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8" r:id="rId2"/>
    <p:sldId id="305" r:id="rId3"/>
    <p:sldId id="299" r:id="rId4"/>
    <p:sldId id="283" r:id="rId5"/>
    <p:sldId id="311" r:id="rId6"/>
    <p:sldId id="312" r:id="rId7"/>
    <p:sldId id="306" r:id="rId8"/>
    <p:sldId id="30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6600"/>
    <a:srgbClr val="3D0936"/>
    <a:srgbClr val="5A3C00"/>
    <a:srgbClr val="00FF00"/>
    <a:srgbClr val="28905E"/>
    <a:srgbClr val="002D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tilisateurs\Bertrand\Desktop\Qv_19102015\20151019_205402_18102015_ONE_SWATH_rep_Report_Qv10E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trand\Dropbox\peptides_match_between_runs_021020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trand\Dropbox\4reps_ONE_Qv_10-5_0310201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rtrand\Dropbox\4reps_ONE_Qv_10-5_03102015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ertrand\Dropbox\Revision_paper_Proteomics_2016\02_2016\comparaison%20krisjvel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tilisateurs\Bertrand\Desktop\Prots%20up%20and%20down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Q-value &lt; 1.10E-1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FF00"/>
              </a:solidFill>
              <a:ln w="9525">
                <a:noFill/>
              </a:ln>
              <a:effectLst/>
            </c:spPr>
          </c:marker>
          <c:xVal>
            <c:numRef>
              <c:f>Feuil2!$L$2:$L$12095</c:f>
              <c:numCache>
                <c:formatCode>General</c:formatCode>
                <c:ptCount val="12094"/>
                <c:pt idx="0">
                  <c:v>1.989744494959001E-6</c:v>
                </c:pt>
                <c:pt idx="1">
                  <c:v>2.251770242082255E-6</c:v>
                </c:pt>
                <c:pt idx="2">
                  <c:v>2.3509464745134803E-6</c:v>
                </c:pt>
                <c:pt idx="3">
                  <c:v>2.5566365578932786E-6</c:v>
                </c:pt>
                <c:pt idx="4">
                  <c:v>2.6108908380414558E-6</c:v>
                </c:pt>
                <c:pt idx="5">
                  <c:v>2.6255220014538527E-6</c:v>
                </c:pt>
                <c:pt idx="6">
                  <c:v>2.629426490240595E-6</c:v>
                </c:pt>
                <c:pt idx="7">
                  <c:v>2.8201528617422915E-6</c:v>
                </c:pt>
                <c:pt idx="8">
                  <c:v>3.2058754355640371E-6</c:v>
                </c:pt>
                <c:pt idx="9">
                  <c:v>3.2650932506151125E-6</c:v>
                </c:pt>
                <c:pt idx="10">
                  <c:v>3.3192769044310282E-6</c:v>
                </c:pt>
                <c:pt idx="11">
                  <c:v>3.5679409790208436E-6</c:v>
                </c:pt>
                <c:pt idx="12">
                  <c:v>3.5696038376384324E-6</c:v>
                </c:pt>
                <c:pt idx="13">
                  <c:v>3.5752193675515338E-6</c:v>
                </c:pt>
                <c:pt idx="14">
                  <c:v>3.7130388635753631E-6</c:v>
                </c:pt>
                <c:pt idx="15">
                  <c:v>3.7751342171274996E-6</c:v>
                </c:pt>
                <c:pt idx="16">
                  <c:v>3.7771781943503353E-6</c:v>
                </c:pt>
                <c:pt idx="17">
                  <c:v>3.8106348415130733E-6</c:v>
                </c:pt>
                <c:pt idx="18">
                  <c:v>3.8615251840289347E-6</c:v>
                </c:pt>
                <c:pt idx="19">
                  <c:v>3.8707995610890764E-6</c:v>
                </c:pt>
                <c:pt idx="20">
                  <c:v>3.9843967059853032E-6</c:v>
                </c:pt>
                <c:pt idx="21">
                  <c:v>4.0136198627174922E-6</c:v>
                </c:pt>
                <c:pt idx="22">
                  <c:v>4.0265660144119463E-6</c:v>
                </c:pt>
                <c:pt idx="23">
                  <c:v>4.0359595104177463E-6</c:v>
                </c:pt>
                <c:pt idx="24">
                  <c:v>4.0512856570963809E-6</c:v>
                </c:pt>
                <c:pt idx="25">
                  <c:v>4.1763869864824085E-6</c:v>
                </c:pt>
                <c:pt idx="26">
                  <c:v>4.2278048945208064E-6</c:v>
                </c:pt>
                <c:pt idx="27">
                  <c:v>4.2735117604163024E-6</c:v>
                </c:pt>
                <c:pt idx="28">
                  <c:v>4.3009789689936373E-6</c:v>
                </c:pt>
                <c:pt idx="29">
                  <c:v>4.3538735178119873E-6</c:v>
                </c:pt>
                <c:pt idx="30">
                  <c:v>4.6080407869082803E-6</c:v>
                </c:pt>
                <c:pt idx="31">
                  <c:v>4.6251024342169236E-6</c:v>
                </c:pt>
                <c:pt idx="32">
                  <c:v>4.6522410093997023E-6</c:v>
                </c:pt>
                <c:pt idx="33">
                  <c:v>4.7305843344424242E-6</c:v>
                </c:pt>
                <c:pt idx="34">
                  <c:v>4.8025812129304322E-6</c:v>
                </c:pt>
                <c:pt idx="35">
                  <c:v>4.8329460780474732E-6</c:v>
                </c:pt>
                <c:pt idx="36">
                  <c:v>4.8384245804717973E-6</c:v>
                </c:pt>
                <c:pt idx="37">
                  <c:v>4.8417827036420683E-6</c:v>
                </c:pt>
                <c:pt idx="38">
                  <c:v>4.8661417333907333E-6</c:v>
                </c:pt>
                <c:pt idx="39">
                  <c:v>4.9076391613469933E-6</c:v>
                </c:pt>
                <c:pt idx="40">
                  <c:v>4.9515558448272383E-6</c:v>
                </c:pt>
                <c:pt idx="41">
                  <c:v>4.9987715507013711E-6</c:v>
                </c:pt>
                <c:pt idx="42">
                  <c:v>5.1390592470985579E-6</c:v>
                </c:pt>
                <c:pt idx="43">
                  <c:v>5.3793139040014814E-6</c:v>
                </c:pt>
                <c:pt idx="44">
                  <c:v>5.3921005262390632E-6</c:v>
                </c:pt>
                <c:pt idx="45">
                  <c:v>5.446799418917979E-6</c:v>
                </c:pt>
                <c:pt idx="46">
                  <c:v>5.659175280857211E-6</c:v>
                </c:pt>
                <c:pt idx="47">
                  <c:v>5.8411254971695433E-6</c:v>
                </c:pt>
                <c:pt idx="48">
                  <c:v>5.9241024833020549E-6</c:v>
                </c:pt>
                <c:pt idx="49">
                  <c:v>5.9897532253399565E-6</c:v>
                </c:pt>
                <c:pt idx="50">
                  <c:v>6.2527622367574358E-6</c:v>
                </c:pt>
                <c:pt idx="51">
                  <c:v>6.3101657070732162E-6</c:v>
                </c:pt>
                <c:pt idx="52">
                  <c:v>6.3932382700406561E-6</c:v>
                </c:pt>
                <c:pt idx="53">
                  <c:v>6.446327228627596E-6</c:v>
                </c:pt>
                <c:pt idx="54">
                  <c:v>6.6172448133216495E-6</c:v>
                </c:pt>
                <c:pt idx="55">
                  <c:v>6.6264777138858905E-6</c:v>
                </c:pt>
                <c:pt idx="56">
                  <c:v>6.8920395454809724E-6</c:v>
                </c:pt>
                <c:pt idx="57">
                  <c:v>6.9072342077913217E-6</c:v>
                </c:pt>
                <c:pt idx="58">
                  <c:v>6.9642509000921307E-6</c:v>
                </c:pt>
                <c:pt idx="59">
                  <c:v>7.1595192192356685E-6</c:v>
                </c:pt>
                <c:pt idx="60">
                  <c:v>7.1865525914185846E-6</c:v>
                </c:pt>
                <c:pt idx="61">
                  <c:v>7.2302344740005761E-6</c:v>
                </c:pt>
                <c:pt idx="62">
                  <c:v>7.9599354666818424E-6</c:v>
                </c:pt>
                <c:pt idx="63">
                  <c:v>8.3791262003011712E-6</c:v>
                </c:pt>
                <c:pt idx="64">
                  <c:v>9.2071769190160618E-6</c:v>
                </c:pt>
                <c:pt idx="65">
                  <c:v>9.2703298069242001E-6</c:v>
                </c:pt>
                <c:pt idx="66">
                  <c:v>9.4108638297755171E-6</c:v>
                </c:pt>
                <c:pt idx="67">
                  <c:v>9.4879069765007296E-6</c:v>
                </c:pt>
                <c:pt idx="68">
                  <c:v>9.6204790109797015E-6</c:v>
                </c:pt>
                <c:pt idx="69">
                  <c:v>1.0854220199847463E-5</c:v>
                </c:pt>
                <c:pt idx="70">
                  <c:v>1.0864815041237127E-5</c:v>
                </c:pt>
                <c:pt idx="71">
                  <c:v>1.1138361020765438E-5</c:v>
                </c:pt>
                <c:pt idx="72">
                  <c:v>1.1187206895059407E-5</c:v>
                </c:pt>
                <c:pt idx="73">
                  <c:v>1.1211703985979012E-5</c:v>
                </c:pt>
                <c:pt idx="74">
                  <c:v>1.2015780450201062E-5</c:v>
                </c:pt>
                <c:pt idx="75">
                  <c:v>1.2222602945286934E-5</c:v>
                </c:pt>
                <c:pt idx="76">
                  <c:v>1.2459149991087827E-5</c:v>
                </c:pt>
                <c:pt idx="77">
                  <c:v>1.3412500622449008E-5</c:v>
                </c:pt>
                <c:pt idx="78">
                  <c:v>1.3552245015513027E-5</c:v>
                </c:pt>
                <c:pt idx="79">
                  <c:v>1.4010193557627255E-5</c:v>
                </c:pt>
                <c:pt idx="80">
                  <c:v>1.4563418960112441E-5</c:v>
                </c:pt>
                <c:pt idx="81">
                  <c:v>1.456744088165085E-5</c:v>
                </c:pt>
                <c:pt idx="82">
                  <c:v>1.5293688620102358E-5</c:v>
                </c:pt>
                <c:pt idx="83">
                  <c:v>1.5416606334729315E-5</c:v>
                </c:pt>
                <c:pt idx="84">
                  <c:v>1.596168800167989E-5</c:v>
                </c:pt>
                <c:pt idx="85">
                  <c:v>1.6003855720820235E-5</c:v>
                </c:pt>
                <c:pt idx="86">
                  <c:v>1.6520094244896048E-5</c:v>
                </c:pt>
                <c:pt idx="87">
                  <c:v>1.6789034472752352E-5</c:v>
                </c:pt>
                <c:pt idx="88">
                  <c:v>1.6988706432867326E-5</c:v>
                </c:pt>
                <c:pt idx="89">
                  <c:v>1.7324487894482924E-5</c:v>
                </c:pt>
                <c:pt idx="90">
                  <c:v>1.7495720080336485E-5</c:v>
                </c:pt>
                <c:pt idx="91">
                  <c:v>1.7694408853683379E-5</c:v>
                </c:pt>
                <c:pt idx="92">
                  <c:v>1.774474127918488E-5</c:v>
                </c:pt>
                <c:pt idx="93">
                  <c:v>1.8162558249239289E-5</c:v>
                </c:pt>
                <c:pt idx="94">
                  <c:v>1.8397030651375457E-5</c:v>
                </c:pt>
                <c:pt idx="95">
                  <c:v>1.8552877478330151E-5</c:v>
                </c:pt>
                <c:pt idx="96">
                  <c:v>1.8619490384625589E-5</c:v>
                </c:pt>
                <c:pt idx="97">
                  <c:v>1.8649600770120619E-5</c:v>
                </c:pt>
                <c:pt idx="98">
                  <c:v>1.8837611090113722E-5</c:v>
                </c:pt>
                <c:pt idx="99">
                  <c:v>1.8907066544769732E-5</c:v>
                </c:pt>
                <c:pt idx="100">
                  <c:v>1.919515840893383E-5</c:v>
                </c:pt>
                <c:pt idx="101">
                  <c:v>1.9555976944098245E-5</c:v>
                </c:pt>
                <c:pt idx="102">
                  <c:v>1.9702831648976941E-5</c:v>
                </c:pt>
                <c:pt idx="103">
                  <c:v>1.9760617206974979E-5</c:v>
                </c:pt>
                <c:pt idx="104">
                  <c:v>1.9873517740555605E-5</c:v>
                </c:pt>
                <c:pt idx="105">
                  <c:v>1.9970071999474013E-5</c:v>
                </c:pt>
                <c:pt idx="106">
                  <c:v>2.0000034904369629E-5</c:v>
                </c:pt>
                <c:pt idx="107">
                  <c:v>2.0152442911496568E-5</c:v>
                </c:pt>
                <c:pt idx="108">
                  <c:v>2.0363453072591588E-5</c:v>
                </c:pt>
                <c:pt idx="109">
                  <c:v>2.0390089045675537E-5</c:v>
                </c:pt>
                <c:pt idx="110">
                  <c:v>2.0751391033977108E-5</c:v>
                </c:pt>
                <c:pt idx="111">
                  <c:v>2.0764578233886262E-5</c:v>
                </c:pt>
                <c:pt idx="112">
                  <c:v>2.089145692802901E-5</c:v>
                </c:pt>
                <c:pt idx="113">
                  <c:v>2.0998409848387837E-5</c:v>
                </c:pt>
                <c:pt idx="114">
                  <c:v>2.1046953784128464E-5</c:v>
                </c:pt>
                <c:pt idx="115">
                  <c:v>2.1047298387912164E-5</c:v>
                </c:pt>
                <c:pt idx="116">
                  <c:v>2.111986895998824E-5</c:v>
                </c:pt>
                <c:pt idx="117">
                  <c:v>2.1179225585629832E-5</c:v>
                </c:pt>
                <c:pt idx="118">
                  <c:v>2.1235795843535122E-5</c:v>
                </c:pt>
                <c:pt idx="119">
                  <c:v>2.1238883671746592E-5</c:v>
                </c:pt>
                <c:pt idx="120">
                  <c:v>2.1239128189256933E-5</c:v>
                </c:pt>
                <c:pt idx="121">
                  <c:v>2.1308708829280709E-5</c:v>
                </c:pt>
                <c:pt idx="122">
                  <c:v>2.13882489062823E-5</c:v>
                </c:pt>
                <c:pt idx="123">
                  <c:v>2.1415879462479849E-5</c:v>
                </c:pt>
                <c:pt idx="124">
                  <c:v>2.1421816047605406E-5</c:v>
                </c:pt>
                <c:pt idx="125">
                  <c:v>2.1469529658785178E-5</c:v>
                </c:pt>
                <c:pt idx="126">
                  <c:v>2.1534998485687287E-5</c:v>
                </c:pt>
                <c:pt idx="127">
                  <c:v>2.1576592433713437E-5</c:v>
                </c:pt>
                <c:pt idx="128">
                  <c:v>2.171641691130137E-5</c:v>
                </c:pt>
                <c:pt idx="129">
                  <c:v>2.195978141384534E-5</c:v>
                </c:pt>
                <c:pt idx="130">
                  <c:v>2.2236498988601637E-5</c:v>
                </c:pt>
                <c:pt idx="131">
                  <c:v>2.2308666928562957E-5</c:v>
                </c:pt>
                <c:pt idx="132">
                  <c:v>2.2506301152311036E-5</c:v>
                </c:pt>
                <c:pt idx="133">
                  <c:v>2.2628756862705139E-5</c:v>
                </c:pt>
                <c:pt idx="134">
                  <c:v>2.2762319009622565E-5</c:v>
                </c:pt>
                <c:pt idx="135">
                  <c:v>2.2819792292245936E-5</c:v>
                </c:pt>
                <c:pt idx="136">
                  <c:v>2.2918218032680018E-5</c:v>
                </c:pt>
                <c:pt idx="137">
                  <c:v>2.2918625316364515E-5</c:v>
                </c:pt>
                <c:pt idx="138">
                  <c:v>2.293684241356991E-5</c:v>
                </c:pt>
                <c:pt idx="139">
                  <c:v>2.2988649347881933E-5</c:v>
                </c:pt>
                <c:pt idx="140">
                  <c:v>2.3215101944896424E-5</c:v>
                </c:pt>
                <c:pt idx="141">
                  <c:v>2.3433304905640843E-5</c:v>
                </c:pt>
                <c:pt idx="142">
                  <c:v>2.3462561107898941E-5</c:v>
                </c:pt>
                <c:pt idx="143">
                  <c:v>2.3610269492094543E-5</c:v>
                </c:pt>
                <c:pt idx="144">
                  <c:v>2.3618617547825343E-5</c:v>
                </c:pt>
                <c:pt idx="145">
                  <c:v>2.3749030349522878E-5</c:v>
                </c:pt>
                <c:pt idx="146">
                  <c:v>2.3759668760614778E-5</c:v>
                </c:pt>
                <c:pt idx="147">
                  <c:v>2.3873417430391712E-5</c:v>
                </c:pt>
                <c:pt idx="148">
                  <c:v>2.4208475030246288E-5</c:v>
                </c:pt>
                <c:pt idx="149">
                  <c:v>2.4225621749595154E-5</c:v>
                </c:pt>
                <c:pt idx="150">
                  <c:v>2.4234764965312627E-5</c:v>
                </c:pt>
                <c:pt idx="151">
                  <c:v>2.4529477524824413E-5</c:v>
                </c:pt>
                <c:pt idx="152">
                  <c:v>2.4585888195128207E-5</c:v>
                </c:pt>
                <c:pt idx="153">
                  <c:v>2.4656670199917386E-5</c:v>
                </c:pt>
                <c:pt idx="154">
                  <c:v>2.483842710474841E-5</c:v>
                </c:pt>
                <c:pt idx="155">
                  <c:v>2.4918248059029614E-5</c:v>
                </c:pt>
                <c:pt idx="156">
                  <c:v>2.5425574169228392E-5</c:v>
                </c:pt>
                <c:pt idx="157">
                  <c:v>2.5433526957829631E-5</c:v>
                </c:pt>
                <c:pt idx="158">
                  <c:v>2.5452026101667692E-5</c:v>
                </c:pt>
                <c:pt idx="159">
                  <c:v>2.5526453328381143E-5</c:v>
                </c:pt>
                <c:pt idx="160">
                  <c:v>2.5572259156420535E-5</c:v>
                </c:pt>
                <c:pt idx="161">
                  <c:v>2.5621300551691503E-5</c:v>
                </c:pt>
                <c:pt idx="162">
                  <c:v>2.5743404474211279E-5</c:v>
                </c:pt>
                <c:pt idx="163">
                  <c:v>2.5984384620924493E-5</c:v>
                </c:pt>
                <c:pt idx="164">
                  <c:v>2.6268330812416445E-5</c:v>
                </c:pt>
                <c:pt idx="165">
                  <c:v>2.6734051681611673E-5</c:v>
                </c:pt>
                <c:pt idx="166">
                  <c:v>2.6755674716246904E-5</c:v>
                </c:pt>
                <c:pt idx="167">
                  <c:v>2.6879637070045302E-5</c:v>
                </c:pt>
                <c:pt idx="168">
                  <c:v>2.7024407871728475E-5</c:v>
                </c:pt>
                <c:pt idx="169">
                  <c:v>2.7043477795463027E-5</c:v>
                </c:pt>
                <c:pt idx="170">
                  <c:v>2.7057429170736552E-5</c:v>
                </c:pt>
                <c:pt idx="171">
                  <c:v>2.7262548932916349E-5</c:v>
                </c:pt>
                <c:pt idx="172">
                  <c:v>2.7268109147914015E-5</c:v>
                </c:pt>
                <c:pt idx="173">
                  <c:v>2.7614439671721462E-5</c:v>
                </c:pt>
                <c:pt idx="174">
                  <c:v>2.7633099404540417E-5</c:v>
                </c:pt>
                <c:pt idx="175">
                  <c:v>2.7708515264234772E-5</c:v>
                </c:pt>
                <c:pt idx="176">
                  <c:v>2.7907625237211969E-5</c:v>
                </c:pt>
                <c:pt idx="177">
                  <c:v>2.7909344612400604E-5</c:v>
                </c:pt>
                <c:pt idx="178">
                  <c:v>2.8108482029638538E-5</c:v>
                </c:pt>
                <c:pt idx="179">
                  <c:v>2.8249290391730004E-5</c:v>
                </c:pt>
                <c:pt idx="180">
                  <c:v>2.8313877532989841E-5</c:v>
                </c:pt>
                <c:pt idx="181">
                  <c:v>2.8551881482702198E-5</c:v>
                </c:pt>
                <c:pt idx="182">
                  <c:v>2.9000329529787995E-5</c:v>
                </c:pt>
                <c:pt idx="183">
                  <c:v>2.9122812529390765E-5</c:v>
                </c:pt>
                <c:pt idx="184">
                  <c:v>2.9174448130887967E-5</c:v>
                </c:pt>
                <c:pt idx="185">
                  <c:v>2.9214618078397228E-5</c:v>
                </c:pt>
                <c:pt idx="186">
                  <c:v>2.9318170003618855E-5</c:v>
                </c:pt>
                <c:pt idx="187">
                  <c:v>2.9574551445702512E-5</c:v>
                </c:pt>
                <c:pt idx="188">
                  <c:v>2.9622031464100082E-5</c:v>
                </c:pt>
                <c:pt idx="189">
                  <c:v>2.9634733040139563E-5</c:v>
                </c:pt>
                <c:pt idx="190">
                  <c:v>2.974053118249487E-5</c:v>
                </c:pt>
                <c:pt idx="191">
                  <c:v>2.9813978484999569E-5</c:v>
                </c:pt>
                <c:pt idx="192">
                  <c:v>3.0221268371528574E-5</c:v>
                </c:pt>
                <c:pt idx="193">
                  <c:v>3.0457809680393546E-5</c:v>
                </c:pt>
                <c:pt idx="194">
                  <c:v>3.052302358189843E-5</c:v>
                </c:pt>
                <c:pt idx="195">
                  <c:v>3.0559955067866105E-5</c:v>
                </c:pt>
                <c:pt idx="196">
                  <c:v>3.06649881497667E-5</c:v>
                </c:pt>
                <c:pt idx="197">
                  <c:v>3.0696089590935093E-5</c:v>
                </c:pt>
                <c:pt idx="198">
                  <c:v>3.0728930031101517E-5</c:v>
                </c:pt>
                <c:pt idx="199">
                  <c:v>3.0920400411475287E-5</c:v>
                </c:pt>
                <c:pt idx="200">
                  <c:v>3.1026250354226876E-5</c:v>
                </c:pt>
                <c:pt idx="201">
                  <c:v>3.1301682790740916E-5</c:v>
                </c:pt>
                <c:pt idx="202">
                  <c:v>3.1346717388535133E-5</c:v>
                </c:pt>
                <c:pt idx="203">
                  <c:v>3.1422721749314182E-5</c:v>
                </c:pt>
                <c:pt idx="204">
                  <c:v>3.1834134477061154E-5</c:v>
                </c:pt>
                <c:pt idx="205">
                  <c:v>3.2047488951725056E-5</c:v>
                </c:pt>
                <c:pt idx="206">
                  <c:v>3.2171576626561807E-5</c:v>
                </c:pt>
                <c:pt idx="207">
                  <c:v>3.2373024168331829E-5</c:v>
                </c:pt>
                <c:pt idx="208">
                  <c:v>3.2554010773231727E-5</c:v>
                </c:pt>
                <c:pt idx="209">
                  <c:v>3.2554623268663074E-5</c:v>
                </c:pt>
                <c:pt idx="210">
                  <c:v>3.269526739158334E-5</c:v>
                </c:pt>
                <c:pt idx="211">
                  <c:v>3.2831049500107895E-5</c:v>
                </c:pt>
                <c:pt idx="212">
                  <c:v>3.3136356978535507E-5</c:v>
                </c:pt>
                <c:pt idx="213">
                  <c:v>3.3216700982440417E-5</c:v>
                </c:pt>
                <c:pt idx="214">
                  <c:v>3.3217457870345965E-5</c:v>
                </c:pt>
                <c:pt idx="215">
                  <c:v>3.3225735028402863E-5</c:v>
                </c:pt>
                <c:pt idx="216">
                  <c:v>3.3232164544238697E-5</c:v>
                </c:pt>
                <c:pt idx="217">
                  <c:v>3.3250990279949027E-5</c:v>
                </c:pt>
                <c:pt idx="218">
                  <c:v>3.3322559601661651E-5</c:v>
                </c:pt>
                <c:pt idx="219">
                  <c:v>3.3379388932613878E-5</c:v>
                </c:pt>
                <c:pt idx="220">
                  <c:v>3.3446650086821815E-5</c:v>
                </c:pt>
                <c:pt idx="221">
                  <c:v>3.3635066333791628E-5</c:v>
                </c:pt>
                <c:pt idx="222">
                  <c:v>3.373171672514899E-5</c:v>
                </c:pt>
                <c:pt idx="223">
                  <c:v>3.374428728197724E-5</c:v>
                </c:pt>
                <c:pt idx="224">
                  <c:v>3.3750284608849475E-5</c:v>
                </c:pt>
                <c:pt idx="225">
                  <c:v>3.3772563088409052E-5</c:v>
                </c:pt>
                <c:pt idx="226">
                  <c:v>3.3906225941808933E-5</c:v>
                </c:pt>
                <c:pt idx="227">
                  <c:v>3.4109012903054793E-5</c:v>
                </c:pt>
                <c:pt idx="228">
                  <c:v>3.4358360099408176E-5</c:v>
                </c:pt>
                <c:pt idx="229">
                  <c:v>3.437741002139337E-5</c:v>
                </c:pt>
                <c:pt idx="230">
                  <c:v>3.4437190560080725E-5</c:v>
                </c:pt>
                <c:pt idx="231">
                  <c:v>3.4549774554347856E-5</c:v>
                </c:pt>
                <c:pt idx="232">
                  <c:v>3.4795962947289813E-5</c:v>
                </c:pt>
                <c:pt idx="233">
                  <c:v>3.4962999553005444E-5</c:v>
                </c:pt>
                <c:pt idx="234">
                  <c:v>3.4971377785794226E-5</c:v>
                </c:pt>
                <c:pt idx="235">
                  <c:v>3.4988997466406548E-5</c:v>
                </c:pt>
                <c:pt idx="236">
                  <c:v>3.5082290083461396E-5</c:v>
                </c:pt>
                <c:pt idx="237">
                  <c:v>3.5306005192983796E-5</c:v>
                </c:pt>
                <c:pt idx="238">
                  <c:v>3.5391640977555396E-5</c:v>
                </c:pt>
                <c:pt idx="239">
                  <c:v>3.5399186908866237E-5</c:v>
                </c:pt>
                <c:pt idx="240">
                  <c:v>3.5719287812960132E-5</c:v>
                </c:pt>
                <c:pt idx="241">
                  <c:v>3.5743658510395999E-5</c:v>
                </c:pt>
                <c:pt idx="242">
                  <c:v>3.5829465240151659E-5</c:v>
                </c:pt>
                <c:pt idx="243">
                  <c:v>3.6108296255570613E-5</c:v>
                </c:pt>
                <c:pt idx="244">
                  <c:v>3.6109710681606645E-5</c:v>
                </c:pt>
                <c:pt idx="245">
                  <c:v>3.6176429327124572E-5</c:v>
                </c:pt>
                <c:pt idx="246">
                  <c:v>3.6180617503514402E-5</c:v>
                </c:pt>
                <c:pt idx="247">
                  <c:v>3.6291036889852862E-5</c:v>
                </c:pt>
                <c:pt idx="248">
                  <c:v>3.6425177343164796E-5</c:v>
                </c:pt>
                <c:pt idx="249">
                  <c:v>3.6657674189760183E-5</c:v>
                </c:pt>
                <c:pt idx="250">
                  <c:v>3.6661127592581662E-5</c:v>
                </c:pt>
                <c:pt idx="251">
                  <c:v>3.6834331346224248E-5</c:v>
                </c:pt>
                <c:pt idx="252">
                  <c:v>3.6885720724635554E-5</c:v>
                </c:pt>
                <c:pt idx="253">
                  <c:v>3.7092869385199766E-5</c:v>
                </c:pt>
                <c:pt idx="254">
                  <c:v>3.7229365974820075E-5</c:v>
                </c:pt>
                <c:pt idx="255">
                  <c:v>3.7322309297758777E-5</c:v>
                </c:pt>
                <c:pt idx="256">
                  <c:v>3.7450165092865928E-5</c:v>
                </c:pt>
                <c:pt idx="257">
                  <c:v>3.745404694401369E-5</c:v>
                </c:pt>
                <c:pt idx="258">
                  <c:v>3.7565884322591666E-5</c:v>
                </c:pt>
                <c:pt idx="259">
                  <c:v>3.7678989176368441E-5</c:v>
                </c:pt>
                <c:pt idx="260">
                  <c:v>3.7800574907570508E-5</c:v>
                </c:pt>
                <c:pt idx="261">
                  <c:v>3.788101529587449E-5</c:v>
                </c:pt>
                <c:pt idx="262">
                  <c:v>3.7958700772682008E-5</c:v>
                </c:pt>
                <c:pt idx="263">
                  <c:v>3.8049203649612738E-5</c:v>
                </c:pt>
                <c:pt idx="264">
                  <c:v>3.8100435960022671E-5</c:v>
                </c:pt>
                <c:pt idx="265">
                  <c:v>3.8207390430904805E-5</c:v>
                </c:pt>
                <c:pt idx="266">
                  <c:v>3.8243164179954042E-5</c:v>
                </c:pt>
                <c:pt idx="267">
                  <c:v>3.8262510213109365E-5</c:v>
                </c:pt>
                <c:pt idx="268">
                  <c:v>3.8262759227137052E-5</c:v>
                </c:pt>
                <c:pt idx="269">
                  <c:v>3.827367413528048E-5</c:v>
                </c:pt>
                <c:pt idx="270">
                  <c:v>3.8315412669596122E-5</c:v>
                </c:pt>
                <c:pt idx="271">
                  <c:v>3.83851036681093E-5</c:v>
                </c:pt>
                <c:pt idx="272">
                  <c:v>3.838699695385755E-5</c:v>
                </c:pt>
                <c:pt idx="273">
                  <c:v>3.8407586467865075E-5</c:v>
                </c:pt>
                <c:pt idx="274">
                  <c:v>3.8432771054315896E-5</c:v>
                </c:pt>
                <c:pt idx="275">
                  <c:v>3.8541653155035234E-5</c:v>
                </c:pt>
                <c:pt idx="276">
                  <c:v>3.8863013239028889E-5</c:v>
                </c:pt>
                <c:pt idx="277">
                  <c:v>3.8897651113536829E-5</c:v>
                </c:pt>
                <c:pt idx="278">
                  <c:v>3.8994813216317101E-5</c:v>
                </c:pt>
                <c:pt idx="279">
                  <c:v>3.9066022661592338E-5</c:v>
                </c:pt>
                <c:pt idx="280">
                  <c:v>3.9111134087811843E-5</c:v>
                </c:pt>
                <c:pt idx="281">
                  <c:v>3.9243818677354753E-5</c:v>
                </c:pt>
                <c:pt idx="282">
                  <c:v>3.9261016305549049E-5</c:v>
                </c:pt>
                <c:pt idx="283">
                  <c:v>3.9298230917055207E-5</c:v>
                </c:pt>
                <c:pt idx="284">
                  <c:v>3.9399353676325463E-5</c:v>
                </c:pt>
                <c:pt idx="285">
                  <c:v>3.9555248655101463E-5</c:v>
                </c:pt>
                <c:pt idx="286">
                  <c:v>3.958928083063797E-5</c:v>
                </c:pt>
                <c:pt idx="287">
                  <c:v>3.9704634098122986E-5</c:v>
                </c:pt>
                <c:pt idx="288">
                  <c:v>3.9711157691954621E-5</c:v>
                </c:pt>
                <c:pt idx="289">
                  <c:v>3.9787234035773709E-5</c:v>
                </c:pt>
                <c:pt idx="290">
                  <c:v>3.985763771289928E-5</c:v>
                </c:pt>
                <c:pt idx="291">
                  <c:v>3.9889750521595193E-5</c:v>
                </c:pt>
                <c:pt idx="292">
                  <c:v>3.9905153729277421E-5</c:v>
                </c:pt>
                <c:pt idx="293">
                  <c:v>3.991067739069016E-5</c:v>
                </c:pt>
                <c:pt idx="294">
                  <c:v>4.0014327076400313E-5</c:v>
                </c:pt>
                <c:pt idx="295">
                  <c:v>4.0063746592598426E-5</c:v>
                </c:pt>
                <c:pt idx="296">
                  <c:v>4.0126799781863961E-5</c:v>
                </c:pt>
                <c:pt idx="297">
                  <c:v>4.0131264901080691E-5</c:v>
                </c:pt>
                <c:pt idx="298">
                  <c:v>4.0160154714704164E-5</c:v>
                </c:pt>
                <c:pt idx="299">
                  <c:v>4.0293218756040065E-5</c:v>
                </c:pt>
                <c:pt idx="300">
                  <c:v>4.036252125158127E-5</c:v>
                </c:pt>
                <c:pt idx="301">
                  <c:v>4.044755966801352E-5</c:v>
                </c:pt>
                <c:pt idx="302">
                  <c:v>4.0518869819771339E-5</c:v>
                </c:pt>
                <c:pt idx="303">
                  <c:v>4.0770334568904276E-5</c:v>
                </c:pt>
                <c:pt idx="304">
                  <c:v>4.0830292396999964E-5</c:v>
                </c:pt>
                <c:pt idx="305">
                  <c:v>4.0866951417276327E-5</c:v>
                </c:pt>
                <c:pt idx="306">
                  <c:v>4.0949329785160223E-5</c:v>
                </c:pt>
                <c:pt idx="307">
                  <c:v>4.1348278825891335E-5</c:v>
                </c:pt>
                <c:pt idx="308">
                  <c:v>4.1366158645535345E-5</c:v>
                </c:pt>
                <c:pt idx="309">
                  <c:v>4.1370046892591364E-5</c:v>
                </c:pt>
                <c:pt idx="310">
                  <c:v>4.1490597668931752E-5</c:v>
                </c:pt>
                <c:pt idx="311">
                  <c:v>4.1491942360186514E-5</c:v>
                </c:pt>
                <c:pt idx="312">
                  <c:v>4.1631811376553654E-5</c:v>
                </c:pt>
                <c:pt idx="313">
                  <c:v>4.1673206121110318E-5</c:v>
                </c:pt>
                <c:pt idx="314">
                  <c:v>4.1805259027497175E-5</c:v>
                </c:pt>
                <c:pt idx="315">
                  <c:v>4.1810288808504335E-5</c:v>
                </c:pt>
                <c:pt idx="316">
                  <c:v>4.1817967852232654E-5</c:v>
                </c:pt>
                <c:pt idx="317">
                  <c:v>4.1882871125793723E-5</c:v>
                </c:pt>
                <c:pt idx="318">
                  <c:v>4.1973416254481898E-5</c:v>
                </c:pt>
                <c:pt idx="319">
                  <c:v>4.2081259020111375E-5</c:v>
                </c:pt>
                <c:pt idx="320">
                  <c:v>4.2095958057677438E-5</c:v>
                </c:pt>
                <c:pt idx="321">
                  <c:v>4.2120107275793598E-5</c:v>
                </c:pt>
                <c:pt idx="322">
                  <c:v>4.2363615498918238E-5</c:v>
                </c:pt>
                <c:pt idx="323">
                  <c:v>4.2466352314088131E-5</c:v>
                </c:pt>
                <c:pt idx="324">
                  <c:v>4.2526749224514927E-5</c:v>
                </c:pt>
                <c:pt idx="325">
                  <c:v>4.2602530465003801E-5</c:v>
                </c:pt>
                <c:pt idx="326">
                  <c:v>4.2662021753586223E-5</c:v>
                </c:pt>
                <c:pt idx="327">
                  <c:v>4.2700985704141934E-5</c:v>
                </c:pt>
                <c:pt idx="328">
                  <c:v>4.2785625897759773E-5</c:v>
                </c:pt>
                <c:pt idx="329">
                  <c:v>4.2809797908567156E-5</c:v>
                </c:pt>
                <c:pt idx="330">
                  <c:v>4.2817241531187988E-5</c:v>
                </c:pt>
                <c:pt idx="331">
                  <c:v>4.2827443198654441E-5</c:v>
                </c:pt>
                <c:pt idx="332">
                  <c:v>4.2985425956933966E-5</c:v>
                </c:pt>
                <c:pt idx="333">
                  <c:v>4.3040382288150105E-5</c:v>
                </c:pt>
                <c:pt idx="334">
                  <c:v>4.311579353503786E-5</c:v>
                </c:pt>
                <c:pt idx="335">
                  <c:v>4.3275649919723523E-5</c:v>
                </c:pt>
                <c:pt idx="336">
                  <c:v>4.3331818940984886E-5</c:v>
                </c:pt>
                <c:pt idx="337">
                  <c:v>4.3400491613997901E-5</c:v>
                </c:pt>
                <c:pt idx="338">
                  <c:v>4.3472757430736729E-5</c:v>
                </c:pt>
                <c:pt idx="339">
                  <c:v>4.3701216882864174E-5</c:v>
                </c:pt>
                <c:pt idx="340">
                  <c:v>4.3969016765503989E-5</c:v>
                </c:pt>
                <c:pt idx="341">
                  <c:v>4.3992886837758071E-5</c:v>
                </c:pt>
                <c:pt idx="342">
                  <c:v>4.406737815922477E-5</c:v>
                </c:pt>
                <c:pt idx="343">
                  <c:v>4.4110105568790427E-5</c:v>
                </c:pt>
                <c:pt idx="344">
                  <c:v>4.4208373320600007E-5</c:v>
                </c:pt>
                <c:pt idx="345">
                  <c:v>4.4238254112370603E-5</c:v>
                </c:pt>
                <c:pt idx="346">
                  <c:v>4.4277782169112536E-5</c:v>
                </c:pt>
                <c:pt idx="347">
                  <c:v>4.4376330258748961E-5</c:v>
                </c:pt>
                <c:pt idx="348">
                  <c:v>4.4525314490968591E-5</c:v>
                </c:pt>
                <c:pt idx="349">
                  <c:v>4.4542553543974683E-5</c:v>
                </c:pt>
                <c:pt idx="350">
                  <c:v>4.4570798159047998E-5</c:v>
                </c:pt>
                <c:pt idx="351">
                  <c:v>4.4638711947856838E-5</c:v>
                </c:pt>
                <c:pt idx="352">
                  <c:v>4.4682134059656412E-5</c:v>
                </c:pt>
                <c:pt idx="353">
                  <c:v>4.4789373516704627E-5</c:v>
                </c:pt>
                <c:pt idx="354">
                  <c:v>4.4864920589425623E-5</c:v>
                </c:pt>
                <c:pt idx="355">
                  <c:v>4.4930564431635238E-5</c:v>
                </c:pt>
                <c:pt idx="356">
                  <c:v>4.4931861392617107E-5</c:v>
                </c:pt>
                <c:pt idx="357">
                  <c:v>4.5060564871684711E-5</c:v>
                </c:pt>
                <c:pt idx="358">
                  <c:v>4.5131706907963507E-5</c:v>
                </c:pt>
                <c:pt idx="359">
                  <c:v>4.5207813461143093E-5</c:v>
                </c:pt>
                <c:pt idx="360">
                  <c:v>4.5220733428376799E-5</c:v>
                </c:pt>
                <c:pt idx="361">
                  <c:v>4.5366442206155454E-5</c:v>
                </c:pt>
                <c:pt idx="362">
                  <c:v>4.536830727238133E-5</c:v>
                </c:pt>
                <c:pt idx="363">
                  <c:v>4.5555846485278316E-5</c:v>
                </c:pt>
                <c:pt idx="364">
                  <c:v>4.5595260320143561E-5</c:v>
                </c:pt>
                <c:pt idx="365">
                  <c:v>4.5672543242362328E-5</c:v>
                </c:pt>
                <c:pt idx="366">
                  <c:v>4.5676797813448146E-5</c:v>
                </c:pt>
                <c:pt idx="367">
                  <c:v>4.5696260355501722E-5</c:v>
                </c:pt>
                <c:pt idx="368">
                  <c:v>4.5699147778588314E-5</c:v>
                </c:pt>
                <c:pt idx="369">
                  <c:v>4.5720216559320243E-5</c:v>
                </c:pt>
                <c:pt idx="370">
                  <c:v>4.5730088675999131E-5</c:v>
                </c:pt>
                <c:pt idx="371">
                  <c:v>4.5774722373096269E-5</c:v>
                </c:pt>
                <c:pt idx="372">
                  <c:v>4.5893303364749394E-5</c:v>
                </c:pt>
                <c:pt idx="373">
                  <c:v>4.5898495575983869E-5</c:v>
                </c:pt>
                <c:pt idx="374">
                  <c:v>4.5905775579642889E-5</c:v>
                </c:pt>
                <c:pt idx="375">
                  <c:v>4.59177812421022E-5</c:v>
                </c:pt>
                <c:pt idx="376">
                  <c:v>4.5919068060078066E-5</c:v>
                </c:pt>
                <c:pt idx="377">
                  <c:v>4.593270270222288E-5</c:v>
                </c:pt>
                <c:pt idx="378">
                  <c:v>4.6166724953553187E-5</c:v>
                </c:pt>
                <c:pt idx="379">
                  <c:v>4.6325166640861044E-5</c:v>
                </c:pt>
                <c:pt idx="380">
                  <c:v>4.6431106449353845E-5</c:v>
                </c:pt>
                <c:pt idx="381">
                  <c:v>4.6528763311169669E-5</c:v>
                </c:pt>
                <c:pt idx="382">
                  <c:v>4.6636600546599854E-5</c:v>
                </c:pt>
                <c:pt idx="383">
                  <c:v>4.672959829290306E-5</c:v>
                </c:pt>
                <c:pt idx="384">
                  <c:v>4.6774866903413072E-5</c:v>
                </c:pt>
                <c:pt idx="385">
                  <c:v>4.6813125831064773E-5</c:v>
                </c:pt>
                <c:pt idx="386">
                  <c:v>4.6867835112249194E-5</c:v>
                </c:pt>
                <c:pt idx="387">
                  <c:v>4.7002253031689773E-5</c:v>
                </c:pt>
                <c:pt idx="388">
                  <c:v>4.7048463468761098E-5</c:v>
                </c:pt>
                <c:pt idx="389">
                  <c:v>4.7050161524255598E-5</c:v>
                </c:pt>
                <c:pt idx="390">
                  <c:v>4.709496765245476E-5</c:v>
                </c:pt>
                <c:pt idx="391">
                  <c:v>4.7120644898274237E-5</c:v>
                </c:pt>
                <c:pt idx="392">
                  <c:v>4.7380486927270372E-5</c:v>
                </c:pt>
                <c:pt idx="393">
                  <c:v>4.7483715432731889E-5</c:v>
                </c:pt>
                <c:pt idx="394">
                  <c:v>4.7536049680606349E-5</c:v>
                </c:pt>
                <c:pt idx="395">
                  <c:v>4.7577106527392243E-5</c:v>
                </c:pt>
                <c:pt idx="396">
                  <c:v>4.7718805742594593E-5</c:v>
                </c:pt>
                <c:pt idx="397">
                  <c:v>4.7810815650560166E-5</c:v>
                </c:pt>
                <c:pt idx="398">
                  <c:v>4.7892407903175939E-5</c:v>
                </c:pt>
                <c:pt idx="399">
                  <c:v>4.7941760100824547E-5</c:v>
                </c:pt>
                <c:pt idx="400">
                  <c:v>4.7964321673619927E-5</c:v>
                </c:pt>
                <c:pt idx="401">
                  <c:v>4.7967263481308064E-5</c:v>
                </c:pt>
                <c:pt idx="402">
                  <c:v>4.8008146398152693E-5</c:v>
                </c:pt>
                <c:pt idx="403">
                  <c:v>4.8039151280488169E-5</c:v>
                </c:pt>
                <c:pt idx="404">
                  <c:v>4.8190352179453268E-5</c:v>
                </c:pt>
                <c:pt idx="405">
                  <c:v>4.8204129275918022E-5</c:v>
                </c:pt>
                <c:pt idx="406">
                  <c:v>4.8227424104060794E-5</c:v>
                </c:pt>
                <c:pt idx="407">
                  <c:v>4.8377063471100223E-5</c:v>
                </c:pt>
                <c:pt idx="408">
                  <c:v>4.8399893103516789E-5</c:v>
                </c:pt>
                <c:pt idx="409">
                  <c:v>4.8433482669281613E-5</c:v>
                </c:pt>
                <c:pt idx="410">
                  <c:v>4.8459551150870363E-5</c:v>
                </c:pt>
                <c:pt idx="411">
                  <c:v>4.8481183973183535E-5</c:v>
                </c:pt>
                <c:pt idx="412">
                  <c:v>4.8521303296109851E-5</c:v>
                </c:pt>
                <c:pt idx="413">
                  <c:v>4.8673698718156622E-5</c:v>
                </c:pt>
                <c:pt idx="414">
                  <c:v>4.8696267882055266E-5</c:v>
                </c:pt>
                <c:pt idx="415">
                  <c:v>4.8781337318642432E-5</c:v>
                </c:pt>
                <c:pt idx="416">
                  <c:v>4.9027001272950404E-5</c:v>
                </c:pt>
                <c:pt idx="417">
                  <c:v>4.9098919837095215E-5</c:v>
                </c:pt>
                <c:pt idx="418">
                  <c:v>4.9113711854369812E-5</c:v>
                </c:pt>
                <c:pt idx="419">
                  <c:v>4.9141692983865295E-5</c:v>
                </c:pt>
                <c:pt idx="420">
                  <c:v>4.9198116678564121E-5</c:v>
                </c:pt>
                <c:pt idx="421">
                  <c:v>4.9247016769486378E-5</c:v>
                </c:pt>
                <c:pt idx="422">
                  <c:v>4.9366394032334621E-5</c:v>
                </c:pt>
                <c:pt idx="423">
                  <c:v>4.9438063763346088E-5</c:v>
                </c:pt>
                <c:pt idx="424">
                  <c:v>4.9473008085845577E-5</c:v>
                </c:pt>
                <c:pt idx="425">
                  <c:v>4.9479231227042042E-5</c:v>
                </c:pt>
                <c:pt idx="426">
                  <c:v>4.9586304506765122E-5</c:v>
                </c:pt>
                <c:pt idx="427">
                  <c:v>4.9613007850082517E-5</c:v>
                </c:pt>
                <c:pt idx="428">
                  <c:v>5.0015989762922217E-5</c:v>
                </c:pt>
                <c:pt idx="429">
                  <c:v>5.0103827290453452E-5</c:v>
                </c:pt>
                <c:pt idx="430">
                  <c:v>5.0128766991144572E-5</c:v>
                </c:pt>
                <c:pt idx="431">
                  <c:v>5.0332826699368038E-5</c:v>
                </c:pt>
                <c:pt idx="432">
                  <c:v>5.0339921583476728E-5</c:v>
                </c:pt>
                <c:pt idx="433">
                  <c:v>5.0353820492921249E-5</c:v>
                </c:pt>
                <c:pt idx="434">
                  <c:v>5.0380670496352872E-5</c:v>
                </c:pt>
                <c:pt idx="435">
                  <c:v>5.0560359700955887E-5</c:v>
                </c:pt>
                <c:pt idx="436">
                  <c:v>5.0723384831783108E-5</c:v>
                </c:pt>
                <c:pt idx="437">
                  <c:v>5.0790821795941606E-5</c:v>
                </c:pt>
                <c:pt idx="438">
                  <c:v>5.0845779044550643E-5</c:v>
                </c:pt>
                <c:pt idx="439">
                  <c:v>5.0915915779723893E-5</c:v>
                </c:pt>
                <c:pt idx="440">
                  <c:v>5.0922689970408991E-5</c:v>
                </c:pt>
                <c:pt idx="441">
                  <c:v>5.0974127828512766E-5</c:v>
                </c:pt>
                <c:pt idx="442">
                  <c:v>5.0988028449993203E-5</c:v>
                </c:pt>
                <c:pt idx="443">
                  <c:v>5.1053044963432656E-5</c:v>
                </c:pt>
                <c:pt idx="444">
                  <c:v>5.1148998549659272E-5</c:v>
                </c:pt>
                <c:pt idx="445">
                  <c:v>5.1178460196242784E-5</c:v>
                </c:pt>
                <c:pt idx="446">
                  <c:v>5.1224995894320647E-5</c:v>
                </c:pt>
                <c:pt idx="447">
                  <c:v>5.1247061157557248E-5</c:v>
                </c:pt>
                <c:pt idx="448">
                  <c:v>5.1470784032616872E-5</c:v>
                </c:pt>
                <c:pt idx="449">
                  <c:v>5.149227144169465E-5</c:v>
                </c:pt>
                <c:pt idx="450">
                  <c:v>5.159404313369181E-5</c:v>
                </c:pt>
                <c:pt idx="451">
                  <c:v>5.1773786606607237E-5</c:v>
                </c:pt>
                <c:pt idx="452">
                  <c:v>5.1817513299310034E-5</c:v>
                </c:pt>
                <c:pt idx="453">
                  <c:v>5.1883724904356354E-5</c:v>
                </c:pt>
                <c:pt idx="454">
                  <c:v>5.1921687914653226E-5</c:v>
                </c:pt>
                <c:pt idx="455">
                  <c:v>5.2109781342690518E-5</c:v>
                </c:pt>
                <c:pt idx="456">
                  <c:v>5.2112093948059576E-5</c:v>
                </c:pt>
                <c:pt idx="457">
                  <c:v>5.2222967133778752E-5</c:v>
                </c:pt>
                <c:pt idx="458">
                  <c:v>5.2275238217214092E-5</c:v>
                </c:pt>
                <c:pt idx="459">
                  <c:v>5.227566906885129E-5</c:v>
                </c:pt>
                <c:pt idx="460">
                  <c:v>5.2299689192989125E-5</c:v>
                </c:pt>
                <c:pt idx="461">
                  <c:v>5.2556060026909763E-5</c:v>
                </c:pt>
                <c:pt idx="462">
                  <c:v>5.2675557028912917E-5</c:v>
                </c:pt>
                <c:pt idx="463">
                  <c:v>5.2700183963230405E-5</c:v>
                </c:pt>
                <c:pt idx="464">
                  <c:v>5.2759640894802534E-5</c:v>
                </c:pt>
                <c:pt idx="465">
                  <c:v>5.2803966709674119E-5</c:v>
                </c:pt>
                <c:pt idx="466">
                  <c:v>5.2980209682625447E-5</c:v>
                </c:pt>
                <c:pt idx="467">
                  <c:v>5.3073346549623821E-5</c:v>
                </c:pt>
                <c:pt idx="468">
                  <c:v>5.3144254108029958E-5</c:v>
                </c:pt>
                <c:pt idx="469">
                  <c:v>5.3244191996225525E-5</c:v>
                </c:pt>
                <c:pt idx="470">
                  <c:v>5.3249116987705518E-5</c:v>
                </c:pt>
                <c:pt idx="471">
                  <c:v>5.3295972920510741E-5</c:v>
                </c:pt>
                <c:pt idx="472">
                  <c:v>5.3428540368025076E-5</c:v>
                </c:pt>
                <c:pt idx="473">
                  <c:v>5.3441014210967993E-5</c:v>
                </c:pt>
                <c:pt idx="474">
                  <c:v>5.3472775981208908E-5</c:v>
                </c:pt>
                <c:pt idx="475">
                  <c:v>5.3593424828142235E-5</c:v>
                </c:pt>
                <c:pt idx="476">
                  <c:v>5.3644868087235182E-5</c:v>
                </c:pt>
                <c:pt idx="477">
                  <c:v>5.3838487114839264E-5</c:v>
                </c:pt>
                <c:pt idx="478">
                  <c:v>5.388609352672058E-5</c:v>
                </c:pt>
                <c:pt idx="479">
                  <c:v>5.4096845855187093E-5</c:v>
                </c:pt>
                <c:pt idx="480">
                  <c:v>5.4133240453111434E-5</c:v>
                </c:pt>
                <c:pt idx="481">
                  <c:v>5.4133479039870547E-5</c:v>
                </c:pt>
                <c:pt idx="482">
                  <c:v>5.4195575129921164E-5</c:v>
                </c:pt>
                <c:pt idx="483">
                  <c:v>5.422011809048576E-5</c:v>
                </c:pt>
                <c:pt idx="484">
                  <c:v>5.4250413453399817E-5</c:v>
                </c:pt>
                <c:pt idx="485">
                  <c:v>5.4327528337665667E-5</c:v>
                </c:pt>
                <c:pt idx="486">
                  <c:v>5.435476490591543E-5</c:v>
                </c:pt>
                <c:pt idx="487">
                  <c:v>5.4450593700865416E-5</c:v>
                </c:pt>
                <c:pt idx="488">
                  <c:v>5.4451589343503216E-5</c:v>
                </c:pt>
                <c:pt idx="489">
                  <c:v>5.4482392399400772E-5</c:v>
                </c:pt>
                <c:pt idx="490">
                  <c:v>5.4508121884931544E-5</c:v>
                </c:pt>
                <c:pt idx="491">
                  <c:v>5.4521199669586002E-5</c:v>
                </c:pt>
                <c:pt idx="492">
                  <c:v>5.4538226068333695E-5</c:v>
                </c:pt>
                <c:pt idx="493">
                  <c:v>5.4550309392624291E-5</c:v>
                </c:pt>
                <c:pt idx="494">
                  <c:v>5.455926403241677E-5</c:v>
                </c:pt>
                <c:pt idx="495">
                  <c:v>5.459264462641603E-5</c:v>
                </c:pt>
                <c:pt idx="496">
                  <c:v>5.4814287577956397E-5</c:v>
                </c:pt>
                <c:pt idx="497">
                  <c:v>5.4855296823679719E-5</c:v>
                </c:pt>
                <c:pt idx="498">
                  <c:v>5.4883587127503533E-5</c:v>
                </c:pt>
                <c:pt idx="499">
                  <c:v>5.5141002006228259E-5</c:v>
                </c:pt>
                <c:pt idx="500">
                  <c:v>5.5260989477486026E-5</c:v>
                </c:pt>
                <c:pt idx="501">
                  <c:v>5.5286205055019594E-5</c:v>
                </c:pt>
                <c:pt idx="502">
                  <c:v>5.535290181877857E-5</c:v>
                </c:pt>
                <c:pt idx="503">
                  <c:v>5.544532835233097E-5</c:v>
                </c:pt>
                <c:pt idx="504">
                  <c:v>5.5470182774245611E-5</c:v>
                </c:pt>
                <c:pt idx="505">
                  <c:v>5.5568357924286706E-5</c:v>
                </c:pt>
                <c:pt idx="506">
                  <c:v>5.557772386620294E-5</c:v>
                </c:pt>
                <c:pt idx="507">
                  <c:v>5.5614193819555383E-5</c:v>
                </c:pt>
                <c:pt idx="508">
                  <c:v>5.5635241920183916E-5</c:v>
                </c:pt>
                <c:pt idx="509">
                  <c:v>5.5728601888090813E-5</c:v>
                </c:pt>
                <c:pt idx="510">
                  <c:v>5.5762779838651316E-5</c:v>
                </c:pt>
                <c:pt idx="511">
                  <c:v>5.5940004854859871E-5</c:v>
                </c:pt>
                <c:pt idx="512">
                  <c:v>5.5964822509992774E-5</c:v>
                </c:pt>
                <c:pt idx="513">
                  <c:v>5.5979567695005832E-5</c:v>
                </c:pt>
                <c:pt idx="514">
                  <c:v>5.6069154257942481E-5</c:v>
                </c:pt>
                <c:pt idx="515">
                  <c:v>5.6129231928561199E-5</c:v>
                </c:pt>
                <c:pt idx="516">
                  <c:v>5.6216114217505149E-5</c:v>
                </c:pt>
                <c:pt idx="517">
                  <c:v>5.6250820818954315E-5</c:v>
                </c:pt>
                <c:pt idx="518">
                  <c:v>5.6282945314718933E-5</c:v>
                </c:pt>
                <c:pt idx="519">
                  <c:v>5.6316405159835756E-5</c:v>
                </c:pt>
                <c:pt idx="520">
                  <c:v>5.6318870155794545E-5</c:v>
                </c:pt>
                <c:pt idx="521">
                  <c:v>5.6332242875805834E-5</c:v>
                </c:pt>
                <c:pt idx="522">
                  <c:v>5.6337226670878661E-5</c:v>
                </c:pt>
                <c:pt idx="523">
                  <c:v>5.6346293898037863E-5</c:v>
                </c:pt>
                <c:pt idx="524">
                  <c:v>5.6518754098274435E-5</c:v>
                </c:pt>
                <c:pt idx="525">
                  <c:v>5.6535258758882715E-5</c:v>
                </c:pt>
                <c:pt idx="526">
                  <c:v>5.6721612267298704E-5</c:v>
                </c:pt>
                <c:pt idx="527">
                  <c:v>5.6797340247315428E-5</c:v>
                </c:pt>
                <c:pt idx="528">
                  <c:v>5.6954398790393012E-5</c:v>
                </c:pt>
                <c:pt idx="529">
                  <c:v>5.6971674177326271E-5</c:v>
                </c:pt>
                <c:pt idx="530">
                  <c:v>5.7088236930441906E-5</c:v>
                </c:pt>
                <c:pt idx="531">
                  <c:v>5.7100576769416257E-5</c:v>
                </c:pt>
                <c:pt idx="532">
                  <c:v>5.7144034330052771E-5</c:v>
                </c:pt>
                <c:pt idx="533">
                  <c:v>5.7319920915244004E-5</c:v>
                </c:pt>
                <c:pt idx="534">
                  <c:v>5.7329921712428433E-5</c:v>
                </c:pt>
                <c:pt idx="535">
                  <c:v>5.7458807132473851E-5</c:v>
                </c:pt>
                <c:pt idx="536">
                  <c:v>5.7470671387216307E-5</c:v>
                </c:pt>
                <c:pt idx="537">
                  <c:v>5.7506800283607024E-5</c:v>
                </c:pt>
                <c:pt idx="538">
                  <c:v>5.7653559786360547E-5</c:v>
                </c:pt>
                <c:pt idx="539">
                  <c:v>5.7669809037032788E-5</c:v>
                </c:pt>
                <c:pt idx="540">
                  <c:v>5.7685252403266183E-5</c:v>
                </c:pt>
                <c:pt idx="541">
                  <c:v>5.7892613873141211E-5</c:v>
                </c:pt>
                <c:pt idx="542">
                  <c:v>5.7900967627044948E-5</c:v>
                </c:pt>
                <c:pt idx="543">
                  <c:v>5.7937121874490051E-5</c:v>
                </c:pt>
                <c:pt idx="544">
                  <c:v>5.8198399377874854E-5</c:v>
                </c:pt>
                <c:pt idx="545">
                  <c:v>5.834609159786576E-5</c:v>
                </c:pt>
                <c:pt idx="546">
                  <c:v>5.8347726288645086E-5</c:v>
                </c:pt>
                <c:pt idx="547">
                  <c:v>5.8426090920461013E-5</c:v>
                </c:pt>
                <c:pt idx="548">
                  <c:v>5.8426891662331209E-5</c:v>
                </c:pt>
                <c:pt idx="549">
                  <c:v>5.8483900937962745E-5</c:v>
                </c:pt>
                <c:pt idx="550">
                  <c:v>5.8536141165985948E-5</c:v>
                </c:pt>
                <c:pt idx="551">
                  <c:v>5.8582437773384657E-5</c:v>
                </c:pt>
                <c:pt idx="552">
                  <c:v>5.8703190414926106E-5</c:v>
                </c:pt>
                <c:pt idx="553">
                  <c:v>5.8708935193869977E-5</c:v>
                </c:pt>
                <c:pt idx="554">
                  <c:v>5.8782609854761377E-5</c:v>
                </c:pt>
                <c:pt idx="555">
                  <c:v>5.8850898618227322E-5</c:v>
                </c:pt>
                <c:pt idx="556">
                  <c:v>5.8870880520951539E-5</c:v>
                </c:pt>
                <c:pt idx="557">
                  <c:v>5.8971196891862848E-5</c:v>
                </c:pt>
                <c:pt idx="558">
                  <c:v>5.901326270286513E-5</c:v>
                </c:pt>
                <c:pt idx="559">
                  <c:v>5.9084987871541878E-5</c:v>
                </c:pt>
                <c:pt idx="560">
                  <c:v>5.9093828625404625E-5</c:v>
                </c:pt>
                <c:pt idx="561">
                  <c:v>5.9196071909036384E-5</c:v>
                </c:pt>
                <c:pt idx="562">
                  <c:v>5.9368990443934053E-5</c:v>
                </c:pt>
                <c:pt idx="563">
                  <c:v>5.9526260943534757E-5</c:v>
                </c:pt>
                <c:pt idx="564">
                  <c:v>5.9611672031450971E-5</c:v>
                </c:pt>
                <c:pt idx="565">
                  <c:v>5.9613435777445345E-5</c:v>
                </c:pt>
                <c:pt idx="566">
                  <c:v>5.9686651095835678E-5</c:v>
                </c:pt>
                <c:pt idx="567">
                  <c:v>5.971918644794852E-5</c:v>
                </c:pt>
                <c:pt idx="568">
                  <c:v>5.9745236374942777E-5</c:v>
                </c:pt>
                <c:pt idx="569">
                  <c:v>5.984193297189209E-5</c:v>
                </c:pt>
                <c:pt idx="570">
                  <c:v>5.9909007520631475E-5</c:v>
                </c:pt>
                <c:pt idx="571">
                  <c:v>5.9913745764511737E-5</c:v>
                </c:pt>
                <c:pt idx="572">
                  <c:v>5.9999559859252572E-5</c:v>
                </c:pt>
                <c:pt idx="573">
                  <c:v>6.010253088095345E-5</c:v>
                </c:pt>
                <c:pt idx="574">
                  <c:v>6.0157120410061865E-5</c:v>
                </c:pt>
                <c:pt idx="575">
                  <c:v>6.024685528700423E-5</c:v>
                </c:pt>
                <c:pt idx="576">
                  <c:v>6.0251822853267386E-5</c:v>
                </c:pt>
                <c:pt idx="577">
                  <c:v>6.0254224639563139E-5</c:v>
                </c:pt>
                <c:pt idx="578">
                  <c:v>6.0307400427449869E-5</c:v>
                </c:pt>
                <c:pt idx="579">
                  <c:v>6.0328228528216481E-5</c:v>
                </c:pt>
                <c:pt idx="580">
                  <c:v>6.0524586658440833E-5</c:v>
                </c:pt>
                <c:pt idx="581">
                  <c:v>6.0597077197677148E-5</c:v>
                </c:pt>
                <c:pt idx="582">
                  <c:v>6.0707672800978565E-5</c:v>
                </c:pt>
                <c:pt idx="583">
                  <c:v>6.088842485047967E-5</c:v>
                </c:pt>
                <c:pt idx="584">
                  <c:v>6.1017253366323224E-5</c:v>
                </c:pt>
                <c:pt idx="585">
                  <c:v>6.1114968889600547E-5</c:v>
                </c:pt>
                <c:pt idx="586">
                  <c:v>6.1191784600412734E-5</c:v>
                </c:pt>
                <c:pt idx="587">
                  <c:v>6.1264777883879179E-5</c:v>
                </c:pt>
                <c:pt idx="588">
                  <c:v>6.1414539897304481E-5</c:v>
                </c:pt>
                <c:pt idx="589">
                  <c:v>6.1511658042751692E-5</c:v>
                </c:pt>
                <c:pt idx="590">
                  <c:v>6.1557286064541935E-5</c:v>
                </c:pt>
                <c:pt idx="591">
                  <c:v>6.156287387885264E-5</c:v>
                </c:pt>
                <c:pt idx="592">
                  <c:v>6.1577008060812932E-5</c:v>
                </c:pt>
                <c:pt idx="593">
                  <c:v>6.1595716751402366E-5</c:v>
                </c:pt>
                <c:pt idx="594">
                  <c:v>6.1670318838370945E-5</c:v>
                </c:pt>
                <c:pt idx="595">
                  <c:v>6.1753877328852148E-5</c:v>
                </c:pt>
                <c:pt idx="596">
                  <c:v>6.1775059685409336E-5</c:v>
                </c:pt>
                <c:pt idx="597">
                  <c:v>6.1798727298095196E-5</c:v>
                </c:pt>
                <c:pt idx="598">
                  <c:v>6.1832497887444963E-5</c:v>
                </c:pt>
                <c:pt idx="599">
                  <c:v>6.19286483642773E-5</c:v>
                </c:pt>
                <c:pt idx="600">
                  <c:v>6.1947398847927824E-5</c:v>
                </c:pt>
                <c:pt idx="601">
                  <c:v>6.2010102684932481E-5</c:v>
                </c:pt>
                <c:pt idx="602">
                  <c:v>6.2095503746131974E-5</c:v>
                </c:pt>
                <c:pt idx="603">
                  <c:v>6.2105842841639081E-5</c:v>
                </c:pt>
                <c:pt idx="604">
                  <c:v>6.2203521927620806E-5</c:v>
                </c:pt>
                <c:pt idx="605">
                  <c:v>6.2217159864627427E-5</c:v>
                </c:pt>
                <c:pt idx="606">
                  <c:v>6.2289301135589432E-5</c:v>
                </c:pt>
                <c:pt idx="607">
                  <c:v>6.230418489215392E-5</c:v>
                </c:pt>
                <c:pt idx="608">
                  <c:v>6.244775867699725E-5</c:v>
                </c:pt>
                <c:pt idx="609">
                  <c:v>6.2470600946177874E-5</c:v>
                </c:pt>
                <c:pt idx="610">
                  <c:v>6.2471324420308128E-5</c:v>
                </c:pt>
                <c:pt idx="611">
                  <c:v>6.2564545131849118E-5</c:v>
                </c:pt>
                <c:pt idx="612">
                  <c:v>6.2723380574526526E-5</c:v>
                </c:pt>
                <c:pt idx="613">
                  <c:v>6.2753826880875078E-5</c:v>
                </c:pt>
                <c:pt idx="614">
                  <c:v>6.2846329118723378E-5</c:v>
                </c:pt>
                <c:pt idx="615">
                  <c:v>6.2856827284990711E-5</c:v>
                </c:pt>
                <c:pt idx="616">
                  <c:v>6.2859666835673054E-5</c:v>
                </c:pt>
                <c:pt idx="617">
                  <c:v>6.2974912135058467E-5</c:v>
                </c:pt>
                <c:pt idx="618">
                  <c:v>6.297918880110002E-5</c:v>
                </c:pt>
                <c:pt idx="619">
                  <c:v>6.3077208549952216E-5</c:v>
                </c:pt>
                <c:pt idx="620">
                  <c:v>6.3167360491796231E-5</c:v>
                </c:pt>
                <c:pt idx="621">
                  <c:v>6.3172348912596702E-5</c:v>
                </c:pt>
                <c:pt idx="622">
                  <c:v>6.3257293939077784E-5</c:v>
                </c:pt>
                <c:pt idx="623">
                  <c:v>6.3416581049166481E-5</c:v>
                </c:pt>
                <c:pt idx="624">
                  <c:v>6.347244764087553E-5</c:v>
                </c:pt>
                <c:pt idx="625">
                  <c:v>6.3574536880026233E-5</c:v>
                </c:pt>
                <c:pt idx="626">
                  <c:v>6.3847213752531666E-5</c:v>
                </c:pt>
                <c:pt idx="627">
                  <c:v>6.3854637347561069E-5</c:v>
                </c:pt>
                <c:pt idx="628">
                  <c:v>6.3874249140394803E-5</c:v>
                </c:pt>
                <c:pt idx="629">
                  <c:v>6.3933073045024239E-5</c:v>
                </c:pt>
                <c:pt idx="630">
                  <c:v>6.4202654194570782E-5</c:v>
                </c:pt>
                <c:pt idx="631">
                  <c:v>6.4208397435912406E-5</c:v>
                </c:pt>
                <c:pt idx="632">
                  <c:v>6.4257169918774328E-5</c:v>
                </c:pt>
                <c:pt idx="633">
                  <c:v>6.4362337721760447E-5</c:v>
                </c:pt>
                <c:pt idx="634">
                  <c:v>6.4407236803826096E-5</c:v>
                </c:pt>
                <c:pt idx="635">
                  <c:v>6.4473025930060607E-5</c:v>
                </c:pt>
                <c:pt idx="636">
                  <c:v>6.4664576055781123E-5</c:v>
                </c:pt>
                <c:pt idx="637">
                  <c:v>6.4770049408747511E-5</c:v>
                </c:pt>
                <c:pt idx="638">
                  <c:v>6.4839880729611386E-5</c:v>
                </c:pt>
                <c:pt idx="639">
                  <c:v>6.4860611728861819E-5</c:v>
                </c:pt>
                <c:pt idx="640">
                  <c:v>6.4905947748368395E-5</c:v>
                </c:pt>
                <c:pt idx="641">
                  <c:v>6.497099072407069E-5</c:v>
                </c:pt>
                <c:pt idx="642">
                  <c:v>6.4976694633806688E-5</c:v>
                </c:pt>
                <c:pt idx="643">
                  <c:v>6.5229526592313749E-5</c:v>
                </c:pt>
                <c:pt idx="644">
                  <c:v>6.5320173745429344E-5</c:v>
                </c:pt>
                <c:pt idx="645">
                  <c:v>6.5339156981995334E-5</c:v>
                </c:pt>
                <c:pt idx="646">
                  <c:v>6.5353053985588362E-5</c:v>
                </c:pt>
                <c:pt idx="647">
                  <c:v>6.5358157222632638E-5</c:v>
                </c:pt>
                <c:pt idx="648">
                  <c:v>6.5500479903217988E-5</c:v>
                </c:pt>
                <c:pt idx="649">
                  <c:v>6.5545348853449258E-5</c:v>
                </c:pt>
                <c:pt idx="650">
                  <c:v>6.5607162955011935E-5</c:v>
                </c:pt>
                <c:pt idx="651">
                  <c:v>6.5804457963044598E-5</c:v>
                </c:pt>
                <c:pt idx="652">
                  <c:v>6.5877654985260845E-5</c:v>
                </c:pt>
                <c:pt idx="653">
                  <c:v>6.5907049106558546E-5</c:v>
                </c:pt>
                <c:pt idx="654">
                  <c:v>6.594426491972009E-5</c:v>
                </c:pt>
                <c:pt idx="655">
                  <c:v>6.6329021207476796E-5</c:v>
                </c:pt>
                <c:pt idx="656">
                  <c:v>6.6401819590175597E-5</c:v>
                </c:pt>
                <c:pt idx="657">
                  <c:v>6.6434667249965819E-5</c:v>
                </c:pt>
                <c:pt idx="658">
                  <c:v>6.659912434066239E-5</c:v>
                </c:pt>
                <c:pt idx="659">
                  <c:v>6.6758650954903127E-5</c:v>
                </c:pt>
                <c:pt idx="660">
                  <c:v>6.6792931627626247E-5</c:v>
                </c:pt>
                <c:pt idx="661">
                  <c:v>6.6807970617406258E-5</c:v>
                </c:pt>
                <c:pt idx="662">
                  <c:v>6.686369684800176E-5</c:v>
                </c:pt>
                <c:pt idx="663">
                  <c:v>6.6888694344445493E-5</c:v>
                </c:pt>
                <c:pt idx="664">
                  <c:v>6.6930950443408883E-5</c:v>
                </c:pt>
                <c:pt idx="665">
                  <c:v>6.69458766326253E-5</c:v>
                </c:pt>
                <c:pt idx="666">
                  <c:v>6.7038694673288501E-5</c:v>
                </c:pt>
                <c:pt idx="667">
                  <c:v>6.7118730123074389E-5</c:v>
                </c:pt>
                <c:pt idx="668">
                  <c:v>6.7193307524421271E-5</c:v>
                </c:pt>
                <c:pt idx="669">
                  <c:v>6.7389023350405595E-5</c:v>
                </c:pt>
                <c:pt idx="670">
                  <c:v>6.7398539712454871E-5</c:v>
                </c:pt>
                <c:pt idx="671">
                  <c:v>6.740066165515311E-5</c:v>
                </c:pt>
                <c:pt idx="672">
                  <c:v>6.7557122923768932E-5</c:v>
                </c:pt>
                <c:pt idx="673">
                  <c:v>6.7665090467753904E-5</c:v>
                </c:pt>
                <c:pt idx="674">
                  <c:v>6.7696581439115859E-5</c:v>
                </c:pt>
                <c:pt idx="675">
                  <c:v>6.7889802524937902E-5</c:v>
                </c:pt>
                <c:pt idx="676">
                  <c:v>6.793300444306003E-5</c:v>
                </c:pt>
                <c:pt idx="677">
                  <c:v>6.7972817615178312E-5</c:v>
                </c:pt>
                <c:pt idx="678">
                  <c:v>6.8030245186439305E-5</c:v>
                </c:pt>
                <c:pt idx="679">
                  <c:v>6.812962644649289E-5</c:v>
                </c:pt>
                <c:pt idx="680">
                  <c:v>6.8184857323685442E-5</c:v>
                </c:pt>
                <c:pt idx="681">
                  <c:v>6.8257375604366166E-5</c:v>
                </c:pt>
                <c:pt idx="682">
                  <c:v>6.8276631552122903E-5</c:v>
                </c:pt>
                <c:pt idx="683">
                  <c:v>6.8295060605851374E-5</c:v>
                </c:pt>
                <c:pt idx="684">
                  <c:v>6.8295135496122442E-5</c:v>
                </c:pt>
                <c:pt idx="685">
                  <c:v>6.8310040869564746E-5</c:v>
                </c:pt>
                <c:pt idx="686">
                  <c:v>6.8512823683160968E-5</c:v>
                </c:pt>
                <c:pt idx="687">
                  <c:v>6.860870517005812E-5</c:v>
                </c:pt>
                <c:pt idx="688">
                  <c:v>6.8627481954458607E-5</c:v>
                </c:pt>
                <c:pt idx="689">
                  <c:v>6.8741225985586999E-5</c:v>
                </c:pt>
                <c:pt idx="690">
                  <c:v>6.8814689090507375E-5</c:v>
                </c:pt>
                <c:pt idx="691">
                  <c:v>6.8940673016468104E-5</c:v>
                </c:pt>
                <c:pt idx="692">
                  <c:v>6.8957666440755511E-5</c:v>
                </c:pt>
                <c:pt idx="693">
                  <c:v>6.9012264342689322E-5</c:v>
                </c:pt>
                <c:pt idx="694">
                  <c:v>6.92897307813934E-5</c:v>
                </c:pt>
                <c:pt idx="695">
                  <c:v>6.9556063765707446E-5</c:v>
                </c:pt>
                <c:pt idx="696">
                  <c:v>6.9581385127686927E-5</c:v>
                </c:pt>
                <c:pt idx="697">
                  <c:v>6.9616711783368322E-5</c:v>
                </c:pt>
                <c:pt idx="698">
                  <c:v>6.9781680876210734E-5</c:v>
                </c:pt>
                <c:pt idx="699">
                  <c:v>6.9793069611326551E-5</c:v>
                </c:pt>
                <c:pt idx="700">
                  <c:v>6.9793687649878351E-5</c:v>
                </c:pt>
                <c:pt idx="701">
                  <c:v>6.9831747315915953E-5</c:v>
                </c:pt>
                <c:pt idx="702">
                  <c:v>7.0109271453464974E-5</c:v>
                </c:pt>
                <c:pt idx="703">
                  <c:v>7.0121874261175934E-5</c:v>
                </c:pt>
                <c:pt idx="704">
                  <c:v>7.0299535110077436E-5</c:v>
                </c:pt>
                <c:pt idx="705">
                  <c:v>7.0311450144455034E-5</c:v>
                </c:pt>
                <c:pt idx="706">
                  <c:v>7.0381827152581498E-5</c:v>
                </c:pt>
                <c:pt idx="707">
                  <c:v>7.038769634809193E-5</c:v>
                </c:pt>
                <c:pt idx="708">
                  <c:v>7.0586813065845043E-5</c:v>
                </c:pt>
                <c:pt idx="709">
                  <c:v>7.0676100797735324E-5</c:v>
                </c:pt>
                <c:pt idx="710">
                  <c:v>7.0688331634928E-5</c:v>
                </c:pt>
                <c:pt idx="711">
                  <c:v>7.0720979684236269E-5</c:v>
                </c:pt>
                <c:pt idx="712">
                  <c:v>7.1043108866505672E-5</c:v>
                </c:pt>
                <c:pt idx="713">
                  <c:v>7.1062165546187725E-5</c:v>
                </c:pt>
                <c:pt idx="714">
                  <c:v>7.1141107050164322E-5</c:v>
                </c:pt>
                <c:pt idx="715">
                  <c:v>7.1172416351890074E-5</c:v>
                </c:pt>
                <c:pt idx="716">
                  <c:v>7.1270179695887443E-5</c:v>
                </c:pt>
                <c:pt idx="717">
                  <c:v>7.1289685161591784E-5</c:v>
                </c:pt>
                <c:pt idx="718">
                  <c:v>7.1309407196625869E-5</c:v>
                </c:pt>
                <c:pt idx="719">
                  <c:v>7.1330837288029013E-5</c:v>
                </c:pt>
                <c:pt idx="720">
                  <c:v>7.145817865829796E-5</c:v>
                </c:pt>
                <c:pt idx="721">
                  <c:v>7.1470700063540224E-5</c:v>
                </c:pt>
                <c:pt idx="722">
                  <c:v>7.164049896511918E-5</c:v>
                </c:pt>
                <c:pt idx="723">
                  <c:v>7.1670250307583237E-5</c:v>
                </c:pt>
                <c:pt idx="724">
                  <c:v>7.1710625440997241E-5</c:v>
                </c:pt>
                <c:pt idx="725">
                  <c:v>7.1787314519286777E-5</c:v>
                </c:pt>
                <c:pt idx="726">
                  <c:v>7.1815681360812636E-5</c:v>
                </c:pt>
                <c:pt idx="727">
                  <c:v>7.1826129445180418E-5</c:v>
                </c:pt>
                <c:pt idx="728">
                  <c:v>7.1834560725244628E-5</c:v>
                </c:pt>
                <c:pt idx="729">
                  <c:v>7.1850279464400174E-5</c:v>
                </c:pt>
                <c:pt idx="730">
                  <c:v>7.1921346610407901E-5</c:v>
                </c:pt>
                <c:pt idx="731">
                  <c:v>7.1995929567796345E-5</c:v>
                </c:pt>
                <c:pt idx="732">
                  <c:v>7.2025752227867509E-5</c:v>
                </c:pt>
                <c:pt idx="733">
                  <c:v>7.2029887576639421E-5</c:v>
                </c:pt>
                <c:pt idx="734">
                  <c:v>7.2075372433453073E-5</c:v>
                </c:pt>
                <c:pt idx="735">
                  <c:v>7.21678351458805E-5</c:v>
                </c:pt>
                <c:pt idx="736">
                  <c:v>7.2248318154191174E-5</c:v>
                </c:pt>
                <c:pt idx="737">
                  <c:v>7.2289211808409013E-5</c:v>
                </c:pt>
                <c:pt idx="738">
                  <c:v>7.2509532318702755E-5</c:v>
                </c:pt>
                <c:pt idx="739">
                  <c:v>7.2522583692778513E-5</c:v>
                </c:pt>
                <c:pt idx="740">
                  <c:v>7.2573411646116714E-5</c:v>
                </c:pt>
                <c:pt idx="741">
                  <c:v>7.2683416105983446E-5</c:v>
                </c:pt>
                <c:pt idx="742">
                  <c:v>7.2832687766443376E-5</c:v>
                </c:pt>
                <c:pt idx="743">
                  <c:v>7.2839770272208388E-5</c:v>
                </c:pt>
                <c:pt idx="744">
                  <c:v>7.2940956176536457E-5</c:v>
                </c:pt>
                <c:pt idx="745">
                  <c:v>7.3004652987987068E-5</c:v>
                </c:pt>
                <c:pt idx="746">
                  <c:v>7.3054986692670082E-5</c:v>
                </c:pt>
                <c:pt idx="747">
                  <c:v>7.3200925658540409E-5</c:v>
                </c:pt>
                <c:pt idx="748">
                  <c:v>7.3318149477227015E-5</c:v>
                </c:pt>
                <c:pt idx="749">
                  <c:v>7.3440120067671654E-5</c:v>
                </c:pt>
                <c:pt idx="750">
                  <c:v>7.3442602649147849E-5</c:v>
                </c:pt>
                <c:pt idx="751">
                  <c:v>7.3767391663538394E-5</c:v>
                </c:pt>
                <c:pt idx="752">
                  <c:v>7.3915215833054689E-5</c:v>
                </c:pt>
                <c:pt idx="753">
                  <c:v>7.4029044968525803E-5</c:v>
                </c:pt>
                <c:pt idx="754">
                  <c:v>7.4089494034677183E-5</c:v>
                </c:pt>
                <c:pt idx="755">
                  <c:v>7.4121074044834599E-5</c:v>
                </c:pt>
                <c:pt idx="756">
                  <c:v>7.421838720733877E-5</c:v>
                </c:pt>
                <c:pt idx="757">
                  <c:v>7.4357665978282511E-5</c:v>
                </c:pt>
                <c:pt idx="758">
                  <c:v>7.4358390666989232E-5</c:v>
                </c:pt>
                <c:pt idx="759">
                  <c:v>7.4412098180969165E-5</c:v>
                </c:pt>
                <c:pt idx="760">
                  <c:v>7.4450724640766439E-5</c:v>
                </c:pt>
                <c:pt idx="761">
                  <c:v>7.446601516417428E-5</c:v>
                </c:pt>
                <c:pt idx="762">
                  <c:v>7.462478538796912E-5</c:v>
                </c:pt>
                <c:pt idx="763">
                  <c:v>7.4625670891774993E-5</c:v>
                </c:pt>
                <c:pt idx="764">
                  <c:v>7.4634390879261064E-5</c:v>
                </c:pt>
                <c:pt idx="765">
                  <c:v>7.4652868696944364E-5</c:v>
                </c:pt>
                <c:pt idx="766">
                  <c:v>7.4691419122959721E-5</c:v>
                </c:pt>
                <c:pt idx="767">
                  <c:v>7.4713808988230424E-5</c:v>
                </c:pt>
                <c:pt idx="768">
                  <c:v>7.4809033931916082E-5</c:v>
                </c:pt>
                <c:pt idx="769">
                  <c:v>7.4897523816246073E-5</c:v>
                </c:pt>
                <c:pt idx="770">
                  <c:v>7.4978770457238277E-5</c:v>
                </c:pt>
                <c:pt idx="771">
                  <c:v>7.4983740659390953E-5</c:v>
                </c:pt>
                <c:pt idx="772">
                  <c:v>7.5026229181783573E-5</c:v>
                </c:pt>
                <c:pt idx="773">
                  <c:v>7.5264745844298421E-5</c:v>
                </c:pt>
                <c:pt idx="774">
                  <c:v>7.5284517173049482E-5</c:v>
                </c:pt>
                <c:pt idx="775">
                  <c:v>7.5413895078029752E-5</c:v>
                </c:pt>
                <c:pt idx="776">
                  <c:v>7.5464294628265315E-5</c:v>
                </c:pt>
                <c:pt idx="777">
                  <c:v>7.5586543666836503E-5</c:v>
                </c:pt>
                <c:pt idx="778">
                  <c:v>7.5766501254086286E-5</c:v>
                </c:pt>
                <c:pt idx="779">
                  <c:v>7.5808989582663619E-5</c:v>
                </c:pt>
                <c:pt idx="780">
                  <c:v>7.5877066622185178E-5</c:v>
                </c:pt>
                <c:pt idx="781">
                  <c:v>7.6148093350363453E-5</c:v>
                </c:pt>
                <c:pt idx="782">
                  <c:v>7.6240573919649694E-5</c:v>
                </c:pt>
                <c:pt idx="783">
                  <c:v>7.624778927941177E-5</c:v>
                </c:pt>
                <c:pt idx="784">
                  <c:v>7.6367259476744909E-5</c:v>
                </c:pt>
                <c:pt idx="785">
                  <c:v>7.6459478466305077E-5</c:v>
                </c:pt>
                <c:pt idx="786">
                  <c:v>7.6517488346248638E-5</c:v>
                </c:pt>
                <c:pt idx="787">
                  <c:v>7.6518867795065368E-5</c:v>
                </c:pt>
                <c:pt idx="788">
                  <c:v>7.6531214533867941E-5</c:v>
                </c:pt>
                <c:pt idx="789">
                  <c:v>7.6534959435053102E-5</c:v>
                </c:pt>
                <c:pt idx="790">
                  <c:v>7.6538670612358509E-5</c:v>
                </c:pt>
                <c:pt idx="791">
                  <c:v>7.6618449528079288E-5</c:v>
                </c:pt>
                <c:pt idx="792">
                  <c:v>7.6618520464516134E-5</c:v>
                </c:pt>
                <c:pt idx="793">
                  <c:v>7.6646451744690494E-5</c:v>
                </c:pt>
                <c:pt idx="794">
                  <c:v>7.675317952907901E-5</c:v>
                </c:pt>
                <c:pt idx="795">
                  <c:v>7.6840716410159701E-5</c:v>
                </c:pt>
                <c:pt idx="796">
                  <c:v>7.6859392462235498E-5</c:v>
                </c:pt>
                <c:pt idx="797">
                  <c:v>7.6878822029828828E-5</c:v>
                </c:pt>
                <c:pt idx="798">
                  <c:v>7.6948929557021169E-5</c:v>
                </c:pt>
                <c:pt idx="799">
                  <c:v>7.6965354003895322E-5</c:v>
                </c:pt>
                <c:pt idx="800">
                  <c:v>7.7452104070257E-5</c:v>
                </c:pt>
                <c:pt idx="801">
                  <c:v>7.7461025664523535E-5</c:v>
                </c:pt>
                <c:pt idx="802">
                  <c:v>7.751046785712348E-5</c:v>
                </c:pt>
                <c:pt idx="803">
                  <c:v>7.772444832969168E-5</c:v>
                </c:pt>
                <c:pt idx="804">
                  <c:v>7.7778573864729241E-5</c:v>
                </c:pt>
                <c:pt idx="805">
                  <c:v>7.7887776051584033E-5</c:v>
                </c:pt>
                <c:pt idx="806">
                  <c:v>7.7971106647455802E-5</c:v>
                </c:pt>
                <c:pt idx="807">
                  <c:v>7.8127918812395233E-5</c:v>
                </c:pt>
                <c:pt idx="808">
                  <c:v>7.8285802182136987E-5</c:v>
                </c:pt>
                <c:pt idx="809">
                  <c:v>7.8374431949502756E-5</c:v>
                </c:pt>
                <c:pt idx="810">
                  <c:v>7.8410192131473793E-5</c:v>
                </c:pt>
                <c:pt idx="811">
                  <c:v>7.8455312822069443E-5</c:v>
                </c:pt>
                <c:pt idx="812">
                  <c:v>7.8598498058717013E-5</c:v>
                </c:pt>
                <c:pt idx="813">
                  <c:v>7.8646410505117019E-5</c:v>
                </c:pt>
                <c:pt idx="814">
                  <c:v>7.8661967796043376E-5</c:v>
                </c:pt>
                <c:pt idx="815">
                  <c:v>7.8678165879449683E-5</c:v>
                </c:pt>
                <c:pt idx="816">
                  <c:v>7.8748290384871285E-5</c:v>
                </c:pt>
                <c:pt idx="817">
                  <c:v>7.8825053649235816E-5</c:v>
                </c:pt>
                <c:pt idx="818">
                  <c:v>7.8835525572898028E-5</c:v>
                </c:pt>
                <c:pt idx="819">
                  <c:v>7.8884230297895648E-5</c:v>
                </c:pt>
                <c:pt idx="820">
                  <c:v>7.8999318852305392E-5</c:v>
                </c:pt>
                <c:pt idx="821">
                  <c:v>7.9002287897517973E-5</c:v>
                </c:pt>
                <c:pt idx="822">
                  <c:v>7.9086792239460471E-5</c:v>
                </c:pt>
                <c:pt idx="823">
                  <c:v>7.9153854926697353E-5</c:v>
                </c:pt>
                <c:pt idx="824">
                  <c:v>7.9197210889300361E-5</c:v>
                </c:pt>
                <c:pt idx="825">
                  <c:v>7.9201287033927594E-5</c:v>
                </c:pt>
                <c:pt idx="826">
                  <c:v>7.9230923837949918E-5</c:v>
                </c:pt>
                <c:pt idx="827">
                  <c:v>7.9346617135175044E-5</c:v>
                </c:pt>
                <c:pt idx="828">
                  <c:v>7.9351515237998391E-5</c:v>
                </c:pt>
                <c:pt idx="829">
                  <c:v>7.953622534686311E-5</c:v>
                </c:pt>
                <c:pt idx="830">
                  <c:v>7.9576676481756583E-5</c:v>
                </c:pt>
                <c:pt idx="831">
                  <c:v>7.9634485103787479E-5</c:v>
                </c:pt>
                <c:pt idx="832">
                  <c:v>7.9678961319410433E-5</c:v>
                </c:pt>
                <c:pt idx="833">
                  <c:v>7.9694805857682586E-5</c:v>
                </c:pt>
                <c:pt idx="834">
                  <c:v>7.9695580835025532E-5</c:v>
                </c:pt>
                <c:pt idx="835">
                  <c:v>7.9760840341294077E-5</c:v>
                </c:pt>
                <c:pt idx="836">
                  <c:v>8.0154638660207719E-5</c:v>
                </c:pt>
                <c:pt idx="837">
                  <c:v>8.0193601292818877E-5</c:v>
                </c:pt>
                <c:pt idx="838">
                  <c:v>8.0228228972636605E-5</c:v>
                </c:pt>
                <c:pt idx="839">
                  <c:v>8.0344548991343625E-5</c:v>
                </c:pt>
                <c:pt idx="840">
                  <c:v>8.0416210743621119E-5</c:v>
                </c:pt>
                <c:pt idx="841">
                  <c:v>8.0423476282190566E-5</c:v>
                </c:pt>
                <c:pt idx="842">
                  <c:v>8.0440858887803986E-5</c:v>
                </c:pt>
                <c:pt idx="843">
                  <c:v>8.0558761389881627E-5</c:v>
                </c:pt>
                <c:pt idx="844">
                  <c:v>8.0650737399533506E-5</c:v>
                </c:pt>
                <c:pt idx="845">
                  <c:v>8.0708421592076557E-5</c:v>
                </c:pt>
                <c:pt idx="846">
                  <c:v>8.0766450000772612E-5</c:v>
                </c:pt>
                <c:pt idx="847">
                  <c:v>8.0979496386474336E-5</c:v>
                </c:pt>
                <c:pt idx="848">
                  <c:v>8.1099653872602348E-5</c:v>
                </c:pt>
                <c:pt idx="849">
                  <c:v>8.1151538410600957E-5</c:v>
                </c:pt>
                <c:pt idx="850">
                  <c:v>8.1358802042461446E-5</c:v>
                </c:pt>
                <c:pt idx="851">
                  <c:v>8.1369109378084741E-5</c:v>
                </c:pt>
                <c:pt idx="852">
                  <c:v>8.1579278651679313E-5</c:v>
                </c:pt>
                <c:pt idx="853">
                  <c:v>8.1766061822998113E-5</c:v>
                </c:pt>
                <c:pt idx="854">
                  <c:v>8.1769457572198308E-5</c:v>
                </c:pt>
                <c:pt idx="855">
                  <c:v>8.186538547142365E-5</c:v>
                </c:pt>
                <c:pt idx="856">
                  <c:v>8.1982946968223606E-5</c:v>
                </c:pt>
                <c:pt idx="857">
                  <c:v>8.2013378415391567E-5</c:v>
                </c:pt>
                <c:pt idx="858">
                  <c:v>8.2083942364933137E-5</c:v>
                </c:pt>
                <c:pt idx="859">
                  <c:v>8.2102490576370238E-5</c:v>
                </c:pt>
                <c:pt idx="860">
                  <c:v>8.2138768012884482E-5</c:v>
                </c:pt>
                <c:pt idx="861">
                  <c:v>8.2145920246970457E-5</c:v>
                </c:pt>
                <c:pt idx="862">
                  <c:v>8.2149558414014087E-5</c:v>
                </c:pt>
                <c:pt idx="863">
                  <c:v>8.2256892569267459E-5</c:v>
                </c:pt>
                <c:pt idx="864">
                  <c:v>8.2285727300553728E-5</c:v>
                </c:pt>
                <c:pt idx="865">
                  <c:v>8.2306933651457627E-5</c:v>
                </c:pt>
                <c:pt idx="866">
                  <c:v>8.2354164061460236E-5</c:v>
                </c:pt>
                <c:pt idx="867">
                  <c:v>8.2364868408551665E-5</c:v>
                </c:pt>
                <c:pt idx="868">
                  <c:v>8.2493600236352007E-5</c:v>
                </c:pt>
                <c:pt idx="869">
                  <c:v>8.2574280329083866E-5</c:v>
                </c:pt>
                <c:pt idx="870">
                  <c:v>8.2616815276725751E-5</c:v>
                </c:pt>
                <c:pt idx="871">
                  <c:v>8.2719695256871909E-5</c:v>
                </c:pt>
                <c:pt idx="872">
                  <c:v>8.2884519517925439E-5</c:v>
                </c:pt>
                <c:pt idx="873">
                  <c:v>8.2953628999168997E-5</c:v>
                </c:pt>
                <c:pt idx="874">
                  <c:v>8.3061517983311323E-5</c:v>
                </c:pt>
                <c:pt idx="875">
                  <c:v>8.3075740351279197E-5</c:v>
                </c:pt>
                <c:pt idx="876">
                  <c:v>8.3096028482337384E-5</c:v>
                </c:pt>
                <c:pt idx="877">
                  <c:v>8.3139777657626816E-5</c:v>
                </c:pt>
                <c:pt idx="878">
                  <c:v>8.3307649084420659E-5</c:v>
                </c:pt>
                <c:pt idx="879">
                  <c:v>8.3424726740452586E-5</c:v>
                </c:pt>
                <c:pt idx="880">
                  <c:v>8.354179863370663E-5</c:v>
                </c:pt>
                <c:pt idx="881">
                  <c:v>8.3591888092220945E-5</c:v>
                </c:pt>
                <c:pt idx="882">
                  <c:v>8.3636576264366924E-5</c:v>
                </c:pt>
                <c:pt idx="883">
                  <c:v>8.3835253861025571E-5</c:v>
                </c:pt>
                <c:pt idx="884">
                  <c:v>8.389471955305411E-5</c:v>
                </c:pt>
                <c:pt idx="885">
                  <c:v>8.4018830046424126E-5</c:v>
                </c:pt>
                <c:pt idx="886">
                  <c:v>8.4058090818806482E-5</c:v>
                </c:pt>
                <c:pt idx="887">
                  <c:v>8.4095504543334955E-5</c:v>
                </c:pt>
                <c:pt idx="888">
                  <c:v>8.420151982354497E-5</c:v>
                </c:pt>
                <c:pt idx="889">
                  <c:v>8.4203666135299719E-5</c:v>
                </c:pt>
                <c:pt idx="890">
                  <c:v>8.4522378584621499E-5</c:v>
                </c:pt>
                <c:pt idx="891">
                  <c:v>8.4637663784137407E-5</c:v>
                </c:pt>
                <c:pt idx="892">
                  <c:v>8.4664460624004557E-5</c:v>
                </c:pt>
                <c:pt idx="893">
                  <c:v>8.4836831307367818E-5</c:v>
                </c:pt>
                <c:pt idx="894">
                  <c:v>8.4941152770180145E-5</c:v>
                </c:pt>
                <c:pt idx="895">
                  <c:v>8.4965587969381567E-5</c:v>
                </c:pt>
                <c:pt idx="896">
                  <c:v>8.4973960458774038E-5</c:v>
                </c:pt>
                <c:pt idx="897">
                  <c:v>8.4974148408029196E-5</c:v>
                </c:pt>
                <c:pt idx="898">
                  <c:v>8.50553313225174E-5</c:v>
                </c:pt>
                <c:pt idx="899">
                  <c:v>8.5116281304573551E-5</c:v>
                </c:pt>
                <c:pt idx="900">
                  <c:v>8.5120420329377544E-5</c:v>
                </c:pt>
                <c:pt idx="901">
                  <c:v>8.512282438331361E-5</c:v>
                </c:pt>
                <c:pt idx="902">
                  <c:v>8.5176367257570518E-5</c:v>
                </c:pt>
                <c:pt idx="903">
                  <c:v>8.5179194365304171E-5</c:v>
                </c:pt>
                <c:pt idx="904">
                  <c:v>8.5216472238157153E-5</c:v>
                </c:pt>
                <c:pt idx="905">
                  <c:v>8.5466563155889798E-5</c:v>
                </c:pt>
                <c:pt idx="906">
                  <c:v>8.5562092131334983E-5</c:v>
                </c:pt>
                <c:pt idx="907">
                  <c:v>8.560322722785883E-5</c:v>
                </c:pt>
                <c:pt idx="908">
                  <c:v>8.5614402546375747E-5</c:v>
                </c:pt>
                <c:pt idx="909">
                  <c:v>8.5713792130800729E-5</c:v>
                </c:pt>
                <c:pt idx="910">
                  <c:v>8.5982919429282428E-5</c:v>
                </c:pt>
                <c:pt idx="911">
                  <c:v>8.606190184122968E-5</c:v>
                </c:pt>
                <c:pt idx="912">
                  <c:v>8.6071098924707804E-5</c:v>
                </c:pt>
                <c:pt idx="913">
                  <c:v>8.6133168229469875E-5</c:v>
                </c:pt>
                <c:pt idx="914">
                  <c:v>8.6143877538235605E-5</c:v>
                </c:pt>
                <c:pt idx="915">
                  <c:v>8.6152834962509409E-5</c:v>
                </c:pt>
                <c:pt idx="916">
                  <c:v>8.6196968538344753E-5</c:v>
                </c:pt>
                <c:pt idx="917">
                  <c:v>8.6223063669551244E-5</c:v>
                </c:pt>
                <c:pt idx="918">
                  <c:v>8.6358730283478169E-5</c:v>
                </c:pt>
                <c:pt idx="919">
                  <c:v>8.6361177706840544E-5</c:v>
                </c:pt>
                <c:pt idx="920">
                  <c:v>8.6453158077338932E-5</c:v>
                </c:pt>
                <c:pt idx="921">
                  <c:v>8.6460318703631705E-5</c:v>
                </c:pt>
                <c:pt idx="922">
                  <c:v>8.6528138588878758E-5</c:v>
                </c:pt>
                <c:pt idx="923">
                  <c:v>8.6571430553636141E-5</c:v>
                </c:pt>
                <c:pt idx="924">
                  <c:v>8.6676390043828854E-5</c:v>
                </c:pt>
                <c:pt idx="925">
                  <c:v>8.6684693224833804E-5</c:v>
                </c:pt>
                <c:pt idx="926">
                  <c:v>8.6704862030209965E-5</c:v>
                </c:pt>
                <c:pt idx="927">
                  <c:v>8.6743774193290483E-5</c:v>
                </c:pt>
                <c:pt idx="928">
                  <c:v>8.6761230397072153E-5</c:v>
                </c:pt>
                <c:pt idx="929">
                  <c:v>8.6786305665176024E-5</c:v>
                </c:pt>
                <c:pt idx="930">
                  <c:v>8.679352469450988E-5</c:v>
                </c:pt>
                <c:pt idx="931">
                  <c:v>8.6860402145907183E-5</c:v>
                </c:pt>
                <c:pt idx="932">
                  <c:v>8.6901366310168058E-5</c:v>
                </c:pt>
                <c:pt idx="933">
                  <c:v>8.6916037322027026E-5</c:v>
                </c:pt>
                <c:pt idx="934">
                  <c:v>8.6925346663385578E-5</c:v>
                </c:pt>
                <c:pt idx="935">
                  <c:v>8.6930793961530279E-5</c:v>
                </c:pt>
                <c:pt idx="936">
                  <c:v>8.6958382576075003E-5</c:v>
                </c:pt>
                <c:pt idx="937">
                  <c:v>8.6968987457102399E-5</c:v>
                </c:pt>
                <c:pt idx="938">
                  <c:v>8.6991243279641665E-5</c:v>
                </c:pt>
                <c:pt idx="939">
                  <c:v>8.7027841984565164E-5</c:v>
                </c:pt>
                <c:pt idx="940">
                  <c:v>8.7163550184816751E-5</c:v>
                </c:pt>
                <c:pt idx="941">
                  <c:v>8.7168845014845697E-5</c:v>
                </c:pt>
                <c:pt idx="942">
                  <c:v>8.7200417078571772E-5</c:v>
                </c:pt>
                <c:pt idx="943">
                  <c:v>8.7229790035227669E-5</c:v>
                </c:pt>
                <c:pt idx="944">
                  <c:v>8.7230256432609484E-5</c:v>
                </c:pt>
                <c:pt idx="945">
                  <c:v>8.7370312635891281E-5</c:v>
                </c:pt>
                <c:pt idx="946">
                  <c:v>8.7419939166319527E-5</c:v>
                </c:pt>
                <c:pt idx="947">
                  <c:v>8.7464266977489529E-5</c:v>
                </c:pt>
                <c:pt idx="948">
                  <c:v>8.7515339041325754E-5</c:v>
                </c:pt>
                <c:pt idx="949">
                  <c:v>8.7766472375813148E-5</c:v>
                </c:pt>
                <c:pt idx="950">
                  <c:v>8.7767197658887076E-5</c:v>
                </c:pt>
                <c:pt idx="951">
                  <c:v>8.7832879101284629E-5</c:v>
                </c:pt>
                <c:pt idx="952">
                  <c:v>8.790797413188457E-5</c:v>
                </c:pt>
                <c:pt idx="953">
                  <c:v>8.7981234169948376E-5</c:v>
                </c:pt>
                <c:pt idx="954">
                  <c:v>8.8079697084176401E-5</c:v>
                </c:pt>
                <c:pt idx="955">
                  <c:v>8.808852816665058E-5</c:v>
                </c:pt>
                <c:pt idx="956">
                  <c:v>8.8100040620597476E-5</c:v>
                </c:pt>
                <c:pt idx="957">
                  <c:v>8.8211718321126769E-5</c:v>
                </c:pt>
                <c:pt idx="958">
                  <c:v>8.8251469007159735E-5</c:v>
                </c:pt>
                <c:pt idx="959">
                  <c:v>8.8261788281811734E-5</c:v>
                </c:pt>
                <c:pt idx="960">
                  <c:v>8.8466016376856038E-5</c:v>
                </c:pt>
                <c:pt idx="961">
                  <c:v>8.854792385084056E-5</c:v>
                </c:pt>
                <c:pt idx="962">
                  <c:v>8.8568042897342711E-5</c:v>
                </c:pt>
                <c:pt idx="963">
                  <c:v>8.8600474105979924E-5</c:v>
                </c:pt>
                <c:pt idx="964">
                  <c:v>8.8644031830415813E-5</c:v>
                </c:pt>
                <c:pt idx="965">
                  <c:v>8.8664699826739788E-5</c:v>
                </c:pt>
                <c:pt idx="966">
                  <c:v>8.8685557542499645E-5</c:v>
                </c:pt>
                <c:pt idx="967">
                  <c:v>8.8791051704779548E-5</c:v>
                </c:pt>
                <c:pt idx="968">
                  <c:v>8.8812490789217416E-5</c:v>
                </c:pt>
                <c:pt idx="969">
                  <c:v>8.9024629808736013E-5</c:v>
                </c:pt>
                <c:pt idx="970">
                  <c:v>8.9057055609923538E-5</c:v>
                </c:pt>
                <c:pt idx="971">
                  <c:v>8.916523621517923E-5</c:v>
                </c:pt>
                <c:pt idx="972">
                  <c:v>8.9172458681506208E-5</c:v>
                </c:pt>
                <c:pt idx="973">
                  <c:v>8.920693257526358E-5</c:v>
                </c:pt>
                <c:pt idx="974">
                  <c:v>8.9221247470703941E-5</c:v>
                </c:pt>
                <c:pt idx="975">
                  <c:v>8.9348257494162615E-5</c:v>
                </c:pt>
                <c:pt idx="976">
                  <c:v>8.9589860020892892E-5</c:v>
                </c:pt>
                <c:pt idx="977">
                  <c:v>8.9597168567099992E-5</c:v>
                </c:pt>
                <c:pt idx="978">
                  <c:v>8.9753397115102852E-5</c:v>
                </c:pt>
                <c:pt idx="979">
                  <c:v>8.9796333893755857E-5</c:v>
                </c:pt>
                <c:pt idx="980">
                  <c:v>8.9887278437223217E-5</c:v>
                </c:pt>
                <c:pt idx="981">
                  <c:v>9.0107005717336336E-5</c:v>
                </c:pt>
                <c:pt idx="982">
                  <c:v>9.01983749232691E-5</c:v>
                </c:pt>
                <c:pt idx="983">
                  <c:v>9.0208127274951091E-5</c:v>
                </c:pt>
                <c:pt idx="984">
                  <c:v>9.0376439127862996E-5</c:v>
                </c:pt>
                <c:pt idx="985">
                  <c:v>9.0556790328350959E-5</c:v>
                </c:pt>
                <c:pt idx="986">
                  <c:v>9.0567415424324811E-5</c:v>
                </c:pt>
                <c:pt idx="987">
                  <c:v>9.061506224671726E-5</c:v>
                </c:pt>
                <c:pt idx="988">
                  <c:v>9.0768288800889191E-5</c:v>
                </c:pt>
                <c:pt idx="989">
                  <c:v>9.0841185900232416E-5</c:v>
                </c:pt>
                <c:pt idx="990">
                  <c:v>9.0909233712391338E-5</c:v>
                </c:pt>
                <c:pt idx="991">
                  <c:v>9.112945625546024E-5</c:v>
                </c:pt>
                <c:pt idx="992">
                  <c:v>9.1157874684185441E-5</c:v>
                </c:pt>
                <c:pt idx="993">
                  <c:v>9.1170747644723715E-5</c:v>
                </c:pt>
                <c:pt idx="994">
                  <c:v>9.1204454572174772E-5</c:v>
                </c:pt>
                <c:pt idx="995">
                  <c:v>9.1372939230898519E-5</c:v>
                </c:pt>
                <c:pt idx="996">
                  <c:v>9.1598299445547784E-5</c:v>
                </c:pt>
                <c:pt idx="997">
                  <c:v>9.172091286999472E-5</c:v>
                </c:pt>
                <c:pt idx="998">
                  <c:v>9.1747548326237525E-5</c:v>
                </c:pt>
                <c:pt idx="999">
                  <c:v>9.1889262994987943E-5</c:v>
                </c:pt>
                <c:pt idx="1000">
                  <c:v>9.1954714300977817E-5</c:v>
                </c:pt>
                <c:pt idx="1001">
                  <c:v>9.2099895371102592E-5</c:v>
                </c:pt>
                <c:pt idx="1002">
                  <c:v>9.2181105691088481E-5</c:v>
                </c:pt>
                <c:pt idx="1003">
                  <c:v>9.2223118344986698E-5</c:v>
                </c:pt>
                <c:pt idx="1004">
                  <c:v>9.2236725943422416E-5</c:v>
                </c:pt>
                <c:pt idx="1005">
                  <c:v>9.2251455836400332E-5</c:v>
                </c:pt>
                <c:pt idx="1006">
                  <c:v>9.2361364557919285E-5</c:v>
                </c:pt>
                <c:pt idx="1007">
                  <c:v>9.2461100916860461E-5</c:v>
                </c:pt>
                <c:pt idx="1008">
                  <c:v>9.2477461417573084E-5</c:v>
                </c:pt>
                <c:pt idx="1009">
                  <c:v>9.2816194726514536E-5</c:v>
                </c:pt>
                <c:pt idx="1010">
                  <c:v>9.2853733707476353E-5</c:v>
                </c:pt>
                <c:pt idx="1011">
                  <c:v>9.2889920438382737E-5</c:v>
                </c:pt>
                <c:pt idx="1012">
                  <c:v>9.3140285553224356E-5</c:v>
                </c:pt>
                <c:pt idx="1013">
                  <c:v>9.319814233192184E-5</c:v>
                </c:pt>
                <c:pt idx="1014">
                  <c:v>9.3463576684666948E-5</c:v>
                </c:pt>
                <c:pt idx="1015">
                  <c:v>9.3503904940595985E-5</c:v>
                </c:pt>
                <c:pt idx="1016">
                  <c:v>9.3506839163641362E-5</c:v>
                </c:pt>
                <c:pt idx="1017">
                  <c:v>9.3521104532786237E-5</c:v>
                </c:pt>
                <c:pt idx="1018">
                  <c:v>9.3599276783434737E-5</c:v>
                </c:pt>
                <c:pt idx="1019">
                  <c:v>9.3617695913814566E-5</c:v>
                </c:pt>
                <c:pt idx="1020">
                  <c:v>9.3742644109651979E-5</c:v>
                </c:pt>
                <c:pt idx="1021">
                  <c:v>9.3972898957829008E-5</c:v>
                </c:pt>
                <c:pt idx="1022">
                  <c:v>9.3995298513869816E-5</c:v>
                </c:pt>
                <c:pt idx="1023">
                  <c:v>9.4083116582334566E-5</c:v>
                </c:pt>
                <c:pt idx="1024">
                  <c:v>9.40906967543662E-5</c:v>
                </c:pt>
                <c:pt idx="1025">
                  <c:v>9.4159708688318279E-5</c:v>
                </c:pt>
                <c:pt idx="1026">
                  <c:v>9.417486755292396E-5</c:v>
                </c:pt>
                <c:pt idx="1027">
                  <c:v>9.417552419950383E-5</c:v>
                </c:pt>
                <c:pt idx="1028">
                  <c:v>9.4262026623182269E-5</c:v>
                </c:pt>
                <c:pt idx="1029">
                  <c:v>9.4279157785614689E-5</c:v>
                </c:pt>
                <c:pt idx="1030">
                  <c:v>9.4332080334298083E-5</c:v>
                </c:pt>
                <c:pt idx="1031">
                  <c:v>9.4333142481460569E-5</c:v>
                </c:pt>
                <c:pt idx="1032">
                  <c:v>9.4460321201844717E-5</c:v>
                </c:pt>
                <c:pt idx="1033">
                  <c:v>9.4710346997602479E-5</c:v>
                </c:pt>
                <c:pt idx="1034">
                  <c:v>9.472799779204715E-5</c:v>
                </c:pt>
                <c:pt idx="1035">
                  <c:v>9.4736052915180357E-5</c:v>
                </c:pt>
                <c:pt idx="1036">
                  <c:v>9.4777740592334573E-5</c:v>
                </c:pt>
                <c:pt idx="1037">
                  <c:v>9.4841985255319708E-5</c:v>
                </c:pt>
                <c:pt idx="1038">
                  <c:v>9.490138070864666E-5</c:v>
                </c:pt>
                <c:pt idx="1039">
                  <c:v>9.5010201466791546E-5</c:v>
                </c:pt>
                <c:pt idx="1040">
                  <c:v>9.504175476918659E-5</c:v>
                </c:pt>
                <c:pt idx="1041">
                  <c:v>9.5054061142701702E-5</c:v>
                </c:pt>
                <c:pt idx="1042">
                  <c:v>9.5120900897003425E-5</c:v>
                </c:pt>
                <c:pt idx="1043">
                  <c:v>9.5235465529620189E-5</c:v>
                </c:pt>
                <c:pt idx="1044">
                  <c:v>9.5246656333987514E-5</c:v>
                </c:pt>
                <c:pt idx="1045">
                  <c:v>9.5288780793530294E-5</c:v>
                </c:pt>
                <c:pt idx="1046">
                  <c:v>9.5288820486924441E-5</c:v>
                </c:pt>
                <c:pt idx="1047">
                  <c:v>9.5444341686238429E-5</c:v>
                </c:pt>
                <c:pt idx="1048">
                  <c:v>9.5556572897712063E-5</c:v>
                </c:pt>
                <c:pt idx="1049">
                  <c:v>9.5574708127291928E-5</c:v>
                </c:pt>
                <c:pt idx="1050">
                  <c:v>9.5656465975786677E-5</c:v>
                </c:pt>
                <c:pt idx="1051">
                  <c:v>9.5675685583155698E-5</c:v>
                </c:pt>
                <c:pt idx="1052">
                  <c:v>9.5783599382129867E-5</c:v>
                </c:pt>
                <c:pt idx="1053">
                  <c:v>9.5851532358663568E-5</c:v>
                </c:pt>
                <c:pt idx="1054">
                  <c:v>9.5881774654920721E-5</c:v>
                </c:pt>
                <c:pt idx="1055">
                  <c:v>9.5892035494229202E-5</c:v>
                </c:pt>
                <c:pt idx="1056">
                  <c:v>9.5951741569039441E-5</c:v>
                </c:pt>
                <c:pt idx="1057">
                  <c:v>9.5952092581652392E-5</c:v>
                </c:pt>
                <c:pt idx="1058">
                  <c:v>9.6032115420516221E-5</c:v>
                </c:pt>
                <c:pt idx="1059">
                  <c:v>9.6119320257051095E-5</c:v>
                </c:pt>
                <c:pt idx="1060">
                  <c:v>9.6254135401156748E-5</c:v>
                </c:pt>
                <c:pt idx="1061">
                  <c:v>9.627226154079445E-5</c:v>
                </c:pt>
                <c:pt idx="1062">
                  <c:v>9.6288422075696886E-5</c:v>
                </c:pt>
                <c:pt idx="1063">
                  <c:v>9.6333023444385092E-5</c:v>
                </c:pt>
                <c:pt idx="1064">
                  <c:v>9.6347077981136283E-5</c:v>
                </c:pt>
                <c:pt idx="1065">
                  <c:v>9.6381253980621769E-5</c:v>
                </c:pt>
                <c:pt idx="1066">
                  <c:v>9.6444625001303573E-5</c:v>
                </c:pt>
                <c:pt idx="1067">
                  <c:v>9.646782484697868E-5</c:v>
                </c:pt>
                <c:pt idx="1068">
                  <c:v>9.648369104089175E-5</c:v>
                </c:pt>
                <c:pt idx="1069">
                  <c:v>9.6534154369315434E-5</c:v>
                </c:pt>
                <c:pt idx="1070">
                  <c:v>9.6543327187105168E-5</c:v>
                </c:pt>
                <c:pt idx="1071">
                  <c:v>9.6596850705664016E-5</c:v>
                </c:pt>
                <c:pt idx="1072">
                  <c:v>9.6604729224203576E-5</c:v>
                </c:pt>
                <c:pt idx="1073">
                  <c:v>9.6619724256650426E-5</c:v>
                </c:pt>
                <c:pt idx="1074">
                  <c:v>9.6630474615518153E-5</c:v>
                </c:pt>
                <c:pt idx="1075">
                  <c:v>9.6709753448740205E-5</c:v>
                </c:pt>
                <c:pt idx="1076">
                  <c:v>9.6752470001413085E-5</c:v>
                </c:pt>
                <c:pt idx="1077">
                  <c:v>9.6774038761275404E-5</c:v>
                </c:pt>
                <c:pt idx="1078">
                  <c:v>9.6935028345849843E-5</c:v>
                </c:pt>
                <c:pt idx="1079">
                  <c:v>9.6962084355671615E-5</c:v>
                </c:pt>
                <c:pt idx="1080">
                  <c:v>9.6987357884010077E-5</c:v>
                </c:pt>
                <c:pt idx="1081">
                  <c:v>9.7028662892035961E-5</c:v>
                </c:pt>
                <c:pt idx="1082">
                  <c:v>9.7279766947476571E-5</c:v>
                </c:pt>
                <c:pt idx="1083">
                  <c:v>9.7401616267624576E-5</c:v>
                </c:pt>
                <c:pt idx="1084">
                  <c:v>9.7431131426640536E-5</c:v>
                </c:pt>
                <c:pt idx="1085">
                  <c:v>9.7695055207989336E-5</c:v>
                </c:pt>
                <c:pt idx="1086">
                  <c:v>9.7840045680048514E-5</c:v>
                </c:pt>
                <c:pt idx="1087">
                  <c:v>9.7884816378792177E-5</c:v>
                </c:pt>
                <c:pt idx="1088">
                  <c:v>9.8076750530349215E-5</c:v>
                </c:pt>
                <c:pt idx="1089">
                  <c:v>9.8138670984883081E-5</c:v>
                </c:pt>
                <c:pt idx="1090">
                  <c:v>9.8149887663606517E-5</c:v>
                </c:pt>
                <c:pt idx="1091">
                  <c:v>9.8151008310717731E-5</c:v>
                </c:pt>
                <c:pt idx="1092">
                  <c:v>9.8162427532996025E-5</c:v>
                </c:pt>
                <c:pt idx="1093">
                  <c:v>9.8352507258792679E-5</c:v>
                </c:pt>
                <c:pt idx="1094">
                  <c:v>9.8412035100959702E-5</c:v>
                </c:pt>
                <c:pt idx="1095">
                  <c:v>9.8492682102942141E-5</c:v>
                </c:pt>
                <c:pt idx="1096">
                  <c:v>9.8508592060372746E-5</c:v>
                </c:pt>
                <c:pt idx="1097">
                  <c:v>9.8553280891490965E-5</c:v>
                </c:pt>
                <c:pt idx="1098">
                  <c:v>9.8769899682670854E-5</c:v>
                </c:pt>
                <c:pt idx="1099">
                  <c:v>9.8943921879990197E-5</c:v>
                </c:pt>
                <c:pt idx="1100">
                  <c:v>9.8950705419038185E-5</c:v>
                </c:pt>
                <c:pt idx="1101">
                  <c:v>9.9112788975263955E-5</c:v>
                </c:pt>
                <c:pt idx="1102">
                  <c:v>9.9143162872178712E-5</c:v>
                </c:pt>
                <c:pt idx="1103">
                  <c:v>9.9237642298462394E-5</c:v>
                </c:pt>
                <c:pt idx="1104">
                  <c:v>9.9242066832734045E-5</c:v>
                </c:pt>
                <c:pt idx="1105">
                  <c:v>9.9497240094210626E-5</c:v>
                </c:pt>
                <c:pt idx="1106">
                  <c:v>9.9499522464377213E-5</c:v>
                </c:pt>
                <c:pt idx="1107">
                  <c:v>9.9505821878394582E-5</c:v>
                </c:pt>
                <c:pt idx="1108">
                  <c:v>9.9507074080939728E-5</c:v>
                </c:pt>
                <c:pt idx="1109">
                  <c:v>9.9559777359798968E-5</c:v>
                </c:pt>
                <c:pt idx="1110">
                  <c:v>9.9616159048239697E-5</c:v>
                </c:pt>
                <c:pt idx="1111">
                  <c:v>9.964703857077364E-5</c:v>
                </c:pt>
                <c:pt idx="1112">
                  <c:v>9.9682300362900525E-5</c:v>
                </c:pt>
                <c:pt idx="1113">
                  <c:v>9.9732111747998008E-5</c:v>
                </c:pt>
                <c:pt idx="1114">
                  <c:v>9.977978134370017E-5</c:v>
                </c:pt>
                <c:pt idx="1115">
                  <c:v>9.9813425604171441E-5</c:v>
                </c:pt>
                <c:pt idx="1116">
                  <c:v>9.985771536937824E-5</c:v>
                </c:pt>
                <c:pt idx="1117">
                  <c:v>9.995933492920626E-5</c:v>
                </c:pt>
                <c:pt idx="1118">
                  <c:v>1.0009808538520804E-4</c:v>
                </c:pt>
                <c:pt idx="1119">
                  <c:v>1.0036587655907583E-4</c:v>
                </c:pt>
                <c:pt idx="1120">
                  <c:v>1.003743870837971E-4</c:v>
                </c:pt>
                <c:pt idx="1121">
                  <c:v>1.0040920532937813E-4</c:v>
                </c:pt>
                <c:pt idx="1122">
                  <c:v>1.0049881105419743E-4</c:v>
                </c:pt>
                <c:pt idx="1123">
                  <c:v>1.0068086418648785E-4</c:v>
                </c:pt>
                <c:pt idx="1124">
                  <c:v>1.0077278540452578E-4</c:v>
                </c:pt>
                <c:pt idx="1125">
                  <c:v>1.0085794715538873E-4</c:v>
                </c:pt>
                <c:pt idx="1126">
                  <c:v>1.0088237320650312E-4</c:v>
                </c:pt>
                <c:pt idx="1127">
                  <c:v>1.0088780284806487E-4</c:v>
                </c:pt>
                <c:pt idx="1128">
                  <c:v>1.0092836242267527E-4</c:v>
                </c:pt>
                <c:pt idx="1129">
                  <c:v>1.0095349609382012E-4</c:v>
                </c:pt>
                <c:pt idx="1130">
                  <c:v>1.0101762220638483E-4</c:v>
                </c:pt>
                <c:pt idx="1131">
                  <c:v>1.0101849813570972E-4</c:v>
                </c:pt>
                <c:pt idx="1132">
                  <c:v>1.010579691073554E-4</c:v>
                </c:pt>
                <c:pt idx="1133">
                  <c:v>1.0108983014984486E-4</c:v>
                </c:pt>
                <c:pt idx="1134">
                  <c:v>1.010949890894355E-4</c:v>
                </c:pt>
                <c:pt idx="1135">
                  <c:v>1.0115312118937113E-4</c:v>
                </c:pt>
                <c:pt idx="1136">
                  <c:v>1.0131915505234466E-4</c:v>
                </c:pt>
                <c:pt idx="1137">
                  <c:v>1.0138769081415809E-4</c:v>
                </c:pt>
                <c:pt idx="1138">
                  <c:v>1.0143953368184549E-4</c:v>
                </c:pt>
                <c:pt idx="1139">
                  <c:v>1.0149929611817443E-4</c:v>
                </c:pt>
                <c:pt idx="1140">
                  <c:v>1.0152798928669163E-4</c:v>
                </c:pt>
                <c:pt idx="1141">
                  <c:v>1.015566561350771E-4</c:v>
                </c:pt>
                <c:pt idx="1142">
                  <c:v>1.0172089049957514E-4</c:v>
                </c:pt>
                <c:pt idx="1143">
                  <c:v>1.0177879173952561E-4</c:v>
                </c:pt>
                <c:pt idx="1144">
                  <c:v>1.0178717027595858E-4</c:v>
                </c:pt>
                <c:pt idx="1145">
                  <c:v>1.0223033079339551E-4</c:v>
                </c:pt>
                <c:pt idx="1146">
                  <c:v>1.0227318498084545E-4</c:v>
                </c:pt>
                <c:pt idx="1147">
                  <c:v>1.0228193166317271E-4</c:v>
                </c:pt>
                <c:pt idx="1148">
                  <c:v>1.0240955285119717E-4</c:v>
                </c:pt>
                <c:pt idx="1149">
                  <c:v>1.0246683868848536E-4</c:v>
                </c:pt>
                <c:pt idx="1150">
                  <c:v>1.0249374352229408E-4</c:v>
                </c:pt>
                <c:pt idx="1151">
                  <c:v>1.0264265468610745E-4</c:v>
                </c:pt>
                <c:pt idx="1152">
                  <c:v>1.0269301888441373E-4</c:v>
                </c:pt>
                <c:pt idx="1153">
                  <c:v>1.0272916023667419E-4</c:v>
                </c:pt>
                <c:pt idx="1154">
                  <c:v>1.0274824082025577E-4</c:v>
                </c:pt>
                <c:pt idx="1155">
                  <c:v>1.0287002350666884E-4</c:v>
                </c:pt>
                <c:pt idx="1156">
                  <c:v>1.0288479005013902E-4</c:v>
                </c:pt>
                <c:pt idx="1157">
                  <c:v>1.0294370031891123E-4</c:v>
                </c:pt>
                <c:pt idx="1158">
                  <c:v>1.0303040809646777E-4</c:v>
                </c:pt>
                <c:pt idx="1159">
                  <c:v>1.0304663187979624E-4</c:v>
                </c:pt>
                <c:pt idx="1160">
                  <c:v>1.0304688988685855E-4</c:v>
                </c:pt>
                <c:pt idx="1161">
                  <c:v>1.0309080163450665E-4</c:v>
                </c:pt>
                <c:pt idx="1162">
                  <c:v>1.0317017451988273E-4</c:v>
                </c:pt>
                <c:pt idx="1163">
                  <c:v>1.0318853736626972E-4</c:v>
                </c:pt>
                <c:pt idx="1164">
                  <c:v>1.0349118797149132E-4</c:v>
                </c:pt>
                <c:pt idx="1165">
                  <c:v>1.0350371945513452E-4</c:v>
                </c:pt>
                <c:pt idx="1166">
                  <c:v>1.0351220275525248E-4</c:v>
                </c:pt>
                <c:pt idx="1167">
                  <c:v>1.0357700958626959E-4</c:v>
                </c:pt>
                <c:pt idx="1168">
                  <c:v>1.0359531103193778E-4</c:v>
                </c:pt>
                <c:pt idx="1169">
                  <c:v>1.0359739214419159E-4</c:v>
                </c:pt>
                <c:pt idx="1170">
                  <c:v>1.0373077644609665E-4</c:v>
                </c:pt>
                <c:pt idx="1171">
                  <c:v>1.037409759040675E-4</c:v>
                </c:pt>
                <c:pt idx="1172">
                  <c:v>1.037584849936117E-4</c:v>
                </c:pt>
                <c:pt idx="1173">
                  <c:v>1.0397490698463307E-4</c:v>
                </c:pt>
                <c:pt idx="1174">
                  <c:v>1.040091709504686E-4</c:v>
                </c:pt>
                <c:pt idx="1175">
                  <c:v>1.0403620308223304E-4</c:v>
                </c:pt>
                <c:pt idx="1176">
                  <c:v>1.042696607105361E-4</c:v>
                </c:pt>
                <c:pt idx="1177">
                  <c:v>1.0433051692470111E-4</c:v>
                </c:pt>
                <c:pt idx="1178">
                  <c:v>1.0438426430004857E-4</c:v>
                </c:pt>
                <c:pt idx="1179">
                  <c:v>1.0441587851216377E-4</c:v>
                </c:pt>
                <c:pt idx="1180">
                  <c:v>1.0444096142951555E-4</c:v>
                </c:pt>
                <c:pt idx="1181">
                  <c:v>1.0449106906791451E-4</c:v>
                </c:pt>
                <c:pt idx="1182">
                  <c:v>1.0452908523531559E-4</c:v>
                </c:pt>
                <c:pt idx="1183">
                  <c:v>1.0475857401519763E-4</c:v>
                </c:pt>
                <c:pt idx="1184">
                  <c:v>1.0477383116359323E-4</c:v>
                </c:pt>
                <c:pt idx="1185">
                  <c:v>1.0483886512687948E-4</c:v>
                </c:pt>
                <c:pt idx="1186">
                  <c:v>1.0505294522702447E-4</c:v>
                </c:pt>
                <c:pt idx="1187">
                  <c:v>1.0515779580588259E-4</c:v>
                </c:pt>
                <c:pt idx="1188">
                  <c:v>1.052813410947792E-4</c:v>
                </c:pt>
                <c:pt idx="1189">
                  <c:v>1.0535061566798168E-4</c:v>
                </c:pt>
                <c:pt idx="1190">
                  <c:v>1.0543794428795295E-4</c:v>
                </c:pt>
                <c:pt idx="1191">
                  <c:v>1.054669220162423E-4</c:v>
                </c:pt>
                <c:pt idx="1192">
                  <c:v>1.0549063366378737E-4</c:v>
                </c:pt>
                <c:pt idx="1193">
                  <c:v>1.0554092197690343E-4</c:v>
                </c:pt>
                <c:pt idx="1194">
                  <c:v>1.0568872056278684E-4</c:v>
                </c:pt>
                <c:pt idx="1195">
                  <c:v>1.0571423093354575E-4</c:v>
                </c:pt>
                <c:pt idx="1196">
                  <c:v>1.0571979731187303E-4</c:v>
                </c:pt>
                <c:pt idx="1197">
                  <c:v>1.0572490287470206E-4</c:v>
                </c:pt>
                <c:pt idx="1198">
                  <c:v>1.058217370289021E-4</c:v>
                </c:pt>
                <c:pt idx="1199">
                  <c:v>1.0592601069683667E-4</c:v>
                </c:pt>
                <c:pt idx="1200">
                  <c:v>1.0599045437593635E-4</c:v>
                </c:pt>
                <c:pt idx="1201">
                  <c:v>1.061494779939868E-4</c:v>
                </c:pt>
                <c:pt idx="1202">
                  <c:v>1.061966257352603E-4</c:v>
                </c:pt>
                <c:pt idx="1203">
                  <c:v>1.0619961013065247E-4</c:v>
                </c:pt>
                <c:pt idx="1204">
                  <c:v>1.0627622803346616E-4</c:v>
                </c:pt>
                <c:pt idx="1205">
                  <c:v>1.0634479151088195E-4</c:v>
                </c:pt>
                <c:pt idx="1206">
                  <c:v>1.0647343528188505E-4</c:v>
                </c:pt>
                <c:pt idx="1207">
                  <c:v>1.0648386693070675E-4</c:v>
                </c:pt>
                <c:pt idx="1208">
                  <c:v>1.0649258263487241E-4</c:v>
                </c:pt>
                <c:pt idx="1209">
                  <c:v>1.0651744816240947E-4</c:v>
                </c:pt>
                <c:pt idx="1210">
                  <c:v>1.0656077081460551E-4</c:v>
                </c:pt>
                <c:pt idx="1211">
                  <c:v>1.0666741073601219E-4</c:v>
                </c:pt>
                <c:pt idx="1212">
                  <c:v>1.0670085916540191E-4</c:v>
                </c:pt>
                <c:pt idx="1213">
                  <c:v>1.0671874394672022E-4</c:v>
                </c:pt>
                <c:pt idx="1214">
                  <c:v>1.0686884602864881E-4</c:v>
                </c:pt>
                <c:pt idx="1215">
                  <c:v>1.0694077937444813E-4</c:v>
                </c:pt>
                <c:pt idx="1216">
                  <c:v>1.0694333831919248E-4</c:v>
                </c:pt>
                <c:pt idx="1217">
                  <c:v>1.069514612389531E-4</c:v>
                </c:pt>
                <c:pt idx="1218">
                  <c:v>1.070046988410319E-4</c:v>
                </c:pt>
                <c:pt idx="1219">
                  <c:v>1.0705759094777616E-4</c:v>
                </c:pt>
                <c:pt idx="1220">
                  <c:v>1.0711929169317106E-4</c:v>
                </c:pt>
                <c:pt idx="1221">
                  <c:v>1.0732306299115633E-4</c:v>
                </c:pt>
                <c:pt idx="1222">
                  <c:v>1.074737218982725E-4</c:v>
                </c:pt>
                <c:pt idx="1223">
                  <c:v>1.075714369370113E-4</c:v>
                </c:pt>
                <c:pt idx="1224">
                  <c:v>1.0762478452933021E-4</c:v>
                </c:pt>
                <c:pt idx="1225">
                  <c:v>1.0768398864163245E-4</c:v>
                </c:pt>
                <c:pt idx="1226">
                  <c:v>1.0769272817540176E-4</c:v>
                </c:pt>
                <c:pt idx="1227">
                  <c:v>1.0772763943622412E-4</c:v>
                </c:pt>
                <c:pt idx="1228">
                  <c:v>1.0777145646628549E-4</c:v>
                </c:pt>
                <c:pt idx="1229">
                  <c:v>1.0777442569885295E-4</c:v>
                </c:pt>
                <c:pt idx="1230">
                  <c:v>1.0781159251548091E-4</c:v>
                </c:pt>
                <c:pt idx="1231">
                  <c:v>1.0781702735775597E-4</c:v>
                </c:pt>
                <c:pt idx="1232">
                  <c:v>1.0785261475975722E-4</c:v>
                </c:pt>
                <c:pt idx="1233">
                  <c:v>1.0787267743181962E-4</c:v>
                </c:pt>
                <c:pt idx="1234">
                  <c:v>1.0807485053123535E-4</c:v>
                </c:pt>
                <c:pt idx="1235">
                  <c:v>1.081040576691246E-4</c:v>
                </c:pt>
                <c:pt idx="1236">
                  <c:v>1.0817785803868545E-4</c:v>
                </c:pt>
                <c:pt idx="1237">
                  <c:v>1.0822299871164897E-4</c:v>
                </c:pt>
                <c:pt idx="1238">
                  <c:v>1.0828956245989808E-4</c:v>
                </c:pt>
                <c:pt idx="1239">
                  <c:v>1.0834060742834118E-4</c:v>
                </c:pt>
                <c:pt idx="1240">
                  <c:v>1.0834716020108147E-4</c:v>
                </c:pt>
                <c:pt idx="1241">
                  <c:v>1.0844759000245638E-4</c:v>
                </c:pt>
                <c:pt idx="1242">
                  <c:v>1.0847771563476304E-4</c:v>
                </c:pt>
                <c:pt idx="1243">
                  <c:v>1.0859278037572039E-4</c:v>
                </c:pt>
                <c:pt idx="1244">
                  <c:v>1.0870680275160735E-4</c:v>
                </c:pt>
                <c:pt idx="1245">
                  <c:v>1.0881921599450588E-4</c:v>
                </c:pt>
                <c:pt idx="1246">
                  <c:v>1.0886530157569563E-4</c:v>
                </c:pt>
                <c:pt idx="1247">
                  <c:v>1.088658747266005E-4</c:v>
                </c:pt>
                <c:pt idx="1248">
                  <c:v>1.0894928597552128E-4</c:v>
                </c:pt>
                <c:pt idx="1249">
                  <c:v>1.0911505303221316E-4</c:v>
                </c:pt>
                <c:pt idx="1250">
                  <c:v>1.0913205382148585E-4</c:v>
                </c:pt>
                <c:pt idx="1251">
                  <c:v>1.0914734567575948E-4</c:v>
                </c:pt>
                <c:pt idx="1252">
                  <c:v>1.0934606482644028E-4</c:v>
                </c:pt>
                <c:pt idx="1253">
                  <c:v>1.0942663397923645E-4</c:v>
                </c:pt>
                <c:pt idx="1254">
                  <c:v>1.0944801804594228E-4</c:v>
                </c:pt>
                <c:pt idx="1255">
                  <c:v>1.0975478924412313E-4</c:v>
                </c:pt>
                <c:pt idx="1256">
                  <c:v>1.0978385772970439E-4</c:v>
                </c:pt>
                <c:pt idx="1257">
                  <c:v>1.0983964291894505E-4</c:v>
                </c:pt>
                <c:pt idx="1258">
                  <c:v>1.098592005985186E-4</c:v>
                </c:pt>
                <c:pt idx="1259">
                  <c:v>1.0990570593218371E-4</c:v>
                </c:pt>
                <c:pt idx="1260">
                  <c:v>1.0996747378939151E-4</c:v>
                </c:pt>
                <c:pt idx="1261">
                  <c:v>1.0999861728850208E-4</c:v>
                </c:pt>
                <c:pt idx="1262">
                  <c:v>1.1009933571008202E-4</c:v>
                </c:pt>
                <c:pt idx="1263">
                  <c:v>1.1029596357966105E-4</c:v>
                </c:pt>
                <c:pt idx="1264">
                  <c:v>1.1033384885706098E-4</c:v>
                </c:pt>
                <c:pt idx="1265">
                  <c:v>1.1052947317633368E-4</c:v>
                </c:pt>
                <c:pt idx="1266">
                  <c:v>1.1053617280623388E-4</c:v>
                </c:pt>
                <c:pt idx="1267">
                  <c:v>1.106168814415138E-4</c:v>
                </c:pt>
                <c:pt idx="1268">
                  <c:v>1.1063823984706057E-4</c:v>
                </c:pt>
                <c:pt idx="1269">
                  <c:v>1.1079729972151226E-4</c:v>
                </c:pt>
                <c:pt idx="1270">
                  <c:v>1.1080653539363667E-4</c:v>
                </c:pt>
                <c:pt idx="1271">
                  <c:v>1.1084038967247681E-4</c:v>
                </c:pt>
                <c:pt idx="1272">
                  <c:v>1.108435254506188E-4</c:v>
                </c:pt>
                <c:pt idx="1273">
                  <c:v>1.1091350350912301E-4</c:v>
                </c:pt>
                <c:pt idx="1274">
                  <c:v>1.1115739491821723E-4</c:v>
                </c:pt>
                <c:pt idx="1275">
                  <c:v>1.111576008276996E-4</c:v>
                </c:pt>
                <c:pt idx="1276">
                  <c:v>1.1123892760489969E-4</c:v>
                </c:pt>
                <c:pt idx="1277">
                  <c:v>1.1125625813877513E-4</c:v>
                </c:pt>
                <c:pt idx="1278">
                  <c:v>1.1127223023342345E-4</c:v>
                </c:pt>
                <c:pt idx="1279">
                  <c:v>1.1127270000319332E-4</c:v>
                </c:pt>
                <c:pt idx="1280">
                  <c:v>1.112969523957082E-4</c:v>
                </c:pt>
                <c:pt idx="1281">
                  <c:v>1.1133614455743867E-4</c:v>
                </c:pt>
                <c:pt idx="1282">
                  <c:v>1.1138264020033342E-4</c:v>
                </c:pt>
                <c:pt idx="1283">
                  <c:v>1.1143153222853511E-4</c:v>
                </c:pt>
                <c:pt idx="1284">
                  <c:v>1.1149311269209188E-4</c:v>
                </c:pt>
                <c:pt idx="1285">
                  <c:v>1.1170140513486586E-4</c:v>
                </c:pt>
                <c:pt idx="1286">
                  <c:v>1.1177957297944419E-4</c:v>
                </c:pt>
                <c:pt idx="1287">
                  <c:v>1.1179971125243415E-4</c:v>
                </c:pt>
                <c:pt idx="1288">
                  <c:v>1.1183131479178138E-4</c:v>
                </c:pt>
                <c:pt idx="1289">
                  <c:v>1.119389223042768E-4</c:v>
                </c:pt>
                <c:pt idx="1290">
                  <c:v>1.1196028173058464E-4</c:v>
                </c:pt>
                <c:pt idx="1291">
                  <c:v>1.1201417931286806E-4</c:v>
                </c:pt>
                <c:pt idx="1292">
                  <c:v>1.1203318508370473E-4</c:v>
                </c:pt>
                <c:pt idx="1293">
                  <c:v>1.1216646663760509E-4</c:v>
                </c:pt>
                <c:pt idx="1294">
                  <c:v>1.1220151503897521E-4</c:v>
                </c:pt>
                <c:pt idx="1295">
                  <c:v>1.1226696297257718E-4</c:v>
                </c:pt>
                <c:pt idx="1296">
                  <c:v>1.1231830746334147E-4</c:v>
                </c:pt>
                <c:pt idx="1297">
                  <c:v>1.1237371323955223E-4</c:v>
                </c:pt>
                <c:pt idx="1298">
                  <c:v>1.1243525164516703E-4</c:v>
                </c:pt>
                <c:pt idx="1299">
                  <c:v>1.1263520326152455E-4</c:v>
                </c:pt>
                <c:pt idx="1300">
                  <c:v>1.1276255550483743E-4</c:v>
                </c:pt>
                <c:pt idx="1301">
                  <c:v>1.1285095870199911E-4</c:v>
                </c:pt>
                <c:pt idx="1302">
                  <c:v>1.1286719930850442E-4</c:v>
                </c:pt>
                <c:pt idx="1303">
                  <c:v>1.1294119031489397E-4</c:v>
                </c:pt>
                <c:pt idx="1304">
                  <c:v>1.1298323089113106E-4</c:v>
                </c:pt>
                <c:pt idx="1305">
                  <c:v>1.1299225333401147E-4</c:v>
                </c:pt>
                <c:pt idx="1306">
                  <c:v>1.1299397292885754E-4</c:v>
                </c:pt>
                <c:pt idx="1307">
                  <c:v>1.1301341244564159E-4</c:v>
                </c:pt>
                <c:pt idx="1308">
                  <c:v>1.1306079586644296E-4</c:v>
                </c:pt>
                <c:pt idx="1309">
                  <c:v>1.1320963642976611E-4</c:v>
                </c:pt>
                <c:pt idx="1310">
                  <c:v>1.1324778821626394E-4</c:v>
                </c:pt>
                <c:pt idx="1311">
                  <c:v>1.1329530950442093E-4</c:v>
                </c:pt>
                <c:pt idx="1312">
                  <c:v>1.1329731874992382E-4</c:v>
                </c:pt>
                <c:pt idx="1313">
                  <c:v>1.1329835533929541E-4</c:v>
                </c:pt>
                <c:pt idx="1314">
                  <c:v>1.1336911014532331E-4</c:v>
                </c:pt>
                <c:pt idx="1315">
                  <c:v>1.133781533393726E-4</c:v>
                </c:pt>
                <c:pt idx="1316">
                  <c:v>1.133831388335603E-4</c:v>
                </c:pt>
                <c:pt idx="1317">
                  <c:v>1.136084210472015E-4</c:v>
                </c:pt>
                <c:pt idx="1318">
                  <c:v>1.1366467958210595E-4</c:v>
                </c:pt>
                <c:pt idx="1319">
                  <c:v>1.1375504335772317E-4</c:v>
                </c:pt>
                <c:pt idx="1320">
                  <c:v>1.1376269984133886E-4</c:v>
                </c:pt>
                <c:pt idx="1321">
                  <c:v>1.1378457919684243E-4</c:v>
                </c:pt>
                <c:pt idx="1322">
                  <c:v>1.1384784426510491E-4</c:v>
                </c:pt>
                <c:pt idx="1323">
                  <c:v>1.1401447131949581E-4</c:v>
                </c:pt>
                <c:pt idx="1324">
                  <c:v>1.1410335599287742E-4</c:v>
                </c:pt>
                <c:pt idx="1325">
                  <c:v>1.1410359897924605E-4</c:v>
                </c:pt>
                <c:pt idx="1326">
                  <c:v>1.1421127287351645E-4</c:v>
                </c:pt>
                <c:pt idx="1327">
                  <c:v>1.1428494437521691E-4</c:v>
                </c:pt>
                <c:pt idx="1328">
                  <c:v>1.1439884659201539E-4</c:v>
                </c:pt>
                <c:pt idx="1329">
                  <c:v>1.1444760615385062E-4</c:v>
                </c:pt>
                <c:pt idx="1330">
                  <c:v>1.1457055716596364E-4</c:v>
                </c:pt>
                <c:pt idx="1331">
                  <c:v>1.1461378988781341E-4</c:v>
                </c:pt>
                <c:pt idx="1332">
                  <c:v>1.146248794365547E-4</c:v>
                </c:pt>
                <c:pt idx="1333">
                  <c:v>1.1463544617471117E-4</c:v>
                </c:pt>
                <c:pt idx="1334">
                  <c:v>1.1463583977502826E-4</c:v>
                </c:pt>
                <c:pt idx="1335">
                  <c:v>1.1481082396863172E-4</c:v>
                </c:pt>
                <c:pt idx="1336">
                  <c:v>1.1484197493609567E-4</c:v>
                </c:pt>
                <c:pt idx="1337">
                  <c:v>1.1486571962270614E-4</c:v>
                </c:pt>
                <c:pt idx="1338">
                  <c:v>1.1489328823550138E-4</c:v>
                </c:pt>
                <c:pt idx="1339">
                  <c:v>1.1490822607948394E-4</c:v>
                </c:pt>
                <c:pt idx="1340">
                  <c:v>1.1494586006875538E-4</c:v>
                </c:pt>
                <c:pt idx="1341">
                  <c:v>1.152294978999438E-4</c:v>
                </c:pt>
                <c:pt idx="1342">
                  <c:v>1.1528437029617006E-4</c:v>
                </c:pt>
                <c:pt idx="1343">
                  <c:v>1.1530782413046811E-4</c:v>
                </c:pt>
                <c:pt idx="1344">
                  <c:v>1.1534514506910336E-4</c:v>
                </c:pt>
                <c:pt idx="1345">
                  <c:v>1.1547987134884769E-4</c:v>
                </c:pt>
                <c:pt idx="1346">
                  <c:v>1.1566356625264E-4</c:v>
                </c:pt>
                <c:pt idx="1347">
                  <c:v>1.1574303242782901E-4</c:v>
                </c:pt>
                <c:pt idx="1348">
                  <c:v>1.158050996393849E-4</c:v>
                </c:pt>
                <c:pt idx="1349">
                  <c:v>1.1580528779537635E-4</c:v>
                </c:pt>
                <c:pt idx="1350">
                  <c:v>1.1594149542561482E-4</c:v>
                </c:pt>
                <c:pt idx="1351">
                  <c:v>1.1596568652723922E-4</c:v>
                </c:pt>
                <c:pt idx="1352">
                  <c:v>1.1605495492281291E-4</c:v>
                </c:pt>
                <c:pt idx="1353">
                  <c:v>1.1608530732559962E-4</c:v>
                </c:pt>
                <c:pt idx="1354">
                  <c:v>1.1623600882042011E-4</c:v>
                </c:pt>
                <c:pt idx="1355">
                  <c:v>1.1628265096191647E-4</c:v>
                </c:pt>
                <c:pt idx="1356">
                  <c:v>1.1637553034515416E-4</c:v>
                </c:pt>
                <c:pt idx="1357">
                  <c:v>1.1637662757290438E-4</c:v>
                </c:pt>
                <c:pt idx="1358">
                  <c:v>1.1639251310959442E-4</c:v>
                </c:pt>
                <c:pt idx="1359">
                  <c:v>1.1661089577597921E-4</c:v>
                </c:pt>
                <c:pt idx="1360">
                  <c:v>1.1666172198497861E-4</c:v>
                </c:pt>
                <c:pt idx="1361">
                  <c:v>1.1669422838753099E-4</c:v>
                </c:pt>
                <c:pt idx="1362">
                  <c:v>1.1673182862708069E-4</c:v>
                </c:pt>
                <c:pt idx="1363">
                  <c:v>1.1697851413068516E-4</c:v>
                </c:pt>
                <c:pt idx="1364">
                  <c:v>1.1708603522089303E-4</c:v>
                </c:pt>
                <c:pt idx="1365">
                  <c:v>1.1710945808995054E-4</c:v>
                </c:pt>
                <c:pt idx="1366">
                  <c:v>1.1714678086337161E-4</c:v>
                </c:pt>
                <c:pt idx="1367">
                  <c:v>1.1725325630010759E-4</c:v>
                </c:pt>
                <c:pt idx="1368">
                  <c:v>1.1728228628102922E-4</c:v>
                </c:pt>
                <c:pt idx="1369">
                  <c:v>1.1734538404783712E-4</c:v>
                </c:pt>
                <c:pt idx="1370">
                  <c:v>1.1735472106603508E-4</c:v>
                </c:pt>
                <c:pt idx="1371">
                  <c:v>1.1738926385470711E-4</c:v>
                </c:pt>
                <c:pt idx="1372">
                  <c:v>1.1739932256393358E-4</c:v>
                </c:pt>
                <c:pt idx="1373">
                  <c:v>1.1747971909181217E-4</c:v>
                </c:pt>
                <c:pt idx="1374">
                  <c:v>1.1749496528963772E-4</c:v>
                </c:pt>
                <c:pt idx="1375">
                  <c:v>1.176794374513342E-4</c:v>
                </c:pt>
                <c:pt idx="1376">
                  <c:v>1.1773904340110811E-4</c:v>
                </c:pt>
                <c:pt idx="1377">
                  <c:v>1.1777874546531709E-4</c:v>
                </c:pt>
                <c:pt idx="1378">
                  <c:v>1.1782663685690444E-4</c:v>
                </c:pt>
                <c:pt idx="1379">
                  <c:v>1.1783242158120223E-4</c:v>
                </c:pt>
                <c:pt idx="1380">
                  <c:v>1.1783332839178109E-4</c:v>
                </c:pt>
                <c:pt idx="1381">
                  <c:v>1.1785671706534137E-4</c:v>
                </c:pt>
                <c:pt idx="1382">
                  <c:v>1.1792683257772825E-4</c:v>
                </c:pt>
                <c:pt idx="1383">
                  <c:v>1.1813669849145665E-4</c:v>
                </c:pt>
                <c:pt idx="1384">
                  <c:v>1.1814673221787779E-4</c:v>
                </c:pt>
                <c:pt idx="1385">
                  <c:v>1.1822400229013549E-4</c:v>
                </c:pt>
                <c:pt idx="1386">
                  <c:v>1.1824526399471788E-4</c:v>
                </c:pt>
                <c:pt idx="1387">
                  <c:v>1.183550833285737E-4</c:v>
                </c:pt>
                <c:pt idx="1388">
                  <c:v>1.1837220835351873E-4</c:v>
                </c:pt>
                <c:pt idx="1389">
                  <c:v>1.1838373455543798E-4</c:v>
                </c:pt>
                <c:pt idx="1390">
                  <c:v>1.1848233240394853E-4</c:v>
                </c:pt>
                <c:pt idx="1391">
                  <c:v>1.1850603253885866E-4</c:v>
                </c:pt>
                <c:pt idx="1392">
                  <c:v>1.1855999807282194E-4</c:v>
                </c:pt>
                <c:pt idx="1393">
                  <c:v>1.1864944291147647E-4</c:v>
                </c:pt>
                <c:pt idx="1394">
                  <c:v>1.1870616077919147E-4</c:v>
                </c:pt>
                <c:pt idx="1395">
                  <c:v>1.1889628275674564E-4</c:v>
                </c:pt>
                <c:pt idx="1396">
                  <c:v>1.190019971579266E-4</c:v>
                </c:pt>
                <c:pt idx="1397">
                  <c:v>1.1905679160159832E-4</c:v>
                </c:pt>
                <c:pt idx="1398">
                  <c:v>1.1916356626347208E-4</c:v>
                </c:pt>
                <c:pt idx="1399">
                  <c:v>1.1923436479425443E-4</c:v>
                </c:pt>
                <c:pt idx="1400">
                  <c:v>1.1931857182337129E-4</c:v>
                </c:pt>
                <c:pt idx="1401">
                  <c:v>1.1934942232527902E-4</c:v>
                </c:pt>
                <c:pt idx="1402">
                  <c:v>1.1955455432367096E-4</c:v>
                </c:pt>
                <c:pt idx="1403">
                  <c:v>1.1974664120176423E-4</c:v>
                </c:pt>
                <c:pt idx="1404">
                  <c:v>1.1978238975481111E-4</c:v>
                </c:pt>
                <c:pt idx="1405">
                  <c:v>1.1980205302501541E-4</c:v>
                </c:pt>
                <c:pt idx="1406">
                  <c:v>1.1990374259096655E-4</c:v>
                </c:pt>
                <c:pt idx="1407">
                  <c:v>1.1996237076788252E-4</c:v>
                </c:pt>
                <c:pt idx="1408">
                  <c:v>1.1999343663746426E-4</c:v>
                </c:pt>
                <c:pt idx="1409">
                  <c:v>1.2012498281994482E-4</c:v>
                </c:pt>
                <c:pt idx="1410">
                  <c:v>1.2024762517457053E-4</c:v>
                </c:pt>
                <c:pt idx="1411">
                  <c:v>1.2042343473752135E-4</c:v>
                </c:pt>
                <c:pt idx="1412">
                  <c:v>1.2071392166904731E-4</c:v>
                </c:pt>
                <c:pt idx="1413">
                  <c:v>1.2081310564117359E-4</c:v>
                </c:pt>
                <c:pt idx="1414">
                  <c:v>1.2087065615277385E-4</c:v>
                </c:pt>
                <c:pt idx="1415">
                  <c:v>1.2103451306823816E-4</c:v>
                </c:pt>
                <c:pt idx="1416">
                  <c:v>1.2112300774626905E-4</c:v>
                </c:pt>
                <c:pt idx="1417">
                  <c:v>1.2116282095715053E-4</c:v>
                </c:pt>
                <c:pt idx="1418">
                  <c:v>1.2127458391061439E-4</c:v>
                </c:pt>
                <c:pt idx="1419">
                  <c:v>1.2140097585675811E-4</c:v>
                </c:pt>
                <c:pt idx="1420">
                  <c:v>1.2144879041668983E-4</c:v>
                </c:pt>
                <c:pt idx="1421">
                  <c:v>1.2147627403174073E-4</c:v>
                </c:pt>
                <c:pt idx="1422">
                  <c:v>1.2157944576867109E-4</c:v>
                </c:pt>
                <c:pt idx="1423">
                  <c:v>1.2161072228329186E-4</c:v>
                </c:pt>
                <c:pt idx="1424">
                  <c:v>1.2177680589867862E-4</c:v>
                </c:pt>
                <c:pt idx="1425">
                  <c:v>1.2178287325105536E-4</c:v>
                </c:pt>
                <c:pt idx="1426">
                  <c:v>1.2181371972160272E-4</c:v>
                </c:pt>
                <c:pt idx="1427">
                  <c:v>1.218374383335812E-4</c:v>
                </c:pt>
                <c:pt idx="1428">
                  <c:v>1.219422586643156E-4</c:v>
                </c:pt>
                <c:pt idx="1429">
                  <c:v>1.2194318884903195E-4</c:v>
                </c:pt>
                <c:pt idx="1430">
                  <c:v>1.2195024354874734E-4</c:v>
                </c:pt>
                <c:pt idx="1431">
                  <c:v>1.2199373122829717E-4</c:v>
                </c:pt>
                <c:pt idx="1432">
                  <c:v>1.2211472703064089E-4</c:v>
                </c:pt>
                <c:pt idx="1433">
                  <c:v>1.2217999344965922E-4</c:v>
                </c:pt>
                <c:pt idx="1434">
                  <c:v>1.2227283788797996E-4</c:v>
                </c:pt>
                <c:pt idx="1435">
                  <c:v>1.2228805361156383E-4</c:v>
                </c:pt>
                <c:pt idx="1436">
                  <c:v>1.2231076531376921E-4</c:v>
                </c:pt>
                <c:pt idx="1437">
                  <c:v>1.2237427060976099E-4</c:v>
                </c:pt>
                <c:pt idx="1438">
                  <c:v>1.2237476666735999E-4</c:v>
                </c:pt>
                <c:pt idx="1439">
                  <c:v>1.2241101449534137E-4</c:v>
                </c:pt>
                <c:pt idx="1440">
                  <c:v>1.2254079551051445E-4</c:v>
                </c:pt>
                <c:pt idx="1441">
                  <c:v>1.2268051482386571E-4</c:v>
                </c:pt>
                <c:pt idx="1442">
                  <c:v>1.2268723917169001E-4</c:v>
                </c:pt>
                <c:pt idx="1443">
                  <c:v>1.2277619454893008E-4</c:v>
                </c:pt>
                <c:pt idx="1444">
                  <c:v>1.2282592230914233E-4</c:v>
                </c:pt>
                <c:pt idx="1445">
                  <c:v>1.2285367938803395E-4</c:v>
                </c:pt>
                <c:pt idx="1446">
                  <c:v>1.2285446744145584E-4</c:v>
                </c:pt>
                <c:pt idx="1447">
                  <c:v>1.2286460363808001E-4</c:v>
                </c:pt>
                <c:pt idx="1448">
                  <c:v>1.2349057483468498E-4</c:v>
                </c:pt>
                <c:pt idx="1449">
                  <c:v>1.2350065494759214E-4</c:v>
                </c:pt>
                <c:pt idx="1450">
                  <c:v>1.2351444915795681E-4</c:v>
                </c:pt>
                <c:pt idx="1451">
                  <c:v>1.2351734092250831E-4</c:v>
                </c:pt>
                <c:pt idx="1452">
                  <c:v>1.2351794535521901E-4</c:v>
                </c:pt>
                <c:pt idx="1453">
                  <c:v>1.235598285662712E-4</c:v>
                </c:pt>
                <c:pt idx="1454">
                  <c:v>1.236570414357656E-4</c:v>
                </c:pt>
                <c:pt idx="1455">
                  <c:v>1.2370532015451102E-4</c:v>
                </c:pt>
                <c:pt idx="1456">
                  <c:v>1.2385247589347112E-4</c:v>
                </c:pt>
                <c:pt idx="1457">
                  <c:v>1.2390388798704755E-4</c:v>
                </c:pt>
                <c:pt idx="1458">
                  <c:v>1.239224355782753E-4</c:v>
                </c:pt>
                <c:pt idx="1459">
                  <c:v>1.242212976867674E-4</c:v>
                </c:pt>
                <c:pt idx="1460">
                  <c:v>1.2427936602143599E-4</c:v>
                </c:pt>
                <c:pt idx="1461">
                  <c:v>1.2434551196182449E-4</c:v>
                </c:pt>
                <c:pt idx="1462">
                  <c:v>1.2456679705260759E-4</c:v>
                </c:pt>
                <c:pt idx="1463">
                  <c:v>1.2460059326435357E-4</c:v>
                </c:pt>
                <c:pt idx="1464">
                  <c:v>1.2464190098579491E-4</c:v>
                </c:pt>
                <c:pt idx="1465">
                  <c:v>1.2478051869116777E-4</c:v>
                </c:pt>
                <c:pt idx="1466">
                  <c:v>1.2494581175291389E-4</c:v>
                </c:pt>
                <c:pt idx="1467">
                  <c:v>1.2495786800119322E-4</c:v>
                </c:pt>
                <c:pt idx="1468">
                  <c:v>1.2499345541611541E-4</c:v>
                </c:pt>
                <c:pt idx="1469">
                  <c:v>1.2500798982687967E-4</c:v>
                </c:pt>
                <c:pt idx="1470">
                  <c:v>1.2508354653868655E-4</c:v>
                </c:pt>
                <c:pt idx="1471">
                  <c:v>1.2514059452571421E-4</c:v>
                </c:pt>
                <c:pt idx="1472">
                  <c:v>1.2527529904644925E-4</c:v>
                </c:pt>
                <c:pt idx="1473">
                  <c:v>1.2528479845611134E-4</c:v>
                </c:pt>
                <c:pt idx="1474">
                  <c:v>1.2531700499393539E-4</c:v>
                </c:pt>
                <c:pt idx="1475">
                  <c:v>1.2540920677914827E-4</c:v>
                </c:pt>
                <c:pt idx="1476">
                  <c:v>1.2543808139764444E-4</c:v>
                </c:pt>
                <c:pt idx="1477">
                  <c:v>1.2556248002991096E-4</c:v>
                </c:pt>
                <c:pt idx="1478">
                  <c:v>1.2591318202133321E-4</c:v>
                </c:pt>
                <c:pt idx="1479">
                  <c:v>1.2593632086684104E-4</c:v>
                </c:pt>
                <c:pt idx="1480">
                  <c:v>1.2593851532234152E-4</c:v>
                </c:pt>
                <c:pt idx="1481">
                  <c:v>1.2597054360168029E-4</c:v>
                </c:pt>
                <c:pt idx="1482">
                  <c:v>1.2601114105428079E-4</c:v>
                </c:pt>
                <c:pt idx="1483">
                  <c:v>1.2610201349841878E-4</c:v>
                </c:pt>
                <c:pt idx="1484">
                  <c:v>1.26136041590911E-4</c:v>
                </c:pt>
                <c:pt idx="1485">
                  <c:v>1.2625588990271074E-4</c:v>
                </c:pt>
                <c:pt idx="1486">
                  <c:v>1.2628442697230354E-4</c:v>
                </c:pt>
                <c:pt idx="1487">
                  <c:v>1.2631695322801349E-4</c:v>
                </c:pt>
                <c:pt idx="1488">
                  <c:v>1.2633944521461929E-4</c:v>
                </c:pt>
                <c:pt idx="1489">
                  <c:v>1.2640066814690519E-4</c:v>
                </c:pt>
                <c:pt idx="1490">
                  <c:v>1.2643594637457798E-4</c:v>
                </c:pt>
                <c:pt idx="1491">
                  <c:v>1.2648123061953054E-4</c:v>
                </c:pt>
                <c:pt idx="1492">
                  <c:v>1.2686597752662178E-4</c:v>
                </c:pt>
                <c:pt idx="1493">
                  <c:v>1.26866266389096E-4</c:v>
                </c:pt>
                <c:pt idx="1494">
                  <c:v>1.2689327402259359E-4</c:v>
                </c:pt>
                <c:pt idx="1495">
                  <c:v>1.2689470991045508E-4</c:v>
                </c:pt>
                <c:pt idx="1496">
                  <c:v>1.2697174623487817E-4</c:v>
                </c:pt>
                <c:pt idx="1497">
                  <c:v>1.2705226699842923E-4</c:v>
                </c:pt>
                <c:pt idx="1498">
                  <c:v>1.2712091336423168E-4</c:v>
                </c:pt>
                <c:pt idx="1499">
                  <c:v>1.2737794858442726E-4</c:v>
                </c:pt>
                <c:pt idx="1500">
                  <c:v>1.2742943254475436E-4</c:v>
                </c:pt>
                <c:pt idx="1501">
                  <c:v>1.2749133328180141E-4</c:v>
                </c:pt>
                <c:pt idx="1502">
                  <c:v>1.2754969438109447E-4</c:v>
                </c:pt>
                <c:pt idx="1503">
                  <c:v>1.2773784114712995E-4</c:v>
                </c:pt>
                <c:pt idx="1504">
                  <c:v>1.2776965245658744E-4</c:v>
                </c:pt>
                <c:pt idx="1505">
                  <c:v>1.2785062907396243E-4</c:v>
                </c:pt>
                <c:pt idx="1506">
                  <c:v>1.2785254800148839E-4</c:v>
                </c:pt>
                <c:pt idx="1507">
                  <c:v>1.2789177647130377E-4</c:v>
                </c:pt>
                <c:pt idx="1508">
                  <c:v>1.2802224251409202E-4</c:v>
                </c:pt>
                <c:pt idx="1509">
                  <c:v>1.280229124628689E-4</c:v>
                </c:pt>
                <c:pt idx="1510">
                  <c:v>1.280436307607501E-4</c:v>
                </c:pt>
                <c:pt idx="1511">
                  <c:v>1.2816776252859075E-4</c:v>
                </c:pt>
                <c:pt idx="1512">
                  <c:v>1.2848391609131282E-4</c:v>
                </c:pt>
                <c:pt idx="1513">
                  <c:v>1.2853855422286336E-4</c:v>
                </c:pt>
                <c:pt idx="1514">
                  <c:v>1.2865948121427938E-4</c:v>
                </c:pt>
                <c:pt idx="1515">
                  <c:v>1.2873754096800842E-4</c:v>
                </c:pt>
                <c:pt idx="1516">
                  <c:v>1.2877909498360102E-4</c:v>
                </c:pt>
                <c:pt idx="1517">
                  <c:v>1.2882322584602105E-4</c:v>
                </c:pt>
                <c:pt idx="1518">
                  <c:v>1.290593360512889E-4</c:v>
                </c:pt>
                <c:pt idx="1519">
                  <c:v>1.2926459198170904E-4</c:v>
                </c:pt>
                <c:pt idx="1520">
                  <c:v>1.2946997401488982E-4</c:v>
                </c:pt>
                <c:pt idx="1521">
                  <c:v>1.2972436194928115E-4</c:v>
                </c:pt>
                <c:pt idx="1522">
                  <c:v>1.2982895718280848E-4</c:v>
                </c:pt>
                <c:pt idx="1523">
                  <c:v>1.2985245600166125E-4</c:v>
                </c:pt>
                <c:pt idx="1524">
                  <c:v>1.2991754057660915E-4</c:v>
                </c:pt>
                <c:pt idx="1525">
                  <c:v>1.2998445051146793E-4</c:v>
                </c:pt>
                <c:pt idx="1526">
                  <c:v>1.3001731199029602E-4</c:v>
                </c:pt>
                <c:pt idx="1527">
                  <c:v>1.3015443253629839E-4</c:v>
                </c:pt>
                <c:pt idx="1528">
                  <c:v>1.3019270897840181E-4</c:v>
                </c:pt>
                <c:pt idx="1529">
                  <c:v>1.302379553453641E-4</c:v>
                </c:pt>
                <c:pt idx="1530">
                  <c:v>1.3047356435046456E-4</c:v>
                </c:pt>
                <c:pt idx="1531">
                  <c:v>1.3051965205070309E-4</c:v>
                </c:pt>
                <c:pt idx="1532">
                  <c:v>1.3056575634153898E-4</c:v>
                </c:pt>
                <c:pt idx="1533">
                  <c:v>1.3063858723354134E-4</c:v>
                </c:pt>
                <c:pt idx="1534">
                  <c:v>1.3067225658664622E-4</c:v>
                </c:pt>
                <c:pt idx="1535">
                  <c:v>1.3071014177359926E-4</c:v>
                </c:pt>
                <c:pt idx="1536">
                  <c:v>1.3135140224027281E-4</c:v>
                </c:pt>
                <c:pt idx="1537">
                  <c:v>1.314529257225761E-4</c:v>
                </c:pt>
                <c:pt idx="1538">
                  <c:v>1.3163633010677264E-4</c:v>
                </c:pt>
                <c:pt idx="1539">
                  <c:v>1.3167032594838194E-4</c:v>
                </c:pt>
                <c:pt idx="1540">
                  <c:v>1.3170074358943276E-4</c:v>
                </c:pt>
                <c:pt idx="1541">
                  <c:v>1.3174182522520845E-4</c:v>
                </c:pt>
                <c:pt idx="1542">
                  <c:v>1.3174618715710546E-4</c:v>
                </c:pt>
                <c:pt idx="1543">
                  <c:v>1.3176612996726317E-4</c:v>
                </c:pt>
                <c:pt idx="1544">
                  <c:v>1.3199663056044807E-4</c:v>
                </c:pt>
                <c:pt idx="1545">
                  <c:v>1.3202231688974939E-4</c:v>
                </c:pt>
                <c:pt idx="1546">
                  <c:v>1.3213470396756871E-4</c:v>
                </c:pt>
                <c:pt idx="1547">
                  <c:v>1.3221135032248334E-4</c:v>
                </c:pt>
                <c:pt idx="1548">
                  <c:v>1.3229170546431331E-4</c:v>
                </c:pt>
                <c:pt idx="1549">
                  <c:v>1.3236852686037749E-4</c:v>
                </c:pt>
                <c:pt idx="1550">
                  <c:v>1.3239370677587694E-4</c:v>
                </c:pt>
                <c:pt idx="1551">
                  <c:v>1.3247443488314419E-4</c:v>
                </c:pt>
                <c:pt idx="1552">
                  <c:v>1.3253307182051641E-4</c:v>
                </c:pt>
                <c:pt idx="1553">
                  <c:v>1.3255687713258448E-4</c:v>
                </c:pt>
                <c:pt idx="1554">
                  <c:v>1.3261955263377752E-4</c:v>
                </c:pt>
                <c:pt idx="1555">
                  <c:v>1.3269049176471243E-4</c:v>
                </c:pt>
                <c:pt idx="1556">
                  <c:v>1.3276340275415947E-4</c:v>
                </c:pt>
                <c:pt idx="1557">
                  <c:v>1.3277934211984702E-4</c:v>
                </c:pt>
                <c:pt idx="1558">
                  <c:v>1.3283017449863683E-4</c:v>
                </c:pt>
                <c:pt idx="1559">
                  <c:v>1.328400291848504E-4</c:v>
                </c:pt>
                <c:pt idx="1560">
                  <c:v>1.3302462897398935E-4</c:v>
                </c:pt>
                <c:pt idx="1561">
                  <c:v>1.3311392931680141E-4</c:v>
                </c:pt>
                <c:pt idx="1562">
                  <c:v>1.3325883759820933E-4</c:v>
                </c:pt>
                <c:pt idx="1563">
                  <c:v>1.3333453817272815E-4</c:v>
                </c:pt>
                <c:pt idx="1564">
                  <c:v>1.3354323867444817E-4</c:v>
                </c:pt>
                <c:pt idx="1565">
                  <c:v>1.3355063932173411E-4</c:v>
                </c:pt>
                <c:pt idx="1566">
                  <c:v>1.3360123997483003E-4</c:v>
                </c:pt>
                <c:pt idx="1567">
                  <c:v>1.3360369039587056E-4</c:v>
                </c:pt>
                <c:pt idx="1568">
                  <c:v>1.337145519720472E-4</c:v>
                </c:pt>
                <c:pt idx="1569">
                  <c:v>1.337297938284077E-4</c:v>
                </c:pt>
                <c:pt idx="1570">
                  <c:v>1.3373240552970431E-4</c:v>
                </c:pt>
                <c:pt idx="1571">
                  <c:v>1.3377085266180121E-4</c:v>
                </c:pt>
                <c:pt idx="1572">
                  <c:v>1.3379174653382447E-4</c:v>
                </c:pt>
                <c:pt idx="1573">
                  <c:v>1.3381363426215339E-4</c:v>
                </c:pt>
                <c:pt idx="1574">
                  <c:v>1.3385076794603871E-4</c:v>
                </c:pt>
                <c:pt idx="1575">
                  <c:v>1.3392711341223327E-4</c:v>
                </c:pt>
                <c:pt idx="1576">
                  <c:v>1.3400997771409145E-4</c:v>
                </c:pt>
                <c:pt idx="1577">
                  <c:v>1.3401985330652655E-4</c:v>
                </c:pt>
                <c:pt idx="1578">
                  <c:v>1.3407446098967759E-4</c:v>
                </c:pt>
                <c:pt idx="1579">
                  <c:v>1.3417356671206588E-4</c:v>
                </c:pt>
                <c:pt idx="1580">
                  <c:v>1.3420312452985149E-4</c:v>
                </c:pt>
                <c:pt idx="1581">
                  <c:v>1.3427338270975559E-4</c:v>
                </c:pt>
                <c:pt idx="1582">
                  <c:v>1.3436135224495648E-4</c:v>
                </c:pt>
                <c:pt idx="1583">
                  <c:v>1.3464134528707518E-4</c:v>
                </c:pt>
                <c:pt idx="1584">
                  <c:v>1.3464652847943254E-4</c:v>
                </c:pt>
                <c:pt idx="1585">
                  <c:v>1.3468522610178481E-4</c:v>
                </c:pt>
                <c:pt idx="1586">
                  <c:v>1.3477601985686957E-4</c:v>
                </c:pt>
                <c:pt idx="1587">
                  <c:v>1.350865140421746E-4</c:v>
                </c:pt>
                <c:pt idx="1588">
                  <c:v>1.3512065793936919E-4</c:v>
                </c:pt>
                <c:pt idx="1589">
                  <c:v>1.3515532632042105E-4</c:v>
                </c:pt>
                <c:pt idx="1590">
                  <c:v>1.3523079704925555E-4</c:v>
                </c:pt>
                <c:pt idx="1591">
                  <c:v>1.3524778706239189E-4</c:v>
                </c:pt>
                <c:pt idx="1592">
                  <c:v>1.354163787847438E-4</c:v>
                </c:pt>
                <c:pt idx="1593">
                  <c:v>1.3541721916832363E-4</c:v>
                </c:pt>
                <c:pt idx="1594">
                  <c:v>1.3560832500453921E-4</c:v>
                </c:pt>
                <c:pt idx="1595">
                  <c:v>1.3571310863955802E-4</c:v>
                </c:pt>
                <c:pt idx="1596">
                  <c:v>1.3583470552806643E-4</c:v>
                </c:pt>
                <c:pt idx="1597">
                  <c:v>1.3583973904325022E-4</c:v>
                </c:pt>
                <c:pt idx="1598">
                  <c:v>1.3586798228869474E-4</c:v>
                </c:pt>
                <c:pt idx="1599">
                  <c:v>1.3609174285438924E-4</c:v>
                </c:pt>
                <c:pt idx="1600">
                  <c:v>1.3613312430320936E-4</c:v>
                </c:pt>
                <c:pt idx="1601">
                  <c:v>1.3628082664036444E-4</c:v>
                </c:pt>
                <c:pt idx="1602">
                  <c:v>1.3637270820377121E-4</c:v>
                </c:pt>
                <c:pt idx="1603">
                  <c:v>1.3641156678335378E-4</c:v>
                </c:pt>
                <c:pt idx="1604">
                  <c:v>1.3664764779356154E-4</c:v>
                </c:pt>
                <c:pt idx="1605">
                  <c:v>1.3669690268295752E-4</c:v>
                </c:pt>
                <c:pt idx="1606">
                  <c:v>1.3675673958316368E-4</c:v>
                </c:pt>
                <c:pt idx="1607">
                  <c:v>1.3681144754640339E-4</c:v>
                </c:pt>
                <c:pt idx="1608">
                  <c:v>1.3688702624979789E-4</c:v>
                </c:pt>
                <c:pt idx="1609">
                  <c:v>1.3691389386135875E-4</c:v>
                </c:pt>
                <c:pt idx="1610">
                  <c:v>1.3699232379281367E-4</c:v>
                </c:pt>
                <c:pt idx="1611">
                  <c:v>1.3708827462686148E-4</c:v>
                </c:pt>
                <c:pt idx="1612">
                  <c:v>1.3721058726272654E-4</c:v>
                </c:pt>
                <c:pt idx="1613">
                  <c:v>1.3722228068857437E-4</c:v>
                </c:pt>
                <c:pt idx="1614">
                  <c:v>1.3729121772579464E-4</c:v>
                </c:pt>
                <c:pt idx="1615">
                  <c:v>1.3750390431258529E-4</c:v>
                </c:pt>
                <c:pt idx="1616">
                  <c:v>1.3756638981654028E-4</c:v>
                </c:pt>
                <c:pt idx="1617">
                  <c:v>1.3777553155840323E-4</c:v>
                </c:pt>
                <c:pt idx="1618">
                  <c:v>1.378333563058755E-4</c:v>
                </c:pt>
                <c:pt idx="1619">
                  <c:v>1.3793283306846784E-4</c:v>
                </c:pt>
                <c:pt idx="1620">
                  <c:v>1.3799401810984284E-4</c:v>
                </c:pt>
                <c:pt idx="1621">
                  <c:v>1.3800335008884009E-4</c:v>
                </c:pt>
                <c:pt idx="1622">
                  <c:v>1.380441408400014E-4</c:v>
                </c:pt>
                <c:pt idx="1623">
                  <c:v>1.3819226066199116E-4</c:v>
                </c:pt>
                <c:pt idx="1624">
                  <c:v>1.3823266024198791E-4</c:v>
                </c:pt>
                <c:pt idx="1625">
                  <c:v>1.3845425727865963E-4</c:v>
                </c:pt>
                <c:pt idx="1626">
                  <c:v>1.3848101155666451E-4</c:v>
                </c:pt>
                <c:pt idx="1627">
                  <c:v>1.3853705004971352E-4</c:v>
                </c:pt>
                <c:pt idx="1628">
                  <c:v>1.3857904431699094E-4</c:v>
                </c:pt>
                <c:pt idx="1629">
                  <c:v>1.3860521428032363E-4</c:v>
                </c:pt>
                <c:pt idx="1630">
                  <c:v>1.3864364500594691E-4</c:v>
                </c:pt>
                <c:pt idx="1631">
                  <c:v>1.3871719231719896E-4</c:v>
                </c:pt>
                <c:pt idx="1632">
                  <c:v>1.3875973929431667E-4</c:v>
                </c:pt>
                <c:pt idx="1633">
                  <c:v>1.387700193536525E-4</c:v>
                </c:pt>
                <c:pt idx="1634">
                  <c:v>1.3878414039492835E-4</c:v>
                </c:pt>
                <c:pt idx="1635">
                  <c:v>1.3885957831081538E-4</c:v>
                </c:pt>
                <c:pt idx="1636">
                  <c:v>1.388623128910764E-4</c:v>
                </c:pt>
                <c:pt idx="1637">
                  <c:v>1.3888606644151091E-4</c:v>
                </c:pt>
                <c:pt idx="1638">
                  <c:v>1.3891110002638276E-4</c:v>
                </c:pt>
                <c:pt idx="1639">
                  <c:v>1.3892874890851547E-4</c:v>
                </c:pt>
                <c:pt idx="1640">
                  <c:v>1.3895381849136766E-4</c:v>
                </c:pt>
                <c:pt idx="1641">
                  <c:v>1.3895844685483651E-4</c:v>
                </c:pt>
                <c:pt idx="1642">
                  <c:v>1.3896255115438078E-4</c:v>
                </c:pt>
                <c:pt idx="1643">
                  <c:v>1.390033887184218E-4</c:v>
                </c:pt>
                <c:pt idx="1644">
                  <c:v>1.3903820779740897E-4</c:v>
                </c:pt>
                <c:pt idx="1645">
                  <c:v>1.3922448728126264E-4</c:v>
                </c:pt>
                <c:pt idx="1646">
                  <c:v>1.3923287720112016E-4</c:v>
                </c:pt>
                <c:pt idx="1647">
                  <c:v>1.3927519998550245E-4</c:v>
                </c:pt>
                <c:pt idx="1648">
                  <c:v>1.3929441903080732E-4</c:v>
                </c:pt>
                <c:pt idx="1649">
                  <c:v>1.3931674348984026E-4</c:v>
                </c:pt>
                <c:pt idx="1650">
                  <c:v>1.393301501146259E-4</c:v>
                </c:pt>
                <c:pt idx="1651">
                  <c:v>1.3942906377887234E-4</c:v>
                </c:pt>
                <c:pt idx="1652">
                  <c:v>1.3945742753873332E-4</c:v>
                </c:pt>
                <c:pt idx="1653">
                  <c:v>1.3945815097410045E-4</c:v>
                </c:pt>
                <c:pt idx="1654">
                  <c:v>1.395191870101949E-4</c:v>
                </c:pt>
                <c:pt idx="1655">
                  <c:v>1.3963052612813896E-4</c:v>
                </c:pt>
                <c:pt idx="1656">
                  <c:v>1.3971798558642706E-4</c:v>
                </c:pt>
                <c:pt idx="1657">
                  <c:v>1.3976853595088702E-4</c:v>
                </c:pt>
                <c:pt idx="1658">
                  <c:v>1.3977485456555E-4</c:v>
                </c:pt>
                <c:pt idx="1659">
                  <c:v>1.3994129284373996E-4</c:v>
                </c:pt>
                <c:pt idx="1660">
                  <c:v>1.4005831811792928E-4</c:v>
                </c:pt>
                <c:pt idx="1661">
                  <c:v>1.4025513657265362E-4</c:v>
                </c:pt>
                <c:pt idx="1662">
                  <c:v>1.4045538196793568E-4</c:v>
                </c:pt>
                <c:pt idx="1663">
                  <c:v>1.4053835099471572E-4</c:v>
                </c:pt>
                <c:pt idx="1664">
                  <c:v>1.4056146778403073E-4</c:v>
                </c:pt>
                <c:pt idx="1665">
                  <c:v>1.4071756699901651E-4</c:v>
                </c:pt>
                <c:pt idx="1666">
                  <c:v>1.4076942713565598E-4</c:v>
                </c:pt>
                <c:pt idx="1667">
                  <c:v>1.4091013060485194E-4</c:v>
                </c:pt>
                <c:pt idx="1668">
                  <c:v>1.4091113097658583E-4</c:v>
                </c:pt>
                <c:pt idx="1669">
                  <c:v>1.4091849680170453E-4</c:v>
                </c:pt>
                <c:pt idx="1670">
                  <c:v>1.4095283645891492E-4</c:v>
                </c:pt>
                <c:pt idx="1671">
                  <c:v>1.4103407423608275E-4</c:v>
                </c:pt>
                <c:pt idx="1672">
                  <c:v>1.4109558457722733E-4</c:v>
                </c:pt>
                <c:pt idx="1673">
                  <c:v>1.4118431342302645E-4</c:v>
                </c:pt>
                <c:pt idx="1674">
                  <c:v>1.415593310553893E-4</c:v>
                </c:pt>
                <c:pt idx="1675">
                  <c:v>1.4171934228565975E-4</c:v>
                </c:pt>
                <c:pt idx="1676">
                  <c:v>1.4185014313163272E-4</c:v>
                </c:pt>
                <c:pt idx="1677">
                  <c:v>1.4186671264287411E-4</c:v>
                </c:pt>
                <c:pt idx="1678">
                  <c:v>1.4193947849042767E-4</c:v>
                </c:pt>
                <c:pt idx="1679">
                  <c:v>1.4194666413182839E-4</c:v>
                </c:pt>
                <c:pt idx="1680">
                  <c:v>1.4198731732573814E-4</c:v>
                </c:pt>
                <c:pt idx="1681">
                  <c:v>1.4199063976103252E-4</c:v>
                </c:pt>
                <c:pt idx="1682">
                  <c:v>1.4203397424888912E-4</c:v>
                </c:pt>
                <c:pt idx="1683">
                  <c:v>1.4208192177587678E-4</c:v>
                </c:pt>
                <c:pt idx="1684">
                  <c:v>1.4223404353057686E-4</c:v>
                </c:pt>
                <c:pt idx="1685">
                  <c:v>1.4233476280494463E-4</c:v>
                </c:pt>
                <c:pt idx="1686">
                  <c:v>1.424812138892497E-4</c:v>
                </c:pt>
                <c:pt idx="1687">
                  <c:v>1.4256241152724825E-4</c:v>
                </c:pt>
                <c:pt idx="1688">
                  <c:v>1.4286267820303272E-4</c:v>
                </c:pt>
                <c:pt idx="1689">
                  <c:v>1.4286913316037029E-4</c:v>
                </c:pt>
                <c:pt idx="1690">
                  <c:v>1.4290564273605126E-4</c:v>
                </c:pt>
                <c:pt idx="1691">
                  <c:v>1.4304072633386964E-4</c:v>
                </c:pt>
                <c:pt idx="1692">
                  <c:v>1.4315437792797241E-4</c:v>
                </c:pt>
                <c:pt idx="1693">
                  <c:v>1.4317506777375262E-4</c:v>
                </c:pt>
                <c:pt idx="1694">
                  <c:v>1.4319591254264357E-4</c:v>
                </c:pt>
                <c:pt idx="1695">
                  <c:v>1.4322143454232662E-4</c:v>
                </c:pt>
                <c:pt idx="1696">
                  <c:v>1.4330022313887246E-4</c:v>
                </c:pt>
                <c:pt idx="1697">
                  <c:v>1.4349245173478714E-4</c:v>
                </c:pt>
                <c:pt idx="1698">
                  <c:v>1.435273930337664E-4</c:v>
                </c:pt>
                <c:pt idx="1699">
                  <c:v>1.4366805953590521E-4</c:v>
                </c:pt>
                <c:pt idx="1700">
                  <c:v>1.4382240059323991E-4</c:v>
                </c:pt>
                <c:pt idx="1701">
                  <c:v>1.4427296755950406E-4</c:v>
                </c:pt>
                <c:pt idx="1702">
                  <c:v>1.4440417546950448E-4</c:v>
                </c:pt>
                <c:pt idx="1703">
                  <c:v>1.444218604659065E-4</c:v>
                </c:pt>
                <c:pt idx="1704">
                  <c:v>1.4446377056561522E-4</c:v>
                </c:pt>
                <c:pt idx="1705">
                  <c:v>1.4448652516562904E-4</c:v>
                </c:pt>
                <c:pt idx="1706">
                  <c:v>1.4452866279169796E-4</c:v>
                </c:pt>
                <c:pt idx="1707">
                  <c:v>1.4459246003828993E-4</c:v>
                </c:pt>
                <c:pt idx="1708">
                  <c:v>1.4459301248970994E-4</c:v>
                </c:pt>
                <c:pt idx="1709">
                  <c:v>1.446456914899599E-4</c:v>
                </c:pt>
                <c:pt idx="1710">
                  <c:v>1.4477403214659622E-4</c:v>
                </c:pt>
                <c:pt idx="1711">
                  <c:v>1.4477572076974121E-4</c:v>
                </c:pt>
                <c:pt idx="1712">
                  <c:v>1.4483482588759685E-4</c:v>
                </c:pt>
                <c:pt idx="1713">
                  <c:v>1.4510946179449499E-4</c:v>
                </c:pt>
                <c:pt idx="1714">
                  <c:v>1.451217919168574E-4</c:v>
                </c:pt>
                <c:pt idx="1715">
                  <c:v>1.452084945389244E-4</c:v>
                </c:pt>
                <c:pt idx="1716">
                  <c:v>1.4521074465820817E-4</c:v>
                </c:pt>
                <c:pt idx="1717">
                  <c:v>1.4529595319610891E-4</c:v>
                </c:pt>
                <c:pt idx="1718">
                  <c:v>1.4542718666389989E-4</c:v>
                </c:pt>
                <c:pt idx="1719">
                  <c:v>1.4543483309495666E-4</c:v>
                </c:pt>
                <c:pt idx="1720">
                  <c:v>1.454653331269346E-4</c:v>
                </c:pt>
                <c:pt idx="1721">
                  <c:v>1.4556655965497085E-4</c:v>
                </c:pt>
                <c:pt idx="1722">
                  <c:v>1.4562932708280871E-4</c:v>
                </c:pt>
                <c:pt idx="1723">
                  <c:v>1.4576487552748552E-4</c:v>
                </c:pt>
                <c:pt idx="1724">
                  <c:v>1.4580573406235264E-4</c:v>
                </c:pt>
                <c:pt idx="1725">
                  <c:v>1.4618013735157747E-4</c:v>
                </c:pt>
                <c:pt idx="1726">
                  <c:v>1.4623264041266671E-4</c:v>
                </c:pt>
                <c:pt idx="1727">
                  <c:v>1.4643526109967944E-4</c:v>
                </c:pt>
                <c:pt idx="1728">
                  <c:v>1.464364688151296E-4</c:v>
                </c:pt>
                <c:pt idx="1729">
                  <c:v>1.4660665899770105E-4</c:v>
                </c:pt>
                <c:pt idx="1730">
                  <c:v>1.4688415241550915E-4</c:v>
                </c:pt>
                <c:pt idx="1731">
                  <c:v>1.4695735662827695E-4</c:v>
                </c:pt>
                <c:pt idx="1732">
                  <c:v>1.4697857933074017E-4</c:v>
                </c:pt>
                <c:pt idx="1733">
                  <c:v>1.4698203632560722E-4</c:v>
                </c:pt>
                <c:pt idx="1734">
                  <c:v>1.4708576395095076E-4</c:v>
                </c:pt>
                <c:pt idx="1735">
                  <c:v>1.4709077141734456E-4</c:v>
                </c:pt>
                <c:pt idx="1736">
                  <c:v>1.47108640267037E-4</c:v>
                </c:pt>
                <c:pt idx="1737">
                  <c:v>1.4718975061703892E-4</c:v>
                </c:pt>
                <c:pt idx="1738">
                  <c:v>1.4726405127583504E-4</c:v>
                </c:pt>
                <c:pt idx="1739">
                  <c:v>1.4757309763424858E-4</c:v>
                </c:pt>
                <c:pt idx="1740">
                  <c:v>1.4765613243551554E-4</c:v>
                </c:pt>
                <c:pt idx="1741">
                  <c:v>1.4779584994638366E-4</c:v>
                </c:pt>
                <c:pt idx="1742">
                  <c:v>1.4781624817751071E-4</c:v>
                </c:pt>
                <c:pt idx="1743">
                  <c:v>1.478309694134012E-4</c:v>
                </c:pt>
                <c:pt idx="1744">
                  <c:v>1.4793870183346208E-4</c:v>
                </c:pt>
                <c:pt idx="1745">
                  <c:v>1.4794094914888299E-4</c:v>
                </c:pt>
                <c:pt idx="1746">
                  <c:v>1.4798728383454796E-4</c:v>
                </c:pt>
                <c:pt idx="1747">
                  <c:v>1.4807240209969497E-4</c:v>
                </c:pt>
                <c:pt idx="1748">
                  <c:v>1.4820531603100244E-4</c:v>
                </c:pt>
                <c:pt idx="1749">
                  <c:v>1.4822433082071573E-4</c:v>
                </c:pt>
                <c:pt idx="1750">
                  <c:v>1.4838675639651993E-4</c:v>
                </c:pt>
                <c:pt idx="1751">
                  <c:v>1.4848915779475615E-4</c:v>
                </c:pt>
                <c:pt idx="1752">
                  <c:v>1.4858752098449957E-4</c:v>
                </c:pt>
                <c:pt idx="1753">
                  <c:v>1.4862669553487038E-4</c:v>
                </c:pt>
                <c:pt idx="1754">
                  <c:v>1.4868809127942874E-4</c:v>
                </c:pt>
                <c:pt idx="1755">
                  <c:v>1.4869925969811733E-4</c:v>
                </c:pt>
                <c:pt idx="1756">
                  <c:v>1.4879415474214759E-4</c:v>
                </c:pt>
                <c:pt idx="1757">
                  <c:v>1.4881785725452662E-4</c:v>
                </c:pt>
                <c:pt idx="1758">
                  <c:v>1.4883844340260664E-4</c:v>
                </c:pt>
                <c:pt idx="1759">
                  <c:v>1.489253933525075E-4</c:v>
                </c:pt>
                <c:pt idx="1760">
                  <c:v>1.4918199804409116E-4</c:v>
                </c:pt>
                <c:pt idx="1761">
                  <c:v>1.4926580403037937E-4</c:v>
                </c:pt>
                <c:pt idx="1762">
                  <c:v>1.4936261110210728E-4</c:v>
                </c:pt>
                <c:pt idx="1763">
                  <c:v>1.495212737648147E-4</c:v>
                </c:pt>
                <c:pt idx="1764">
                  <c:v>1.4967143635591189E-4</c:v>
                </c:pt>
                <c:pt idx="1765">
                  <c:v>1.4982577489364683E-4</c:v>
                </c:pt>
                <c:pt idx="1766">
                  <c:v>1.4983872842970806E-4</c:v>
                </c:pt>
                <c:pt idx="1767">
                  <c:v>1.4988123610106224E-4</c:v>
                </c:pt>
                <c:pt idx="1768">
                  <c:v>1.4989568692570421E-4</c:v>
                </c:pt>
                <c:pt idx="1769">
                  <c:v>1.5008697952244049E-4</c:v>
                </c:pt>
                <c:pt idx="1770">
                  <c:v>1.5022352919163873E-4</c:v>
                </c:pt>
                <c:pt idx="1771">
                  <c:v>1.5031897818592831E-4</c:v>
                </c:pt>
                <c:pt idx="1772">
                  <c:v>1.5032003723204439E-4</c:v>
                </c:pt>
                <c:pt idx="1773">
                  <c:v>1.5032413005771687E-4</c:v>
                </c:pt>
                <c:pt idx="1774">
                  <c:v>1.5057673295226182E-4</c:v>
                </c:pt>
                <c:pt idx="1775">
                  <c:v>1.5059661948488748E-4</c:v>
                </c:pt>
                <c:pt idx="1776">
                  <c:v>1.5082580321224888E-4</c:v>
                </c:pt>
                <c:pt idx="1777">
                  <c:v>1.5086175003845164E-4</c:v>
                </c:pt>
                <c:pt idx="1778">
                  <c:v>1.5087253931545167E-4</c:v>
                </c:pt>
                <c:pt idx="1779">
                  <c:v>1.5093465575611968E-4</c:v>
                </c:pt>
                <c:pt idx="1780">
                  <c:v>1.5102034619663429E-4</c:v>
                </c:pt>
                <c:pt idx="1781">
                  <c:v>1.5123957438270731E-4</c:v>
                </c:pt>
                <c:pt idx="1782">
                  <c:v>1.5130641677289861E-4</c:v>
                </c:pt>
                <c:pt idx="1783">
                  <c:v>1.513174207844426E-4</c:v>
                </c:pt>
                <c:pt idx="1784">
                  <c:v>1.5136022890843207E-4</c:v>
                </c:pt>
                <c:pt idx="1785">
                  <c:v>1.513624393343216E-4</c:v>
                </c:pt>
                <c:pt idx="1786">
                  <c:v>1.5145127210393873E-4</c:v>
                </c:pt>
                <c:pt idx="1787">
                  <c:v>1.5150290362239149E-4</c:v>
                </c:pt>
                <c:pt idx="1788">
                  <c:v>1.5164040802625683E-4</c:v>
                </c:pt>
                <c:pt idx="1789">
                  <c:v>1.5165897065755974E-4</c:v>
                </c:pt>
                <c:pt idx="1790">
                  <c:v>1.5167871669986144E-4</c:v>
                </c:pt>
                <c:pt idx="1791">
                  <c:v>1.5168289977890629E-4</c:v>
                </c:pt>
                <c:pt idx="1792">
                  <c:v>1.5170720309318748E-4</c:v>
                </c:pt>
                <c:pt idx="1793">
                  <c:v>1.5174668290281537E-4</c:v>
                </c:pt>
                <c:pt idx="1794">
                  <c:v>1.5199876130704215E-4</c:v>
                </c:pt>
                <c:pt idx="1795">
                  <c:v>1.5209437824883739E-4</c:v>
                </c:pt>
                <c:pt idx="1796">
                  <c:v>1.5212946386276453E-4</c:v>
                </c:pt>
                <c:pt idx="1797">
                  <c:v>1.5228447717527971E-4</c:v>
                </c:pt>
                <c:pt idx="1798">
                  <c:v>1.5231930810284872E-4</c:v>
                </c:pt>
                <c:pt idx="1799">
                  <c:v>1.5232709769888179E-4</c:v>
                </c:pt>
                <c:pt idx="1800">
                  <c:v>1.5232791412687853E-4</c:v>
                </c:pt>
                <c:pt idx="1801">
                  <c:v>1.5232913450493452E-4</c:v>
                </c:pt>
                <c:pt idx="1802">
                  <c:v>1.5234855211411778E-4</c:v>
                </c:pt>
                <c:pt idx="1803">
                  <c:v>1.5235368149685961E-4</c:v>
                </c:pt>
                <c:pt idx="1804">
                  <c:v>1.5251627230675394E-4</c:v>
                </c:pt>
                <c:pt idx="1805">
                  <c:v>1.5251695060897443E-4</c:v>
                </c:pt>
                <c:pt idx="1806">
                  <c:v>1.525659359528315E-4</c:v>
                </c:pt>
                <c:pt idx="1807">
                  <c:v>1.5260325231742299E-4</c:v>
                </c:pt>
                <c:pt idx="1808">
                  <c:v>1.5263656891357729E-4</c:v>
                </c:pt>
                <c:pt idx="1809">
                  <c:v>1.5299617288514706E-4</c:v>
                </c:pt>
                <c:pt idx="1810">
                  <c:v>1.5302462583885562E-4</c:v>
                </c:pt>
                <c:pt idx="1811">
                  <c:v>1.5306304010955182E-4</c:v>
                </c:pt>
                <c:pt idx="1812">
                  <c:v>1.5313919165374631E-4</c:v>
                </c:pt>
                <c:pt idx="1813">
                  <c:v>1.5320962519782563E-4</c:v>
                </c:pt>
                <c:pt idx="1814">
                  <c:v>1.5336882253262044E-4</c:v>
                </c:pt>
                <c:pt idx="1815">
                  <c:v>1.5340833947727949E-4</c:v>
                </c:pt>
                <c:pt idx="1816">
                  <c:v>1.5344465304098433E-4</c:v>
                </c:pt>
                <c:pt idx="1817">
                  <c:v>1.5345687922660743E-4</c:v>
                </c:pt>
                <c:pt idx="1818">
                  <c:v>1.5345691795092407E-4</c:v>
                </c:pt>
                <c:pt idx="1819">
                  <c:v>1.5351971423141527E-4</c:v>
                </c:pt>
                <c:pt idx="1820">
                  <c:v>1.5364238878523968E-4</c:v>
                </c:pt>
                <c:pt idx="1821">
                  <c:v>1.5375551774965236E-4</c:v>
                </c:pt>
                <c:pt idx="1822">
                  <c:v>1.5379600547689372E-4</c:v>
                </c:pt>
                <c:pt idx="1823">
                  <c:v>1.5383799318028919E-4</c:v>
                </c:pt>
                <c:pt idx="1824">
                  <c:v>1.539008756957125E-4</c:v>
                </c:pt>
                <c:pt idx="1825">
                  <c:v>1.5390684821421313E-4</c:v>
                </c:pt>
                <c:pt idx="1826">
                  <c:v>1.5414013340495382E-4</c:v>
                </c:pt>
                <c:pt idx="1827">
                  <c:v>1.5414801073475876E-4</c:v>
                </c:pt>
                <c:pt idx="1828">
                  <c:v>1.5418292090698435E-4</c:v>
                </c:pt>
                <c:pt idx="1829">
                  <c:v>1.5420415481843847E-4</c:v>
                </c:pt>
                <c:pt idx="1830">
                  <c:v>1.5420532268221166E-4</c:v>
                </c:pt>
                <c:pt idx="1831">
                  <c:v>1.5426439833043609E-4</c:v>
                </c:pt>
                <c:pt idx="1832">
                  <c:v>1.5428245282944039E-4</c:v>
                </c:pt>
                <c:pt idx="1833">
                  <c:v>1.5453908910001348E-4</c:v>
                </c:pt>
                <c:pt idx="1834">
                  <c:v>1.545715072584139E-4</c:v>
                </c:pt>
                <c:pt idx="1835">
                  <c:v>1.5478267632229611E-4</c:v>
                </c:pt>
                <c:pt idx="1836">
                  <c:v>1.5487858774075158E-4</c:v>
                </c:pt>
                <c:pt idx="1837">
                  <c:v>1.5489558947971978E-4</c:v>
                </c:pt>
                <c:pt idx="1838">
                  <c:v>1.5504986630663085E-4</c:v>
                </c:pt>
                <c:pt idx="1839">
                  <c:v>1.550669258348911E-4</c:v>
                </c:pt>
                <c:pt idx="1840">
                  <c:v>1.5511920619562373E-4</c:v>
                </c:pt>
                <c:pt idx="1841">
                  <c:v>1.5516492644770274E-4</c:v>
                </c:pt>
                <c:pt idx="1842">
                  <c:v>1.552222547176427E-4</c:v>
                </c:pt>
                <c:pt idx="1843">
                  <c:v>1.5527684429843578E-4</c:v>
                </c:pt>
                <c:pt idx="1844">
                  <c:v>1.5534522830278955E-4</c:v>
                </c:pt>
                <c:pt idx="1845">
                  <c:v>1.5537021928703585E-4</c:v>
                </c:pt>
                <c:pt idx="1846">
                  <c:v>1.5545020209655868E-4</c:v>
                </c:pt>
                <c:pt idx="1847">
                  <c:v>1.5578727653948007E-4</c:v>
                </c:pt>
                <c:pt idx="1848">
                  <c:v>1.5589052514359856E-4</c:v>
                </c:pt>
                <c:pt idx="1849">
                  <c:v>1.5591777291437854E-4</c:v>
                </c:pt>
                <c:pt idx="1850">
                  <c:v>1.5600870974399292E-4</c:v>
                </c:pt>
                <c:pt idx="1851">
                  <c:v>1.5601417188839729E-4</c:v>
                </c:pt>
                <c:pt idx="1852">
                  <c:v>1.5619816932511033E-4</c:v>
                </c:pt>
                <c:pt idx="1853">
                  <c:v>1.5625179249062745E-4</c:v>
                </c:pt>
                <c:pt idx="1854">
                  <c:v>1.5626611551339373E-4</c:v>
                </c:pt>
                <c:pt idx="1855">
                  <c:v>1.5641242393018209E-4</c:v>
                </c:pt>
                <c:pt idx="1856">
                  <c:v>1.5641601243525949E-4</c:v>
                </c:pt>
                <c:pt idx="1857">
                  <c:v>1.5644881800480487E-4</c:v>
                </c:pt>
                <c:pt idx="1858">
                  <c:v>1.5646162125640411E-4</c:v>
                </c:pt>
                <c:pt idx="1859">
                  <c:v>1.5650025145683841E-4</c:v>
                </c:pt>
                <c:pt idx="1860">
                  <c:v>1.5650423044826544E-4</c:v>
                </c:pt>
                <c:pt idx="1861">
                  <c:v>1.5651691978809247E-4</c:v>
                </c:pt>
                <c:pt idx="1862">
                  <c:v>1.5663105154047126E-4</c:v>
                </c:pt>
                <c:pt idx="1863">
                  <c:v>1.5671228705645907E-4</c:v>
                </c:pt>
                <c:pt idx="1864">
                  <c:v>1.5681745501449761E-4</c:v>
                </c:pt>
                <c:pt idx="1865">
                  <c:v>1.5684158952848515E-4</c:v>
                </c:pt>
                <c:pt idx="1866">
                  <c:v>1.568685008228073E-4</c:v>
                </c:pt>
                <c:pt idx="1867">
                  <c:v>1.5692142065807526E-4</c:v>
                </c:pt>
                <c:pt idx="1868">
                  <c:v>1.570745193586871E-4</c:v>
                </c:pt>
                <c:pt idx="1869">
                  <c:v>1.5710481956698649E-4</c:v>
                </c:pt>
                <c:pt idx="1870">
                  <c:v>1.5731058815852516E-4</c:v>
                </c:pt>
                <c:pt idx="1871">
                  <c:v>1.5737968248340405E-4</c:v>
                </c:pt>
                <c:pt idx="1872">
                  <c:v>1.5738126897875334E-4</c:v>
                </c:pt>
                <c:pt idx="1873">
                  <c:v>1.5742183438720748E-4</c:v>
                </c:pt>
                <c:pt idx="1874">
                  <c:v>1.5744810211102881E-4</c:v>
                </c:pt>
                <c:pt idx="1875">
                  <c:v>1.5747363881484037E-4</c:v>
                </c:pt>
                <c:pt idx="1876">
                  <c:v>1.5760006891031567E-4</c:v>
                </c:pt>
                <c:pt idx="1877">
                  <c:v>1.5767950917238549E-4</c:v>
                </c:pt>
                <c:pt idx="1878">
                  <c:v>1.5773166396657962E-4</c:v>
                </c:pt>
                <c:pt idx="1879">
                  <c:v>1.5780396158842613E-4</c:v>
                </c:pt>
                <c:pt idx="1880">
                  <c:v>1.5784420295691077E-4</c:v>
                </c:pt>
                <c:pt idx="1881">
                  <c:v>1.579158209779733E-4</c:v>
                </c:pt>
                <c:pt idx="1882">
                  <c:v>1.5793594943098308E-4</c:v>
                </c:pt>
                <c:pt idx="1883">
                  <c:v>1.5794070204304495E-4</c:v>
                </c:pt>
                <c:pt idx="1884">
                  <c:v>1.5810126681656205E-4</c:v>
                </c:pt>
                <c:pt idx="1885">
                  <c:v>1.5814517579264988E-4</c:v>
                </c:pt>
                <c:pt idx="1886">
                  <c:v>1.5833246163067269E-4</c:v>
                </c:pt>
                <c:pt idx="1887">
                  <c:v>1.5842938146420107E-4</c:v>
                </c:pt>
                <c:pt idx="1888">
                  <c:v>1.5847120012180374E-4</c:v>
                </c:pt>
                <c:pt idx="1889">
                  <c:v>1.5850087481027628E-4</c:v>
                </c:pt>
                <c:pt idx="1890">
                  <c:v>1.5854162431751945E-4</c:v>
                </c:pt>
                <c:pt idx="1891">
                  <c:v>1.5858210579098409E-4</c:v>
                </c:pt>
                <c:pt idx="1892">
                  <c:v>1.5864815963029352E-4</c:v>
                </c:pt>
                <c:pt idx="1893">
                  <c:v>1.5866879500102534E-4</c:v>
                </c:pt>
                <c:pt idx="1894">
                  <c:v>1.5882351054847879E-4</c:v>
                </c:pt>
                <c:pt idx="1895">
                  <c:v>1.5883307832329348E-4</c:v>
                </c:pt>
                <c:pt idx="1896">
                  <c:v>1.5915097482269638E-4</c:v>
                </c:pt>
                <c:pt idx="1897">
                  <c:v>1.5926920121615165E-4</c:v>
                </c:pt>
                <c:pt idx="1898">
                  <c:v>1.5940965010881807E-4</c:v>
                </c:pt>
                <c:pt idx="1899">
                  <c:v>1.5947348832798586E-4</c:v>
                </c:pt>
                <c:pt idx="1900">
                  <c:v>1.5952324423019454E-4</c:v>
                </c:pt>
                <c:pt idx="1901">
                  <c:v>1.5966804635244629E-4</c:v>
                </c:pt>
                <c:pt idx="1902">
                  <c:v>1.5968413268189214E-4</c:v>
                </c:pt>
                <c:pt idx="1903">
                  <c:v>1.5972565221772521E-4</c:v>
                </c:pt>
                <c:pt idx="1904">
                  <c:v>1.5997420460295975E-4</c:v>
                </c:pt>
                <c:pt idx="1905">
                  <c:v>1.6001626789436202E-4</c:v>
                </c:pt>
                <c:pt idx="1906">
                  <c:v>1.6015004447863883E-4</c:v>
                </c:pt>
                <c:pt idx="1907">
                  <c:v>1.6019552442546282E-4</c:v>
                </c:pt>
                <c:pt idx="1908">
                  <c:v>1.6032582419401827E-4</c:v>
                </c:pt>
                <c:pt idx="1909">
                  <c:v>1.6052401021021396E-4</c:v>
                </c:pt>
                <c:pt idx="1910">
                  <c:v>1.6074503977477194E-4</c:v>
                </c:pt>
                <c:pt idx="1911">
                  <c:v>1.6084181723150615E-4</c:v>
                </c:pt>
                <c:pt idx="1912">
                  <c:v>1.6126380985747571E-4</c:v>
                </c:pt>
                <c:pt idx="1913">
                  <c:v>1.6133839929475922E-4</c:v>
                </c:pt>
                <c:pt idx="1914">
                  <c:v>1.6135170384343339E-4</c:v>
                </c:pt>
                <c:pt idx="1915">
                  <c:v>1.6139444417079545E-4</c:v>
                </c:pt>
                <c:pt idx="1916">
                  <c:v>1.6141729876663591E-4</c:v>
                </c:pt>
                <c:pt idx="1917">
                  <c:v>1.6144495975185097E-4</c:v>
                </c:pt>
                <c:pt idx="1918">
                  <c:v>1.6144698768115888E-4</c:v>
                </c:pt>
                <c:pt idx="1919">
                  <c:v>1.6148873148725331E-4</c:v>
                </c:pt>
                <c:pt idx="1920">
                  <c:v>1.6150381916346212E-4</c:v>
                </c:pt>
                <c:pt idx="1921">
                  <c:v>1.6159404023279936E-4</c:v>
                </c:pt>
                <c:pt idx="1922">
                  <c:v>1.6162965672972268E-4</c:v>
                </c:pt>
                <c:pt idx="1923">
                  <c:v>1.6165986955634829E-4</c:v>
                </c:pt>
                <c:pt idx="1924">
                  <c:v>1.6171513616340964E-4</c:v>
                </c:pt>
                <c:pt idx="1925">
                  <c:v>1.6187118538371278E-4</c:v>
                </c:pt>
                <c:pt idx="1926">
                  <c:v>1.6202560841850185E-4</c:v>
                </c:pt>
                <c:pt idx="1927">
                  <c:v>1.6205343848827339E-4</c:v>
                </c:pt>
                <c:pt idx="1928">
                  <c:v>1.6208831555682878E-4</c:v>
                </c:pt>
                <c:pt idx="1929">
                  <c:v>1.6218684898110035E-4</c:v>
                </c:pt>
                <c:pt idx="1930">
                  <c:v>1.6222719731630447E-4</c:v>
                </c:pt>
                <c:pt idx="1931">
                  <c:v>1.6227346832714911E-4</c:v>
                </c:pt>
                <c:pt idx="1932">
                  <c:v>1.6234573171473526E-4</c:v>
                </c:pt>
                <c:pt idx="1933">
                  <c:v>1.6240755709312412E-4</c:v>
                </c:pt>
                <c:pt idx="1934">
                  <c:v>1.6241252512777421E-4</c:v>
                </c:pt>
                <c:pt idx="1935">
                  <c:v>1.6285115483549462E-4</c:v>
                </c:pt>
                <c:pt idx="1936">
                  <c:v>1.628585917262607E-4</c:v>
                </c:pt>
                <c:pt idx="1937">
                  <c:v>1.629567704683471E-4</c:v>
                </c:pt>
                <c:pt idx="1938">
                  <c:v>1.6319936588553657E-4</c:v>
                </c:pt>
                <c:pt idx="1939">
                  <c:v>1.6333211477010846E-4</c:v>
                </c:pt>
                <c:pt idx="1940">
                  <c:v>1.6339628594475394E-4</c:v>
                </c:pt>
                <c:pt idx="1941">
                  <c:v>1.6340048896740358E-4</c:v>
                </c:pt>
                <c:pt idx="1942">
                  <c:v>1.6355263479397633E-4</c:v>
                </c:pt>
                <c:pt idx="1943">
                  <c:v>1.6361925074963418E-4</c:v>
                </c:pt>
                <c:pt idx="1944">
                  <c:v>1.6362140014951451E-4</c:v>
                </c:pt>
                <c:pt idx="1945">
                  <c:v>1.6375604700370698E-4</c:v>
                </c:pt>
                <c:pt idx="1946">
                  <c:v>1.6397467325728862E-4</c:v>
                </c:pt>
                <c:pt idx="1947">
                  <c:v>1.640068883229897E-4</c:v>
                </c:pt>
                <c:pt idx="1948">
                  <c:v>1.6403000615890806E-4</c:v>
                </c:pt>
                <c:pt idx="1949">
                  <c:v>1.6418241824907914E-4</c:v>
                </c:pt>
                <c:pt idx="1950">
                  <c:v>1.6425814001408236E-4</c:v>
                </c:pt>
                <c:pt idx="1951">
                  <c:v>1.6428972360336405E-4</c:v>
                </c:pt>
                <c:pt idx="1952">
                  <c:v>1.6433347533701678E-4</c:v>
                </c:pt>
                <c:pt idx="1953">
                  <c:v>1.6434343520038832E-4</c:v>
                </c:pt>
                <c:pt idx="1954">
                  <c:v>1.6452897233249153E-4</c:v>
                </c:pt>
                <c:pt idx="1955">
                  <c:v>1.6459410634974856E-4</c:v>
                </c:pt>
                <c:pt idx="1956">
                  <c:v>1.6465147503665997E-4</c:v>
                </c:pt>
                <c:pt idx="1957">
                  <c:v>1.646661915692965E-4</c:v>
                </c:pt>
                <c:pt idx="1958">
                  <c:v>1.6483699519053471E-4</c:v>
                </c:pt>
                <c:pt idx="1959">
                  <c:v>1.6489723813400663E-4</c:v>
                </c:pt>
                <c:pt idx="1960">
                  <c:v>1.6507615655413999E-4</c:v>
                </c:pt>
                <c:pt idx="1961">
                  <c:v>1.6515229315516733E-4</c:v>
                </c:pt>
                <c:pt idx="1962">
                  <c:v>1.6517092455217483E-4</c:v>
                </c:pt>
                <c:pt idx="1963">
                  <c:v>1.6524053343110263E-4</c:v>
                </c:pt>
                <c:pt idx="1964">
                  <c:v>1.6547251806235514E-4</c:v>
                </c:pt>
                <c:pt idx="1965">
                  <c:v>1.6577977046541414E-4</c:v>
                </c:pt>
                <c:pt idx="1966">
                  <c:v>1.6594663580938102E-4</c:v>
                </c:pt>
                <c:pt idx="1967">
                  <c:v>1.6596781246776523E-4</c:v>
                </c:pt>
                <c:pt idx="1968">
                  <c:v>1.6611319435002743E-4</c:v>
                </c:pt>
                <c:pt idx="1969">
                  <c:v>1.6613333927088515E-4</c:v>
                </c:pt>
                <c:pt idx="1970">
                  <c:v>1.6626037611839573E-4</c:v>
                </c:pt>
                <c:pt idx="1971">
                  <c:v>1.6629927874575869E-4</c:v>
                </c:pt>
                <c:pt idx="1972">
                  <c:v>1.6633144706318574E-4</c:v>
                </c:pt>
                <c:pt idx="1973">
                  <c:v>1.6654300496598615E-4</c:v>
                </c:pt>
                <c:pt idx="1974">
                  <c:v>1.6664228425006643E-4</c:v>
                </c:pt>
                <c:pt idx="1975">
                  <c:v>1.6670409192341823E-4</c:v>
                </c:pt>
                <c:pt idx="1976">
                  <c:v>1.6676509987566067E-4</c:v>
                </c:pt>
                <c:pt idx="1977">
                  <c:v>1.6692948528696159E-4</c:v>
                </c:pt>
                <c:pt idx="1978">
                  <c:v>1.6697867894361178E-4</c:v>
                </c:pt>
                <c:pt idx="1979">
                  <c:v>1.6720641224372642E-4</c:v>
                </c:pt>
                <c:pt idx="1980">
                  <c:v>1.6724493396245028E-4</c:v>
                </c:pt>
                <c:pt idx="1981">
                  <c:v>1.6727625421474648E-4</c:v>
                </c:pt>
                <c:pt idx="1982">
                  <c:v>1.6754366438629834E-4</c:v>
                </c:pt>
                <c:pt idx="1983">
                  <c:v>1.6760096468867568E-4</c:v>
                </c:pt>
                <c:pt idx="1984">
                  <c:v>1.6762313641471239E-4</c:v>
                </c:pt>
                <c:pt idx="1985">
                  <c:v>1.6767844766715168E-4</c:v>
                </c:pt>
                <c:pt idx="1986">
                  <c:v>1.6769273085439268E-4</c:v>
                </c:pt>
                <c:pt idx="1987">
                  <c:v>1.6781821309564746E-4</c:v>
                </c:pt>
                <c:pt idx="1988">
                  <c:v>1.6787845872669283E-4</c:v>
                </c:pt>
                <c:pt idx="1989">
                  <c:v>1.6788898817476612E-4</c:v>
                </c:pt>
                <c:pt idx="1990">
                  <c:v>1.679702714856324E-4</c:v>
                </c:pt>
                <c:pt idx="1991">
                  <c:v>1.6800079531814171E-4</c:v>
                </c:pt>
                <c:pt idx="1992">
                  <c:v>1.68049818016687E-4</c:v>
                </c:pt>
                <c:pt idx="1993">
                  <c:v>1.6807946235366771E-4</c:v>
                </c:pt>
                <c:pt idx="1994">
                  <c:v>1.6821246912255243E-4</c:v>
                </c:pt>
                <c:pt idx="1995">
                  <c:v>1.6843353239160872E-4</c:v>
                </c:pt>
                <c:pt idx="1996">
                  <c:v>1.6848906593093217E-4</c:v>
                </c:pt>
                <c:pt idx="1997">
                  <c:v>1.6861010018625185E-4</c:v>
                </c:pt>
                <c:pt idx="1998">
                  <c:v>1.6861653325537002E-4</c:v>
                </c:pt>
                <c:pt idx="1999">
                  <c:v>1.6863461879068042E-4</c:v>
                </c:pt>
                <c:pt idx="2000">
                  <c:v>1.6881024324700233E-4</c:v>
                </c:pt>
                <c:pt idx="2001">
                  <c:v>1.6886456586646102E-4</c:v>
                </c:pt>
                <c:pt idx="2002">
                  <c:v>1.6895994618549347E-4</c:v>
                </c:pt>
                <c:pt idx="2003">
                  <c:v>1.6903580491337987E-4</c:v>
                </c:pt>
                <c:pt idx="2004">
                  <c:v>1.6908246232752978E-4</c:v>
                </c:pt>
                <c:pt idx="2005">
                  <c:v>1.6916720462310138E-4</c:v>
                </c:pt>
                <c:pt idx="2006">
                  <c:v>1.6949892658237202E-4</c:v>
                </c:pt>
                <c:pt idx="2007">
                  <c:v>1.6950517547517492E-4</c:v>
                </c:pt>
                <c:pt idx="2008">
                  <c:v>1.6963074020426389E-4</c:v>
                </c:pt>
                <c:pt idx="2009">
                  <c:v>1.6963765796693819E-4</c:v>
                </c:pt>
                <c:pt idx="2010">
                  <c:v>1.698236588799157E-4</c:v>
                </c:pt>
                <c:pt idx="2011">
                  <c:v>1.6990885564030045E-4</c:v>
                </c:pt>
                <c:pt idx="2012">
                  <c:v>1.6992706415794404E-4</c:v>
                </c:pt>
                <c:pt idx="2013">
                  <c:v>1.6993322562707994E-4</c:v>
                </c:pt>
                <c:pt idx="2014">
                  <c:v>1.6993933583850254E-4</c:v>
                </c:pt>
                <c:pt idx="2015">
                  <c:v>1.7052617520811185E-4</c:v>
                </c:pt>
                <c:pt idx="2016">
                  <c:v>1.7058596408732208E-4</c:v>
                </c:pt>
                <c:pt idx="2017">
                  <c:v>1.7091161756362626E-4</c:v>
                </c:pt>
                <c:pt idx="2018">
                  <c:v>1.7099263249830589E-4</c:v>
                </c:pt>
                <c:pt idx="2019">
                  <c:v>1.7103461677116894E-4</c:v>
                </c:pt>
                <c:pt idx="2020">
                  <c:v>1.7105020466554746E-4</c:v>
                </c:pt>
                <c:pt idx="2021">
                  <c:v>1.7114324377205653E-4</c:v>
                </c:pt>
                <c:pt idx="2022">
                  <c:v>1.7115512112872035E-4</c:v>
                </c:pt>
                <c:pt idx="2023">
                  <c:v>1.712063250257929E-4</c:v>
                </c:pt>
                <c:pt idx="2024">
                  <c:v>1.7124881800593966E-4</c:v>
                </c:pt>
                <c:pt idx="2025">
                  <c:v>1.7136857799606085E-4</c:v>
                </c:pt>
                <c:pt idx="2026">
                  <c:v>1.713972354831627E-4</c:v>
                </c:pt>
                <c:pt idx="2027">
                  <c:v>1.7140724539936193E-4</c:v>
                </c:pt>
                <c:pt idx="2028">
                  <c:v>1.7150584323818139E-4</c:v>
                </c:pt>
                <c:pt idx="2029">
                  <c:v>1.715706514259062E-4</c:v>
                </c:pt>
                <c:pt idx="2030">
                  <c:v>1.7178708089820211E-4</c:v>
                </c:pt>
                <c:pt idx="2031">
                  <c:v>1.7180513503541834E-4</c:v>
                </c:pt>
                <c:pt idx="2032">
                  <c:v>1.7181782746337093E-4</c:v>
                </c:pt>
                <c:pt idx="2033">
                  <c:v>1.7188407775397147E-4</c:v>
                </c:pt>
                <c:pt idx="2034">
                  <c:v>1.7201291196798765E-4</c:v>
                </c:pt>
                <c:pt idx="2035">
                  <c:v>1.7202005666265444E-4</c:v>
                </c:pt>
                <c:pt idx="2036">
                  <c:v>1.7208295038060814E-4</c:v>
                </c:pt>
                <c:pt idx="2037">
                  <c:v>1.7212152733349123E-4</c:v>
                </c:pt>
                <c:pt idx="2038">
                  <c:v>1.7212702753031969E-4</c:v>
                </c:pt>
                <c:pt idx="2039">
                  <c:v>1.7215611038408259E-4</c:v>
                </c:pt>
                <c:pt idx="2040">
                  <c:v>1.7235644218873149E-4</c:v>
                </c:pt>
                <c:pt idx="2041">
                  <c:v>1.7242691649865016E-4</c:v>
                </c:pt>
                <c:pt idx="2042">
                  <c:v>1.7254324461238031E-4</c:v>
                </c:pt>
                <c:pt idx="2043">
                  <c:v>1.7258560151473375E-4</c:v>
                </c:pt>
                <c:pt idx="2044">
                  <c:v>1.726006731042647E-4</c:v>
                </c:pt>
                <c:pt idx="2045">
                  <c:v>1.7265833184884537E-4</c:v>
                </c:pt>
                <c:pt idx="2046">
                  <c:v>1.7278181616987756E-4</c:v>
                </c:pt>
                <c:pt idx="2047">
                  <c:v>1.7279933150027752E-4</c:v>
                </c:pt>
                <c:pt idx="2048">
                  <c:v>1.7283525859607233E-4</c:v>
                </c:pt>
                <c:pt idx="2049">
                  <c:v>1.7284987741990402E-4</c:v>
                </c:pt>
                <c:pt idx="2050">
                  <c:v>1.7285035363726604E-4</c:v>
                </c:pt>
                <c:pt idx="2051">
                  <c:v>1.7317560213628923E-4</c:v>
                </c:pt>
                <c:pt idx="2052">
                  <c:v>1.7319891352918798E-4</c:v>
                </c:pt>
                <c:pt idx="2053">
                  <c:v>1.7324617409686735E-4</c:v>
                </c:pt>
                <c:pt idx="2054">
                  <c:v>1.7329789707034747E-4</c:v>
                </c:pt>
                <c:pt idx="2055">
                  <c:v>1.7331845576770623E-4</c:v>
                </c:pt>
                <c:pt idx="2056">
                  <c:v>1.7338268723832311E-4</c:v>
                </c:pt>
                <c:pt idx="2057">
                  <c:v>1.7340442557374052E-4</c:v>
                </c:pt>
                <c:pt idx="2058">
                  <c:v>1.7342370931462597E-4</c:v>
                </c:pt>
                <c:pt idx="2059">
                  <c:v>1.7363820156322184E-4</c:v>
                </c:pt>
                <c:pt idx="2060">
                  <c:v>1.7367488934570436E-4</c:v>
                </c:pt>
                <c:pt idx="2061">
                  <c:v>1.7388544675402151E-4</c:v>
                </c:pt>
                <c:pt idx="2062">
                  <c:v>1.7396150991839289E-4</c:v>
                </c:pt>
                <c:pt idx="2063">
                  <c:v>1.7397010938177164E-4</c:v>
                </c:pt>
                <c:pt idx="2064">
                  <c:v>1.7418722817792419E-4</c:v>
                </c:pt>
                <c:pt idx="2065">
                  <c:v>1.7421346030108622E-4</c:v>
                </c:pt>
                <c:pt idx="2066">
                  <c:v>1.7427108730516533E-4</c:v>
                </c:pt>
                <c:pt idx="2067">
                  <c:v>1.7441361356944807E-4</c:v>
                </c:pt>
                <c:pt idx="2068">
                  <c:v>1.7445429588735289E-4</c:v>
                </c:pt>
                <c:pt idx="2069">
                  <c:v>1.7449053481920673E-4</c:v>
                </c:pt>
                <c:pt idx="2070">
                  <c:v>1.7450227217654561E-4</c:v>
                </c:pt>
                <c:pt idx="2071">
                  <c:v>1.7452816694785064E-4</c:v>
                </c:pt>
                <c:pt idx="2072">
                  <c:v>1.7459594075671625E-4</c:v>
                </c:pt>
                <c:pt idx="2073">
                  <c:v>1.7475756590075504E-4</c:v>
                </c:pt>
                <c:pt idx="2074">
                  <c:v>1.7512714380669473E-4</c:v>
                </c:pt>
                <c:pt idx="2075">
                  <c:v>1.7514196791979964E-4</c:v>
                </c:pt>
                <c:pt idx="2076">
                  <c:v>1.7518728836946892E-4</c:v>
                </c:pt>
                <c:pt idx="2077">
                  <c:v>1.7525132540447471E-4</c:v>
                </c:pt>
                <c:pt idx="2078">
                  <c:v>1.7529808150942719E-4</c:v>
                </c:pt>
                <c:pt idx="2079">
                  <c:v>1.7542994256440899E-4</c:v>
                </c:pt>
                <c:pt idx="2080">
                  <c:v>1.7550734023826628E-4</c:v>
                </c:pt>
                <c:pt idx="2081">
                  <c:v>1.7559285647749851E-4</c:v>
                </c:pt>
                <c:pt idx="2082">
                  <c:v>1.7560948002447383E-4</c:v>
                </c:pt>
                <c:pt idx="2083">
                  <c:v>1.7562870930323105E-4</c:v>
                </c:pt>
                <c:pt idx="2084">
                  <c:v>1.7565409157493079E-4</c:v>
                </c:pt>
                <c:pt idx="2085">
                  <c:v>1.7566488156258778E-4</c:v>
                </c:pt>
                <c:pt idx="2086">
                  <c:v>1.7567518840721217E-4</c:v>
                </c:pt>
                <c:pt idx="2087">
                  <c:v>1.7574927509380481E-4</c:v>
                </c:pt>
                <c:pt idx="2088">
                  <c:v>1.7584064113408603E-4</c:v>
                </c:pt>
                <c:pt idx="2089">
                  <c:v>1.7632226271571715E-4</c:v>
                </c:pt>
                <c:pt idx="2090">
                  <c:v>1.7643646549497972E-4</c:v>
                </c:pt>
                <c:pt idx="2091">
                  <c:v>1.7674022861352583E-4</c:v>
                </c:pt>
                <c:pt idx="2092">
                  <c:v>1.7676434521897064E-4</c:v>
                </c:pt>
                <c:pt idx="2093">
                  <c:v>1.7677599357627727E-4</c:v>
                </c:pt>
                <c:pt idx="2094">
                  <c:v>1.7678084154551662E-4</c:v>
                </c:pt>
                <c:pt idx="2095">
                  <c:v>1.7685199387339358E-4</c:v>
                </c:pt>
                <c:pt idx="2096">
                  <c:v>1.7687203406932937E-4</c:v>
                </c:pt>
                <c:pt idx="2097">
                  <c:v>1.7706967517998489E-4</c:v>
                </c:pt>
                <c:pt idx="2098">
                  <c:v>1.7717171080979538E-4</c:v>
                </c:pt>
                <c:pt idx="2099">
                  <c:v>1.771850300561379E-4</c:v>
                </c:pt>
                <c:pt idx="2100">
                  <c:v>1.7722174755052051E-4</c:v>
                </c:pt>
                <c:pt idx="2101">
                  <c:v>1.7727503151324339E-4</c:v>
                </c:pt>
                <c:pt idx="2102">
                  <c:v>1.7744437939992298E-4</c:v>
                </c:pt>
                <c:pt idx="2103">
                  <c:v>1.7748518539789537E-4</c:v>
                </c:pt>
                <c:pt idx="2104">
                  <c:v>1.7750435464556271E-4</c:v>
                </c:pt>
                <c:pt idx="2105">
                  <c:v>1.7766526804776319E-4</c:v>
                </c:pt>
                <c:pt idx="2106">
                  <c:v>1.7777637055586525E-4</c:v>
                </c:pt>
                <c:pt idx="2107">
                  <c:v>1.7788713691053532E-4</c:v>
                </c:pt>
                <c:pt idx="2108">
                  <c:v>1.7793479376610504E-4</c:v>
                </c:pt>
                <c:pt idx="2109">
                  <c:v>1.7813399152453793E-4</c:v>
                </c:pt>
                <c:pt idx="2110">
                  <c:v>1.7820633940271764E-4</c:v>
                </c:pt>
                <c:pt idx="2111">
                  <c:v>1.78264282920268E-4</c:v>
                </c:pt>
                <c:pt idx="2112">
                  <c:v>1.7879457453394003E-4</c:v>
                </c:pt>
                <c:pt idx="2113">
                  <c:v>1.7908122510925287E-4</c:v>
                </c:pt>
                <c:pt idx="2114">
                  <c:v>1.7915984770936863E-4</c:v>
                </c:pt>
                <c:pt idx="2115">
                  <c:v>1.7938954263131134E-4</c:v>
                </c:pt>
                <c:pt idx="2116">
                  <c:v>1.794474783962452E-4</c:v>
                </c:pt>
                <c:pt idx="2117">
                  <c:v>1.7945319481353541E-4</c:v>
                </c:pt>
                <c:pt idx="2118">
                  <c:v>1.7946511887971081E-4</c:v>
                </c:pt>
                <c:pt idx="2119">
                  <c:v>1.7955539491509607E-4</c:v>
                </c:pt>
                <c:pt idx="2120">
                  <c:v>1.7974176677136965E-4</c:v>
                </c:pt>
                <c:pt idx="2121">
                  <c:v>1.7977125104267117E-4</c:v>
                </c:pt>
                <c:pt idx="2122">
                  <c:v>1.7981514678116738E-4</c:v>
                </c:pt>
                <c:pt idx="2123">
                  <c:v>1.7982777470735431E-4</c:v>
                </c:pt>
                <c:pt idx="2124">
                  <c:v>1.7985171804183026E-4</c:v>
                </c:pt>
                <c:pt idx="2125">
                  <c:v>1.7995969609060973E-4</c:v>
                </c:pt>
                <c:pt idx="2126">
                  <c:v>1.7998356321686961E-4</c:v>
                </c:pt>
                <c:pt idx="2127">
                  <c:v>1.8011057644474327E-4</c:v>
                </c:pt>
                <c:pt idx="2128">
                  <c:v>1.8024470171584838E-4</c:v>
                </c:pt>
                <c:pt idx="2129">
                  <c:v>1.8037187767436341E-4</c:v>
                </c:pt>
                <c:pt idx="2130">
                  <c:v>1.8041916896501353E-4</c:v>
                </c:pt>
                <c:pt idx="2131">
                  <c:v>1.8050311519612609E-4</c:v>
                </c:pt>
                <c:pt idx="2132">
                  <c:v>1.8076980888382315E-4</c:v>
                </c:pt>
                <c:pt idx="2133">
                  <c:v>1.8126265838547088E-4</c:v>
                </c:pt>
                <c:pt idx="2134">
                  <c:v>1.8142703970080629E-4</c:v>
                </c:pt>
                <c:pt idx="2135">
                  <c:v>1.8152623096039146E-4</c:v>
                </c:pt>
                <c:pt idx="2136">
                  <c:v>1.8157560552433771E-4</c:v>
                </c:pt>
                <c:pt idx="2137">
                  <c:v>1.8165330321151502E-4</c:v>
                </c:pt>
                <c:pt idx="2138">
                  <c:v>1.8173792497974887E-4</c:v>
                </c:pt>
                <c:pt idx="2139">
                  <c:v>1.8190161570496701E-4</c:v>
                </c:pt>
                <c:pt idx="2140">
                  <c:v>1.8193406131408838E-4</c:v>
                </c:pt>
                <c:pt idx="2141">
                  <c:v>1.821932245434045E-4</c:v>
                </c:pt>
                <c:pt idx="2142">
                  <c:v>1.822776596286434E-4</c:v>
                </c:pt>
                <c:pt idx="2143">
                  <c:v>1.8236908488598975E-4</c:v>
                </c:pt>
                <c:pt idx="2144">
                  <c:v>1.8250330466794618E-4</c:v>
                </c:pt>
                <c:pt idx="2145">
                  <c:v>1.8252517688458215E-4</c:v>
                </c:pt>
                <c:pt idx="2146">
                  <c:v>1.8266044015573824E-4</c:v>
                </c:pt>
                <c:pt idx="2147">
                  <c:v>1.826701491250729E-4</c:v>
                </c:pt>
                <c:pt idx="2148">
                  <c:v>1.8268969091178331E-4</c:v>
                </c:pt>
                <c:pt idx="2149">
                  <c:v>1.8269786379715468E-4</c:v>
                </c:pt>
                <c:pt idx="2150">
                  <c:v>1.8274826855456348E-4</c:v>
                </c:pt>
                <c:pt idx="2151">
                  <c:v>1.8279914949703271E-4</c:v>
                </c:pt>
                <c:pt idx="2152">
                  <c:v>1.8294648174367871E-4</c:v>
                </c:pt>
                <c:pt idx="2153">
                  <c:v>1.8294729607846921E-4</c:v>
                </c:pt>
                <c:pt idx="2154">
                  <c:v>1.8305252590238358E-4</c:v>
                </c:pt>
                <c:pt idx="2155">
                  <c:v>1.8311294594144855E-4</c:v>
                </c:pt>
                <c:pt idx="2156">
                  <c:v>1.8322995622724656E-4</c:v>
                </c:pt>
                <c:pt idx="2157">
                  <c:v>1.8331027108131514E-4</c:v>
                </c:pt>
                <c:pt idx="2158">
                  <c:v>1.8338930373021465E-4</c:v>
                </c:pt>
                <c:pt idx="2159">
                  <c:v>1.8348664325161328E-4</c:v>
                </c:pt>
                <c:pt idx="2160">
                  <c:v>1.8353817675115667E-4</c:v>
                </c:pt>
                <c:pt idx="2161">
                  <c:v>1.8361207174139664E-4</c:v>
                </c:pt>
                <c:pt idx="2162">
                  <c:v>1.8369257769745108E-4</c:v>
                </c:pt>
                <c:pt idx="2163">
                  <c:v>1.8371431200150818E-4</c:v>
                </c:pt>
                <c:pt idx="2164">
                  <c:v>1.8378015755386644E-4</c:v>
                </c:pt>
                <c:pt idx="2165">
                  <c:v>1.8384156014656885E-4</c:v>
                </c:pt>
                <c:pt idx="2166">
                  <c:v>1.8396627326370618E-4</c:v>
                </c:pt>
                <c:pt idx="2167">
                  <c:v>1.8405092686934975E-4</c:v>
                </c:pt>
                <c:pt idx="2168">
                  <c:v>1.8410328121588128E-4</c:v>
                </c:pt>
                <c:pt idx="2169">
                  <c:v>1.841092649175306E-4</c:v>
                </c:pt>
                <c:pt idx="2170">
                  <c:v>1.8417213654052856E-4</c:v>
                </c:pt>
                <c:pt idx="2171">
                  <c:v>1.8418068085373501E-4</c:v>
                </c:pt>
                <c:pt idx="2172">
                  <c:v>1.8420978572492754E-4</c:v>
                </c:pt>
                <c:pt idx="2173">
                  <c:v>1.8443477315503384E-4</c:v>
                </c:pt>
                <c:pt idx="2174">
                  <c:v>1.8532967003041944E-4</c:v>
                </c:pt>
                <c:pt idx="2175">
                  <c:v>1.8541830599987769E-4</c:v>
                </c:pt>
                <c:pt idx="2176">
                  <c:v>1.8555360589568394E-4</c:v>
                </c:pt>
                <c:pt idx="2177">
                  <c:v>1.8569599144998536E-4</c:v>
                </c:pt>
                <c:pt idx="2178">
                  <c:v>1.856959994061075E-4</c:v>
                </c:pt>
                <c:pt idx="2179">
                  <c:v>1.8588166311581952E-4</c:v>
                </c:pt>
                <c:pt idx="2180">
                  <c:v>1.8601097675161307E-4</c:v>
                </c:pt>
                <c:pt idx="2181">
                  <c:v>1.8601139981187046E-4</c:v>
                </c:pt>
                <c:pt idx="2182">
                  <c:v>1.8602326867941981E-4</c:v>
                </c:pt>
                <c:pt idx="2183">
                  <c:v>1.860772949034457E-4</c:v>
                </c:pt>
                <c:pt idx="2184">
                  <c:v>1.8619023971738481E-4</c:v>
                </c:pt>
                <c:pt idx="2185">
                  <c:v>1.8626238610507359E-4</c:v>
                </c:pt>
                <c:pt idx="2186">
                  <c:v>1.8632077914514425E-4</c:v>
                </c:pt>
                <c:pt idx="2187">
                  <c:v>1.8665187993897493E-4</c:v>
                </c:pt>
                <c:pt idx="2188">
                  <c:v>1.8674948640878643E-4</c:v>
                </c:pt>
                <c:pt idx="2189">
                  <c:v>1.8690012242630416E-4</c:v>
                </c:pt>
                <c:pt idx="2190">
                  <c:v>1.8707856175414664E-4</c:v>
                </c:pt>
                <c:pt idx="2191">
                  <c:v>1.8711044361241049E-4</c:v>
                </c:pt>
                <c:pt idx="2192">
                  <c:v>1.871495299380102E-4</c:v>
                </c:pt>
                <c:pt idx="2193">
                  <c:v>1.8730834913895702E-4</c:v>
                </c:pt>
                <c:pt idx="2194">
                  <c:v>1.8739142280021205E-4</c:v>
                </c:pt>
                <c:pt idx="2195">
                  <c:v>1.8754918177922881E-4</c:v>
                </c:pt>
                <c:pt idx="2196">
                  <c:v>1.8770250671409846E-4</c:v>
                </c:pt>
                <c:pt idx="2197">
                  <c:v>1.8780783034466763E-4</c:v>
                </c:pt>
                <c:pt idx="2198">
                  <c:v>1.8780865036470963E-4</c:v>
                </c:pt>
                <c:pt idx="2199">
                  <c:v>1.8795219436658648E-4</c:v>
                </c:pt>
                <c:pt idx="2200">
                  <c:v>1.8796873961213946E-4</c:v>
                </c:pt>
                <c:pt idx="2201">
                  <c:v>1.8798020092466254E-4</c:v>
                </c:pt>
                <c:pt idx="2202">
                  <c:v>1.8799903487168551E-4</c:v>
                </c:pt>
                <c:pt idx="2203">
                  <c:v>1.8828275245145109E-4</c:v>
                </c:pt>
                <c:pt idx="2204">
                  <c:v>1.8836877553087857E-4</c:v>
                </c:pt>
                <c:pt idx="2205">
                  <c:v>1.8838823632213287E-4</c:v>
                </c:pt>
                <c:pt idx="2206">
                  <c:v>1.8849072666225674E-4</c:v>
                </c:pt>
                <c:pt idx="2207">
                  <c:v>1.8851504152147543E-4</c:v>
                </c:pt>
                <c:pt idx="2208">
                  <c:v>1.8859719116780428E-4</c:v>
                </c:pt>
                <c:pt idx="2209">
                  <c:v>1.8866625007614896E-4</c:v>
                </c:pt>
                <c:pt idx="2210">
                  <c:v>1.887545612303767E-4</c:v>
                </c:pt>
                <c:pt idx="2211">
                  <c:v>1.8876771224495025E-4</c:v>
                </c:pt>
                <c:pt idx="2212">
                  <c:v>1.888453100267487E-4</c:v>
                </c:pt>
                <c:pt idx="2213">
                  <c:v>1.8884975519590052E-4</c:v>
                </c:pt>
                <c:pt idx="2214">
                  <c:v>1.8890253942499175E-4</c:v>
                </c:pt>
                <c:pt idx="2215">
                  <c:v>1.8896667379409313E-4</c:v>
                </c:pt>
                <c:pt idx="2216">
                  <c:v>1.8902666542359477E-4</c:v>
                </c:pt>
                <c:pt idx="2217">
                  <c:v>1.89133628532183E-4</c:v>
                </c:pt>
                <c:pt idx="2218">
                  <c:v>1.8945749587035311E-4</c:v>
                </c:pt>
                <c:pt idx="2219">
                  <c:v>1.8947672538168918E-4</c:v>
                </c:pt>
                <c:pt idx="2220">
                  <c:v>1.8973009702564177E-4</c:v>
                </c:pt>
                <c:pt idx="2221">
                  <c:v>1.8987350290174237E-4</c:v>
                </c:pt>
                <c:pt idx="2222">
                  <c:v>1.8996923096436792E-4</c:v>
                </c:pt>
                <c:pt idx="2223">
                  <c:v>1.90170726468989E-4</c:v>
                </c:pt>
                <c:pt idx="2224">
                  <c:v>1.9021139891522884E-4</c:v>
                </c:pt>
                <c:pt idx="2225">
                  <c:v>1.9028957128216673E-4</c:v>
                </c:pt>
                <c:pt idx="2226">
                  <c:v>1.9063524322124027E-4</c:v>
                </c:pt>
                <c:pt idx="2227">
                  <c:v>1.9068543993719787E-4</c:v>
                </c:pt>
                <c:pt idx="2228">
                  <c:v>1.9070556177464186E-4</c:v>
                </c:pt>
                <c:pt idx="2229">
                  <c:v>1.9082298323335359E-4</c:v>
                </c:pt>
                <c:pt idx="2230">
                  <c:v>1.9101615374627693E-4</c:v>
                </c:pt>
                <c:pt idx="2231">
                  <c:v>1.9102025940252875E-4</c:v>
                </c:pt>
                <c:pt idx="2232">
                  <c:v>1.9108839182157124E-4</c:v>
                </c:pt>
                <c:pt idx="2233">
                  <c:v>1.9117465386246773E-4</c:v>
                </c:pt>
                <c:pt idx="2234">
                  <c:v>1.9135672182809713E-4</c:v>
                </c:pt>
                <c:pt idx="2235">
                  <c:v>1.9147973752286967E-4</c:v>
                </c:pt>
                <c:pt idx="2236">
                  <c:v>1.9151469228232928E-4</c:v>
                </c:pt>
                <c:pt idx="2237">
                  <c:v>1.9160257749167907E-4</c:v>
                </c:pt>
                <c:pt idx="2238">
                  <c:v>1.9167699201056256E-4</c:v>
                </c:pt>
                <c:pt idx="2239">
                  <c:v>1.9175980975796132E-4</c:v>
                </c:pt>
                <c:pt idx="2240">
                  <c:v>1.9195969963119248E-4</c:v>
                </c:pt>
                <c:pt idx="2241">
                  <c:v>1.9197054698820827E-4</c:v>
                </c:pt>
                <c:pt idx="2242">
                  <c:v>1.9218781033188644E-4</c:v>
                </c:pt>
                <c:pt idx="2243">
                  <c:v>1.924436026268343E-4</c:v>
                </c:pt>
                <c:pt idx="2244">
                  <c:v>1.9246593101386023E-4</c:v>
                </c:pt>
                <c:pt idx="2245">
                  <c:v>1.9250287230688733E-4</c:v>
                </c:pt>
                <c:pt idx="2246">
                  <c:v>1.9257239032515415E-4</c:v>
                </c:pt>
                <c:pt idx="2247">
                  <c:v>1.9262516656905201E-4</c:v>
                </c:pt>
                <c:pt idx="2248">
                  <c:v>1.9275214365358303E-4</c:v>
                </c:pt>
                <c:pt idx="2249">
                  <c:v>1.9280206209261772E-4</c:v>
                </c:pt>
                <c:pt idx="2250">
                  <c:v>1.9296626337928676E-4</c:v>
                </c:pt>
                <c:pt idx="2251">
                  <c:v>1.9297502514368272E-4</c:v>
                </c:pt>
                <c:pt idx="2252">
                  <c:v>1.9308788321553905E-4</c:v>
                </c:pt>
                <c:pt idx="2253">
                  <c:v>1.9313694032277844E-4</c:v>
                </c:pt>
                <c:pt idx="2254">
                  <c:v>1.9313717545962349E-4</c:v>
                </c:pt>
                <c:pt idx="2255">
                  <c:v>1.9313932177137834E-4</c:v>
                </c:pt>
                <c:pt idx="2256">
                  <c:v>1.9334347474357283E-4</c:v>
                </c:pt>
                <c:pt idx="2257">
                  <c:v>1.9342058807731528E-4</c:v>
                </c:pt>
                <c:pt idx="2258">
                  <c:v>1.9342592170272727E-4</c:v>
                </c:pt>
                <c:pt idx="2259">
                  <c:v>1.9360062087786175E-4</c:v>
                </c:pt>
                <c:pt idx="2260">
                  <c:v>1.9363166597043287E-4</c:v>
                </c:pt>
                <c:pt idx="2261">
                  <c:v>1.9375599028095345E-4</c:v>
                </c:pt>
                <c:pt idx="2262">
                  <c:v>1.9384839758801808E-4</c:v>
                </c:pt>
                <c:pt idx="2263">
                  <c:v>1.9418245156004027E-4</c:v>
                </c:pt>
                <c:pt idx="2264">
                  <c:v>1.9418867835788709E-4</c:v>
                </c:pt>
                <c:pt idx="2265">
                  <c:v>1.9428675380928553E-4</c:v>
                </c:pt>
                <c:pt idx="2266">
                  <c:v>1.9443369751419713E-4</c:v>
                </c:pt>
                <c:pt idx="2267">
                  <c:v>1.9450998957455806E-4</c:v>
                </c:pt>
                <c:pt idx="2268">
                  <c:v>1.9452593173118778E-4</c:v>
                </c:pt>
                <c:pt idx="2269">
                  <c:v>1.9463635030350084E-4</c:v>
                </c:pt>
                <c:pt idx="2270">
                  <c:v>1.9472737516407044E-4</c:v>
                </c:pt>
                <c:pt idx="2271">
                  <c:v>1.9484429153984685E-4</c:v>
                </c:pt>
                <c:pt idx="2272">
                  <c:v>1.9490830315919299E-4</c:v>
                </c:pt>
                <c:pt idx="2273">
                  <c:v>1.9512642580283524E-4</c:v>
                </c:pt>
                <c:pt idx="2274">
                  <c:v>1.9517178046738322E-4</c:v>
                </c:pt>
                <c:pt idx="2275">
                  <c:v>1.9518261211243061E-4</c:v>
                </c:pt>
                <c:pt idx="2276">
                  <c:v>1.9518815934179594E-4</c:v>
                </c:pt>
                <c:pt idx="2277">
                  <c:v>1.9520219553068946E-4</c:v>
                </c:pt>
                <c:pt idx="2278">
                  <c:v>1.9525643614039094E-4</c:v>
                </c:pt>
                <c:pt idx="2279">
                  <c:v>1.9526582466180176E-4</c:v>
                </c:pt>
                <c:pt idx="2280">
                  <c:v>1.9535330828240982E-4</c:v>
                </c:pt>
                <c:pt idx="2281">
                  <c:v>1.9557294733775233E-4</c:v>
                </c:pt>
                <c:pt idx="2282">
                  <c:v>1.9561882235788995E-4</c:v>
                </c:pt>
                <c:pt idx="2283">
                  <c:v>1.9567120564752187E-4</c:v>
                </c:pt>
                <c:pt idx="2284">
                  <c:v>1.9572461559025516E-4</c:v>
                </c:pt>
                <c:pt idx="2285">
                  <c:v>1.9588770747756696E-4</c:v>
                </c:pt>
                <c:pt idx="2286">
                  <c:v>1.9595581285290016E-4</c:v>
                </c:pt>
                <c:pt idx="2287">
                  <c:v>1.9607204566759816E-4</c:v>
                </c:pt>
                <c:pt idx="2288">
                  <c:v>1.9613945823039738E-4</c:v>
                </c:pt>
                <c:pt idx="2289">
                  <c:v>1.9616226193031294E-4</c:v>
                </c:pt>
                <c:pt idx="2290">
                  <c:v>1.9620538086960091E-4</c:v>
                </c:pt>
                <c:pt idx="2291">
                  <c:v>1.9621208897569451E-4</c:v>
                </c:pt>
                <c:pt idx="2292">
                  <c:v>1.9625779173270411E-4</c:v>
                </c:pt>
                <c:pt idx="2293">
                  <c:v>1.9635725488945568E-4</c:v>
                </c:pt>
                <c:pt idx="2294">
                  <c:v>1.964791598540049E-4</c:v>
                </c:pt>
                <c:pt idx="2295">
                  <c:v>1.9648311283540493E-4</c:v>
                </c:pt>
                <c:pt idx="2296">
                  <c:v>1.9649018466840219E-4</c:v>
                </c:pt>
                <c:pt idx="2297">
                  <c:v>1.965062802105399E-4</c:v>
                </c:pt>
                <c:pt idx="2298">
                  <c:v>1.9660095727038867E-4</c:v>
                </c:pt>
                <c:pt idx="2299">
                  <c:v>1.9667573286090445E-4</c:v>
                </c:pt>
                <c:pt idx="2300">
                  <c:v>1.9692232644432449E-4</c:v>
                </c:pt>
                <c:pt idx="2301">
                  <c:v>1.9700566012832157E-4</c:v>
                </c:pt>
                <c:pt idx="2302">
                  <c:v>1.9703635874355945E-4</c:v>
                </c:pt>
                <c:pt idx="2303">
                  <c:v>1.9705312486114471E-4</c:v>
                </c:pt>
                <c:pt idx="2304">
                  <c:v>1.9708808090301535E-4</c:v>
                </c:pt>
                <c:pt idx="2305">
                  <c:v>1.9709626219997447E-4</c:v>
                </c:pt>
                <c:pt idx="2306">
                  <c:v>1.9717631129436504E-4</c:v>
                </c:pt>
                <c:pt idx="2307">
                  <c:v>1.9749874533533999E-4</c:v>
                </c:pt>
                <c:pt idx="2308">
                  <c:v>1.9783236632375502E-4</c:v>
                </c:pt>
                <c:pt idx="2309">
                  <c:v>1.9785651210487792E-4</c:v>
                </c:pt>
                <c:pt idx="2310">
                  <c:v>1.978688053764723E-4</c:v>
                </c:pt>
                <c:pt idx="2311">
                  <c:v>1.981638297785043E-4</c:v>
                </c:pt>
                <c:pt idx="2312">
                  <c:v>1.9834182765300683E-4</c:v>
                </c:pt>
                <c:pt idx="2313">
                  <c:v>1.9836754432087954E-4</c:v>
                </c:pt>
                <c:pt idx="2314">
                  <c:v>1.9846381558347016E-4</c:v>
                </c:pt>
                <c:pt idx="2315">
                  <c:v>1.9858679212753181E-4</c:v>
                </c:pt>
                <c:pt idx="2316">
                  <c:v>1.9870443962668598E-4</c:v>
                </c:pt>
                <c:pt idx="2317">
                  <c:v>1.9875690085595019E-4</c:v>
                </c:pt>
                <c:pt idx="2318">
                  <c:v>1.9878598805117851E-4</c:v>
                </c:pt>
                <c:pt idx="2319">
                  <c:v>1.9893348350977441E-4</c:v>
                </c:pt>
                <c:pt idx="2320">
                  <c:v>1.9904612486047925E-4</c:v>
                </c:pt>
                <c:pt idx="2321">
                  <c:v>1.9922797542983357E-4</c:v>
                </c:pt>
                <c:pt idx="2322">
                  <c:v>1.9928547980044709E-4</c:v>
                </c:pt>
                <c:pt idx="2323">
                  <c:v>1.9941379612032926E-4</c:v>
                </c:pt>
                <c:pt idx="2324">
                  <c:v>1.994369553745989E-4</c:v>
                </c:pt>
                <c:pt idx="2325">
                  <c:v>1.9958611022251652E-4</c:v>
                </c:pt>
                <c:pt idx="2326">
                  <c:v>1.9960798614748754E-4</c:v>
                </c:pt>
                <c:pt idx="2327">
                  <c:v>1.9962096458882756E-4</c:v>
                </c:pt>
                <c:pt idx="2328">
                  <c:v>2.0003654779761817E-4</c:v>
                </c:pt>
                <c:pt idx="2329">
                  <c:v>2.0025553787501096E-4</c:v>
                </c:pt>
                <c:pt idx="2330">
                  <c:v>2.0031605683745596E-4</c:v>
                </c:pt>
                <c:pt idx="2331">
                  <c:v>2.003171467777469E-4</c:v>
                </c:pt>
                <c:pt idx="2332">
                  <c:v>2.0032504932939637E-4</c:v>
                </c:pt>
                <c:pt idx="2333">
                  <c:v>2.0042698780600672E-4</c:v>
                </c:pt>
                <c:pt idx="2334">
                  <c:v>2.004336168612589E-4</c:v>
                </c:pt>
                <c:pt idx="2335">
                  <c:v>2.0072659483753378E-4</c:v>
                </c:pt>
                <c:pt idx="2336">
                  <c:v>2.0086830948044175E-4</c:v>
                </c:pt>
                <c:pt idx="2337">
                  <c:v>2.0094485801026255E-4</c:v>
                </c:pt>
                <c:pt idx="2338">
                  <c:v>2.0095533685959553E-4</c:v>
                </c:pt>
                <c:pt idx="2339">
                  <c:v>2.0101195080349176E-4</c:v>
                </c:pt>
                <c:pt idx="2340">
                  <c:v>2.0106940265013148E-4</c:v>
                </c:pt>
                <c:pt idx="2341">
                  <c:v>2.0112036938175768E-4</c:v>
                </c:pt>
                <c:pt idx="2342">
                  <c:v>2.0112285860464157E-4</c:v>
                </c:pt>
                <c:pt idx="2343">
                  <c:v>2.0118532534726572E-4</c:v>
                </c:pt>
                <c:pt idx="2344">
                  <c:v>2.0133522021468874E-4</c:v>
                </c:pt>
                <c:pt idx="2345">
                  <c:v>2.0153332737385786E-4</c:v>
                </c:pt>
                <c:pt idx="2346">
                  <c:v>2.0163464301821551E-4</c:v>
                </c:pt>
                <c:pt idx="2347">
                  <c:v>2.0168971209831127E-4</c:v>
                </c:pt>
                <c:pt idx="2348">
                  <c:v>2.0171847465274236E-4</c:v>
                </c:pt>
                <c:pt idx="2349">
                  <c:v>2.0176198582271825E-4</c:v>
                </c:pt>
                <c:pt idx="2350">
                  <c:v>2.0196423688437952E-4</c:v>
                </c:pt>
                <c:pt idx="2351">
                  <c:v>2.0200897195985252E-4</c:v>
                </c:pt>
                <c:pt idx="2352">
                  <c:v>2.0227127463042093E-4</c:v>
                </c:pt>
                <c:pt idx="2353">
                  <c:v>2.023770175612293E-4</c:v>
                </c:pt>
                <c:pt idx="2354">
                  <c:v>2.0252267673518654E-4</c:v>
                </c:pt>
                <c:pt idx="2355">
                  <c:v>2.0252582642927379E-4</c:v>
                </c:pt>
                <c:pt idx="2356">
                  <c:v>2.0261718065973662E-4</c:v>
                </c:pt>
                <c:pt idx="2357">
                  <c:v>2.0315096388370669E-4</c:v>
                </c:pt>
                <c:pt idx="2358">
                  <c:v>2.0315792020272408E-4</c:v>
                </c:pt>
                <c:pt idx="2359">
                  <c:v>2.0318208882822263E-4</c:v>
                </c:pt>
                <c:pt idx="2360">
                  <c:v>2.0323266658525951E-4</c:v>
                </c:pt>
                <c:pt idx="2361">
                  <c:v>2.0340786702516625E-4</c:v>
                </c:pt>
                <c:pt idx="2362">
                  <c:v>2.0351995496829459E-4</c:v>
                </c:pt>
                <c:pt idx="2363">
                  <c:v>2.0360090902555767E-4</c:v>
                </c:pt>
                <c:pt idx="2364">
                  <c:v>2.0372854065377118E-4</c:v>
                </c:pt>
                <c:pt idx="2365">
                  <c:v>2.0386539107278859E-4</c:v>
                </c:pt>
                <c:pt idx="2366">
                  <c:v>2.0464337229597509E-4</c:v>
                </c:pt>
                <c:pt idx="2367">
                  <c:v>2.0468369467929788E-4</c:v>
                </c:pt>
                <c:pt idx="2368">
                  <c:v>2.0477132782848798E-4</c:v>
                </c:pt>
                <c:pt idx="2369">
                  <c:v>2.0488233164578772E-4</c:v>
                </c:pt>
                <c:pt idx="2370">
                  <c:v>2.050206095281568E-4</c:v>
                </c:pt>
                <c:pt idx="2371">
                  <c:v>2.0507787355475193E-4</c:v>
                </c:pt>
                <c:pt idx="2372">
                  <c:v>2.0510681949731567E-4</c:v>
                </c:pt>
                <c:pt idx="2373">
                  <c:v>2.0512845138931471E-4</c:v>
                </c:pt>
                <c:pt idx="2374">
                  <c:v>2.0518315625150772E-4</c:v>
                </c:pt>
                <c:pt idx="2375">
                  <c:v>2.0547766914239351E-4</c:v>
                </c:pt>
                <c:pt idx="2376">
                  <c:v>2.0548150203577068E-4</c:v>
                </c:pt>
                <c:pt idx="2377">
                  <c:v>2.0570110201792783E-4</c:v>
                </c:pt>
                <c:pt idx="2378">
                  <c:v>2.0572599473776609E-4</c:v>
                </c:pt>
                <c:pt idx="2379">
                  <c:v>2.0582343258817847E-4</c:v>
                </c:pt>
                <c:pt idx="2380">
                  <c:v>2.0590122552916507E-4</c:v>
                </c:pt>
                <c:pt idx="2381">
                  <c:v>2.0591065833093435E-4</c:v>
                </c:pt>
                <c:pt idx="2382">
                  <c:v>2.0597899614261772E-4</c:v>
                </c:pt>
                <c:pt idx="2383">
                  <c:v>2.0606372749407969E-4</c:v>
                </c:pt>
                <c:pt idx="2384">
                  <c:v>2.0626987610593601E-4</c:v>
                </c:pt>
                <c:pt idx="2385">
                  <c:v>2.0642740554291313E-4</c:v>
                </c:pt>
                <c:pt idx="2386">
                  <c:v>2.0681747128730059E-4</c:v>
                </c:pt>
                <c:pt idx="2387">
                  <c:v>2.0687210469621638E-4</c:v>
                </c:pt>
                <c:pt idx="2388">
                  <c:v>2.0692593459816075E-4</c:v>
                </c:pt>
                <c:pt idx="2389">
                  <c:v>2.0698107045412275E-4</c:v>
                </c:pt>
                <c:pt idx="2390">
                  <c:v>2.0707809338452385E-4</c:v>
                </c:pt>
                <c:pt idx="2391">
                  <c:v>2.0715225736469829E-4</c:v>
                </c:pt>
                <c:pt idx="2392">
                  <c:v>2.0715365448948042E-4</c:v>
                </c:pt>
                <c:pt idx="2393">
                  <c:v>2.0717229086754385E-4</c:v>
                </c:pt>
                <c:pt idx="2394">
                  <c:v>2.073517875811504E-4</c:v>
                </c:pt>
                <c:pt idx="2395">
                  <c:v>2.0746787918194607E-4</c:v>
                </c:pt>
                <c:pt idx="2396">
                  <c:v>2.0778557539251365E-4</c:v>
                </c:pt>
                <c:pt idx="2397">
                  <c:v>2.0783568437469951E-4</c:v>
                </c:pt>
                <c:pt idx="2398">
                  <c:v>2.0784747881713434E-4</c:v>
                </c:pt>
                <c:pt idx="2399">
                  <c:v>2.0805844455573937E-4</c:v>
                </c:pt>
                <c:pt idx="2400">
                  <c:v>2.0819371941059505E-4</c:v>
                </c:pt>
                <c:pt idx="2401">
                  <c:v>2.0820511203494029E-4</c:v>
                </c:pt>
                <c:pt idx="2402">
                  <c:v>2.0822947075458431E-4</c:v>
                </c:pt>
                <c:pt idx="2403">
                  <c:v>2.0846075640997339E-4</c:v>
                </c:pt>
                <c:pt idx="2404">
                  <c:v>2.0849563610149711E-4</c:v>
                </c:pt>
                <c:pt idx="2405">
                  <c:v>2.0851070393746918E-4</c:v>
                </c:pt>
                <c:pt idx="2406">
                  <c:v>2.0879383019290585E-4</c:v>
                </c:pt>
                <c:pt idx="2407">
                  <c:v>2.0914901164588442E-4</c:v>
                </c:pt>
                <c:pt idx="2408">
                  <c:v>2.092268519424347E-4</c:v>
                </c:pt>
                <c:pt idx="2409">
                  <c:v>2.0932573097832911E-4</c:v>
                </c:pt>
                <c:pt idx="2410">
                  <c:v>2.0941010589680715E-4</c:v>
                </c:pt>
                <c:pt idx="2411">
                  <c:v>2.0950505612008234E-4</c:v>
                </c:pt>
                <c:pt idx="2412">
                  <c:v>2.095132572508178E-4</c:v>
                </c:pt>
                <c:pt idx="2413">
                  <c:v>2.0959323034372906E-4</c:v>
                </c:pt>
                <c:pt idx="2414">
                  <c:v>2.098316890877407E-4</c:v>
                </c:pt>
                <c:pt idx="2415">
                  <c:v>2.0983640979132734E-4</c:v>
                </c:pt>
                <c:pt idx="2416">
                  <c:v>2.0984682182603048E-4</c:v>
                </c:pt>
                <c:pt idx="2417">
                  <c:v>2.0998865857264199E-4</c:v>
                </c:pt>
                <c:pt idx="2418">
                  <c:v>2.1002407236772732E-4</c:v>
                </c:pt>
                <c:pt idx="2419">
                  <c:v>2.1005592464976068E-4</c:v>
                </c:pt>
                <c:pt idx="2420">
                  <c:v>2.1007615463619863E-4</c:v>
                </c:pt>
                <c:pt idx="2421">
                  <c:v>2.100937900675423E-4</c:v>
                </c:pt>
                <c:pt idx="2422">
                  <c:v>2.1016673936783366E-4</c:v>
                </c:pt>
                <c:pt idx="2423">
                  <c:v>2.1019721619364821E-4</c:v>
                </c:pt>
                <c:pt idx="2424">
                  <c:v>2.1026692752339698E-4</c:v>
                </c:pt>
                <c:pt idx="2425">
                  <c:v>2.102873776712093E-4</c:v>
                </c:pt>
                <c:pt idx="2426">
                  <c:v>2.1060811724873566E-4</c:v>
                </c:pt>
                <c:pt idx="2427">
                  <c:v>2.1084205895038536E-4</c:v>
                </c:pt>
                <c:pt idx="2428">
                  <c:v>2.1084528155782673E-4</c:v>
                </c:pt>
                <c:pt idx="2429">
                  <c:v>2.1088104034432668E-4</c:v>
                </c:pt>
                <c:pt idx="2430">
                  <c:v>2.1097074410743612E-4</c:v>
                </c:pt>
                <c:pt idx="2431">
                  <c:v>2.1100662549509893E-4</c:v>
                </c:pt>
                <c:pt idx="2432">
                  <c:v>2.1114759637140459E-4</c:v>
                </c:pt>
                <c:pt idx="2433">
                  <c:v>2.1139759854752534E-4</c:v>
                </c:pt>
                <c:pt idx="2434">
                  <c:v>2.1152201588943914E-4</c:v>
                </c:pt>
                <c:pt idx="2435">
                  <c:v>2.1163410714035086E-4</c:v>
                </c:pt>
                <c:pt idx="2436">
                  <c:v>2.1178026096997486E-4</c:v>
                </c:pt>
                <c:pt idx="2437">
                  <c:v>2.1180183819310985E-4</c:v>
                </c:pt>
                <c:pt idx="2438">
                  <c:v>2.1186935019613134E-4</c:v>
                </c:pt>
                <c:pt idx="2439">
                  <c:v>2.1203570040460276E-4</c:v>
                </c:pt>
                <c:pt idx="2440">
                  <c:v>2.1212892933391713E-4</c:v>
                </c:pt>
                <c:pt idx="2441">
                  <c:v>2.1218060331086304E-4</c:v>
                </c:pt>
                <c:pt idx="2442">
                  <c:v>2.1238924357475642E-4</c:v>
                </c:pt>
                <c:pt idx="2443">
                  <c:v>2.1240601792949597E-4</c:v>
                </c:pt>
                <c:pt idx="2444">
                  <c:v>2.124330697335235E-4</c:v>
                </c:pt>
                <c:pt idx="2445">
                  <c:v>2.1244388091166332E-4</c:v>
                </c:pt>
                <c:pt idx="2446">
                  <c:v>2.1245589329951738E-4</c:v>
                </c:pt>
                <c:pt idx="2447">
                  <c:v>2.1249063895477079E-4</c:v>
                </c:pt>
                <c:pt idx="2448">
                  <c:v>2.1256657505376535E-4</c:v>
                </c:pt>
                <c:pt idx="2449">
                  <c:v>2.1264983039757717E-4</c:v>
                </c:pt>
                <c:pt idx="2450">
                  <c:v>2.127293394705752E-4</c:v>
                </c:pt>
                <c:pt idx="2451">
                  <c:v>2.1299863868331776E-4</c:v>
                </c:pt>
                <c:pt idx="2452">
                  <c:v>2.1303196820049829E-4</c:v>
                </c:pt>
                <c:pt idx="2453">
                  <c:v>2.1316371813464958E-4</c:v>
                </c:pt>
                <c:pt idx="2454">
                  <c:v>2.1323104808040368E-4</c:v>
                </c:pt>
                <c:pt idx="2455">
                  <c:v>2.1328390477061434E-4</c:v>
                </c:pt>
                <c:pt idx="2456">
                  <c:v>2.1354713955759253E-4</c:v>
                </c:pt>
                <c:pt idx="2457">
                  <c:v>2.1371120167834281E-4</c:v>
                </c:pt>
                <c:pt idx="2458">
                  <c:v>2.1386420288980841E-4</c:v>
                </c:pt>
                <c:pt idx="2459">
                  <c:v>2.1393835717921339E-4</c:v>
                </c:pt>
                <c:pt idx="2460">
                  <c:v>2.1403133460074167E-4</c:v>
                </c:pt>
                <c:pt idx="2461">
                  <c:v>2.1403991787084372E-4</c:v>
                </c:pt>
                <c:pt idx="2462">
                  <c:v>2.140663291731139E-4</c:v>
                </c:pt>
                <c:pt idx="2463">
                  <c:v>2.1418201576432636E-4</c:v>
                </c:pt>
                <c:pt idx="2464">
                  <c:v>2.1422810084159604E-4</c:v>
                </c:pt>
                <c:pt idx="2465">
                  <c:v>2.1429691395324888E-4</c:v>
                </c:pt>
                <c:pt idx="2466">
                  <c:v>2.1441481236582208E-4</c:v>
                </c:pt>
                <c:pt idx="2467">
                  <c:v>2.1442359018782327E-4</c:v>
                </c:pt>
                <c:pt idx="2468">
                  <c:v>2.1470591813700296E-4</c:v>
                </c:pt>
                <c:pt idx="2469">
                  <c:v>2.1485598744474721E-4</c:v>
                </c:pt>
                <c:pt idx="2470">
                  <c:v>2.1492655076761868E-4</c:v>
                </c:pt>
                <c:pt idx="2471">
                  <c:v>2.1495034540691921E-4</c:v>
                </c:pt>
                <c:pt idx="2472">
                  <c:v>2.1496801394839355E-4</c:v>
                </c:pt>
                <c:pt idx="2473">
                  <c:v>2.1526183644943758E-4</c:v>
                </c:pt>
                <c:pt idx="2474">
                  <c:v>2.1533918406723776E-4</c:v>
                </c:pt>
                <c:pt idx="2475">
                  <c:v>2.154272792142002E-4</c:v>
                </c:pt>
                <c:pt idx="2476">
                  <c:v>2.1545173220565458E-4</c:v>
                </c:pt>
                <c:pt idx="2477">
                  <c:v>2.1552232404846368E-4</c:v>
                </c:pt>
                <c:pt idx="2478">
                  <c:v>2.1582639815351227E-4</c:v>
                </c:pt>
                <c:pt idx="2479">
                  <c:v>2.1586052299865267E-4</c:v>
                </c:pt>
                <c:pt idx="2480">
                  <c:v>2.1586819901886042E-4</c:v>
                </c:pt>
                <c:pt idx="2481">
                  <c:v>2.1589617479905165E-4</c:v>
                </c:pt>
                <c:pt idx="2482">
                  <c:v>2.1591553835311912E-4</c:v>
                </c:pt>
                <c:pt idx="2483">
                  <c:v>2.1609843062857091E-4</c:v>
                </c:pt>
                <c:pt idx="2484">
                  <c:v>2.1611446924066466E-4</c:v>
                </c:pt>
                <c:pt idx="2485">
                  <c:v>2.1611461638531819E-4</c:v>
                </c:pt>
                <c:pt idx="2486">
                  <c:v>2.1612028734643561E-4</c:v>
                </c:pt>
                <c:pt idx="2487">
                  <c:v>2.1612448825649767E-4</c:v>
                </c:pt>
                <c:pt idx="2488">
                  <c:v>2.1628455481460435E-4</c:v>
                </c:pt>
                <c:pt idx="2489">
                  <c:v>2.1631631449163844E-4</c:v>
                </c:pt>
                <c:pt idx="2490">
                  <c:v>2.1640588061997248E-4</c:v>
                </c:pt>
                <c:pt idx="2491">
                  <c:v>2.167695950673373E-4</c:v>
                </c:pt>
                <c:pt idx="2492">
                  <c:v>2.168566980538784E-4</c:v>
                </c:pt>
                <c:pt idx="2493">
                  <c:v>2.1689135315857618E-4</c:v>
                </c:pt>
                <c:pt idx="2494">
                  <c:v>2.169211026597935E-4</c:v>
                </c:pt>
                <c:pt idx="2495">
                  <c:v>2.1695426822206538E-4</c:v>
                </c:pt>
                <c:pt idx="2496">
                  <c:v>2.1702747064527152E-4</c:v>
                </c:pt>
                <c:pt idx="2497">
                  <c:v>2.1716074896891517E-4</c:v>
                </c:pt>
                <c:pt idx="2498">
                  <c:v>2.1719864980323096E-4</c:v>
                </c:pt>
                <c:pt idx="2499">
                  <c:v>2.1720277179166093E-4</c:v>
                </c:pt>
                <c:pt idx="2500">
                  <c:v>2.173652173950567E-4</c:v>
                </c:pt>
                <c:pt idx="2501">
                  <c:v>2.1742240348201838E-4</c:v>
                </c:pt>
                <c:pt idx="2502">
                  <c:v>2.1746218587625089E-4</c:v>
                </c:pt>
                <c:pt idx="2503">
                  <c:v>2.1748198607703608E-4</c:v>
                </c:pt>
                <c:pt idx="2504">
                  <c:v>2.175141215815151E-4</c:v>
                </c:pt>
                <c:pt idx="2505">
                  <c:v>2.1769463605209795E-4</c:v>
                </c:pt>
                <c:pt idx="2506">
                  <c:v>2.1828097160826206E-4</c:v>
                </c:pt>
                <c:pt idx="2507">
                  <c:v>2.1872225841207543E-4</c:v>
                </c:pt>
                <c:pt idx="2508">
                  <c:v>2.1875066690453079E-4</c:v>
                </c:pt>
                <c:pt idx="2509">
                  <c:v>2.188007730311706E-4</c:v>
                </c:pt>
                <c:pt idx="2510">
                  <c:v>2.1890108379112551E-4</c:v>
                </c:pt>
                <c:pt idx="2511">
                  <c:v>2.1898347769331336E-4</c:v>
                </c:pt>
                <c:pt idx="2512">
                  <c:v>2.190111610835896E-4</c:v>
                </c:pt>
                <c:pt idx="2513">
                  <c:v>2.1906044349477279E-4</c:v>
                </c:pt>
                <c:pt idx="2514">
                  <c:v>2.1913993685580182E-4</c:v>
                </c:pt>
                <c:pt idx="2515">
                  <c:v>2.192506291213046E-4</c:v>
                </c:pt>
                <c:pt idx="2516">
                  <c:v>2.1930900476967353E-4</c:v>
                </c:pt>
                <c:pt idx="2517">
                  <c:v>2.1937826292025092E-4</c:v>
                </c:pt>
                <c:pt idx="2518">
                  <c:v>2.1938498699673446E-4</c:v>
                </c:pt>
                <c:pt idx="2519">
                  <c:v>2.1940426116313769E-4</c:v>
                </c:pt>
                <c:pt idx="2520">
                  <c:v>2.1945974860346863E-4</c:v>
                </c:pt>
                <c:pt idx="2521">
                  <c:v>2.1963310412426111E-4</c:v>
                </c:pt>
                <c:pt idx="2522">
                  <c:v>2.1966815669912287E-4</c:v>
                </c:pt>
                <c:pt idx="2523">
                  <c:v>2.1969230589139697E-4</c:v>
                </c:pt>
                <c:pt idx="2524">
                  <c:v>2.1977222750693747E-4</c:v>
                </c:pt>
                <c:pt idx="2525">
                  <c:v>2.2013897798211829E-4</c:v>
                </c:pt>
                <c:pt idx="2526">
                  <c:v>2.2019266432499567E-4</c:v>
                </c:pt>
                <c:pt idx="2527">
                  <c:v>2.2022932588425473E-4</c:v>
                </c:pt>
                <c:pt idx="2528">
                  <c:v>2.2041351625773844E-4</c:v>
                </c:pt>
                <c:pt idx="2529">
                  <c:v>2.2041607069304441E-4</c:v>
                </c:pt>
                <c:pt idx="2530">
                  <c:v>2.2042387747404343E-4</c:v>
                </c:pt>
                <c:pt idx="2531">
                  <c:v>2.206282375573752E-4</c:v>
                </c:pt>
                <c:pt idx="2532">
                  <c:v>2.2069761812176057E-4</c:v>
                </c:pt>
                <c:pt idx="2533">
                  <c:v>2.2069920558618703E-4</c:v>
                </c:pt>
                <c:pt idx="2534">
                  <c:v>2.2070511447509167E-4</c:v>
                </c:pt>
                <c:pt idx="2535">
                  <c:v>2.2071831749033777E-4</c:v>
                </c:pt>
                <c:pt idx="2536">
                  <c:v>2.2084363628060373E-4</c:v>
                </c:pt>
                <c:pt idx="2537">
                  <c:v>2.2086368442943168E-4</c:v>
                </c:pt>
                <c:pt idx="2538">
                  <c:v>2.2090674329240648E-4</c:v>
                </c:pt>
                <c:pt idx="2539">
                  <c:v>2.2094761510362842E-4</c:v>
                </c:pt>
                <c:pt idx="2540">
                  <c:v>2.2113414719355517E-4</c:v>
                </c:pt>
                <c:pt idx="2541">
                  <c:v>2.2113524546790882E-4</c:v>
                </c:pt>
                <c:pt idx="2542">
                  <c:v>2.2152431988528196E-4</c:v>
                </c:pt>
                <c:pt idx="2543">
                  <c:v>2.2173462048819207E-4</c:v>
                </c:pt>
                <c:pt idx="2544">
                  <c:v>2.2178599971067717E-4</c:v>
                </c:pt>
                <c:pt idx="2545">
                  <c:v>2.218465042274145E-4</c:v>
                </c:pt>
                <c:pt idx="2546">
                  <c:v>2.2191430473112106E-4</c:v>
                </c:pt>
                <c:pt idx="2547">
                  <c:v>2.22005032026905E-4</c:v>
                </c:pt>
                <c:pt idx="2548">
                  <c:v>2.2216917822477693E-4</c:v>
                </c:pt>
                <c:pt idx="2549">
                  <c:v>2.2220680654171785E-4</c:v>
                </c:pt>
                <c:pt idx="2550">
                  <c:v>2.223006125499287E-4</c:v>
                </c:pt>
                <c:pt idx="2551">
                  <c:v>2.2243814992825407E-4</c:v>
                </c:pt>
                <c:pt idx="2552">
                  <c:v>2.2248321573032861E-4</c:v>
                </c:pt>
                <c:pt idx="2553">
                  <c:v>2.2248398990656754E-4</c:v>
                </c:pt>
                <c:pt idx="2554">
                  <c:v>2.2251987413039617E-4</c:v>
                </c:pt>
                <c:pt idx="2555">
                  <c:v>2.2268619014983049E-4</c:v>
                </c:pt>
                <c:pt idx="2556">
                  <c:v>2.2283891102669977E-4</c:v>
                </c:pt>
                <c:pt idx="2557">
                  <c:v>2.2286585498537722E-4</c:v>
                </c:pt>
                <c:pt idx="2558">
                  <c:v>2.2287460841248038E-4</c:v>
                </c:pt>
                <c:pt idx="2559">
                  <c:v>2.228866840939842E-4</c:v>
                </c:pt>
                <c:pt idx="2560">
                  <c:v>2.2304833833617472E-4</c:v>
                </c:pt>
                <c:pt idx="2561">
                  <c:v>2.2305108048815728E-4</c:v>
                </c:pt>
                <c:pt idx="2562">
                  <c:v>2.2322143878620782E-4</c:v>
                </c:pt>
                <c:pt idx="2563">
                  <c:v>2.2332468622743415E-4</c:v>
                </c:pt>
                <c:pt idx="2564">
                  <c:v>2.2334477108489989E-4</c:v>
                </c:pt>
                <c:pt idx="2565">
                  <c:v>2.2352016510762958E-4</c:v>
                </c:pt>
                <c:pt idx="2566">
                  <c:v>2.2352262912159052E-4</c:v>
                </c:pt>
                <c:pt idx="2567">
                  <c:v>2.2362104682514559E-4</c:v>
                </c:pt>
                <c:pt idx="2568">
                  <c:v>2.2363382805285485E-4</c:v>
                </c:pt>
                <c:pt idx="2569">
                  <c:v>2.2363502944346177E-4</c:v>
                </c:pt>
                <c:pt idx="2570">
                  <c:v>2.2375859345492635E-4</c:v>
                </c:pt>
                <c:pt idx="2571">
                  <c:v>2.2398520689288231E-4</c:v>
                </c:pt>
                <c:pt idx="2572">
                  <c:v>2.2404891783993575E-4</c:v>
                </c:pt>
                <c:pt idx="2573">
                  <c:v>2.2410953867175627E-4</c:v>
                </c:pt>
                <c:pt idx="2574">
                  <c:v>2.2433043837999568E-4</c:v>
                </c:pt>
                <c:pt idx="2575">
                  <c:v>2.2442251206614898E-4</c:v>
                </c:pt>
                <c:pt idx="2576">
                  <c:v>2.2471049425663866E-4</c:v>
                </c:pt>
                <c:pt idx="2577">
                  <c:v>2.2473329439035155E-4</c:v>
                </c:pt>
                <c:pt idx="2578">
                  <c:v>2.2488727933126759E-4</c:v>
                </c:pt>
                <c:pt idx="2579">
                  <c:v>2.2489258398127623E-4</c:v>
                </c:pt>
                <c:pt idx="2580">
                  <c:v>2.2490816115766304E-4</c:v>
                </c:pt>
                <c:pt idx="2581">
                  <c:v>2.250706816513299E-4</c:v>
                </c:pt>
                <c:pt idx="2582">
                  <c:v>2.2510496685933346E-4</c:v>
                </c:pt>
                <c:pt idx="2583">
                  <c:v>2.2517284105165629E-4</c:v>
                </c:pt>
                <c:pt idx="2584">
                  <c:v>2.2578025361601553E-4</c:v>
                </c:pt>
                <c:pt idx="2585">
                  <c:v>2.2583757081909677E-4</c:v>
                </c:pt>
                <c:pt idx="2586">
                  <c:v>2.2603700531658146E-4</c:v>
                </c:pt>
                <c:pt idx="2587">
                  <c:v>2.2620965186386589E-4</c:v>
                </c:pt>
                <c:pt idx="2588">
                  <c:v>2.2624812517719366E-4</c:v>
                </c:pt>
                <c:pt idx="2589">
                  <c:v>2.2629862778553834E-4</c:v>
                </c:pt>
                <c:pt idx="2590">
                  <c:v>2.263161639963177E-4</c:v>
                </c:pt>
                <c:pt idx="2591">
                  <c:v>2.2636349857563828E-4</c:v>
                </c:pt>
                <c:pt idx="2592">
                  <c:v>2.2640069288821176E-4</c:v>
                </c:pt>
                <c:pt idx="2593">
                  <c:v>2.2648077494414075E-4</c:v>
                </c:pt>
                <c:pt idx="2594">
                  <c:v>2.2656738286800279E-4</c:v>
                </c:pt>
                <c:pt idx="2595">
                  <c:v>2.2681669066814607E-4</c:v>
                </c:pt>
                <c:pt idx="2596">
                  <c:v>2.2696143132507296E-4</c:v>
                </c:pt>
                <c:pt idx="2597">
                  <c:v>2.269743849257399E-4</c:v>
                </c:pt>
                <c:pt idx="2598">
                  <c:v>2.2700566368215788E-4</c:v>
                </c:pt>
                <c:pt idx="2599">
                  <c:v>2.2705343034061312E-4</c:v>
                </c:pt>
                <c:pt idx="2600">
                  <c:v>2.2708218913502522E-4</c:v>
                </c:pt>
                <c:pt idx="2601">
                  <c:v>2.2708926169159947E-4</c:v>
                </c:pt>
                <c:pt idx="2602">
                  <c:v>2.2711597265832268E-4</c:v>
                </c:pt>
                <c:pt idx="2603">
                  <c:v>2.2715745928429996E-4</c:v>
                </c:pt>
                <c:pt idx="2604">
                  <c:v>2.2722375562544067E-4</c:v>
                </c:pt>
                <c:pt idx="2605">
                  <c:v>2.2724217615129147E-4</c:v>
                </c:pt>
                <c:pt idx="2606">
                  <c:v>2.2730398016153154E-4</c:v>
                </c:pt>
                <c:pt idx="2607">
                  <c:v>2.2744240750141757E-4</c:v>
                </c:pt>
                <c:pt idx="2608">
                  <c:v>2.2749749460634577E-4</c:v>
                </c:pt>
                <c:pt idx="2609">
                  <c:v>2.2756475936552028E-4</c:v>
                </c:pt>
                <c:pt idx="2610">
                  <c:v>2.2769391333618539E-4</c:v>
                </c:pt>
                <c:pt idx="2611">
                  <c:v>2.2772279679266364E-4</c:v>
                </c:pt>
                <c:pt idx="2612">
                  <c:v>2.2793982104566332E-4</c:v>
                </c:pt>
                <c:pt idx="2613">
                  <c:v>2.2834732164829673E-4</c:v>
                </c:pt>
                <c:pt idx="2614">
                  <c:v>2.2847820526636722E-4</c:v>
                </c:pt>
                <c:pt idx="2615">
                  <c:v>2.2852525457525851E-4</c:v>
                </c:pt>
                <c:pt idx="2616">
                  <c:v>2.2876211684242845E-4</c:v>
                </c:pt>
                <c:pt idx="2617">
                  <c:v>2.2896655022674583E-4</c:v>
                </c:pt>
                <c:pt idx="2618">
                  <c:v>2.2898288436856395E-4</c:v>
                </c:pt>
                <c:pt idx="2619">
                  <c:v>2.2913390618209813E-4</c:v>
                </c:pt>
                <c:pt idx="2620">
                  <c:v>2.2914809513629097E-4</c:v>
                </c:pt>
                <c:pt idx="2621">
                  <c:v>2.292637328084961E-4</c:v>
                </c:pt>
                <c:pt idx="2622">
                  <c:v>2.2946345651732271E-4</c:v>
                </c:pt>
                <c:pt idx="2623">
                  <c:v>2.2947259200626607E-4</c:v>
                </c:pt>
                <c:pt idx="2624">
                  <c:v>2.2954826420621031E-4</c:v>
                </c:pt>
                <c:pt idx="2625">
                  <c:v>2.2961993698658473E-4</c:v>
                </c:pt>
                <c:pt idx="2626">
                  <c:v>2.2983904372146595E-4</c:v>
                </c:pt>
                <c:pt idx="2627">
                  <c:v>2.2995913719682786E-4</c:v>
                </c:pt>
                <c:pt idx="2628">
                  <c:v>2.3000731679837693E-4</c:v>
                </c:pt>
                <c:pt idx="2629">
                  <c:v>2.300323703720774E-4</c:v>
                </c:pt>
                <c:pt idx="2630">
                  <c:v>2.3059853958109044E-4</c:v>
                </c:pt>
                <c:pt idx="2631">
                  <c:v>2.3078338262147804E-4</c:v>
                </c:pt>
                <c:pt idx="2632">
                  <c:v>2.3091176055527667E-4</c:v>
                </c:pt>
                <c:pt idx="2633">
                  <c:v>2.3103458071615195E-4</c:v>
                </c:pt>
                <c:pt idx="2634">
                  <c:v>2.3105544714068353E-4</c:v>
                </c:pt>
                <c:pt idx="2635">
                  <c:v>2.310985512724751E-4</c:v>
                </c:pt>
                <c:pt idx="2636">
                  <c:v>2.312825875239521E-4</c:v>
                </c:pt>
                <c:pt idx="2637">
                  <c:v>2.3129418636788461E-4</c:v>
                </c:pt>
                <c:pt idx="2638">
                  <c:v>2.3142143021024348E-4</c:v>
                </c:pt>
                <c:pt idx="2639">
                  <c:v>2.3150137844309842E-4</c:v>
                </c:pt>
                <c:pt idx="2640">
                  <c:v>2.3184045740242724E-4</c:v>
                </c:pt>
                <c:pt idx="2641">
                  <c:v>2.319544997606816E-4</c:v>
                </c:pt>
                <c:pt idx="2642">
                  <c:v>2.3227753625098909E-4</c:v>
                </c:pt>
                <c:pt idx="2643">
                  <c:v>2.3238290980840575E-4</c:v>
                </c:pt>
                <c:pt idx="2644">
                  <c:v>2.3239505908807725E-4</c:v>
                </c:pt>
                <c:pt idx="2645">
                  <c:v>2.3241392616461296E-4</c:v>
                </c:pt>
                <c:pt idx="2646">
                  <c:v>2.3255313224185997E-4</c:v>
                </c:pt>
                <c:pt idx="2647">
                  <c:v>2.3259066402580978E-4</c:v>
                </c:pt>
                <c:pt idx="2648">
                  <c:v>2.3269230400086021E-4</c:v>
                </c:pt>
                <c:pt idx="2649">
                  <c:v>2.3278179012219518E-4</c:v>
                </c:pt>
                <c:pt idx="2650">
                  <c:v>2.3278289988980201E-4</c:v>
                </c:pt>
                <c:pt idx="2651">
                  <c:v>2.3279166400905555E-4</c:v>
                </c:pt>
                <c:pt idx="2652">
                  <c:v>2.3280689727939408E-4</c:v>
                </c:pt>
                <c:pt idx="2653">
                  <c:v>2.3283026135777877E-4</c:v>
                </c:pt>
                <c:pt idx="2654">
                  <c:v>2.3289525064015487E-4</c:v>
                </c:pt>
                <c:pt idx="2655">
                  <c:v>2.3302715778443836E-4</c:v>
                </c:pt>
                <c:pt idx="2656">
                  <c:v>2.3315283854434855E-4</c:v>
                </c:pt>
                <c:pt idx="2657">
                  <c:v>2.3323184700508562E-4</c:v>
                </c:pt>
                <c:pt idx="2658">
                  <c:v>2.3331906114476011E-4</c:v>
                </c:pt>
                <c:pt idx="2659">
                  <c:v>2.3334444119404285E-4</c:v>
                </c:pt>
                <c:pt idx="2660">
                  <c:v>2.3354383563634504E-4</c:v>
                </c:pt>
                <c:pt idx="2661">
                  <c:v>2.3355062000233841E-4</c:v>
                </c:pt>
                <c:pt idx="2662">
                  <c:v>2.337673279486031E-4</c:v>
                </c:pt>
                <c:pt idx="2663">
                  <c:v>2.3377721235317867E-4</c:v>
                </c:pt>
                <c:pt idx="2664">
                  <c:v>2.3385635418475372E-4</c:v>
                </c:pt>
                <c:pt idx="2665">
                  <c:v>2.3415453609809488E-4</c:v>
                </c:pt>
                <c:pt idx="2666">
                  <c:v>2.3421103063232321E-4</c:v>
                </c:pt>
                <c:pt idx="2667">
                  <c:v>2.3434483520354485E-4</c:v>
                </c:pt>
                <c:pt idx="2668">
                  <c:v>2.3442369543426241E-4</c:v>
                </c:pt>
                <c:pt idx="2669">
                  <c:v>2.3449579832977505E-4</c:v>
                </c:pt>
                <c:pt idx="2670">
                  <c:v>2.3458705561377424E-4</c:v>
                </c:pt>
                <c:pt idx="2671">
                  <c:v>2.3474587136480647E-4</c:v>
                </c:pt>
                <c:pt idx="2672">
                  <c:v>2.3475410704636783E-4</c:v>
                </c:pt>
                <c:pt idx="2673">
                  <c:v>2.3491038753689834E-4</c:v>
                </c:pt>
                <c:pt idx="2674">
                  <c:v>2.3513942361568695E-4</c:v>
                </c:pt>
                <c:pt idx="2675">
                  <c:v>2.3522126449469926E-4</c:v>
                </c:pt>
                <c:pt idx="2676">
                  <c:v>2.3522980562933353E-4</c:v>
                </c:pt>
                <c:pt idx="2677">
                  <c:v>2.3524577532067081E-4</c:v>
                </c:pt>
                <c:pt idx="2678">
                  <c:v>2.3545566026707143E-4</c:v>
                </c:pt>
                <c:pt idx="2679">
                  <c:v>2.3566047457617852E-4</c:v>
                </c:pt>
                <c:pt idx="2680">
                  <c:v>2.3572853304818485E-4</c:v>
                </c:pt>
                <c:pt idx="2681">
                  <c:v>2.3583902930171142E-4</c:v>
                </c:pt>
                <c:pt idx="2682">
                  <c:v>2.3599426174191886E-4</c:v>
                </c:pt>
                <c:pt idx="2683">
                  <c:v>2.3603489046340441E-4</c:v>
                </c:pt>
                <c:pt idx="2684">
                  <c:v>2.3643100340336694E-4</c:v>
                </c:pt>
                <c:pt idx="2685">
                  <c:v>2.3645313991314516E-4</c:v>
                </c:pt>
                <c:pt idx="2686">
                  <c:v>2.3649030548935507E-4</c:v>
                </c:pt>
                <c:pt idx="2687">
                  <c:v>2.3656330346315393E-4</c:v>
                </c:pt>
                <c:pt idx="2688">
                  <c:v>2.3670133650498739E-4</c:v>
                </c:pt>
                <c:pt idx="2689">
                  <c:v>2.368818105844401E-4</c:v>
                </c:pt>
                <c:pt idx="2690">
                  <c:v>2.3693009935574428E-4</c:v>
                </c:pt>
                <c:pt idx="2691">
                  <c:v>2.3693940887799703E-4</c:v>
                </c:pt>
                <c:pt idx="2692">
                  <c:v>2.3705064015705244E-4</c:v>
                </c:pt>
                <c:pt idx="2693">
                  <c:v>2.3706997029734387E-4</c:v>
                </c:pt>
                <c:pt idx="2694">
                  <c:v>2.3730756956695902E-4</c:v>
                </c:pt>
                <c:pt idx="2695">
                  <c:v>2.3743392771169677E-4</c:v>
                </c:pt>
                <c:pt idx="2696">
                  <c:v>2.3747192933002131E-4</c:v>
                </c:pt>
                <c:pt idx="2697">
                  <c:v>2.3752421975623377E-4</c:v>
                </c:pt>
                <c:pt idx="2698">
                  <c:v>2.3755566239003505E-4</c:v>
                </c:pt>
                <c:pt idx="2699">
                  <c:v>2.3798428406479575E-4</c:v>
                </c:pt>
                <c:pt idx="2700">
                  <c:v>2.3804357540048942E-4</c:v>
                </c:pt>
                <c:pt idx="2701">
                  <c:v>2.3808784273479373E-4</c:v>
                </c:pt>
                <c:pt idx="2702">
                  <c:v>2.381068411406449E-4</c:v>
                </c:pt>
                <c:pt idx="2703">
                  <c:v>2.3816541285267371E-4</c:v>
                </c:pt>
                <c:pt idx="2704">
                  <c:v>2.3828439279394907E-4</c:v>
                </c:pt>
                <c:pt idx="2705">
                  <c:v>2.3854758294524094E-4</c:v>
                </c:pt>
                <c:pt idx="2706">
                  <c:v>2.3862116535000133E-4</c:v>
                </c:pt>
                <c:pt idx="2707">
                  <c:v>2.3905149864733479E-4</c:v>
                </c:pt>
                <c:pt idx="2708">
                  <c:v>2.3909642152993154E-4</c:v>
                </c:pt>
                <c:pt idx="2709">
                  <c:v>2.3928198304401266E-4</c:v>
                </c:pt>
                <c:pt idx="2710">
                  <c:v>2.3935381179410027E-4</c:v>
                </c:pt>
                <c:pt idx="2711">
                  <c:v>2.3951168385794331E-4</c:v>
                </c:pt>
                <c:pt idx="2712">
                  <c:v>2.3952214136173903E-4</c:v>
                </c:pt>
                <c:pt idx="2713">
                  <c:v>2.4004122844891389E-4</c:v>
                </c:pt>
                <c:pt idx="2714">
                  <c:v>2.4005856068190487E-4</c:v>
                </c:pt>
                <c:pt idx="2715">
                  <c:v>2.4009508139551032E-4</c:v>
                </c:pt>
                <c:pt idx="2716">
                  <c:v>2.4012813312353687E-4</c:v>
                </c:pt>
                <c:pt idx="2717">
                  <c:v>2.4017801370719322E-4</c:v>
                </c:pt>
                <c:pt idx="2718">
                  <c:v>2.4024755209545932E-4</c:v>
                </c:pt>
                <c:pt idx="2719">
                  <c:v>2.4028608869597627E-4</c:v>
                </c:pt>
                <c:pt idx="2720">
                  <c:v>2.4046023023189801E-4</c:v>
                </c:pt>
                <c:pt idx="2721">
                  <c:v>2.4047569866492472E-4</c:v>
                </c:pt>
                <c:pt idx="2722">
                  <c:v>2.4054534227557149E-4</c:v>
                </c:pt>
                <c:pt idx="2723">
                  <c:v>2.4087780663827732E-4</c:v>
                </c:pt>
                <c:pt idx="2724">
                  <c:v>2.4103754790953541E-4</c:v>
                </c:pt>
                <c:pt idx="2725">
                  <c:v>2.4121115560031585E-4</c:v>
                </c:pt>
                <c:pt idx="2726">
                  <c:v>2.4162765181531779E-4</c:v>
                </c:pt>
                <c:pt idx="2727">
                  <c:v>2.4166983835393382E-4</c:v>
                </c:pt>
                <c:pt idx="2728">
                  <c:v>2.4171355411544814E-4</c:v>
                </c:pt>
                <c:pt idx="2729">
                  <c:v>2.4176005558572617E-4</c:v>
                </c:pt>
                <c:pt idx="2730">
                  <c:v>2.418883160673912E-4</c:v>
                </c:pt>
                <c:pt idx="2731">
                  <c:v>2.4204255364022271E-4</c:v>
                </c:pt>
                <c:pt idx="2732">
                  <c:v>2.4217742747809255E-4</c:v>
                </c:pt>
                <c:pt idx="2733">
                  <c:v>2.4222014175666529E-4</c:v>
                </c:pt>
                <c:pt idx="2734">
                  <c:v>2.4235509575658431E-4</c:v>
                </c:pt>
                <c:pt idx="2735">
                  <c:v>2.4236114357236916E-4</c:v>
                </c:pt>
                <c:pt idx="2736">
                  <c:v>2.4237225829127032E-4</c:v>
                </c:pt>
                <c:pt idx="2737">
                  <c:v>2.4239093294787495E-4</c:v>
                </c:pt>
                <c:pt idx="2738">
                  <c:v>2.4251572639503592E-4</c:v>
                </c:pt>
                <c:pt idx="2739">
                  <c:v>2.4267737360818799E-4</c:v>
                </c:pt>
                <c:pt idx="2740">
                  <c:v>2.4276889153513844E-4</c:v>
                </c:pt>
                <c:pt idx="2741">
                  <c:v>2.4281067580988921E-4</c:v>
                </c:pt>
                <c:pt idx="2742">
                  <c:v>2.4306331888882684E-4</c:v>
                </c:pt>
                <c:pt idx="2743">
                  <c:v>2.4333167455651157E-4</c:v>
                </c:pt>
                <c:pt idx="2744">
                  <c:v>2.4336536432483888E-4</c:v>
                </c:pt>
                <c:pt idx="2745">
                  <c:v>2.4342578608240045E-4</c:v>
                </c:pt>
                <c:pt idx="2746">
                  <c:v>2.4363406619851458E-4</c:v>
                </c:pt>
                <c:pt idx="2747">
                  <c:v>2.4377066954165791E-4</c:v>
                </c:pt>
                <c:pt idx="2748">
                  <c:v>2.4386407895187395E-4</c:v>
                </c:pt>
                <c:pt idx="2749">
                  <c:v>2.4388808601285376E-4</c:v>
                </c:pt>
                <c:pt idx="2750">
                  <c:v>2.4389869310337655E-4</c:v>
                </c:pt>
                <c:pt idx="2751">
                  <c:v>2.4396647302388786E-4</c:v>
                </c:pt>
                <c:pt idx="2752">
                  <c:v>2.4415092170484824E-4</c:v>
                </c:pt>
                <c:pt idx="2753">
                  <c:v>2.4458298089925849E-4</c:v>
                </c:pt>
                <c:pt idx="2754">
                  <c:v>2.4459517049253389E-4</c:v>
                </c:pt>
                <c:pt idx="2755">
                  <c:v>2.4469927882301038E-4</c:v>
                </c:pt>
                <c:pt idx="2756">
                  <c:v>2.4495976341466704E-4</c:v>
                </c:pt>
                <c:pt idx="2757">
                  <c:v>2.4498265864713508E-4</c:v>
                </c:pt>
                <c:pt idx="2758">
                  <c:v>2.4542624514498274E-4</c:v>
                </c:pt>
                <c:pt idx="2759">
                  <c:v>2.4543120702599422E-4</c:v>
                </c:pt>
                <c:pt idx="2760">
                  <c:v>2.4548365700104521E-4</c:v>
                </c:pt>
                <c:pt idx="2761">
                  <c:v>2.4548833306894507E-4</c:v>
                </c:pt>
                <c:pt idx="2762">
                  <c:v>2.4554802673956906E-4</c:v>
                </c:pt>
                <c:pt idx="2763">
                  <c:v>2.4562443757000774E-4</c:v>
                </c:pt>
                <c:pt idx="2764">
                  <c:v>2.4568713390635711E-4</c:v>
                </c:pt>
                <c:pt idx="2765">
                  <c:v>2.4570143389739297E-4</c:v>
                </c:pt>
                <c:pt idx="2766">
                  <c:v>2.4577845104055136E-4</c:v>
                </c:pt>
                <c:pt idx="2767">
                  <c:v>2.4583477570850096E-4</c:v>
                </c:pt>
                <c:pt idx="2768">
                  <c:v>2.4584943686161706E-4</c:v>
                </c:pt>
                <c:pt idx="2769">
                  <c:v>2.458647373729782E-4</c:v>
                </c:pt>
                <c:pt idx="2770">
                  <c:v>2.4592299376026964E-4</c:v>
                </c:pt>
                <c:pt idx="2771">
                  <c:v>2.4602547361498119E-4</c:v>
                </c:pt>
                <c:pt idx="2772">
                  <c:v>2.4605868766986643E-4</c:v>
                </c:pt>
                <c:pt idx="2773">
                  <c:v>2.4609685470317597E-4</c:v>
                </c:pt>
                <c:pt idx="2774">
                  <c:v>2.4626294612932351E-4</c:v>
                </c:pt>
                <c:pt idx="2775">
                  <c:v>2.4633740488980236E-4</c:v>
                </c:pt>
                <c:pt idx="2776">
                  <c:v>2.4636125488278096E-4</c:v>
                </c:pt>
                <c:pt idx="2777">
                  <c:v>2.4638343087921743E-4</c:v>
                </c:pt>
                <c:pt idx="2778">
                  <c:v>2.465378164753311E-4</c:v>
                </c:pt>
                <c:pt idx="2779">
                  <c:v>2.4673178062356018E-4</c:v>
                </c:pt>
                <c:pt idx="2780">
                  <c:v>2.46960747936644E-4</c:v>
                </c:pt>
                <c:pt idx="2781">
                  <c:v>2.4707977511073269E-4</c:v>
                </c:pt>
                <c:pt idx="2782">
                  <c:v>2.4713219593594748E-4</c:v>
                </c:pt>
                <c:pt idx="2783">
                  <c:v>2.4713339001325397E-4</c:v>
                </c:pt>
                <c:pt idx="2784">
                  <c:v>2.4720538328677451E-4</c:v>
                </c:pt>
                <c:pt idx="2785">
                  <c:v>2.4739901971900229E-4</c:v>
                </c:pt>
                <c:pt idx="2786">
                  <c:v>2.4749212383119815E-4</c:v>
                </c:pt>
                <c:pt idx="2787">
                  <c:v>2.4757548602544085E-4</c:v>
                </c:pt>
                <c:pt idx="2788">
                  <c:v>2.4775235174665796E-4</c:v>
                </c:pt>
                <c:pt idx="2789">
                  <c:v>2.4780075815099034E-4</c:v>
                </c:pt>
                <c:pt idx="2790">
                  <c:v>2.4784000664839715E-4</c:v>
                </c:pt>
                <c:pt idx="2791">
                  <c:v>2.4789658978856575E-4</c:v>
                </c:pt>
                <c:pt idx="2792">
                  <c:v>2.4793855438916604E-4</c:v>
                </c:pt>
                <c:pt idx="2793">
                  <c:v>2.4795731424702075E-4</c:v>
                </c:pt>
                <c:pt idx="2794">
                  <c:v>2.4816675601512509E-4</c:v>
                </c:pt>
                <c:pt idx="2795">
                  <c:v>2.4818033739679651E-4</c:v>
                </c:pt>
                <c:pt idx="2796">
                  <c:v>2.481962662318481E-4</c:v>
                </c:pt>
                <c:pt idx="2797">
                  <c:v>2.4826122757250338E-4</c:v>
                </c:pt>
                <c:pt idx="2798">
                  <c:v>2.4884622689745492E-4</c:v>
                </c:pt>
                <c:pt idx="2799">
                  <c:v>2.4887515041557655E-4</c:v>
                </c:pt>
                <c:pt idx="2800">
                  <c:v>2.4891989665481692E-4</c:v>
                </c:pt>
                <c:pt idx="2801">
                  <c:v>2.489435092626917E-4</c:v>
                </c:pt>
                <c:pt idx="2802">
                  <c:v>2.4899724440182732E-4</c:v>
                </c:pt>
                <c:pt idx="2803">
                  <c:v>2.4908887040024619E-4</c:v>
                </c:pt>
                <c:pt idx="2804">
                  <c:v>2.4909801192330892E-4</c:v>
                </c:pt>
                <c:pt idx="2805">
                  <c:v>2.4932726334392916E-4</c:v>
                </c:pt>
                <c:pt idx="2806">
                  <c:v>2.4936441743334599E-4</c:v>
                </c:pt>
                <c:pt idx="2807">
                  <c:v>2.4945502276109795E-4</c:v>
                </c:pt>
                <c:pt idx="2808">
                  <c:v>2.4949476342687489E-4</c:v>
                </c:pt>
                <c:pt idx="2809">
                  <c:v>2.495215531537163E-4</c:v>
                </c:pt>
                <c:pt idx="2810">
                  <c:v>2.4954727183726838E-4</c:v>
                </c:pt>
                <c:pt idx="2811">
                  <c:v>2.4962541774194337E-4</c:v>
                </c:pt>
                <c:pt idx="2812">
                  <c:v>2.4966811717425644E-4</c:v>
                </c:pt>
                <c:pt idx="2813">
                  <c:v>2.4994507035101457E-4</c:v>
                </c:pt>
                <c:pt idx="2814">
                  <c:v>2.5006914575087595E-4</c:v>
                </c:pt>
                <c:pt idx="2815">
                  <c:v>2.5013438688990461E-4</c:v>
                </c:pt>
                <c:pt idx="2816">
                  <c:v>2.5022026442042669E-4</c:v>
                </c:pt>
                <c:pt idx="2817">
                  <c:v>2.5027264184391223E-4</c:v>
                </c:pt>
                <c:pt idx="2818">
                  <c:v>2.5054387791856623E-4</c:v>
                </c:pt>
                <c:pt idx="2819">
                  <c:v>2.5057956233163575E-4</c:v>
                </c:pt>
                <c:pt idx="2820">
                  <c:v>2.5062484665411457E-4</c:v>
                </c:pt>
                <c:pt idx="2821">
                  <c:v>2.5063463360830624E-4</c:v>
                </c:pt>
                <c:pt idx="2822">
                  <c:v>2.507134484474568E-4</c:v>
                </c:pt>
                <c:pt idx="2823">
                  <c:v>2.5091439358094423E-4</c:v>
                </c:pt>
                <c:pt idx="2824">
                  <c:v>2.5122404454004242E-4</c:v>
                </c:pt>
                <c:pt idx="2825">
                  <c:v>2.5126749671261066E-4</c:v>
                </c:pt>
                <c:pt idx="2826">
                  <c:v>2.5169380996841514E-4</c:v>
                </c:pt>
                <c:pt idx="2827">
                  <c:v>2.5175402184327825E-4</c:v>
                </c:pt>
                <c:pt idx="2828">
                  <c:v>2.5185900705277417E-4</c:v>
                </c:pt>
                <c:pt idx="2829">
                  <c:v>2.519307947269181E-4</c:v>
                </c:pt>
                <c:pt idx="2830">
                  <c:v>2.5194256839234194E-4</c:v>
                </c:pt>
                <c:pt idx="2831">
                  <c:v>2.5206361657652878E-4</c:v>
                </c:pt>
                <c:pt idx="2832">
                  <c:v>2.5212286621606824E-4</c:v>
                </c:pt>
                <c:pt idx="2833">
                  <c:v>2.5215994280516712E-4</c:v>
                </c:pt>
                <c:pt idx="2834">
                  <c:v>2.5226145806646653E-4</c:v>
                </c:pt>
                <c:pt idx="2835">
                  <c:v>2.5250123031683551E-4</c:v>
                </c:pt>
                <c:pt idx="2836">
                  <c:v>2.5254937606529449E-4</c:v>
                </c:pt>
                <c:pt idx="2837">
                  <c:v>2.5257987547706282E-4</c:v>
                </c:pt>
                <c:pt idx="2838">
                  <c:v>2.5270143794395679E-4</c:v>
                </c:pt>
                <c:pt idx="2839">
                  <c:v>2.527089406156704E-4</c:v>
                </c:pt>
                <c:pt idx="2840">
                  <c:v>2.5273996841667658E-4</c:v>
                </c:pt>
                <c:pt idx="2841">
                  <c:v>2.5275147270776481E-4</c:v>
                </c:pt>
                <c:pt idx="2842">
                  <c:v>2.5275966677715971E-4</c:v>
                </c:pt>
                <c:pt idx="2843">
                  <c:v>2.5307716961810091E-4</c:v>
                </c:pt>
                <c:pt idx="2844">
                  <c:v>2.5310407398675258E-4</c:v>
                </c:pt>
                <c:pt idx="2845">
                  <c:v>2.5336017648971038E-4</c:v>
                </c:pt>
                <c:pt idx="2846">
                  <c:v>2.5340164802392878E-4</c:v>
                </c:pt>
                <c:pt idx="2847">
                  <c:v>2.5340235190332198E-4</c:v>
                </c:pt>
                <c:pt idx="2848">
                  <c:v>2.5355239822455927E-4</c:v>
                </c:pt>
                <c:pt idx="2849">
                  <c:v>2.5383853026614793E-4</c:v>
                </c:pt>
                <c:pt idx="2850">
                  <c:v>2.5393541304217213E-4</c:v>
                </c:pt>
                <c:pt idx="2851">
                  <c:v>2.5413361607536073E-4</c:v>
                </c:pt>
                <c:pt idx="2852">
                  <c:v>2.542821978305172E-4</c:v>
                </c:pt>
                <c:pt idx="2853">
                  <c:v>2.5431403553763274E-4</c:v>
                </c:pt>
                <c:pt idx="2854">
                  <c:v>2.5444751686352755E-4</c:v>
                </c:pt>
                <c:pt idx="2855">
                  <c:v>2.5499862801132517E-4</c:v>
                </c:pt>
                <c:pt idx="2856">
                  <c:v>2.5500847379495177E-4</c:v>
                </c:pt>
                <c:pt idx="2857">
                  <c:v>2.5507729039528229E-4</c:v>
                </c:pt>
                <c:pt idx="2858">
                  <c:v>2.5518877028135205E-4</c:v>
                </c:pt>
                <c:pt idx="2859">
                  <c:v>2.5549207442564605E-4</c:v>
                </c:pt>
                <c:pt idx="2860">
                  <c:v>2.55620782272021E-4</c:v>
                </c:pt>
                <c:pt idx="2861">
                  <c:v>2.5580975921402587E-4</c:v>
                </c:pt>
                <c:pt idx="2862">
                  <c:v>2.55813381287931E-4</c:v>
                </c:pt>
                <c:pt idx="2863">
                  <c:v>2.558227452464692E-4</c:v>
                </c:pt>
                <c:pt idx="2864">
                  <c:v>2.5616794206646814E-4</c:v>
                </c:pt>
                <c:pt idx="2865">
                  <c:v>2.5618478559392364E-4</c:v>
                </c:pt>
                <c:pt idx="2866">
                  <c:v>2.5626185167547144E-4</c:v>
                </c:pt>
                <c:pt idx="2867">
                  <c:v>2.5627332833817463E-4</c:v>
                </c:pt>
                <c:pt idx="2868">
                  <c:v>2.5633320601714098E-4</c:v>
                </c:pt>
                <c:pt idx="2869">
                  <c:v>2.5640938972177105E-4</c:v>
                </c:pt>
                <c:pt idx="2870">
                  <c:v>2.564246051352505E-4</c:v>
                </c:pt>
                <c:pt idx="2871">
                  <c:v>2.56440652294604E-4</c:v>
                </c:pt>
                <c:pt idx="2872">
                  <c:v>2.5654385624365402E-4</c:v>
                </c:pt>
                <c:pt idx="2873">
                  <c:v>2.5661070575333039E-4</c:v>
                </c:pt>
                <c:pt idx="2874">
                  <c:v>2.5675532718794439E-4</c:v>
                </c:pt>
                <c:pt idx="2875">
                  <c:v>2.5677984240706522E-4</c:v>
                </c:pt>
                <c:pt idx="2876">
                  <c:v>2.568882002048208E-4</c:v>
                </c:pt>
                <c:pt idx="2877">
                  <c:v>2.5695630683349337E-4</c:v>
                </c:pt>
                <c:pt idx="2878">
                  <c:v>2.5716054609230591E-4</c:v>
                </c:pt>
                <c:pt idx="2879">
                  <c:v>2.5721295819582671E-4</c:v>
                </c:pt>
                <c:pt idx="2880">
                  <c:v>2.5723915772246886E-4</c:v>
                </c:pt>
                <c:pt idx="2881">
                  <c:v>2.5730737009682484E-4</c:v>
                </c:pt>
                <c:pt idx="2882">
                  <c:v>2.574166302344845E-4</c:v>
                </c:pt>
                <c:pt idx="2883">
                  <c:v>2.5764294178557025E-4</c:v>
                </c:pt>
                <c:pt idx="2884">
                  <c:v>2.5786602000476302E-4</c:v>
                </c:pt>
                <c:pt idx="2885">
                  <c:v>2.5804703756198241E-4</c:v>
                </c:pt>
                <c:pt idx="2886">
                  <c:v>2.580802011021145E-4</c:v>
                </c:pt>
                <c:pt idx="2887">
                  <c:v>2.5826698208977907E-4</c:v>
                </c:pt>
                <c:pt idx="2888">
                  <c:v>2.5828528901396253E-4</c:v>
                </c:pt>
                <c:pt idx="2889">
                  <c:v>2.5838971530506511E-4</c:v>
                </c:pt>
                <c:pt idx="2890">
                  <c:v>2.5839127338707661E-4</c:v>
                </c:pt>
                <c:pt idx="2891">
                  <c:v>2.5841027648326064E-4</c:v>
                </c:pt>
                <c:pt idx="2892">
                  <c:v>2.5849580148294856E-4</c:v>
                </c:pt>
                <c:pt idx="2893">
                  <c:v>2.5857387404787689E-4</c:v>
                </c:pt>
                <c:pt idx="2894">
                  <c:v>2.5868563140007446E-4</c:v>
                </c:pt>
                <c:pt idx="2895">
                  <c:v>2.5874196378833809E-4</c:v>
                </c:pt>
                <c:pt idx="2896">
                  <c:v>2.5881012210111773E-4</c:v>
                </c:pt>
                <c:pt idx="2897">
                  <c:v>2.5887433691653084E-4</c:v>
                </c:pt>
                <c:pt idx="2898">
                  <c:v>2.5892141452247061E-4</c:v>
                </c:pt>
                <c:pt idx="2899">
                  <c:v>2.5921357325396546E-4</c:v>
                </c:pt>
                <c:pt idx="2900">
                  <c:v>2.5926779396528619E-4</c:v>
                </c:pt>
                <c:pt idx="2901">
                  <c:v>2.5958729622528929E-4</c:v>
                </c:pt>
                <c:pt idx="2902">
                  <c:v>2.5964219198273226E-4</c:v>
                </c:pt>
                <c:pt idx="2903">
                  <c:v>2.5973175423475611E-4</c:v>
                </c:pt>
                <c:pt idx="2904">
                  <c:v>2.5984694317262338E-4</c:v>
                </c:pt>
                <c:pt idx="2905">
                  <c:v>2.5986383245343441E-4</c:v>
                </c:pt>
                <c:pt idx="2906">
                  <c:v>2.600796844333606E-4</c:v>
                </c:pt>
                <c:pt idx="2907">
                  <c:v>2.6025627538248358E-4</c:v>
                </c:pt>
                <c:pt idx="2908">
                  <c:v>2.602921035548977E-4</c:v>
                </c:pt>
                <c:pt idx="2909">
                  <c:v>2.6030667304624929E-4</c:v>
                </c:pt>
                <c:pt idx="2910">
                  <c:v>2.6047798872777788E-4</c:v>
                </c:pt>
                <c:pt idx="2911">
                  <c:v>2.6062300624354602E-4</c:v>
                </c:pt>
                <c:pt idx="2912">
                  <c:v>2.6085263831761486E-4</c:v>
                </c:pt>
                <c:pt idx="2913">
                  <c:v>2.6089306479918896E-4</c:v>
                </c:pt>
                <c:pt idx="2914">
                  <c:v>2.609000784746447E-4</c:v>
                </c:pt>
                <c:pt idx="2915">
                  <c:v>2.6090641883539593E-4</c:v>
                </c:pt>
                <c:pt idx="2916">
                  <c:v>2.6091740917649357E-4</c:v>
                </c:pt>
                <c:pt idx="2917">
                  <c:v>2.6091852656104581E-4</c:v>
                </c:pt>
                <c:pt idx="2918">
                  <c:v>2.6099168551791692E-4</c:v>
                </c:pt>
                <c:pt idx="2919">
                  <c:v>2.6105680778350015E-4</c:v>
                </c:pt>
                <c:pt idx="2920">
                  <c:v>2.6120493910520404E-4</c:v>
                </c:pt>
                <c:pt idx="2921">
                  <c:v>2.6177776644177906E-4</c:v>
                </c:pt>
                <c:pt idx="2922">
                  <c:v>2.6193657226946347E-4</c:v>
                </c:pt>
                <c:pt idx="2923">
                  <c:v>2.6196228149482433E-4</c:v>
                </c:pt>
                <c:pt idx="2924">
                  <c:v>2.6204716944266938E-4</c:v>
                </c:pt>
                <c:pt idx="2925">
                  <c:v>2.620748190121579E-4</c:v>
                </c:pt>
                <c:pt idx="2926">
                  <c:v>2.6247225408326325E-4</c:v>
                </c:pt>
                <c:pt idx="2927">
                  <c:v>2.6251716271396733E-4</c:v>
                </c:pt>
                <c:pt idx="2928">
                  <c:v>2.6251919131516815E-4</c:v>
                </c:pt>
                <c:pt idx="2929">
                  <c:v>2.6267124542829392E-4</c:v>
                </c:pt>
                <c:pt idx="2930">
                  <c:v>2.6281727526774527E-4</c:v>
                </c:pt>
                <c:pt idx="2931">
                  <c:v>2.628212135967012E-4</c:v>
                </c:pt>
                <c:pt idx="2932">
                  <c:v>2.6288181088641012E-4</c:v>
                </c:pt>
                <c:pt idx="2933">
                  <c:v>2.6295520562617857E-4</c:v>
                </c:pt>
                <c:pt idx="2934">
                  <c:v>2.6347764926661825E-4</c:v>
                </c:pt>
                <c:pt idx="2935">
                  <c:v>2.6348128442952229E-4</c:v>
                </c:pt>
                <c:pt idx="2936">
                  <c:v>2.6367017655144743E-4</c:v>
                </c:pt>
                <c:pt idx="2937">
                  <c:v>2.6371114735065546E-4</c:v>
                </c:pt>
                <c:pt idx="2938">
                  <c:v>2.6372226728965241E-4</c:v>
                </c:pt>
                <c:pt idx="2939">
                  <c:v>2.6376527632268653E-4</c:v>
                </c:pt>
                <c:pt idx="2940">
                  <c:v>2.6377045538031628E-4</c:v>
                </c:pt>
                <c:pt idx="2941">
                  <c:v>2.6383975555007208E-4</c:v>
                </c:pt>
                <c:pt idx="2942">
                  <c:v>2.6383982749434933E-4</c:v>
                </c:pt>
                <c:pt idx="2943">
                  <c:v>2.6393544872592569E-4</c:v>
                </c:pt>
                <c:pt idx="2944">
                  <c:v>2.639517771308079E-4</c:v>
                </c:pt>
                <c:pt idx="2945">
                  <c:v>2.6400828517396933E-4</c:v>
                </c:pt>
                <c:pt idx="2946">
                  <c:v>2.6413879581368136E-4</c:v>
                </c:pt>
                <c:pt idx="2947">
                  <c:v>2.6416420237691113E-4</c:v>
                </c:pt>
                <c:pt idx="2948">
                  <c:v>2.641994407690589E-4</c:v>
                </c:pt>
                <c:pt idx="2949">
                  <c:v>2.6423983317788491E-4</c:v>
                </c:pt>
                <c:pt idx="2950">
                  <c:v>2.6437255010875859E-4</c:v>
                </c:pt>
                <c:pt idx="2951">
                  <c:v>2.6441598512220353E-4</c:v>
                </c:pt>
                <c:pt idx="2952">
                  <c:v>2.6455401383549326E-4</c:v>
                </c:pt>
                <c:pt idx="2953">
                  <c:v>2.6455440650549616E-4</c:v>
                </c:pt>
                <c:pt idx="2954">
                  <c:v>2.6458357176956733E-4</c:v>
                </c:pt>
                <c:pt idx="2955">
                  <c:v>2.6462616658032631E-4</c:v>
                </c:pt>
                <c:pt idx="2956">
                  <c:v>2.6462740692136875E-4</c:v>
                </c:pt>
                <c:pt idx="2957">
                  <c:v>2.6476485584234536E-4</c:v>
                </c:pt>
                <c:pt idx="2958">
                  <c:v>2.6478023641238825E-4</c:v>
                </c:pt>
                <c:pt idx="2959">
                  <c:v>2.6485715767506828E-4</c:v>
                </c:pt>
                <c:pt idx="2960">
                  <c:v>2.6490947970611199E-4</c:v>
                </c:pt>
                <c:pt idx="2961">
                  <c:v>2.6509564934831776E-4</c:v>
                </c:pt>
                <c:pt idx="2962">
                  <c:v>2.65358672120629E-4</c:v>
                </c:pt>
                <c:pt idx="2963">
                  <c:v>2.658174570537262E-4</c:v>
                </c:pt>
                <c:pt idx="2964">
                  <c:v>2.6612916602228239E-4</c:v>
                </c:pt>
                <c:pt idx="2965">
                  <c:v>2.6617741427324584E-4</c:v>
                </c:pt>
                <c:pt idx="2966">
                  <c:v>2.6618181940659649E-4</c:v>
                </c:pt>
                <c:pt idx="2967">
                  <c:v>2.6648770786607146E-4</c:v>
                </c:pt>
                <c:pt idx="2968">
                  <c:v>2.666209671764236E-4</c:v>
                </c:pt>
                <c:pt idx="2969">
                  <c:v>2.6663543216251133E-4</c:v>
                </c:pt>
                <c:pt idx="2970">
                  <c:v>2.667619261976873E-4</c:v>
                </c:pt>
                <c:pt idx="2971">
                  <c:v>2.673618500644247E-4</c:v>
                </c:pt>
                <c:pt idx="2972">
                  <c:v>2.6738535356714873E-4</c:v>
                </c:pt>
                <c:pt idx="2973">
                  <c:v>2.6741173520274271E-4</c:v>
                </c:pt>
                <c:pt idx="2974">
                  <c:v>2.6751654457644717E-4</c:v>
                </c:pt>
                <c:pt idx="2975">
                  <c:v>2.6772597095560825E-4</c:v>
                </c:pt>
                <c:pt idx="2976">
                  <c:v>2.6780510966029433E-4</c:v>
                </c:pt>
                <c:pt idx="2977">
                  <c:v>2.678517827864131E-4</c:v>
                </c:pt>
                <c:pt idx="2978">
                  <c:v>2.6801896001812356E-4</c:v>
                </c:pt>
                <c:pt idx="2979">
                  <c:v>2.6832978508508081E-4</c:v>
                </c:pt>
                <c:pt idx="2980">
                  <c:v>2.6841016358812743E-4</c:v>
                </c:pt>
                <c:pt idx="2981">
                  <c:v>2.6854006169364542E-4</c:v>
                </c:pt>
                <c:pt idx="2982">
                  <c:v>2.6857323255353836E-4</c:v>
                </c:pt>
                <c:pt idx="2983">
                  <c:v>2.686006017173646E-4</c:v>
                </c:pt>
                <c:pt idx="2984">
                  <c:v>2.6861412584596741E-4</c:v>
                </c:pt>
                <c:pt idx="2985">
                  <c:v>2.6865405972631754E-4</c:v>
                </c:pt>
                <c:pt idx="2986">
                  <c:v>2.6900406909902141E-4</c:v>
                </c:pt>
                <c:pt idx="2987">
                  <c:v>2.690106012982572E-4</c:v>
                </c:pt>
                <c:pt idx="2988">
                  <c:v>2.6952939752665847E-4</c:v>
                </c:pt>
                <c:pt idx="2989">
                  <c:v>2.6974261698951363E-4</c:v>
                </c:pt>
                <c:pt idx="2990">
                  <c:v>2.6978832528964301E-4</c:v>
                </c:pt>
                <c:pt idx="2991">
                  <c:v>2.7008334086015364E-4</c:v>
                </c:pt>
                <c:pt idx="2992">
                  <c:v>2.7024084812464884E-4</c:v>
                </c:pt>
                <c:pt idx="2993">
                  <c:v>2.7035607308633795E-4</c:v>
                </c:pt>
                <c:pt idx="2994">
                  <c:v>2.7058008880354809E-4</c:v>
                </c:pt>
                <c:pt idx="2995">
                  <c:v>2.7061923784781202E-4</c:v>
                </c:pt>
                <c:pt idx="2996">
                  <c:v>2.7084332857158194E-4</c:v>
                </c:pt>
                <c:pt idx="2997">
                  <c:v>2.7090349837881252E-4</c:v>
                </c:pt>
                <c:pt idx="2998">
                  <c:v>2.7096193987596396E-4</c:v>
                </c:pt>
                <c:pt idx="2999">
                  <c:v>2.7113239881589247E-4</c:v>
                </c:pt>
                <c:pt idx="3000">
                  <c:v>2.7127880340388304E-4</c:v>
                </c:pt>
                <c:pt idx="3001">
                  <c:v>2.7141441697053421E-4</c:v>
                </c:pt>
                <c:pt idx="3002">
                  <c:v>2.7150829246802663E-4</c:v>
                </c:pt>
                <c:pt idx="3003">
                  <c:v>2.7152808675744297E-4</c:v>
                </c:pt>
                <c:pt idx="3004">
                  <c:v>2.7169798626859777E-4</c:v>
                </c:pt>
                <c:pt idx="3005">
                  <c:v>2.7180657499094264E-4</c:v>
                </c:pt>
                <c:pt idx="3006">
                  <c:v>2.7190093115063131E-4</c:v>
                </c:pt>
                <c:pt idx="3007">
                  <c:v>2.7207336824807207E-4</c:v>
                </c:pt>
                <c:pt idx="3008">
                  <c:v>2.7207755993252072E-4</c:v>
                </c:pt>
                <c:pt idx="3009">
                  <c:v>2.7220886880096338E-4</c:v>
                </c:pt>
                <c:pt idx="3010">
                  <c:v>2.7238126587552394E-4</c:v>
                </c:pt>
                <c:pt idx="3011">
                  <c:v>2.7239410172687337E-4</c:v>
                </c:pt>
                <c:pt idx="3012">
                  <c:v>2.7260234691745238E-4</c:v>
                </c:pt>
                <c:pt idx="3013">
                  <c:v>2.7260622446589785E-4</c:v>
                </c:pt>
                <c:pt idx="3014">
                  <c:v>2.7262051181371028E-4</c:v>
                </c:pt>
                <c:pt idx="3015">
                  <c:v>2.7287710521231698E-4</c:v>
                </c:pt>
                <c:pt idx="3016">
                  <c:v>2.7309124549214326E-4</c:v>
                </c:pt>
                <c:pt idx="3017">
                  <c:v>2.7312280065516694E-4</c:v>
                </c:pt>
                <c:pt idx="3018">
                  <c:v>2.7325593152405264E-4</c:v>
                </c:pt>
                <c:pt idx="3019">
                  <c:v>2.7334906284793041E-4</c:v>
                </c:pt>
                <c:pt idx="3020">
                  <c:v>2.7335789951228904E-4</c:v>
                </c:pt>
                <c:pt idx="3021">
                  <c:v>2.7405988269307841E-4</c:v>
                </c:pt>
                <c:pt idx="3022">
                  <c:v>2.7422851829523616E-4</c:v>
                </c:pt>
                <c:pt idx="3023">
                  <c:v>2.7441508422533208E-4</c:v>
                </c:pt>
                <c:pt idx="3024">
                  <c:v>2.7453333840545593E-4</c:v>
                </c:pt>
                <c:pt idx="3025">
                  <c:v>2.745770827353602E-4</c:v>
                </c:pt>
                <c:pt idx="3026">
                  <c:v>2.7466623781999028E-4</c:v>
                </c:pt>
                <c:pt idx="3027">
                  <c:v>2.7478218077729347E-4</c:v>
                </c:pt>
                <c:pt idx="3028">
                  <c:v>2.7492379046270131E-4</c:v>
                </c:pt>
                <c:pt idx="3029">
                  <c:v>2.7494790567267606E-4</c:v>
                </c:pt>
                <c:pt idx="3030">
                  <c:v>2.7507062729780103E-4</c:v>
                </c:pt>
                <c:pt idx="3031">
                  <c:v>2.7511697107986778E-4</c:v>
                </c:pt>
                <c:pt idx="3032">
                  <c:v>2.7512628009174054E-4</c:v>
                </c:pt>
                <c:pt idx="3033">
                  <c:v>2.7517406487193589E-4</c:v>
                </c:pt>
                <c:pt idx="3034">
                  <c:v>2.7523070672524973E-4</c:v>
                </c:pt>
                <c:pt idx="3035">
                  <c:v>2.752393225175767E-4</c:v>
                </c:pt>
                <c:pt idx="3036">
                  <c:v>2.7525023949308389E-4</c:v>
                </c:pt>
                <c:pt idx="3037">
                  <c:v>2.752526636844406E-4</c:v>
                </c:pt>
                <c:pt idx="3038">
                  <c:v>2.7542363169990198E-4</c:v>
                </c:pt>
                <c:pt idx="3039">
                  <c:v>2.7544446929762324E-4</c:v>
                </c:pt>
                <c:pt idx="3040">
                  <c:v>2.7575974865597704E-4</c:v>
                </c:pt>
                <c:pt idx="3041">
                  <c:v>2.7589108758518829E-4</c:v>
                </c:pt>
                <c:pt idx="3042">
                  <c:v>2.7613620959287074E-4</c:v>
                </c:pt>
                <c:pt idx="3043">
                  <c:v>2.7616059107936401E-4</c:v>
                </c:pt>
                <c:pt idx="3044">
                  <c:v>2.7640696534127624E-4</c:v>
                </c:pt>
                <c:pt idx="3045">
                  <c:v>2.764461268284893E-4</c:v>
                </c:pt>
                <c:pt idx="3046">
                  <c:v>2.7650945396936414E-4</c:v>
                </c:pt>
                <c:pt idx="3047">
                  <c:v>2.7664481394794457E-4</c:v>
                </c:pt>
                <c:pt idx="3048">
                  <c:v>2.7685125962712698E-4</c:v>
                </c:pt>
                <c:pt idx="3049">
                  <c:v>2.7686636255014715E-4</c:v>
                </c:pt>
                <c:pt idx="3050">
                  <c:v>2.7708121141908264E-4</c:v>
                </c:pt>
                <c:pt idx="3051">
                  <c:v>2.7719008827386442E-4</c:v>
                </c:pt>
                <c:pt idx="3052">
                  <c:v>2.7720306186982015E-4</c:v>
                </c:pt>
                <c:pt idx="3053">
                  <c:v>2.7730990873439117E-4</c:v>
                </c:pt>
                <c:pt idx="3054">
                  <c:v>2.7743031364526021E-4</c:v>
                </c:pt>
                <c:pt idx="3055">
                  <c:v>2.7749821427400288E-4</c:v>
                </c:pt>
                <c:pt idx="3056">
                  <c:v>2.7750783808731171E-4</c:v>
                </c:pt>
                <c:pt idx="3057">
                  <c:v>2.778359352075776E-4</c:v>
                </c:pt>
                <c:pt idx="3058">
                  <c:v>2.7789420945172798E-4</c:v>
                </c:pt>
                <c:pt idx="3059">
                  <c:v>2.78059631051849E-4</c:v>
                </c:pt>
                <c:pt idx="3060">
                  <c:v>2.7817360050321009E-4</c:v>
                </c:pt>
                <c:pt idx="3061">
                  <c:v>2.7832956908015454E-4</c:v>
                </c:pt>
                <c:pt idx="3062">
                  <c:v>2.7841787013659953E-4</c:v>
                </c:pt>
                <c:pt idx="3063">
                  <c:v>2.7849007912666279E-4</c:v>
                </c:pt>
                <c:pt idx="3064">
                  <c:v>2.7850794065013292E-4</c:v>
                </c:pt>
                <c:pt idx="3065">
                  <c:v>2.7903392587940172E-4</c:v>
                </c:pt>
                <c:pt idx="3066">
                  <c:v>2.7906793005507341E-4</c:v>
                </c:pt>
                <c:pt idx="3067">
                  <c:v>2.7911839683341142E-4</c:v>
                </c:pt>
                <c:pt idx="3068">
                  <c:v>2.7920685263207291E-4</c:v>
                </c:pt>
                <c:pt idx="3069">
                  <c:v>2.7939916981454665E-4</c:v>
                </c:pt>
                <c:pt idx="3070">
                  <c:v>2.7951469144301062E-4</c:v>
                </c:pt>
                <c:pt idx="3071">
                  <c:v>2.7958593582674216E-4</c:v>
                </c:pt>
                <c:pt idx="3072">
                  <c:v>2.7960367881271292E-4</c:v>
                </c:pt>
                <c:pt idx="3073">
                  <c:v>2.7973133943571133E-4</c:v>
                </c:pt>
                <c:pt idx="3074">
                  <c:v>2.7987306077171121E-4</c:v>
                </c:pt>
                <c:pt idx="3075">
                  <c:v>2.7992126798549532E-4</c:v>
                </c:pt>
                <c:pt idx="3076">
                  <c:v>2.7992864289409449E-4</c:v>
                </c:pt>
                <c:pt idx="3077">
                  <c:v>2.7999123413081255E-4</c:v>
                </c:pt>
                <c:pt idx="3078">
                  <c:v>2.8007081780981807E-4</c:v>
                </c:pt>
                <c:pt idx="3079">
                  <c:v>2.8018303847773433E-4</c:v>
                </c:pt>
                <c:pt idx="3080">
                  <c:v>2.8062160117700932E-4</c:v>
                </c:pt>
                <c:pt idx="3081">
                  <c:v>2.8092117394197313E-4</c:v>
                </c:pt>
                <c:pt idx="3082">
                  <c:v>2.8093358722406362E-4</c:v>
                </c:pt>
                <c:pt idx="3083">
                  <c:v>2.8101933976303355E-4</c:v>
                </c:pt>
                <c:pt idx="3084">
                  <c:v>2.8105917838311373E-4</c:v>
                </c:pt>
                <c:pt idx="3085">
                  <c:v>2.8108189042772556E-4</c:v>
                </c:pt>
                <c:pt idx="3086">
                  <c:v>2.8132068774786305E-4</c:v>
                </c:pt>
                <c:pt idx="3087">
                  <c:v>2.8132387004170127E-4</c:v>
                </c:pt>
                <c:pt idx="3088">
                  <c:v>2.8150388268544585E-4</c:v>
                </c:pt>
                <c:pt idx="3089">
                  <c:v>2.8166711804783874E-4</c:v>
                </c:pt>
                <c:pt idx="3090">
                  <c:v>2.8175236085230265E-4</c:v>
                </c:pt>
                <c:pt idx="3091">
                  <c:v>2.8185086097908782E-4</c:v>
                </c:pt>
                <c:pt idx="3092">
                  <c:v>2.8201237739268638E-4</c:v>
                </c:pt>
                <c:pt idx="3093">
                  <c:v>2.8209268519187444E-4</c:v>
                </c:pt>
                <c:pt idx="3094">
                  <c:v>2.822201960924748E-4</c:v>
                </c:pt>
                <c:pt idx="3095">
                  <c:v>2.8230646264926982E-4</c:v>
                </c:pt>
                <c:pt idx="3096">
                  <c:v>2.8245399028122172E-4</c:v>
                </c:pt>
                <c:pt idx="3097">
                  <c:v>2.8247444168237433E-4</c:v>
                </c:pt>
                <c:pt idx="3098">
                  <c:v>2.82853938750452E-4</c:v>
                </c:pt>
                <c:pt idx="3099">
                  <c:v>2.8297815480861132E-4</c:v>
                </c:pt>
                <c:pt idx="3100">
                  <c:v>2.8323371770365001E-4</c:v>
                </c:pt>
                <c:pt idx="3101">
                  <c:v>2.8329272741264291E-4</c:v>
                </c:pt>
                <c:pt idx="3102">
                  <c:v>2.8331812260536956E-4</c:v>
                </c:pt>
                <c:pt idx="3103">
                  <c:v>2.8337037182642758E-4</c:v>
                </c:pt>
                <c:pt idx="3104">
                  <c:v>2.8351758377185421E-4</c:v>
                </c:pt>
                <c:pt idx="3105">
                  <c:v>2.8363965563730603E-4</c:v>
                </c:pt>
                <c:pt idx="3106">
                  <c:v>2.8365552534573882E-4</c:v>
                </c:pt>
                <c:pt idx="3107">
                  <c:v>2.8373981840305217E-4</c:v>
                </c:pt>
                <c:pt idx="3108">
                  <c:v>2.8375250540417263E-4</c:v>
                </c:pt>
                <c:pt idx="3109">
                  <c:v>2.8376349489248244E-4</c:v>
                </c:pt>
                <c:pt idx="3110">
                  <c:v>2.8389806105486357E-4</c:v>
                </c:pt>
                <c:pt idx="3111">
                  <c:v>2.8390590385968457E-4</c:v>
                </c:pt>
                <c:pt idx="3112">
                  <c:v>2.8395435716734426E-4</c:v>
                </c:pt>
                <c:pt idx="3113">
                  <c:v>2.8405723283186695E-4</c:v>
                </c:pt>
                <c:pt idx="3114">
                  <c:v>2.8420095656522603E-4</c:v>
                </c:pt>
                <c:pt idx="3115">
                  <c:v>2.8425136888143631E-4</c:v>
                </c:pt>
                <c:pt idx="3116">
                  <c:v>2.8429860278011553E-4</c:v>
                </c:pt>
                <c:pt idx="3117">
                  <c:v>2.8449498026603863E-4</c:v>
                </c:pt>
                <c:pt idx="3118">
                  <c:v>2.8471918235613812E-4</c:v>
                </c:pt>
                <c:pt idx="3119">
                  <c:v>2.847351589860673E-4</c:v>
                </c:pt>
                <c:pt idx="3120">
                  <c:v>2.8475997997482518E-4</c:v>
                </c:pt>
                <c:pt idx="3121">
                  <c:v>2.8480524202791378E-4</c:v>
                </c:pt>
                <c:pt idx="3122">
                  <c:v>2.8489035128064465E-4</c:v>
                </c:pt>
                <c:pt idx="3123">
                  <c:v>2.849753261546979E-4</c:v>
                </c:pt>
                <c:pt idx="3124">
                  <c:v>2.8500428496660451E-4</c:v>
                </c:pt>
                <c:pt idx="3125">
                  <c:v>2.8504229139154994E-4</c:v>
                </c:pt>
                <c:pt idx="3126">
                  <c:v>2.8509515182885848E-4</c:v>
                </c:pt>
                <c:pt idx="3127">
                  <c:v>2.8513008480669674E-4</c:v>
                </c:pt>
                <c:pt idx="3128">
                  <c:v>2.8516995465043855E-4</c:v>
                </c:pt>
                <c:pt idx="3129">
                  <c:v>2.8539896134681283E-4</c:v>
                </c:pt>
                <c:pt idx="3130">
                  <c:v>2.8550672550091541E-4</c:v>
                </c:pt>
                <c:pt idx="3131">
                  <c:v>2.8553675308847035E-4</c:v>
                </c:pt>
                <c:pt idx="3132">
                  <c:v>2.8594457199413787E-4</c:v>
                </c:pt>
                <c:pt idx="3133">
                  <c:v>2.8613430824674053E-4</c:v>
                </c:pt>
                <c:pt idx="3134">
                  <c:v>2.8653407122817035E-4</c:v>
                </c:pt>
                <c:pt idx="3135">
                  <c:v>2.8659267831151011E-4</c:v>
                </c:pt>
                <c:pt idx="3136">
                  <c:v>2.8662649789739389E-4</c:v>
                </c:pt>
                <c:pt idx="3137">
                  <c:v>2.8663386191356825E-4</c:v>
                </c:pt>
                <c:pt idx="3138">
                  <c:v>2.8708829673750822E-4</c:v>
                </c:pt>
                <c:pt idx="3139">
                  <c:v>2.8727028222822365E-4</c:v>
                </c:pt>
                <c:pt idx="3140">
                  <c:v>2.8740177714007002E-4</c:v>
                </c:pt>
                <c:pt idx="3141">
                  <c:v>2.8743696533402958E-4</c:v>
                </c:pt>
                <c:pt idx="3142">
                  <c:v>2.8764080889931632E-4</c:v>
                </c:pt>
                <c:pt idx="3143">
                  <c:v>2.8791107481159747E-4</c:v>
                </c:pt>
                <c:pt idx="3144">
                  <c:v>2.8802669815438363E-4</c:v>
                </c:pt>
                <c:pt idx="3145">
                  <c:v>2.8826891572198711E-4</c:v>
                </c:pt>
                <c:pt idx="3146">
                  <c:v>2.8832788031075599E-4</c:v>
                </c:pt>
                <c:pt idx="3147">
                  <c:v>2.8844737374655611E-4</c:v>
                </c:pt>
                <c:pt idx="3148">
                  <c:v>2.887902120656982E-4</c:v>
                </c:pt>
                <c:pt idx="3149">
                  <c:v>2.891776630077436E-4</c:v>
                </c:pt>
                <c:pt idx="3150">
                  <c:v>2.893344316029806E-4</c:v>
                </c:pt>
                <c:pt idx="3151">
                  <c:v>2.8934661390879652E-4</c:v>
                </c:pt>
                <c:pt idx="3152">
                  <c:v>2.8951458332865761E-4</c:v>
                </c:pt>
                <c:pt idx="3153">
                  <c:v>2.8960170660767174E-4</c:v>
                </c:pt>
                <c:pt idx="3154">
                  <c:v>2.8963686131032885E-4</c:v>
                </c:pt>
                <c:pt idx="3155">
                  <c:v>2.8970802226299083E-4</c:v>
                </c:pt>
                <c:pt idx="3156">
                  <c:v>2.8988033934993445E-4</c:v>
                </c:pt>
                <c:pt idx="3157">
                  <c:v>2.8988844300444468E-4</c:v>
                </c:pt>
                <c:pt idx="3158">
                  <c:v>2.8998966468709539E-4</c:v>
                </c:pt>
                <c:pt idx="3159">
                  <c:v>2.9051979496882817E-4</c:v>
                </c:pt>
                <c:pt idx="3160">
                  <c:v>2.9057165601639929E-4</c:v>
                </c:pt>
                <c:pt idx="3161">
                  <c:v>2.90579280481711E-4</c:v>
                </c:pt>
                <c:pt idx="3162">
                  <c:v>2.907537100014779E-4</c:v>
                </c:pt>
                <c:pt idx="3163">
                  <c:v>2.9086930577079282E-4</c:v>
                </c:pt>
                <c:pt idx="3164">
                  <c:v>2.9123791297167647E-4</c:v>
                </c:pt>
                <c:pt idx="3165">
                  <c:v>2.9123997082608261E-4</c:v>
                </c:pt>
                <c:pt idx="3166">
                  <c:v>2.9153393483175082E-4</c:v>
                </c:pt>
                <c:pt idx="3167">
                  <c:v>2.9193680200587303E-4</c:v>
                </c:pt>
                <c:pt idx="3168">
                  <c:v>2.9205395571506884E-4</c:v>
                </c:pt>
                <c:pt idx="3169">
                  <c:v>2.9210044856702169E-4</c:v>
                </c:pt>
                <c:pt idx="3170">
                  <c:v>2.9222014609043927E-4</c:v>
                </c:pt>
                <c:pt idx="3171">
                  <c:v>2.9232246854766244E-4</c:v>
                </c:pt>
                <c:pt idx="3172">
                  <c:v>2.9236245197691987E-4</c:v>
                </c:pt>
                <c:pt idx="3173">
                  <c:v>2.9258222985254368E-4</c:v>
                </c:pt>
                <c:pt idx="3174">
                  <c:v>2.9269777519109206E-4</c:v>
                </c:pt>
                <c:pt idx="3175">
                  <c:v>2.9309552247296577E-4</c:v>
                </c:pt>
                <c:pt idx="3176">
                  <c:v>2.9310615149047122E-4</c:v>
                </c:pt>
                <c:pt idx="3177">
                  <c:v>2.9315200658638571E-4</c:v>
                </c:pt>
                <c:pt idx="3178">
                  <c:v>2.9324293919082356E-4</c:v>
                </c:pt>
                <c:pt idx="3179">
                  <c:v>2.9324774085110378E-4</c:v>
                </c:pt>
                <c:pt idx="3180">
                  <c:v>2.9327628970467353E-4</c:v>
                </c:pt>
                <c:pt idx="3181">
                  <c:v>2.9328812970664891E-4</c:v>
                </c:pt>
                <c:pt idx="3182">
                  <c:v>2.9335787420467344E-4</c:v>
                </c:pt>
                <c:pt idx="3183">
                  <c:v>2.9337301382340942E-4</c:v>
                </c:pt>
                <c:pt idx="3184">
                  <c:v>2.9342006958635406E-4</c:v>
                </c:pt>
                <c:pt idx="3185">
                  <c:v>2.9344837266261298E-4</c:v>
                </c:pt>
                <c:pt idx="3186">
                  <c:v>2.9354240290232271E-4</c:v>
                </c:pt>
                <c:pt idx="3187">
                  <c:v>2.9376751654501776E-4</c:v>
                </c:pt>
                <c:pt idx="3188">
                  <c:v>2.9376888596711805E-4</c:v>
                </c:pt>
                <c:pt idx="3189">
                  <c:v>2.9404668204705675E-4</c:v>
                </c:pt>
                <c:pt idx="3190">
                  <c:v>2.9415170766706387E-4</c:v>
                </c:pt>
                <c:pt idx="3191">
                  <c:v>2.9447757616863458E-4</c:v>
                </c:pt>
                <c:pt idx="3192">
                  <c:v>2.9467920930803336E-4</c:v>
                </c:pt>
                <c:pt idx="3193">
                  <c:v>2.9470733579908007E-4</c:v>
                </c:pt>
                <c:pt idx="3194">
                  <c:v>2.9475475700096386E-4</c:v>
                </c:pt>
                <c:pt idx="3195">
                  <c:v>2.9488207418307076E-4</c:v>
                </c:pt>
                <c:pt idx="3196">
                  <c:v>2.9503383505349336E-4</c:v>
                </c:pt>
                <c:pt idx="3197">
                  <c:v>2.9515390881136821E-4</c:v>
                </c:pt>
                <c:pt idx="3198">
                  <c:v>2.9535500050806171E-4</c:v>
                </c:pt>
                <c:pt idx="3199">
                  <c:v>2.9537841410628144E-4</c:v>
                </c:pt>
                <c:pt idx="3200">
                  <c:v>2.9545151623647838E-4</c:v>
                </c:pt>
                <c:pt idx="3201">
                  <c:v>2.9563870842289877E-4</c:v>
                </c:pt>
                <c:pt idx="3202">
                  <c:v>2.9583840836995751E-4</c:v>
                </c:pt>
                <c:pt idx="3203">
                  <c:v>2.9589122539261517E-4</c:v>
                </c:pt>
                <c:pt idx="3204">
                  <c:v>2.9589512005496126E-4</c:v>
                </c:pt>
                <c:pt idx="3205">
                  <c:v>2.9594496776752543E-4</c:v>
                </c:pt>
                <c:pt idx="3206">
                  <c:v>2.9603334797818047E-4</c:v>
                </c:pt>
                <c:pt idx="3207">
                  <c:v>2.9643346320618155E-4</c:v>
                </c:pt>
                <c:pt idx="3208">
                  <c:v>2.9649588634034034E-4</c:v>
                </c:pt>
                <c:pt idx="3209">
                  <c:v>2.9664576588342521E-4</c:v>
                </c:pt>
                <c:pt idx="3210">
                  <c:v>2.966651023808629E-4</c:v>
                </c:pt>
                <c:pt idx="3211">
                  <c:v>2.9678090651465524E-4</c:v>
                </c:pt>
                <c:pt idx="3212">
                  <c:v>2.9700576533532222E-4</c:v>
                </c:pt>
                <c:pt idx="3213">
                  <c:v>2.9717113351345712E-4</c:v>
                </c:pt>
                <c:pt idx="3214">
                  <c:v>2.9744531573726426E-4</c:v>
                </c:pt>
                <c:pt idx="3215">
                  <c:v>2.9769593145542045E-4</c:v>
                </c:pt>
                <c:pt idx="3216">
                  <c:v>2.9779628317826037E-4</c:v>
                </c:pt>
                <c:pt idx="3217">
                  <c:v>2.9803134559808653E-4</c:v>
                </c:pt>
                <c:pt idx="3218">
                  <c:v>2.9807906298866661E-4</c:v>
                </c:pt>
                <c:pt idx="3219">
                  <c:v>2.9828758258309093E-4</c:v>
                </c:pt>
                <c:pt idx="3220">
                  <c:v>2.9839661475507593E-4</c:v>
                </c:pt>
                <c:pt idx="3221">
                  <c:v>2.9844764933501335E-4</c:v>
                </c:pt>
                <c:pt idx="3222">
                  <c:v>2.9850674020097666E-4</c:v>
                </c:pt>
                <c:pt idx="3223">
                  <c:v>2.9871707007001261E-4</c:v>
                </c:pt>
                <c:pt idx="3224">
                  <c:v>2.9890909213623515E-4</c:v>
                </c:pt>
                <c:pt idx="3225">
                  <c:v>2.9898904734644528E-4</c:v>
                </c:pt>
                <c:pt idx="3226">
                  <c:v>2.9911272603202246E-4</c:v>
                </c:pt>
                <c:pt idx="3227">
                  <c:v>2.9915956063221216E-4</c:v>
                </c:pt>
                <c:pt idx="3228">
                  <c:v>2.9921297111762911E-4</c:v>
                </c:pt>
                <c:pt idx="3229">
                  <c:v>2.9930323317246349E-4</c:v>
                </c:pt>
                <c:pt idx="3230">
                  <c:v>2.9951531911240391E-4</c:v>
                </c:pt>
                <c:pt idx="3231">
                  <c:v>2.995326236879371E-4</c:v>
                </c:pt>
                <c:pt idx="3232">
                  <c:v>2.9973917179209822E-4</c:v>
                </c:pt>
                <c:pt idx="3233">
                  <c:v>2.99740244211477E-4</c:v>
                </c:pt>
                <c:pt idx="3234">
                  <c:v>3.0002489058048823E-4</c:v>
                </c:pt>
                <c:pt idx="3235">
                  <c:v>3.0006113863458744E-4</c:v>
                </c:pt>
                <c:pt idx="3236">
                  <c:v>3.0144280924765572E-4</c:v>
                </c:pt>
                <c:pt idx="3237">
                  <c:v>3.017557449901765E-4</c:v>
                </c:pt>
                <c:pt idx="3238">
                  <c:v>3.0181102874021016E-4</c:v>
                </c:pt>
                <c:pt idx="3239">
                  <c:v>3.0187444374406736E-4</c:v>
                </c:pt>
                <c:pt idx="3240">
                  <c:v>3.0228090508267676E-4</c:v>
                </c:pt>
                <c:pt idx="3241">
                  <c:v>3.0236702693043239E-4</c:v>
                </c:pt>
                <c:pt idx="3242">
                  <c:v>3.0250711814969655E-4</c:v>
                </c:pt>
                <c:pt idx="3243">
                  <c:v>3.030502132733885E-4</c:v>
                </c:pt>
                <c:pt idx="3244">
                  <c:v>3.0314770913921158E-4</c:v>
                </c:pt>
                <c:pt idx="3245">
                  <c:v>3.0324528255703512E-4</c:v>
                </c:pt>
                <c:pt idx="3246">
                  <c:v>3.0331829762535319E-4</c:v>
                </c:pt>
                <c:pt idx="3247">
                  <c:v>3.0357743233150309E-4</c:v>
                </c:pt>
                <c:pt idx="3248">
                  <c:v>3.036492849854896E-4</c:v>
                </c:pt>
                <c:pt idx="3249">
                  <c:v>3.0373310661914118E-4</c:v>
                </c:pt>
                <c:pt idx="3250">
                  <c:v>3.040630796657565E-4</c:v>
                </c:pt>
                <c:pt idx="3251">
                  <c:v>3.0429662474356912E-4</c:v>
                </c:pt>
                <c:pt idx="3252">
                  <c:v>3.0429717628405639E-4</c:v>
                </c:pt>
                <c:pt idx="3253">
                  <c:v>3.0430327871056099E-4</c:v>
                </c:pt>
                <c:pt idx="3254">
                  <c:v>3.0440025075795832E-4</c:v>
                </c:pt>
                <c:pt idx="3255">
                  <c:v>3.0440342912380433E-4</c:v>
                </c:pt>
                <c:pt idx="3256">
                  <c:v>3.0442844231929483E-4</c:v>
                </c:pt>
                <c:pt idx="3257">
                  <c:v>3.0482004346929308E-4</c:v>
                </c:pt>
                <c:pt idx="3258">
                  <c:v>3.0482510693541777E-4</c:v>
                </c:pt>
                <c:pt idx="3259">
                  <c:v>3.0485803167559165E-4</c:v>
                </c:pt>
                <c:pt idx="3260">
                  <c:v>3.0562891925508921E-4</c:v>
                </c:pt>
                <c:pt idx="3261">
                  <c:v>3.0575836938860862E-4</c:v>
                </c:pt>
                <c:pt idx="3262">
                  <c:v>3.0590247336194349E-4</c:v>
                </c:pt>
                <c:pt idx="3263">
                  <c:v>3.0617623193112423E-4</c:v>
                </c:pt>
                <c:pt idx="3264">
                  <c:v>3.0625825553929779E-4</c:v>
                </c:pt>
                <c:pt idx="3265">
                  <c:v>3.0626231070017768E-4</c:v>
                </c:pt>
                <c:pt idx="3266">
                  <c:v>3.0626334414973977E-4</c:v>
                </c:pt>
                <c:pt idx="3267">
                  <c:v>3.0654335163756585E-4</c:v>
                </c:pt>
                <c:pt idx="3268">
                  <c:v>3.0659622281224746E-4</c:v>
                </c:pt>
                <c:pt idx="3269">
                  <c:v>3.0668043861474081E-4</c:v>
                </c:pt>
                <c:pt idx="3270">
                  <c:v>3.0681873236413103E-4</c:v>
                </c:pt>
                <c:pt idx="3271">
                  <c:v>3.0713224143845105E-4</c:v>
                </c:pt>
                <c:pt idx="3272">
                  <c:v>3.0715603437217535E-4</c:v>
                </c:pt>
                <c:pt idx="3273">
                  <c:v>3.0736203497366967E-4</c:v>
                </c:pt>
                <c:pt idx="3274">
                  <c:v>3.0750418528775888E-4</c:v>
                </c:pt>
                <c:pt idx="3275">
                  <c:v>3.0771318899429329E-4</c:v>
                </c:pt>
                <c:pt idx="3276">
                  <c:v>3.0772159748166555E-4</c:v>
                </c:pt>
                <c:pt idx="3277">
                  <c:v>3.0780778226774375E-4</c:v>
                </c:pt>
                <c:pt idx="3278">
                  <c:v>3.0807577233497543E-4</c:v>
                </c:pt>
                <c:pt idx="3279">
                  <c:v>3.0819404035351965E-4</c:v>
                </c:pt>
                <c:pt idx="3280">
                  <c:v>3.0831411199234478E-4</c:v>
                </c:pt>
                <c:pt idx="3281">
                  <c:v>3.0831789821497371E-4</c:v>
                </c:pt>
                <c:pt idx="3282">
                  <c:v>3.0840930879403417E-4</c:v>
                </c:pt>
                <c:pt idx="3283">
                  <c:v>3.0846097718909726E-4</c:v>
                </c:pt>
                <c:pt idx="3284">
                  <c:v>3.0849493612825334E-4</c:v>
                </c:pt>
                <c:pt idx="3285">
                  <c:v>3.0852625142533682E-4</c:v>
                </c:pt>
                <c:pt idx="3286">
                  <c:v>3.0872885240132355E-4</c:v>
                </c:pt>
                <c:pt idx="3287">
                  <c:v>3.0886110737964723E-4</c:v>
                </c:pt>
                <c:pt idx="3288">
                  <c:v>3.0889926172450894E-4</c:v>
                </c:pt>
                <c:pt idx="3289">
                  <c:v>3.0898905247197096E-4</c:v>
                </c:pt>
                <c:pt idx="3290">
                  <c:v>3.0904814474632547E-4</c:v>
                </c:pt>
                <c:pt idx="3291">
                  <c:v>3.0920146699362243E-4</c:v>
                </c:pt>
                <c:pt idx="3292">
                  <c:v>3.09569157970959E-4</c:v>
                </c:pt>
                <c:pt idx="3293">
                  <c:v>3.0978650481031252E-4</c:v>
                </c:pt>
                <c:pt idx="3294">
                  <c:v>3.0993962483061868E-4</c:v>
                </c:pt>
                <c:pt idx="3295">
                  <c:v>3.1007564616549312E-4</c:v>
                </c:pt>
                <c:pt idx="3296">
                  <c:v>3.1016871341399903E-4</c:v>
                </c:pt>
                <c:pt idx="3297">
                  <c:v>3.1033215809702649E-4</c:v>
                </c:pt>
                <c:pt idx="3298">
                  <c:v>3.1044057978925989E-4</c:v>
                </c:pt>
                <c:pt idx="3299">
                  <c:v>3.1050072644524007E-4</c:v>
                </c:pt>
                <c:pt idx="3300">
                  <c:v>3.107915420101614E-4</c:v>
                </c:pt>
                <c:pt idx="3301">
                  <c:v>3.1082874149114417E-4</c:v>
                </c:pt>
                <c:pt idx="3302">
                  <c:v>3.1082983484258681E-4</c:v>
                </c:pt>
                <c:pt idx="3303">
                  <c:v>3.1089830106343443E-4</c:v>
                </c:pt>
                <c:pt idx="3304">
                  <c:v>3.1104127116498648E-4</c:v>
                </c:pt>
                <c:pt idx="3305">
                  <c:v>3.1111660625534227E-4</c:v>
                </c:pt>
                <c:pt idx="3306">
                  <c:v>3.1120705519990701E-4</c:v>
                </c:pt>
                <c:pt idx="3307">
                  <c:v>3.114040432818701E-4</c:v>
                </c:pt>
                <c:pt idx="3308">
                  <c:v>3.1229689203238328E-4</c:v>
                </c:pt>
                <c:pt idx="3309">
                  <c:v>3.1231098157865668E-4</c:v>
                </c:pt>
                <c:pt idx="3310">
                  <c:v>3.1260394171745434E-4</c:v>
                </c:pt>
                <c:pt idx="3311">
                  <c:v>3.1262778121855838E-4</c:v>
                </c:pt>
                <c:pt idx="3312">
                  <c:v>3.1292367190436922E-4</c:v>
                </c:pt>
                <c:pt idx="3313">
                  <c:v>3.1332037709251473E-4</c:v>
                </c:pt>
                <c:pt idx="3314">
                  <c:v>3.1340722127735048E-4</c:v>
                </c:pt>
                <c:pt idx="3315">
                  <c:v>3.1353712876353365E-4</c:v>
                </c:pt>
                <c:pt idx="3316">
                  <c:v>3.1356974774053158E-4</c:v>
                </c:pt>
                <c:pt idx="3317">
                  <c:v>3.1359933296381534E-4</c:v>
                </c:pt>
                <c:pt idx="3318">
                  <c:v>3.1379494345758923E-4</c:v>
                </c:pt>
                <c:pt idx="3319">
                  <c:v>3.1418151163508626E-4</c:v>
                </c:pt>
                <c:pt idx="3320">
                  <c:v>3.1418298184119508E-4</c:v>
                </c:pt>
                <c:pt idx="3321">
                  <c:v>3.1421689891622534E-4</c:v>
                </c:pt>
                <c:pt idx="3322">
                  <c:v>3.1425134782071617E-4</c:v>
                </c:pt>
                <c:pt idx="3323">
                  <c:v>3.1427010915156963E-4</c:v>
                </c:pt>
                <c:pt idx="3324">
                  <c:v>3.1433358591793372E-4</c:v>
                </c:pt>
                <c:pt idx="3325">
                  <c:v>3.1437401197957529E-4</c:v>
                </c:pt>
                <c:pt idx="3326">
                  <c:v>3.1437496638475626E-4</c:v>
                </c:pt>
                <c:pt idx="3327">
                  <c:v>3.1479024301634475E-4</c:v>
                </c:pt>
                <c:pt idx="3328">
                  <c:v>3.1479732945010165E-4</c:v>
                </c:pt>
                <c:pt idx="3329">
                  <c:v>3.1479828516676713E-4</c:v>
                </c:pt>
                <c:pt idx="3330">
                  <c:v>3.1496464710753107E-4</c:v>
                </c:pt>
                <c:pt idx="3331">
                  <c:v>3.1496634555065625E-4</c:v>
                </c:pt>
                <c:pt idx="3332">
                  <c:v>3.1498626481224267E-4</c:v>
                </c:pt>
                <c:pt idx="3333">
                  <c:v>3.1507059249790678E-4</c:v>
                </c:pt>
                <c:pt idx="3334">
                  <c:v>3.1515344377537028E-4</c:v>
                </c:pt>
                <c:pt idx="3335">
                  <c:v>3.1529018410723952E-4</c:v>
                </c:pt>
                <c:pt idx="3336">
                  <c:v>3.1542800143253104E-4</c:v>
                </c:pt>
                <c:pt idx="3337">
                  <c:v>3.155372180004885E-4</c:v>
                </c:pt>
                <c:pt idx="3338">
                  <c:v>3.1615543870008682E-4</c:v>
                </c:pt>
                <c:pt idx="3339">
                  <c:v>3.1624757078928159E-4</c:v>
                </c:pt>
                <c:pt idx="3340">
                  <c:v>3.1632582569573802E-4</c:v>
                </c:pt>
                <c:pt idx="3341">
                  <c:v>3.1650469102983297E-4</c:v>
                </c:pt>
                <c:pt idx="3342">
                  <c:v>3.1655279612874176E-4</c:v>
                </c:pt>
                <c:pt idx="3343">
                  <c:v>3.16559990633967E-4</c:v>
                </c:pt>
                <c:pt idx="3344">
                  <c:v>3.1690738353751583E-4</c:v>
                </c:pt>
                <c:pt idx="3345">
                  <c:v>3.1690969691814595E-4</c:v>
                </c:pt>
                <c:pt idx="3346">
                  <c:v>3.1692198429129122E-4</c:v>
                </c:pt>
                <c:pt idx="3347">
                  <c:v>3.1710291505797388E-4</c:v>
                </c:pt>
                <c:pt idx="3348">
                  <c:v>3.1732761631317997E-4</c:v>
                </c:pt>
                <c:pt idx="3349">
                  <c:v>3.1734910143523605E-4</c:v>
                </c:pt>
                <c:pt idx="3350">
                  <c:v>3.17384416268178E-4</c:v>
                </c:pt>
                <c:pt idx="3351">
                  <c:v>3.1743721173856305E-4</c:v>
                </c:pt>
                <c:pt idx="3352">
                  <c:v>3.1745495613938604E-4</c:v>
                </c:pt>
                <c:pt idx="3353">
                  <c:v>3.174867452182168E-4</c:v>
                </c:pt>
                <c:pt idx="3354">
                  <c:v>3.1748695087573992E-4</c:v>
                </c:pt>
                <c:pt idx="3355">
                  <c:v>3.1757609752939935E-4</c:v>
                </c:pt>
                <c:pt idx="3356">
                  <c:v>3.1758062009550108E-4</c:v>
                </c:pt>
                <c:pt idx="3357">
                  <c:v>3.1758587474113646E-4</c:v>
                </c:pt>
                <c:pt idx="3358">
                  <c:v>3.1778333683742647E-4</c:v>
                </c:pt>
                <c:pt idx="3359">
                  <c:v>3.1787155872027995E-4</c:v>
                </c:pt>
                <c:pt idx="3360">
                  <c:v>3.1799406943548573E-4</c:v>
                </c:pt>
                <c:pt idx="3361">
                  <c:v>3.181337959200058E-4</c:v>
                </c:pt>
                <c:pt idx="3362">
                  <c:v>3.1818987431318524E-4</c:v>
                </c:pt>
                <c:pt idx="3363">
                  <c:v>3.1820299489228153E-4</c:v>
                </c:pt>
                <c:pt idx="3364">
                  <c:v>3.1825080460359757E-4</c:v>
                </c:pt>
                <c:pt idx="3365">
                  <c:v>3.1833755590240221E-4</c:v>
                </c:pt>
                <c:pt idx="3366">
                  <c:v>3.1862949462434323E-4</c:v>
                </c:pt>
                <c:pt idx="3367">
                  <c:v>3.1866849198867482E-4</c:v>
                </c:pt>
                <c:pt idx="3368">
                  <c:v>3.1890967137762074E-4</c:v>
                </c:pt>
                <c:pt idx="3369">
                  <c:v>3.1910143249078691E-4</c:v>
                </c:pt>
                <c:pt idx="3370">
                  <c:v>3.1920603895268693E-4</c:v>
                </c:pt>
                <c:pt idx="3371">
                  <c:v>3.1929557319192555E-4</c:v>
                </c:pt>
                <c:pt idx="3372">
                  <c:v>3.1946700186783248E-4</c:v>
                </c:pt>
                <c:pt idx="3373">
                  <c:v>3.1949090124497532E-4</c:v>
                </c:pt>
                <c:pt idx="3374">
                  <c:v>3.1952207854549214E-4</c:v>
                </c:pt>
                <c:pt idx="3375">
                  <c:v>3.1996583894743807E-4</c:v>
                </c:pt>
                <c:pt idx="3376">
                  <c:v>3.1997270492263667E-4</c:v>
                </c:pt>
                <c:pt idx="3377">
                  <c:v>3.2006803083122544E-4</c:v>
                </c:pt>
                <c:pt idx="3378">
                  <c:v>3.201584271484489E-4</c:v>
                </c:pt>
                <c:pt idx="3379">
                  <c:v>3.2036472551500524E-4</c:v>
                </c:pt>
                <c:pt idx="3380">
                  <c:v>3.2076965033679661E-4</c:v>
                </c:pt>
                <c:pt idx="3381">
                  <c:v>3.2098843301232741E-4</c:v>
                </c:pt>
                <c:pt idx="3382">
                  <c:v>3.2100541576384655E-4</c:v>
                </c:pt>
                <c:pt idx="3383">
                  <c:v>3.2102220441570243E-4</c:v>
                </c:pt>
                <c:pt idx="3384">
                  <c:v>3.210499455500462E-4</c:v>
                </c:pt>
                <c:pt idx="3385">
                  <c:v>3.2110391120029896E-4</c:v>
                </c:pt>
                <c:pt idx="3386">
                  <c:v>3.2111736183410174E-4</c:v>
                </c:pt>
                <c:pt idx="3387">
                  <c:v>3.2120749359330252E-4</c:v>
                </c:pt>
                <c:pt idx="3388">
                  <c:v>3.2124320493379148E-4</c:v>
                </c:pt>
                <c:pt idx="3389">
                  <c:v>3.2125072900272551E-4</c:v>
                </c:pt>
                <c:pt idx="3390">
                  <c:v>3.2126839938544685E-4</c:v>
                </c:pt>
                <c:pt idx="3391">
                  <c:v>3.215338404829675E-4</c:v>
                </c:pt>
                <c:pt idx="3392">
                  <c:v>3.215669160373674E-4</c:v>
                </c:pt>
                <c:pt idx="3393">
                  <c:v>3.2172266318667559E-4</c:v>
                </c:pt>
                <c:pt idx="3394">
                  <c:v>3.2177247665205903E-4</c:v>
                </c:pt>
                <c:pt idx="3395">
                  <c:v>3.2184250665309039E-4</c:v>
                </c:pt>
                <c:pt idx="3396">
                  <c:v>3.2205495223042998E-4</c:v>
                </c:pt>
                <c:pt idx="3397">
                  <c:v>3.2211948452193136E-4</c:v>
                </c:pt>
                <c:pt idx="3398">
                  <c:v>3.2214979368450162E-4</c:v>
                </c:pt>
                <c:pt idx="3399">
                  <c:v>3.2253248514049797E-4</c:v>
                </c:pt>
                <c:pt idx="3400">
                  <c:v>3.2274245385391538E-4</c:v>
                </c:pt>
                <c:pt idx="3401">
                  <c:v>3.2286264549031732E-4</c:v>
                </c:pt>
                <c:pt idx="3402">
                  <c:v>3.2310920814079911E-4</c:v>
                </c:pt>
                <c:pt idx="3403">
                  <c:v>3.2315477801796925E-4</c:v>
                </c:pt>
                <c:pt idx="3404">
                  <c:v>3.2320988599035549E-4</c:v>
                </c:pt>
                <c:pt idx="3405">
                  <c:v>3.2328636192984801E-4</c:v>
                </c:pt>
                <c:pt idx="3406">
                  <c:v>3.2334627709271294E-4</c:v>
                </c:pt>
                <c:pt idx="3407">
                  <c:v>3.2349130435093445E-4</c:v>
                </c:pt>
                <c:pt idx="3408">
                  <c:v>3.2351084264896872E-4</c:v>
                </c:pt>
                <c:pt idx="3409">
                  <c:v>3.2368034574302147E-4</c:v>
                </c:pt>
                <c:pt idx="3410">
                  <c:v>3.2379961736355475E-4</c:v>
                </c:pt>
                <c:pt idx="3411">
                  <c:v>3.2388248166541339E-4</c:v>
                </c:pt>
                <c:pt idx="3412">
                  <c:v>3.2399751374201569E-4</c:v>
                </c:pt>
                <c:pt idx="3413">
                  <c:v>3.2401129644620512E-4</c:v>
                </c:pt>
                <c:pt idx="3414">
                  <c:v>3.2407036600539524E-4</c:v>
                </c:pt>
                <c:pt idx="3415">
                  <c:v>3.2421426428890448E-4</c:v>
                </c:pt>
                <c:pt idx="3416">
                  <c:v>3.2433852961493814E-4</c:v>
                </c:pt>
                <c:pt idx="3417">
                  <c:v>3.2445257369815021E-4</c:v>
                </c:pt>
                <c:pt idx="3418">
                  <c:v>3.2463166409068883E-4</c:v>
                </c:pt>
                <c:pt idx="3419">
                  <c:v>3.2472181350001218E-4</c:v>
                </c:pt>
                <c:pt idx="3420">
                  <c:v>3.247539243770139E-4</c:v>
                </c:pt>
                <c:pt idx="3421">
                  <c:v>3.2515974206113579E-4</c:v>
                </c:pt>
                <c:pt idx="3422">
                  <c:v>3.2562879603193346E-4</c:v>
                </c:pt>
                <c:pt idx="3423">
                  <c:v>3.257797333419527E-4</c:v>
                </c:pt>
                <c:pt idx="3424">
                  <c:v>3.2588551205108403E-4</c:v>
                </c:pt>
                <c:pt idx="3425">
                  <c:v>3.2608946291257768E-4</c:v>
                </c:pt>
                <c:pt idx="3426">
                  <c:v>3.2616962336037684E-4</c:v>
                </c:pt>
                <c:pt idx="3427">
                  <c:v>3.2629218389906096E-4</c:v>
                </c:pt>
                <c:pt idx="3428">
                  <c:v>3.263259606517408E-4</c:v>
                </c:pt>
                <c:pt idx="3429">
                  <c:v>3.2635041658919E-4</c:v>
                </c:pt>
                <c:pt idx="3430">
                  <c:v>3.2652590811398769E-4</c:v>
                </c:pt>
                <c:pt idx="3431">
                  <c:v>3.2658267669673251E-4</c:v>
                </c:pt>
                <c:pt idx="3432">
                  <c:v>3.2665254425461629E-4</c:v>
                </c:pt>
                <c:pt idx="3433">
                  <c:v>3.2679555257656589E-4</c:v>
                </c:pt>
                <c:pt idx="3434">
                  <c:v>3.2681136220222382E-4</c:v>
                </c:pt>
                <c:pt idx="3435">
                  <c:v>3.2684701258130938E-4</c:v>
                </c:pt>
                <c:pt idx="3436">
                  <c:v>3.2690075588653298E-4</c:v>
                </c:pt>
                <c:pt idx="3437">
                  <c:v>3.2701420053747165E-4</c:v>
                </c:pt>
                <c:pt idx="3438">
                  <c:v>3.2718837453101315E-4</c:v>
                </c:pt>
                <c:pt idx="3439">
                  <c:v>3.2744704459704044E-4</c:v>
                </c:pt>
                <c:pt idx="3440">
                  <c:v>3.2745650402904561E-4</c:v>
                </c:pt>
                <c:pt idx="3441">
                  <c:v>3.2753111996089494E-4</c:v>
                </c:pt>
                <c:pt idx="3442">
                  <c:v>3.2753177965683621E-4</c:v>
                </c:pt>
                <c:pt idx="3443">
                  <c:v>3.2769864865745318E-4</c:v>
                </c:pt>
                <c:pt idx="3444">
                  <c:v>3.2770857778170265E-4</c:v>
                </c:pt>
                <c:pt idx="3445">
                  <c:v>3.2799775260880331E-4</c:v>
                </c:pt>
                <c:pt idx="3446">
                  <c:v>3.2803792294394321E-4</c:v>
                </c:pt>
                <c:pt idx="3447">
                  <c:v>3.2807059556904468E-4</c:v>
                </c:pt>
                <c:pt idx="3448">
                  <c:v>3.2841441602835198E-4</c:v>
                </c:pt>
                <c:pt idx="3449">
                  <c:v>3.2864386203963552E-4</c:v>
                </c:pt>
                <c:pt idx="3450">
                  <c:v>3.2875111772549375E-4</c:v>
                </c:pt>
                <c:pt idx="3451">
                  <c:v>3.2883572998385156E-4</c:v>
                </c:pt>
                <c:pt idx="3452">
                  <c:v>3.2894452425389145E-4</c:v>
                </c:pt>
                <c:pt idx="3453">
                  <c:v>3.2935582945285366E-4</c:v>
                </c:pt>
                <c:pt idx="3454">
                  <c:v>3.293966839563606E-4</c:v>
                </c:pt>
                <c:pt idx="3455">
                  <c:v>3.2939693634277635E-4</c:v>
                </c:pt>
                <c:pt idx="3456">
                  <c:v>3.2955475514614757E-4</c:v>
                </c:pt>
                <c:pt idx="3457">
                  <c:v>3.295820427007677E-4</c:v>
                </c:pt>
                <c:pt idx="3458">
                  <c:v>3.2988108260258864E-4</c:v>
                </c:pt>
                <c:pt idx="3459">
                  <c:v>3.3007816278563044E-4</c:v>
                </c:pt>
                <c:pt idx="3460">
                  <c:v>3.3011694653954703E-4</c:v>
                </c:pt>
                <c:pt idx="3461">
                  <c:v>3.3026240060512536E-4</c:v>
                </c:pt>
                <c:pt idx="3462">
                  <c:v>3.3035516623810369E-4</c:v>
                </c:pt>
                <c:pt idx="3463">
                  <c:v>3.3048655106280217E-4</c:v>
                </c:pt>
                <c:pt idx="3464">
                  <c:v>3.3067406180421657E-4</c:v>
                </c:pt>
                <c:pt idx="3465">
                  <c:v>3.3070187563225743E-4</c:v>
                </c:pt>
                <c:pt idx="3466">
                  <c:v>3.309000556530969E-4</c:v>
                </c:pt>
                <c:pt idx="3467">
                  <c:v>3.3107051361102799E-4</c:v>
                </c:pt>
                <c:pt idx="3468">
                  <c:v>3.3110267396910199E-4</c:v>
                </c:pt>
                <c:pt idx="3469">
                  <c:v>3.3119316945520505E-4</c:v>
                </c:pt>
                <c:pt idx="3470">
                  <c:v>3.3131769507532312E-4</c:v>
                </c:pt>
                <c:pt idx="3471">
                  <c:v>3.3141237157310633E-4</c:v>
                </c:pt>
                <c:pt idx="3472">
                  <c:v>3.3143299271778763E-4</c:v>
                </c:pt>
                <c:pt idx="3473">
                  <c:v>3.3144502776266205E-4</c:v>
                </c:pt>
                <c:pt idx="3474">
                  <c:v>3.3161890684668872E-4</c:v>
                </c:pt>
                <c:pt idx="3475">
                  <c:v>3.3172251701989928E-4</c:v>
                </c:pt>
                <c:pt idx="3476">
                  <c:v>3.3185663342718023E-4</c:v>
                </c:pt>
                <c:pt idx="3477">
                  <c:v>3.3199995877944237E-4</c:v>
                </c:pt>
                <c:pt idx="3478">
                  <c:v>3.3231535442703733E-4</c:v>
                </c:pt>
                <c:pt idx="3479">
                  <c:v>3.3242327394356573E-4</c:v>
                </c:pt>
                <c:pt idx="3480">
                  <c:v>3.3254218170798553E-4</c:v>
                </c:pt>
                <c:pt idx="3481">
                  <c:v>3.3265556061673956E-4</c:v>
                </c:pt>
                <c:pt idx="3482">
                  <c:v>3.3284868665548877E-4</c:v>
                </c:pt>
                <c:pt idx="3483">
                  <c:v>3.3289106251298853E-4</c:v>
                </c:pt>
                <c:pt idx="3484">
                  <c:v>3.3290962345809797E-4</c:v>
                </c:pt>
                <c:pt idx="3485">
                  <c:v>3.3317101145564275E-4</c:v>
                </c:pt>
                <c:pt idx="3486">
                  <c:v>3.3320170094217592E-4</c:v>
                </c:pt>
                <c:pt idx="3487">
                  <c:v>3.3358431771463769E-4</c:v>
                </c:pt>
                <c:pt idx="3488">
                  <c:v>3.3362225012794261E-4</c:v>
                </c:pt>
                <c:pt idx="3489">
                  <c:v>3.3375074963568329E-4</c:v>
                </c:pt>
                <c:pt idx="3490">
                  <c:v>3.3380835260665145E-4</c:v>
                </c:pt>
                <c:pt idx="3491">
                  <c:v>3.3381775870065832E-4</c:v>
                </c:pt>
                <c:pt idx="3492">
                  <c:v>3.3421411662328882E-4</c:v>
                </c:pt>
                <c:pt idx="3493">
                  <c:v>3.3430014281022301E-4</c:v>
                </c:pt>
                <c:pt idx="3494">
                  <c:v>3.3448176302997284E-4</c:v>
                </c:pt>
                <c:pt idx="3495">
                  <c:v>3.3448936191811179E-4</c:v>
                </c:pt>
                <c:pt idx="3496">
                  <c:v>3.3456461472090892E-4</c:v>
                </c:pt>
                <c:pt idx="3497">
                  <c:v>3.3473277113386842E-4</c:v>
                </c:pt>
                <c:pt idx="3498">
                  <c:v>3.3478244090451309E-4</c:v>
                </c:pt>
                <c:pt idx="3499">
                  <c:v>3.349268643889964E-4</c:v>
                </c:pt>
                <c:pt idx="3500">
                  <c:v>3.3498912812936958E-4</c:v>
                </c:pt>
                <c:pt idx="3501">
                  <c:v>3.3507308880619056E-4</c:v>
                </c:pt>
                <c:pt idx="3502">
                  <c:v>3.3537878577604829E-4</c:v>
                </c:pt>
                <c:pt idx="3503">
                  <c:v>3.3588701778589341E-4</c:v>
                </c:pt>
                <c:pt idx="3504">
                  <c:v>3.3590752742211378E-4</c:v>
                </c:pt>
                <c:pt idx="3505">
                  <c:v>3.3600335455025122E-4</c:v>
                </c:pt>
                <c:pt idx="3506">
                  <c:v>3.3605712574551162E-4</c:v>
                </c:pt>
                <c:pt idx="3507">
                  <c:v>3.3610115655396022E-4</c:v>
                </c:pt>
                <c:pt idx="3508">
                  <c:v>3.3627629559314907E-4</c:v>
                </c:pt>
                <c:pt idx="3509">
                  <c:v>3.3665159508478992E-4</c:v>
                </c:pt>
                <c:pt idx="3510">
                  <c:v>3.367624770309654E-4</c:v>
                </c:pt>
                <c:pt idx="3511">
                  <c:v>3.3683461109199444E-4</c:v>
                </c:pt>
                <c:pt idx="3512">
                  <c:v>3.3753306119245079E-4</c:v>
                </c:pt>
                <c:pt idx="3513">
                  <c:v>3.3773390308047314E-4</c:v>
                </c:pt>
                <c:pt idx="3514">
                  <c:v>3.3783029445692798E-4</c:v>
                </c:pt>
                <c:pt idx="3515">
                  <c:v>3.3803127017448546E-4</c:v>
                </c:pt>
                <c:pt idx="3516">
                  <c:v>3.3807575592582564E-4</c:v>
                </c:pt>
                <c:pt idx="3517">
                  <c:v>3.3808380624233649E-4</c:v>
                </c:pt>
                <c:pt idx="3518">
                  <c:v>3.3808959170959416E-4</c:v>
                </c:pt>
                <c:pt idx="3519">
                  <c:v>3.381309446287871E-4</c:v>
                </c:pt>
                <c:pt idx="3520">
                  <c:v>3.3816306867877647E-4</c:v>
                </c:pt>
                <c:pt idx="3521">
                  <c:v>3.3823993807645489E-4</c:v>
                </c:pt>
                <c:pt idx="3522">
                  <c:v>3.3826561439196019E-4</c:v>
                </c:pt>
                <c:pt idx="3523">
                  <c:v>3.3842428129276397E-4</c:v>
                </c:pt>
                <c:pt idx="3524">
                  <c:v>3.3845696632205178E-4</c:v>
                </c:pt>
                <c:pt idx="3525">
                  <c:v>3.3846407861078337E-4</c:v>
                </c:pt>
                <c:pt idx="3526">
                  <c:v>3.3861458879042006E-4</c:v>
                </c:pt>
                <c:pt idx="3527">
                  <c:v>3.3864880201538481E-4</c:v>
                </c:pt>
                <c:pt idx="3528">
                  <c:v>3.3869240071239559E-4</c:v>
                </c:pt>
                <c:pt idx="3529">
                  <c:v>3.388668855858417E-4</c:v>
                </c:pt>
                <c:pt idx="3530">
                  <c:v>3.3917842973378099E-4</c:v>
                </c:pt>
                <c:pt idx="3531">
                  <c:v>3.3921781178292067E-4</c:v>
                </c:pt>
                <c:pt idx="3532">
                  <c:v>3.3932526149091596E-4</c:v>
                </c:pt>
                <c:pt idx="3533">
                  <c:v>3.3941343102422895E-4</c:v>
                </c:pt>
                <c:pt idx="3534">
                  <c:v>3.394737577347182E-4</c:v>
                </c:pt>
                <c:pt idx="3535">
                  <c:v>3.3950788614606144E-4</c:v>
                </c:pt>
                <c:pt idx="3536">
                  <c:v>3.3953395249568144E-4</c:v>
                </c:pt>
                <c:pt idx="3537">
                  <c:v>3.3955147445456803E-4</c:v>
                </c:pt>
                <c:pt idx="3538">
                  <c:v>3.3959041700790354E-4</c:v>
                </c:pt>
                <c:pt idx="3539">
                  <c:v>3.3965501684407216E-4</c:v>
                </c:pt>
                <c:pt idx="3540">
                  <c:v>3.3973298622167917E-4</c:v>
                </c:pt>
                <c:pt idx="3541">
                  <c:v>3.3975051240574234E-4</c:v>
                </c:pt>
                <c:pt idx="3542">
                  <c:v>3.3983998837115053E-4</c:v>
                </c:pt>
                <c:pt idx="3543">
                  <c:v>3.3986804613525502E-4</c:v>
                </c:pt>
                <c:pt idx="3544">
                  <c:v>3.3998869149351132E-4</c:v>
                </c:pt>
                <c:pt idx="3545">
                  <c:v>3.4013390493080868E-4</c:v>
                </c:pt>
                <c:pt idx="3546">
                  <c:v>3.4017720484199698E-4</c:v>
                </c:pt>
                <c:pt idx="3547">
                  <c:v>3.4024468650644779E-4</c:v>
                </c:pt>
                <c:pt idx="3548">
                  <c:v>3.4029283355993078E-4</c:v>
                </c:pt>
                <c:pt idx="3549">
                  <c:v>3.4038831237594988E-4</c:v>
                </c:pt>
                <c:pt idx="3550">
                  <c:v>3.4051878386495124E-4</c:v>
                </c:pt>
                <c:pt idx="3551">
                  <c:v>3.4065153780164456E-4</c:v>
                </c:pt>
                <c:pt idx="3552">
                  <c:v>3.4069581826371207E-4</c:v>
                </c:pt>
                <c:pt idx="3553">
                  <c:v>3.412679706316918E-4</c:v>
                </c:pt>
                <c:pt idx="3554">
                  <c:v>3.4126949882736879E-4</c:v>
                </c:pt>
                <c:pt idx="3555">
                  <c:v>3.413189446636977E-4</c:v>
                </c:pt>
                <c:pt idx="3556">
                  <c:v>3.4170374750591432E-4</c:v>
                </c:pt>
                <c:pt idx="3557">
                  <c:v>3.4183831850075855E-4</c:v>
                </c:pt>
                <c:pt idx="3558">
                  <c:v>3.4198470262184323E-4</c:v>
                </c:pt>
                <c:pt idx="3559">
                  <c:v>3.4208528568274705E-4</c:v>
                </c:pt>
                <c:pt idx="3560">
                  <c:v>3.4239585512011101E-4</c:v>
                </c:pt>
                <c:pt idx="3561">
                  <c:v>3.4251359566357897E-4</c:v>
                </c:pt>
                <c:pt idx="3562">
                  <c:v>3.4260995963453645E-4</c:v>
                </c:pt>
                <c:pt idx="3563">
                  <c:v>3.4261698063621412E-4</c:v>
                </c:pt>
                <c:pt idx="3564">
                  <c:v>3.4287142002213417E-4</c:v>
                </c:pt>
                <c:pt idx="3565">
                  <c:v>3.4287883276350048E-4</c:v>
                </c:pt>
                <c:pt idx="3566">
                  <c:v>3.4302825141356152E-4</c:v>
                </c:pt>
                <c:pt idx="3567">
                  <c:v>3.4307967451585234E-4</c:v>
                </c:pt>
                <c:pt idx="3568">
                  <c:v>3.4309835726101961E-4</c:v>
                </c:pt>
                <c:pt idx="3569">
                  <c:v>3.4310272707474343E-4</c:v>
                </c:pt>
                <c:pt idx="3570">
                  <c:v>3.4313175721071735E-4</c:v>
                </c:pt>
                <c:pt idx="3571">
                  <c:v>3.4344623463846644E-4</c:v>
                </c:pt>
                <c:pt idx="3572">
                  <c:v>3.4353728539277396E-4</c:v>
                </c:pt>
                <c:pt idx="3573">
                  <c:v>3.4356147363239073E-4</c:v>
                </c:pt>
                <c:pt idx="3574">
                  <c:v>3.4357049728984832E-4</c:v>
                </c:pt>
                <c:pt idx="3575">
                  <c:v>3.4365229948330638E-4</c:v>
                </c:pt>
                <c:pt idx="3576">
                  <c:v>3.4368184749403234E-4</c:v>
                </c:pt>
                <c:pt idx="3577">
                  <c:v>3.4371965359138097E-4</c:v>
                </c:pt>
                <c:pt idx="3578">
                  <c:v>3.4374727158834029E-4</c:v>
                </c:pt>
                <c:pt idx="3579">
                  <c:v>3.4375787243800762E-4</c:v>
                </c:pt>
                <c:pt idx="3580">
                  <c:v>3.4388437890321108E-4</c:v>
                </c:pt>
                <c:pt idx="3581">
                  <c:v>3.439479520087528E-4</c:v>
                </c:pt>
                <c:pt idx="3582">
                  <c:v>3.4402367625459236E-4</c:v>
                </c:pt>
                <c:pt idx="3583">
                  <c:v>3.4426269333555246E-4</c:v>
                </c:pt>
                <c:pt idx="3584">
                  <c:v>3.4470412667350012E-4</c:v>
                </c:pt>
                <c:pt idx="3585">
                  <c:v>3.4493572894572913E-4</c:v>
                </c:pt>
                <c:pt idx="3586">
                  <c:v>3.4499218318573483E-4</c:v>
                </c:pt>
                <c:pt idx="3587">
                  <c:v>3.4520871158141169E-4</c:v>
                </c:pt>
                <c:pt idx="3588">
                  <c:v>3.4547914370978067E-4</c:v>
                </c:pt>
                <c:pt idx="3589">
                  <c:v>3.4605201080435552E-4</c:v>
                </c:pt>
                <c:pt idx="3590">
                  <c:v>3.4620600004797383E-4</c:v>
                </c:pt>
                <c:pt idx="3591">
                  <c:v>3.4642221616827581E-4</c:v>
                </c:pt>
                <c:pt idx="3592">
                  <c:v>3.4681478197628893E-4</c:v>
                </c:pt>
                <c:pt idx="3593">
                  <c:v>3.4700841937759309E-4</c:v>
                </c:pt>
                <c:pt idx="3594">
                  <c:v>3.4710067515977643E-4</c:v>
                </c:pt>
                <c:pt idx="3595">
                  <c:v>3.4710520799809531E-4</c:v>
                </c:pt>
                <c:pt idx="3596">
                  <c:v>3.4733114155746441E-4</c:v>
                </c:pt>
                <c:pt idx="3597">
                  <c:v>3.4734629451069985E-4</c:v>
                </c:pt>
                <c:pt idx="3598">
                  <c:v>3.4742191941968654E-4</c:v>
                </c:pt>
                <c:pt idx="3599">
                  <c:v>3.4758593048946057E-4</c:v>
                </c:pt>
                <c:pt idx="3600">
                  <c:v>3.4790844476355115E-4</c:v>
                </c:pt>
                <c:pt idx="3601">
                  <c:v>3.4812522372377873E-4</c:v>
                </c:pt>
                <c:pt idx="3602">
                  <c:v>3.4828115829258031E-4</c:v>
                </c:pt>
                <c:pt idx="3603">
                  <c:v>3.4833096357895387E-4</c:v>
                </c:pt>
                <c:pt idx="3604">
                  <c:v>3.4834471651309869E-4</c:v>
                </c:pt>
                <c:pt idx="3605">
                  <c:v>3.4842656263804834E-4</c:v>
                </c:pt>
                <c:pt idx="3606">
                  <c:v>3.48504326132014E-4</c:v>
                </c:pt>
                <c:pt idx="3607">
                  <c:v>3.4865366007182352E-4</c:v>
                </c:pt>
                <c:pt idx="3608">
                  <c:v>3.4866781691726451E-4</c:v>
                </c:pt>
                <c:pt idx="3609">
                  <c:v>3.4870218147329299E-4</c:v>
                </c:pt>
                <c:pt idx="3610">
                  <c:v>3.4916212863982609E-4</c:v>
                </c:pt>
                <c:pt idx="3611">
                  <c:v>3.4937855039826897E-4</c:v>
                </c:pt>
                <c:pt idx="3612">
                  <c:v>3.4944410587357642E-4</c:v>
                </c:pt>
                <c:pt idx="3613">
                  <c:v>3.4971219694447615E-4</c:v>
                </c:pt>
                <c:pt idx="3614">
                  <c:v>3.4973673862585852E-4</c:v>
                </c:pt>
                <c:pt idx="3615">
                  <c:v>3.4979547203161624E-4</c:v>
                </c:pt>
                <c:pt idx="3616">
                  <c:v>3.4985833975246372E-4</c:v>
                </c:pt>
                <c:pt idx="3617">
                  <c:v>3.5014566369416598E-4</c:v>
                </c:pt>
                <c:pt idx="3618">
                  <c:v>3.5019254614091806E-4</c:v>
                </c:pt>
                <c:pt idx="3619">
                  <c:v>3.5028964238522514E-4</c:v>
                </c:pt>
                <c:pt idx="3620">
                  <c:v>3.5046255497645022E-4</c:v>
                </c:pt>
                <c:pt idx="3621">
                  <c:v>3.5051131858256687E-4</c:v>
                </c:pt>
                <c:pt idx="3622">
                  <c:v>3.5064361732440924E-4</c:v>
                </c:pt>
                <c:pt idx="3623">
                  <c:v>3.5077056093379006E-4</c:v>
                </c:pt>
                <c:pt idx="3624">
                  <c:v>3.5080584298608815E-4</c:v>
                </c:pt>
                <c:pt idx="3625">
                  <c:v>3.5093790166817329E-4</c:v>
                </c:pt>
                <c:pt idx="3626">
                  <c:v>3.5125484528061564E-4</c:v>
                </c:pt>
                <c:pt idx="3627">
                  <c:v>3.5130095791843568E-4</c:v>
                </c:pt>
                <c:pt idx="3628">
                  <c:v>3.5132888506388116E-4</c:v>
                </c:pt>
                <c:pt idx="3629">
                  <c:v>3.5141997297906131E-4</c:v>
                </c:pt>
                <c:pt idx="3630">
                  <c:v>3.5178051335036243E-4</c:v>
                </c:pt>
                <c:pt idx="3631">
                  <c:v>3.5179646234221364E-4</c:v>
                </c:pt>
                <c:pt idx="3632">
                  <c:v>3.5180619218546809E-4</c:v>
                </c:pt>
                <c:pt idx="3633">
                  <c:v>3.5205162057653648E-4</c:v>
                </c:pt>
                <c:pt idx="3634">
                  <c:v>3.5218181699625973E-4</c:v>
                </c:pt>
                <c:pt idx="3635">
                  <c:v>3.5229416690674544E-4</c:v>
                </c:pt>
                <c:pt idx="3636">
                  <c:v>3.5259156599322031E-4</c:v>
                </c:pt>
                <c:pt idx="3637">
                  <c:v>3.5270666447097796E-4</c:v>
                </c:pt>
                <c:pt idx="3638">
                  <c:v>3.5309108472159143E-4</c:v>
                </c:pt>
                <c:pt idx="3639">
                  <c:v>3.5309313472001343E-4</c:v>
                </c:pt>
                <c:pt idx="3640">
                  <c:v>3.5320150430174553E-4</c:v>
                </c:pt>
                <c:pt idx="3641">
                  <c:v>3.5385992095888043E-4</c:v>
                </c:pt>
                <c:pt idx="3642">
                  <c:v>3.5388261813785272E-4</c:v>
                </c:pt>
                <c:pt idx="3643">
                  <c:v>3.5388857586823776E-4</c:v>
                </c:pt>
                <c:pt idx="3644">
                  <c:v>3.5391227902666848E-4</c:v>
                </c:pt>
                <c:pt idx="3645">
                  <c:v>3.5397759140577749E-4</c:v>
                </c:pt>
                <c:pt idx="3646">
                  <c:v>3.5401010670445742E-4</c:v>
                </c:pt>
                <c:pt idx="3647">
                  <c:v>3.5413553080109204E-4</c:v>
                </c:pt>
                <c:pt idx="3648">
                  <c:v>3.5432073924811708E-4</c:v>
                </c:pt>
                <c:pt idx="3649">
                  <c:v>3.5446859641793499E-4</c:v>
                </c:pt>
                <c:pt idx="3650">
                  <c:v>3.5451301622035577E-4</c:v>
                </c:pt>
                <c:pt idx="3651">
                  <c:v>3.5467867737631247E-4</c:v>
                </c:pt>
                <c:pt idx="3652">
                  <c:v>3.5473886207179573E-4</c:v>
                </c:pt>
                <c:pt idx="3653">
                  <c:v>3.5475856451855305E-4</c:v>
                </c:pt>
                <c:pt idx="3654">
                  <c:v>3.548138199133939E-4</c:v>
                </c:pt>
                <c:pt idx="3655">
                  <c:v>3.5550717356034586E-4</c:v>
                </c:pt>
                <c:pt idx="3656">
                  <c:v>3.5574335390740674E-4</c:v>
                </c:pt>
                <c:pt idx="3657">
                  <c:v>3.5579590166232803E-4</c:v>
                </c:pt>
                <c:pt idx="3658">
                  <c:v>3.5591324380531726E-4</c:v>
                </c:pt>
                <c:pt idx="3659">
                  <c:v>3.5602355647689594E-4</c:v>
                </c:pt>
                <c:pt idx="3660">
                  <c:v>3.5619030462714858E-4</c:v>
                </c:pt>
                <c:pt idx="3661">
                  <c:v>3.5625477848330714E-4</c:v>
                </c:pt>
                <c:pt idx="3662">
                  <c:v>3.564101890140268E-4</c:v>
                </c:pt>
                <c:pt idx="3663">
                  <c:v>3.5647425938528144E-4</c:v>
                </c:pt>
                <c:pt idx="3664">
                  <c:v>3.5650264822485533E-4</c:v>
                </c:pt>
                <c:pt idx="3665">
                  <c:v>3.5654317145907824E-4</c:v>
                </c:pt>
                <c:pt idx="3666">
                  <c:v>3.5670513911369422E-4</c:v>
                </c:pt>
                <c:pt idx="3667">
                  <c:v>3.5671654476243436E-4</c:v>
                </c:pt>
                <c:pt idx="3668">
                  <c:v>3.5677701330703333E-4</c:v>
                </c:pt>
                <c:pt idx="3669">
                  <c:v>3.5682403309783892E-4</c:v>
                </c:pt>
                <c:pt idx="3670">
                  <c:v>3.5689887450806576E-4</c:v>
                </c:pt>
                <c:pt idx="3671">
                  <c:v>3.5697862928730812E-4</c:v>
                </c:pt>
                <c:pt idx="3672">
                  <c:v>3.5703240729194932E-4</c:v>
                </c:pt>
                <c:pt idx="3673">
                  <c:v>3.5707259908245389E-4</c:v>
                </c:pt>
                <c:pt idx="3674">
                  <c:v>3.5709096628968776E-4</c:v>
                </c:pt>
                <c:pt idx="3675">
                  <c:v>3.5722802360664628E-4</c:v>
                </c:pt>
                <c:pt idx="3676">
                  <c:v>3.5736422466654198E-4</c:v>
                </c:pt>
                <c:pt idx="3677">
                  <c:v>3.5738718574456418E-4</c:v>
                </c:pt>
                <c:pt idx="3678">
                  <c:v>3.5753397005568876E-4</c:v>
                </c:pt>
                <c:pt idx="3679">
                  <c:v>3.5766886270657361E-4</c:v>
                </c:pt>
                <c:pt idx="3680">
                  <c:v>3.5801942858789955E-4</c:v>
                </c:pt>
                <c:pt idx="3681">
                  <c:v>3.5828416600630365E-4</c:v>
                </c:pt>
                <c:pt idx="3682">
                  <c:v>3.5862432557694235E-4</c:v>
                </c:pt>
                <c:pt idx="3683">
                  <c:v>3.5873285724003369E-4</c:v>
                </c:pt>
                <c:pt idx="3684">
                  <c:v>3.5887202518733154E-4</c:v>
                </c:pt>
                <c:pt idx="3685">
                  <c:v>3.5894007594548441E-4</c:v>
                </c:pt>
                <c:pt idx="3686">
                  <c:v>3.5902439953518369E-4</c:v>
                </c:pt>
                <c:pt idx="3687">
                  <c:v>3.5903603259399399E-4</c:v>
                </c:pt>
                <c:pt idx="3688">
                  <c:v>3.5906554990436119E-4</c:v>
                </c:pt>
                <c:pt idx="3689">
                  <c:v>3.5918367248382704E-4</c:v>
                </c:pt>
                <c:pt idx="3690">
                  <c:v>3.5940248511029778E-4</c:v>
                </c:pt>
                <c:pt idx="3691">
                  <c:v>3.5943056963385012E-4</c:v>
                </c:pt>
                <c:pt idx="3692">
                  <c:v>3.5968789394909777E-4</c:v>
                </c:pt>
                <c:pt idx="3693">
                  <c:v>3.5976624839914443E-4</c:v>
                </c:pt>
                <c:pt idx="3694">
                  <c:v>3.5983237755511963E-4</c:v>
                </c:pt>
                <c:pt idx="3695">
                  <c:v>3.5987918106731898E-4</c:v>
                </c:pt>
                <c:pt idx="3696">
                  <c:v>3.5993892210642704E-4</c:v>
                </c:pt>
                <c:pt idx="3697">
                  <c:v>3.6020125078702308E-4</c:v>
                </c:pt>
                <c:pt idx="3698">
                  <c:v>3.6032071053770579E-4</c:v>
                </c:pt>
                <c:pt idx="3699">
                  <c:v>3.6036149146888627E-4</c:v>
                </c:pt>
                <c:pt idx="3700">
                  <c:v>3.6060132887999355E-4</c:v>
                </c:pt>
                <c:pt idx="3701">
                  <c:v>3.6090989504136928E-4</c:v>
                </c:pt>
                <c:pt idx="3702">
                  <c:v>3.6122126845086072E-4</c:v>
                </c:pt>
                <c:pt idx="3703">
                  <c:v>3.6133609733139557E-4</c:v>
                </c:pt>
                <c:pt idx="3704">
                  <c:v>3.613661766547426E-4</c:v>
                </c:pt>
                <c:pt idx="3705">
                  <c:v>3.6190124691634574E-4</c:v>
                </c:pt>
                <c:pt idx="3706">
                  <c:v>3.6191092807317035E-4</c:v>
                </c:pt>
                <c:pt idx="3707">
                  <c:v>3.6200307659791108E-4</c:v>
                </c:pt>
                <c:pt idx="3708">
                  <c:v>3.6227734988911431E-4</c:v>
                </c:pt>
                <c:pt idx="3709">
                  <c:v>3.6228909667234235E-4</c:v>
                </c:pt>
                <c:pt idx="3710">
                  <c:v>3.6241181002154955E-4</c:v>
                </c:pt>
                <c:pt idx="3711">
                  <c:v>3.6258383933138557E-4</c:v>
                </c:pt>
                <c:pt idx="3712">
                  <c:v>3.6301324607481106E-4</c:v>
                </c:pt>
                <c:pt idx="3713">
                  <c:v>3.631686390070925E-4</c:v>
                </c:pt>
                <c:pt idx="3714">
                  <c:v>3.6327617564775599E-4</c:v>
                </c:pt>
                <c:pt idx="3715">
                  <c:v>3.6334340157924443E-4</c:v>
                </c:pt>
                <c:pt idx="3716">
                  <c:v>3.6336416723268899E-4</c:v>
                </c:pt>
                <c:pt idx="3717">
                  <c:v>3.6358948697868225E-4</c:v>
                </c:pt>
                <c:pt idx="3718">
                  <c:v>3.6369232667106806E-4</c:v>
                </c:pt>
                <c:pt idx="3719">
                  <c:v>3.6378141384278012E-4</c:v>
                </c:pt>
                <c:pt idx="3720">
                  <c:v>3.638045693564124E-4</c:v>
                </c:pt>
                <c:pt idx="3721">
                  <c:v>3.6390251838848588E-4</c:v>
                </c:pt>
                <c:pt idx="3722">
                  <c:v>3.6417374025000975E-4</c:v>
                </c:pt>
                <c:pt idx="3723">
                  <c:v>3.6442503740373526E-4</c:v>
                </c:pt>
                <c:pt idx="3724">
                  <c:v>3.646519693643818E-4</c:v>
                </c:pt>
                <c:pt idx="3725">
                  <c:v>3.6483182654233303E-4</c:v>
                </c:pt>
                <c:pt idx="3726">
                  <c:v>3.6498159075233286E-4</c:v>
                </c:pt>
                <c:pt idx="3727">
                  <c:v>3.6501154593045459E-4</c:v>
                </c:pt>
                <c:pt idx="3728">
                  <c:v>3.6503682662996267E-4</c:v>
                </c:pt>
                <c:pt idx="3729">
                  <c:v>3.6509511964836501E-4</c:v>
                </c:pt>
                <c:pt idx="3730">
                  <c:v>3.6539700724111477E-4</c:v>
                </c:pt>
                <c:pt idx="3731">
                  <c:v>3.6546312268788086E-4</c:v>
                </c:pt>
                <c:pt idx="3732">
                  <c:v>3.6566857865840655E-4</c:v>
                </c:pt>
                <c:pt idx="3733">
                  <c:v>3.659227205086127E-4</c:v>
                </c:pt>
                <c:pt idx="3734">
                  <c:v>3.6601184933771563E-4</c:v>
                </c:pt>
                <c:pt idx="3735">
                  <c:v>3.6607089098748911E-4</c:v>
                </c:pt>
                <c:pt idx="3736">
                  <c:v>3.6618106351760961E-4</c:v>
                </c:pt>
                <c:pt idx="3737">
                  <c:v>3.6619371041186438E-4</c:v>
                </c:pt>
                <c:pt idx="3738">
                  <c:v>3.6646272960011526E-4</c:v>
                </c:pt>
                <c:pt idx="3739">
                  <c:v>3.6653485241985162E-4</c:v>
                </c:pt>
                <c:pt idx="3740">
                  <c:v>3.6661510044636974E-4</c:v>
                </c:pt>
                <c:pt idx="3741">
                  <c:v>3.6667275862888564E-4</c:v>
                </c:pt>
                <c:pt idx="3742">
                  <c:v>3.6673958575288412E-4</c:v>
                </c:pt>
                <c:pt idx="3743">
                  <c:v>3.6687919610321632E-4</c:v>
                </c:pt>
                <c:pt idx="3744">
                  <c:v>3.6688805579284403E-4</c:v>
                </c:pt>
                <c:pt idx="3745">
                  <c:v>3.6702337305450955E-4</c:v>
                </c:pt>
                <c:pt idx="3746">
                  <c:v>3.6715637445470769E-4</c:v>
                </c:pt>
                <c:pt idx="3747">
                  <c:v>3.6718070857271699E-4</c:v>
                </c:pt>
                <c:pt idx="3748">
                  <c:v>3.6755267991796914E-4</c:v>
                </c:pt>
                <c:pt idx="3749">
                  <c:v>3.6767103156139745E-4</c:v>
                </c:pt>
                <c:pt idx="3750">
                  <c:v>3.6776972003798995E-4</c:v>
                </c:pt>
                <c:pt idx="3751">
                  <c:v>3.6791139118872227E-4</c:v>
                </c:pt>
                <c:pt idx="3752">
                  <c:v>3.6799998808499559E-4</c:v>
                </c:pt>
                <c:pt idx="3753">
                  <c:v>3.6824016785162755E-4</c:v>
                </c:pt>
                <c:pt idx="3754">
                  <c:v>3.6842946068689448E-4</c:v>
                </c:pt>
                <c:pt idx="3755">
                  <c:v>3.6849391697045623E-4</c:v>
                </c:pt>
                <c:pt idx="3756">
                  <c:v>3.6852600091357758E-4</c:v>
                </c:pt>
                <c:pt idx="3757">
                  <c:v>3.6858541355187075E-4</c:v>
                </c:pt>
                <c:pt idx="3758">
                  <c:v>3.6869543309703539E-4</c:v>
                </c:pt>
                <c:pt idx="3759">
                  <c:v>3.6888672587466611E-4</c:v>
                </c:pt>
                <c:pt idx="3760">
                  <c:v>3.68975764592529E-4</c:v>
                </c:pt>
                <c:pt idx="3761">
                  <c:v>3.6927536692080197E-4</c:v>
                </c:pt>
                <c:pt idx="3762">
                  <c:v>3.6941614946668237E-4</c:v>
                </c:pt>
                <c:pt idx="3763">
                  <c:v>3.69584837398999E-4</c:v>
                </c:pt>
                <c:pt idx="3764">
                  <c:v>3.697847117799193E-4</c:v>
                </c:pt>
                <c:pt idx="3765">
                  <c:v>3.7000047995406498E-4</c:v>
                </c:pt>
                <c:pt idx="3766">
                  <c:v>3.7019339326102953E-4</c:v>
                </c:pt>
                <c:pt idx="3767">
                  <c:v>3.7027763649486302E-4</c:v>
                </c:pt>
                <c:pt idx="3768">
                  <c:v>3.7036351553068473E-4</c:v>
                </c:pt>
                <c:pt idx="3769">
                  <c:v>3.7084186749817844E-4</c:v>
                </c:pt>
                <c:pt idx="3770">
                  <c:v>3.708640264905431E-4</c:v>
                </c:pt>
                <c:pt idx="3771">
                  <c:v>3.7089038693565314E-4</c:v>
                </c:pt>
                <c:pt idx="3772">
                  <c:v>3.7090300126891987E-4</c:v>
                </c:pt>
                <c:pt idx="3773">
                  <c:v>3.7111938711982914E-4</c:v>
                </c:pt>
                <c:pt idx="3774">
                  <c:v>3.7143410232031332E-4</c:v>
                </c:pt>
                <c:pt idx="3775">
                  <c:v>3.714483830460985E-4</c:v>
                </c:pt>
                <c:pt idx="3776">
                  <c:v>3.7154266072993039E-4</c:v>
                </c:pt>
                <c:pt idx="3777">
                  <c:v>3.7157695341920874E-4</c:v>
                </c:pt>
                <c:pt idx="3778">
                  <c:v>3.7196631266769615E-4</c:v>
                </c:pt>
                <c:pt idx="3779">
                  <c:v>3.7203968838771224E-4</c:v>
                </c:pt>
                <c:pt idx="3780">
                  <c:v>3.7219098751232284E-4</c:v>
                </c:pt>
                <c:pt idx="3781">
                  <c:v>3.72237952550278E-4</c:v>
                </c:pt>
                <c:pt idx="3782">
                  <c:v>3.7229833054432137E-4</c:v>
                </c:pt>
                <c:pt idx="3783">
                  <c:v>3.7235958241324638E-4</c:v>
                </c:pt>
                <c:pt idx="3784">
                  <c:v>3.7237755545809859E-4</c:v>
                </c:pt>
                <c:pt idx="3785">
                  <c:v>3.725362449965418E-4</c:v>
                </c:pt>
                <c:pt idx="3786">
                  <c:v>3.7272209101871142E-4</c:v>
                </c:pt>
                <c:pt idx="3787">
                  <c:v>3.7281686752524217E-4</c:v>
                </c:pt>
                <c:pt idx="3788">
                  <c:v>3.733427921290539E-4</c:v>
                </c:pt>
                <c:pt idx="3789">
                  <c:v>3.7339384434619287E-4</c:v>
                </c:pt>
                <c:pt idx="3790">
                  <c:v>3.736596508503507E-4</c:v>
                </c:pt>
                <c:pt idx="3791">
                  <c:v>3.73897039675203E-4</c:v>
                </c:pt>
                <c:pt idx="3792">
                  <c:v>3.7391515288735306E-4</c:v>
                </c:pt>
                <c:pt idx="3793">
                  <c:v>3.7396017449951554E-4</c:v>
                </c:pt>
                <c:pt idx="3794">
                  <c:v>3.7405482463840424E-4</c:v>
                </c:pt>
                <c:pt idx="3795">
                  <c:v>3.7430899694670163E-4</c:v>
                </c:pt>
                <c:pt idx="3796">
                  <c:v>3.7431252531732015E-4</c:v>
                </c:pt>
                <c:pt idx="3797">
                  <c:v>3.7470961989352798E-4</c:v>
                </c:pt>
                <c:pt idx="3798">
                  <c:v>3.7472343148913401E-4</c:v>
                </c:pt>
                <c:pt idx="3799">
                  <c:v>3.751156831094603E-4</c:v>
                </c:pt>
                <c:pt idx="3800">
                  <c:v>3.7531644320092257E-4</c:v>
                </c:pt>
                <c:pt idx="3801">
                  <c:v>3.7595391515794617E-4</c:v>
                </c:pt>
                <c:pt idx="3802">
                  <c:v>3.7596474920630339E-4</c:v>
                </c:pt>
                <c:pt idx="3803">
                  <c:v>3.7649080286533037E-4</c:v>
                </c:pt>
                <c:pt idx="3804">
                  <c:v>3.765375385292181E-4</c:v>
                </c:pt>
                <c:pt idx="3805">
                  <c:v>3.76540834321356E-4</c:v>
                </c:pt>
                <c:pt idx="3806">
                  <c:v>3.7668573908824398E-4</c:v>
                </c:pt>
                <c:pt idx="3807">
                  <c:v>3.7683547540174743E-4</c:v>
                </c:pt>
                <c:pt idx="3808">
                  <c:v>3.7716263258192191E-4</c:v>
                </c:pt>
                <c:pt idx="3809">
                  <c:v>3.7749923861178132E-4</c:v>
                </c:pt>
                <c:pt idx="3810">
                  <c:v>3.7771825730278713E-4</c:v>
                </c:pt>
                <c:pt idx="3811">
                  <c:v>3.7776952721338473E-4</c:v>
                </c:pt>
                <c:pt idx="3812">
                  <c:v>3.7782837482163817E-4</c:v>
                </c:pt>
                <c:pt idx="3813">
                  <c:v>3.7784823343838572E-4</c:v>
                </c:pt>
                <c:pt idx="3814">
                  <c:v>3.7796854524033591E-4</c:v>
                </c:pt>
                <c:pt idx="3815">
                  <c:v>3.7844888027533329E-4</c:v>
                </c:pt>
                <c:pt idx="3816">
                  <c:v>3.78479480781215E-4</c:v>
                </c:pt>
                <c:pt idx="3817">
                  <c:v>3.7913881865587324E-4</c:v>
                </c:pt>
                <c:pt idx="3818">
                  <c:v>3.7948241351405313E-4</c:v>
                </c:pt>
                <c:pt idx="3819">
                  <c:v>3.7954906766426668E-4</c:v>
                </c:pt>
                <c:pt idx="3820">
                  <c:v>3.7983351838308987E-4</c:v>
                </c:pt>
                <c:pt idx="3821">
                  <c:v>3.8004207202442021E-4</c:v>
                </c:pt>
                <c:pt idx="3822">
                  <c:v>3.8007542687973442E-4</c:v>
                </c:pt>
                <c:pt idx="3823">
                  <c:v>3.8053514057623472E-4</c:v>
                </c:pt>
                <c:pt idx="3824">
                  <c:v>3.8088485395405759E-4</c:v>
                </c:pt>
                <c:pt idx="3825">
                  <c:v>3.8109068342947404E-4</c:v>
                </c:pt>
                <c:pt idx="3826">
                  <c:v>3.8110831880913373E-4</c:v>
                </c:pt>
                <c:pt idx="3827">
                  <c:v>3.8143289320526948E-4</c:v>
                </c:pt>
                <c:pt idx="3828">
                  <c:v>3.8144461330011619E-4</c:v>
                </c:pt>
                <c:pt idx="3829">
                  <c:v>3.8181376930869156E-4</c:v>
                </c:pt>
                <c:pt idx="3830">
                  <c:v>3.81997906072835E-4</c:v>
                </c:pt>
                <c:pt idx="3831">
                  <c:v>3.8204525769498999E-4</c:v>
                </c:pt>
                <c:pt idx="3832">
                  <c:v>3.8208632710101409E-4</c:v>
                </c:pt>
                <c:pt idx="3833">
                  <c:v>3.8210656887142854E-4</c:v>
                </c:pt>
                <c:pt idx="3834">
                  <c:v>3.8227298756134158E-4</c:v>
                </c:pt>
                <c:pt idx="3835">
                  <c:v>3.8231835421660248E-4</c:v>
                </c:pt>
                <c:pt idx="3836">
                  <c:v>3.8247951559914825E-4</c:v>
                </c:pt>
                <c:pt idx="3837">
                  <c:v>3.82572194712932E-4</c:v>
                </c:pt>
                <c:pt idx="3838">
                  <c:v>3.8264927313406033E-4</c:v>
                </c:pt>
                <c:pt idx="3839">
                  <c:v>3.8292576021061993E-4</c:v>
                </c:pt>
                <c:pt idx="3840">
                  <c:v>3.8331738213762915E-4</c:v>
                </c:pt>
                <c:pt idx="3841">
                  <c:v>3.8359330107664267E-4</c:v>
                </c:pt>
                <c:pt idx="3842">
                  <c:v>3.8369621751992595E-4</c:v>
                </c:pt>
                <c:pt idx="3843">
                  <c:v>3.8384464667775767E-4</c:v>
                </c:pt>
                <c:pt idx="3844">
                  <c:v>3.8393408167705005E-4</c:v>
                </c:pt>
                <c:pt idx="3845">
                  <c:v>3.8420413258990582E-4</c:v>
                </c:pt>
                <c:pt idx="3846">
                  <c:v>3.8454422373078684E-4</c:v>
                </c:pt>
                <c:pt idx="3847">
                  <c:v>3.8478593127962255E-4</c:v>
                </c:pt>
                <c:pt idx="3848">
                  <c:v>3.8483854694099963E-4</c:v>
                </c:pt>
                <c:pt idx="3849">
                  <c:v>3.8484876324798887E-4</c:v>
                </c:pt>
                <c:pt idx="3850">
                  <c:v>3.851626699669074E-4</c:v>
                </c:pt>
                <c:pt idx="3851">
                  <c:v>3.8525066463996558E-4</c:v>
                </c:pt>
                <c:pt idx="3852">
                  <c:v>3.8528536472921788E-4</c:v>
                </c:pt>
                <c:pt idx="3853">
                  <c:v>3.8596996763017911E-4</c:v>
                </c:pt>
                <c:pt idx="3854">
                  <c:v>3.8606256758975238E-4</c:v>
                </c:pt>
                <c:pt idx="3855">
                  <c:v>3.8612395125315057E-4</c:v>
                </c:pt>
                <c:pt idx="3856">
                  <c:v>3.8628497603460273E-4</c:v>
                </c:pt>
                <c:pt idx="3857">
                  <c:v>3.8630032776491358E-4</c:v>
                </c:pt>
                <c:pt idx="3858">
                  <c:v>3.8638556037468757E-4</c:v>
                </c:pt>
                <c:pt idx="3859">
                  <c:v>3.8655214529361012E-4</c:v>
                </c:pt>
                <c:pt idx="3860">
                  <c:v>3.8660212982046644E-4</c:v>
                </c:pt>
                <c:pt idx="3861">
                  <c:v>3.8710729070898838E-4</c:v>
                </c:pt>
                <c:pt idx="3862">
                  <c:v>3.872629528508614E-4</c:v>
                </c:pt>
                <c:pt idx="3863">
                  <c:v>3.8748879155697368E-4</c:v>
                </c:pt>
                <c:pt idx="3864">
                  <c:v>3.8751809107051376E-4</c:v>
                </c:pt>
                <c:pt idx="3865">
                  <c:v>3.8775416360452763E-4</c:v>
                </c:pt>
                <c:pt idx="3866">
                  <c:v>3.8785769514036906E-4</c:v>
                </c:pt>
                <c:pt idx="3867">
                  <c:v>3.8792739053849156E-4</c:v>
                </c:pt>
                <c:pt idx="3868">
                  <c:v>3.8843130810121333E-4</c:v>
                </c:pt>
                <c:pt idx="3869">
                  <c:v>3.8873718136556092E-4</c:v>
                </c:pt>
                <c:pt idx="3870">
                  <c:v>3.8879274560524389E-4</c:v>
                </c:pt>
                <c:pt idx="3871">
                  <c:v>3.8909043551818779E-4</c:v>
                </c:pt>
                <c:pt idx="3872">
                  <c:v>3.8911618597777572E-4</c:v>
                </c:pt>
                <c:pt idx="3873">
                  <c:v>3.8911648368792262E-4</c:v>
                </c:pt>
                <c:pt idx="3874">
                  <c:v>3.8922340590792225E-4</c:v>
                </c:pt>
                <c:pt idx="3875">
                  <c:v>3.8937474193498513E-4</c:v>
                </c:pt>
                <c:pt idx="3876">
                  <c:v>3.8937944184217941E-4</c:v>
                </c:pt>
                <c:pt idx="3877">
                  <c:v>3.8942132577680845E-4</c:v>
                </c:pt>
                <c:pt idx="3878">
                  <c:v>3.8942544776523851E-4</c:v>
                </c:pt>
                <c:pt idx="3879">
                  <c:v>3.8945735105948601E-4</c:v>
                </c:pt>
                <c:pt idx="3880">
                  <c:v>3.8957029557624214E-4</c:v>
                </c:pt>
                <c:pt idx="3881">
                  <c:v>3.8958991858452645E-4</c:v>
                </c:pt>
                <c:pt idx="3882">
                  <c:v>3.9005913915904318E-4</c:v>
                </c:pt>
                <c:pt idx="3883">
                  <c:v>3.9066247502963196E-4</c:v>
                </c:pt>
                <c:pt idx="3884">
                  <c:v>3.9087946558459378E-4</c:v>
                </c:pt>
                <c:pt idx="3885">
                  <c:v>3.9174084756482812E-4</c:v>
                </c:pt>
                <c:pt idx="3886">
                  <c:v>3.9175075440030547E-4</c:v>
                </c:pt>
                <c:pt idx="3887">
                  <c:v>3.9190822662297636E-4</c:v>
                </c:pt>
                <c:pt idx="3888">
                  <c:v>3.9226382025670783E-4</c:v>
                </c:pt>
                <c:pt idx="3889">
                  <c:v>3.9242958090457045E-4</c:v>
                </c:pt>
                <c:pt idx="3890">
                  <c:v>3.9283660006974729E-4</c:v>
                </c:pt>
                <c:pt idx="3891">
                  <c:v>3.9293336140104016E-4</c:v>
                </c:pt>
                <c:pt idx="3892">
                  <c:v>3.9306630287351665E-4</c:v>
                </c:pt>
                <c:pt idx="3893">
                  <c:v>3.9307675626842615E-4</c:v>
                </c:pt>
                <c:pt idx="3894">
                  <c:v>3.9330033644366597E-4</c:v>
                </c:pt>
                <c:pt idx="3895">
                  <c:v>3.9343315333160165E-4</c:v>
                </c:pt>
                <c:pt idx="3896">
                  <c:v>3.9346094718373611E-4</c:v>
                </c:pt>
                <c:pt idx="3897">
                  <c:v>3.9347765954984897E-4</c:v>
                </c:pt>
                <c:pt idx="3898">
                  <c:v>3.9355910279718415E-4</c:v>
                </c:pt>
                <c:pt idx="3899">
                  <c:v>3.9356415579727683E-4</c:v>
                </c:pt>
                <c:pt idx="3900">
                  <c:v>3.9358930156250301E-4</c:v>
                </c:pt>
                <c:pt idx="3901">
                  <c:v>3.936365463923708E-4</c:v>
                </c:pt>
                <c:pt idx="3902">
                  <c:v>3.9373186845049389E-4</c:v>
                </c:pt>
                <c:pt idx="3903">
                  <c:v>3.9380078424554571E-4</c:v>
                </c:pt>
                <c:pt idx="3904">
                  <c:v>3.9393323862115605E-4</c:v>
                </c:pt>
                <c:pt idx="3905">
                  <c:v>3.9394428951018462E-4</c:v>
                </c:pt>
                <c:pt idx="3906">
                  <c:v>3.941256926631451E-4</c:v>
                </c:pt>
                <c:pt idx="3907">
                  <c:v>3.9416099249477517E-4</c:v>
                </c:pt>
                <c:pt idx="3908">
                  <c:v>3.945700225851878E-4</c:v>
                </c:pt>
                <c:pt idx="3909">
                  <c:v>3.9472157920001976E-4</c:v>
                </c:pt>
                <c:pt idx="3910">
                  <c:v>3.9478725804529088E-4</c:v>
                </c:pt>
                <c:pt idx="3911">
                  <c:v>3.9480478758235937E-4</c:v>
                </c:pt>
                <c:pt idx="3912">
                  <c:v>3.9496735325439657E-4</c:v>
                </c:pt>
                <c:pt idx="3913">
                  <c:v>3.9510781763291305E-4</c:v>
                </c:pt>
                <c:pt idx="3914">
                  <c:v>3.9524206729474337E-4</c:v>
                </c:pt>
                <c:pt idx="3915">
                  <c:v>3.9544563493150502E-4</c:v>
                </c:pt>
                <c:pt idx="3916">
                  <c:v>3.9550035615171816E-4</c:v>
                </c:pt>
                <c:pt idx="3917">
                  <c:v>3.9600669067002038E-4</c:v>
                </c:pt>
                <c:pt idx="3918">
                  <c:v>3.9603095139659872E-4</c:v>
                </c:pt>
                <c:pt idx="3919">
                  <c:v>3.9624747576091484E-4</c:v>
                </c:pt>
                <c:pt idx="3920">
                  <c:v>3.9660100042815827E-4</c:v>
                </c:pt>
                <c:pt idx="3921">
                  <c:v>3.9717062937129604E-4</c:v>
                </c:pt>
                <c:pt idx="3922">
                  <c:v>3.9737825993447454E-4</c:v>
                </c:pt>
                <c:pt idx="3923">
                  <c:v>3.973895296217102E-4</c:v>
                </c:pt>
                <c:pt idx="3924">
                  <c:v>3.9750600976101057E-4</c:v>
                </c:pt>
                <c:pt idx="3925">
                  <c:v>3.9765000835368172E-4</c:v>
                </c:pt>
                <c:pt idx="3926">
                  <c:v>3.9774736673977895E-4</c:v>
                </c:pt>
                <c:pt idx="3927">
                  <c:v>3.9778977685738122E-4</c:v>
                </c:pt>
                <c:pt idx="3928">
                  <c:v>3.9786544487091242E-4</c:v>
                </c:pt>
                <c:pt idx="3929">
                  <c:v>3.9786963543123163E-4</c:v>
                </c:pt>
                <c:pt idx="3930">
                  <c:v>3.983219989112136E-4</c:v>
                </c:pt>
                <c:pt idx="3931">
                  <c:v>3.9882855732506874E-4</c:v>
                </c:pt>
                <c:pt idx="3932">
                  <c:v>3.99009020860963E-4</c:v>
                </c:pt>
                <c:pt idx="3933">
                  <c:v>3.990769229239404E-4</c:v>
                </c:pt>
                <c:pt idx="3934">
                  <c:v>3.991301154833201E-4</c:v>
                </c:pt>
                <c:pt idx="3935">
                  <c:v>3.9938975524656293E-4</c:v>
                </c:pt>
                <c:pt idx="3936">
                  <c:v>3.99401748853704E-4</c:v>
                </c:pt>
                <c:pt idx="3937">
                  <c:v>3.9947102064888623E-4</c:v>
                </c:pt>
                <c:pt idx="3938">
                  <c:v>3.9950574136009634E-4</c:v>
                </c:pt>
                <c:pt idx="3939">
                  <c:v>3.9977118736760764E-4</c:v>
                </c:pt>
                <c:pt idx="3940">
                  <c:v>3.9981913640635555E-4</c:v>
                </c:pt>
                <c:pt idx="3941">
                  <c:v>4.0007215074515493E-4</c:v>
                </c:pt>
                <c:pt idx="3942">
                  <c:v>4.0034458790677194E-4</c:v>
                </c:pt>
                <c:pt idx="3943">
                  <c:v>4.0105415058770081E-4</c:v>
                </c:pt>
                <c:pt idx="3944">
                  <c:v>4.0108835745551779E-4</c:v>
                </c:pt>
                <c:pt idx="3945">
                  <c:v>4.012403726117484E-4</c:v>
                </c:pt>
                <c:pt idx="3946">
                  <c:v>4.0140502753628491E-4</c:v>
                </c:pt>
                <c:pt idx="3947">
                  <c:v>4.0149651780577801E-4</c:v>
                </c:pt>
                <c:pt idx="3948">
                  <c:v>4.0159448234308303E-4</c:v>
                </c:pt>
                <c:pt idx="3949">
                  <c:v>4.016981154575768E-4</c:v>
                </c:pt>
                <c:pt idx="3950">
                  <c:v>4.0173478732781411E-4</c:v>
                </c:pt>
                <c:pt idx="3951">
                  <c:v>4.0180604565333343E-4</c:v>
                </c:pt>
                <c:pt idx="3952">
                  <c:v>4.0209252652388157E-4</c:v>
                </c:pt>
                <c:pt idx="3953">
                  <c:v>4.0224719679605721E-4</c:v>
                </c:pt>
                <c:pt idx="3954">
                  <c:v>4.0234625476233117E-4</c:v>
                </c:pt>
                <c:pt idx="3955">
                  <c:v>4.0234871885381753E-4</c:v>
                </c:pt>
                <c:pt idx="3956">
                  <c:v>4.0255517866860375E-4</c:v>
                </c:pt>
                <c:pt idx="3957">
                  <c:v>4.0264302765708577E-4</c:v>
                </c:pt>
                <c:pt idx="3958">
                  <c:v>4.0275189954373368E-4</c:v>
                </c:pt>
                <c:pt idx="3959">
                  <c:v>4.0284085244013694E-4</c:v>
                </c:pt>
                <c:pt idx="3960">
                  <c:v>4.0289247990138633E-4</c:v>
                </c:pt>
                <c:pt idx="3961">
                  <c:v>4.0296382598652006E-4</c:v>
                </c:pt>
                <c:pt idx="3962">
                  <c:v>4.0297633467747203E-4</c:v>
                </c:pt>
                <c:pt idx="3963">
                  <c:v>4.0345758111001283E-4</c:v>
                </c:pt>
                <c:pt idx="3964">
                  <c:v>4.0350407256649465E-4</c:v>
                </c:pt>
                <c:pt idx="3965">
                  <c:v>4.0351545780001211E-4</c:v>
                </c:pt>
                <c:pt idx="3966">
                  <c:v>4.0403537288596193E-4</c:v>
                </c:pt>
                <c:pt idx="3967">
                  <c:v>4.0424895327185746E-4</c:v>
                </c:pt>
                <c:pt idx="3968">
                  <c:v>4.0430703866228232E-4</c:v>
                </c:pt>
                <c:pt idx="3969">
                  <c:v>4.0437683205347139E-4</c:v>
                </c:pt>
                <c:pt idx="3970">
                  <c:v>4.0496656766476826E-4</c:v>
                </c:pt>
                <c:pt idx="3971">
                  <c:v>4.0513159822293482E-4</c:v>
                </c:pt>
                <c:pt idx="3972">
                  <c:v>4.0523834833485796E-4</c:v>
                </c:pt>
                <c:pt idx="3973">
                  <c:v>4.0533130773155366E-4</c:v>
                </c:pt>
                <c:pt idx="3974">
                  <c:v>4.0534239216356751E-4</c:v>
                </c:pt>
                <c:pt idx="3975">
                  <c:v>4.0535640827318647E-4</c:v>
                </c:pt>
                <c:pt idx="3976">
                  <c:v>4.0560851280372815E-4</c:v>
                </c:pt>
                <c:pt idx="3977">
                  <c:v>4.0603592869473289E-4</c:v>
                </c:pt>
                <c:pt idx="3978">
                  <c:v>4.0611225484722213E-4</c:v>
                </c:pt>
                <c:pt idx="3979">
                  <c:v>4.0634238233929951E-4</c:v>
                </c:pt>
                <c:pt idx="3980">
                  <c:v>4.0651345396847485E-4</c:v>
                </c:pt>
                <c:pt idx="3981">
                  <c:v>4.0708319407120548E-4</c:v>
                </c:pt>
                <c:pt idx="3982">
                  <c:v>4.0727144832726302E-4</c:v>
                </c:pt>
                <c:pt idx="3983">
                  <c:v>4.0757229882672046E-4</c:v>
                </c:pt>
                <c:pt idx="3984">
                  <c:v>4.0769770886527735E-4</c:v>
                </c:pt>
                <c:pt idx="3985">
                  <c:v>4.0806845346240785E-4</c:v>
                </c:pt>
                <c:pt idx="3986">
                  <c:v>4.0808777367935166E-4</c:v>
                </c:pt>
                <c:pt idx="3987">
                  <c:v>4.0824478694715158E-4</c:v>
                </c:pt>
                <c:pt idx="3988">
                  <c:v>4.0834192645105612E-4</c:v>
                </c:pt>
                <c:pt idx="3989">
                  <c:v>4.0874829090780713E-4</c:v>
                </c:pt>
                <c:pt idx="3990">
                  <c:v>4.0895979417404627E-4</c:v>
                </c:pt>
                <c:pt idx="3991">
                  <c:v>4.0896039500178994E-4</c:v>
                </c:pt>
                <c:pt idx="3992">
                  <c:v>4.0935676932120363E-4</c:v>
                </c:pt>
                <c:pt idx="3993">
                  <c:v>4.0991351569055951E-4</c:v>
                </c:pt>
                <c:pt idx="3994">
                  <c:v>4.1005977251368757E-4</c:v>
                </c:pt>
                <c:pt idx="3995">
                  <c:v>4.1073597356868359E-4</c:v>
                </c:pt>
                <c:pt idx="3996">
                  <c:v>4.1084075911601402E-4</c:v>
                </c:pt>
                <c:pt idx="3997">
                  <c:v>4.1084159624349664E-4</c:v>
                </c:pt>
                <c:pt idx="3998">
                  <c:v>4.1090117769500311E-4</c:v>
                </c:pt>
                <c:pt idx="3999">
                  <c:v>4.1112877636124859E-4</c:v>
                </c:pt>
                <c:pt idx="4000">
                  <c:v>4.1124386212471688E-4</c:v>
                </c:pt>
                <c:pt idx="4001">
                  <c:v>4.1124926166674652E-4</c:v>
                </c:pt>
                <c:pt idx="4002">
                  <c:v>4.1162996225094022E-4</c:v>
                </c:pt>
                <c:pt idx="4003">
                  <c:v>4.1163906940407244E-4</c:v>
                </c:pt>
                <c:pt idx="4004">
                  <c:v>4.1166268573320289E-4</c:v>
                </c:pt>
                <c:pt idx="4005">
                  <c:v>4.1168338797024792E-4</c:v>
                </c:pt>
                <c:pt idx="4006">
                  <c:v>4.117841340686666E-4</c:v>
                </c:pt>
                <c:pt idx="4007">
                  <c:v>4.1208972835512543E-4</c:v>
                </c:pt>
                <c:pt idx="4008">
                  <c:v>4.1221570195718596E-4</c:v>
                </c:pt>
                <c:pt idx="4009">
                  <c:v>4.1223847604210883E-4</c:v>
                </c:pt>
                <c:pt idx="4010">
                  <c:v>4.1229406386266549E-4</c:v>
                </c:pt>
                <c:pt idx="4011">
                  <c:v>4.1307238174320427E-4</c:v>
                </c:pt>
                <c:pt idx="4012">
                  <c:v>4.1366003252099126E-4</c:v>
                </c:pt>
                <c:pt idx="4013">
                  <c:v>4.1375141229632432E-4</c:v>
                </c:pt>
                <c:pt idx="4014">
                  <c:v>4.1378800092284665E-4</c:v>
                </c:pt>
                <c:pt idx="4015">
                  <c:v>4.1383272152676996E-4</c:v>
                </c:pt>
                <c:pt idx="4016">
                  <c:v>4.1391281618070023E-4</c:v>
                </c:pt>
                <c:pt idx="4017">
                  <c:v>4.1397892376502076E-4</c:v>
                </c:pt>
                <c:pt idx="4018">
                  <c:v>4.1423945922029894E-4</c:v>
                </c:pt>
                <c:pt idx="4019">
                  <c:v>4.1449742297131997E-4</c:v>
                </c:pt>
                <c:pt idx="4020">
                  <c:v>4.1495049267586167E-4</c:v>
                </c:pt>
                <c:pt idx="4021">
                  <c:v>4.1529262182445065E-4</c:v>
                </c:pt>
                <c:pt idx="4022">
                  <c:v>4.1533866751843046E-4</c:v>
                </c:pt>
                <c:pt idx="4023">
                  <c:v>4.1552336386640218E-4</c:v>
                </c:pt>
                <c:pt idx="4024">
                  <c:v>4.1656885871980178E-4</c:v>
                </c:pt>
                <c:pt idx="4025">
                  <c:v>4.166065246498517E-4</c:v>
                </c:pt>
                <c:pt idx="4026">
                  <c:v>4.1663265096595606E-4</c:v>
                </c:pt>
                <c:pt idx="4027">
                  <c:v>4.1702351926115792E-4</c:v>
                </c:pt>
                <c:pt idx="4028">
                  <c:v>4.1712308145757954E-4</c:v>
                </c:pt>
                <c:pt idx="4029">
                  <c:v>4.1722449683934246E-4</c:v>
                </c:pt>
                <c:pt idx="4030">
                  <c:v>4.1732562118789975E-4</c:v>
                </c:pt>
                <c:pt idx="4031">
                  <c:v>4.1736321470851472E-4</c:v>
                </c:pt>
                <c:pt idx="4032">
                  <c:v>4.1761846610344016E-4</c:v>
                </c:pt>
                <c:pt idx="4033">
                  <c:v>4.1773777367027037E-4</c:v>
                </c:pt>
                <c:pt idx="4034">
                  <c:v>4.1780985470340495E-4</c:v>
                </c:pt>
                <c:pt idx="4035">
                  <c:v>4.1813298622140444E-4</c:v>
                </c:pt>
                <c:pt idx="4036">
                  <c:v>4.1833039294463453E-4</c:v>
                </c:pt>
                <c:pt idx="4037">
                  <c:v>4.1846097238881389E-4</c:v>
                </c:pt>
                <c:pt idx="4038">
                  <c:v>4.1846580478821618E-4</c:v>
                </c:pt>
                <c:pt idx="4039">
                  <c:v>4.1917091328111622E-4</c:v>
                </c:pt>
                <c:pt idx="4040">
                  <c:v>4.1918055753548822E-4</c:v>
                </c:pt>
                <c:pt idx="4041">
                  <c:v>4.1946534603579398E-4</c:v>
                </c:pt>
                <c:pt idx="4042">
                  <c:v>4.1956527521521748E-4</c:v>
                </c:pt>
                <c:pt idx="4043">
                  <c:v>4.195935362916779E-4</c:v>
                </c:pt>
                <c:pt idx="4044">
                  <c:v>4.1960550524550085E-4</c:v>
                </c:pt>
                <c:pt idx="4045">
                  <c:v>4.1975852746655541E-4</c:v>
                </c:pt>
                <c:pt idx="4046">
                  <c:v>4.197636864836724E-4</c:v>
                </c:pt>
                <c:pt idx="4047">
                  <c:v>4.1984530125763761E-4</c:v>
                </c:pt>
                <c:pt idx="4048">
                  <c:v>4.1994499400811437E-4</c:v>
                </c:pt>
                <c:pt idx="4049">
                  <c:v>4.1997668755533327E-4</c:v>
                </c:pt>
                <c:pt idx="4050">
                  <c:v>4.1999660790228586E-4</c:v>
                </c:pt>
                <c:pt idx="4051">
                  <c:v>4.2038999168881962E-4</c:v>
                </c:pt>
                <c:pt idx="4052">
                  <c:v>4.2052310937825847E-4</c:v>
                </c:pt>
                <c:pt idx="4053">
                  <c:v>4.2066407302524873E-4</c:v>
                </c:pt>
                <c:pt idx="4054">
                  <c:v>4.2093222330029335E-4</c:v>
                </c:pt>
                <c:pt idx="4055">
                  <c:v>4.2113674568464209E-4</c:v>
                </c:pt>
                <c:pt idx="4056">
                  <c:v>4.2124879858594638E-4</c:v>
                </c:pt>
                <c:pt idx="4057">
                  <c:v>4.2192601896136247E-4</c:v>
                </c:pt>
                <c:pt idx="4058">
                  <c:v>4.2215211927950302E-4</c:v>
                </c:pt>
                <c:pt idx="4059">
                  <c:v>4.2230081680059934E-4</c:v>
                </c:pt>
                <c:pt idx="4060">
                  <c:v>4.2265839133110247E-4</c:v>
                </c:pt>
                <c:pt idx="4061">
                  <c:v>4.2280972121421678E-4</c:v>
                </c:pt>
                <c:pt idx="4062">
                  <c:v>4.2310454624480605E-4</c:v>
                </c:pt>
                <c:pt idx="4063">
                  <c:v>4.2311889682812245E-4</c:v>
                </c:pt>
                <c:pt idx="4064">
                  <c:v>4.2325506832470927E-4</c:v>
                </c:pt>
                <c:pt idx="4065">
                  <c:v>4.2382099791974173E-4</c:v>
                </c:pt>
                <c:pt idx="4066">
                  <c:v>4.2382408553475609E-4</c:v>
                </c:pt>
                <c:pt idx="4067">
                  <c:v>4.2403077565392297E-4</c:v>
                </c:pt>
                <c:pt idx="4068">
                  <c:v>4.2423211874211312E-4</c:v>
                </c:pt>
                <c:pt idx="4069">
                  <c:v>4.2451226851628624E-4</c:v>
                </c:pt>
                <c:pt idx="4070">
                  <c:v>4.2523602344626875E-4</c:v>
                </c:pt>
                <c:pt idx="4071">
                  <c:v>4.2527902399018872E-4</c:v>
                </c:pt>
                <c:pt idx="4072">
                  <c:v>4.2580891711939563E-4</c:v>
                </c:pt>
                <c:pt idx="4073">
                  <c:v>4.2628779680746443E-4</c:v>
                </c:pt>
                <c:pt idx="4074">
                  <c:v>4.2629541362352853E-4</c:v>
                </c:pt>
                <c:pt idx="4075">
                  <c:v>4.2631107948984235E-4</c:v>
                </c:pt>
                <c:pt idx="4076">
                  <c:v>4.266484610914111E-4</c:v>
                </c:pt>
                <c:pt idx="4077">
                  <c:v>4.2676526184984027E-4</c:v>
                </c:pt>
                <c:pt idx="4078">
                  <c:v>4.2689205933532979E-4</c:v>
                </c:pt>
                <c:pt idx="4079">
                  <c:v>4.2695035214699629E-4</c:v>
                </c:pt>
                <c:pt idx="4080">
                  <c:v>4.272963454061629E-4</c:v>
                </c:pt>
                <c:pt idx="4081">
                  <c:v>4.2729793417561353E-4</c:v>
                </c:pt>
                <c:pt idx="4082">
                  <c:v>4.2797579067255763E-4</c:v>
                </c:pt>
                <c:pt idx="4083">
                  <c:v>4.2802362431361559E-4</c:v>
                </c:pt>
                <c:pt idx="4084">
                  <c:v>4.2817191325246468E-4</c:v>
                </c:pt>
                <c:pt idx="4085">
                  <c:v>4.2821814427273104E-4</c:v>
                </c:pt>
                <c:pt idx="4086">
                  <c:v>4.2824350028890468E-4</c:v>
                </c:pt>
                <c:pt idx="4087">
                  <c:v>4.2826273084684447E-4</c:v>
                </c:pt>
                <c:pt idx="4088">
                  <c:v>4.2827816673180288E-4</c:v>
                </c:pt>
                <c:pt idx="4089">
                  <c:v>4.2846554079459704E-4</c:v>
                </c:pt>
                <c:pt idx="4090">
                  <c:v>4.2916387567179678E-4</c:v>
                </c:pt>
                <c:pt idx="4091">
                  <c:v>4.2935121701855072E-4</c:v>
                </c:pt>
                <c:pt idx="4092">
                  <c:v>4.2952743584210256E-4</c:v>
                </c:pt>
                <c:pt idx="4093">
                  <c:v>4.2962585726691403E-4</c:v>
                </c:pt>
                <c:pt idx="4094">
                  <c:v>4.2989923022097306E-4</c:v>
                </c:pt>
                <c:pt idx="4095">
                  <c:v>4.3016697788328336E-4</c:v>
                </c:pt>
                <c:pt idx="4096">
                  <c:v>4.3025374991064591E-4</c:v>
                </c:pt>
                <c:pt idx="4097">
                  <c:v>4.3026956364518971E-4</c:v>
                </c:pt>
                <c:pt idx="4098">
                  <c:v>4.3050332336709839E-4</c:v>
                </c:pt>
                <c:pt idx="4099">
                  <c:v>4.3082835652428933E-4</c:v>
                </c:pt>
                <c:pt idx="4100">
                  <c:v>4.3086751522056091E-4</c:v>
                </c:pt>
                <c:pt idx="4101">
                  <c:v>4.3117583540434987E-4</c:v>
                </c:pt>
                <c:pt idx="4102">
                  <c:v>4.3153268905784885E-4</c:v>
                </c:pt>
                <c:pt idx="4103">
                  <c:v>4.3190839137541981E-4</c:v>
                </c:pt>
                <c:pt idx="4104">
                  <c:v>4.3207191983838365E-4</c:v>
                </c:pt>
                <c:pt idx="4105">
                  <c:v>4.32076094105288E-4</c:v>
                </c:pt>
                <c:pt idx="4106">
                  <c:v>4.3241228226914216E-4</c:v>
                </c:pt>
                <c:pt idx="4107">
                  <c:v>4.3267095369187684E-4</c:v>
                </c:pt>
                <c:pt idx="4108">
                  <c:v>4.329761864738489E-4</c:v>
                </c:pt>
                <c:pt idx="4109">
                  <c:v>4.3300690481949461E-4</c:v>
                </c:pt>
                <c:pt idx="4110">
                  <c:v>4.3316609207588838E-4</c:v>
                </c:pt>
                <c:pt idx="4111">
                  <c:v>4.3329645138453604E-4</c:v>
                </c:pt>
                <c:pt idx="4112">
                  <c:v>4.333842519320878E-4</c:v>
                </c:pt>
                <c:pt idx="4113">
                  <c:v>4.3410428948267231E-4</c:v>
                </c:pt>
                <c:pt idx="4114">
                  <c:v>4.3475183984056605E-4</c:v>
                </c:pt>
                <c:pt idx="4115">
                  <c:v>4.3478585793218372E-4</c:v>
                </c:pt>
                <c:pt idx="4116">
                  <c:v>4.3482695951156485E-4</c:v>
                </c:pt>
                <c:pt idx="4117">
                  <c:v>4.3530726260578359E-4</c:v>
                </c:pt>
                <c:pt idx="4118">
                  <c:v>4.3548933775550331E-4</c:v>
                </c:pt>
                <c:pt idx="4119">
                  <c:v>4.3599771462297888E-4</c:v>
                </c:pt>
                <c:pt idx="4120">
                  <c:v>4.3605303108905363E-4</c:v>
                </c:pt>
                <c:pt idx="4121">
                  <c:v>4.3613968347416858E-4</c:v>
                </c:pt>
                <c:pt idx="4122">
                  <c:v>4.361713819055359E-4</c:v>
                </c:pt>
                <c:pt idx="4123">
                  <c:v>4.3639716599446794E-4</c:v>
                </c:pt>
                <c:pt idx="4124">
                  <c:v>4.3676234274027349E-4</c:v>
                </c:pt>
                <c:pt idx="4125">
                  <c:v>4.368104120608597E-4</c:v>
                </c:pt>
                <c:pt idx="4126">
                  <c:v>4.3683837274929101E-4</c:v>
                </c:pt>
                <c:pt idx="4127">
                  <c:v>4.3687341644740732E-4</c:v>
                </c:pt>
                <c:pt idx="4128">
                  <c:v>4.3693486697711856E-4</c:v>
                </c:pt>
                <c:pt idx="4129">
                  <c:v>4.3731078111554182E-4</c:v>
                </c:pt>
                <c:pt idx="4130">
                  <c:v>4.376178991205417E-4</c:v>
                </c:pt>
                <c:pt idx="4131">
                  <c:v>4.3791185351296617E-4</c:v>
                </c:pt>
                <c:pt idx="4132">
                  <c:v>4.3838272880585293E-4</c:v>
                </c:pt>
                <c:pt idx="4133">
                  <c:v>4.3845799306314046E-4</c:v>
                </c:pt>
                <c:pt idx="4134">
                  <c:v>4.3871997732084677E-4</c:v>
                </c:pt>
                <c:pt idx="4135">
                  <c:v>4.3877554083695234E-4</c:v>
                </c:pt>
                <c:pt idx="4136">
                  <c:v>4.3881721021793262E-4</c:v>
                </c:pt>
                <c:pt idx="4137">
                  <c:v>4.3885181836115773E-4</c:v>
                </c:pt>
                <c:pt idx="4138">
                  <c:v>4.3891798960091688E-4</c:v>
                </c:pt>
                <c:pt idx="4139">
                  <c:v>4.3900536938815436E-4</c:v>
                </c:pt>
                <c:pt idx="4140">
                  <c:v>4.3943615311248035E-4</c:v>
                </c:pt>
                <c:pt idx="4141">
                  <c:v>4.3948377983621525E-4</c:v>
                </c:pt>
                <c:pt idx="4142">
                  <c:v>4.3967979108855599E-4</c:v>
                </c:pt>
                <c:pt idx="4143">
                  <c:v>4.3967980504326377E-4</c:v>
                </c:pt>
                <c:pt idx="4144">
                  <c:v>4.3971742476772268E-4</c:v>
                </c:pt>
                <c:pt idx="4145">
                  <c:v>4.4006008047399356E-4</c:v>
                </c:pt>
                <c:pt idx="4146">
                  <c:v>4.4079031364500438E-4</c:v>
                </c:pt>
                <c:pt idx="4147">
                  <c:v>4.4080767288940043E-4</c:v>
                </c:pt>
                <c:pt idx="4148">
                  <c:v>4.4119025521440641E-4</c:v>
                </c:pt>
                <c:pt idx="4149">
                  <c:v>4.4120788714415137E-4</c:v>
                </c:pt>
                <c:pt idx="4150">
                  <c:v>4.4124069598271631E-4</c:v>
                </c:pt>
                <c:pt idx="4151">
                  <c:v>4.4149089148970026E-4</c:v>
                </c:pt>
                <c:pt idx="4152">
                  <c:v>4.4164577079178544E-4</c:v>
                </c:pt>
                <c:pt idx="4153">
                  <c:v>4.4181108013402611E-4</c:v>
                </c:pt>
                <c:pt idx="4154">
                  <c:v>4.4218413519163543E-4</c:v>
                </c:pt>
                <c:pt idx="4155">
                  <c:v>4.4246663390510416E-4</c:v>
                </c:pt>
                <c:pt idx="4156">
                  <c:v>4.4255752073034561E-4</c:v>
                </c:pt>
                <c:pt idx="4157">
                  <c:v>4.4275054834963388E-4</c:v>
                </c:pt>
                <c:pt idx="4158">
                  <c:v>4.4286273769698003E-4</c:v>
                </c:pt>
                <c:pt idx="4159">
                  <c:v>4.4298455827430439E-4</c:v>
                </c:pt>
                <c:pt idx="4160">
                  <c:v>4.433472972099921E-4</c:v>
                </c:pt>
                <c:pt idx="4161">
                  <c:v>4.435356781050323E-4</c:v>
                </c:pt>
                <c:pt idx="4162">
                  <c:v>4.4367625226059203E-4</c:v>
                </c:pt>
                <c:pt idx="4163">
                  <c:v>4.4397540338661138E-4</c:v>
                </c:pt>
                <c:pt idx="4164">
                  <c:v>4.4436274063654213E-4</c:v>
                </c:pt>
                <c:pt idx="4165">
                  <c:v>4.4445128624926111E-4</c:v>
                </c:pt>
                <c:pt idx="4166">
                  <c:v>4.4445225067469754E-4</c:v>
                </c:pt>
                <c:pt idx="4167">
                  <c:v>4.4478488441914246E-4</c:v>
                </c:pt>
                <c:pt idx="4168">
                  <c:v>4.4507670777246599E-4</c:v>
                </c:pt>
                <c:pt idx="4169">
                  <c:v>4.450838625067709E-4</c:v>
                </c:pt>
                <c:pt idx="4170">
                  <c:v>4.4545045674089555E-4</c:v>
                </c:pt>
                <c:pt idx="4171">
                  <c:v>4.4591076829330489E-4</c:v>
                </c:pt>
                <c:pt idx="4172">
                  <c:v>4.4634288301259687E-4</c:v>
                </c:pt>
                <c:pt idx="4173">
                  <c:v>4.4635082417227414E-4</c:v>
                </c:pt>
                <c:pt idx="4174">
                  <c:v>4.4641848435363063E-4</c:v>
                </c:pt>
                <c:pt idx="4175">
                  <c:v>4.4643057750436258E-4</c:v>
                </c:pt>
                <c:pt idx="4176">
                  <c:v>4.464712719163469E-4</c:v>
                </c:pt>
                <c:pt idx="4177">
                  <c:v>4.4649488204338513E-4</c:v>
                </c:pt>
                <c:pt idx="4178">
                  <c:v>4.4667904946912618E-4</c:v>
                </c:pt>
                <c:pt idx="4179">
                  <c:v>4.4676119711915607E-4</c:v>
                </c:pt>
                <c:pt idx="4180">
                  <c:v>4.4678247422560204E-4</c:v>
                </c:pt>
                <c:pt idx="4181">
                  <c:v>4.4682967349593078E-4</c:v>
                </c:pt>
                <c:pt idx="4182">
                  <c:v>4.469417617879273E-4</c:v>
                </c:pt>
                <c:pt idx="4183">
                  <c:v>4.4713760868480689E-4</c:v>
                </c:pt>
                <c:pt idx="4184">
                  <c:v>4.4717338107714806E-4</c:v>
                </c:pt>
                <c:pt idx="4185">
                  <c:v>4.4750595714212972E-4</c:v>
                </c:pt>
                <c:pt idx="4186">
                  <c:v>4.4760235223984001E-4</c:v>
                </c:pt>
                <c:pt idx="4187">
                  <c:v>4.476775181939565E-4</c:v>
                </c:pt>
                <c:pt idx="4188">
                  <c:v>4.4772796105547303E-4</c:v>
                </c:pt>
                <c:pt idx="4189">
                  <c:v>4.4796647618038587E-4</c:v>
                </c:pt>
                <c:pt idx="4190">
                  <c:v>4.4798707600537295E-4</c:v>
                </c:pt>
                <c:pt idx="4191">
                  <c:v>4.4800280338869571E-4</c:v>
                </c:pt>
                <c:pt idx="4192">
                  <c:v>4.4828132666401981E-4</c:v>
                </c:pt>
                <c:pt idx="4193">
                  <c:v>4.4831331260115399E-4</c:v>
                </c:pt>
                <c:pt idx="4194">
                  <c:v>4.4841334565271223E-4</c:v>
                </c:pt>
                <c:pt idx="4195">
                  <c:v>4.4910188959604411E-4</c:v>
                </c:pt>
                <c:pt idx="4196">
                  <c:v>4.4926162945891084E-4</c:v>
                </c:pt>
                <c:pt idx="4197">
                  <c:v>4.4939904798963241E-4</c:v>
                </c:pt>
                <c:pt idx="4198">
                  <c:v>4.4946760113668714E-4</c:v>
                </c:pt>
                <c:pt idx="4199">
                  <c:v>4.4963385953480342E-4</c:v>
                </c:pt>
                <c:pt idx="4200">
                  <c:v>4.4995121050845678E-4</c:v>
                </c:pt>
                <c:pt idx="4201">
                  <c:v>4.5002063282067908E-4</c:v>
                </c:pt>
                <c:pt idx="4202">
                  <c:v>4.5022784365722398E-4</c:v>
                </c:pt>
                <c:pt idx="4203">
                  <c:v>4.5023987889591347E-4</c:v>
                </c:pt>
                <c:pt idx="4204">
                  <c:v>4.5028450341908193E-4</c:v>
                </c:pt>
                <c:pt idx="4205">
                  <c:v>4.5039150254503203E-4</c:v>
                </c:pt>
                <c:pt idx="4206">
                  <c:v>4.5041388857275762E-4</c:v>
                </c:pt>
                <c:pt idx="4207">
                  <c:v>4.5054540065664903E-4</c:v>
                </c:pt>
                <c:pt idx="4208">
                  <c:v>4.5066281619753073E-4</c:v>
                </c:pt>
                <c:pt idx="4209">
                  <c:v>4.511009552163386E-4</c:v>
                </c:pt>
                <c:pt idx="4210">
                  <c:v>4.5119869800298255E-4</c:v>
                </c:pt>
                <c:pt idx="4211">
                  <c:v>4.5127226923105429E-4</c:v>
                </c:pt>
                <c:pt idx="4212">
                  <c:v>4.5155196890125991E-4</c:v>
                </c:pt>
                <c:pt idx="4213">
                  <c:v>4.5164190442882672E-4</c:v>
                </c:pt>
                <c:pt idx="4214">
                  <c:v>4.5187259022554896E-4</c:v>
                </c:pt>
                <c:pt idx="4215">
                  <c:v>4.5201648715235016E-4</c:v>
                </c:pt>
                <c:pt idx="4216">
                  <c:v>4.5207175880830326E-4</c:v>
                </c:pt>
                <c:pt idx="4217">
                  <c:v>4.521186706633121E-4</c:v>
                </c:pt>
                <c:pt idx="4218">
                  <c:v>4.5221803733875741E-4</c:v>
                </c:pt>
                <c:pt idx="4219">
                  <c:v>4.522711577988073E-4</c:v>
                </c:pt>
                <c:pt idx="4220">
                  <c:v>4.528803290053565E-4</c:v>
                </c:pt>
                <c:pt idx="4221">
                  <c:v>4.531254465875873E-4</c:v>
                </c:pt>
                <c:pt idx="4222">
                  <c:v>4.5354949100154002E-4</c:v>
                </c:pt>
                <c:pt idx="4223">
                  <c:v>4.5357120824984228E-4</c:v>
                </c:pt>
                <c:pt idx="4224">
                  <c:v>4.5362595443347825E-4</c:v>
                </c:pt>
                <c:pt idx="4225">
                  <c:v>4.538190674478328E-4</c:v>
                </c:pt>
                <c:pt idx="4226">
                  <c:v>4.5385891139783705E-4</c:v>
                </c:pt>
                <c:pt idx="4227">
                  <c:v>4.5395768763404232E-4</c:v>
                </c:pt>
                <c:pt idx="4228">
                  <c:v>4.5410224539383699E-4</c:v>
                </c:pt>
                <c:pt idx="4229">
                  <c:v>4.5413668096382835E-4</c:v>
                </c:pt>
                <c:pt idx="4230">
                  <c:v>4.5502134376581215E-4</c:v>
                </c:pt>
                <c:pt idx="4231">
                  <c:v>4.5502266543179747E-4</c:v>
                </c:pt>
                <c:pt idx="4232">
                  <c:v>4.5512817667567556E-4</c:v>
                </c:pt>
                <c:pt idx="4233">
                  <c:v>4.5518684428756413E-4</c:v>
                </c:pt>
                <c:pt idx="4234">
                  <c:v>4.5528204563745529E-4</c:v>
                </c:pt>
                <c:pt idx="4235">
                  <c:v>4.5535493697402039E-4</c:v>
                </c:pt>
                <c:pt idx="4236">
                  <c:v>4.5552238913933803E-4</c:v>
                </c:pt>
                <c:pt idx="4237">
                  <c:v>4.5568933790145319E-4</c:v>
                </c:pt>
                <c:pt idx="4238">
                  <c:v>4.5573114941372739E-4</c:v>
                </c:pt>
                <c:pt idx="4239">
                  <c:v>4.5573270334808955E-4</c:v>
                </c:pt>
                <c:pt idx="4240">
                  <c:v>4.5594651553720574E-4</c:v>
                </c:pt>
                <c:pt idx="4241">
                  <c:v>4.5604823110026259E-4</c:v>
                </c:pt>
                <c:pt idx="4242">
                  <c:v>4.5618827559709495E-4</c:v>
                </c:pt>
                <c:pt idx="4243">
                  <c:v>4.5624613864248979E-4</c:v>
                </c:pt>
                <c:pt idx="4244">
                  <c:v>4.5624760729807436E-4</c:v>
                </c:pt>
                <c:pt idx="4245">
                  <c:v>4.5638823874546774E-4</c:v>
                </c:pt>
                <c:pt idx="4246">
                  <c:v>4.564005608309517E-4</c:v>
                </c:pt>
                <c:pt idx="4247">
                  <c:v>4.5669267320180167E-4</c:v>
                </c:pt>
                <c:pt idx="4248">
                  <c:v>4.5713366409795136E-4</c:v>
                </c:pt>
                <c:pt idx="4249">
                  <c:v>4.5733968886176653E-4</c:v>
                </c:pt>
                <c:pt idx="4250">
                  <c:v>4.5763045940982994E-4</c:v>
                </c:pt>
                <c:pt idx="4251">
                  <c:v>4.5793766684771588E-4</c:v>
                </c:pt>
                <c:pt idx="4252">
                  <c:v>4.5811333823320664E-4</c:v>
                </c:pt>
                <c:pt idx="4253">
                  <c:v>4.5831087144036732E-4</c:v>
                </c:pt>
                <c:pt idx="4254">
                  <c:v>4.5840639246938112E-4</c:v>
                </c:pt>
                <c:pt idx="4255">
                  <c:v>4.5872368164176318E-4</c:v>
                </c:pt>
                <c:pt idx="4256">
                  <c:v>4.5890694365239654E-4</c:v>
                </c:pt>
                <c:pt idx="4257">
                  <c:v>4.5946107505143554E-4</c:v>
                </c:pt>
                <c:pt idx="4258">
                  <c:v>4.5964293434248274E-4</c:v>
                </c:pt>
                <c:pt idx="4259">
                  <c:v>4.5976865320650049E-4</c:v>
                </c:pt>
                <c:pt idx="4260">
                  <c:v>4.5977043192796477E-4</c:v>
                </c:pt>
                <c:pt idx="4261">
                  <c:v>4.5993468358079641E-4</c:v>
                </c:pt>
                <c:pt idx="4262">
                  <c:v>4.5996697818833943E-4</c:v>
                </c:pt>
                <c:pt idx="4263">
                  <c:v>4.5999196269915112E-4</c:v>
                </c:pt>
                <c:pt idx="4264">
                  <c:v>4.6006145280800116E-4</c:v>
                </c:pt>
                <c:pt idx="4265">
                  <c:v>4.6007203729964803E-4</c:v>
                </c:pt>
                <c:pt idx="4266">
                  <c:v>4.6019041664575785E-4</c:v>
                </c:pt>
                <c:pt idx="4267">
                  <c:v>4.6020047954139706E-4</c:v>
                </c:pt>
                <c:pt idx="4268">
                  <c:v>4.6060830869989875E-4</c:v>
                </c:pt>
                <c:pt idx="4269">
                  <c:v>4.6082873511092757E-4</c:v>
                </c:pt>
                <c:pt idx="4270">
                  <c:v>4.6084756652542907E-4</c:v>
                </c:pt>
                <c:pt idx="4271">
                  <c:v>4.6119181349490887E-4</c:v>
                </c:pt>
                <c:pt idx="4272">
                  <c:v>4.6121832050322498E-4</c:v>
                </c:pt>
                <c:pt idx="4273">
                  <c:v>4.6128693425635624E-4</c:v>
                </c:pt>
                <c:pt idx="4274">
                  <c:v>4.6128799109297652E-4</c:v>
                </c:pt>
                <c:pt idx="4275">
                  <c:v>4.6156753926414313E-4</c:v>
                </c:pt>
                <c:pt idx="4276">
                  <c:v>4.6174354070434125E-4</c:v>
                </c:pt>
                <c:pt idx="4277">
                  <c:v>4.6212924544714642E-4</c:v>
                </c:pt>
                <c:pt idx="4278">
                  <c:v>4.6225374749931134E-4</c:v>
                </c:pt>
                <c:pt idx="4279">
                  <c:v>4.6262509098603195E-4</c:v>
                </c:pt>
                <c:pt idx="4280">
                  <c:v>4.6267381133255076E-4</c:v>
                </c:pt>
                <c:pt idx="4281">
                  <c:v>4.6268903053189062E-4</c:v>
                </c:pt>
                <c:pt idx="4282">
                  <c:v>4.6275412676806562E-4</c:v>
                </c:pt>
                <c:pt idx="4283">
                  <c:v>4.6276277558653648E-4</c:v>
                </c:pt>
                <c:pt idx="4284">
                  <c:v>4.6282489264741348E-4</c:v>
                </c:pt>
                <c:pt idx="4285">
                  <c:v>4.6305893986216745E-4</c:v>
                </c:pt>
                <c:pt idx="4286">
                  <c:v>4.63129069949472E-4</c:v>
                </c:pt>
                <c:pt idx="4287">
                  <c:v>4.6315968596058682E-4</c:v>
                </c:pt>
                <c:pt idx="4288">
                  <c:v>4.6323010369578928E-4</c:v>
                </c:pt>
                <c:pt idx="4289">
                  <c:v>4.6328538501667042E-4</c:v>
                </c:pt>
                <c:pt idx="4290">
                  <c:v>4.6372161293809438E-4</c:v>
                </c:pt>
                <c:pt idx="4291">
                  <c:v>4.6413034155511074E-4</c:v>
                </c:pt>
                <c:pt idx="4292">
                  <c:v>4.6448222395985408E-4</c:v>
                </c:pt>
                <c:pt idx="4293">
                  <c:v>4.6448514266474677E-4</c:v>
                </c:pt>
                <c:pt idx="4294">
                  <c:v>4.6450894753749912E-4</c:v>
                </c:pt>
                <c:pt idx="4295">
                  <c:v>4.6460980783195329E-4</c:v>
                </c:pt>
                <c:pt idx="4296">
                  <c:v>4.6474770955739131E-4</c:v>
                </c:pt>
                <c:pt idx="4297">
                  <c:v>4.6523081346505401E-4</c:v>
                </c:pt>
                <c:pt idx="4298">
                  <c:v>4.6540663225361824E-4</c:v>
                </c:pt>
                <c:pt idx="4299">
                  <c:v>4.6555542046094084E-4</c:v>
                </c:pt>
                <c:pt idx="4300">
                  <c:v>4.6561577806560398E-4</c:v>
                </c:pt>
                <c:pt idx="4301">
                  <c:v>4.6667376695751174E-4</c:v>
                </c:pt>
                <c:pt idx="4302">
                  <c:v>4.668257970762902E-4</c:v>
                </c:pt>
                <c:pt idx="4303">
                  <c:v>4.6731637137894144E-4</c:v>
                </c:pt>
                <c:pt idx="4304">
                  <c:v>4.6741928890759116E-4</c:v>
                </c:pt>
                <c:pt idx="4305">
                  <c:v>4.6743656276338299E-4</c:v>
                </c:pt>
                <c:pt idx="4306">
                  <c:v>4.6750608052969047E-4</c:v>
                </c:pt>
                <c:pt idx="4307">
                  <c:v>4.6774086463059999E-4</c:v>
                </c:pt>
                <c:pt idx="4308">
                  <c:v>4.6780383789039474E-4</c:v>
                </c:pt>
                <c:pt idx="4309">
                  <c:v>4.6781367523659106E-4</c:v>
                </c:pt>
                <c:pt idx="4310">
                  <c:v>4.6789804494789476E-4</c:v>
                </c:pt>
                <c:pt idx="4311">
                  <c:v>4.6803729962758433E-4</c:v>
                </c:pt>
                <c:pt idx="4312">
                  <c:v>4.6833229175935156E-4</c:v>
                </c:pt>
                <c:pt idx="4313">
                  <c:v>4.6862199875186144E-4</c:v>
                </c:pt>
                <c:pt idx="4314">
                  <c:v>4.6912061476561966E-4</c:v>
                </c:pt>
                <c:pt idx="4315">
                  <c:v>4.6928874047821992E-4</c:v>
                </c:pt>
                <c:pt idx="4316">
                  <c:v>4.6950552346980797E-4</c:v>
                </c:pt>
                <c:pt idx="4317">
                  <c:v>4.695165768396738E-4</c:v>
                </c:pt>
                <c:pt idx="4318">
                  <c:v>4.69529726516921E-4</c:v>
                </c:pt>
                <c:pt idx="4319">
                  <c:v>4.6967345115152173E-4</c:v>
                </c:pt>
                <c:pt idx="4320">
                  <c:v>4.697186714147801E-4</c:v>
                </c:pt>
                <c:pt idx="4321">
                  <c:v>4.6993186959670344E-4</c:v>
                </c:pt>
                <c:pt idx="4322">
                  <c:v>4.7029890026434957E-4</c:v>
                </c:pt>
                <c:pt idx="4323">
                  <c:v>4.7051004159970891E-4</c:v>
                </c:pt>
                <c:pt idx="4324">
                  <c:v>4.7055747098060253E-4</c:v>
                </c:pt>
                <c:pt idx="4325">
                  <c:v>4.7078038598138489E-4</c:v>
                </c:pt>
                <c:pt idx="4326">
                  <c:v>4.7082134150147891E-4</c:v>
                </c:pt>
                <c:pt idx="4327">
                  <c:v>4.7094281610539032E-4</c:v>
                </c:pt>
                <c:pt idx="4328">
                  <c:v>4.7114386707500764E-4</c:v>
                </c:pt>
                <c:pt idx="4329">
                  <c:v>4.7128660700138889E-4</c:v>
                </c:pt>
                <c:pt idx="4330">
                  <c:v>4.7133644205780794E-4</c:v>
                </c:pt>
                <c:pt idx="4331">
                  <c:v>4.7135686306870416E-4</c:v>
                </c:pt>
                <c:pt idx="4332">
                  <c:v>4.7138541254248271E-4</c:v>
                </c:pt>
                <c:pt idx="4333">
                  <c:v>4.7143575481380714E-4</c:v>
                </c:pt>
                <c:pt idx="4334">
                  <c:v>4.7149359456259146E-4</c:v>
                </c:pt>
                <c:pt idx="4335">
                  <c:v>4.7159603354809487E-4</c:v>
                </c:pt>
                <c:pt idx="4336">
                  <c:v>4.7169911780967381E-4</c:v>
                </c:pt>
                <c:pt idx="4337">
                  <c:v>4.7175311416028571E-4</c:v>
                </c:pt>
                <c:pt idx="4338">
                  <c:v>4.7195335244900341E-4</c:v>
                </c:pt>
                <c:pt idx="4339">
                  <c:v>4.7203381716114063E-4</c:v>
                </c:pt>
                <c:pt idx="4340">
                  <c:v>4.7246527505295858E-4</c:v>
                </c:pt>
                <c:pt idx="4341">
                  <c:v>4.7305700184616285E-4</c:v>
                </c:pt>
                <c:pt idx="4342">
                  <c:v>4.7344538186171523E-4</c:v>
                </c:pt>
                <c:pt idx="4343">
                  <c:v>4.7385578647803414E-4</c:v>
                </c:pt>
                <c:pt idx="4344">
                  <c:v>4.7394264105137505E-4</c:v>
                </c:pt>
                <c:pt idx="4345">
                  <c:v>4.7470905207654693E-4</c:v>
                </c:pt>
                <c:pt idx="4346">
                  <c:v>4.7472566893689064E-4</c:v>
                </c:pt>
                <c:pt idx="4347">
                  <c:v>4.7475650335858046E-4</c:v>
                </c:pt>
                <c:pt idx="4348">
                  <c:v>4.7492909789227205E-4</c:v>
                </c:pt>
                <c:pt idx="4349">
                  <c:v>4.7493080046366571E-4</c:v>
                </c:pt>
                <c:pt idx="4350">
                  <c:v>4.7496908970404644E-4</c:v>
                </c:pt>
                <c:pt idx="4351">
                  <c:v>4.7516118547180533E-4</c:v>
                </c:pt>
                <c:pt idx="4352">
                  <c:v>4.7533138371709782E-4</c:v>
                </c:pt>
                <c:pt idx="4353">
                  <c:v>4.7533338823350474E-4</c:v>
                </c:pt>
                <c:pt idx="4354">
                  <c:v>4.7539227090296406E-4</c:v>
                </c:pt>
                <c:pt idx="4355">
                  <c:v>4.7545038451291037E-4</c:v>
                </c:pt>
                <c:pt idx="4356">
                  <c:v>4.7546420603186533E-4</c:v>
                </c:pt>
                <c:pt idx="4357">
                  <c:v>4.7561371910878917E-4</c:v>
                </c:pt>
                <c:pt idx="4358">
                  <c:v>4.7574575401618545E-4</c:v>
                </c:pt>
                <c:pt idx="4359">
                  <c:v>4.7597904222398577E-4</c:v>
                </c:pt>
                <c:pt idx="4360">
                  <c:v>4.7600677178109076E-4</c:v>
                </c:pt>
                <c:pt idx="4361">
                  <c:v>4.7626092920436368E-4</c:v>
                </c:pt>
                <c:pt idx="4362">
                  <c:v>4.7641258836046403E-4</c:v>
                </c:pt>
                <c:pt idx="4363">
                  <c:v>4.7669812031080706E-4</c:v>
                </c:pt>
                <c:pt idx="4364">
                  <c:v>4.7700268896492474E-4</c:v>
                </c:pt>
                <c:pt idx="4365">
                  <c:v>4.7706302156740147E-4</c:v>
                </c:pt>
                <c:pt idx="4366">
                  <c:v>4.7729421353242581E-4</c:v>
                </c:pt>
                <c:pt idx="4367">
                  <c:v>4.7746490613620159E-4</c:v>
                </c:pt>
                <c:pt idx="4368">
                  <c:v>4.7766818717166889E-4</c:v>
                </c:pt>
                <c:pt idx="4369">
                  <c:v>4.776898938764131E-4</c:v>
                </c:pt>
                <c:pt idx="4370">
                  <c:v>4.7771163949928948E-4</c:v>
                </c:pt>
                <c:pt idx="4371">
                  <c:v>4.778574446550066E-4</c:v>
                </c:pt>
                <c:pt idx="4372">
                  <c:v>4.7803675863299262E-4</c:v>
                </c:pt>
                <c:pt idx="4373">
                  <c:v>4.7842270277658172E-4</c:v>
                </c:pt>
                <c:pt idx="4374">
                  <c:v>4.7845692468447497E-4</c:v>
                </c:pt>
                <c:pt idx="4375">
                  <c:v>4.790489981746691E-4</c:v>
                </c:pt>
                <c:pt idx="4376">
                  <c:v>4.7927857825452583E-4</c:v>
                </c:pt>
                <c:pt idx="4377">
                  <c:v>4.794615793767074E-4</c:v>
                </c:pt>
                <c:pt idx="4378">
                  <c:v>4.7950381066729896E-4</c:v>
                </c:pt>
                <c:pt idx="4379">
                  <c:v>4.7980494770344666E-4</c:v>
                </c:pt>
                <c:pt idx="4380">
                  <c:v>4.8002662453391844E-4</c:v>
                </c:pt>
                <c:pt idx="4381">
                  <c:v>4.8010766131159459E-4</c:v>
                </c:pt>
                <c:pt idx="4382">
                  <c:v>4.8019607695170511E-4</c:v>
                </c:pt>
                <c:pt idx="4383">
                  <c:v>4.8065097813426374E-4</c:v>
                </c:pt>
                <c:pt idx="4384">
                  <c:v>4.8082949560847575E-4</c:v>
                </c:pt>
                <c:pt idx="4385">
                  <c:v>4.8122249246194151E-4</c:v>
                </c:pt>
                <c:pt idx="4386">
                  <c:v>4.8132329383651314E-4</c:v>
                </c:pt>
                <c:pt idx="4387">
                  <c:v>4.8180175335863396E-4</c:v>
                </c:pt>
                <c:pt idx="4388">
                  <c:v>4.8196103643736256E-4</c:v>
                </c:pt>
                <c:pt idx="4389">
                  <c:v>4.8196617270055108E-4</c:v>
                </c:pt>
                <c:pt idx="4390">
                  <c:v>4.8227516778833141E-4</c:v>
                </c:pt>
                <c:pt idx="4391">
                  <c:v>4.8252771545840824E-4</c:v>
                </c:pt>
                <c:pt idx="4392">
                  <c:v>4.8293782388603016E-4</c:v>
                </c:pt>
                <c:pt idx="4393">
                  <c:v>4.8301553176789756E-4</c:v>
                </c:pt>
                <c:pt idx="4394">
                  <c:v>4.8320261727832146E-4</c:v>
                </c:pt>
                <c:pt idx="4395">
                  <c:v>4.832331526622289E-4</c:v>
                </c:pt>
                <c:pt idx="4396">
                  <c:v>4.8352423765639954E-4</c:v>
                </c:pt>
                <c:pt idx="4397">
                  <c:v>4.8383344454565005E-4</c:v>
                </c:pt>
                <c:pt idx="4398">
                  <c:v>4.8413741376749367E-4</c:v>
                </c:pt>
                <c:pt idx="4399">
                  <c:v>4.8466822887656565E-4</c:v>
                </c:pt>
                <c:pt idx="4400">
                  <c:v>4.8471284843805911E-4</c:v>
                </c:pt>
                <c:pt idx="4401">
                  <c:v>4.8502969180917602E-4</c:v>
                </c:pt>
                <c:pt idx="4402">
                  <c:v>4.8507005378898497E-4</c:v>
                </c:pt>
                <c:pt idx="4403">
                  <c:v>4.8527521777983927E-4</c:v>
                </c:pt>
                <c:pt idx="4404">
                  <c:v>4.8533883574718509E-4</c:v>
                </c:pt>
                <c:pt idx="4405">
                  <c:v>4.8539370380194644E-4</c:v>
                </c:pt>
                <c:pt idx="4406">
                  <c:v>4.8553434571537059E-4</c:v>
                </c:pt>
                <c:pt idx="4407">
                  <c:v>4.8575667384311765E-4</c:v>
                </c:pt>
                <c:pt idx="4408">
                  <c:v>4.8597514132312256E-4</c:v>
                </c:pt>
                <c:pt idx="4409">
                  <c:v>4.8597907344998475E-4</c:v>
                </c:pt>
                <c:pt idx="4410">
                  <c:v>4.8598514409722382E-4</c:v>
                </c:pt>
                <c:pt idx="4411">
                  <c:v>4.8605858174772133E-4</c:v>
                </c:pt>
                <c:pt idx="4412">
                  <c:v>4.8607502866426122E-4</c:v>
                </c:pt>
                <c:pt idx="4413">
                  <c:v>4.8620651287749719E-4</c:v>
                </c:pt>
                <c:pt idx="4414">
                  <c:v>4.8639214709819537E-4</c:v>
                </c:pt>
                <c:pt idx="4415">
                  <c:v>4.8664329526602152E-4</c:v>
                </c:pt>
                <c:pt idx="4416">
                  <c:v>4.8664694581787018E-4</c:v>
                </c:pt>
                <c:pt idx="4417">
                  <c:v>4.8694321111008801E-4</c:v>
                </c:pt>
                <c:pt idx="4418">
                  <c:v>4.8698422609274716E-4</c:v>
                </c:pt>
                <c:pt idx="4419">
                  <c:v>4.8730343279718461E-4</c:v>
                </c:pt>
                <c:pt idx="4420">
                  <c:v>4.8746325907587722E-4</c:v>
                </c:pt>
                <c:pt idx="4421">
                  <c:v>4.8753690861829324E-4</c:v>
                </c:pt>
                <c:pt idx="4422">
                  <c:v>4.8829635917033707E-4</c:v>
                </c:pt>
                <c:pt idx="4423">
                  <c:v>4.8852343118199238E-4</c:v>
                </c:pt>
                <c:pt idx="4424">
                  <c:v>4.8856963057158594E-4</c:v>
                </c:pt>
                <c:pt idx="4425">
                  <c:v>4.8862887296243016E-4</c:v>
                </c:pt>
                <c:pt idx="4426">
                  <c:v>4.886528485477889E-4</c:v>
                </c:pt>
                <c:pt idx="4427">
                  <c:v>4.8879560382434934E-4</c:v>
                </c:pt>
                <c:pt idx="4428">
                  <c:v>4.8928333010658516E-4</c:v>
                </c:pt>
                <c:pt idx="4429">
                  <c:v>4.8942679397225464E-4</c:v>
                </c:pt>
                <c:pt idx="4430">
                  <c:v>4.8979576199927012E-4</c:v>
                </c:pt>
                <c:pt idx="4431">
                  <c:v>4.8979837183993954E-4</c:v>
                </c:pt>
                <c:pt idx="4432">
                  <c:v>4.8992761143824913E-4</c:v>
                </c:pt>
                <c:pt idx="4433">
                  <c:v>4.8994769218682805E-4</c:v>
                </c:pt>
                <c:pt idx="4434">
                  <c:v>4.9030712455424229E-4</c:v>
                </c:pt>
                <c:pt idx="4435">
                  <c:v>4.9061426118490162E-4</c:v>
                </c:pt>
                <c:pt idx="4436">
                  <c:v>4.9067128586239694E-4</c:v>
                </c:pt>
                <c:pt idx="4437">
                  <c:v>4.9096978468330039E-4</c:v>
                </c:pt>
                <c:pt idx="4438">
                  <c:v>4.9106769712302563E-4</c:v>
                </c:pt>
                <c:pt idx="4439">
                  <c:v>4.9126042467730925E-4</c:v>
                </c:pt>
                <c:pt idx="4440">
                  <c:v>4.9140602376849195E-4</c:v>
                </c:pt>
                <c:pt idx="4441">
                  <c:v>4.9206420722693641E-4</c:v>
                </c:pt>
                <c:pt idx="4442">
                  <c:v>4.9226593195057268E-4</c:v>
                </c:pt>
                <c:pt idx="4443">
                  <c:v>4.9229596207064821E-4</c:v>
                </c:pt>
                <c:pt idx="4444">
                  <c:v>4.9235208522226516E-4</c:v>
                </c:pt>
                <c:pt idx="4445">
                  <c:v>4.9235889656736303E-4</c:v>
                </c:pt>
                <c:pt idx="4446">
                  <c:v>4.9246122675782066E-4</c:v>
                </c:pt>
                <c:pt idx="4447">
                  <c:v>4.924825017387581E-4</c:v>
                </c:pt>
                <c:pt idx="4448">
                  <c:v>4.92716699877565E-4</c:v>
                </c:pt>
                <c:pt idx="4449">
                  <c:v>4.9274949507152556E-4</c:v>
                </c:pt>
                <c:pt idx="4450">
                  <c:v>4.9280164598941264E-4</c:v>
                </c:pt>
                <c:pt idx="4451">
                  <c:v>4.9306139025791934E-4</c:v>
                </c:pt>
                <c:pt idx="4452">
                  <c:v>4.9380704322721052E-4</c:v>
                </c:pt>
                <c:pt idx="4453">
                  <c:v>4.9397540694512388E-4</c:v>
                </c:pt>
                <c:pt idx="4454">
                  <c:v>4.9401850983649771E-4</c:v>
                </c:pt>
                <c:pt idx="4455">
                  <c:v>4.9407824442801245E-4</c:v>
                </c:pt>
                <c:pt idx="4456">
                  <c:v>4.9474087854704471E-4</c:v>
                </c:pt>
                <c:pt idx="4457">
                  <c:v>4.9475107478767994E-4</c:v>
                </c:pt>
                <c:pt idx="4458">
                  <c:v>4.9482449578297462E-4</c:v>
                </c:pt>
                <c:pt idx="4459">
                  <c:v>4.9488660540134E-4</c:v>
                </c:pt>
                <c:pt idx="4460">
                  <c:v>4.9497786278870719E-4</c:v>
                </c:pt>
                <c:pt idx="4461">
                  <c:v>4.9513138281815998E-4</c:v>
                </c:pt>
                <c:pt idx="4462">
                  <c:v>4.9515878858725495E-4</c:v>
                </c:pt>
                <c:pt idx="4463">
                  <c:v>4.9538751680965987E-4</c:v>
                </c:pt>
                <c:pt idx="4464">
                  <c:v>4.9540679663547427E-4</c:v>
                </c:pt>
                <c:pt idx="4465">
                  <c:v>4.9545085320199054E-4</c:v>
                </c:pt>
                <c:pt idx="4466">
                  <c:v>4.9589442564176031E-4</c:v>
                </c:pt>
                <c:pt idx="4467">
                  <c:v>4.9652823363490969E-4</c:v>
                </c:pt>
                <c:pt idx="4468">
                  <c:v>4.9715677217492687E-4</c:v>
                </c:pt>
                <c:pt idx="4469">
                  <c:v>4.9740451058715948E-4</c:v>
                </c:pt>
                <c:pt idx="4470">
                  <c:v>4.9798607742197114E-4</c:v>
                </c:pt>
                <c:pt idx="4471">
                  <c:v>4.9802088573774233E-4</c:v>
                </c:pt>
                <c:pt idx="4472">
                  <c:v>4.9884845967057079E-4</c:v>
                </c:pt>
                <c:pt idx="4473">
                  <c:v>4.9965993017943343E-4</c:v>
                </c:pt>
                <c:pt idx="4474">
                  <c:v>5.0024800549047582E-4</c:v>
                </c:pt>
                <c:pt idx="4475">
                  <c:v>5.0034945715448189E-4</c:v>
                </c:pt>
                <c:pt idx="4476">
                  <c:v>5.0043493625868377E-4</c:v>
                </c:pt>
                <c:pt idx="4477">
                  <c:v>5.0044515730769082E-4</c:v>
                </c:pt>
                <c:pt idx="4478">
                  <c:v>5.008726427590416E-4</c:v>
                </c:pt>
                <c:pt idx="4479">
                  <c:v>5.0091694213749303E-4</c:v>
                </c:pt>
                <c:pt idx="4480">
                  <c:v>5.0092529852728573E-4</c:v>
                </c:pt>
                <c:pt idx="4481">
                  <c:v>5.0100846543312991E-4</c:v>
                </c:pt>
                <c:pt idx="4482">
                  <c:v>5.0151619051879315E-4</c:v>
                </c:pt>
                <c:pt idx="4483">
                  <c:v>5.0163260504188976E-4</c:v>
                </c:pt>
                <c:pt idx="4484">
                  <c:v>5.01956844253671E-4</c:v>
                </c:pt>
                <c:pt idx="4485">
                  <c:v>5.0237177666910603E-4</c:v>
                </c:pt>
                <c:pt idx="4486">
                  <c:v>5.0240316298015238E-4</c:v>
                </c:pt>
                <c:pt idx="4487">
                  <c:v>5.0244911671518447E-4</c:v>
                </c:pt>
                <c:pt idx="4488">
                  <c:v>5.0248761005610397E-4</c:v>
                </c:pt>
                <c:pt idx="4489">
                  <c:v>5.0297147315161441E-4</c:v>
                </c:pt>
                <c:pt idx="4490">
                  <c:v>5.0311098985034576E-4</c:v>
                </c:pt>
                <c:pt idx="4491">
                  <c:v>5.031552320661736E-4</c:v>
                </c:pt>
                <c:pt idx="4492">
                  <c:v>5.0323733330387606E-4</c:v>
                </c:pt>
                <c:pt idx="4493">
                  <c:v>5.0339940594829426E-4</c:v>
                </c:pt>
                <c:pt idx="4494">
                  <c:v>5.0360492886589061E-4</c:v>
                </c:pt>
                <c:pt idx="4495">
                  <c:v>5.0393046803633189E-4</c:v>
                </c:pt>
                <c:pt idx="4496">
                  <c:v>5.0393701310490983E-4</c:v>
                </c:pt>
                <c:pt idx="4497">
                  <c:v>5.0426874277803384E-4</c:v>
                </c:pt>
                <c:pt idx="4498">
                  <c:v>5.0469379350739224E-4</c:v>
                </c:pt>
                <c:pt idx="4499">
                  <c:v>5.0475145643192546E-4</c:v>
                </c:pt>
                <c:pt idx="4500">
                  <c:v>5.0496309478749945E-4</c:v>
                </c:pt>
                <c:pt idx="4501">
                  <c:v>5.0510708939726322E-4</c:v>
                </c:pt>
                <c:pt idx="4502">
                  <c:v>5.0520118630946985E-4</c:v>
                </c:pt>
                <c:pt idx="4503">
                  <c:v>5.053224856008912E-4</c:v>
                </c:pt>
                <c:pt idx="4504">
                  <c:v>5.0548122444597202E-4</c:v>
                </c:pt>
                <c:pt idx="4505">
                  <c:v>5.0554844365852732E-4</c:v>
                </c:pt>
                <c:pt idx="4506">
                  <c:v>5.0612715094090766E-4</c:v>
                </c:pt>
                <c:pt idx="4507">
                  <c:v>5.0650204799424859E-4</c:v>
                </c:pt>
                <c:pt idx="4508">
                  <c:v>5.0659268344091382E-4</c:v>
                </c:pt>
                <c:pt idx="4509">
                  <c:v>5.0660436019863688E-4</c:v>
                </c:pt>
                <c:pt idx="4510">
                  <c:v>5.0669129865528418E-4</c:v>
                </c:pt>
                <c:pt idx="4511">
                  <c:v>5.0685202589133185E-4</c:v>
                </c:pt>
                <c:pt idx="4512">
                  <c:v>5.0685211954293373E-4</c:v>
                </c:pt>
                <c:pt idx="4513">
                  <c:v>5.0689273642875847E-4</c:v>
                </c:pt>
                <c:pt idx="4514">
                  <c:v>5.0693341347488399E-4</c:v>
                </c:pt>
                <c:pt idx="4515">
                  <c:v>5.0745155615775149E-4</c:v>
                </c:pt>
                <c:pt idx="4516">
                  <c:v>5.0781568723070475E-4</c:v>
                </c:pt>
                <c:pt idx="4517">
                  <c:v>5.081196797103966E-4</c:v>
                </c:pt>
                <c:pt idx="4518">
                  <c:v>5.0821367424930806E-4</c:v>
                </c:pt>
                <c:pt idx="4519">
                  <c:v>5.0830900231570923E-4</c:v>
                </c:pt>
                <c:pt idx="4520">
                  <c:v>5.0881428806011104E-4</c:v>
                </c:pt>
                <c:pt idx="4521">
                  <c:v>5.0881511603950691E-4</c:v>
                </c:pt>
                <c:pt idx="4522">
                  <c:v>5.0902939501363512E-4</c:v>
                </c:pt>
                <c:pt idx="4523">
                  <c:v>5.0913753584797038E-4</c:v>
                </c:pt>
                <c:pt idx="4524">
                  <c:v>5.097869083225974E-4</c:v>
                </c:pt>
                <c:pt idx="4525">
                  <c:v>5.098450982182857E-4</c:v>
                </c:pt>
                <c:pt idx="4526">
                  <c:v>5.1010350779641357E-4</c:v>
                </c:pt>
                <c:pt idx="4527">
                  <c:v>5.1049503516734757E-4</c:v>
                </c:pt>
                <c:pt idx="4528">
                  <c:v>5.1053232886845803E-4</c:v>
                </c:pt>
                <c:pt idx="4529">
                  <c:v>5.1057866501419934E-4</c:v>
                </c:pt>
                <c:pt idx="4530">
                  <c:v>5.1061706258446874E-4</c:v>
                </c:pt>
                <c:pt idx="4531">
                  <c:v>5.1082770302330292E-4</c:v>
                </c:pt>
                <c:pt idx="4532">
                  <c:v>5.1102108262428227E-4</c:v>
                </c:pt>
                <c:pt idx="4533">
                  <c:v>5.1114249173150861E-4</c:v>
                </c:pt>
                <c:pt idx="4534">
                  <c:v>5.1123200246739979E-4</c:v>
                </c:pt>
                <c:pt idx="4535">
                  <c:v>5.116206141311207E-4</c:v>
                </c:pt>
                <c:pt idx="4536">
                  <c:v>5.1177447888710662E-4</c:v>
                </c:pt>
                <c:pt idx="4537">
                  <c:v>5.1193862396084933E-4</c:v>
                </c:pt>
                <c:pt idx="4538">
                  <c:v>5.1242575307845187E-4</c:v>
                </c:pt>
                <c:pt idx="4539">
                  <c:v>5.1253144356281223E-4</c:v>
                </c:pt>
                <c:pt idx="4540">
                  <c:v>5.1259970379665071E-4</c:v>
                </c:pt>
                <c:pt idx="4541">
                  <c:v>5.1343088843288016E-4</c:v>
                </c:pt>
                <c:pt idx="4542">
                  <c:v>5.1468616907672179E-4</c:v>
                </c:pt>
                <c:pt idx="4543">
                  <c:v>5.1483037424753712E-4</c:v>
                </c:pt>
                <c:pt idx="4544">
                  <c:v>5.1497420612989014E-4</c:v>
                </c:pt>
                <c:pt idx="4545">
                  <c:v>5.1500815382775388E-4</c:v>
                </c:pt>
                <c:pt idx="4546">
                  <c:v>5.1509571993619738E-4</c:v>
                </c:pt>
                <c:pt idx="4547">
                  <c:v>5.1530353222069552E-4</c:v>
                </c:pt>
                <c:pt idx="4548">
                  <c:v>5.1533743673648762E-4</c:v>
                </c:pt>
                <c:pt idx="4549">
                  <c:v>5.1562302807186915E-4</c:v>
                </c:pt>
                <c:pt idx="4550">
                  <c:v>5.1580182696604488E-4</c:v>
                </c:pt>
                <c:pt idx="4551">
                  <c:v>5.1594821744427473E-4</c:v>
                </c:pt>
                <c:pt idx="4552">
                  <c:v>5.1596051061249986E-4</c:v>
                </c:pt>
                <c:pt idx="4553">
                  <c:v>5.161259193949613E-4</c:v>
                </c:pt>
                <c:pt idx="4554">
                  <c:v>5.1630835374922592E-4</c:v>
                </c:pt>
                <c:pt idx="4555">
                  <c:v>5.1632213666015221E-4</c:v>
                </c:pt>
                <c:pt idx="4556">
                  <c:v>5.1650227144636328E-4</c:v>
                </c:pt>
                <c:pt idx="4557">
                  <c:v>5.1651663305131543E-4</c:v>
                </c:pt>
                <c:pt idx="4558">
                  <c:v>5.1663563570775617E-4</c:v>
                </c:pt>
                <c:pt idx="4559">
                  <c:v>5.1675546629190703E-4</c:v>
                </c:pt>
                <c:pt idx="4560">
                  <c:v>5.1680390572238319E-4</c:v>
                </c:pt>
                <c:pt idx="4561">
                  <c:v>5.1687759320093347E-4</c:v>
                </c:pt>
                <c:pt idx="4562">
                  <c:v>5.1697264812974918E-4</c:v>
                </c:pt>
                <c:pt idx="4563">
                  <c:v>5.1717768311707133E-4</c:v>
                </c:pt>
                <c:pt idx="4564">
                  <c:v>5.1734230898867997E-4</c:v>
                </c:pt>
                <c:pt idx="4565">
                  <c:v>5.1739883672348647E-4</c:v>
                </c:pt>
                <c:pt idx="4566">
                  <c:v>5.1745450856948056E-4</c:v>
                </c:pt>
                <c:pt idx="4567">
                  <c:v>5.1750416004395054E-4</c:v>
                </c:pt>
                <c:pt idx="4568">
                  <c:v>5.1750619929207778E-4</c:v>
                </c:pt>
                <c:pt idx="4569">
                  <c:v>5.1773015438383015E-4</c:v>
                </c:pt>
                <c:pt idx="4570">
                  <c:v>5.178473323845565E-4</c:v>
                </c:pt>
                <c:pt idx="4571">
                  <c:v>5.1794656587005657E-4</c:v>
                </c:pt>
                <c:pt idx="4572">
                  <c:v>5.1817173099012314E-4</c:v>
                </c:pt>
                <c:pt idx="4573">
                  <c:v>5.1846255929517628E-4</c:v>
                </c:pt>
                <c:pt idx="4574">
                  <c:v>5.1848026836345145E-4</c:v>
                </c:pt>
                <c:pt idx="4575">
                  <c:v>5.1872460632323048E-4</c:v>
                </c:pt>
                <c:pt idx="4576">
                  <c:v>5.1895925413315033E-4</c:v>
                </c:pt>
                <c:pt idx="4577">
                  <c:v>5.1905584494565385E-4</c:v>
                </c:pt>
                <c:pt idx="4578">
                  <c:v>5.1916597337631123E-4</c:v>
                </c:pt>
                <c:pt idx="4579">
                  <c:v>5.2034556577229302E-4</c:v>
                </c:pt>
                <c:pt idx="4580">
                  <c:v>5.2047413329631706E-4</c:v>
                </c:pt>
                <c:pt idx="4581">
                  <c:v>5.2103526601831099E-4</c:v>
                </c:pt>
                <c:pt idx="4582">
                  <c:v>5.2136296700573822E-4</c:v>
                </c:pt>
                <c:pt idx="4583">
                  <c:v>5.2150548551740581E-4</c:v>
                </c:pt>
                <c:pt idx="4584">
                  <c:v>5.2158935269767731E-4</c:v>
                </c:pt>
                <c:pt idx="4585">
                  <c:v>5.2161027173662988E-4</c:v>
                </c:pt>
                <c:pt idx="4586">
                  <c:v>5.216195967899565E-4</c:v>
                </c:pt>
                <c:pt idx="4587">
                  <c:v>5.2175368625689746E-4</c:v>
                </c:pt>
                <c:pt idx="4588">
                  <c:v>5.2179537629859897E-4</c:v>
                </c:pt>
                <c:pt idx="4589">
                  <c:v>5.219874591453319E-4</c:v>
                </c:pt>
                <c:pt idx="4590">
                  <c:v>5.220226761790223E-4</c:v>
                </c:pt>
                <c:pt idx="4591">
                  <c:v>5.2205669093701422E-4</c:v>
                </c:pt>
                <c:pt idx="4592">
                  <c:v>5.2207522899252437E-4</c:v>
                </c:pt>
                <c:pt idx="4593">
                  <c:v>5.2215708200438167E-4</c:v>
                </c:pt>
                <c:pt idx="4594">
                  <c:v>5.2235538372837206E-4</c:v>
                </c:pt>
                <c:pt idx="4595">
                  <c:v>5.2314282660598102E-4</c:v>
                </c:pt>
                <c:pt idx="4596">
                  <c:v>5.2317944091950482E-4</c:v>
                </c:pt>
                <c:pt idx="4597">
                  <c:v>5.2340450494545729E-4</c:v>
                </c:pt>
                <c:pt idx="4598">
                  <c:v>5.2342825523979408E-4</c:v>
                </c:pt>
                <c:pt idx="4599">
                  <c:v>5.2350584466168864E-4</c:v>
                </c:pt>
                <c:pt idx="4600">
                  <c:v>5.2435682017618122E-4</c:v>
                </c:pt>
                <c:pt idx="4601">
                  <c:v>5.2471715598178636E-4</c:v>
                </c:pt>
                <c:pt idx="4602">
                  <c:v>5.2479479918099404E-4</c:v>
                </c:pt>
                <c:pt idx="4603">
                  <c:v>5.2492128505008187E-4</c:v>
                </c:pt>
                <c:pt idx="4604">
                  <c:v>5.2493621348755645E-4</c:v>
                </c:pt>
                <c:pt idx="4605">
                  <c:v>5.250916156066878E-4</c:v>
                </c:pt>
                <c:pt idx="4606">
                  <c:v>5.2540724476307806E-4</c:v>
                </c:pt>
                <c:pt idx="4607">
                  <c:v>5.254604908542721E-4</c:v>
                </c:pt>
                <c:pt idx="4608">
                  <c:v>5.2556564652441427E-4</c:v>
                </c:pt>
                <c:pt idx="4609">
                  <c:v>5.264522735292012E-4</c:v>
                </c:pt>
                <c:pt idx="4610">
                  <c:v>5.2693917130874077E-4</c:v>
                </c:pt>
                <c:pt idx="4611">
                  <c:v>5.2695688882736813E-4</c:v>
                </c:pt>
                <c:pt idx="4612">
                  <c:v>5.2700724361916642E-4</c:v>
                </c:pt>
                <c:pt idx="4613">
                  <c:v>5.2707254359409114E-4</c:v>
                </c:pt>
                <c:pt idx="4614">
                  <c:v>5.2732476472397872E-4</c:v>
                </c:pt>
                <c:pt idx="4615">
                  <c:v>5.2758146314469138E-4</c:v>
                </c:pt>
                <c:pt idx="4616">
                  <c:v>5.2791987103757341E-4</c:v>
                </c:pt>
                <c:pt idx="4617">
                  <c:v>5.2836772064730503E-4</c:v>
                </c:pt>
                <c:pt idx="4618">
                  <c:v>5.2861932942389249E-4</c:v>
                </c:pt>
                <c:pt idx="4619">
                  <c:v>5.2874810409781815E-4</c:v>
                </c:pt>
                <c:pt idx="4620">
                  <c:v>5.2875890194145885E-4</c:v>
                </c:pt>
                <c:pt idx="4621">
                  <c:v>5.2898263871954307E-4</c:v>
                </c:pt>
                <c:pt idx="4622">
                  <c:v>5.2899989980289999E-4</c:v>
                </c:pt>
                <c:pt idx="4623">
                  <c:v>5.2925883279890081E-4</c:v>
                </c:pt>
                <c:pt idx="4624">
                  <c:v>5.292764573248984E-4</c:v>
                </c:pt>
                <c:pt idx="4625">
                  <c:v>5.2936239906646208E-4</c:v>
                </c:pt>
                <c:pt idx="4626">
                  <c:v>5.3001389806429174E-4</c:v>
                </c:pt>
                <c:pt idx="4627">
                  <c:v>5.3006607487591617E-4</c:v>
                </c:pt>
                <c:pt idx="4628">
                  <c:v>5.3009714984189984E-4</c:v>
                </c:pt>
                <c:pt idx="4629">
                  <c:v>5.3093480830016481E-4</c:v>
                </c:pt>
                <c:pt idx="4630">
                  <c:v>5.3196168005185691E-4</c:v>
                </c:pt>
                <c:pt idx="4631">
                  <c:v>5.3201722425102777E-4</c:v>
                </c:pt>
                <c:pt idx="4632">
                  <c:v>5.322740767549841E-4</c:v>
                </c:pt>
                <c:pt idx="4633">
                  <c:v>5.323455164141927E-4</c:v>
                </c:pt>
                <c:pt idx="4634">
                  <c:v>5.3254869697575541E-4</c:v>
                </c:pt>
                <c:pt idx="4635">
                  <c:v>5.3272398796621874E-4</c:v>
                </c:pt>
                <c:pt idx="4636">
                  <c:v>5.3277208457601323E-4</c:v>
                </c:pt>
                <c:pt idx="4637">
                  <c:v>5.3283793157552547E-4</c:v>
                </c:pt>
                <c:pt idx="4638">
                  <c:v>5.3285503508696214E-4</c:v>
                </c:pt>
                <c:pt idx="4639">
                  <c:v>5.3295180200013854E-4</c:v>
                </c:pt>
                <c:pt idx="4640">
                  <c:v>5.3308266274799097E-4</c:v>
                </c:pt>
                <c:pt idx="4641">
                  <c:v>5.3404179748990112E-4</c:v>
                </c:pt>
                <c:pt idx="4642">
                  <c:v>5.34043174509565E-4</c:v>
                </c:pt>
                <c:pt idx="4643">
                  <c:v>5.3443555161890343E-4</c:v>
                </c:pt>
                <c:pt idx="4644">
                  <c:v>5.3486134121133553E-4</c:v>
                </c:pt>
                <c:pt idx="4645">
                  <c:v>5.3489537498907914E-4</c:v>
                </c:pt>
                <c:pt idx="4646">
                  <c:v>5.349588228123445E-4</c:v>
                </c:pt>
                <c:pt idx="4647">
                  <c:v>5.3502085366413101E-4</c:v>
                </c:pt>
                <c:pt idx="4648">
                  <c:v>5.3502138890474359E-4</c:v>
                </c:pt>
                <c:pt idx="4649">
                  <c:v>5.3502573471119873E-4</c:v>
                </c:pt>
                <c:pt idx="4650">
                  <c:v>5.350881761415321E-4</c:v>
                </c:pt>
                <c:pt idx="4651">
                  <c:v>5.3517740413951554E-4</c:v>
                </c:pt>
                <c:pt idx="4652">
                  <c:v>5.3554738033610564E-4</c:v>
                </c:pt>
                <c:pt idx="4653">
                  <c:v>5.3572622812344639E-4</c:v>
                </c:pt>
                <c:pt idx="4654">
                  <c:v>5.3596780551877922E-4</c:v>
                </c:pt>
                <c:pt idx="4655">
                  <c:v>5.3608579145838673E-4</c:v>
                </c:pt>
                <c:pt idx="4656">
                  <c:v>5.3615491378313125E-4</c:v>
                </c:pt>
                <c:pt idx="4657">
                  <c:v>5.3682873178732013E-4</c:v>
                </c:pt>
                <c:pt idx="4658">
                  <c:v>5.3691935521743041E-4</c:v>
                </c:pt>
                <c:pt idx="4659">
                  <c:v>5.3723820279485014E-4</c:v>
                </c:pt>
                <c:pt idx="4660">
                  <c:v>5.3753689181326801E-4</c:v>
                </c:pt>
                <c:pt idx="4661">
                  <c:v>5.3797613539896864E-4</c:v>
                </c:pt>
                <c:pt idx="4662">
                  <c:v>5.3831974064565548E-4</c:v>
                </c:pt>
                <c:pt idx="4663">
                  <c:v>5.3865453209819998E-4</c:v>
                </c:pt>
                <c:pt idx="4664">
                  <c:v>5.3870835436381926E-4</c:v>
                </c:pt>
                <c:pt idx="4665">
                  <c:v>5.3887103847644741E-4</c:v>
                </c:pt>
                <c:pt idx="4666">
                  <c:v>5.3917345498496647E-4</c:v>
                </c:pt>
                <c:pt idx="4667">
                  <c:v>5.3918463024533829E-4</c:v>
                </c:pt>
                <c:pt idx="4668">
                  <c:v>5.3943737018029324E-4</c:v>
                </c:pt>
                <c:pt idx="4669">
                  <c:v>5.3977262772011547E-4</c:v>
                </c:pt>
                <c:pt idx="4670">
                  <c:v>5.3992318166327078E-4</c:v>
                </c:pt>
                <c:pt idx="4671">
                  <c:v>5.4041302884806262E-4</c:v>
                </c:pt>
                <c:pt idx="4672">
                  <c:v>5.4074067052797803E-4</c:v>
                </c:pt>
                <c:pt idx="4673">
                  <c:v>5.4074773099047123E-4</c:v>
                </c:pt>
                <c:pt idx="4674">
                  <c:v>5.4083133520200491E-4</c:v>
                </c:pt>
                <c:pt idx="4675">
                  <c:v>5.412759074191417E-4</c:v>
                </c:pt>
                <c:pt idx="4676">
                  <c:v>5.4130606571580462E-4</c:v>
                </c:pt>
                <c:pt idx="4677">
                  <c:v>5.4155866393293677E-4</c:v>
                </c:pt>
                <c:pt idx="4678">
                  <c:v>5.417655054348533E-4</c:v>
                </c:pt>
                <c:pt idx="4679">
                  <c:v>5.4178399650951022E-4</c:v>
                </c:pt>
                <c:pt idx="4680">
                  <c:v>5.4180006897469417E-4</c:v>
                </c:pt>
                <c:pt idx="4681">
                  <c:v>5.4184061417466265E-4</c:v>
                </c:pt>
                <c:pt idx="4682">
                  <c:v>5.4188362196727863E-4</c:v>
                </c:pt>
                <c:pt idx="4683">
                  <c:v>5.4189632447363171E-4</c:v>
                </c:pt>
                <c:pt idx="4684">
                  <c:v>5.4199293881532521E-4</c:v>
                </c:pt>
                <c:pt idx="4685">
                  <c:v>5.4210687312149328E-4</c:v>
                </c:pt>
                <c:pt idx="4686">
                  <c:v>5.4272769992758422E-4</c:v>
                </c:pt>
                <c:pt idx="4687">
                  <c:v>5.4282234345090735E-4</c:v>
                </c:pt>
                <c:pt idx="4688">
                  <c:v>5.4290953867419819E-4</c:v>
                </c:pt>
                <c:pt idx="4689">
                  <c:v>5.4294112097137833E-4</c:v>
                </c:pt>
                <c:pt idx="4690">
                  <c:v>5.4305531080377125E-4</c:v>
                </c:pt>
                <c:pt idx="4691">
                  <c:v>5.4316307402756049E-4</c:v>
                </c:pt>
                <c:pt idx="4692">
                  <c:v>5.4318181675213381E-4</c:v>
                </c:pt>
                <c:pt idx="4693">
                  <c:v>5.4323792005705313E-4</c:v>
                </c:pt>
                <c:pt idx="4694">
                  <c:v>5.4326577262233289E-4</c:v>
                </c:pt>
                <c:pt idx="4695">
                  <c:v>5.4339185372733595E-4</c:v>
                </c:pt>
                <c:pt idx="4696">
                  <c:v>5.4365357398262375E-4</c:v>
                </c:pt>
                <c:pt idx="4697">
                  <c:v>5.4384155259441748E-4</c:v>
                </c:pt>
                <c:pt idx="4698">
                  <c:v>5.4396288270248602E-4</c:v>
                </c:pt>
                <c:pt idx="4699">
                  <c:v>5.439723574200663E-4</c:v>
                </c:pt>
                <c:pt idx="4700">
                  <c:v>5.4409859088981691E-4</c:v>
                </c:pt>
                <c:pt idx="4701">
                  <c:v>5.4417625783787112E-4</c:v>
                </c:pt>
                <c:pt idx="4702">
                  <c:v>5.4423485575374314E-4</c:v>
                </c:pt>
                <c:pt idx="4703">
                  <c:v>5.4430187750716672E-4</c:v>
                </c:pt>
                <c:pt idx="4704">
                  <c:v>5.4435274707267175E-4</c:v>
                </c:pt>
                <c:pt idx="4705">
                  <c:v>5.4457566455429251E-4</c:v>
                </c:pt>
                <c:pt idx="4706">
                  <c:v>5.4480165455270612E-4</c:v>
                </c:pt>
                <c:pt idx="4707">
                  <c:v>5.4575742682998099E-4</c:v>
                </c:pt>
                <c:pt idx="4708">
                  <c:v>5.4580633095226377E-4</c:v>
                </c:pt>
                <c:pt idx="4709">
                  <c:v>5.458071440466361E-4</c:v>
                </c:pt>
                <c:pt idx="4710">
                  <c:v>5.4583737862904031E-4</c:v>
                </c:pt>
                <c:pt idx="4711">
                  <c:v>5.4664029901023501E-4</c:v>
                </c:pt>
                <c:pt idx="4712">
                  <c:v>5.4670357097832566E-4</c:v>
                </c:pt>
                <c:pt idx="4713">
                  <c:v>5.4689153396859772E-4</c:v>
                </c:pt>
                <c:pt idx="4714">
                  <c:v>5.4733403511311827E-4</c:v>
                </c:pt>
                <c:pt idx="4715">
                  <c:v>5.4747493766949462E-4</c:v>
                </c:pt>
                <c:pt idx="4716">
                  <c:v>5.4763492189481946E-4</c:v>
                </c:pt>
                <c:pt idx="4717">
                  <c:v>5.4776952219455326E-4</c:v>
                </c:pt>
                <c:pt idx="4718">
                  <c:v>5.4782328751720646E-4</c:v>
                </c:pt>
                <c:pt idx="4719">
                  <c:v>5.4794613216342636E-4</c:v>
                </c:pt>
                <c:pt idx="4720">
                  <c:v>5.48247891476223E-4</c:v>
                </c:pt>
                <c:pt idx="4721">
                  <c:v>5.4893889951104237E-4</c:v>
                </c:pt>
                <c:pt idx="4722">
                  <c:v>5.4903052488925169E-4</c:v>
                </c:pt>
                <c:pt idx="4723">
                  <c:v>5.493428405775406E-4</c:v>
                </c:pt>
                <c:pt idx="4724">
                  <c:v>5.4966025624677498E-4</c:v>
                </c:pt>
                <c:pt idx="4725">
                  <c:v>5.4966058526779971E-4</c:v>
                </c:pt>
                <c:pt idx="4726">
                  <c:v>5.4983386344655656E-4</c:v>
                </c:pt>
                <c:pt idx="4727">
                  <c:v>5.5006156762590647E-4</c:v>
                </c:pt>
                <c:pt idx="4728">
                  <c:v>5.5068044842199941E-4</c:v>
                </c:pt>
                <c:pt idx="4729">
                  <c:v>5.5069680892271238E-4</c:v>
                </c:pt>
                <c:pt idx="4730">
                  <c:v>5.5092071377751224E-4</c:v>
                </c:pt>
                <c:pt idx="4731">
                  <c:v>5.5098848652685372E-4</c:v>
                </c:pt>
                <c:pt idx="4732">
                  <c:v>5.514599414828431E-4</c:v>
                </c:pt>
                <c:pt idx="4733">
                  <c:v>5.5151807785963863E-4</c:v>
                </c:pt>
                <c:pt idx="4734">
                  <c:v>5.5169715005937234E-4</c:v>
                </c:pt>
                <c:pt idx="4735">
                  <c:v>5.5199014467792939E-4</c:v>
                </c:pt>
                <c:pt idx="4736">
                  <c:v>5.5209698239441275E-4</c:v>
                </c:pt>
                <c:pt idx="4737">
                  <c:v>5.5230008217371676E-4</c:v>
                </c:pt>
                <c:pt idx="4738">
                  <c:v>5.5238772084664637E-4</c:v>
                </c:pt>
                <c:pt idx="4739">
                  <c:v>5.5247551767294311E-4</c:v>
                </c:pt>
                <c:pt idx="4740">
                  <c:v>5.5260814012526914E-4</c:v>
                </c:pt>
                <c:pt idx="4741">
                  <c:v>5.5264725610462478E-4</c:v>
                </c:pt>
                <c:pt idx="4742">
                  <c:v>5.5293687647457073E-4</c:v>
                </c:pt>
                <c:pt idx="4743">
                  <c:v>5.5297483328277527E-4</c:v>
                </c:pt>
                <c:pt idx="4744">
                  <c:v>5.5301925887381472E-4</c:v>
                </c:pt>
                <c:pt idx="4745">
                  <c:v>5.5315120572441427E-4</c:v>
                </c:pt>
                <c:pt idx="4746">
                  <c:v>5.5327231790644601E-4</c:v>
                </c:pt>
                <c:pt idx="4747">
                  <c:v>5.532824335198744E-4</c:v>
                </c:pt>
                <c:pt idx="4748">
                  <c:v>5.5362210353865034E-4</c:v>
                </c:pt>
                <c:pt idx="4749">
                  <c:v>5.5364414329577981E-4</c:v>
                </c:pt>
                <c:pt idx="4750">
                  <c:v>5.5398571177517613E-4</c:v>
                </c:pt>
                <c:pt idx="4751">
                  <c:v>5.5418736080743768E-4</c:v>
                </c:pt>
                <c:pt idx="4752">
                  <c:v>5.542909437431234E-4</c:v>
                </c:pt>
                <c:pt idx="4753">
                  <c:v>5.5434718649176383E-4</c:v>
                </c:pt>
                <c:pt idx="4754">
                  <c:v>5.5454720460618525E-4</c:v>
                </c:pt>
                <c:pt idx="4755">
                  <c:v>5.5457904118917125E-4</c:v>
                </c:pt>
                <c:pt idx="4756">
                  <c:v>5.550035630738254E-4</c:v>
                </c:pt>
                <c:pt idx="4757">
                  <c:v>5.5501271012708823E-4</c:v>
                </c:pt>
                <c:pt idx="4758">
                  <c:v>5.5545522759086505E-4</c:v>
                </c:pt>
                <c:pt idx="4759">
                  <c:v>5.5573579166484047E-4</c:v>
                </c:pt>
                <c:pt idx="4760">
                  <c:v>5.5663359360051364E-4</c:v>
                </c:pt>
                <c:pt idx="4761">
                  <c:v>5.5666197789188592E-4</c:v>
                </c:pt>
                <c:pt idx="4762">
                  <c:v>5.5667048302853936E-4</c:v>
                </c:pt>
                <c:pt idx="4763">
                  <c:v>5.5669294948965673E-4</c:v>
                </c:pt>
                <c:pt idx="4764">
                  <c:v>5.5681828014142551E-4</c:v>
                </c:pt>
                <c:pt idx="4765">
                  <c:v>5.571078643066545E-4</c:v>
                </c:pt>
                <c:pt idx="4766">
                  <c:v>5.5712798912885535E-4</c:v>
                </c:pt>
                <c:pt idx="4767">
                  <c:v>5.5725681733459367E-4</c:v>
                </c:pt>
                <c:pt idx="4768">
                  <c:v>5.5736804578394427E-4</c:v>
                </c:pt>
                <c:pt idx="4769">
                  <c:v>5.5790522916318401E-4</c:v>
                </c:pt>
                <c:pt idx="4770">
                  <c:v>5.579793314583767E-4</c:v>
                </c:pt>
                <c:pt idx="4771">
                  <c:v>5.5832449622130885E-4</c:v>
                </c:pt>
                <c:pt idx="4772">
                  <c:v>5.5876291530337126E-4</c:v>
                </c:pt>
                <c:pt idx="4773">
                  <c:v>5.587663426186402E-4</c:v>
                </c:pt>
                <c:pt idx="4774">
                  <c:v>5.591198296598539E-4</c:v>
                </c:pt>
                <c:pt idx="4775">
                  <c:v>5.5917969101956344E-4</c:v>
                </c:pt>
                <c:pt idx="4776">
                  <c:v>5.5943427204577885E-4</c:v>
                </c:pt>
                <c:pt idx="4777">
                  <c:v>5.5969718558372987E-4</c:v>
                </c:pt>
                <c:pt idx="4778">
                  <c:v>5.5972621944095941E-4</c:v>
                </c:pt>
                <c:pt idx="4779">
                  <c:v>5.5991323486773419E-4</c:v>
                </c:pt>
                <c:pt idx="4780">
                  <c:v>5.5991738778910166E-4</c:v>
                </c:pt>
                <c:pt idx="4781">
                  <c:v>5.5992941488754513E-4</c:v>
                </c:pt>
                <c:pt idx="4782">
                  <c:v>5.6023533766526691E-4</c:v>
                </c:pt>
                <c:pt idx="4783">
                  <c:v>5.6070001375961988E-4</c:v>
                </c:pt>
                <c:pt idx="4784">
                  <c:v>5.6090509836368601E-4</c:v>
                </c:pt>
                <c:pt idx="4785">
                  <c:v>5.6110804200530152E-4</c:v>
                </c:pt>
                <c:pt idx="4786">
                  <c:v>5.6137100531504763E-4</c:v>
                </c:pt>
                <c:pt idx="4787">
                  <c:v>5.6144631252182846E-4</c:v>
                </c:pt>
                <c:pt idx="4788">
                  <c:v>5.6147959078129501E-4</c:v>
                </c:pt>
                <c:pt idx="4789">
                  <c:v>5.6149036588392916E-4</c:v>
                </c:pt>
                <c:pt idx="4790">
                  <c:v>5.6182718583430756E-4</c:v>
                </c:pt>
                <c:pt idx="4791">
                  <c:v>5.6185161298370984E-4</c:v>
                </c:pt>
                <c:pt idx="4792">
                  <c:v>5.6196272202985089E-4</c:v>
                </c:pt>
                <c:pt idx="4793">
                  <c:v>5.6208527228339791E-4</c:v>
                </c:pt>
                <c:pt idx="4794">
                  <c:v>5.6222583217414455E-4</c:v>
                </c:pt>
                <c:pt idx="4795">
                  <c:v>5.6224040771253754E-4</c:v>
                </c:pt>
                <c:pt idx="4796">
                  <c:v>5.6255415616179958E-4</c:v>
                </c:pt>
                <c:pt idx="4797">
                  <c:v>5.6258176066920616E-4</c:v>
                </c:pt>
                <c:pt idx="4798">
                  <c:v>5.6356468919762899E-4</c:v>
                </c:pt>
                <c:pt idx="4799">
                  <c:v>5.6368174555980889E-4</c:v>
                </c:pt>
                <c:pt idx="4800">
                  <c:v>5.6444477302030845E-4</c:v>
                </c:pt>
                <c:pt idx="4801">
                  <c:v>5.6453255981988801E-4</c:v>
                </c:pt>
                <c:pt idx="4802">
                  <c:v>5.6505743673516625E-4</c:v>
                </c:pt>
                <c:pt idx="4803">
                  <c:v>5.6507100319305259E-4</c:v>
                </c:pt>
                <c:pt idx="4804">
                  <c:v>5.6509921031130646E-4</c:v>
                </c:pt>
                <c:pt idx="4805">
                  <c:v>5.6522918757103411E-4</c:v>
                </c:pt>
                <c:pt idx="4806">
                  <c:v>5.6598414352453813E-4</c:v>
                </c:pt>
                <c:pt idx="4807">
                  <c:v>5.6633490133479623E-4</c:v>
                </c:pt>
                <c:pt idx="4808">
                  <c:v>5.6643857272783136E-4</c:v>
                </c:pt>
                <c:pt idx="4809">
                  <c:v>5.6644889487095132E-4</c:v>
                </c:pt>
                <c:pt idx="4810">
                  <c:v>5.6710319788663959E-4</c:v>
                </c:pt>
                <c:pt idx="4811">
                  <c:v>5.6730613573963552E-4</c:v>
                </c:pt>
                <c:pt idx="4812">
                  <c:v>5.6744827008979506E-4</c:v>
                </c:pt>
                <c:pt idx="4813">
                  <c:v>5.6753580461278881E-4</c:v>
                </c:pt>
                <c:pt idx="4814">
                  <c:v>5.6756448887871833E-4</c:v>
                </c:pt>
                <c:pt idx="4815">
                  <c:v>5.6765718380783782E-4</c:v>
                </c:pt>
                <c:pt idx="4816">
                  <c:v>5.6787944045646609E-4</c:v>
                </c:pt>
                <c:pt idx="4817">
                  <c:v>5.6794487749764217E-4</c:v>
                </c:pt>
                <c:pt idx="4818">
                  <c:v>5.6813898811863004E-4</c:v>
                </c:pt>
                <c:pt idx="4819">
                  <c:v>5.6822235851126392E-4</c:v>
                </c:pt>
                <c:pt idx="4820">
                  <c:v>5.6827772831533638E-4</c:v>
                </c:pt>
                <c:pt idx="4821">
                  <c:v>5.684533393337896E-4</c:v>
                </c:pt>
                <c:pt idx="4822">
                  <c:v>5.685803045471276E-4</c:v>
                </c:pt>
                <c:pt idx="4823">
                  <c:v>5.6863381775470686E-4</c:v>
                </c:pt>
                <c:pt idx="4824">
                  <c:v>5.6881822954290651E-4</c:v>
                </c:pt>
                <c:pt idx="4825">
                  <c:v>5.6883215200092218E-4</c:v>
                </c:pt>
                <c:pt idx="4826">
                  <c:v>5.6958055414477345E-4</c:v>
                </c:pt>
                <c:pt idx="4827">
                  <c:v>5.6972368051968428E-4</c:v>
                </c:pt>
                <c:pt idx="4828">
                  <c:v>5.6972934954264759E-4</c:v>
                </c:pt>
                <c:pt idx="4829">
                  <c:v>5.6979315884455814E-4</c:v>
                </c:pt>
                <c:pt idx="4830">
                  <c:v>5.6988261224985299E-4</c:v>
                </c:pt>
                <c:pt idx="4831">
                  <c:v>5.7022783872360779E-4</c:v>
                </c:pt>
                <c:pt idx="4832">
                  <c:v>5.7054683220526185E-4</c:v>
                </c:pt>
                <c:pt idx="4833">
                  <c:v>5.7055396647265951E-4</c:v>
                </c:pt>
                <c:pt idx="4834">
                  <c:v>5.7055665414959393E-4</c:v>
                </c:pt>
                <c:pt idx="4835">
                  <c:v>5.7064597459752383E-4</c:v>
                </c:pt>
                <c:pt idx="4836">
                  <c:v>5.7072841378468062E-4</c:v>
                </c:pt>
                <c:pt idx="4837">
                  <c:v>5.707975480872164E-4</c:v>
                </c:pt>
                <c:pt idx="4838">
                  <c:v>5.7095477703279448E-4</c:v>
                </c:pt>
                <c:pt idx="4839">
                  <c:v>5.7109295873104045E-4</c:v>
                </c:pt>
                <c:pt idx="4840">
                  <c:v>5.7133568879825006E-4</c:v>
                </c:pt>
                <c:pt idx="4841">
                  <c:v>5.7136441317104717E-4</c:v>
                </c:pt>
                <c:pt idx="4842">
                  <c:v>5.7160988456329321E-4</c:v>
                </c:pt>
                <c:pt idx="4843">
                  <c:v>5.7274620472492609E-4</c:v>
                </c:pt>
                <c:pt idx="4844">
                  <c:v>5.7278797644043724E-4</c:v>
                </c:pt>
                <c:pt idx="4845">
                  <c:v>5.7296755617810213E-4</c:v>
                </c:pt>
                <c:pt idx="4846">
                  <c:v>5.7307793482444351E-4</c:v>
                </c:pt>
                <c:pt idx="4847">
                  <c:v>5.731359771103217E-4</c:v>
                </c:pt>
                <c:pt idx="4848">
                  <c:v>5.7318525956026774E-4</c:v>
                </c:pt>
                <c:pt idx="4849">
                  <c:v>5.7333680273723218E-4</c:v>
                </c:pt>
                <c:pt idx="4850">
                  <c:v>5.736071680897348E-4</c:v>
                </c:pt>
                <c:pt idx="4851">
                  <c:v>5.7375285401021743E-4</c:v>
                </c:pt>
                <c:pt idx="4852">
                  <c:v>5.7375416885389972E-4</c:v>
                </c:pt>
                <c:pt idx="4853">
                  <c:v>5.7387817721947477E-4</c:v>
                </c:pt>
                <c:pt idx="4854">
                  <c:v>5.7420603349180217E-4</c:v>
                </c:pt>
                <c:pt idx="4855">
                  <c:v>5.7439970624503529E-4</c:v>
                </c:pt>
                <c:pt idx="4856">
                  <c:v>5.746524680036039E-4</c:v>
                </c:pt>
                <c:pt idx="4857">
                  <c:v>5.7471283657821925E-4</c:v>
                </c:pt>
                <c:pt idx="4858">
                  <c:v>5.7508540404796232E-4</c:v>
                </c:pt>
                <c:pt idx="4859">
                  <c:v>5.752926848131035E-4</c:v>
                </c:pt>
                <c:pt idx="4860">
                  <c:v>5.7529352085521936E-4</c:v>
                </c:pt>
                <c:pt idx="4861">
                  <c:v>5.7543303553826957E-4</c:v>
                </c:pt>
                <c:pt idx="4862">
                  <c:v>5.7568970820091436E-4</c:v>
                </c:pt>
                <c:pt idx="4863">
                  <c:v>5.759763309637182E-4</c:v>
                </c:pt>
                <c:pt idx="4864">
                  <c:v>5.76281525719108E-4</c:v>
                </c:pt>
                <c:pt idx="4865">
                  <c:v>5.772732868805278E-4</c:v>
                </c:pt>
                <c:pt idx="4866">
                  <c:v>5.7749122346138488E-4</c:v>
                </c:pt>
                <c:pt idx="4867">
                  <c:v>5.7751346323600856E-4</c:v>
                </c:pt>
                <c:pt idx="4868">
                  <c:v>5.7752372149757244E-4</c:v>
                </c:pt>
                <c:pt idx="4869">
                  <c:v>5.7766929081870945E-4</c:v>
                </c:pt>
                <c:pt idx="4870">
                  <c:v>5.777593724960098E-4</c:v>
                </c:pt>
                <c:pt idx="4871">
                  <c:v>5.7784163953632727E-4</c:v>
                </c:pt>
                <c:pt idx="4872">
                  <c:v>5.7785039565100423E-4</c:v>
                </c:pt>
                <c:pt idx="4873">
                  <c:v>5.7804880514927826E-4</c:v>
                </c:pt>
                <c:pt idx="4874">
                  <c:v>5.7812956270356574E-4</c:v>
                </c:pt>
                <c:pt idx="4875">
                  <c:v>5.7813035440071716E-4</c:v>
                </c:pt>
                <c:pt idx="4876">
                  <c:v>5.7820181181341757E-4</c:v>
                </c:pt>
                <c:pt idx="4877">
                  <c:v>5.7828352624726199E-4</c:v>
                </c:pt>
                <c:pt idx="4878">
                  <c:v>5.7839225885816174E-4</c:v>
                </c:pt>
                <c:pt idx="4879">
                  <c:v>5.7841285600849688E-4</c:v>
                </c:pt>
                <c:pt idx="4880">
                  <c:v>5.7855199334588164E-4</c:v>
                </c:pt>
                <c:pt idx="4881">
                  <c:v>5.789774895793219E-4</c:v>
                </c:pt>
                <c:pt idx="4882">
                  <c:v>5.7909615813677351E-4</c:v>
                </c:pt>
                <c:pt idx="4883">
                  <c:v>5.7916912773599803E-4</c:v>
                </c:pt>
                <c:pt idx="4884">
                  <c:v>5.7927941645199207E-4</c:v>
                </c:pt>
                <c:pt idx="4885">
                  <c:v>5.7940794459272759E-4</c:v>
                </c:pt>
                <c:pt idx="4886">
                  <c:v>5.7953388338554117E-4</c:v>
                </c:pt>
                <c:pt idx="4887">
                  <c:v>5.7957704961578724E-4</c:v>
                </c:pt>
                <c:pt idx="4888">
                  <c:v>5.7973412878082394E-4</c:v>
                </c:pt>
                <c:pt idx="4889">
                  <c:v>5.7982199755139772E-4</c:v>
                </c:pt>
                <c:pt idx="4890">
                  <c:v>5.8007921570748947E-4</c:v>
                </c:pt>
                <c:pt idx="4891">
                  <c:v>5.8026758443092334E-4</c:v>
                </c:pt>
                <c:pt idx="4892">
                  <c:v>5.803042325975375E-4</c:v>
                </c:pt>
                <c:pt idx="4893">
                  <c:v>5.8049664818655099E-4</c:v>
                </c:pt>
                <c:pt idx="4894">
                  <c:v>5.8059081642282591E-4</c:v>
                </c:pt>
                <c:pt idx="4895">
                  <c:v>5.8088986397389396E-4</c:v>
                </c:pt>
                <c:pt idx="4896">
                  <c:v>5.8097171547399126E-4</c:v>
                </c:pt>
                <c:pt idx="4897">
                  <c:v>5.8102357365309558E-4</c:v>
                </c:pt>
                <c:pt idx="4898">
                  <c:v>5.8103045797615153E-4</c:v>
                </c:pt>
                <c:pt idx="4899">
                  <c:v>5.8104452432272181E-4</c:v>
                </c:pt>
                <c:pt idx="4900">
                  <c:v>5.8114441460985493E-4</c:v>
                </c:pt>
                <c:pt idx="4901">
                  <c:v>5.8198332147188362E-4</c:v>
                </c:pt>
                <c:pt idx="4902">
                  <c:v>5.8262473736558744E-4</c:v>
                </c:pt>
                <c:pt idx="4903">
                  <c:v>5.8265803226733703E-4</c:v>
                </c:pt>
                <c:pt idx="4904">
                  <c:v>5.8279456265836345E-4</c:v>
                </c:pt>
                <c:pt idx="4905">
                  <c:v>5.8292686213670425E-4</c:v>
                </c:pt>
                <c:pt idx="4906">
                  <c:v>5.835594717304636E-4</c:v>
                </c:pt>
                <c:pt idx="4907">
                  <c:v>5.8367706310067746E-4</c:v>
                </c:pt>
                <c:pt idx="4908">
                  <c:v>5.8385324750261439E-4</c:v>
                </c:pt>
                <c:pt idx="4909">
                  <c:v>5.8414308742664662E-4</c:v>
                </c:pt>
                <c:pt idx="4910">
                  <c:v>5.8455931235823098E-4</c:v>
                </c:pt>
                <c:pt idx="4911">
                  <c:v>5.8462539844842374E-4</c:v>
                </c:pt>
                <c:pt idx="4912">
                  <c:v>5.8495428147722179E-4</c:v>
                </c:pt>
                <c:pt idx="4913">
                  <c:v>5.851752527517972E-4</c:v>
                </c:pt>
                <c:pt idx="4914">
                  <c:v>5.8536096458587335E-4</c:v>
                </c:pt>
                <c:pt idx="4915">
                  <c:v>5.8545631391382358E-4</c:v>
                </c:pt>
                <c:pt idx="4916">
                  <c:v>5.8563639260985668E-4</c:v>
                </c:pt>
                <c:pt idx="4917">
                  <c:v>5.8568443536481131E-4</c:v>
                </c:pt>
                <c:pt idx="4918">
                  <c:v>5.8594419255434576E-4</c:v>
                </c:pt>
                <c:pt idx="4919">
                  <c:v>5.8594941347610144E-4</c:v>
                </c:pt>
                <c:pt idx="4920">
                  <c:v>5.8606803842508812E-4</c:v>
                </c:pt>
                <c:pt idx="4921">
                  <c:v>5.8619380818502958E-4</c:v>
                </c:pt>
                <c:pt idx="4922">
                  <c:v>5.8657275791841417E-4</c:v>
                </c:pt>
                <c:pt idx="4923">
                  <c:v>5.8660358200974302E-4</c:v>
                </c:pt>
                <c:pt idx="4924">
                  <c:v>5.8670729790279467E-4</c:v>
                </c:pt>
                <c:pt idx="4925">
                  <c:v>5.868769153737763E-4</c:v>
                </c:pt>
                <c:pt idx="4926">
                  <c:v>5.8687819474924081E-4</c:v>
                </c:pt>
                <c:pt idx="4927">
                  <c:v>5.8713873300192203E-4</c:v>
                </c:pt>
                <c:pt idx="4928">
                  <c:v>5.8714168519811473E-4</c:v>
                </c:pt>
                <c:pt idx="4929">
                  <c:v>5.8726195963245656E-4</c:v>
                </c:pt>
                <c:pt idx="4930">
                  <c:v>5.8736213548720123E-4</c:v>
                </c:pt>
                <c:pt idx="4931">
                  <c:v>5.873713164452378E-4</c:v>
                </c:pt>
                <c:pt idx="4932">
                  <c:v>5.8745707286051525E-4</c:v>
                </c:pt>
                <c:pt idx="4933">
                  <c:v>5.875419617192932E-4</c:v>
                </c:pt>
                <c:pt idx="4934">
                  <c:v>5.8763245804526311E-4</c:v>
                </c:pt>
                <c:pt idx="4935">
                  <c:v>5.8877714048867719E-4</c:v>
                </c:pt>
                <c:pt idx="4936">
                  <c:v>5.8916336651738553E-4</c:v>
                </c:pt>
                <c:pt idx="4937">
                  <c:v>5.8921206865817765E-4</c:v>
                </c:pt>
                <c:pt idx="4938">
                  <c:v>5.9090902803610819E-4</c:v>
                </c:pt>
                <c:pt idx="4939">
                  <c:v>5.9108616725023807E-4</c:v>
                </c:pt>
                <c:pt idx="4940">
                  <c:v>5.913962563871962E-4</c:v>
                </c:pt>
                <c:pt idx="4941">
                  <c:v>5.9141315988113692E-4</c:v>
                </c:pt>
                <c:pt idx="4942">
                  <c:v>5.9152920444939592E-4</c:v>
                </c:pt>
                <c:pt idx="4943">
                  <c:v>5.9207009578860555E-4</c:v>
                </c:pt>
                <c:pt idx="4944">
                  <c:v>5.9220556500154614E-4</c:v>
                </c:pt>
                <c:pt idx="4945">
                  <c:v>5.923694044477814E-4</c:v>
                </c:pt>
                <c:pt idx="4946">
                  <c:v>5.9244235609969985E-4</c:v>
                </c:pt>
                <c:pt idx="4947">
                  <c:v>5.9286777718444848E-4</c:v>
                </c:pt>
                <c:pt idx="4948">
                  <c:v>5.928904472292636E-4</c:v>
                </c:pt>
                <c:pt idx="4949">
                  <c:v>5.9321657404800144E-4</c:v>
                </c:pt>
                <c:pt idx="4950">
                  <c:v>5.9331398008684603E-4</c:v>
                </c:pt>
                <c:pt idx="4951">
                  <c:v>5.9338752667452063E-4</c:v>
                </c:pt>
                <c:pt idx="4952">
                  <c:v>5.942180721850819E-4</c:v>
                </c:pt>
                <c:pt idx="4953">
                  <c:v>5.9481781456307788E-4</c:v>
                </c:pt>
                <c:pt idx="4954">
                  <c:v>5.9489235462265684E-4</c:v>
                </c:pt>
                <c:pt idx="4955">
                  <c:v>5.9523528363448596E-4</c:v>
                </c:pt>
                <c:pt idx="4956">
                  <c:v>5.9523817908153096E-4</c:v>
                </c:pt>
                <c:pt idx="4957">
                  <c:v>5.9554722843762286E-4</c:v>
                </c:pt>
                <c:pt idx="4958">
                  <c:v>5.9580244982992405E-4</c:v>
                </c:pt>
                <c:pt idx="4959">
                  <c:v>5.9612328316241945E-4</c:v>
                </c:pt>
                <c:pt idx="4960">
                  <c:v>5.9618957923221808E-4</c:v>
                </c:pt>
                <c:pt idx="4961">
                  <c:v>5.9625156476996431E-4</c:v>
                </c:pt>
                <c:pt idx="4962">
                  <c:v>5.9626174612557588E-4</c:v>
                </c:pt>
                <c:pt idx="4963">
                  <c:v>5.9660557018985057E-4</c:v>
                </c:pt>
                <c:pt idx="4964">
                  <c:v>5.9703908171089863E-4</c:v>
                </c:pt>
                <c:pt idx="4965">
                  <c:v>5.9782072123854956E-4</c:v>
                </c:pt>
                <c:pt idx="4966">
                  <c:v>5.9802163710591036E-4</c:v>
                </c:pt>
                <c:pt idx="4967">
                  <c:v>5.9819158313275951E-4</c:v>
                </c:pt>
                <c:pt idx="4968">
                  <c:v>5.9836091019074443E-4</c:v>
                </c:pt>
                <c:pt idx="4969">
                  <c:v>5.9842855145571749E-4</c:v>
                </c:pt>
                <c:pt idx="4970">
                  <c:v>5.9874161361756428E-4</c:v>
                </c:pt>
                <c:pt idx="4971">
                  <c:v>5.9896621832685804E-4</c:v>
                </c:pt>
                <c:pt idx="4972">
                  <c:v>5.9908472667649832E-4</c:v>
                </c:pt>
                <c:pt idx="4973">
                  <c:v>5.9918154940851104E-4</c:v>
                </c:pt>
                <c:pt idx="4974">
                  <c:v>5.9931167489825723E-4</c:v>
                </c:pt>
                <c:pt idx="4975">
                  <c:v>5.9975484668282962E-4</c:v>
                </c:pt>
                <c:pt idx="4976">
                  <c:v>5.9988234031447738E-4</c:v>
                </c:pt>
                <c:pt idx="4977">
                  <c:v>5.9996521609020741E-4</c:v>
                </c:pt>
                <c:pt idx="4978">
                  <c:v>6.0032217862919859E-4</c:v>
                </c:pt>
                <c:pt idx="4979">
                  <c:v>6.003718209555822E-4</c:v>
                </c:pt>
                <c:pt idx="4980">
                  <c:v>6.0044095196325632E-4</c:v>
                </c:pt>
                <c:pt idx="4981">
                  <c:v>6.0056656077888933E-4</c:v>
                </c:pt>
                <c:pt idx="4982">
                  <c:v>6.0207960288215603E-4</c:v>
                </c:pt>
                <c:pt idx="4983">
                  <c:v>6.0208638786835966E-4</c:v>
                </c:pt>
                <c:pt idx="4984">
                  <c:v>6.0257847597266307E-4</c:v>
                </c:pt>
                <c:pt idx="4985">
                  <c:v>6.0275184264753172E-4</c:v>
                </c:pt>
                <c:pt idx="4986">
                  <c:v>6.0276602477942246E-4</c:v>
                </c:pt>
                <c:pt idx="4987">
                  <c:v>6.0305773897591176E-4</c:v>
                </c:pt>
                <c:pt idx="4988">
                  <c:v>6.0328992548528619E-4</c:v>
                </c:pt>
                <c:pt idx="4989">
                  <c:v>6.0333539674917982E-4</c:v>
                </c:pt>
                <c:pt idx="4990">
                  <c:v>6.0348930292351767E-4</c:v>
                </c:pt>
                <c:pt idx="4991">
                  <c:v>6.0362439194816639E-4</c:v>
                </c:pt>
                <c:pt idx="4992">
                  <c:v>6.0384987275475936E-4</c:v>
                </c:pt>
                <c:pt idx="4993">
                  <c:v>6.0392978796146985E-4</c:v>
                </c:pt>
                <c:pt idx="4994">
                  <c:v>6.0514468036997656E-4</c:v>
                </c:pt>
                <c:pt idx="4995">
                  <c:v>6.0540630780060755E-4</c:v>
                </c:pt>
                <c:pt idx="4996">
                  <c:v>6.0651274131724459E-4</c:v>
                </c:pt>
                <c:pt idx="4997">
                  <c:v>6.0678371075358994E-4</c:v>
                </c:pt>
                <c:pt idx="4998">
                  <c:v>6.0689778584726618E-4</c:v>
                </c:pt>
                <c:pt idx="4999">
                  <c:v>6.0709882048470419E-4</c:v>
                </c:pt>
                <c:pt idx="5000">
                  <c:v>6.0715923631151454E-4</c:v>
                </c:pt>
                <c:pt idx="5001">
                  <c:v>6.0787776737374738E-4</c:v>
                </c:pt>
                <c:pt idx="5002">
                  <c:v>6.0794883281418001E-4</c:v>
                </c:pt>
                <c:pt idx="5003">
                  <c:v>6.083431922674433E-4</c:v>
                </c:pt>
                <c:pt idx="5004">
                  <c:v>6.0836806405521792E-4</c:v>
                </c:pt>
                <c:pt idx="5005">
                  <c:v>6.0849770707382522E-4</c:v>
                </c:pt>
                <c:pt idx="5006">
                  <c:v>6.0883326148715791E-4</c:v>
                </c:pt>
                <c:pt idx="5007">
                  <c:v>6.0883931007820369E-4</c:v>
                </c:pt>
                <c:pt idx="5008">
                  <c:v>6.0884713835979208E-4</c:v>
                </c:pt>
                <c:pt idx="5009">
                  <c:v>6.0920565963976678E-4</c:v>
                </c:pt>
                <c:pt idx="5010">
                  <c:v>6.0932005910289847E-4</c:v>
                </c:pt>
                <c:pt idx="5011">
                  <c:v>6.0962359882981375E-4</c:v>
                </c:pt>
                <c:pt idx="5012">
                  <c:v>6.0991342572945084E-4</c:v>
                </c:pt>
                <c:pt idx="5013">
                  <c:v>6.0992118206676165E-4</c:v>
                </c:pt>
                <c:pt idx="5014">
                  <c:v>6.1013596007678504E-4</c:v>
                </c:pt>
                <c:pt idx="5015">
                  <c:v>6.1058934097133486E-4</c:v>
                </c:pt>
                <c:pt idx="5016">
                  <c:v>6.10612023265283E-4</c:v>
                </c:pt>
                <c:pt idx="5017">
                  <c:v>6.1154766820075714E-4</c:v>
                </c:pt>
                <c:pt idx="5018">
                  <c:v>6.1198454610151144E-4</c:v>
                </c:pt>
                <c:pt idx="5019">
                  <c:v>6.1201733439564395E-4</c:v>
                </c:pt>
                <c:pt idx="5020">
                  <c:v>6.1206662490831084E-4</c:v>
                </c:pt>
                <c:pt idx="5021">
                  <c:v>6.1217577957162921E-4</c:v>
                </c:pt>
                <c:pt idx="5022">
                  <c:v>6.1225134101253219E-4</c:v>
                </c:pt>
                <c:pt idx="5023">
                  <c:v>6.1231518618321153E-4</c:v>
                </c:pt>
                <c:pt idx="5024">
                  <c:v>6.1239966116858181E-4</c:v>
                </c:pt>
                <c:pt idx="5025">
                  <c:v>6.1302740971702239E-4</c:v>
                </c:pt>
                <c:pt idx="5026">
                  <c:v>6.1317349602136087E-4</c:v>
                </c:pt>
                <c:pt idx="5027">
                  <c:v>6.1323086813234431E-4</c:v>
                </c:pt>
                <c:pt idx="5028">
                  <c:v>6.1350147226542145E-4</c:v>
                </c:pt>
                <c:pt idx="5029">
                  <c:v>6.1376319376112783E-4</c:v>
                </c:pt>
                <c:pt idx="5030">
                  <c:v>6.1378180252049665E-4</c:v>
                </c:pt>
                <c:pt idx="5031">
                  <c:v>6.1392021307596822E-4</c:v>
                </c:pt>
                <c:pt idx="5032">
                  <c:v>6.1417841395367163E-4</c:v>
                </c:pt>
                <c:pt idx="5033">
                  <c:v>6.1436045530198588E-4</c:v>
                </c:pt>
                <c:pt idx="5034">
                  <c:v>6.1472833988152704E-4</c:v>
                </c:pt>
                <c:pt idx="5035">
                  <c:v>6.1543303655546208E-4</c:v>
                </c:pt>
                <c:pt idx="5036">
                  <c:v>6.1551091499488357E-4</c:v>
                </c:pt>
                <c:pt idx="5037">
                  <c:v>6.1576996672219899E-4</c:v>
                </c:pt>
                <c:pt idx="5038">
                  <c:v>6.1578232353940224E-4</c:v>
                </c:pt>
                <c:pt idx="5039">
                  <c:v>6.1581964401288044E-4</c:v>
                </c:pt>
                <c:pt idx="5040">
                  <c:v>6.1653853169545223E-4</c:v>
                </c:pt>
                <c:pt idx="5041">
                  <c:v>6.165924347045663E-4</c:v>
                </c:pt>
                <c:pt idx="5042">
                  <c:v>6.1661498799498306E-4</c:v>
                </c:pt>
                <c:pt idx="5043">
                  <c:v>6.1672700213320786E-4</c:v>
                </c:pt>
                <c:pt idx="5044">
                  <c:v>6.1682312588935673E-4</c:v>
                </c:pt>
                <c:pt idx="5045">
                  <c:v>6.1749650385505863E-4</c:v>
                </c:pt>
                <c:pt idx="5046">
                  <c:v>6.179597431312363E-4</c:v>
                </c:pt>
                <c:pt idx="5047">
                  <c:v>6.1809741445538555E-4</c:v>
                </c:pt>
                <c:pt idx="5048">
                  <c:v>6.1827509443386725E-4</c:v>
                </c:pt>
                <c:pt idx="5049">
                  <c:v>6.183003992827745E-4</c:v>
                </c:pt>
                <c:pt idx="5050">
                  <c:v>6.1890896475805029E-4</c:v>
                </c:pt>
                <c:pt idx="5051">
                  <c:v>6.1930923325527042E-4</c:v>
                </c:pt>
                <c:pt idx="5052">
                  <c:v>6.1948871655039049E-4</c:v>
                </c:pt>
                <c:pt idx="5053">
                  <c:v>6.1981646862755877E-4</c:v>
                </c:pt>
                <c:pt idx="5054">
                  <c:v>6.1997890578060252E-4</c:v>
                </c:pt>
                <c:pt idx="5055">
                  <c:v>6.200770334329499E-4</c:v>
                </c:pt>
                <c:pt idx="5056">
                  <c:v>6.2019690066113231E-4</c:v>
                </c:pt>
                <c:pt idx="5057">
                  <c:v>6.2031536001423953E-4</c:v>
                </c:pt>
                <c:pt idx="5058">
                  <c:v>6.2034594315426141E-4</c:v>
                </c:pt>
                <c:pt idx="5059">
                  <c:v>6.2063277909462484E-4</c:v>
                </c:pt>
                <c:pt idx="5060">
                  <c:v>6.2078937168609635E-4</c:v>
                </c:pt>
                <c:pt idx="5061">
                  <c:v>6.2084710512713259E-4</c:v>
                </c:pt>
                <c:pt idx="5062">
                  <c:v>6.2099658300717895E-4</c:v>
                </c:pt>
                <c:pt idx="5063">
                  <c:v>6.2106088010369152E-4</c:v>
                </c:pt>
                <c:pt idx="5064">
                  <c:v>6.2112248177065353E-4</c:v>
                </c:pt>
                <c:pt idx="5065">
                  <c:v>6.2116690311713547E-4</c:v>
                </c:pt>
                <c:pt idx="5066">
                  <c:v>6.2122905481282534E-4</c:v>
                </c:pt>
                <c:pt idx="5067">
                  <c:v>6.2131278554705379E-4</c:v>
                </c:pt>
                <c:pt idx="5068">
                  <c:v>6.2140540822179231E-4</c:v>
                </c:pt>
                <c:pt idx="5069">
                  <c:v>6.2146789988907689E-4</c:v>
                </c:pt>
                <c:pt idx="5070">
                  <c:v>6.218775087381207E-4</c:v>
                </c:pt>
                <c:pt idx="5071">
                  <c:v>6.2201873132248771E-4</c:v>
                </c:pt>
                <c:pt idx="5072">
                  <c:v>6.2272574323768133E-4</c:v>
                </c:pt>
                <c:pt idx="5073">
                  <c:v>6.2274038575867629E-4</c:v>
                </c:pt>
                <c:pt idx="5074">
                  <c:v>6.2276767992886352E-4</c:v>
                </c:pt>
                <c:pt idx="5075">
                  <c:v>6.2278816394914743E-4</c:v>
                </c:pt>
                <c:pt idx="5076">
                  <c:v>6.2307094986473991E-4</c:v>
                </c:pt>
                <c:pt idx="5077">
                  <c:v>6.2340706360347966E-4</c:v>
                </c:pt>
                <c:pt idx="5078">
                  <c:v>6.2368538003900766E-4</c:v>
                </c:pt>
                <c:pt idx="5079">
                  <c:v>6.2403179545396023E-4</c:v>
                </c:pt>
                <c:pt idx="5080">
                  <c:v>6.2409860150376435E-4</c:v>
                </c:pt>
                <c:pt idx="5081">
                  <c:v>6.2414626624116053E-4</c:v>
                </c:pt>
                <c:pt idx="5082">
                  <c:v>6.2428891272267692E-4</c:v>
                </c:pt>
                <c:pt idx="5083">
                  <c:v>6.2450020148695044E-4</c:v>
                </c:pt>
                <c:pt idx="5084">
                  <c:v>6.247913310328219E-4</c:v>
                </c:pt>
                <c:pt idx="5085">
                  <c:v>6.2480112537783986E-4</c:v>
                </c:pt>
                <c:pt idx="5086">
                  <c:v>6.248883410680373E-4</c:v>
                </c:pt>
                <c:pt idx="5087">
                  <c:v>6.2525980673598658E-4</c:v>
                </c:pt>
                <c:pt idx="5088">
                  <c:v>6.2567535750007871E-4</c:v>
                </c:pt>
                <c:pt idx="5089">
                  <c:v>6.2600902265256403E-4</c:v>
                </c:pt>
                <c:pt idx="5090">
                  <c:v>6.2602038695401779E-4</c:v>
                </c:pt>
                <c:pt idx="5091">
                  <c:v>6.2604999863956367E-4</c:v>
                </c:pt>
                <c:pt idx="5092">
                  <c:v>6.2605340896368324E-4</c:v>
                </c:pt>
                <c:pt idx="5093">
                  <c:v>6.2623159839886777E-4</c:v>
                </c:pt>
                <c:pt idx="5094">
                  <c:v>6.2656844522498186E-4</c:v>
                </c:pt>
                <c:pt idx="5095">
                  <c:v>6.2682200998013962E-4</c:v>
                </c:pt>
                <c:pt idx="5096">
                  <c:v>6.2684904123973522E-4</c:v>
                </c:pt>
                <c:pt idx="5097">
                  <c:v>6.2712681902349994E-4</c:v>
                </c:pt>
                <c:pt idx="5098">
                  <c:v>6.2774066061915725E-4</c:v>
                </c:pt>
                <c:pt idx="5099">
                  <c:v>6.279025402040544E-4</c:v>
                </c:pt>
                <c:pt idx="5100">
                  <c:v>6.2794647293545024E-4</c:v>
                </c:pt>
                <c:pt idx="5101">
                  <c:v>6.295444115596632E-4</c:v>
                </c:pt>
                <c:pt idx="5102">
                  <c:v>6.2982343131251994E-4</c:v>
                </c:pt>
                <c:pt idx="5103">
                  <c:v>6.2997337186869245E-4</c:v>
                </c:pt>
                <c:pt idx="5104">
                  <c:v>6.301750912171821E-4</c:v>
                </c:pt>
                <c:pt idx="5105">
                  <c:v>6.3030026929746755E-4</c:v>
                </c:pt>
                <c:pt idx="5106">
                  <c:v>6.30661851000156E-4</c:v>
                </c:pt>
                <c:pt idx="5107">
                  <c:v>6.3099510588419938E-4</c:v>
                </c:pt>
                <c:pt idx="5108">
                  <c:v>6.3178398976639647E-4</c:v>
                </c:pt>
                <c:pt idx="5109">
                  <c:v>6.3216606477312738E-4</c:v>
                </c:pt>
                <c:pt idx="5110">
                  <c:v>6.3261533317620147E-4</c:v>
                </c:pt>
                <c:pt idx="5111">
                  <c:v>6.3275968440630441E-4</c:v>
                </c:pt>
                <c:pt idx="5112">
                  <c:v>6.32822405861129E-4</c:v>
                </c:pt>
                <c:pt idx="5113">
                  <c:v>6.3285849987074769E-4</c:v>
                </c:pt>
                <c:pt idx="5114">
                  <c:v>6.3335094294149905E-4</c:v>
                </c:pt>
                <c:pt idx="5115">
                  <c:v>6.3378916625062465E-4</c:v>
                </c:pt>
                <c:pt idx="5116">
                  <c:v>6.3385226740920238E-4</c:v>
                </c:pt>
                <c:pt idx="5117">
                  <c:v>6.3389198995323877E-4</c:v>
                </c:pt>
                <c:pt idx="5118">
                  <c:v>6.342383103598824E-4</c:v>
                </c:pt>
                <c:pt idx="5119">
                  <c:v>6.3459003953416878E-4</c:v>
                </c:pt>
                <c:pt idx="5120">
                  <c:v>6.3490922931206068E-4</c:v>
                </c:pt>
                <c:pt idx="5121">
                  <c:v>6.3520895454514069E-4</c:v>
                </c:pt>
                <c:pt idx="5122">
                  <c:v>6.3526793417398439E-4</c:v>
                </c:pt>
                <c:pt idx="5123">
                  <c:v>6.3603125178906075E-4</c:v>
                </c:pt>
                <c:pt idx="5124">
                  <c:v>6.3611409252296608E-4</c:v>
                </c:pt>
                <c:pt idx="5125">
                  <c:v>6.3635321421255913E-4</c:v>
                </c:pt>
                <c:pt idx="5126">
                  <c:v>6.3651152821428002E-4</c:v>
                </c:pt>
                <c:pt idx="5127">
                  <c:v>6.3661677393105813E-4</c:v>
                </c:pt>
                <c:pt idx="5128">
                  <c:v>6.3742681260926153E-4</c:v>
                </c:pt>
                <c:pt idx="5129">
                  <c:v>6.3745257114126096E-4</c:v>
                </c:pt>
                <c:pt idx="5130">
                  <c:v>6.37457856383887E-4</c:v>
                </c:pt>
                <c:pt idx="5131">
                  <c:v>6.3752099262951345E-4</c:v>
                </c:pt>
                <c:pt idx="5132">
                  <c:v>6.3762784476586326E-4</c:v>
                </c:pt>
                <c:pt idx="5133">
                  <c:v>6.3818706142879924E-4</c:v>
                </c:pt>
                <c:pt idx="5134">
                  <c:v>6.3821549802448756E-4</c:v>
                </c:pt>
                <c:pt idx="5135">
                  <c:v>6.3825265786376104E-4</c:v>
                </c:pt>
                <c:pt idx="5136">
                  <c:v>6.3827403585758468E-4</c:v>
                </c:pt>
                <c:pt idx="5137">
                  <c:v>6.3848664049922328E-4</c:v>
                </c:pt>
                <c:pt idx="5138">
                  <c:v>6.3878203873886233E-4</c:v>
                </c:pt>
                <c:pt idx="5139">
                  <c:v>6.3885672248025979E-4</c:v>
                </c:pt>
                <c:pt idx="5140">
                  <c:v>6.3914302597095195E-4</c:v>
                </c:pt>
                <c:pt idx="5141">
                  <c:v>6.3938538391259054E-4</c:v>
                </c:pt>
                <c:pt idx="5142">
                  <c:v>6.3942520641368985E-4</c:v>
                </c:pt>
                <c:pt idx="5143">
                  <c:v>6.3958022700074356E-4</c:v>
                </c:pt>
                <c:pt idx="5144">
                  <c:v>6.3976079039033355E-4</c:v>
                </c:pt>
                <c:pt idx="5145">
                  <c:v>6.3981624702370518E-4</c:v>
                </c:pt>
                <c:pt idx="5146">
                  <c:v>6.399884821654976E-4</c:v>
                </c:pt>
                <c:pt idx="5147">
                  <c:v>6.4004448962224063E-4</c:v>
                </c:pt>
                <c:pt idx="5148">
                  <c:v>6.4014428315672467E-4</c:v>
                </c:pt>
                <c:pt idx="5149">
                  <c:v>6.403909379082861E-4</c:v>
                </c:pt>
                <c:pt idx="5150">
                  <c:v>6.4073272656197744E-4</c:v>
                </c:pt>
                <c:pt idx="5151">
                  <c:v>6.4099021202827127E-4</c:v>
                </c:pt>
                <c:pt idx="5152">
                  <c:v>6.4151505235120155E-4</c:v>
                </c:pt>
                <c:pt idx="5153">
                  <c:v>6.4187809185581313E-4</c:v>
                </c:pt>
                <c:pt idx="5154">
                  <c:v>6.4229154073064095E-4</c:v>
                </c:pt>
                <c:pt idx="5155">
                  <c:v>6.4253343971740966E-4</c:v>
                </c:pt>
                <c:pt idx="5156">
                  <c:v>6.4262186915717561E-4</c:v>
                </c:pt>
                <c:pt idx="5157">
                  <c:v>6.427997605301162E-4</c:v>
                </c:pt>
                <c:pt idx="5158">
                  <c:v>6.4284858231961539E-4</c:v>
                </c:pt>
                <c:pt idx="5159">
                  <c:v>6.4299647060326768E-4</c:v>
                </c:pt>
                <c:pt idx="5160">
                  <c:v>6.430761067158005E-4</c:v>
                </c:pt>
                <c:pt idx="5161">
                  <c:v>6.4314143087888602E-4</c:v>
                </c:pt>
                <c:pt idx="5162">
                  <c:v>6.4329039088418085E-4</c:v>
                </c:pt>
                <c:pt idx="5163">
                  <c:v>6.4363288719666671E-4</c:v>
                </c:pt>
                <c:pt idx="5164">
                  <c:v>6.4369580308710215E-4</c:v>
                </c:pt>
                <c:pt idx="5165">
                  <c:v>6.4388201627316687E-4</c:v>
                </c:pt>
                <c:pt idx="5166">
                  <c:v>6.4401539589766107E-4</c:v>
                </c:pt>
                <c:pt idx="5167">
                  <c:v>6.4417388738260636E-4</c:v>
                </c:pt>
                <c:pt idx="5168">
                  <c:v>6.4426888390838012E-4</c:v>
                </c:pt>
                <c:pt idx="5169">
                  <c:v>6.4436572524667146E-4</c:v>
                </c:pt>
                <c:pt idx="5170">
                  <c:v>6.4450323308752947E-4</c:v>
                </c:pt>
                <c:pt idx="5171">
                  <c:v>6.4455208077076709E-4</c:v>
                </c:pt>
                <c:pt idx="5172">
                  <c:v>6.4455217132132275E-4</c:v>
                </c:pt>
                <c:pt idx="5173">
                  <c:v>6.4456905194504668E-4</c:v>
                </c:pt>
                <c:pt idx="5174">
                  <c:v>6.4467829460055726E-4</c:v>
                </c:pt>
                <c:pt idx="5175">
                  <c:v>6.4482518924432921E-4</c:v>
                </c:pt>
                <c:pt idx="5176">
                  <c:v>6.4487201903789745E-4</c:v>
                </c:pt>
                <c:pt idx="5177">
                  <c:v>6.4513836553760546E-4</c:v>
                </c:pt>
                <c:pt idx="5178">
                  <c:v>6.4519960221140363E-4</c:v>
                </c:pt>
                <c:pt idx="5179">
                  <c:v>6.4579372983474806E-4</c:v>
                </c:pt>
                <c:pt idx="5180">
                  <c:v>6.4595074077676313E-4</c:v>
                </c:pt>
                <c:pt idx="5181">
                  <c:v>6.4622491669510886E-4</c:v>
                </c:pt>
                <c:pt idx="5182">
                  <c:v>6.4672656553226731E-4</c:v>
                </c:pt>
                <c:pt idx="5183">
                  <c:v>6.4696188161769133E-4</c:v>
                </c:pt>
                <c:pt idx="5184">
                  <c:v>6.4699938195186271E-4</c:v>
                </c:pt>
                <c:pt idx="5185">
                  <c:v>6.4771386180704962E-4</c:v>
                </c:pt>
                <c:pt idx="5186">
                  <c:v>6.4788114961690654E-4</c:v>
                </c:pt>
                <c:pt idx="5187">
                  <c:v>6.4820153980986862E-4</c:v>
                </c:pt>
                <c:pt idx="5188">
                  <c:v>6.4821629451121713E-4</c:v>
                </c:pt>
                <c:pt idx="5189">
                  <c:v>6.4845677825792539E-4</c:v>
                </c:pt>
                <c:pt idx="5190">
                  <c:v>6.4847823749916407E-4</c:v>
                </c:pt>
                <c:pt idx="5191">
                  <c:v>6.4851493032084769E-4</c:v>
                </c:pt>
                <c:pt idx="5192">
                  <c:v>6.4899716536698693E-4</c:v>
                </c:pt>
                <c:pt idx="5193">
                  <c:v>6.4919570056100979E-4</c:v>
                </c:pt>
                <c:pt idx="5194">
                  <c:v>6.49244043742758E-4</c:v>
                </c:pt>
                <c:pt idx="5195">
                  <c:v>6.4952748523894441E-4</c:v>
                </c:pt>
                <c:pt idx="5196">
                  <c:v>6.4963781923021643E-4</c:v>
                </c:pt>
                <c:pt idx="5197">
                  <c:v>6.498804013775121E-4</c:v>
                </c:pt>
                <c:pt idx="5198">
                  <c:v>6.4991471949537053E-4</c:v>
                </c:pt>
                <c:pt idx="5199">
                  <c:v>6.4992712329342724E-4</c:v>
                </c:pt>
                <c:pt idx="5200">
                  <c:v>6.4998414285419575E-4</c:v>
                </c:pt>
                <c:pt idx="5201">
                  <c:v>6.5009247605031691E-4</c:v>
                </c:pt>
                <c:pt idx="5202">
                  <c:v>6.5181773950588585E-4</c:v>
                </c:pt>
                <c:pt idx="5203">
                  <c:v>6.5186211920143834E-4</c:v>
                </c:pt>
                <c:pt idx="5204">
                  <c:v>6.5204557214608417E-4</c:v>
                </c:pt>
                <c:pt idx="5205">
                  <c:v>6.523964617508142E-4</c:v>
                </c:pt>
                <c:pt idx="5206">
                  <c:v>6.524175104135082E-4</c:v>
                </c:pt>
                <c:pt idx="5207">
                  <c:v>6.5329675506718265E-4</c:v>
                </c:pt>
                <c:pt idx="5208">
                  <c:v>6.5337953347005529E-4</c:v>
                </c:pt>
                <c:pt idx="5209">
                  <c:v>6.5427437855796605E-4</c:v>
                </c:pt>
                <c:pt idx="5210">
                  <c:v>6.5427661596295867E-4</c:v>
                </c:pt>
                <c:pt idx="5211">
                  <c:v>6.5431276082973905E-4</c:v>
                </c:pt>
                <c:pt idx="5212">
                  <c:v>6.5494687479280124E-4</c:v>
                </c:pt>
                <c:pt idx="5213">
                  <c:v>6.550665464483237E-4</c:v>
                </c:pt>
                <c:pt idx="5214">
                  <c:v>6.5521102606174819E-4</c:v>
                </c:pt>
                <c:pt idx="5215">
                  <c:v>6.553155834237459E-4</c:v>
                </c:pt>
                <c:pt idx="5216">
                  <c:v>6.5543443691985336E-4</c:v>
                </c:pt>
                <c:pt idx="5217">
                  <c:v>6.5548948427324215E-4</c:v>
                </c:pt>
                <c:pt idx="5218">
                  <c:v>6.5625426330166833E-4</c:v>
                </c:pt>
                <c:pt idx="5219">
                  <c:v>6.5653078428300226E-4</c:v>
                </c:pt>
                <c:pt idx="5220">
                  <c:v>6.5746113046045475E-4</c:v>
                </c:pt>
                <c:pt idx="5221">
                  <c:v>6.5774378463971867E-4</c:v>
                </c:pt>
                <c:pt idx="5222">
                  <c:v>6.5780839757780831E-4</c:v>
                </c:pt>
                <c:pt idx="5223">
                  <c:v>6.5790349969421346E-4</c:v>
                </c:pt>
                <c:pt idx="5224">
                  <c:v>6.5825391918030688E-4</c:v>
                </c:pt>
                <c:pt idx="5225">
                  <c:v>6.586216297911439E-4</c:v>
                </c:pt>
                <c:pt idx="5226">
                  <c:v>6.5873922302198519E-4</c:v>
                </c:pt>
                <c:pt idx="5227">
                  <c:v>6.587808216991075E-4</c:v>
                </c:pt>
                <c:pt idx="5228">
                  <c:v>6.5889925376300584E-4</c:v>
                </c:pt>
                <c:pt idx="5229">
                  <c:v>6.5930197487784159E-4</c:v>
                </c:pt>
                <c:pt idx="5230">
                  <c:v>6.5953402184012729E-4</c:v>
                </c:pt>
                <c:pt idx="5231">
                  <c:v>6.5958894199246831E-4</c:v>
                </c:pt>
                <c:pt idx="5232">
                  <c:v>6.5962781671041304E-4</c:v>
                </c:pt>
                <c:pt idx="5233">
                  <c:v>6.5972412032725455E-4</c:v>
                </c:pt>
                <c:pt idx="5234">
                  <c:v>6.5998626666632107E-4</c:v>
                </c:pt>
                <c:pt idx="5235">
                  <c:v>6.6007153675999304E-4</c:v>
                </c:pt>
                <c:pt idx="5236">
                  <c:v>6.6009595936119354E-4</c:v>
                </c:pt>
                <c:pt idx="5237">
                  <c:v>6.6012083843642753E-4</c:v>
                </c:pt>
                <c:pt idx="5238">
                  <c:v>6.6016316151799295E-4</c:v>
                </c:pt>
                <c:pt idx="5239">
                  <c:v>6.6054416931251908E-4</c:v>
                </c:pt>
                <c:pt idx="5240">
                  <c:v>6.60589284989757E-4</c:v>
                </c:pt>
                <c:pt idx="5241">
                  <c:v>6.6062386041694174E-4</c:v>
                </c:pt>
                <c:pt idx="5242">
                  <c:v>6.6072382823023537E-4</c:v>
                </c:pt>
                <c:pt idx="5243">
                  <c:v>6.6078171980525787E-4</c:v>
                </c:pt>
                <c:pt idx="5244">
                  <c:v>6.6101028336209818E-4</c:v>
                </c:pt>
                <c:pt idx="5245">
                  <c:v>6.610472859783185E-4</c:v>
                </c:pt>
                <c:pt idx="5246">
                  <c:v>6.6113024579240597E-4</c:v>
                </c:pt>
                <c:pt idx="5247">
                  <c:v>6.6127257006227816E-4</c:v>
                </c:pt>
                <c:pt idx="5248">
                  <c:v>6.6135562984634996E-4</c:v>
                </c:pt>
                <c:pt idx="5249">
                  <c:v>6.6166992772351176E-4</c:v>
                </c:pt>
                <c:pt idx="5250">
                  <c:v>6.6187402619481521E-4</c:v>
                </c:pt>
                <c:pt idx="5251">
                  <c:v>6.6200311407442936E-4</c:v>
                </c:pt>
                <c:pt idx="5252">
                  <c:v>6.6219673348966342E-4</c:v>
                </c:pt>
                <c:pt idx="5253">
                  <c:v>6.6228579275195857E-4</c:v>
                </c:pt>
                <c:pt idx="5254">
                  <c:v>6.629173720230446E-4</c:v>
                </c:pt>
                <c:pt idx="5255">
                  <c:v>6.6299711729241235E-4</c:v>
                </c:pt>
                <c:pt idx="5256">
                  <c:v>6.6306281978316156E-4</c:v>
                </c:pt>
                <c:pt idx="5257">
                  <c:v>6.6311016842055925E-4</c:v>
                </c:pt>
                <c:pt idx="5258">
                  <c:v>6.6341933964777556E-4</c:v>
                </c:pt>
                <c:pt idx="5259">
                  <c:v>6.6353349722928694E-4</c:v>
                </c:pt>
                <c:pt idx="5260">
                  <c:v>6.6417436754555802E-4</c:v>
                </c:pt>
                <c:pt idx="5261">
                  <c:v>6.6429843731185135E-4</c:v>
                </c:pt>
                <c:pt idx="5262">
                  <c:v>6.6435408496968323E-4</c:v>
                </c:pt>
                <c:pt idx="5263">
                  <c:v>6.6471662644623948E-4</c:v>
                </c:pt>
                <c:pt idx="5264">
                  <c:v>6.6505481664566319E-4</c:v>
                </c:pt>
                <c:pt idx="5265">
                  <c:v>6.6531454540893857E-4</c:v>
                </c:pt>
                <c:pt idx="5266">
                  <c:v>6.6532081696522307E-4</c:v>
                </c:pt>
                <c:pt idx="5267">
                  <c:v>6.6587679551548414E-4</c:v>
                </c:pt>
                <c:pt idx="5268">
                  <c:v>6.6633135124147117E-4</c:v>
                </c:pt>
                <c:pt idx="5269">
                  <c:v>6.6633882724418433E-4</c:v>
                </c:pt>
                <c:pt idx="5270">
                  <c:v>6.664718540729639E-4</c:v>
                </c:pt>
                <c:pt idx="5271">
                  <c:v>6.6660354621136269E-4</c:v>
                </c:pt>
                <c:pt idx="5272">
                  <c:v>6.6664044308189987E-4</c:v>
                </c:pt>
                <c:pt idx="5273">
                  <c:v>6.6666349812162724E-4</c:v>
                </c:pt>
                <c:pt idx="5274">
                  <c:v>6.6704473270601543E-4</c:v>
                </c:pt>
                <c:pt idx="5275">
                  <c:v>6.6737728706367245E-4</c:v>
                </c:pt>
                <c:pt idx="5276">
                  <c:v>6.6746502186904055E-4</c:v>
                </c:pt>
                <c:pt idx="5277">
                  <c:v>6.6792360151286454E-4</c:v>
                </c:pt>
                <c:pt idx="5278">
                  <c:v>6.6793443563874862E-4</c:v>
                </c:pt>
                <c:pt idx="5279">
                  <c:v>6.681728797496983E-4</c:v>
                </c:pt>
                <c:pt idx="5280">
                  <c:v>6.6818783361575422E-4</c:v>
                </c:pt>
                <c:pt idx="5281">
                  <c:v>6.6821498451759623E-4</c:v>
                </c:pt>
                <c:pt idx="5282">
                  <c:v>6.6863892423246957E-4</c:v>
                </c:pt>
                <c:pt idx="5283">
                  <c:v>6.6890730119400631E-4</c:v>
                </c:pt>
                <c:pt idx="5284">
                  <c:v>6.6935472265259514E-4</c:v>
                </c:pt>
                <c:pt idx="5285">
                  <c:v>6.6938024550506595E-4</c:v>
                </c:pt>
                <c:pt idx="5286">
                  <c:v>6.6941087081931938E-4</c:v>
                </c:pt>
                <c:pt idx="5287">
                  <c:v>6.7019858188575941E-4</c:v>
                </c:pt>
                <c:pt idx="5288">
                  <c:v>6.7182386219077515E-4</c:v>
                </c:pt>
                <c:pt idx="5289">
                  <c:v>6.7214462155039292E-4</c:v>
                </c:pt>
                <c:pt idx="5290">
                  <c:v>6.7229382002615681E-4</c:v>
                </c:pt>
                <c:pt idx="5291">
                  <c:v>6.7232047786161878E-4</c:v>
                </c:pt>
                <c:pt idx="5292">
                  <c:v>6.7269348206206662E-4</c:v>
                </c:pt>
                <c:pt idx="5293">
                  <c:v>6.7282899448291951E-4</c:v>
                </c:pt>
                <c:pt idx="5294">
                  <c:v>6.7286628932108092E-4</c:v>
                </c:pt>
                <c:pt idx="5295">
                  <c:v>6.7289830326454077E-4</c:v>
                </c:pt>
                <c:pt idx="5296">
                  <c:v>6.7292480420643515E-4</c:v>
                </c:pt>
                <c:pt idx="5297">
                  <c:v>6.7299024310823888E-4</c:v>
                </c:pt>
                <c:pt idx="5298">
                  <c:v>6.730489608020282E-4</c:v>
                </c:pt>
                <c:pt idx="5299">
                  <c:v>6.7309880578179547E-4</c:v>
                </c:pt>
                <c:pt idx="5300">
                  <c:v>6.732182615011178E-4</c:v>
                </c:pt>
                <c:pt idx="5301">
                  <c:v>6.7325178412304333E-4</c:v>
                </c:pt>
                <c:pt idx="5302">
                  <c:v>6.7330189734332579E-4</c:v>
                </c:pt>
                <c:pt idx="5303">
                  <c:v>6.7335261774849797E-4</c:v>
                </c:pt>
                <c:pt idx="5304">
                  <c:v>6.7346316633218361E-4</c:v>
                </c:pt>
                <c:pt idx="5305">
                  <c:v>6.7413753870656417E-4</c:v>
                </c:pt>
                <c:pt idx="5306">
                  <c:v>6.7415891338614407E-4</c:v>
                </c:pt>
                <c:pt idx="5307">
                  <c:v>6.7420599087579557E-4</c:v>
                </c:pt>
                <c:pt idx="5308">
                  <c:v>6.744607915723863E-4</c:v>
                </c:pt>
                <c:pt idx="5309">
                  <c:v>6.7474619617308976E-4</c:v>
                </c:pt>
                <c:pt idx="5310">
                  <c:v>6.7506916726362031E-4</c:v>
                </c:pt>
                <c:pt idx="5311">
                  <c:v>6.7520351947963941E-4</c:v>
                </c:pt>
                <c:pt idx="5312">
                  <c:v>6.7583820227798408E-4</c:v>
                </c:pt>
                <c:pt idx="5313">
                  <c:v>6.7607786323954969E-4</c:v>
                </c:pt>
                <c:pt idx="5314">
                  <c:v>6.7643427146649355E-4</c:v>
                </c:pt>
                <c:pt idx="5315">
                  <c:v>6.767446341157449E-4</c:v>
                </c:pt>
                <c:pt idx="5316">
                  <c:v>6.7678783370808259E-4</c:v>
                </c:pt>
                <c:pt idx="5317">
                  <c:v>6.77282710699723E-4</c:v>
                </c:pt>
                <c:pt idx="5318">
                  <c:v>6.7729901686751836E-4</c:v>
                </c:pt>
                <c:pt idx="5319">
                  <c:v>6.7765853110255845E-4</c:v>
                </c:pt>
                <c:pt idx="5320">
                  <c:v>6.7786219377347079E-4</c:v>
                </c:pt>
                <c:pt idx="5321">
                  <c:v>6.779309046927236E-4</c:v>
                </c:pt>
                <c:pt idx="5322">
                  <c:v>6.7814098074110978E-4</c:v>
                </c:pt>
                <c:pt idx="5323">
                  <c:v>6.7832270082101448E-4</c:v>
                </c:pt>
                <c:pt idx="5324">
                  <c:v>6.7847461736396744E-4</c:v>
                </c:pt>
                <c:pt idx="5325">
                  <c:v>6.7872372070178341E-4</c:v>
                </c:pt>
                <c:pt idx="5326">
                  <c:v>6.7896741209338279E-4</c:v>
                </c:pt>
                <c:pt idx="5327">
                  <c:v>6.7934488200741472E-4</c:v>
                </c:pt>
                <c:pt idx="5328">
                  <c:v>6.7955892181333782E-4</c:v>
                </c:pt>
                <c:pt idx="5329">
                  <c:v>6.7982338401387221E-4</c:v>
                </c:pt>
                <c:pt idx="5330">
                  <c:v>6.8019079421083621E-4</c:v>
                </c:pt>
                <c:pt idx="5331">
                  <c:v>6.8168131132073488E-4</c:v>
                </c:pt>
                <c:pt idx="5332">
                  <c:v>6.818914296984048E-4</c:v>
                </c:pt>
                <c:pt idx="5333">
                  <c:v>6.819666263528808E-4</c:v>
                </c:pt>
                <c:pt idx="5334">
                  <c:v>6.8205586826681033E-4</c:v>
                </c:pt>
                <c:pt idx="5335">
                  <c:v>6.8270369081905409E-4</c:v>
                </c:pt>
                <c:pt idx="5336">
                  <c:v>6.8278331359708695E-4</c:v>
                </c:pt>
                <c:pt idx="5337">
                  <c:v>6.8304956975297594E-4</c:v>
                </c:pt>
                <c:pt idx="5338">
                  <c:v>6.8339963106820725E-4</c:v>
                </c:pt>
                <c:pt idx="5339">
                  <c:v>6.8341170902381111E-4</c:v>
                </c:pt>
                <c:pt idx="5340">
                  <c:v>6.8365128931940694E-4</c:v>
                </c:pt>
                <c:pt idx="5341">
                  <c:v>6.8367527729603066E-4</c:v>
                </c:pt>
                <c:pt idx="5342">
                  <c:v>6.8375679688079149E-4</c:v>
                </c:pt>
                <c:pt idx="5343">
                  <c:v>6.83905439028828E-4</c:v>
                </c:pt>
                <c:pt idx="5344">
                  <c:v>6.8409839817959548E-4</c:v>
                </c:pt>
                <c:pt idx="5345">
                  <c:v>6.8435481848812653E-4</c:v>
                </c:pt>
                <c:pt idx="5346">
                  <c:v>6.8663907223024203E-4</c:v>
                </c:pt>
                <c:pt idx="5347">
                  <c:v>6.870059067954654E-4</c:v>
                </c:pt>
                <c:pt idx="5348">
                  <c:v>6.872476414267729E-4</c:v>
                </c:pt>
                <c:pt idx="5349">
                  <c:v>6.8725488392069108E-4</c:v>
                </c:pt>
                <c:pt idx="5350">
                  <c:v>6.8742579956723097E-4</c:v>
                </c:pt>
                <c:pt idx="5351">
                  <c:v>6.8744890430122874E-4</c:v>
                </c:pt>
                <c:pt idx="5352">
                  <c:v>6.8791431593795047E-4</c:v>
                </c:pt>
                <c:pt idx="5353">
                  <c:v>6.880919205416229E-4</c:v>
                </c:pt>
                <c:pt idx="5354">
                  <c:v>6.8827221724121967E-4</c:v>
                </c:pt>
                <c:pt idx="5355">
                  <c:v>6.8891489546755395E-4</c:v>
                </c:pt>
                <c:pt idx="5356">
                  <c:v>6.8943835148336141E-4</c:v>
                </c:pt>
                <c:pt idx="5357">
                  <c:v>6.897386758644515E-4</c:v>
                </c:pt>
                <c:pt idx="5358">
                  <c:v>6.9029426076271192E-4</c:v>
                </c:pt>
                <c:pt idx="5359">
                  <c:v>6.9110353963285878E-4</c:v>
                </c:pt>
                <c:pt idx="5360">
                  <c:v>6.911208580209692E-4</c:v>
                </c:pt>
                <c:pt idx="5361">
                  <c:v>6.9112499016532624E-4</c:v>
                </c:pt>
                <c:pt idx="5362">
                  <c:v>6.9161780722227606E-4</c:v>
                </c:pt>
                <c:pt idx="5363">
                  <c:v>6.9208010750159701E-4</c:v>
                </c:pt>
                <c:pt idx="5364">
                  <c:v>6.923492597247392E-4</c:v>
                </c:pt>
                <c:pt idx="5365">
                  <c:v>6.9235848967930992E-4</c:v>
                </c:pt>
                <c:pt idx="5366">
                  <c:v>6.9250879491854233E-4</c:v>
                </c:pt>
                <c:pt idx="5367">
                  <c:v>6.9266823599558561E-4</c:v>
                </c:pt>
                <c:pt idx="5368">
                  <c:v>6.9362639747407625E-4</c:v>
                </c:pt>
                <c:pt idx="5369">
                  <c:v>6.9378311660762255E-4</c:v>
                </c:pt>
                <c:pt idx="5370">
                  <c:v>6.9396138646327858E-4</c:v>
                </c:pt>
                <c:pt idx="5371">
                  <c:v>6.9401453901915945E-4</c:v>
                </c:pt>
                <c:pt idx="5372">
                  <c:v>6.940772173694384E-4</c:v>
                </c:pt>
                <c:pt idx="5373">
                  <c:v>6.9417648806749713E-4</c:v>
                </c:pt>
                <c:pt idx="5374">
                  <c:v>6.9423193152142165E-4</c:v>
                </c:pt>
                <c:pt idx="5375">
                  <c:v>6.9427874569346823E-4</c:v>
                </c:pt>
                <c:pt idx="5376">
                  <c:v>6.9431331119730502E-4</c:v>
                </c:pt>
                <c:pt idx="5377">
                  <c:v>6.9475032430368368E-4</c:v>
                </c:pt>
                <c:pt idx="5378">
                  <c:v>6.9481301505814838E-4</c:v>
                </c:pt>
                <c:pt idx="5379">
                  <c:v>6.954755300582348E-4</c:v>
                </c:pt>
                <c:pt idx="5380">
                  <c:v>6.9582446848455697E-4</c:v>
                </c:pt>
                <c:pt idx="5381">
                  <c:v>6.9618381898434558E-4</c:v>
                </c:pt>
                <c:pt idx="5382">
                  <c:v>6.9640748753940827E-4</c:v>
                </c:pt>
                <c:pt idx="5383">
                  <c:v>6.9642361670205764E-4</c:v>
                </c:pt>
                <c:pt idx="5384">
                  <c:v>6.9654580382306889E-4</c:v>
                </c:pt>
                <c:pt idx="5385">
                  <c:v>6.9657348903520971E-4</c:v>
                </c:pt>
                <c:pt idx="5386">
                  <c:v>6.9657373773913218E-4</c:v>
                </c:pt>
                <c:pt idx="5387">
                  <c:v>6.9659888164373077E-4</c:v>
                </c:pt>
                <c:pt idx="5388">
                  <c:v>6.9680744314104515E-4</c:v>
                </c:pt>
                <c:pt idx="5389">
                  <c:v>6.9688274771193546E-4</c:v>
                </c:pt>
                <c:pt idx="5390">
                  <c:v>6.9695422739402468E-4</c:v>
                </c:pt>
                <c:pt idx="5391">
                  <c:v>6.9719919709510512E-4</c:v>
                </c:pt>
                <c:pt idx="5392">
                  <c:v>6.979523606437777E-4</c:v>
                </c:pt>
                <c:pt idx="5393">
                  <c:v>6.9797849522933956E-4</c:v>
                </c:pt>
                <c:pt idx="5394">
                  <c:v>6.9814487794711327E-4</c:v>
                </c:pt>
                <c:pt idx="5395">
                  <c:v>6.9818615295251616E-4</c:v>
                </c:pt>
                <c:pt idx="5396">
                  <c:v>6.9859043877784968E-4</c:v>
                </c:pt>
                <c:pt idx="5397">
                  <c:v>6.9877452247533675E-4</c:v>
                </c:pt>
                <c:pt idx="5398">
                  <c:v>6.9901442686904692E-4</c:v>
                </c:pt>
                <c:pt idx="5399">
                  <c:v>6.9951645589449714E-4</c:v>
                </c:pt>
                <c:pt idx="5400">
                  <c:v>6.9976280240204372E-4</c:v>
                </c:pt>
                <c:pt idx="5401">
                  <c:v>7.0024280252402673E-4</c:v>
                </c:pt>
                <c:pt idx="5402">
                  <c:v>7.008615409820892E-4</c:v>
                </c:pt>
                <c:pt idx="5403">
                  <c:v>7.0095114819928716E-4</c:v>
                </c:pt>
                <c:pt idx="5404">
                  <c:v>7.0114623461621636E-4</c:v>
                </c:pt>
                <c:pt idx="5405">
                  <c:v>7.0132187953944331E-4</c:v>
                </c:pt>
                <c:pt idx="5406">
                  <c:v>7.0144149403234338E-4</c:v>
                </c:pt>
                <c:pt idx="5407">
                  <c:v>7.0149201193918365E-4</c:v>
                </c:pt>
                <c:pt idx="5408">
                  <c:v>7.0154688650614209E-4</c:v>
                </c:pt>
                <c:pt idx="5409">
                  <c:v>7.0163791338239258E-4</c:v>
                </c:pt>
                <c:pt idx="5410">
                  <c:v>7.0188663095003298E-4</c:v>
                </c:pt>
                <c:pt idx="5411">
                  <c:v>7.0213915660267924E-4</c:v>
                </c:pt>
                <c:pt idx="5412">
                  <c:v>7.0218399029142937E-4</c:v>
                </c:pt>
                <c:pt idx="5413">
                  <c:v>7.0228924321813946E-4</c:v>
                </c:pt>
                <c:pt idx="5414">
                  <c:v>7.023190935808917E-4</c:v>
                </c:pt>
                <c:pt idx="5415">
                  <c:v>7.0337003511222686E-4</c:v>
                </c:pt>
                <c:pt idx="5416">
                  <c:v>7.0337206505721511E-4</c:v>
                </c:pt>
                <c:pt idx="5417">
                  <c:v>7.0369016328614836E-4</c:v>
                </c:pt>
                <c:pt idx="5418">
                  <c:v>7.0407103254788552E-4</c:v>
                </c:pt>
                <c:pt idx="5419">
                  <c:v>7.0408331796349558E-4</c:v>
                </c:pt>
                <c:pt idx="5420">
                  <c:v>7.0415800248015419E-4</c:v>
                </c:pt>
                <c:pt idx="5421">
                  <c:v>7.043022721010514E-4</c:v>
                </c:pt>
                <c:pt idx="5422">
                  <c:v>7.0441333938643441E-4</c:v>
                </c:pt>
                <c:pt idx="5423">
                  <c:v>7.0441853487960952E-4</c:v>
                </c:pt>
                <c:pt idx="5424">
                  <c:v>7.0448819306517536E-4</c:v>
                </c:pt>
                <c:pt idx="5425">
                  <c:v>7.0469533304280967E-4</c:v>
                </c:pt>
                <c:pt idx="5426">
                  <c:v>7.0526690737573701E-4</c:v>
                </c:pt>
                <c:pt idx="5427">
                  <c:v>7.0537476859259293E-4</c:v>
                </c:pt>
                <c:pt idx="5428">
                  <c:v>7.0560424168634821E-4</c:v>
                </c:pt>
                <c:pt idx="5429">
                  <c:v>7.0597368485182145E-4</c:v>
                </c:pt>
                <c:pt idx="5430">
                  <c:v>7.0607494773962636E-4</c:v>
                </c:pt>
                <c:pt idx="5431">
                  <c:v>7.0625187290402724E-4</c:v>
                </c:pt>
                <c:pt idx="5432">
                  <c:v>7.065151077103876E-4</c:v>
                </c:pt>
                <c:pt idx="5433">
                  <c:v>7.0693589738230465E-4</c:v>
                </c:pt>
                <c:pt idx="5434">
                  <c:v>7.0695085683024404E-4</c:v>
                </c:pt>
                <c:pt idx="5435">
                  <c:v>7.0696258126655572E-4</c:v>
                </c:pt>
                <c:pt idx="5436">
                  <c:v>7.0698445232676157E-4</c:v>
                </c:pt>
                <c:pt idx="5437">
                  <c:v>7.0789265292387459E-4</c:v>
                </c:pt>
                <c:pt idx="5438">
                  <c:v>7.0803465703008482E-4</c:v>
                </c:pt>
                <c:pt idx="5439">
                  <c:v>7.0886630870328597E-4</c:v>
                </c:pt>
                <c:pt idx="5440">
                  <c:v>7.0886862119236608E-4</c:v>
                </c:pt>
                <c:pt idx="5441">
                  <c:v>7.0912187090058901E-4</c:v>
                </c:pt>
                <c:pt idx="5442">
                  <c:v>7.0951680210928631E-4</c:v>
                </c:pt>
                <c:pt idx="5443">
                  <c:v>7.0973058357220119E-4</c:v>
                </c:pt>
                <c:pt idx="5444">
                  <c:v>7.0978270017183994E-4</c:v>
                </c:pt>
                <c:pt idx="5445">
                  <c:v>7.0986129433277549E-4</c:v>
                </c:pt>
                <c:pt idx="5446">
                  <c:v>7.102292556632158E-4</c:v>
                </c:pt>
                <c:pt idx="5447">
                  <c:v>7.1041279373158534E-4</c:v>
                </c:pt>
                <c:pt idx="5448">
                  <c:v>7.1091628893178434E-4</c:v>
                </c:pt>
                <c:pt idx="5449">
                  <c:v>7.1111815961133853E-4</c:v>
                </c:pt>
                <c:pt idx="5450">
                  <c:v>7.1158635063844227E-4</c:v>
                </c:pt>
                <c:pt idx="5451">
                  <c:v>7.1176738228604145E-4</c:v>
                </c:pt>
                <c:pt idx="5452">
                  <c:v>7.1177937713360175E-4</c:v>
                </c:pt>
                <c:pt idx="5453">
                  <c:v>7.1197793589557797E-4</c:v>
                </c:pt>
                <c:pt idx="5454">
                  <c:v>7.123664201062899E-4</c:v>
                </c:pt>
                <c:pt idx="5455">
                  <c:v>7.1303921864146773E-4</c:v>
                </c:pt>
                <c:pt idx="5456">
                  <c:v>7.1307260528250742E-4</c:v>
                </c:pt>
                <c:pt idx="5457">
                  <c:v>7.1311026935192909E-4</c:v>
                </c:pt>
                <c:pt idx="5458">
                  <c:v>7.1319463696356664E-4</c:v>
                </c:pt>
                <c:pt idx="5459">
                  <c:v>7.1322029246329813E-4</c:v>
                </c:pt>
                <c:pt idx="5460">
                  <c:v>7.1330112635501191E-4</c:v>
                </c:pt>
                <c:pt idx="5461">
                  <c:v>7.1334925335506084E-4</c:v>
                </c:pt>
                <c:pt idx="5462">
                  <c:v>7.1341142080794324E-4</c:v>
                </c:pt>
                <c:pt idx="5463">
                  <c:v>7.1350351552952856E-4</c:v>
                </c:pt>
                <c:pt idx="5464">
                  <c:v>7.1353065340697488E-4</c:v>
                </c:pt>
                <c:pt idx="5465">
                  <c:v>7.1376400063802563E-4</c:v>
                </c:pt>
                <c:pt idx="5466">
                  <c:v>7.1385346117572811E-4</c:v>
                </c:pt>
                <c:pt idx="5467">
                  <c:v>7.144933013243772E-4</c:v>
                </c:pt>
                <c:pt idx="5468">
                  <c:v>7.1454264765587888E-4</c:v>
                </c:pt>
                <c:pt idx="5469">
                  <c:v>7.1528846792662487E-4</c:v>
                </c:pt>
                <c:pt idx="5470">
                  <c:v>7.1563276470666248E-4</c:v>
                </c:pt>
                <c:pt idx="5471">
                  <c:v>7.1571168261684473E-4</c:v>
                </c:pt>
                <c:pt idx="5472">
                  <c:v>7.1680684072869083E-4</c:v>
                </c:pt>
                <c:pt idx="5473">
                  <c:v>7.1694927923336032E-4</c:v>
                </c:pt>
                <c:pt idx="5474">
                  <c:v>7.1748764073889862E-4</c:v>
                </c:pt>
                <c:pt idx="5475">
                  <c:v>7.1780126362162313E-4</c:v>
                </c:pt>
                <c:pt idx="5476">
                  <c:v>7.1803901051396824E-4</c:v>
                </c:pt>
                <c:pt idx="5477">
                  <c:v>7.182945888367134E-4</c:v>
                </c:pt>
                <c:pt idx="5478">
                  <c:v>7.1853273927856645E-4</c:v>
                </c:pt>
                <c:pt idx="5479">
                  <c:v>7.1882714642376841E-4</c:v>
                </c:pt>
                <c:pt idx="5480">
                  <c:v>7.195039617443772E-4</c:v>
                </c:pt>
                <c:pt idx="5481">
                  <c:v>7.1973641897510375E-4</c:v>
                </c:pt>
                <c:pt idx="5482">
                  <c:v>7.2051020959920848E-4</c:v>
                </c:pt>
                <c:pt idx="5483">
                  <c:v>7.2110400458364008E-4</c:v>
                </c:pt>
                <c:pt idx="5484">
                  <c:v>7.2121761534729787E-4</c:v>
                </c:pt>
                <c:pt idx="5485">
                  <c:v>7.2131603449800857E-4</c:v>
                </c:pt>
                <c:pt idx="5486">
                  <c:v>7.2150064165213304E-4</c:v>
                </c:pt>
                <c:pt idx="5487">
                  <c:v>7.2166370955801845E-4</c:v>
                </c:pt>
                <c:pt idx="5488">
                  <c:v>7.2170799126050427E-4</c:v>
                </c:pt>
                <c:pt idx="5489">
                  <c:v>7.2183141166767774E-4</c:v>
                </c:pt>
                <c:pt idx="5490">
                  <c:v>7.2205101009931161E-4</c:v>
                </c:pt>
                <c:pt idx="5491">
                  <c:v>7.2215435030058956E-4</c:v>
                </c:pt>
                <c:pt idx="5492">
                  <c:v>7.2296562311774306E-4</c:v>
                </c:pt>
                <c:pt idx="5493">
                  <c:v>7.2323192733985146E-4</c:v>
                </c:pt>
                <c:pt idx="5494">
                  <c:v>7.2325702224791644E-4</c:v>
                </c:pt>
                <c:pt idx="5495">
                  <c:v>7.2329870135842949E-4</c:v>
                </c:pt>
                <c:pt idx="5496">
                  <c:v>7.2346422052522324E-4</c:v>
                </c:pt>
                <c:pt idx="5497">
                  <c:v>7.2428730812250819E-4</c:v>
                </c:pt>
                <c:pt idx="5498">
                  <c:v>7.2460772053963647E-4</c:v>
                </c:pt>
                <c:pt idx="5499">
                  <c:v>7.249797843994402E-4</c:v>
                </c:pt>
                <c:pt idx="5500">
                  <c:v>7.2528019455030601E-4</c:v>
                </c:pt>
                <c:pt idx="5501">
                  <c:v>7.2571857211711018E-4</c:v>
                </c:pt>
                <c:pt idx="5502">
                  <c:v>7.2617839031887549E-4</c:v>
                </c:pt>
                <c:pt idx="5503">
                  <c:v>7.2631089803248266E-4</c:v>
                </c:pt>
                <c:pt idx="5504">
                  <c:v>7.263549214178021E-4</c:v>
                </c:pt>
                <c:pt idx="5505">
                  <c:v>7.2642919923222242E-4</c:v>
                </c:pt>
                <c:pt idx="5506">
                  <c:v>7.2673727703047189E-4</c:v>
                </c:pt>
                <c:pt idx="5507">
                  <c:v>7.2683533956084288E-4</c:v>
                </c:pt>
                <c:pt idx="5508">
                  <c:v>7.2687497775641714E-4</c:v>
                </c:pt>
                <c:pt idx="5509">
                  <c:v>7.2733311143100303E-4</c:v>
                </c:pt>
                <c:pt idx="5510">
                  <c:v>7.274947877810706E-4</c:v>
                </c:pt>
                <c:pt idx="5511">
                  <c:v>7.2763258634503023E-4</c:v>
                </c:pt>
                <c:pt idx="5512">
                  <c:v>7.2766969594735239E-4</c:v>
                </c:pt>
                <c:pt idx="5513">
                  <c:v>7.2825947900465916E-4</c:v>
                </c:pt>
                <c:pt idx="5514">
                  <c:v>7.2826834799742592E-4</c:v>
                </c:pt>
                <c:pt idx="5515">
                  <c:v>7.2858195558165358E-4</c:v>
                </c:pt>
                <c:pt idx="5516">
                  <c:v>7.2859170527160393E-4</c:v>
                </c:pt>
                <c:pt idx="5517">
                  <c:v>7.2873295504181218E-4</c:v>
                </c:pt>
                <c:pt idx="5518">
                  <c:v>7.2895000885812107E-4</c:v>
                </c:pt>
                <c:pt idx="5519">
                  <c:v>7.2899229100587362E-4</c:v>
                </c:pt>
                <c:pt idx="5520">
                  <c:v>7.2902349497538997E-4</c:v>
                </c:pt>
                <c:pt idx="5521">
                  <c:v>7.2914814091610864E-4</c:v>
                </c:pt>
                <c:pt idx="5522">
                  <c:v>7.2927787505379642E-4</c:v>
                </c:pt>
                <c:pt idx="5523">
                  <c:v>7.2932083788123975E-4</c:v>
                </c:pt>
                <c:pt idx="5524">
                  <c:v>7.2938442576843399E-4</c:v>
                </c:pt>
                <c:pt idx="5525">
                  <c:v>7.2964775050514061E-4</c:v>
                </c:pt>
                <c:pt idx="5526">
                  <c:v>7.2984502853494471E-4</c:v>
                </c:pt>
                <c:pt idx="5527">
                  <c:v>7.3018237008133148E-4</c:v>
                </c:pt>
                <c:pt idx="5528">
                  <c:v>7.307126945014892E-4</c:v>
                </c:pt>
                <c:pt idx="5529">
                  <c:v>7.3074126754322122E-4</c:v>
                </c:pt>
                <c:pt idx="5530">
                  <c:v>7.3080045741009167E-4</c:v>
                </c:pt>
                <c:pt idx="5531">
                  <c:v>7.3114138191843507E-4</c:v>
                </c:pt>
                <c:pt idx="5532">
                  <c:v>7.3121508410111313E-4</c:v>
                </c:pt>
                <c:pt idx="5533">
                  <c:v>7.3184914428686243E-4</c:v>
                </c:pt>
                <c:pt idx="5534">
                  <c:v>7.3200287866322816E-4</c:v>
                </c:pt>
                <c:pt idx="5535">
                  <c:v>7.3218891539975246E-4</c:v>
                </c:pt>
                <c:pt idx="5536">
                  <c:v>7.323512333563244E-4</c:v>
                </c:pt>
                <c:pt idx="5537">
                  <c:v>7.3258593989231058E-4</c:v>
                </c:pt>
                <c:pt idx="5538">
                  <c:v>7.326188283502432E-4</c:v>
                </c:pt>
                <c:pt idx="5539">
                  <c:v>7.3273144285105468E-4</c:v>
                </c:pt>
                <c:pt idx="5540">
                  <c:v>7.3277762849267489E-4</c:v>
                </c:pt>
                <c:pt idx="5541">
                  <c:v>7.3317772870644361E-4</c:v>
                </c:pt>
                <c:pt idx="5542">
                  <c:v>7.3353136955955987E-4</c:v>
                </c:pt>
                <c:pt idx="5543">
                  <c:v>7.3411759137515518E-4</c:v>
                </c:pt>
                <c:pt idx="5544">
                  <c:v>7.3438473846168105E-4</c:v>
                </c:pt>
                <c:pt idx="5545">
                  <c:v>7.3441864538078465E-4</c:v>
                </c:pt>
                <c:pt idx="5546">
                  <c:v>7.3475881583092762E-4</c:v>
                </c:pt>
                <c:pt idx="5547">
                  <c:v>7.3485809769275245E-4</c:v>
                </c:pt>
                <c:pt idx="5548">
                  <c:v>7.3494482155698744E-4</c:v>
                </c:pt>
                <c:pt idx="5549">
                  <c:v>7.3525763093186655E-4</c:v>
                </c:pt>
                <c:pt idx="5550">
                  <c:v>7.3642066412758604E-4</c:v>
                </c:pt>
                <c:pt idx="5551">
                  <c:v>7.3669885280000221E-4</c:v>
                </c:pt>
                <c:pt idx="5552">
                  <c:v>7.3706342422154617E-4</c:v>
                </c:pt>
                <c:pt idx="5553">
                  <c:v>7.3772546848278517E-4</c:v>
                </c:pt>
                <c:pt idx="5554">
                  <c:v>7.3812714609550081E-4</c:v>
                </c:pt>
                <c:pt idx="5555">
                  <c:v>7.3816406746430403E-4</c:v>
                </c:pt>
                <c:pt idx="5556">
                  <c:v>7.3863301018506095E-4</c:v>
                </c:pt>
                <c:pt idx="5557">
                  <c:v>7.387232571481353E-4</c:v>
                </c:pt>
                <c:pt idx="5558">
                  <c:v>7.3892459041634501E-4</c:v>
                </c:pt>
                <c:pt idx="5559">
                  <c:v>7.3906315757466044E-4</c:v>
                </c:pt>
                <c:pt idx="5560">
                  <c:v>7.3926720301807083E-4</c:v>
                </c:pt>
                <c:pt idx="5561">
                  <c:v>7.3999278554976215E-4</c:v>
                </c:pt>
                <c:pt idx="5562">
                  <c:v>7.4012550413452623E-4</c:v>
                </c:pt>
                <c:pt idx="5563">
                  <c:v>7.4078968373756889E-4</c:v>
                </c:pt>
                <c:pt idx="5564">
                  <c:v>7.409170871675295E-4</c:v>
                </c:pt>
                <c:pt idx="5565">
                  <c:v>7.4093204165379459E-4</c:v>
                </c:pt>
                <c:pt idx="5566">
                  <c:v>7.4108559678967708E-4</c:v>
                </c:pt>
                <c:pt idx="5567">
                  <c:v>7.4190268468908084E-4</c:v>
                </c:pt>
                <c:pt idx="5568">
                  <c:v>7.4263605797969783E-4</c:v>
                </c:pt>
                <c:pt idx="5569">
                  <c:v>7.4263813898858377E-4</c:v>
                </c:pt>
                <c:pt idx="5570">
                  <c:v>7.4272973563042964E-4</c:v>
                </c:pt>
                <c:pt idx="5571">
                  <c:v>7.4281446118034983E-4</c:v>
                </c:pt>
                <c:pt idx="5572">
                  <c:v>7.4305547326784099E-4</c:v>
                </c:pt>
                <c:pt idx="5573">
                  <c:v>7.4317078536893517E-4</c:v>
                </c:pt>
                <c:pt idx="5574">
                  <c:v>7.433122231659241E-4</c:v>
                </c:pt>
                <c:pt idx="5575">
                  <c:v>7.4333263394336805E-4</c:v>
                </c:pt>
                <c:pt idx="5576">
                  <c:v>7.4349103332723451E-4</c:v>
                </c:pt>
                <c:pt idx="5577">
                  <c:v>7.4384983902485099E-4</c:v>
                </c:pt>
                <c:pt idx="5578">
                  <c:v>7.4396109500890928E-4</c:v>
                </c:pt>
                <c:pt idx="5579">
                  <c:v>7.4449219774649607E-4</c:v>
                </c:pt>
                <c:pt idx="5580">
                  <c:v>7.4456806758000467E-4</c:v>
                </c:pt>
                <c:pt idx="5581">
                  <c:v>7.4485319577410338E-4</c:v>
                </c:pt>
                <c:pt idx="5582">
                  <c:v>7.4512693816615992E-4</c:v>
                </c:pt>
                <c:pt idx="5583">
                  <c:v>7.4538479699844281E-4</c:v>
                </c:pt>
                <c:pt idx="5584">
                  <c:v>7.4559662699868546E-4</c:v>
                </c:pt>
                <c:pt idx="5585">
                  <c:v>7.4575607660360733E-4</c:v>
                </c:pt>
                <c:pt idx="5586">
                  <c:v>7.4580782872692381E-4</c:v>
                </c:pt>
                <c:pt idx="5587">
                  <c:v>7.4590774134159063E-4</c:v>
                </c:pt>
                <c:pt idx="5588">
                  <c:v>7.4664470254291759E-4</c:v>
                </c:pt>
                <c:pt idx="5589">
                  <c:v>7.4666775696243665E-4</c:v>
                </c:pt>
                <c:pt idx="5590">
                  <c:v>7.4686410901977853E-4</c:v>
                </c:pt>
                <c:pt idx="5591">
                  <c:v>7.4686620780799683E-4</c:v>
                </c:pt>
                <c:pt idx="5592">
                  <c:v>7.4697604253079605E-4</c:v>
                </c:pt>
                <c:pt idx="5593">
                  <c:v>7.4704669243100697E-4</c:v>
                </c:pt>
                <c:pt idx="5594">
                  <c:v>7.4722391103192599E-4</c:v>
                </c:pt>
                <c:pt idx="5595">
                  <c:v>7.4739512724739002E-4</c:v>
                </c:pt>
                <c:pt idx="5596">
                  <c:v>7.4751475755562664E-4</c:v>
                </c:pt>
                <c:pt idx="5597">
                  <c:v>7.4830950551660769E-4</c:v>
                </c:pt>
                <c:pt idx="5598">
                  <c:v>7.4908689195909072E-4</c:v>
                </c:pt>
                <c:pt idx="5599">
                  <c:v>7.4930006595285293E-4</c:v>
                </c:pt>
                <c:pt idx="5600">
                  <c:v>7.4934374299004956E-4</c:v>
                </c:pt>
                <c:pt idx="5601">
                  <c:v>7.4942297840862161E-4</c:v>
                </c:pt>
                <c:pt idx="5602">
                  <c:v>7.4947603855331918E-4</c:v>
                </c:pt>
                <c:pt idx="5603">
                  <c:v>7.4957938650721306E-4</c:v>
                </c:pt>
                <c:pt idx="5604">
                  <c:v>7.497103151679821E-4</c:v>
                </c:pt>
                <c:pt idx="5605">
                  <c:v>7.5015475807148249E-4</c:v>
                </c:pt>
                <c:pt idx="5606">
                  <c:v>7.5064442725620965E-4</c:v>
                </c:pt>
                <c:pt idx="5607">
                  <c:v>7.5081055868585678E-4</c:v>
                </c:pt>
                <c:pt idx="5608">
                  <c:v>7.5134649672361619E-4</c:v>
                </c:pt>
                <c:pt idx="5609">
                  <c:v>7.5167682763098876E-4</c:v>
                </c:pt>
                <c:pt idx="5610">
                  <c:v>7.5223234040407757E-4</c:v>
                </c:pt>
                <c:pt idx="5611">
                  <c:v>7.5322792887699201E-4</c:v>
                </c:pt>
                <c:pt idx="5612">
                  <c:v>7.5383480242133846E-4</c:v>
                </c:pt>
                <c:pt idx="5613">
                  <c:v>7.5390105193667769E-4</c:v>
                </c:pt>
                <c:pt idx="5614">
                  <c:v>7.5404614989875776E-4</c:v>
                </c:pt>
                <c:pt idx="5615">
                  <c:v>7.5413183739327864E-4</c:v>
                </c:pt>
                <c:pt idx="5616">
                  <c:v>7.5447105403906819E-4</c:v>
                </c:pt>
                <c:pt idx="5617">
                  <c:v>7.546979430308404E-4</c:v>
                </c:pt>
                <c:pt idx="5618">
                  <c:v>7.5488553284893897E-4</c:v>
                </c:pt>
                <c:pt idx="5619">
                  <c:v>7.5521625286011063E-4</c:v>
                </c:pt>
                <c:pt idx="5620">
                  <c:v>7.5526630002810391E-4</c:v>
                </c:pt>
                <c:pt idx="5621">
                  <c:v>7.5528969308189225E-4</c:v>
                </c:pt>
                <c:pt idx="5622">
                  <c:v>7.5555446538706848E-4</c:v>
                </c:pt>
                <c:pt idx="5623">
                  <c:v>7.5634545198547602E-4</c:v>
                </c:pt>
                <c:pt idx="5624">
                  <c:v>7.565682297132701E-4</c:v>
                </c:pt>
                <c:pt idx="5625">
                  <c:v>7.5672723400792578E-4</c:v>
                </c:pt>
                <c:pt idx="5626">
                  <c:v>7.5676626563881886E-4</c:v>
                </c:pt>
                <c:pt idx="5627">
                  <c:v>7.5715085896658596E-4</c:v>
                </c:pt>
                <c:pt idx="5628">
                  <c:v>7.5723350588509039E-4</c:v>
                </c:pt>
                <c:pt idx="5629">
                  <c:v>7.5724167032011026E-4</c:v>
                </c:pt>
                <c:pt idx="5630">
                  <c:v>7.5740177362561669E-4</c:v>
                </c:pt>
                <c:pt idx="5631">
                  <c:v>7.5759988459648923E-4</c:v>
                </c:pt>
                <c:pt idx="5632">
                  <c:v>7.5780599130545565E-4</c:v>
                </c:pt>
                <c:pt idx="5633">
                  <c:v>7.5784825318011911E-4</c:v>
                </c:pt>
                <c:pt idx="5634">
                  <c:v>7.5785100206395603E-4</c:v>
                </c:pt>
                <c:pt idx="5635">
                  <c:v>7.5786105348572331E-4</c:v>
                </c:pt>
                <c:pt idx="5636">
                  <c:v>7.5854459904614385E-4</c:v>
                </c:pt>
                <c:pt idx="5637">
                  <c:v>7.5866658502553167E-4</c:v>
                </c:pt>
                <c:pt idx="5638">
                  <c:v>7.5894088415878822E-4</c:v>
                </c:pt>
                <c:pt idx="5639">
                  <c:v>7.5994321761440632E-4</c:v>
                </c:pt>
                <c:pt idx="5640">
                  <c:v>7.600690216925959E-4</c:v>
                </c:pt>
                <c:pt idx="5641">
                  <c:v>7.6093926597250484E-4</c:v>
                </c:pt>
                <c:pt idx="5642">
                  <c:v>7.6117030943616791E-4</c:v>
                </c:pt>
                <c:pt idx="5643">
                  <c:v>7.6150016371270433E-4</c:v>
                </c:pt>
                <c:pt idx="5644">
                  <c:v>7.6165485507199656E-4</c:v>
                </c:pt>
                <c:pt idx="5645">
                  <c:v>7.6168241841301286E-4</c:v>
                </c:pt>
                <c:pt idx="5646">
                  <c:v>7.6218363434409173E-4</c:v>
                </c:pt>
                <c:pt idx="5647">
                  <c:v>7.6232954850159089E-4</c:v>
                </c:pt>
                <c:pt idx="5648">
                  <c:v>7.6237967257553529E-4</c:v>
                </c:pt>
                <c:pt idx="5649">
                  <c:v>7.6252069576261791E-4</c:v>
                </c:pt>
                <c:pt idx="5650">
                  <c:v>7.6270566449875433E-4</c:v>
                </c:pt>
                <c:pt idx="5651">
                  <c:v>7.6279344561308278E-4</c:v>
                </c:pt>
                <c:pt idx="5652">
                  <c:v>7.6317486311398559E-4</c:v>
                </c:pt>
                <c:pt idx="5653">
                  <c:v>7.6318533187845667E-4</c:v>
                </c:pt>
                <c:pt idx="5654">
                  <c:v>7.6363578057856308E-4</c:v>
                </c:pt>
                <c:pt idx="5655">
                  <c:v>7.6404091802877031E-4</c:v>
                </c:pt>
                <c:pt idx="5656">
                  <c:v>7.6412892448580539E-4</c:v>
                </c:pt>
                <c:pt idx="5657">
                  <c:v>7.6472082493760931E-4</c:v>
                </c:pt>
                <c:pt idx="5658">
                  <c:v>7.6484736623790104E-4</c:v>
                </c:pt>
                <c:pt idx="5659">
                  <c:v>7.6515971107602647E-4</c:v>
                </c:pt>
                <c:pt idx="5660">
                  <c:v>7.6537126074167179E-4</c:v>
                </c:pt>
                <c:pt idx="5661">
                  <c:v>7.6541452530093259E-4</c:v>
                </c:pt>
                <c:pt idx="5662">
                  <c:v>7.6567669024627623E-4</c:v>
                </c:pt>
                <c:pt idx="5663">
                  <c:v>7.6576712544286832E-4</c:v>
                </c:pt>
                <c:pt idx="5664">
                  <c:v>7.6597753392343209E-4</c:v>
                </c:pt>
                <c:pt idx="5665">
                  <c:v>7.6670970710908338E-4</c:v>
                </c:pt>
                <c:pt idx="5666">
                  <c:v>7.6690412907513285E-4</c:v>
                </c:pt>
                <c:pt idx="5667">
                  <c:v>7.6720450263365058E-4</c:v>
                </c:pt>
                <c:pt idx="5668">
                  <c:v>7.6759165091356489E-4</c:v>
                </c:pt>
                <c:pt idx="5669">
                  <c:v>7.6810372546879508E-4</c:v>
                </c:pt>
                <c:pt idx="5670">
                  <c:v>7.6879943058110378E-4</c:v>
                </c:pt>
                <c:pt idx="5671">
                  <c:v>7.6897673205748775E-4</c:v>
                </c:pt>
                <c:pt idx="5672">
                  <c:v>7.6937503045991669E-4</c:v>
                </c:pt>
                <c:pt idx="5673">
                  <c:v>7.6943905160206053E-4</c:v>
                </c:pt>
                <c:pt idx="5674">
                  <c:v>7.6980349584193771E-4</c:v>
                </c:pt>
                <c:pt idx="5675">
                  <c:v>7.7034256810731665E-4</c:v>
                </c:pt>
                <c:pt idx="5676">
                  <c:v>7.7039589990368065E-4</c:v>
                </c:pt>
                <c:pt idx="5677">
                  <c:v>7.7074510998166904E-4</c:v>
                </c:pt>
                <c:pt idx="5678">
                  <c:v>7.7085164581128414E-4</c:v>
                </c:pt>
                <c:pt idx="5679">
                  <c:v>7.7099688394066288E-4</c:v>
                </c:pt>
                <c:pt idx="5680">
                  <c:v>7.7100514931474336E-4</c:v>
                </c:pt>
                <c:pt idx="5681">
                  <c:v>7.7100781512929933E-4</c:v>
                </c:pt>
                <c:pt idx="5682">
                  <c:v>7.7102565358873755E-4</c:v>
                </c:pt>
                <c:pt idx="5683">
                  <c:v>7.710535909159523E-4</c:v>
                </c:pt>
                <c:pt idx="5684">
                  <c:v>7.7150312067263583E-4</c:v>
                </c:pt>
                <c:pt idx="5685">
                  <c:v>7.7187487080991038E-4</c:v>
                </c:pt>
                <c:pt idx="5686">
                  <c:v>7.7195694155398795E-4</c:v>
                </c:pt>
                <c:pt idx="5687">
                  <c:v>7.7196737750551234E-4</c:v>
                </c:pt>
                <c:pt idx="5688">
                  <c:v>7.7208466059294821E-4</c:v>
                </c:pt>
                <c:pt idx="5689">
                  <c:v>7.7253413219209035E-4</c:v>
                </c:pt>
                <c:pt idx="5690">
                  <c:v>7.7323725097607962E-4</c:v>
                </c:pt>
                <c:pt idx="5691">
                  <c:v>7.7326860433850721E-4</c:v>
                </c:pt>
                <c:pt idx="5692">
                  <c:v>7.7357097233503097E-4</c:v>
                </c:pt>
                <c:pt idx="5693">
                  <c:v>7.7363751303862892E-4</c:v>
                </c:pt>
                <c:pt idx="5694">
                  <c:v>7.7381598446230211E-4</c:v>
                </c:pt>
                <c:pt idx="5695">
                  <c:v>7.746500865630048E-4</c:v>
                </c:pt>
                <c:pt idx="5696">
                  <c:v>7.7470789627040167E-4</c:v>
                </c:pt>
                <c:pt idx="5697">
                  <c:v>7.7500224883718708E-4</c:v>
                </c:pt>
                <c:pt idx="5698">
                  <c:v>7.7635212318087241E-4</c:v>
                </c:pt>
                <c:pt idx="5699">
                  <c:v>7.7649116045782674E-4</c:v>
                </c:pt>
                <c:pt idx="5700">
                  <c:v>7.765345602227104E-4</c:v>
                </c:pt>
                <c:pt idx="5701">
                  <c:v>7.7677508893459043E-4</c:v>
                </c:pt>
                <c:pt idx="5702">
                  <c:v>7.7689173999000345E-4</c:v>
                </c:pt>
                <c:pt idx="5703">
                  <c:v>7.7705221107961524E-4</c:v>
                </c:pt>
                <c:pt idx="5704">
                  <c:v>7.7712078948081738E-4</c:v>
                </c:pt>
                <c:pt idx="5705">
                  <c:v>7.7768302532254965E-4</c:v>
                </c:pt>
                <c:pt idx="5706">
                  <c:v>7.7779562555854677E-4</c:v>
                </c:pt>
                <c:pt idx="5707">
                  <c:v>7.7781762024713521E-4</c:v>
                </c:pt>
                <c:pt idx="5708">
                  <c:v>7.7784708401276768E-4</c:v>
                </c:pt>
                <c:pt idx="5709">
                  <c:v>7.7794406788290441E-4</c:v>
                </c:pt>
                <c:pt idx="5710">
                  <c:v>7.7815934233169722E-4</c:v>
                </c:pt>
                <c:pt idx="5711">
                  <c:v>7.7892333519963253E-4</c:v>
                </c:pt>
                <c:pt idx="5712">
                  <c:v>7.7896757922440399E-4</c:v>
                </c:pt>
                <c:pt idx="5713">
                  <c:v>7.7917291811427673E-4</c:v>
                </c:pt>
                <c:pt idx="5714">
                  <c:v>7.7925351431078129E-4</c:v>
                </c:pt>
                <c:pt idx="5715">
                  <c:v>7.7953126511544281E-4</c:v>
                </c:pt>
                <c:pt idx="5716">
                  <c:v>7.7958101427287542E-4</c:v>
                </c:pt>
                <c:pt idx="5717">
                  <c:v>7.7968086548682353E-4</c:v>
                </c:pt>
                <c:pt idx="5718">
                  <c:v>7.7987323859150196E-4</c:v>
                </c:pt>
                <c:pt idx="5719">
                  <c:v>7.8007447177343766E-4</c:v>
                </c:pt>
                <c:pt idx="5720">
                  <c:v>7.800989144539131E-4</c:v>
                </c:pt>
                <c:pt idx="5721">
                  <c:v>7.801658508510349E-4</c:v>
                </c:pt>
                <c:pt idx="5722">
                  <c:v>7.8056376968538158E-4</c:v>
                </c:pt>
                <c:pt idx="5723">
                  <c:v>7.8127734899668781E-4</c:v>
                </c:pt>
                <c:pt idx="5724">
                  <c:v>7.8140341521666797E-4</c:v>
                </c:pt>
                <c:pt idx="5725">
                  <c:v>7.8148513209258682E-4</c:v>
                </c:pt>
                <c:pt idx="5726">
                  <c:v>7.82450967304264E-4</c:v>
                </c:pt>
                <c:pt idx="5727">
                  <c:v>7.8252880108861688E-4</c:v>
                </c:pt>
                <c:pt idx="5728">
                  <c:v>7.8260446693141552E-4</c:v>
                </c:pt>
                <c:pt idx="5729">
                  <c:v>7.8276235702009057E-4</c:v>
                </c:pt>
                <c:pt idx="5730">
                  <c:v>7.8283533084449151E-4</c:v>
                </c:pt>
                <c:pt idx="5731">
                  <c:v>7.8308155889206374E-4</c:v>
                </c:pt>
                <c:pt idx="5732">
                  <c:v>7.8325148507221709E-4</c:v>
                </c:pt>
                <c:pt idx="5733">
                  <c:v>7.8351055517323319E-4</c:v>
                </c:pt>
                <c:pt idx="5734">
                  <c:v>7.8443726196260485E-4</c:v>
                </c:pt>
                <c:pt idx="5735">
                  <c:v>7.8452254818171894E-4</c:v>
                </c:pt>
                <c:pt idx="5736">
                  <c:v>7.8486103608159873E-4</c:v>
                </c:pt>
                <c:pt idx="5737">
                  <c:v>7.8503532233302063E-4</c:v>
                </c:pt>
                <c:pt idx="5738">
                  <c:v>7.8535033221044067E-4</c:v>
                </c:pt>
                <c:pt idx="5739">
                  <c:v>7.860503494053259E-4</c:v>
                </c:pt>
                <c:pt idx="5740">
                  <c:v>7.8628085142628406E-4</c:v>
                </c:pt>
                <c:pt idx="5741">
                  <c:v>7.8768273559024426E-4</c:v>
                </c:pt>
                <c:pt idx="5742">
                  <c:v>7.8838212296260084E-4</c:v>
                </c:pt>
                <c:pt idx="5743">
                  <c:v>7.8849885875410602E-4</c:v>
                </c:pt>
                <c:pt idx="5744">
                  <c:v>7.8870206660487804E-4</c:v>
                </c:pt>
                <c:pt idx="5745">
                  <c:v>7.8896325658122702E-4</c:v>
                </c:pt>
                <c:pt idx="5746">
                  <c:v>7.8899067440563978E-4</c:v>
                </c:pt>
                <c:pt idx="5747">
                  <c:v>7.8912159601152968E-4</c:v>
                </c:pt>
                <c:pt idx="5748">
                  <c:v>7.8922762823120597E-4</c:v>
                </c:pt>
                <c:pt idx="5749">
                  <c:v>7.8962566552552549E-4</c:v>
                </c:pt>
                <c:pt idx="5750">
                  <c:v>7.8999944767515172E-4</c:v>
                </c:pt>
                <c:pt idx="5751">
                  <c:v>7.9009755237975567E-4</c:v>
                </c:pt>
                <c:pt idx="5752">
                  <c:v>7.9021597762135142E-4</c:v>
                </c:pt>
                <c:pt idx="5753">
                  <c:v>7.9042421971088465E-4</c:v>
                </c:pt>
                <c:pt idx="5754">
                  <c:v>7.9055288949191451E-4</c:v>
                </c:pt>
                <c:pt idx="5755">
                  <c:v>7.9066481563794656E-4</c:v>
                </c:pt>
                <c:pt idx="5756">
                  <c:v>7.9086997342670787E-4</c:v>
                </c:pt>
                <c:pt idx="5757">
                  <c:v>7.9111149036455608E-4</c:v>
                </c:pt>
                <c:pt idx="5758">
                  <c:v>7.9116879025992236E-4</c:v>
                </c:pt>
                <c:pt idx="5759">
                  <c:v>7.9117476473595843E-4</c:v>
                </c:pt>
                <c:pt idx="5760">
                  <c:v>7.913502709390427E-4</c:v>
                </c:pt>
                <c:pt idx="5761">
                  <c:v>7.9169531600158246E-4</c:v>
                </c:pt>
                <c:pt idx="5762">
                  <c:v>7.9172945201049015E-4</c:v>
                </c:pt>
                <c:pt idx="5763">
                  <c:v>7.918746923106008E-4</c:v>
                </c:pt>
                <c:pt idx="5764">
                  <c:v>7.9197651268902731E-4</c:v>
                </c:pt>
                <c:pt idx="5765">
                  <c:v>7.9208672729001251E-4</c:v>
                </c:pt>
                <c:pt idx="5766">
                  <c:v>7.9209259033511412E-4</c:v>
                </c:pt>
                <c:pt idx="5767">
                  <c:v>7.9228027972264449E-4</c:v>
                </c:pt>
                <c:pt idx="5768">
                  <c:v>7.9276205395328631E-4</c:v>
                </c:pt>
                <c:pt idx="5769">
                  <c:v>7.9282068791882256E-4</c:v>
                </c:pt>
                <c:pt idx="5770">
                  <c:v>7.93227880122389E-4</c:v>
                </c:pt>
                <c:pt idx="5771">
                  <c:v>7.9330480157888399E-4</c:v>
                </c:pt>
                <c:pt idx="5772">
                  <c:v>7.9346398015234796E-4</c:v>
                </c:pt>
                <c:pt idx="5773">
                  <c:v>7.9350740720644114E-4</c:v>
                </c:pt>
                <c:pt idx="5774">
                  <c:v>7.939712819903977E-4</c:v>
                </c:pt>
                <c:pt idx="5775">
                  <c:v>7.944126543669418E-4</c:v>
                </c:pt>
                <c:pt idx="5776">
                  <c:v>7.9451399214501887E-4</c:v>
                </c:pt>
                <c:pt idx="5777">
                  <c:v>7.9478350137613069E-4</c:v>
                </c:pt>
                <c:pt idx="5778">
                  <c:v>7.9499987758795392E-4</c:v>
                </c:pt>
                <c:pt idx="5779">
                  <c:v>7.9636207362949205E-4</c:v>
                </c:pt>
                <c:pt idx="5780">
                  <c:v>7.964405741388256E-4</c:v>
                </c:pt>
                <c:pt idx="5781">
                  <c:v>7.9645485466433446E-4</c:v>
                </c:pt>
                <c:pt idx="5782">
                  <c:v>7.9674025182252626E-4</c:v>
                </c:pt>
                <c:pt idx="5783">
                  <c:v>7.9683299047640177E-4</c:v>
                </c:pt>
                <c:pt idx="5784">
                  <c:v>7.9687766042989988E-4</c:v>
                </c:pt>
                <c:pt idx="5785">
                  <c:v>7.9748390632245056E-4</c:v>
                </c:pt>
                <c:pt idx="5786">
                  <c:v>7.9777654463077346E-4</c:v>
                </c:pt>
                <c:pt idx="5787">
                  <c:v>7.9794081822350904E-4</c:v>
                </c:pt>
                <c:pt idx="5788">
                  <c:v>7.9819604674821742E-4</c:v>
                </c:pt>
                <c:pt idx="5789">
                  <c:v>7.9863114092706988E-4</c:v>
                </c:pt>
                <c:pt idx="5790">
                  <c:v>7.9886117096876236E-4</c:v>
                </c:pt>
                <c:pt idx="5791">
                  <c:v>7.9907497881641387E-4</c:v>
                </c:pt>
                <c:pt idx="5792">
                  <c:v>7.9922778225864264E-4</c:v>
                </c:pt>
                <c:pt idx="5793">
                  <c:v>7.993874262991746E-4</c:v>
                </c:pt>
                <c:pt idx="5794">
                  <c:v>7.9952416290978844E-4</c:v>
                </c:pt>
                <c:pt idx="5795">
                  <c:v>7.9971691899369994E-4</c:v>
                </c:pt>
                <c:pt idx="5796">
                  <c:v>8.0011313597376998E-4</c:v>
                </c:pt>
                <c:pt idx="5797">
                  <c:v>8.0093420623698929E-4</c:v>
                </c:pt>
                <c:pt idx="5798">
                  <c:v>8.0094300239392775E-4</c:v>
                </c:pt>
                <c:pt idx="5799">
                  <c:v>8.0096858443762188E-4</c:v>
                </c:pt>
                <c:pt idx="5800">
                  <c:v>8.0124940279740391E-4</c:v>
                </c:pt>
                <c:pt idx="5801">
                  <c:v>8.0157660909040086E-4</c:v>
                </c:pt>
                <c:pt idx="5802">
                  <c:v>8.0217051984723215E-4</c:v>
                </c:pt>
                <c:pt idx="5803">
                  <c:v>8.0246408950316402E-4</c:v>
                </c:pt>
                <c:pt idx="5804">
                  <c:v>8.0248801407630888E-4</c:v>
                </c:pt>
                <c:pt idx="5805">
                  <c:v>8.0291069383602064E-4</c:v>
                </c:pt>
                <c:pt idx="5806">
                  <c:v>8.0312838446513297E-4</c:v>
                </c:pt>
                <c:pt idx="5807">
                  <c:v>8.0337501247016894E-4</c:v>
                </c:pt>
                <c:pt idx="5808">
                  <c:v>8.0339386446786612E-4</c:v>
                </c:pt>
                <c:pt idx="5809">
                  <c:v>8.0360175241789723E-4</c:v>
                </c:pt>
                <c:pt idx="5810">
                  <c:v>8.0390688158615516E-4</c:v>
                </c:pt>
                <c:pt idx="5811">
                  <c:v>8.0396229123867399E-4</c:v>
                </c:pt>
                <c:pt idx="5812">
                  <c:v>8.0436976873851066E-4</c:v>
                </c:pt>
                <c:pt idx="5813">
                  <c:v>8.0482616090418908E-4</c:v>
                </c:pt>
                <c:pt idx="5814">
                  <c:v>8.0518366566114752E-4</c:v>
                </c:pt>
                <c:pt idx="5815">
                  <c:v>8.0527530902542606E-4</c:v>
                </c:pt>
                <c:pt idx="5816">
                  <c:v>8.0545537562737833E-4</c:v>
                </c:pt>
                <c:pt idx="5817">
                  <c:v>8.0553477978163889E-4</c:v>
                </c:pt>
                <c:pt idx="5818">
                  <c:v>8.0603882386705533E-4</c:v>
                </c:pt>
                <c:pt idx="5819">
                  <c:v>8.0614559413577972E-4</c:v>
                </c:pt>
                <c:pt idx="5820">
                  <c:v>8.0667361140324232E-4</c:v>
                </c:pt>
                <c:pt idx="5821">
                  <c:v>8.0684804069043148E-4</c:v>
                </c:pt>
                <c:pt idx="5822">
                  <c:v>8.070770070732013E-4</c:v>
                </c:pt>
                <c:pt idx="5823">
                  <c:v>8.0767302323381566E-4</c:v>
                </c:pt>
                <c:pt idx="5824">
                  <c:v>8.0776617618749311E-4</c:v>
                </c:pt>
                <c:pt idx="5825">
                  <c:v>8.0815201582581648E-4</c:v>
                </c:pt>
                <c:pt idx="5826">
                  <c:v>8.0825859941154705E-4</c:v>
                </c:pt>
                <c:pt idx="5827">
                  <c:v>8.0841093397555821E-4</c:v>
                </c:pt>
                <c:pt idx="5828">
                  <c:v>8.0853508809031411E-4</c:v>
                </c:pt>
                <c:pt idx="5829">
                  <c:v>8.0913619154342642E-4</c:v>
                </c:pt>
                <c:pt idx="5830">
                  <c:v>8.0966552742751268E-4</c:v>
                </c:pt>
                <c:pt idx="5831">
                  <c:v>8.0970515880078402E-4</c:v>
                </c:pt>
                <c:pt idx="5832">
                  <c:v>8.0979819515511573E-4</c:v>
                </c:pt>
                <c:pt idx="5833">
                  <c:v>8.0982785790455897E-4</c:v>
                </c:pt>
                <c:pt idx="5834">
                  <c:v>8.0983807585251926E-4</c:v>
                </c:pt>
                <c:pt idx="5835">
                  <c:v>8.1005334181219815E-4</c:v>
                </c:pt>
                <c:pt idx="5836">
                  <c:v>8.1052335625459847E-4</c:v>
                </c:pt>
                <c:pt idx="5837">
                  <c:v>8.1107421125596168E-4</c:v>
                </c:pt>
                <c:pt idx="5838">
                  <c:v>8.1153232264177561E-4</c:v>
                </c:pt>
                <c:pt idx="5839">
                  <c:v>8.118227145520714E-4</c:v>
                </c:pt>
                <c:pt idx="5840">
                  <c:v>8.1258023569117592E-4</c:v>
                </c:pt>
                <c:pt idx="5841">
                  <c:v>8.1681913171080295E-4</c:v>
                </c:pt>
                <c:pt idx="5842">
                  <c:v>8.1692175929161208E-4</c:v>
                </c:pt>
                <c:pt idx="5843">
                  <c:v>8.1700795814868823E-4</c:v>
                </c:pt>
                <c:pt idx="5844">
                  <c:v>8.1704305083041674E-4</c:v>
                </c:pt>
                <c:pt idx="5845">
                  <c:v>8.1719300099983435E-4</c:v>
                </c:pt>
                <c:pt idx="5846">
                  <c:v>8.1768719647191805E-4</c:v>
                </c:pt>
                <c:pt idx="5847">
                  <c:v>8.186976947760279E-4</c:v>
                </c:pt>
                <c:pt idx="5848">
                  <c:v>8.1886420112218725E-4</c:v>
                </c:pt>
                <c:pt idx="5849">
                  <c:v>8.1919516464302924E-4</c:v>
                </c:pt>
                <c:pt idx="5850">
                  <c:v>8.1938115067744458E-4</c:v>
                </c:pt>
                <c:pt idx="5851">
                  <c:v>8.1952288322889545E-4</c:v>
                </c:pt>
                <c:pt idx="5852">
                  <c:v>8.1970601986680592E-4</c:v>
                </c:pt>
                <c:pt idx="5853">
                  <c:v>8.1979010024401842E-4</c:v>
                </c:pt>
                <c:pt idx="5854">
                  <c:v>8.197925080515125E-4</c:v>
                </c:pt>
                <c:pt idx="5855">
                  <c:v>8.1992412514458825E-4</c:v>
                </c:pt>
                <c:pt idx="5856">
                  <c:v>8.1994185444719098E-4</c:v>
                </c:pt>
                <c:pt idx="5857">
                  <c:v>8.2031082935465514E-4</c:v>
                </c:pt>
                <c:pt idx="5858">
                  <c:v>8.2044308309256009E-4</c:v>
                </c:pt>
                <c:pt idx="5859">
                  <c:v>8.212937568752379E-4</c:v>
                </c:pt>
                <c:pt idx="5860">
                  <c:v>8.213992718403702E-4</c:v>
                </c:pt>
                <c:pt idx="5861">
                  <c:v>8.2152749886949753E-4</c:v>
                </c:pt>
                <c:pt idx="5862">
                  <c:v>8.2157285353404532E-4</c:v>
                </c:pt>
                <c:pt idx="5863">
                  <c:v>8.2186129488614134E-4</c:v>
                </c:pt>
                <c:pt idx="5864">
                  <c:v>8.2192511442150356E-4</c:v>
                </c:pt>
                <c:pt idx="5865">
                  <c:v>8.2226287853714921E-4</c:v>
                </c:pt>
                <c:pt idx="5866">
                  <c:v>8.2287943602926249E-4</c:v>
                </c:pt>
                <c:pt idx="5867">
                  <c:v>8.2288058713769438E-4</c:v>
                </c:pt>
                <c:pt idx="5868">
                  <c:v>8.2390879660328674E-4</c:v>
                </c:pt>
                <c:pt idx="5869">
                  <c:v>8.2447688179383195E-4</c:v>
                </c:pt>
                <c:pt idx="5870">
                  <c:v>8.2480744838073238E-4</c:v>
                </c:pt>
                <c:pt idx="5871">
                  <c:v>8.2545492454609028E-4</c:v>
                </c:pt>
                <c:pt idx="5872">
                  <c:v>8.2613271902210632E-4</c:v>
                </c:pt>
                <c:pt idx="5873">
                  <c:v>8.2628613399069004E-4</c:v>
                </c:pt>
                <c:pt idx="5874">
                  <c:v>8.2651341154357924E-4</c:v>
                </c:pt>
                <c:pt idx="5875">
                  <c:v>8.2651417626162735E-4</c:v>
                </c:pt>
                <c:pt idx="5876">
                  <c:v>8.2653125310406237E-4</c:v>
                </c:pt>
                <c:pt idx="5877">
                  <c:v>8.2721719464923953E-4</c:v>
                </c:pt>
                <c:pt idx="5878">
                  <c:v>8.2836396409689426E-4</c:v>
                </c:pt>
                <c:pt idx="5879">
                  <c:v>8.2848816968902124E-4</c:v>
                </c:pt>
                <c:pt idx="5880">
                  <c:v>8.2850514605755298E-4</c:v>
                </c:pt>
                <c:pt idx="5881">
                  <c:v>8.285515538374663E-4</c:v>
                </c:pt>
                <c:pt idx="5882">
                  <c:v>8.2858113161823855E-4</c:v>
                </c:pt>
                <c:pt idx="5883">
                  <c:v>8.2891941236821803E-4</c:v>
                </c:pt>
                <c:pt idx="5884">
                  <c:v>8.2908003684333876E-4</c:v>
                </c:pt>
                <c:pt idx="5885">
                  <c:v>8.2910225502692749E-4</c:v>
                </c:pt>
                <c:pt idx="5886">
                  <c:v>8.2955310376202113E-4</c:v>
                </c:pt>
                <c:pt idx="5887">
                  <c:v>8.2977194945340032E-4</c:v>
                </c:pt>
                <c:pt idx="5888">
                  <c:v>8.300017371095517E-4</c:v>
                </c:pt>
                <c:pt idx="5889">
                  <c:v>8.3026484601342722E-4</c:v>
                </c:pt>
                <c:pt idx="5890">
                  <c:v>8.306363507545614E-4</c:v>
                </c:pt>
                <c:pt idx="5891">
                  <c:v>8.3129811964287889E-4</c:v>
                </c:pt>
                <c:pt idx="5892">
                  <c:v>8.3134686344106133E-4</c:v>
                </c:pt>
                <c:pt idx="5893">
                  <c:v>8.3157747430874886E-4</c:v>
                </c:pt>
                <c:pt idx="5894">
                  <c:v>8.3208355516145441E-4</c:v>
                </c:pt>
                <c:pt idx="5895">
                  <c:v>8.3211474920762173E-4</c:v>
                </c:pt>
                <c:pt idx="5896">
                  <c:v>8.3232124850906534E-4</c:v>
                </c:pt>
                <c:pt idx="5897">
                  <c:v>8.3232243745026365E-4</c:v>
                </c:pt>
                <c:pt idx="5898">
                  <c:v>8.326039132318865E-4</c:v>
                </c:pt>
                <c:pt idx="5899">
                  <c:v>8.3263073174031526E-4</c:v>
                </c:pt>
                <c:pt idx="5900">
                  <c:v>8.3273979860525624E-4</c:v>
                </c:pt>
                <c:pt idx="5901">
                  <c:v>8.327583329395111E-4</c:v>
                </c:pt>
                <c:pt idx="5902">
                  <c:v>8.3317746417180261E-4</c:v>
                </c:pt>
                <c:pt idx="5903">
                  <c:v>8.3348345372538993E-4</c:v>
                </c:pt>
                <c:pt idx="5904">
                  <c:v>8.3381333663492239E-4</c:v>
                </c:pt>
                <c:pt idx="5905">
                  <c:v>8.3396593747545283E-4</c:v>
                </c:pt>
                <c:pt idx="5906">
                  <c:v>8.3409567068282728E-4</c:v>
                </c:pt>
                <c:pt idx="5907">
                  <c:v>8.3417323746708247E-4</c:v>
                </c:pt>
                <c:pt idx="5908">
                  <c:v>8.3452808524746617E-4</c:v>
                </c:pt>
                <c:pt idx="5909">
                  <c:v>8.3476711836342088E-4</c:v>
                </c:pt>
                <c:pt idx="5910">
                  <c:v>8.3534545290002101E-4</c:v>
                </c:pt>
                <c:pt idx="5911">
                  <c:v>8.365271090811599E-4</c:v>
                </c:pt>
                <c:pt idx="5912">
                  <c:v>8.3690824505227147E-4</c:v>
                </c:pt>
                <c:pt idx="5913">
                  <c:v>8.3694523185315491E-4</c:v>
                </c:pt>
                <c:pt idx="5914">
                  <c:v>8.3701059446921703E-4</c:v>
                </c:pt>
                <c:pt idx="5915">
                  <c:v>8.3707270470779192E-4</c:v>
                </c:pt>
                <c:pt idx="5916">
                  <c:v>8.3735136722010075E-4</c:v>
                </c:pt>
                <c:pt idx="5917">
                  <c:v>8.3787990212973748E-4</c:v>
                </c:pt>
                <c:pt idx="5918">
                  <c:v>8.3806328313010628E-4</c:v>
                </c:pt>
                <c:pt idx="5919">
                  <c:v>8.3807205040855031E-4</c:v>
                </c:pt>
                <c:pt idx="5920">
                  <c:v>8.3879517722157989E-4</c:v>
                </c:pt>
                <c:pt idx="5921">
                  <c:v>8.3920680474847641E-4</c:v>
                </c:pt>
                <c:pt idx="5922">
                  <c:v>8.3940990881755989E-4</c:v>
                </c:pt>
                <c:pt idx="5923">
                  <c:v>8.3943536964910248E-4</c:v>
                </c:pt>
                <c:pt idx="5924">
                  <c:v>8.3986313543505124E-4</c:v>
                </c:pt>
                <c:pt idx="5925">
                  <c:v>8.3991807357346139E-4</c:v>
                </c:pt>
                <c:pt idx="5926">
                  <c:v>8.4010078691853498E-4</c:v>
                </c:pt>
                <c:pt idx="5927">
                  <c:v>8.4013777837098835E-4</c:v>
                </c:pt>
                <c:pt idx="5928">
                  <c:v>8.4078039023492918E-4</c:v>
                </c:pt>
                <c:pt idx="5929">
                  <c:v>8.4102249265034215E-4</c:v>
                </c:pt>
                <c:pt idx="5930">
                  <c:v>8.4107439920577047E-4</c:v>
                </c:pt>
                <c:pt idx="5931">
                  <c:v>8.4119854153655066E-4</c:v>
                </c:pt>
                <c:pt idx="5932">
                  <c:v>8.4168216771211553E-4</c:v>
                </c:pt>
                <c:pt idx="5933">
                  <c:v>8.4176173001974399E-4</c:v>
                </c:pt>
                <c:pt idx="5934">
                  <c:v>8.4231798332271815E-4</c:v>
                </c:pt>
                <c:pt idx="5935">
                  <c:v>8.4233707336449099E-4</c:v>
                </c:pt>
                <c:pt idx="5936">
                  <c:v>8.4239570546939928E-4</c:v>
                </c:pt>
                <c:pt idx="5937">
                  <c:v>8.4287713982535292E-4</c:v>
                </c:pt>
                <c:pt idx="5938">
                  <c:v>8.4312386962223705E-4</c:v>
                </c:pt>
                <c:pt idx="5939">
                  <c:v>8.4368257027104762E-4</c:v>
                </c:pt>
                <c:pt idx="5940">
                  <c:v>8.4469999352192236E-4</c:v>
                </c:pt>
                <c:pt idx="5941">
                  <c:v>8.4498344187917463E-4</c:v>
                </c:pt>
                <c:pt idx="5942">
                  <c:v>8.4504263217243946E-4</c:v>
                </c:pt>
                <c:pt idx="5943">
                  <c:v>8.4684277721616544E-4</c:v>
                </c:pt>
                <c:pt idx="5944">
                  <c:v>8.4684539573976478E-4</c:v>
                </c:pt>
                <c:pt idx="5945">
                  <c:v>8.4707696824194711E-4</c:v>
                </c:pt>
                <c:pt idx="5946">
                  <c:v>8.4718540067155418E-4</c:v>
                </c:pt>
                <c:pt idx="5947">
                  <c:v>8.4752629746429498E-4</c:v>
                </c:pt>
                <c:pt idx="5948">
                  <c:v>8.4803132148038036E-4</c:v>
                </c:pt>
                <c:pt idx="5949">
                  <c:v>8.4805064782189101E-4</c:v>
                </c:pt>
                <c:pt idx="5950">
                  <c:v>8.481380272473396E-4</c:v>
                </c:pt>
                <c:pt idx="5951">
                  <c:v>8.4842525795091148E-4</c:v>
                </c:pt>
                <c:pt idx="5952">
                  <c:v>8.4870181349599278E-4</c:v>
                </c:pt>
                <c:pt idx="5953">
                  <c:v>8.4876848921139943E-4</c:v>
                </c:pt>
                <c:pt idx="5954">
                  <c:v>8.4892862786883547E-4</c:v>
                </c:pt>
                <c:pt idx="5955">
                  <c:v>8.5050733649071411E-4</c:v>
                </c:pt>
                <c:pt idx="5956">
                  <c:v>8.5072305582337875E-4</c:v>
                </c:pt>
                <c:pt idx="5957">
                  <c:v>8.5115873547979618E-4</c:v>
                </c:pt>
                <c:pt idx="5958">
                  <c:v>8.5147364178226519E-4</c:v>
                </c:pt>
                <c:pt idx="5959">
                  <c:v>8.5257744189028096E-4</c:v>
                </c:pt>
                <c:pt idx="5960">
                  <c:v>8.5288962423357348E-4</c:v>
                </c:pt>
                <c:pt idx="5961">
                  <c:v>8.5315156838441258E-4</c:v>
                </c:pt>
                <c:pt idx="5962">
                  <c:v>8.5334461410605943E-4</c:v>
                </c:pt>
                <c:pt idx="5963">
                  <c:v>8.5340221976460155E-4</c:v>
                </c:pt>
                <c:pt idx="5964">
                  <c:v>8.5349533426530295E-4</c:v>
                </c:pt>
                <c:pt idx="5965">
                  <c:v>8.5367422122919654E-4</c:v>
                </c:pt>
                <c:pt idx="5966">
                  <c:v>8.5419312800990297E-4</c:v>
                </c:pt>
                <c:pt idx="5967">
                  <c:v>8.5443227140682087E-4</c:v>
                </c:pt>
                <c:pt idx="5968">
                  <c:v>8.5482723618434623E-4</c:v>
                </c:pt>
                <c:pt idx="5969">
                  <c:v>8.5519851765013819E-4</c:v>
                </c:pt>
                <c:pt idx="5970">
                  <c:v>8.5560808060369483E-4</c:v>
                </c:pt>
                <c:pt idx="5971">
                  <c:v>8.5566067652174244E-4</c:v>
                </c:pt>
                <c:pt idx="5972">
                  <c:v>8.5593593330981815E-4</c:v>
                </c:pt>
                <c:pt idx="5973">
                  <c:v>8.5600782564427885E-4</c:v>
                </c:pt>
                <c:pt idx="5974">
                  <c:v>8.5632557374568932E-4</c:v>
                </c:pt>
                <c:pt idx="5975">
                  <c:v>8.5635573328277028E-4</c:v>
                </c:pt>
                <c:pt idx="5976">
                  <c:v>8.5804339965151898E-4</c:v>
                </c:pt>
                <c:pt idx="5977">
                  <c:v>8.5842655998573478E-4</c:v>
                </c:pt>
                <c:pt idx="5978">
                  <c:v>8.5867959048873852E-4</c:v>
                </c:pt>
                <c:pt idx="5979">
                  <c:v>8.5886762453173734E-4</c:v>
                </c:pt>
                <c:pt idx="5980">
                  <c:v>8.5921879175764905E-4</c:v>
                </c:pt>
                <c:pt idx="5981">
                  <c:v>8.5976231960652682E-4</c:v>
                </c:pt>
                <c:pt idx="5982">
                  <c:v>8.6010087696984693E-4</c:v>
                </c:pt>
                <c:pt idx="5983">
                  <c:v>8.6014881418585494E-4</c:v>
                </c:pt>
                <c:pt idx="5984">
                  <c:v>8.6021488694154851E-4</c:v>
                </c:pt>
                <c:pt idx="5985">
                  <c:v>8.6035266705428192E-4</c:v>
                </c:pt>
                <c:pt idx="5986">
                  <c:v>8.6043868822139745E-4</c:v>
                </c:pt>
                <c:pt idx="5987">
                  <c:v>8.607340275411543E-4</c:v>
                </c:pt>
                <c:pt idx="5988">
                  <c:v>8.6102821265143282E-4</c:v>
                </c:pt>
                <c:pt idx="5989">
                  <c:v>8.617170736767636E-4</c:v>
                </c:pt>
                <c:pt idx="5990">
                  <c:v>8.6247115063865874E-4</c:v>
                </c:pt>
                <c:pt idx="5991">
                  <c:v>8.6381707176836622E-4</c:v>
                </c:pt>
                <c:pt idx="5992">
                  <c:v>8.6399959750013125E-4</c:v>
                </c:pt>
                <c:pt idx="5993">
                  <c:v>8.6412560231939226E-4</c:v>
                </c:pt>
                <c:pt idx="5994">
                  <c:v>8.6414056052691243E-4</c:v>
                </c:pt>
                <c:pt idx="5995">
                  <c:v>8.6434710758447129E-4</c:v>
                </c:pt>
                <c:pt idx="5996">
                  <c:v>8.6435053113972156E-4</c:v>
                </c:pt>
                <c:pt idx="5997">
                  <c:v>8.643518069102196E-4</c:v>
                </c:pt>
                <c:pt idx="5998">
                  <c:v>8.6455549046151161E-4</c:v>
                </c:pt>
                <c:pt idx="5999">
                  <c:v>8.6484446085212678E-4</c:v>
                </c:pt>
                <c:pt idx="6000">
                  <c:v>8.6523909877935933E-4</c:v>
                </c:pt>
                <c:pt idx="6001">
                  <c:v>8.658170680902169E-4</c:v>
                </c:pt>
                <c:pt idx="6002">
                  <c:v>8.6591420790422613E-4</c:v>
                </c:pt>
                <c:pt idx="6003">
                  <c:v>8.6652188012307965E-4</c:v>
                </c:pt>
                <c:pt idx="6004">
                  <c:v>8.6761204803102439E-4</c:v>
                </c:pt>
                <c:pt idx="6005">
                  <c:v>8.6810757540254626E-4</c:v>
                </c:pt>
                <c:pt idx="6006">
                  <c:v>8.6842329107813252E-4</c:v>
                </c:pt>
                <c:pt idx="6007">
                  <c:v>8.6845157944380252E-4</c:v>
                </c:pt>
                <c:pt idx="6008">
                  <c:v>8.6856392043231938E-4</c:v>
                </c:pt>
                <c:pt idx="6009">
                  <c:v>8.6899221729830908E-4</c:v>
                </c:pt>
                <c:pt idx="6010">
                  <c:v>8.6949855101550787E-4</c:v>
                </c:pt>
                <c:pt idx="6011">
                  <c:v>8.6987449459449077E-4</c:v>
                </c:pt>
                <c:pt idx="6012">
                  <c:v>8.7000769136061286E-4</c:v>
                </c:pt>
                <c:pt idx="6013">
                  <c:v>8.7053555861495591E-4</c:v>
                </c:pt>
                <c:pt idx="6014">
                  <c:v>8.7057246323810858E-4</c:v>
                </c:pt>
                <c:pt idx="6015">
                  <c:v>8.7073204804865418E-4</c:v>
                </c:pt>
                <c:pt idx="6016">
                  <c:v>8.7075158712194927E-4</c:v>
                </c:pt>
                <c:pt idx="6017">
                  <c:v>8.7131607184254647E-4</c:v>
                </c:pt>
                <c:pt idx="6018">
                  <c:v>8.7149467351016875E-4</c:v>
                </c:pt>
                <c:pt idx="6019">
                  <c:v>8.715535273398961E-4</c:v>
                </c:pt>
                <c:pt idx="6020">
                  <c:v>8.7163920584138182E-4</c:v>
                </c:pt>
                <c:pt idx="6021">
                  <c:v>8.7170828971315051E-4</c:v>
                </c:pt>
                <c:pt idx="6022">
                  <c:v>8.7172563386578826E-4</c:v>
                </c:pt>
                <c:pt idx="6023">
                  <c:v>8.7175069466234286E-4</c:v>
                </c:pt>
                <c:pt idx="6024">
                  <c:v>8.7182628701034195E-4</c:v>
                </c:pt>
                <c:pt idx="6025">
                  <c:v>8.7188931515865713E-4</c:v>
                </c:pt>
                <c:pt idx="6026">
                  <c:v>8.7201924404206013E-4</c:v>
                </c:pt>
                <c:pt idx="6027">
                  <c:v>8.7222817518410795E-4</c:v>
                </c:pt>
                <c:pt idx="6028">
                  <c:v>8.7273432922150911E-4</c:v>
                </c:pt>
                <c:pt idx="6029">
                  <c:v>8.7283326655707692E-4</c:v>
                </c:pt>
                <c:pt idx="6030">
                  <c:v>8.7381628927978396E-4</c:v>
                </c:pt>
                <c:pt idx="6031">
                  <c:v>8.7402807857879256E-4</c:v>
                </c:pt>
                <c:pt idx="6032">
                  <c:v>8.7504008375888546E-4</c:v>
                </c:pt>
                <c:pt idx="6033">
                  <c:v>8.751795613844306E-4</c:v>
                </c:pt>
                <c:pt idx="6034">
                  <c:v>8.7565415793302475E-4</c:v>
                </c:pt>
                <c:pt idx="6035">
                  <c:v>8.7568130821465715E-4</c:v>
                </c:pt>
                <c:pt idx="6036">
                  <c:v>8.7606858921935801E-4</c:v>
                </c:pt>
                <c:pt idx="6037">
                  <c:v>8.767352459770455E-4</c:v>
                </c:pt>
                <c:pt idx="6038">
                  <c:v>8.7690840716882592E-4</c:v>
                </c:pt>
                <c:pt idx="6039">
                  <c:v>8.7693846995325834E-4</c:v>
                </c:pt>
                <c:pt idx="6040">
                  <c:v>8.7696129117408625E-4</c:v>
                </c:pt>
                <c:pt idx="6041">
                  <c:v>8.7726513666417814E-4</c:v>
                </c:pt>
                <c:pt idx="6042">
                  <c:v>8.7734951179585378E-4</c:v>
                </c:pt>
                <c:pt idx="6043">
                  <c:v>8.7777227435350473E-4</c:v>
                </c:pt>
                <c:pt idx="6044">
                  <c:v>8.7796961998611988E-4</c:v>
                </c:pt>
                <c:pt idx="6045">
                  <c:v>8.7821862905212403E-4</c:v>
                </c:pt>
                <c:pt idx="6046">
                  <c:v>8.7822473191148263E-4</c:v>
                </c:pt>
                <c:pt idx="6047">
                  <c:v>8.7829251086291732E-4</c:v>
                </c:pt>
                <c:pt idx="6048">
                  <c:v>8.7842765074472697E-4</c:v>
                </c:pt>
                <c:pt idx="6049">
                  <c:v>8.784899631715282E-4</c:v>
                </c:pt>
                <c:pt idx="6050">
                  <c:v>8.7866301582668459E-4</c:v>
                </c:pt>
                <c:pt idx="6051">
                  <c:v>8.7892337162154602E-4</c:v>
                </c:pt>
                <c:pt idx="6052">
                  <c:v>8.7903805118669644E-4</c:v>
                </c:pt>
                <c:pt idx="6053">
                  <c:v>8.7919804866899362E-4</c:v>
                </c:pt>
                <c:pt idx="6054">
                  <c:v>8.792324200473247E-4</c:v>
                </c:pt>
                <c:pt idx="6055">
                  <c:v>8.7930767190042708E-4</c:v>
                </c:pt>
                <c:pt idx="6056">
                  <c:v>8.7962288317143002E-4</c:v>
                </c:pt>
                <c:pt idx="6057">
                  <c:v>8.7964731587041273E-4</c:v>
                </c:pt>
                <c:pt idx="6058">
                  <c:v>8.7981057449065402E-4</c:v>
                </c:pt>
                <c:pt idx="6059">
                  <c:v>8.7986342593492713E-4</c:v>
                </c:pt>
                <c:pt idx="6060">
                  <c:v>8.8003741262526508E-4</c:v>
                </c:pt>
                <c:pt idx="6061">
                  <c:v>8.8032247321655156E-4</c:v>
                </c:pt>
                <c:pt idx="6062">
                  <c:v>8.8034660935858914E-4</c:v>
                </c:pt>
                <c:pt idx="6063">
                  <c:v>8.8047146609293819E-4</c:v>
                </c:pt>
                <c:pt idx="6064">
                  <c:v>8.8084165723080845E-4</c:v>
                </c:pt>
                <c:pt idx="6065">
                  <c:v>8.8122727917567373E-4</c:v>
                </c:pt>
                <c:pt idx="6066">
                  <c:v>8.8158864039396246E-4</c:v>
                </c:pt>
                <c:pt idx="6067">
                  <c:v>8.8281318408587857E-4</c:v>
                </c:pt>
                <c:pt idx="6068">
                  <c:v>8.8329462278329733E-4</c:v>
                </c:pt>
                <c:pt idx="6069">
                  <c:v>8.8352772224073884E-4</c:v>
                </c:pt>
                <c:pt idx="6070">
                  <c:v>8.8370541576691703E-4</c:v>
                </c:pt>
                <c:pt idx="6071">
                  <c:v>8.8385844015870447E-4</c:v>
                </c:pt>
                <c:pt idx="6072">
                  <c:v>8.841785205571292E-4</c:v>
                </c:pt>
                <c:pt idx="6073">
                  <c:v>8.8418280250141033E-4</c:v>
                </c:pt>
                <c:pt idx="6074">
                  <c:v>8.8435456045030212E-4</c:v>
                </c:pt>
                <c:pt idx="6075">
                  <c:v>8.8454406663756333E-4</c:v>
                </c:pt>
                <c:pt idx="6076">
                  <c:v>8.8462279228286719E-4</c:v>
                </c:pt>
                <c:pt idx="6077">
                  <c:v>8.8515688054643655E-4</c:v>
                </c:pt>
                <c:pt idx="6078">
                  <c:v>8.8541288805400503E-4</c:v>
                </c:pt>
                <c:pt idx="6079">
                  <c:v>8.8586328155548517E-4</c:v>
                </c:pt>
                <c:pt idx="6080">
                  <c:v>8.8633197743294683E-4</c:v>
                </c:pt>
                <c:pt idx="6081">
                  <c:v>8.8642730359995568E-4</c:v>
                </c:pt>
                <c:pt idx="6082">
                  <c:v>8.8664780040473919E-4</c:v>
                </c:pt>
                <c:pt idx="6083">
                  <c:v>8.8685596180891927E-4</c:v>
                </c:pt>
                <c:pt idx="6084">
                  <c:v>8.8688125338147266E-4</c:v>
                </c:pt>
                <c:pt idx="6085">
                  <c:v>8.8712331114181714E-4</c:v>
                </c:pt>
                <c:pt idx="6086">
                  <c:v>8.8714842240790156E-4</c:v>
                </c:pt>
                <c:pt idx="6087">
                  <c:v>8.8783838775462502E-4</c:v>
                </c:pt>
                <c:pt idx="6088">
                  <c:v>8.8795996354309689E-4</c:v>
                </c:pt>
                <c:pt idx="6089">
                  <c:v>8.8818914203744209E-4</c:v>
                </c:pt>
                <c:pt idx="6090">
                  <c:v>8.8849772468604861E-4</c:v>
                </c:pt>
                <c:pt idx="6091">
                  <c:v>8.8867096154336093E-4</c:v>
                </c:pt>
                <c:pt idx="6092">
                  <c:v>8.889049789105437E-4</c:v>
                </c:pt>
                <c:pt idx="6093">
                  <c:v>8.8971017615754769E-4</c:v>
                </c:pt>
                <c:pt idx="6094">
                  <c:v>8.8986488426248992E-4</c:v>
                </c:pt>
                <c:pt idx="6095">
                  <c:v>8.9010820228810057E-4</c:v>
                </c:pt>
                <c:pt idx="6096">
                  <c:v>8.9043639967553516E-4</c:v>
                </c:pt>
                <c:pt idx="6097">
                  <c:v>8.9066087977444669E-4</c:v>
                </c:pt>
                <c:pt idx="6098">
                  <c:v>8.9087134004248473E-4</c:v>
                </c:pt>
                <c:pt idx="6099">
                  <c:v>8.9174004113832617E-4</c:v>
                </c:pt>
                <c:pt idx="6100">
                  <c:v>8.9192021317585667E-4</c:v>
                </c:pt>
                <c:pt idx="6101">
                  <c:v>8.9288096449326691E-4</c:v>
                </c:pt>
                <c:pt idx="6102">
                  <c:v>8.9292789945107152E-4</c:v>
                </c:pt>
                <c:pt idx="6103">
                  <c:v>8.9342190606942851E-4</c:v>
                </c:pt>
                <c:pt idx="6104">
                  <c:v>8.9347487773093449E-4</c:v>
                </c:pt>
                <c:pt idx="6105">
                  <c:v>8.9390378201439241E-4</c:v>
                </c:pt>
                <c:pt idx="6106">
                  <c:v>8.9413182738637572E-4</c:v>
                </c:pt>
                <c:pt idx="6107">
                  <c:v>8.9414013322911174E-4</c:v>
                </c:pt>
                <c:pt idx="6108">
                  <c:v>8.944719948129978E-4</c:v>
                </c:pt>
                <c:pt idx="6109">
                  <c:v>8.9460364167611914E-4</c:v>
                </c:pt>
                <c:pt idx="6110">
                  <c:v>8.9593434085430694E-4</c:v>
                </c:pt>
                <c:pt idx="6111">
                  <c:v>8.9601703537387379E-4</c:v>
                </c:pt>
                <c:pt idx="6112">
                  <c:v>8.9618221447216424E-4</c:v>
                </c:pt>
                <c:pt idx="6113">
                  <c:v>8.9674160417348972E-4</c:v>
                </c:pt>
                <c:pt idx="6114">
                  <c:v>8.979925619586192E-4</c:v>
                </c:pt>
                <c:pt idx="6115">
                  <c:v>8.9811724046032616E-4</c:v>
                </c:pt>
                <c:pt idx="6116">
                  <c:v>8.9850824303083776E-4</c:v>
                </c:pt>
                <c:pt idx="6117">
                  <c:v>8.9863284865795295E-4</c:v>
                </c:pt>
                <c:pt idx="6118">
                  <c:v>8.9951349684523965E-4</c:v>
                </c:pt>
                <c:pt idx="6119">
                  <c:v>8.9959182493639126E-4</c:v>
                </c:pt>
                <c:pt idx="6120">
                  <c:v>8.9973446314845038E-4</c:v>
                </c:pt>
                <c:pt idx="6121">
                  <c:v>9.0006497267609582E-4</c:v>
                </c:pt>
                <c:pt idx="6122">
                  <c:v>9.0022391991149671E-4</c:v>
                </c:pt>
                <c:pt idx="6123">
                  <c:v>9.0069638790182653E-4</c:v>
                </c:pt>
                <c:pt idx="6124">
                  <c:v>9.0070168076785881E-4</c:v>
                </c:pt>
                <c:pt idx="6125">
                  <c:v>9.0072212410629052E-4</c:v>
                </c:pt>
                <c:pt idx="6126">
                  <c:v>9.0091711418404438E-4</c:v>
                </c:pt>
                <c:pt idx="6127">
                  <c:v>9.0130123297418288E-4</c:v>
                </c:pt>
                <c:pt idx="6128">
                  <c:v>9.0136817296334888E-4</c:v>
                </c:pt>
                <c:pt idx="6129">
                  <c:v>9.0219386151163658E-4</c:v>
                </c:pt>
                <c:pt idx="6130">
                  <c:v>9.0245487969001388E-4</c:v>
                </c:pt>
                <c:pt idx="6131">
                  <c:v>9.0283491168859933E-4</c:v>
                </c:pt>
                <c:pt idx="6132">
                  <c:v>9.0329387896322631E-4</c:v>
                </c:pt>
                <c:pt idx="6133">
                  <c:v>9.0365743696279991E-4</c:v>
                </c:pt>
                <c:pt idx="6134">
                  <c:v>9.0394198712184586E-4</c:v>
                </c:pt>
                <c:pt idx="6135">
                  <c:v>9.0425703173098557E-4</c:v>
                </c:pt>
                <c:pt idx="6136">
                  <c:v>9.0425937674228985E-4</c:v>
                </c:pt>
                <c:pt idx="6137">
                  <c:v>9.0436430809048591E-4</c:v>
                </c:pt>
                <c:pt idx="6138">
                  <c:v>9.0456854300783251E-4</c:v>
                </c:pt>
                <c:pt idx="6139">
                  <c:v>9.0485514481919091E-4</c:v>
                </c:pt>
                <c:pt idx="6140">
                  <c:v>9.0515621983440952E-4</c:v>
                </c:pt>
                <c:pt idx="6141">
                  <c:v>9.0523320393204201E-4</c:v>
                </c:pt>
                <c:pt idx="6142">
                  <c:v>9.0550222467081643E-4</c:v>
                </c:pt>
                <c:pt idx="6143">
                  <c:v>9.0580500262567808E-4</c:v>
                </c:pt>
                <c:pt idx="6144">
                  <c:v>9.0634015842447802E-4</c:v>
                </c:pt>
                <c:pt idx="6145">
                  <c:v>9.0650272272042507E-4</c:v>
                </c:pt>
                <c:pt idx="6146">
                  <c:v>9.0658677100180734E-4</c:v>
                </c:pt>
                <c:pt idx="6147">
                  <c:v>9.0669859969745516E-4</c:v>
                </c:pt>
                <c:pt idx="6148">
                  <c:v>9.0673241102680205E-4</c:v>
                </c:pt>
                <c:pt idx="6149">
                  <c:v>9.0689283311988186E-4</c:v>
                </c:pt>
                <c:pt idx="6150">
                  <c:v>9.0735829894739021E-4</c:v>
                </c:pt>
                <c:pt idx="6151">
                  <c:v>9.0896898742059929E-4</c:v>
                </c:pt>
                <c:pt idx="6152">
                  <c:v>9.089884387342809E-4</c:v>
                </c:pt>
                <c:pt idx="6153">
                  <c:v>9.0900018026511054E-4</c:v>
                </c:pt>
                <c:pt idx="6154">
                  <c:v>9.0905762214963911E-4</c:v>
                </c:pt>
                <c:pt idx="6155">
                  <c:v>9.0926190978477494E-4</c:v>
                </c:pt>
                <c:pt idx="6156">
                  <c:v>9.098655892513073E-4</c:v>
                </c:pt>
                <c:pt idx="6157">
                  <c:v>9.105370451884373E-4</c:v>
                </c:pt>
                <c:pt idx="6158">
                  <c:v>9.1055700042216229E-4</c:v>
                </c:pt>
                <c:pt idx="6159">
                  <c:v>9.1057349116682436E-4</c:v>
                </c:pt>
                <c:pt idx="6160">
                  <c:v>9.1059723960053209E-4</c:v>
                </c:pt>
                <c:pt idx="6161">
                  <c:v>9.1173873924618829E-4</c:v>
                </c:pt>
                <c:pt idx="6162">
                  <c:v>9.1256523994561183E-4</c:v>
                </c:pt>
                <c:pt idx="6163">
                  <c:v>9.132636133726955E-4</c:v>
                </c:pt>
                <c:pt idx="6164">
                  <c:v>9.1340493261280451E-4</c:v>
                </c:pt>
                <c:pt idx="6165">
                  <c:v>9.1353134304893733E-4</c:v>
                </c:pt>
                <c:pt idx="6166">
                  <c:v>9.1359192199078944E-4</c:v>
                </c:pt>
                <c:pt idx="6167">
                  <c:v>9.1373860272696348E-4</c:v>
                </c:pt>
                <c:pt idx="6168">
                  <c:v>9.1386382050064193E-4</c:v>
                </c:pt>
                <c:pt idx="6169">
                  <c:v>9.1387758125200812E-4</c:v>
                </c:pt>
                <c:pt idx="6170">
                  <c:v>9.1398558742986351E-4</c:v>
                </c:pt>
                <c:pt idx="6171">
                  <c:v>9.1402940769664198E-4</c:v>
                </c:pt>
                <c:pt idx="6172">
                  <c:v>9.1489543569046698E-4</c:v>
                </c:pt>
                <c:pt idx="6173">
                  <c:v>9.1524013684695868E-4</c:v>
                </c:pt>
                <c:pt idx="6174">
                  <c:v>9.1532350289812766E-4</c:v>
                </c:pt>
                <c:pt idx="6175">
                  <c:v>9.1533963082035866E-4</c:v>
                </c:pt>
                <c:pt idx="6176">
                  <c:v>9.1543119851910466E-4</c:v>
                </c:pt>
                <c:pt idx="6177">
                  <c:v>9.1567408735988994E-4</c:v>
                </c:pt>
                <c:pt idx="6178">
                  <c:v>9.1689521540422563E-4</c:v>
                </c:pt>
                <c:pt idx="6179">
                  <c:v>9.1745973191054836E-4</c:v>
                </c:pt>
                <c:pt idx="6180">
                  <c:v>9.1790475688046313E-4</c:v>
                </c:pt>
                <c:pt idx="6181">
                  <c:v>9.1828647832913849E-4</c:v>
                </c:pt>
                <c:pt idx="6182">
                  <c:v>9.1851902455989819E-4</c:v>
                </c:pt>
                <c:pt idx="6183">
                  <c:v>9.1996962461262266E-4</c:v>
                </c:pt>
                <c:pt idx="6184">
                  <c:v>9.2021073717401852E-4</c:v>
                </c:pt>
                <c:pt idx="6185">
                  <c:v>9.2026478221105912E-4</c:v>
                </c:pt>
                <c:pt idx="6186">
                  <c:v>9.2075769229940175E-4</c:v>
                </c:pt>
                <c:pt idx="6187">
                  <c:v>9.2099892332077034E-4</c:v>
                </c:pt>
                <c:pt idx="6188">
                  <c:v>9.2208177337936917E-4</c:v>
                </c:pt>
                <c:pt idx="6189">
                  <c:v>9.2252116064688798E-4</c:v>
                </c:pt>
                <c:pt idx="6190">
                  <c:v>9.2257280919525429E-4</c:v>
                </c:pt>
                <c:pt idx="6191">
                  <c:v>9.2280382474949985E-4</c:v>
                </c:pt>
                <c:pt idx="6192">
                  <c:v>9.2284237943945371E-4</c:v>
                </c:pt>
                <c:pt idx="6193">
                  <c:v>9.2319041360063893E-4</c:v>
                </c:pt>
                <c:pt idx="6194">
                  <c:v>9.2330142527392324E-4</c:v>
                </c:pt>
                <c:pt idx="6195">
                  <c:v>9.2334202096926382E-4</c:v>
                </c:pt>
                <c:pt idx="6196">
                  <c:v>9.2357166865193318E-4</c:v>
                </c:pt>
                <c:pt idx="6197">
                  <c:v>9.237780197233577E-4</c:v>
                </c:pt>
                <c:pt idx="6198">
                  <c:v>9.2418307530593995E-4</c:v>
                </c:pt>
                <c:pt idx="6199">
                  <c:v>9.2451851156940548E-4</c:v>
                </c:pt>
                <c:pt idx="6200">
                  <c:v>9.2473533756216929E-4</c:v>
                </c:pt>
                <c:pt idx="6201">
                  <c:v>9.2537873151001774E-4</c:v>
                </c:pt>
                <c:pt idx="6202">
                  <c:v>9.2591159920171599E-4</c:v>
                </c:pt>
                <c:pt idx="6203">
                  <c:v>9.2643214085409665E-4</c:v>
                </c:pt>
                <c:pt idx="6204">
                  <c:v>9.2667934414200582E-4</c:v>
                </c:pt>
                <c:pt idx="6205">
                  <c:v>9.2725471202378354E-4</c:v>
                </c:pt>
                <c:pt idx="6206">
                  <c:v>9.2827897277191396E-4</c:v>
                </c:pt>
                <c:pt idx="6207">
                  <c:v>9.2841912518516127E-4</c:v>
                </c:pt>
                <c:pt idx="6208">
                  <c:v>9.2849068028082323E-4</c:v>
                </c:pt>
                <c:pt idx="6209">
                  <c:v>9.2897865319315788E-4</c:v>
                </c:pt>
                <c:pt idx="6210">
                  <c:v>9.2918068512712489E-4</c:v>
                </c:pt>
                <c:pt idx="6211">
                  <c:v>9.293412920425712E-4</c:v>
                </c:pt>
                <c:pt idx="6212">
                  <c:v>9.2934651358453628E-4</c:v>
                </c:pt>
                <c:pt idx="6213">
                  <c:v>9.2979568961519109E-4</c:v>
                </c:pt>
                <c:pt idx="6214">
                  <c:v>9.3031771542838879E-4</c:v>
                </c:pt>
                <c:pt idx="6215">
                  <c:v>9.3037817032838338E-4</c:v>
                </c:pt>
                <c:pt idx="6216">
                  <c:v>9.3062877767371294E-4</c:v>
                </c:pt>
                <c:pt idx="6217">
                  <c:v>9.3064897851031538E-4</c:v>
                </c:pt>
                <c:pt idx="6218">
                  <c:v>9.3154165131520666E-4</c:v>
                </c:pt>
                <c:pt idx="6219">
                  <c:v>9.3156678653687468E-4</c:v>
                </c:pt>
                <c:pt idx="6220">
                  <c:v>9.320238534902542E-4</c:v>
                </c:pt>
                <c:pt idx="6221">
                  <c:v>9.3213750602759199E-4</c:v>
                </c:pt>
                <c:pt idx="6222">
                  <c:v>9.3232833159381681E-4</c:v>
                </c:pt>
                <c:pt idx="6223">
                  <c:v>9.3241222730371435E-4</c:v>
                </c:pt>
                <c:pt idx="6224">
                  <c:v>9.3247607908995996E-4</c:v>
                </c:pt>
                <c:pt idx="6225">
                  <c:v>9.325609596922015E-4</c:v>
                </c:pt>
                <c:pt idx="6226">
                  <c:v>9.3258609305324242E-4</c:v>
                </c:pt>
                <c:pt idx="6227">
                  <c:v>9.3262303581926589E-4</c:v>
                </c:pt>
                <c:pt idx="6228">
                  <c:v>9.3310368202488959E-4</c:v>
                </c:pt>
                <c:pt idx="6229">
                  <c:v>9.3356987157848872E-4</c:v>
                </c:pt>
                <c:pt idx="6230">
                  <c:v>9.3363130105984771E-4</c:v>
                </c:pt>
                <c:pt idx="6231">
                  <c:v>9.3403134938277249E-4</c:v>
                </c:pt>
                <c:pt idx="6232">
                  <c:v>9.3413749696137529E-4</c:v>
                </c:pt>
                <c:pt idx="6233">
                  <c:v>9.3443902876073155E-4</c:v>
                </c:pt>
                <c:pt idx="6234">
                  <c:v>9.3505697955300303E-4</c:v>
                </c:pt>
                <c:pt idx="6235">
                  <c:v>9.364964381661429E-4</c:v>
                </c:pt>
                <c:pt idx="6236">
                  <c:v>9.3685284887392369E-4</c:v>
                </c:pt>
                <c:pt idx="6237">
                  <c:v>9.3726988131799657E-4</c:v>
                </c:pt>
                <c:pt idx="6238">
                  <c:v>9.3814457239510551E-4</c:v>
                </c:pt>
                <c:pt idx="6239">
                  <c:v>9.3850364131987853E-4</c:v>
                </c:pt>
                <c:pt idx="6240">
                  <c:v>9.3929030733367496E-4</c:v>
                </c:pt>
                <c:pt idx="6241">
                  <c:v>9.3949722899764059E-4</c:v>
                </c:pt>
                <c:pt idx="6242">
                  <c:v>9.3950037717996837E-4</c:v>
                </c:pt>
                <c:pt idx="6243">
                  <c:v>9.404192767748685E-4</c:v>
                </c:pt>
                <c:pt idx="6244">
                  <c:v>9.4088000544386384E-4</c:v>
                </c:pt>
                <c:pt idx="6245">
                  <c:v>9.4103943520208743E-4</c:v>
                </c:pt>
                <c:pt idx="6246">
                  <c:v>9.4104083315381469E-4</c:v>
                </c:pt>
                <c:pt idx="6247">
                  <c:v>9.4132279634240876E-4</c:v>
                </c:pt>
                <c:pt idx="6248">
                  <c:v>9.4134225982769719E-4</c:v>
                </c:pt>
                <c:pt idx="6249">
                  <c:v>9.4138358592284004E-4</c:v>
                </c:pt>
                <c:pt idx="6250">
                  <c:v>9.4159488099257384E-4</c:v>
                </c:pt>
                <c:pt idx="6251">
                  <c:v>9.4250962735600049E-4</c:v>
                </c:pt>
                <c:pt idx="6252">
                  <c:v>9.4252764226497761E-4</c:v>
                </c:pt>
                <c:pt idx="6253">
                  <c:v>9.4349281443416885E-4</c:v>
                </c:pt>
                <c:pt idx="6254">
                  <c:v>9.4382988453562463E-4</c:v>
                </c:pt>
                <c:pt idx="6255">
                  <c:v>9.4395439403030176E-4</c:v>
                </c:pt>
                <c:pt idx="6256">
                  <c:v>9.4458560458696769E-4</c:v>
                </c:pt>
                <c:pt idx="6257">
                  <c:v>9.4522642466628648E-4</c:v>
                </c:pt>
                <c:pt idx="6258">
                  <c:v>9.4543225972358645E-4</c:v>
                </c:pt>
                <c:pt idx="6259">
                  <c:v>9.4649084781518874E-4</c:v>
                </c:pt>
                <c:pt idx="6260">
                  <c:v>9.4654777333672414E-4</c:v>
                </c:pt>
                <c:pt idx="6261">
                  <c:v>9.4655518336467562E-4</c:v>
                </c:pt>
                <c:pt idx="6262">
                  <c:v>9.4697839619426751E-4</c:v>
                </c:pt>
                <c:pt idx="6263">
                  <c:v>9.4719916154967015E-4</c:v>
                </c:pt>
                <c:pt idx="6264">
                  <c:v>9.478566354886932E-4</c:v>
                </c:pt>
                <c:pt idx="6265">
                  <c:v>9.4795155107715552E-4</c:v>
                </c:pt>
                <c:pt idx="6266">
                  <c:v>9.489361407586203E-4</c:v>
                </c:pt>
                <c:pt idx="6267">
                  <c:v>9.4912699652128358E-4</c:v>
                </c:pt>
                <c:pt idx="6268">
                  <c:v>9.4930952907535185E-4</c:v>
                </c:pt>
                <c:pt idx="6269">
                  <c:v>9.4988787857450097E-4</c:v>
                </c:pt>
                <c:pt idx="6270">
                  <c:v>9.5031351518197579E-4</c:v>
                </c:pt>
                <c:pt idx="6271">
                  <c:v>9.5082558229469421E-4</c:v>
                </c:pt>
                <c:pt idx="6272">
                  <c:v>9.508521477189719E-4</c:v>
                </c:pt>
                <c:pt idx="6273">
                  <c:v>9.5110071550607092E-4</c:v>
                </c:pt>
                <c:pt idx="6274">
                  <c:v>9.5171518351310457E-4</c:v>
                </c:pt>
                <c:pt idx="6275">
                  <c:v>9.5221647107835588E-4</c:v>
                </c:pt>
                <c:pt idx="6276">
                  <c:v>9.5234169877538315E-4</c:v>
                </c:pt>
                <c:pt idx="6277">
                  <c:v>9.5239891432228609E-4</c:v>
                </c:pt>
                <c:pt idx="6278">
                  <c:v>9.5245900764026853E-4</c:v>
                </c:pt>
                <c:pt idx="6279">
                  <c:v>9.5252907888521805E-4</c:v>
                </c:pt>
                <c:pt idx="6280">
                  <c:v>9.5334503986435192E-4</c:v>
                </c:pt>
                <c:pt idx="6281">
                  <c:v>9.5335856910968122E-4</c:v>
                </c:pt>
                <c:pt idx="6282">
                  <c:v>9.5360074284916237E-4</c:v>
                </c:pt>
                <c:pt idx="6283">
                  <c:v>9.536798164318745E-4</c:v>
                </c:pt>
                <c:pt idx="6284">
                  <c:v>9.5372202911618792E-4</c:v>
                </c:pt>
                <c:pt idx="6285">
                  <c:v>9.5449284444130316E-4</c:v>
                </c:pt>
                <c:pt idx="6286">
                  <c:v>9.5454050194292432E-4</c:v>
                </c:pt>
                <c:pt idx="6287">
                  <c:v>9.5488947634138485E-4</c:v>
                </c:pt>
                <c:pt idx="6288">
                  <c:v>9.5521249372149391E-4</c:v>
                </c:pt>
                <c:pt idx="6289">
                  <c:v>9.5556198415346061E-4</c:v>
                </c:pt>
                <c:pt idx="6290">
                  <c:v>9.5612235316524651E-4</c:v>
                </c:pt>
                <c:pt idx="6291">
                  <c:v>9.5680092724433443E-4</c:v>
                </c:pt>
                <c:pt idx="6292">
                  <c:v>9.5683129207068611E-4</c:v>
                </c:pt>
                <c:pt idx="6293">
                  <c:v>9.571724716788615E-4</c:v>
                </c:pt>
                <c:pt idx="6294">
                  <c:v>9.5730951684359379E-4</c:v>
                </c:pt>
                <c:pt idx="6295">
                  <c:v>9.5776389332909769E-4</c:v>
                </c:pt>
                <c:pt idx="6296">
                  <c:v>9.5779567285282933E-4</c:v>
                </c:pt>
                <c:pt idx="6297">
                  <c:v>9.5831163984152806E-4</c:v>
                </c:pt>
                <c:pt idx="6298">
                  <c:v>9.5848412748602543E-4</c:v>
                </c:pt>
                <c:pt idx="6299">
                  <c:v>9.5915386420301842E-4</c:v>
                </c:pt>
                <c:pt idx="6300">
                  <c:v>9.5920060069385274E-4</c:v>
                </c:pt>
                <c:pt idx="6301">
                  <c:v>9.5925661489537173E-4</c:v>
                </c:pt>
                <c:pt idx="6302">
                  <c:v>9.5981883275103412E-4</c:v>
                </c:pt>
                <c:pt idx="6303">
                  <c:v>9.6045491443141938E-4</c:v>
                </c:pt>
                <c:pt idx="6304">
                  <c:v>9.6063008231033972E-4</c:v>
                </c:pt>
                <c:pt idx="6305">
                  <c:v>9.6074758126936984E-4</c:v>
                </c:pt>
                <c:pt idx="6306">
                  <c:v>9.6083182305604822E-4</c:v>
                </c:pt>
                <c:pt idx="6307">
                  <c:v>9.6102808208199761E-4</c:v>
                </c:pt>
                <c:pt idx="6308">
                  <c:v>9.61041991515619E-4</c:v>
                </c:pt>
                <c:pt idx="6309">
                  <c:v>9.6187224645813028E-4</c:v>
                </c:pt>
                <c:pt idx="6310">
                  <c:v>9.6222646038462479E-4</c:v>
                </c:pt>
                <c:pt idx="6311">
                  <c:v>9.6233450332280088E-4</c:v>
                </c:pt>
                <c:pt idx="6312">
                  <c:v>9.6319443093810541E-4</c:v>
                </c:pt>
                <c:pt idx="6313">
                  <c:v>9.6342909146231561E-4</c:v>
                </c:pt>
                <c:pt idx="6314">
                  <c:v>9.6387985894999409E-4</c:v>
                </c:pt>
                <c:pt idx="6315">
                  <c:v>9.6416124286311585E-4</c:v>
                </c:pt>
                <c:pt idx="6316">
                  <c:v>9.644496787108547E-4</c:v>
                </c:pt>
                <c:pt idx="6317">
                  <c:v>9.6500355909310718E-4</c:v>
                </c:pt>
                <c:pt idx="6318">
                  <c:v>9.6561298911428497E-4</c:v>
                </c:pt>
                <c:pt idx="6319">
                  <c:v>9.6600072533967792E-4</c:v>
                </c:pt>
                <c:pt idx="6320">
                  <c:v>9.6609096955057336E-4</c:v>
                </c:pt>
                <c:pt idx="6321">
                  <c:v>9.6617384439598962E-4</c:v>
                </c:pt>
                <c:pt idx="6322">
                  <c:v>9.6640061895914876E-4</c:v>
                </c:pt>
                <c:pt idx="6323">
                  <c:v>9.6640780966559148E-4</c:v>
                </c:pt>
                <c:pt idx="6324">
                  <c:v>9.6653322342540253E-4</c:v>
                </c:pt>
                <c:pt idx="6325">
                  <c:v>9.6693470474188076E-4</c:v>
                </c:pt>
                <c:pt idx="6326">
                  <c:v>9.6741048961146252E-4</c:v>
                </c:pt>
                <c:pt idx="6327">
                  <c:v>9.67521397916533E-4</c:v>
                </c:pt>
                <c:pt idx="6328">
                  <c:v>9.680922261376913E-4</c:v>
                </c:pt>
                <c:pt idx="6329">
                  <c:v>9.6848486078893387E-4</c:v>
                </c:pt>
                <c:pt idx="6330">
                  <c:v>9.6853223547512218E-4</c:v>
                </c:pt>
                <c:pt idx="6331">
                  <c:v>9.6871614923526564E-4</c:v>
                </c:pt>
                <c:pt idx="6332">
                  <c:v>9.6877598702702322E-4</c:v>
                </c:pt>
                <c:pt idx="6333">
                  <c:v>9.687767312781631E-4</c:v>
                </c:pt>
                <c:pt idx="6334">
                  <c:v>9.6920925158848676E-4</c:v>
                </c:pt>
                <c:pt idx="6335">
                  <c:v>9.6951370860493176E-4</c:v>
                </c:pt>
                <c:pt idx="6336">
                  <c:v>9.7016782162984302E-4</c:v>
                </c:pt>
                <c:pt idx="6337">
                  <c:v>9.7130531708806988E-4</c:v>
                </c:pt>
                <c:pt idx="6338">
                  <c:v>9.7138404025253562E-4</c:v>
                </c:pt>
                <c:pt idx="6339">
                  <c:v>9.7175434612912267E-4</c:v>
                </c:pt>
                <c:pt idx="6340">
                  <c:v>9.7193603023688999E-4</c:v>
                </c:pt>
                <c:pt idx="6341">
                  <c:v>9.7197454399303119E-4</c:v>
                </c:pt>
                <c:pt idx="6342">
                  <c:v>9.7219395186536267E-4</c:v>
                </c:pt>
                <c:pt idx="6343">
                  <c:v>9.7253032552347698E-4</c:v>
                </c:pt>
                <c:pt idx="6344">
                  <c:v>9.7267145704044774E-4</c:v>
                </c:pt>
                <c:pt idx="6345">
                  <c:v>9.7283840497561604E-4</c:v>
                </c:pt>
                <c:pt idx="6346">
                  <c:v>9.7301543007123821E-4</c:v>
                </c:pt>
                <c:pt idx="6347">
                  <c:v>9.7303063682762953E-4</c:v>
                </c:pt>
                <c:pt idx="6348">
                  <c:v>9.7443879890501896E-4</c:v>
                </c:pt>
                <c:pt idx="6349">
                  <c:v>9.7467341570447422E-4</c:v>
                </c:pt>
                <c:pt idx="6350">
                  <c:v>9.7500918212601478E-4</c:v>
                </c:pt>
                <c:pt idx="6351">
                  <c:v>9.7512254894068808E-4</c:v>
                </c:pt>
                <c:pt idx="6352">
                  <c:v>9.7534919574073485E-4</c:v>
                </c:pt>
                <c:pt idx="6353">
                  <c:v>9.7539068278018495E-4</c:v>
                </c:pt>
                <c:pt idx="6354">
                  <c:v>9.7573505274491882E-4</c:v>
                </c:pt>
                <c:pt idx="6355">
                  <c:v>9.7604681210547938E-4</c:v>
                </c:pt>
                <c:pt idx="6356">
                  <c:v>9.7638589618153336E-4</c:v>
                </c:pt>
                <c:pt idx="6357">
                  <c:v>9.7640988510139216E-4</c:v>
                </c:pt>
                <c:pt idx="6358">
                  <c:v>9.7677193351156729E-4</c:v>
                </c:pt>
                <c:pt idx="6359">
                  <c:v>9.768096875113362E-4</c:v>
                </c:pt>
                <c:pt idx="6360">
                  <c:v>9.7691202886556069E-4</c:v>
                </c:pt>
                <c:pt idx="6361">
                  <c:v>9.7697647357188186E-4</c:v>
                </c:pt>
                <c:pt idx="6362">
                  <c:v>9.7706947023281916E-4</c:v>
                </c:pt>
                <c:pt idx="6363">
                  <c:v>9.780253628306956E-4</c:v>
                </c:pt>
                <c:pt idx="6364">
                  <c:v>9.7824433516105719E-4</c:v>
                </c:pt>
                <c:pt idx="6365">
                  <c:v>9.7838981145080073E-4</c:v>
                </c:pt>
                <c:pt idx="6366">
                  <c:v>9.7886446319802017E-4</c:v>
                </c:pt>
                <c:pt idx="6367">
                  <c:v>9.7955443331260357E-4</c:v>
                </c:pt>
                <c:pt idx="6368">
                  <c:v>9.8044206412611738E-4</c:v>
                </c:pt>
                <c:pt idx="6369">
                  <c:v>9.8058307738985097E-4</c:v>
                </c:pt>
                <c:pt idx="6370">
                  <c:v>9.8103321903467849E-4</c:v>
                </c:pt>
                <c:pt idx="6371">
                  <c:v>9.8104120594771005E-4</c:v>
                </c:pt>
                <c:pt idx="6372">
                  <c:v>9.8134501441906013E-4</c:v>
                </c:pt>
                <c:pt idx="6373">
                  <c:v>9.8139726581085115E-4</c:v>
                </c:pt>
                <c:pt idx="6374">
                  <c:v>9.8161540085867863E-4</c:v>
                </c:pt>
                <c:pt idx="6375">
                  <c:v>9.8179197196110414E-4</c:v>
                </c:pt>
                <c:pt idx="6376">
                  <c:v>9.8189227468741176E-4</c:v>
                </c:pt>
                <c:pt idx="6377">
                  <c:v>9.8223817202087614E-4</c:v>
                </c:pt>
                <c:pt idx="6378">
                  <c:v>9.8239092171163375E-4</c:v>
                </c:pt>
                <c:pt idx="6379">
                  <c:v>9.8275936199869462E-4</c:v>
                </c:pt>
                <c:pt idx="6380">
                  <c:v>9.828639317648782E-4</c:v>
                </c:pt>
                <c:pt idx="6381">
                  <c:v>9.8313689331344591E-4</c:v>
                </c:pt>
                <c:pt idx="6382">
                  <c:v>9.8316543534471192E-4</c:v>
                </c:pt>
                <c:pt idx="6383">
                  <c:v>9.8369183177273735E-4</c:v>
                </c:pt>
                <c:pt idx="6384">
                  <c:v>9.8378808949409029E-4</c:v>
                </c:pt>
                <c:pt idx="6385">
                  <c:v>9.8388933121725496E-4</c:v>
                </c:pt>
                <c:pt idx="6386">
                  <c:v>9.8450603476865454E-4</c:v>
                </c:pt>
                <c:pt idx="6387">
                  <c:v>9.8459555360602973E-4</c:v>
                </c:pt>
                <c:pt idx="6388">
                  <c:v>9.848544165571441E-4</c:v>
                </c:pt>
                <c:pt idx="6389">
                  <c:v>9.8500988317804135E-4</c:v>
                </c:pt>
                <c:pt idx="6390">
                  <c:v>9.8503752218459073E-4</c:v>
                </c:pt>
                <c:pt idx="6391">
                  <c:v>9.8507274014859414E-4</c:v>
                </c:pt>
                <c:pt idx="6392">
                  <c:v>9.8576942619941262E-4</c:v>
                </c:pt>
                <c:pt idx="6393">
                  <c:v>9.8588708610275249E-4</c:v>
                </c:pt>
                <c:pt idx="6394">
                  <c:v>9.8634779120379415E-4</c:v>
                </c:pt>
                <c:pt idx="6395">
                  <c:v>9.8640913982536824E-4</c:v>
                </c:pt>
                <c:pt idx="6396">
                  <c:v>9.8722762133503401E-4</c:v>
                </c:pt>
                <c:pt idx="6397">
                  <c:v>9.8738973535904078E-4</c:v>
                </c:pt>
                <c:pt idx="6398">
                  <c:v>9.8776578065234619E-4</c:v>
                </c:pt>
                <c:pt idx="6399">
                  <c:v>9.8802931253895378E-4</c:v>
                </c:pt>
                <c:pt idx="6400">
                  <c:v>9.8838979802173214E-4</c:v>
                </c:pt>
                <c:pt idx="6401">
                  <c:v>9.8842117471953394E-4</c:v>
                </c:pt>
                <c:pt idx="6402">
                  <c:v>9.8980397876506968E-4</c:v>
                </c:pt>
                <c:pt idx="6403">
                  <c:v>9.89906776593327E-4</c:v>
                </c:pt>
                <c:pt idx="6404">
                  <c:v>9.900104777951712E-4</c:v>
                </c:pt>
                <c:pt idx="6405">
                  <c:v>9.9024425355207358E-4</c:v>
                </c:pt>
                <c:pt idx="6406">
                  <c:v>9.9032472322588489E-4</c:v>
                </c:pt>
                <c:pt idx="6407">
                  <c:v>9.9035052517253402E-4</c:v>
                </c:pt>
                <c:pt idx="6408">
                  <c:v>9.9053326859775757E-4</c:v>
                </c:pt>
                <c:pt idx="6409">
                  <c:v>9.9060139486639135E-4</c:v>
                </c:pt>
                <c:pt idx="6410">
                  <c:v>9.9083315095052226E-4</c:v>
                </c:pt>
                <c:pt idx="6411">
                  <c:v>9.910472817721578E-4</c:v>
                </c:pt>
                <c:pt idx="6412">
                  <c:v>9.9138342915725116E-4</c:v>
                </c:pt>
                <c:pt idx="6413">
                  <c:v>9.9150910092412605E-4</c:v>
                </c:pt>
                <c:pt idx="6414">
                  <c:v>9.9187345899367737E-4</c:v>
                </c:pt>
                <c:pt idx="6415">
                  <c:v>9.920107559633789E-4</c:v>
                </c:pt>
                <c:pt idx="6416">
                  <c:v>9.9266816788147233E-4</c:v>
                </c:pt>
                <c:pt idx="6417">
                  <c:v>9.928767107725083E-4</c:v>
                </c:pt>
                <c:pt idx="6418">
                  <c:v>9.931892875689062E-4</c:v>
                </c:pt>
                <c:pt idx="6419">
                  <c:v>9.936001150258251E-4</c:v>
                </c:pt>
                <c:pt idx="6420">
                  <c:v>9.9369631362056102E-4</c:v>
                </c:pt>
                <c:pt idx="6421">
                  <c:v>9.9405482683781509E-4</c:v>
                </c:pt>
                <c:pt idx="6422">
                  <c:v>9.9407348025225229E-4</c:v>
                </c:pt>
                <c:pt idx="6423">
                  <c:v>9.9554566979016931E-4</c:v>
                </c:pt>
                <c:pt idx="6424">
                  <c:v>9.9612609140853499E-4</c:v>
                </c:pt>
                <c:pt idx="6425">
                  <c:v>9.9614234213220429E-4</c:v>
                </c:pt>
                <c:pt idx="6426">
                  <c:v>9.9651542778680393E-4</c:v>
                </c:pt>
                <c:pt idx="6427">
                  <c:v>9.9663892634034731E-4</c:v>
                </c:pt>
                <c:pt idx="6428">
                  <c:v>9.9675049144704888E-4</c:v>
                </c:pt>
                <c:pt idx="6429">
                  <c:v>9.9682108842273501E-4</c:v>
                </c:pt>
                <c:pt idx="6430">
                  <c:v>9.9726121394603877E-4</c:v>
                </c:pt>
                <c:pt idx="6431">
                  <c:v>9.9731798108162843E-4</c:v>
                </c:pt>
                <c:pt idx="6432">
                  <c:v>9.9751580489560246E-4</c:v>
                </c:pt>
                <c:pt idx="6433">
                  <c:v>9.9793977314010227E-4</c:v>
                </c:pt>
                <c:pt idx="6434">
                  <c:v>9.9856137913579093E-4</c:v>
                </c:pt>
                <c:pt idx="6435">
                  <c:v>9.9868360005820798E-4</c:v>
                </c:pt>
                <c:pt idx="6436">
                  <c:v>9.9879274200723655E-4</c:v>
                </c:pt>
                <c:pt idx="6437">
                  <c:v>9.9880935038492661E-4</c:v>
                </c:pt>
                <c:pt idx="6438">
                  <c:v>9.9938258960507206E-4</c:v>
                </c:pt>
                <c:pt idx="6439">
                  <c:v>9.9968030614825255E-4</c:v>
                </c:pt>
                <c:pt idx="6440">
                  <c:v>9.9991198470622262E-4</c:v>
                </c:pt>
                <c:pt idx="6441">
                  <c:v>1.0000020459166171E-3</c:v>
                </c:pt>
                <c:pt idx="6442">
                  <c:v>1.0007200001842154E-3</c:v>
                </c:pt>
                <c:pt idx="6443">
                  <c:v>1.0008457228082525E-3</c:v>
                </c:pt>
                <c:pt idx="6444">
                  <c:v>1.0011381055903498E-3</c:v>
                </c:pt>
                <c:pt idx="6445">
                  <c:v>1.0012855169330617E-3</c:v>
                </c:pt>
                <c:pt idx="6446">
                  <c:v>1.0018037576089967E-3</c:v>
                </c:pt>
                <c:pt idx="6447">
                  <c:v>1.0021364862454621E-3</c:v>
                </c:pt>
                <c:pt idx="6448">
                  <c:v>1.0023268985584878E-3</c:v>
                </c:pt>
                <c:pt idx="6449">
                  <c:v>1.0026698935192372E-3</c:v>
                </c:pt>
                <c:pt idx="6450">
                  <c:v>1.0027768076765152E-3</c:v>
                </c:pt>
                <c:pt idx="6451">
                  <c:v>1.0030844885408222E-3</c:v>
                </c:pt>
                <c:pt idx="6452">
                  <c:v>1.0038592920183723E-3</c:v>
                </c:pt>
                <c:pt idx="6453">
                  <c:v>1.0038746153224253E-3</c:v>
                </c:pt>
                <c:pt idx="6454">
                  <c:v>1.0039159609541593E-3</c:v>
                </c:pt>
                <c:pt idx="6455">
                  <c:v>1.0040565450330687E-3</c:v>
                </c:pt>
                <c:pt idx="6456">
                  <c:v>1.0045955110359226E-3</c:v>
                </c:pt>
                <c:pt idx="6457">
                  <c:v>1.005237731134333E-3</c:v>
                </c:pt>
                <c:pt idx="6458">
                  <c:v>1.0054880401589971E-3</c:v>
                </c:pt>
                <c:pt idx="6459">
                  <c:v>1.006079861224012E-3</c:v>
                </c:pt>
                <c:pt idx="6460">
                  <c:v>1.0060959668187093E-3</c:v>
                </c:pt>
                <c:pt idx="6461">
                  <c:v>1.0060982094954815E-3</c:v>
                </c:pt>
                <c:pt idx="6462">
                  <c:v>1.0061851802030111E-3</c:v>
                </c:pt>
                <c:pt idx="6463">
                  <c:v>1.006275847357876E-3</c:v>
                </c:pt>
                <c:pt idx="6464">
                  <c:v>1.0062885771534383E-3</c:v>
                </c:pt>
                <c:pt idx="6465">
                  <c:v>1.0073588574304696E-3</c:v>
                </c:pt>
                <c:pt idx="6466">
                  <c:v>1.0077960143866395E-3</c:v>
                </c:pt>
                <c:pt idx="6467">
                  <c:v>1.0079684381883432E-3</c:v>
                </c:pt>
                <c:pt idx="6468">
                  <c:v>1.0083654134130269E-3</c:v>
                </c:pt>
                <c:pt idx="6469">
                  <c:v>1.0087634497382705E-3</c:v>
                </c:pt>
                <c:pt idx="6470">
                  <c:v>1.0089848644527933E-3</c:v>
                </c:pt>
                <c:pt idx="6471">
                  <c:v>1.0094334705111156E-3</c:v>
                </c:pt>
                <c:pt idx="6472">
                  <c:v>1.0097065647844694E-3</c:v>
                </c:pt>
                <c:pt idx="6473">
                  <c:v>1.0100309925398733E-3</c:v>
                </c:pt>
                <c:pt idx="6474">
                  <c:v>1.0101728455669777E-3</c:v>
                </c:pt>
                <c:pt idx="6475">
                  <c:v>1.0102606994525278E-3</c:v>
                </c:pt>
                <c:pt idx="6476">
                  <c:v>1.0102818560316375E-3</c:v>
                </c:pt>
                <c:pt idx="6477">
                  <c:v>1.0104109693398324E-3</c:v>
                </c:pt>
                <c:pt idx="6478">
                  <c:v>1.0104889091799721E-3</c:v>
                </c:pt>
                <c:pt idx="6479">
                  <c:v>1.0113786539768324E-3</c:v>
                </c:pt>
                <c:pt idx="6480">
                  <c:v>1.011757250811133E-3</c:v>
                </c:pt>
                <c:pt idx="6481">
                  <c:v>1.0117838317406428E-3</c:v>
                </c:pt>
                <c:pt idx="6482">
                  <c:v>1.0122481873935324E-3</c:v>
                </c:pt>
                <c:pt idx="6483">
                  <c:v>1.012387746886704E-3</c:v>
                </c:pt>
                <c:pt idx="6484">
                  <c:v>1.0125004934920926E-3</c:v>
                </c:pt>
                <c:pt idx="6485">
                  <c:v>1.0128121957933992E-3</c:v>
                </c:pt>
                <c:pt idx="6486">
                  <c:v>1.0130303556495984E-3</c:v>
                </c:pt>
                <c:pt idx="6487">
                  <c:v>1.0133049151673861E-3</c:v>
                </c:pt>
                <c:pt idx="6488">
                  <c:v>1.0133757253916981E-3</c:v>
                </c:pt>
                <c:pt idx="6489">
                  <c:v>1.0136659113925116E-3</c:v>
                </c:pt>
                <c:pt idx="6490">
                  <c:v>1.0152307205041169E-3</c:v>
                </c:pt>
                <c:pt idx="6491">
                  <c:v>1.015611311621372E-3</c:v>
                </c:pt>
                <c:pt idx="6492">
                  <c:v>1.0157493618352495E-3</c:v>
                </c:pt>
                <c:pt idx="6493">
                  <c:v>1.0161279537078763E-3</c:v>
                </c:pt>
                <c:pt idx="6494">
                  <c:v>1.0165448844376265E-3</c:v>
                </c:pt>
                <c:pt idx="6495">
                  <c:v>1.0169062245687999E-3</c:v>
                </c:pt>
                <c:pt idx="6496">
                  <c:v>1.0171362725965617E-3</c:v>
                </c:pt>
                <c:pt idx="6497">
                  <c:v>1.0171365442482282E-3</c:v>
                </c:pt>
                <c:pt idx="6498">
                  <c:v>1.0171935352793705E-3</c:v>
                </c:pt>
                <c:pt idx="6499">
                  <c:v>1.0185869917294693E-3</c:v>
                </c:pt>
                <c:pt idx="6500">
                  <c:v>1.0186585564383754E-3</c:v>
                </c:pt>
                <c:pt idx="6501">
                  <c:v>1.0192546916791723E-3</c:v>
                </c:pt>
                <c:pt idx="6502">
                  <c:v>1.0193924855915633E-3</c:v>
                </c:pt>
                <c:pt idx="6503">
                  <c:v>1.0196148620956352E-3</c:v>
                </c:pt>
                <c:pt idx="6504">
                  <c:v>1.0199568529375533E-3</c:v>
                </c:pt>
                <c:pt idx="6505">
                  <c:v>1.0204157656337632E-3</c:v>
                </c:pt>
                <c:pt idx="6506">
                  <c:v>1.0205266168795786E-3</c:v>
                </c:pt>
                <c:pt idx="6507">
                  <c:v>1.0209844007948912E-3</c:v>
                </c:pt>
                <c:pt idx="6508">
                  <c:v>1.0210964577275561E-3</c:v>
                </c:pt>
                <c:pt idx="6509">
                  <c:v>1.0213662127941223E-3</c:v>
                </c:pt>
                <c:pt idx="6510">
                  <c:v>1.0216254833390255E-3</c:v>
                </c:pt>
                <c:pt idx="6511">
                  <c:v>1.021644701647832E-3</c:v>
                </c:pt>
                <c:pt idx="6512">
                  <c:v>1.0218177586444528E-3</c:v>
                </c:pt>
                <c:pt idx="6513">
                  <c:v>1.0223826923965711E-3</c:v>
                </c:pt>
                <c:pt idx="6514">
                  <c:v>1.0233210963330466E-3</c:v>
                </c:pt>
                <c:pt idx="6515">
                  <c:v>1.0237533623575616E-3</c:v>
                </c:pt>
                <c:pt idx="6516">
                  <c:v>1.0238184471198653E-3</c:v>
                </c:pt>
                <c:pt idx="6517">
                  <c:v>1.024009657642239E-3</c:v>
                </c:pt>
                <c:pt idx="6518">
                  <c:v>1.0251190447505408E-3</c:v>
                </c:pt>
                <c:pt idx="6519">
                  <c:v>1.0252090202170008E-3</c:v>
                </c:pt>
                <c:pt idx="6520">
                  <c:v>1.025710668433951E-3</c:v>
                </c:pt>
                <c:pt idx="6521">
                  <c:v>1.0258876191044585E-3</c:v>
                </c:pt>
                <c:pt idx="6522">
                  <c:v>1.0261197938298574E-3</c:v>
                </c:pt>
                <c:pt idx="6523">
                  <c:v>1.0264408957129734E-3</c:v>
                </c:pt>
                <c:pt idx="6524">
                  <c:v>1.0279370622317168E-3</c:v>
                </c:pt>
                <c:pt idx="6525">
                  <c:v>1.0281917996669604E-3</c:v>
                </c:pt>
                <c:pt idx="6526">
                  <c:v>1.0282225718545256E-3</c:v>
                </c:pt>
                <c:pt idx="6527">
                  <c:v>1.0284134412617933E-3</c:v>
                </c:pt>
                <c:pt idx="6528">
                  <c:v>1.0284319135751194E-3</c:v>
                </c:pt>
                <c:pt idx="6529">
                  <c:v>1.0286019625567104E-3</c:v>
                </c:pt>
                <c:pt idx="6530">
                  <c:v>1.0287679553695821E-3</c:v>
                </c:pt>
                <c:pt idx="6531">
                  <c:v>1.0290348289438143E-3</c:v>
                </c:pt>
                <c:pt idx="6532">
                  <c:v>1.0297932357417761E-3</c:v>
                </c:pt>
                <c:pt idx="6533">
                  <c:v>1.0302019189284623E-3</c:v>
                </c:pt>
                <c:pt idx="6534">
                  <c:v>1.0302093440740156E-3</c:v>
                </c:pt>
                <c:pt idx="6535">
                  <c:v>1.0302184561888207E-3</c:v>
                </c:pt>
                <c:pt idx="6536">
                  <c:v>1.0303951811031493E-3</c:v>
                </c:pt>
                <c:pt idx="6537">
                  <c:v>1.030609040428171E-3</c:v>
                </c:pt>
                <c:pt idx="6538">
                  <c:v>1.0307540317142541E-3</c:v>
                </c:pt>
                <c:pt idx="6539">
                  <c:v>1.0310692158704837E-3</c:v>
                </c:pt>
                <c:pt idx="6540">
                  <c:v>1.0322985575014247E-3</c:v>
                </c:pt>
                <c:pt idx="6541">
                  <c:v>1.0323874430017521E-3</c:v>
                </c:pt>
                <c:pt idx="6542">
                  <c:v>1.0324029746961243E-3</c:v>
                </c:pt>
                <c:pt idx="6543">
                  <c:v>1.0326305989460027E-3</c:v>
                </c:pt>
                <c:pt idx="6544">
                  <c:v>1.0327236873979139E-3</c:v>
                </c:pt>
                <c:pt idx="6545">
                  <c:v>1.0329124195639879E-3</c:v>
                </c:pt>
                <c:pt idx="6546">
                  <c:v>1.0330156955736048E-3</c:v>
                </c:pt>
                <c:pt idx="6547">
                  <c:v>1.0330613690257247E-3</c:v>
                </c:pt>
                <c:pt idx="6548">
                  <c:v>1.0334419728572702E-3</c:v>
                </c:pt>
                <c:pt idx="6549">
                  <c:v>1.0344333389453759E-3</c:v>
                </c:pt>
                <c:pt idx="6550">
                  <c:v>1.0354081169159615E-3</c:v>
                </c:pt>
                <c:pt idx="6551">
                  <c:v>1.0371067560273697E-3</c:v>
                </c:pt>
                <c:pt idx="6552">
                  <c:v>1.0375952483649793E-3</c:v>
                </c:pt>
                <c:pt idx="6553">
                  <c:v>1.0376276859307618E-3</c:v>
                </c:pt>
                <c:pt idx="6554">
                  <c:v>1.0380289799440338E-3</c:v>
                </c:pt>
                <c:pt idx="6555">
                  <c:v>1.0380945534312531E-3</c:v>
                </c:pt>
                <c:pt idx="6556">
                  <c:v>1.0389200644317117E-3</c:v>
                </c:pt>
                <c:pt idx="6557">
                  <c:v>1.0393896260825709E-3</c:v>
                </c:pt>
                <c:pt idx="6558">
                  <c:v>1.0398107491169787E-3</c:v>
                </c:pt>
                <c:pt idx="6559">
                  <c:v>1.0401356435798695E-3</c:v>
                </c:pt>
                <c:pt idx="6560">
                  <c:v>1.040713094395765E-3</c:v>
                </c:pt>
                <c:pt idx="6561">
                  <c:v>1.0410801516161209E-3</c:v>
                </c:pt>
                <c:pt idx="6562">
                  <c:v>1.0412802968734461E-3</c:v>
                </c:pt>
                <c:pt idx="6563">
                  <c:v>1.0419044606122232E-3</c:v>
                </c:pt>
                <c:pt idx="6564">
                  <c:v>1.0426623352706198E-3</c:v>
                </c:pt>
                <c:pt idx="6565">
                  <c:v>1.042991718498205E-3</c:v>
                </c:pt>
                <c:pt idx="6566">
                  <c:v>1.0432981651460368E-3</c:v>
                </c:pt>
                <c:pt idx="6567">
                  <c:v>1.0439009564728733E-3</c:v>
                </c:pt>
                <c:pt idx="6568">
                  <c:v>1.0439023097695323E-3</c:v>
                </c:pt>
                <c:pt idx="6569">
                  <c:v>1.0439911311815667E-3</c:v>
                </c:pt>
                <c:pt idx="6570">
                  <c:v>1.0441539745716919E-3</c:v>
                </c:pt>
                <c:pt idx="6571">
                  <c:v>1.0444980034213188E-3</c:v>
                </c:pt>
                <c:pt idx="6572">
                  <c:v>1.0453633411222111E-3</c:v>
                </c:pt>
                <c:pt idx="6573">
                  <c:v>1.0456772222187335E-3</c:v>
                </c:pt>
                <c:pt idx="6574">
                  <c:v>1.0471367061492473E-3</c:v>
                </c:pt>
                <c:pt idx="6575">
                  <c:v>1.0472540571883639E-3</c:v>
                </c:pt>
                <c:pt idx="6576">
                  <c:v>1.0473485535153503E-3</c:v>
                </c:pt>
                <c:pt idx="6577">
                  <c:v>1.0476779131749834E-3</c:v>
                </c:pt>
                <c:pt idx="6578">
                  <c:v>1.0477262950810476E-3</c:v>
                </c:pt>
                <c:pt idx="6579">
                  <c:v>1.0487599275790965E-3</c:v>
                </c:pt>
                <c:pt idx="6580">
                  <c:v>1.049276710995792E-3</c:v>
                </c:pt>
                <c:pt idx="6581">
                  <c:v>1.0494119513515072E-3</c:v>
                </c:pt>
                <c:pt idx="6582">
                  <c:v>1.0499976720380008E-3</c:v>
                </c:pt>
                <c:pt idx="6583">
                  <c:v>1.0500149628526402E-3</c:v>
                </c:pt>
                <c:pt idx="6584">
                  <c:v>1.0504100268636507E-3</c:v>
                </c:pt>
                <c:pt idx="6585">
                  <c:v>1.0504374897307629E-3</c:v>
                </c:pt>
                <c:pt idx="6586">
                  <c:v>1.0507969034918986E-3</c:v>
                </c:pt>
                <c:pt idx="6587">
                  <c:v>1.050841030142064E-3</c:v>
                </c:pt>
                <c:pt idx="6588">
                  <c:v>1.0509406680040175E-3</c:v>
                </c:pt>
                <c:pt idx="6589">
                  <c:v>1.0511116373761865E-3</c:v>
                </c:pt>
                <c:pt idx="6590">
                  <c:v>1.0522661519973863E-3</c:v>
                </c:pt>
                <c:pt idx="6591">
                  <c:v>1.0523905957498781E-3</c:v>
                </c:pt>
                <c:pt idx="6592">
                  <c:v>1.0526345166189137E-3</c:v>
                </c:pt>
                <c:pt idx="6593">
                  <c:v>1.0527221559120524E-3</c:v>
                </c:pt>
                <c:pt idx="6594">
                  <c:v>1.0531370511149309E-3</c:v>
                </c:pt>
                <c:pt idx="6595">
                  <c:v>1.053666306707756E-3</c:v>
                </c:pt>
                <c:pt idx="6596">
                  <c:v>1.0539612534350364E-3</c:v>
                </c:pt>
                <c:pt idx="6597">
                  <c:v>1.0541557485857804E-3</c:v>
                </c:pt>
                <c:pt idx="6598">
                  <c:v>1.0542922650220983E-3</c:v>
                </c:pt>
                <c:pt idx="6599">
                  <c:v>1.0545462670829456E-3</c:v>
                </c:pt>
                <c:pt idx="6600">
                  <c:v>1.0547812705828906E-3</c:v>
                </c:pt>
                <c:pt idx="6601">
                  <c:v>1.0551772159112919E-3</c:v>
                </c:pt>
                <c:pt idx="6602">
                  <c:v>1.0553312039532569E-3</c:v>
                </c:pt>
                <c:pt idx="6603">
                  <c:v>1.0554458880924506E-3</c:v>
                </c:pt>
                <c:pt idx="6604">
                  <c:v>1.0557641844588688E-3</c:v>
                </c:pt>
                <c:pt idx="6605">
                  <c:v>1.056037726523326E-3</c:v>
                </c:pt>
                <c:pt idx="6606">
                  <c:v>1.0561334000075342E-3</c:v>
                </c:pt>
                <c:pt idx="6607">
                  <c:v>1.0564361836993311E-3</c:v>
                </c:pt>
                <c:pt idx="6608">
                  <c:v>1.0566946571590155E-3</c:v>
                </c:pt>
                <c:pt idx="6609">
                  <c:v>1.0568782198807037E-3</c:v>
                </c:pt>
                <c:pt idx="6610">
                  <c:v>1.0570360683119918E-3</c:v>
                </c:pt>
                <c:pt idx="6611">
                  <c:v>1.0573511933415992E-3</c:v>
                </c:pt>
                <c:pt idx="6612">
                  <c:v>1.0578000704313808E-3</c:v>
                </c:pt>
                <c:pt idx="6613">
                  <c:v>1.0581374673831279E-3</c:v>
                </c:pt>
                <c:pt idx="6614">
                  <c:v>1.0583915782907051E-3</c:v>
                </c:pt>
                <c:pt idx="6615">
                  <c:v>1.0589151750940206E-3</c:v>
                </c:pt>
                <c:pt idx="6616">
                  <c:v>1.0592889628255303E-3</c:v>
                </c:pt>
                <c:pt idx="6617">
                  <c:v>1.0594463669802324E-3</c:v>
                </c:pt>
                <c:pt idx="6618">
                  <c:v>1.0598318295313113E-3</c:v>
                </c:pt>
                <c:pt idx="6619">
                  <c:v>1.061384064519886E-3</c:v>
                </c:pt>
                <c:pt idx="6620">
                  <c:v>1.0614399503380829E-3</c:v>
                </c:pt>
                <c:pt idx="6621">
                  <c:v>1.0622062632797398E-3</c:v>
                </c:pt>
                <c:pt idx="6622">
                  <c:v>1.0625125756264183E-3</c:v>
                </c:pt>
                <c:pt idx="6623">
                  <c:v>1.0627239432606397E-3</c:v>
                </c:pt>
                <c:pt idx="6624">
                  <c:v>1.0627298535450154E-3</c:v>
                </c:pt>
                <c:pt idx="6625">
                  <c:v>1.0628914000775271E-3</c:v>
                </c:pt>
                <c:pt idx="6626">
                  <c:v>1.0629835420900705E-3</c:v>
                </c:pt>
                <c:pt idx="6627">
                  <c:v>1.0635128361358717E-3</c:v>
                </c:pt>
                <c:pt idx="6628">
                  <c:v>1.0639306953189203E-3</c:v>
                </c:pt>
                <c:pt idx="6629">
                  <c:v>1.0642744729837876E-3</c:v>
                </c:pt>
                <c:pt idx="6630">
                  <c:v>1.0648122812626445E-3</c:v>
                </c:pt>
                <c:pt idx="6631">
                  <c:v>1.0657710975270876E-3</c:v>
                </c:pt>
                <c:pt idx="6632">
                  <c:v>1.066423307129704E-3</c:v>
                </c:pt>
                <c:pt idx="6633">
                  <c:v>1.0664525338720213E-3</c:v>
                </c:pt>
                <c:pt idx="6634">
                  <c:v>1.067026936979494E-3</c:v>
                </c:pt>
                <c:pt idx="6635">
                  <c:v>1.0680130052398928E-3</c:v>
                </c:pt>
                <c:pt idx="6636">
                  <c:v>1.0683628987885128E-3</c:v>
                </c:pt>
                <c:pt idx="6637">
                  <c:v>1.0688666960306326E-3</c:v>
                </c:pt>
                <c:pt idx="6638">
                  <c:v>1.069074582740246E-3</c:v>
                </c:pt>
                <c:pt idx="6639">
                  <c:v>1.0694208505453891E-3</c:v>
                </c:pt>
                <c:pt idx="6640">
                  <c:v>1.0698076490272671E-3</c:v>
                </c:pt>
                <c:pt idx="6641">
                  <c:v>1.0701723655777832E-3</c:v>
                </c:pt>
                <c:pt idx="6642">
                  <c:v>1.0705056536430241E-3</c:v>
                </c:pt>
                <c:pt idx="6643">
                  <c:v>1.0709156802030202E-3</c:v>
                </c:pt>
                <c:pt idx="6644">
                  <c:v>1.0718926558852054E-3</c:v>
                </c:pt>
                <c:pt idx="6645">
                  <c:v>1.0720479829590128E-3</c:v>
                </c:pt>
                <c:pt idx="6646">
                  <c:v>1.0726413046203915E-3</c:v>
                </c:pt>
                <c:pt idx="6647">
                  <c:v>1.073009543959644E-3</c:v>
                </c:pt>
                <c:pt idx="6648">
                  <c:v>1.0731079469849128E-3</c:v>
                </c:pt>
                <c:pt idx="6649">
                  <c:v>1.0737882967231803E-3</c:v>
                </c:pt>
                <c:pt idx="6650">
                  <c:v>1.0741000591847883E-3</c:v>
                </c:pt>
                <c:pt idx="6651">
                  <c:v>1.0741015055128385E-3</c:v>
                </c:pt>
                <c:pt idx="6652">
                  <c:v>1.0741807930677544E-3</c:v>
                </c:pt>
                <c:pt idx="6653">
                  <c:v>1.0743422856420574E-3</c:v>
                </c:pt>
                <c:pt idx="6654">
                  <c:v>1.0751414513537716E-3</c:v>
                </c:pt>
                <c:pt idx="6655">
                  <c:v>1.0752979735708704E-3</c:v>
                </c:pt>
                <c:pt idx="6656">
                  <c:v>1.0756303784580897E-3</c:v>
                </c:pt>
                <c:pt idx="6657">
                  <c:v>1.0757649762769858E-3</c:v>
                </c:pt>
                <c:pt idx="6658">
                  <c:v>1.0761579706496142E-3</c:v>
                </c:pt>
                <c:pt idx="6659">
                  <c:v>1.0766540512478187E-3</c:v>
                </c:pt>
                <c:pt idx="6660">
                  <c:v>1.0769827026284482E-3</c:v>
                </c:pt>
                <c:pt idx="6661">
                  <c:v>1.0772599585061003E-3</c:v>
                </c:pt>
                <c:pt idx="6662">
                  <c:v>1.0774475470062541E-3</c:v>
                </c:pt>
                <c:pt idx="6663">
                  <c:v>1.0775235995495417E-3</c:v>
                </c:pt>
                <c:pt idx="6664">
                  <c:v>1.0777697705378609E-3</c:v>
                </c:pt>
                <c:pt idx="6665">
                  <c:v>1.0779945021316371E-3</c:v>
                </c:pt>
                <c:pt idx="6666">
                  <c:v>1.0784482224357179E-3</c:v>
                </c:pt>
                <c:pt idx="6667">
                  <c:v>1.079081994456729E-3</c:v>
                </c:pt>
                <c:pt idx="6668">
                  <c:v>1.0805096343617462E-3</c:v>
                </c:pt>
                <c:pt idx="6669">
                  <c:v>1.0806799512737483E-3</c:v>
                </c:pt>
                <c:pt idx="6670">
                  <c:v>1.0809082900047227E-3</c:v>
                </c:pt>
                <c:pt idx="6671">
                  <c:v>1.0809635903453547E-3</c:v>
                </c:pt>
                <c:pt idx="6672">
                  <c:v>1.0810785622616561E-3</c:v>
                </c:pt>
                <c:pt idx="6673">
                  <c:v>1.0819671038525046E-3</c:v>
                </c:pt>
                <c:pt idx="6674">
                  <c:v>1.0819716788262911E-3</c:v>
                </c:pt>
                <c:pt idx="6675">
                  <c:v>1.0827343870857453E-3</c:v>
                </c:pt>
                <c:pt idx="6676">
                  <c:v>1.0828576053046914E-3</c:v>
                </c:pt>
                <c:pt idx="6677">
                  <c:v>1.082993716434242E-3</c:v>
                </c:pt>
                <c:pt idx="6678">
                  <c:v>1.083065507209432E-3</c:v>
                </c:pt>
                <c:pt idx="6679">
                  <c:v>1.083127515423579E-3</c:v>
                </c:pt>
                <c:pt idx="6680">
                  <c:v>1.0835041362710998E-3</c:v>
                </c:pt>
                <c:pt idx="6681">
                  <c:v>1.0842341002712816E-3</c:v>
                </c:pt>
                <c:pt idx="6682">
                  <c:v>1.0848969328185205E-3</c:v>
                </c:pt>
                <c:pt idx="6683">
                  <c:v>1.0849042612114256E-3</c:v>
                </c:pt>
                <c:pt idx="6684">
                  <c:v>1.0849471747322304E-3</c:v>
                </c:pt>
                <c:pt idx="6685">
                  <c:v>1.0856746578952739E-3</c:v>
                </c:pt>
                <c:pt idx="6686">
                  <c:v>1.0857593115009177E-3</c:v>
                </c:pt>
                <c:pt idx="6687">
                  <c:v>1.0858019881017759E-3</c:v>
                </c:pt>
                <c:pt idx="6688">
                  <c:v>1.0860406817306729E-3</c:v>
                </c:pt>
                <c:pt idx="6689">
                  <c:v>1.0870038209701172E-3</c:v>
                </c:pt>
                <c:pt idx="6690">
                  <c:v>1.087131191490222E-3</c:v>
                </c:pt>
                <c:pt idx="6691">
                  <c:v>1.0880963580775277E-3</c:v>
                </c:pt>
                <c:pt idx="6692">
                  <c:v>1.0882838064103827E-3</c:v>
                </c:pt>
                <c:pt idx="6693">
                  <c:v>1.0890008080365206E-3</c:v>
                </c:pt>
                <c:pt idx="6694">
                  <c:v>1.0890386383220312E-3</c:v>
                </c:pt>
                <c:pt idx="6695">
                  <c:v>1.0894891930779247E-3</c:v>
                </c:pt>
                <c:pt idx="6696">
                  <c:v>1.0895198872354073E-3</c:v>
                </c:pt>
                <c:pt idx="6697">
                  <c:v>1.0907180186947396E-3</c:v>
                </c:pt>
                <c:pt idx="6698">
                  <c:v>1.0908756758948291E-3</c:v>
                </c:pt>
                <c:pt idx="6699">
                  <c:v>1.0909213679532275E-3</c:v>
                </c:pt>
                <c:pt idx="6700">
                  <c:v>1.0910141165304519E-3</c:v>
                </c:pt>
                <c:pt idx="6701">
                  <c:v>1.0911990381306819E-3</c:v>
                </c:pt>
                <c:pt idx="6702">
                  <c:v>1.0922797912616897E-3</c:v>
                </c:pt>
                <c:pt idx="6703">
                  <c:v>1.0925529342214726E-3</c:v>
                </c:pt>
                <c:pt idx="6704">
                  <c:v>1.0925951193064727E-3</c:v>
                </c:pt>
                <c:pt idx="6705">
                  <c:v>1.0932941757971759E-3</c:v>
                </c:pt>
                <c:pt idx="6706">
                  <c:v>1.093348587377904E-3</c:v>
                </c:pt>
                <c:pt idx="6707">
                  <c:v>1.0941396661807584E-3</c:v>
                </c:pt>
                <c:pt idx="6708">
                  <c:v>1.094220292883808E-3</c:v>
                </c:pt>
                <c:pt idx="6709">
                  <c:v>1.094267709627937E-3</c:v>
                </c:pt>
                <c:pt idx="6710">
                  <c:v>1.0944894791021717E-3</c:v>
                </c:pt>
                <c:pt idx="6711">
                  <c:v>1.0953494290450103E-3</c:v>
                </c:pt>
                <c:pt idx="6712">
                  <c:v>1.0955056820912796E-3</c:v>
                </c:pt>
                <c:pt idx="6713">
                  <c:v>1.0958228955722873E-3</c:v>
                </c:pt>
                <c:pt idx="6714">
                  <c:v>1.0960912440041968E-3</c:v>
                </c:pt>
                <c:pt idx="6715">
                  <c:v>1.0962660363463947E-3</c:v>
                </c:pt>
                <c:pt idx="6716">
                  <c:v>1.0966068090972787E-3</c:v>
                </c:pt>
                <c:pt idx="6717">
                  <c:v>1.0971322206329594E-3</c:v>
                </c:pt>
                <c:pt idx="6718">
                  <c:v>1.0971659277671476E-3</c:v>
                </c:pt>
                <c:pt idx="6719">
                  <c:v>1.0979894391741096E-3</c:v>
                </c:pt>
                <c:pt idx="6720">
                  <c:v>1.0981735991573399E-3</c:v>
                </c:pt>
                <c:pt idx="6721">
                  <c:v>1.0981974598489284E-3</c:v>
                </c:pt>
                <c:pt idx="6722">
                  <c:v>1.0983879964105471E-3</c:v>
                </c:pt>
                <c:pt idx="6723">
                  <c:v>1.0985841256060194E-3</c:v>
                </c:pt>
                <c:pt idx="6724">
                  <c:v>1.0985870306663072E-3</c:v>
                </c:pt>
                <c:pt idx="6725">
                  <c:v>1.0993906879336577E-3</c:v>
                </c:pt>
                <c:pt idx="6726">
                  <c:v>1.0994505254153099E-3</c:v>
                </c:pt>
                <c:pt idx="6727">
                  <c:v>1.0996255870833888E-3</c:v>
                </c:pt>
                <c:pt idx="6728">
                  <c:v>1.099686677852954E-3</c:v>
                </c:pt>
                <c:pt idx="6729">
                  <c:v>1.1002494123429508E-3</c:v>
                </c:pt>
                <c:pt idx="6730">
                  <c:v>1.1021304599665694E-3</c:v>
                </c:pt>
                <c:pt idx="6731">
                  <c:v>1.1022876855009964E-3</c:v>
                </c:pt>
                <c:pt idx="6732">
                  <c:v>1.1025855286056342E-3</c:v>
                </c:pt>
                <c:pt idx="6733">
                  <c:v>1.102749220442061E-3</c:v>
                </c:pt>
                <c:pt idx="6734">
                  <c:v>1.1031587015279916E-3</c:v>
                </c:pt>
                <c:pt idx="6735">
                  <c:v>1.1035722083923875E-3</c:v>
                </c:pt>
                <c:pt idx="6736">
                  <c:v>1.1036940472658851E-3</c:v>
                </c:pt>
                <c:pt idx="6737">
                  <c:v>1.1038064143031922E-3</c:v>
                </c:pt>
                <c:pt idx="6738">
                  <c:v>1.1039127032895118E-3</c:v>
                </c:pt>
                <c:pt idx="6739">
                  <c:v>1.1048543571226376E-3</c:v>
                </c:pt>
                <c:pt idx="6740">
                  <c:v>1.1049920559879553E-3</c:v>
                </c:pt>
                <c:pt idx="6741">
                  <c:v>1.1052110878584081E-3</c:v>
                </c:pt>
                <c:pt idx="6742">
                  <c:v>1.1052449202748713E-3</c:v>
                </c:pt>
                <c:pt idx="6743">
                  <c:v>1.1053703715573444E-3</c:v>
                </c:pt>
                <c:pt idx="6744">
                  <c:v>1.1064551973313825E-3</c:v>
                </c:pt>
                <c:pt idx="6745">
                  <c:v>1.1066164945009993E-3</c:v>
                </c:pt>
                <c:pt idx="6746">
                  <c:v>1.1067828854882309E-3</c:v>
                </c:pt>
                <c:pt idx="6747">
                  <c:v>1.1068931661415051E-3</c:v>
                </c:pt>
                <c:pt idx="6748">
                  <c:v>1.1072335301744703E-3</c:v>
                </c:pt>
                <c:pt idx="6749">
                  <c:v>1.1072593029712832E-3</c:v>
                </c:pt>
                <c:pt idx="6750">
                  <c:v>1.1075162246673377E-3</c:v>
                </c:pt>
                <c:pt idx="6751">
                  <c:v>1.1078299500913292E-3</c:v>
                </c:pt>
                <c:pt idx="6752">
                  <c:v>1.1090079135851522E-3</c:v>
                </c:pt>
                <c:pt idx="6753">
                  <c:v>1.1090372594076525E-3</c:v>
                </c:pt>
                <c:pt idx="6754">
                  <c:v>1.1090954238747598E-3</c:v>
                </c:pt>
                <c:pt idx="6755">
                  <c:v>1.1096699795537163E-3</c:v>
                </c:pt>
                <c:pt idx="6756">
                  <c:v>1.1103941210291364E-3</c:v>
                </c:pt>
                <c:pt idx="6757">
                  <c:v>1.1109362608496352E-3</c:v>
                </c:pt>
                <c:pt idx="6758">
                  <c:v>1.1111025014361152E-3</c:v>
                </c:pt>
                <c:pt idx="6759">
                  <c:v>1.111172163032833E-3</c:v>
                </c:pt>
                <c:pt idx="6760">
                  <c:v>1.1118871930136545E-3</c:v>
                </c:pt>
                <c:pt idx="6761">
                  <c:v>1.1123798922308401E-3</c:v>
                </c:pt>
                <c:pt idx="6762">
                  <c:v>1.1125781910476021E-3</c:v>
                </c:pt>
                <c:pt idx="6763">
                  <c:v>1.1132802562510676E-3</c:v>
                </c:pt>
                <c:pt idx="6764">
                  <c:v>1.1137219035612189E-3</c:v>
                </c:pt>
                <c:pt idx="6765">
                  <c:v>1.1138502992872716E-3</c:v>
                </c:pt>
                <c:pt idx="6766">
                  <c:v>1.1141769615016744E-3</c:v>
                </c:pt>
                <c:pt idx="6767">
                  <c:v>1.1145249381384482E-3</c:v>
                </c:pt>
                <c:pt idx="6768">
                  <c:v>1.1149287167101143E-3</c:v>
                </c:pt>
                <c:pt idx="6769">
                  <c:v>1.1151720930353973E-3</c:v>
                </c:pt>
                <c:pt idx="6770">
                  <c:v>1.1153770678624178E-3</c:v>
                </c:pt>
                <c:pt idx="6771">
                  <c:v>1.1154543974166242E-3</c:v>
                </c:pt>
                <c:pt idx="6772">
                  <c:v>1.1158128473725316E-3</c:v>
                </c:pt>
                <c:pt idx="6773">
                  <c:v>1.1171375796722473E-3</c:v>
                </c:pt>
                <c:pt idx="6774">
                  <c:v>1.1172866444929107E-3</c:v>
                </c:pt>
                <c:pt idx="6775">
                  <c:v>1.1173549084480048E-3</c:v>
                </c:pt>
                <c:pt idx="6776">
                  <c:v>1.1174722495637726E-3</c:v>
                </c:pt>
                <c:pt idx="6777">
                  <c:v>1.117623297813728E-3</c:v>
                </c:pt>
                <c:pt idx="6778">
                  <c:v>1.1182531570894151E-3</c:v>
                </c:pt>
                <c:pt idx="6779">
                  <c:v>1.1185912162696282E-3</c:v>
                </c:pt>
                <c:pt idx="6780">
                  <c:v>1.1195420957546217E-3</c:v>
                </c:pt>
                <c:pt idx="6781">
                  <c:v>1.1195774767949044E-3</c:v>
                </c:pt>
                <c:pt idx="6782">
                  <c:v>1.1196227706789426E-3</c:v>
                </c:pt>
                <c:pt idx="6783">
                  <c:v>1.1196630569932197E-3</c:v>
                </c:pt>
                <c:pt idx="6784">
                  <c:v>1.1200316752803447E-3</c:v>
                </c:pt>
                <c:pt idx="6785">
                  <c:v>1.121208189926516E-3</c:v>
                </c:pt>
                <c:pt idx="6786">
                  <c:v>1.121631650878584E-3</c:v>
                </c:pt>
                <c:pt idx="6787">
                  <c:v>1.123277207517761E-3</c:v>
                </c:pt>
                <c:pt idx="6788">
                  <c:v>1.1234931073313278E-3</c:v>
                </c:pt>
                <c:pt idx="6789">
                  <c:v>1.1236914701071696E-3</c:v>
                </c:pt>
                <c:pt idx="6790">
                  <c:v>1.1238940779054586E-3</c:v>
                </c:pt>
                <c:pt idx="6791">
                  <c:v>1.1239111531973717E-3</c:v>
                </c:pt>
                <c:pt idx="6792">
                  <c:v>1.1239731418749262E-3</c:v>
                </c:pt>
                <c:pt idx="6793">
                  <c:v>1.1244324353796363E-3</c:v>
                </c:pt>
                <c:pt idx="6794">
                  <c:v>1.1249259594751702E-3</c:v>
                </c:pt>
                <c:pt idx="6795">
                  <c:v>1.1251563200884119E-3</c:v>
                </c:pt>
                <c:pt idx="6796">
                  <c:v>1.1258086140394916E-3</c:v>
                </c:pt>
                <c:pt idx="6797">
                  <c:v>1.1265232439853256E-3</c:v>
                </c:pt>
                <c:pt idx="6798">
                  <c:v>1.1278402360731718E-3</c:v>
                </c:pt>
                <c:pt idx="6799">
                  <c:v>1.1287031872087372E-3</c:v>
                </c:pt>
                <c:pt idx="6800">
                  <c:v>1.1292378435840116E-3</c:v>
                </c:pt>
                <c:pt idx="6801">
                  <c:v>1.1292501677627018E-3</c:v>
                </c:pt>
                <c:pt idx="6802">
                  <c:v>1.1295799404817176E-3</c:v>
                </c:pt>
                <c:pt idx="6803">
                  <c:v>1.1297048471429147E-3</c:v>
                </c:pt>
                <c:pt idx="6804">
                  <c:v>1.1299013532964212E-3</c:v>
                </c:pt>
                <c:pt idx="6805">
                  <c:v>1.1302832578102041E-3</c:v>
                </c:pt>
                <c:pt idx="6806">
                  <c:v>1.1306745726560915E-3</c:v>
                </c:pt>
                <c:pt idx="6807">
                  <c:v>1.1309608736659467E-3</c:v>
                </c:pt>
                <c:pt idx="6808">
                  <c:v>1.1316520076032511E-3</c:v>
                </c:pt>
                <c:pt idx="6809">
                  <c:v>1.1324871139003112E-3</c:v>
                </c:pt>
                <c:pt idx="6810">
                  <c:v>1.1330094429183226E-3</c:v>
                </c:pt>
                <c:pt idx="6811">
                  <c:v>1.1332710788251471E-3</c:v>
                </c:pt>
                <c:pt idx="6812">
                  <c:v>1.1333060685521346E-3</c:v>
                </c:pt>
                <c:pt idx="6813">
                  <c:v>1.1348298127800769E-3</c:v>
                </c:pt>
                <c:pt idx="6814">
                  <c:v>1.1351890189778386E-3</c:v>
                </c:pt>
                <c:pt idx="6815">
                  <c:v>1.1378113581040077E-3</c:v>
                </c:pt>
                <c:pt idx="6816">
                  <c:v>1.1378331708645393E-3</c:v>
                </c:pt>
                <c:pt idx="6817">
                  <c:v>1.1380910107804396E-3</c:v>
                </c:pt>
                <c:pt idx="6818">
                  <c:v>1.138441436158521E-3</c:v>
                </c:pt>
                <c:pt idx="6819">
                  <c:v>1.1387111056362063E-3</c:v>
                </c:pt>
                <c:pt idx="6820">
                  <c:v>1.1394065934426877E-3</c:v>
                </c:pt>
                <c:pt idx="6821">
                  <c:v>1.1395919243810458E-3</c:v>
                </c:pt>
                <c:pt idx="6822">
                  <c:v>1.1402695216305087E-3</c:v>
                </c:pt>
                <c:pt idx="6823">
                  <c:v>1.1405886106243932E-3</c:v>
                </c:pt>
                <c:pt idx="6824">
                  <c:v>1.1410964590735585E-3</c:v>
                </c:pt>
                <c:pt idx="6825">
                  <c:v>1.1412113156309327E-3</c:v>
                </c:pt>
                <c:pt idx="6826">
                  <c:v>1.1416579022878249E-3</c:v>
                </c:pt>
                <c:pt idx="6827">
                  <c:v>1.1417125687745683E-3</c:v>
                </c:pt>
                <c:pt idx="6828">
                  <c:v>1.1422056351556506E-3</c:v>
                </c:pt>
                <c:pt idx="6829">
                  <c:v>1.1428065683354717E-3</c:v>
                </c:pt>
                <c:pt idx="6830">
                  <c:v>1.1433831421754405E-3</c:v>
                </c:pt>
                <c:pt idx="6831">
                  <c:v>1.1441599443807776E-3</c:v>
                </c:pt>
                <c:pt idx="6832">
                  <c:v>1.1442696097864419E-3</c:v>
                </c:pt>
                <c:pt idx="6833">
                  <c:v>1.1462182519526012E-3</c:v>
                </c:pt>
                <c:pt idx="6834">
                  <c:v>1.1466296524828984E-3</c:v>
                </c:pt>
                <c:pt idx="6835">
                  <c:v>1.1467566738251761E-3</c:v>
                </c:pt>
                <c:pt idx="6836">
                  <c:v>1.1472265276333718E-3</c:v>
                </c:pt>
                <c:pt idx="6837">
                  <c:v>1.1472796747236589E-3</c:v>
                </c:pt>
                <c:pt idx="6838">
                  <c:v>1.1473633005262287E-3</c:v>
                </c:pt>
                <c:pt idx="6839">
                  <c:v>1.1480493109146349E-3</c:v>
                </c:pt>
                <c:pt idx="6840">
                  <c:v>1.1483912006624397E-3</c:v>
                </c:pt>
                <c:pt idx="6841">
                  <c:v>1.1490967110509562E-3</c:v>
                </c:pt>
                <c:pt idx="6842">
                  <c:v>1.1493986388539409E-3</c:v>
                </c:pt>
                <c:pt idx="6843">
                  <c:v>1.1498043382137605E-3</c:v>
                </c:pt>
                <c:pt idx="6844">
                  <c:v>1.1504755007918986E-3</c:v>
                </c:pt>
                <c:pt idx="6845">
                  <c:v>1.1511590427473527E-3</c:v>
                </c:pt>
                <c:pt idx="6846">
                  <c:v>1.1511654116764939E-3</c:v>
                </c:pt>
                <c:pt idx="6847">
                  <c:v>1.1514896298011593E-3</c:v>
                </c:pt>
                <c:pt idx="6848">
                  <c:v>1.1517073428999368E-3</c:v>
                </c:pt>
                <c:pt idx="6849">
                  <c:v>1.152144364895982E-3</c:v>
                </c:pt>
                <c:pt idx="6850">
                  <c:v>1.1522218836140176E-3</c:v>
                </c:pt>
                <c:pt idx="6851">
                  <c:v>1.1526910793801632E-3</c:v>
                </c:pt>
                <c:pt idx="6852">
                  <c:v>1.1532415821026529E-3</c:v>
                </c:pt>
                <c:pt idx="6853">
                  <c:v>1.153281183705879E-3</c:v>
                </c:pt>
                <c:pt idx="6854">
                  <c:v>1.1538476171240476E-3</c:v>
                </c:pt>
                <c:pt idx="6855">
                  <c:v>1.1539220137085466E-3</c:v>
                </c:pt>
                <c:pt idx="6856">
                  <c:v>1.1543330636138618E-3</c:v>
                </c:pt>
                <c:pt idx="6857">
                  <c:v>1.1546161779884142E-3</c:v>
                </c:pt>
                <c:pt idx="6858">
                  <c:v>1.1553665966458457E-3</c:v>
                </c:pt>
                <c:pt idx="6859">
                  <c:v>1.1567301278429213E-3</c:v>
                </c:pt>
                <c:pt idx="6860">
                  <c:v>1.1569152181400775E-3</c:v>
                </c:pt>
                <c:pt idx="6861">
                  <c:v>1.1571690499534775E-3</c:v>
                </c:pt>
                <c:pt idx="6862">
                  <c:v>1.1590980075038952E-3</c:v>
                </c:pt>
                <c:pt idx="6863">
                  <c:v>1.1596726934268017E-3</c:v>
                </c:pt>
                <c:pt idx="6864">
                  <c:v>1.1597999851803286E-3</c:v>
                </c:pt>
                <c:pt idx="6865">
                  <c:v>1.1609852993945899E-3</c:v>
                </c:pt>
                <c:pt idx="6866">
                  <c:v>1.160994413680128E-3</c:v>
                </c:pt>
                <c:pt idx="6867">
                  <c:v>1.1625748957904555E-3</c:v>
                </c:pt>
                <c:pt idx="6868">
                  <c:v>1.1629458553676279E-3</c:v>
                </c:pt>
                <c:pt idx="6869">
                  <c:v>1.1631005777373844E-3</c:v>
                </c:pt>
                <c:pt idx="6870">
                  <c:v>1.164209065387171E-3</c:v>
                </c:pt>
                <c:pt idx="6871">
                  <c:v>1.1642312707401791E-3</c:v>
                </c:pt>
                <c:pt idx="6872">
                  <c:v>1.1659266791814249E-3</c:v>
                </c:pt>
                <c:pt idx="6873">
                  <c:v>1.1668092859896317E-3</c:v>
                </c:pt>
                <c:pt idx="6874">
                  <c:v>1.1674744846352913E-3</c:v>
                </c:pt>
                <c:pt idx="6875">
                  <c:v>1.1685824661943017E-3</c:v>
                </c:pt>
                <c:pt idx="6876">
                  <c:v>1.169041884981287E-3</c:v>
                </c:pt>
                <c:pt idx="6877">
                  <c:v>1.1694928379115416E-3</c:v>
                </c:pt>
                <c:pt idx="6878">
                  <c:v>1.1705852236878873E-3</c:v>
                </c:pt>
                <c:pt idx="6879">
                  <c:v>1.1710182662144266E-3</c:v>
                </c:pt>
                <c:pt idx="6880">
                  <c:v>1.1711429382039358E-3</c:v>
                </c:pt>
                <c:pt idx="6881">
                  <c:v>1.1712040933202119E-3</c:v>
                </c:pt>
                <c:pt idx="6882">
                  <c:v>1.1721718356366767E-3</c:v>
                </c:pt>
                <c:pt idx="6883">
                  <c:v>1.1735340360196794E-3</c:v>
                </c:pt>
                <c:pt idx="6884">
                  <c:v>1.1736361606107595E-3</c:v>
                </c:pt>
                <c:pt idx="6885">
                  <c:v>1.1741518116028273E-3</c:v>
                </c:pt>
                <c:pt idx="6886">
                  <c:v>1.1774509776785297E-3</c:v>
                </c:pt>
                <c:pt idx="6887">
                  <c:v>1.1776446715188785E-3</c:v>
                </c:pt>
                <c:pt idx="6888">
                  <c:v>1.1777579068491836E-3</c:v>
                </c:pt>
                <c:pt idx="6889">
                  <c:v>1.1784068119767327E-3</c:v>
                </c:pt>
                <c:pt idx="6890">
                  <c:v>1.178413279519151E-3</c:v>
                </c:pt>
                <c:pt idx="6891">
                  <c:v>1.179328882081495E-3</c:v>
                </c:pt>
                <c:pt idx="6892">
                  <c:v>1.1793964687680509E-3</c:v>
                </c:pt>
                <c:pt idx="6893">
                  <c:v>1.1798165923351974E-3</c:v>
                </c:pt>
                <c:pt idx="6894">
                  <c:v>1.1800310631865729E-3</c:v>
                </c:pt>
                <c:pt idx="6895">
                  <c:v>1.1803412683026671E-3</c:v>
                </c:pt>
                <c:pt idx="6896">
                  <c:v>1.1805547877530003E-3</c:v>
                </c:pt>
                <c:pt idx="6897">
                  <c:v>1.1808235235443712E-3</c:v>
                </c:pt>
                <c:pt idx="6898">
                  <c:v>1.1809600176143917E-3</c:v>
                </c:pt>
                <c:pt idx="6899">
                  <c:v>1.1817170797986253E-3</c:v>
                </c:pt>
                <c:pt idx="6900">
                  <c:v>1.1822168940567208E-3</c:v>
                </c:pt>
                <c:pt idx="6901">
                  <c:v>1.1823821295940565E-3</c:v>
                </c:pt>
                <c:pt idx="6902">
                  <c:v>1.1832931481895802E-3</c:v>
                </c:pt>
                <c:pt idx="6903">
                  <c:v>1.1836408499185894E-3</c:v>
                </c:pt>
                <c:pt idx="6904">
                  <c:v>1.1838612338452824E-3</c:v>
                </c:pt>
                <c:pt idx="6905">
                  <c:v>1.1846236363415603E-3</c:v>
                </c:pt>
                <c:pt idx="6906">
                  <c:v>1.184671111811756E-3</c:v>
                </c:pt>
                <c:pt idx="6907">
                  <c:v>1.1850787284710513E-3</c:v>
                </c:pt>
                <c:pt idx="6908">
                  <c:v>1.1855823084073438E-3</c:v>
                </c:pt>
                <c:pt idx="6909">
                  <c:v>1.1857921720340506E-3</c:v>
                </c:pt>
                <c:pt idx="6910">
                  <c:v>1.1864437766225099E-3</c:v>
                </c:pt>
                <c:pt idx="6911">
                  <c:v>1.1876761126238754E-3</c:v>
                </c:pt>
                <c:pt idx="6912">
                  <c:v>1.1880557203993107E-3</c:v>
                </c:pt>
                <c:pt idx="6913">
                  <c:v>1.1899822690568686E-3</c:v>
                </c:pt>
                <c:pt idx="6914">
                  <c:v>1.1900201489591217E-3</c:v>
                </c:pt>
                <c:pt idx="6915">
                  <c:v>1.1900272342299863E-3</c:v>
                </c:pt>
                <c:pt idx="6916">
                  <c:v>1.1900613631064872E-3</c:v>
                </c:pt>
                <c:pt idx="6917">
                  <c:v>1.1905230766678253E-3</c:v>
                </c:pt>
                <c:pt idx="6918">
                  <c:v>1.1907730879920329E-3</c:v>
                </c:pt>
                <c:pt idx="6919">
                  <c:v>1.1918073440329907E-3</c:v>
                </c:pt>
                <c:pt idx="6920">
                  <c:v>1.1919199408578368E-3</c:v>
                </c:pt>
                <c:pt idx="6921">
                  <c:v>1.1920013876713757E-3</c:v>
                </c:pt>
                <c:pt idx="6922">
                  <c:v>1.1932123909541965E-3</c:v>
                </c:pt>
                <c:pt idx="6923">
                  <c:v>1.1939112229291382E-3</c:v>
                </c:pt>
                <c:pt idx="6924">
                  <c:v>1.1939396235526888E-3</c:v>
                </c:pt>
                <c:pt idx="6925">
                  <c:v>1.1943145487480265E-3</c:v>
                </c:pt>
                <c:pt idx="6926">
                  <c:v>1.195465070461852E-3</c:v>
                </c:pt>
                <c:pt idx="6927">
                  <c:v>1.1955515446143239E-3</c:v>
                </c:pt>
                <c:pt idx="6928">
                  <c:v>1.1965171170898424E-3</c:v>
                </c:pt>
                <c:pt idx="6929">
                  <c:v>1.1966658626190148E-3</c:v>
                </c:pt>
                <c:pt idx="6930">
                  <c:v>1.1968864536956089E-3</c:v>
                </c:pt>
                <c:pt idx="6931">
                  <c:v>1.1971821843674236E-3</c:v>
                </c:pt>
                <c:pt idx="6932">
                  <c:v>1.1974799468448542E-3</c:v>
                </c:pt>
                <c:pt idx="6933">
                  <c:v>1.1978700262338471E-3</c:v>
                </c:pt>
                <c:pt idx="6934">
                  <c:v>1.1980606487978196E-3</c:v>
                </c:pt>
                <c:pt idx="6935">
                  <c:v>1.198134234148574E-3</c:v>
                </c:pt>
                <c:pt idx="6936">
                  <c:v>1.1988440165386415E-3</c:v>
                </c:pt>
                <c:pt idx="6937">
                  <c:v>1.1990360965944327E-3</c:v>
                </c:pt>
                <c:pt idx="6938">
                  <c:v>1.1997821240150785E-3</c:v>
                </c:pt>
                <c:pt idx="6939">
                  <c:v>1.2001228769192651E-3</c:v>
                </c:pt>
                <c:pt idx="6940">
                  <c:v>1.2003456052370532E-3</c:v>
                </c:pt>
                <c:pt idx="6941">
                  <c:v>1.2004762944970388E-3</c:v>
                </c:pt>
                <c:pt idx="6942">
                  <c:v>1.2006051938330306E-3</c:v>
                </c:pt>
                <c:pt idx="6943">
                  <c:v>1.2012347012950017E-3</c:v>
                </c:pt>
                <c:pt idx="6944">
                  <c:v>1.2023914430877411E-3</c:v>
                </c:pt>
                <c:pt idx="6945">
                  <c:v>1.2024814187092537E-3</c:v>
                </c:pt>
                <c:pt idx="6946">
                  <c:v>1.202662349882949E-3</c:v>
                </c:pt>
                <c:pt idx="6947">
                  <c:v>1.2031879512026699E-3</c:v>
                </c:pt>
                <c:pt idx="6948">
                  <c:v>1.203911991583977E-3</c:v>
                </c:pt>
                <c:pt idx="6949">
                  <c:v>1.2040169771488016E-3</c:v>
                </c:pt>
                <c:pt idx="6950">
                  <c:v>1.2043228858167618E-3</c:v>
                </c:pt>
                <c:pt idx="6951">
                  <c:v>1.204798098853384E-3</c:v>
                </c:pt>
                <c:pt idx="6952">
                  <c:v>1.2057299443867821E-3</c:v>
                </c:pt>
                <c:pt idx="6953">
                  <c:v>1.207223586033528E-3</c:v>
                </c:pt>
                <c:pt idx="6954">
                  <c:v>1.2073764924304994E-3</c:v>
                </c:pt>
                <c:pt idx="6955">
                  <c:v>1.2073966802427065E-3</c:v>
                </c:pt>
                <c:pt idx="6956">
                  <c:v>1.208213266392799E-3</c:v>
                </c:pt>
                <c:pt idx="6957">
                  <c:v>1.2083735954544856E-3</c:v>
                </c:pt>
                <c:pt idx="6958">
                  <c:v>1.208477057526887E-3</c:v>
                </c:pt>
                <c:pt idx="6959">
                  <c:v>1.2086272858601685E-3</c:v>
                </c:pt>
                <c:pt idx="6960">
                  <c:v>1.2087807206754499E-3</c:v>
                </c:pt>
                <c:pt idx="6961">
                  <c:v>1.20947771683091E-3</c:v>
                </c:pt>
                <c:pt idx="6962">
                  <c:v>1.2097039121185971E-3</c:v>
                </c:pt>
                <c:pt idx="6963">
                  <c:v>1.2103526386258738E-3</c:v>
                </c:pt>
                <c:pt idx="6964">
                  <c:v>1.2107258842944692E-3</c:v>
                </c:pt>
                <c:pt idx="6965">
                  <c:v>1.2107779880764502E-3</c:v>
                </c:pt>
                <c:pt idx="6966">
                  <c:v>1.2109855125838408E-3</c:v>
                </c:pt>
                <c:pt idx="6967">
                  <c:v>1.2110264699645623E-3</c:v>
                </c:pt>
                <c:pt idx="6968">
                  <c:v>1.2112921763049204E-3</c:v>
                </c:pt>
                <c:pt idx="6969">
                  <c:v>1.2125898743021398E-3</c:v>
                </c:pt>
                <c:pt idx="6970">
                  <c:v>1.2126645381968398E-3</c:v>
                </c:pt>
                <c:pt idx="6971">
                  <c:v>1.2127697678657016E-3</c:v>
                </c:pt>
                <c:pt idx="6972">
                  <c:v>1.213245927341691E-3</c:v>
                </c:pt>
                <c:pt idx="6973">
                  <c:v>1.2134718438453055E-3</c:v>
                </c:pt>
                <c:pt idx="6974">
                  <c:v>1.2139739141146741E-3</c:v>
                </c:pt>
                <c:pt idx="6975">
                  <c:v>1.2145102202466445E-3</c:v>
                </c:pt>
                <c:pt idx="6976">
                  <c:v>1.2160301690005018E-3</c:v>
                </c:pt>
                <c:pt idx="6977">
                  <c:v>1.2160546542428399E-3</c:v>
                </c:pt>
                <c:pt idx="6978">
                  <c:v>1.216195188705006E-3</c:v>
                </c:pt>
                <c:pt idx="6979">
                  <c:v>1.2162877537002816E-3</c:v>
                </c:pt>
                <c:pt idx="6980">
                  <c:v>1.2175399860154899E-3</c:v>
                </c:pt>
                <c:pt idx="6981">
                  <c:v>1.217876202708971E-3</c:v>
                </c:pt>
                <c:pt idx="6982">
                  <c:v>1.2186389401182616E-3</c:v>
                </c:pt>
                <c:pt idx="6983">
                  <c:v>1.2196953947932944E-3</c:v>
                </c:pt>
                <c:pt idx="6984">
                  <c:v>1.2201005374119125E-3</c:v>
                </c:pt>
                <c:pt idx="6985">
                  <c:v>1.2213680070288196E-3</c:v>
                </c:pt>
                <c:pt idx="6986">
                  <c:v>1.2214384578418513E-3</c:v>
                </c:pt>
                <c:pt idx="6987">
                  <c:v>1.2214677069117023E-3</c:v>
                </c:pt>
                <c:pt idx="6988">
                  <c:v>1.2218387911509415E-3</c:v>
                </c:pt>
                <c:pt idx="6989">
                  <c:v>1.2221210924311216E-3</c:v>
                </c:pt>
                <c:pt idx="6990">
                  <c:v>1.2224276271486716E-3</c:v>
                </c:pt>
                <c:pt idx="6991">
                  <c:v>1.2230687744271488E-3</c:v>
                </c:pt>
                <c:pt idx="6992">
                  <c:v>1.2234712216808235E-3</c:v>
                </c:pt>
                <c:pt idx="6993">
                  <c:v>1.225019024653852E-3</c:v>
                </c:pt>
                <c:pt idx="6994">
                  <c:v>1.2254229799851643E-3</c:v>
                </c:pt>
                <c:pt idx="6995">
                  <c:v>1.2258829544796689E-3</c:v>
                </c:pt>
                <c:pt idx="6996">
                  <c:v>1.2260311696136129E-3</c:v>
                </c:pt>
                <c:pt idx="6997">
                  <c:v>1.2272419396977419E-3</c:v>
                </c:pt>
                <c:pt idx="6998">
                  <c:v>1.2280943206064738E-3</c:v>
                </c:pt>
                <c:pt idx="6999">
                  <c:v>1.2284761598949144E-3</c:v>
                </c:pt>
                <c:pt idx="7000">
                  <c:v>1.2287935817662408E-3</c:v>
                </c:pt>
                <c:pt idx="7001">
                  <c:v>1.2288096724759146E-3</c:v>
                </c:pt>
                <c:pt idx="7002">
                  <c:v>1.2291547990959779E-3</c:v>
                </c:pt>
                <c:pt idx="7003">
                  <c:v>1.2293150748196634E-3</c:v>
                </c:pt>
                <c:pt idx="7004">
                  <c:v>1.2296845260478563E-3</c:v>
                </c:pt>
                <c:pt idx="7005">
                  <c:v>1.2299455758569078E-3</c:v>
                </c:pt>
                <c:pt idx="7006">
                  <c:v>1.2301408549521878E-3</c:v>
                </c:pt>
                <c:pt idx="7007">
                  <c:v>1.2301928905111474E-3</c:v>
                </c:pt>
                <c:pt idx="7008">
                  <c:v>1.2304125351483733E-3</c:v>
                </c:pt>
                <c:pt idx="7009">
                  <c:v>1.2314065855022619E-3</c:v>
                </c:pt>
                <c:pt idx="7010">
                  <c:v>1.2315434942209516E-3</c:v>
                </c:pt>
                <c:pt idx="7011">
                  <c:v>1.2316073832197539E-3</c:v>
                </c:pt>
                <c:pt idx="7012">
                  <c:v>1.2316156605328638E-3</c:v>
                </c:pt>
                <c:pt idx="7013">
                  <c:v>1.2328857920880199E-3</c:v>
                </c:pt>
                <c:pt idx="7014">
                  <c:v>1.2329206602539875E-3</c:v>
                </c:pt>
                <c:pt idx="7015">
                  <c:v>1.233127637736789E-3</c:v>
                </c:pt>
                <c:pt idx="7016">
                  <c:v>1.2333818652437119E-3</c:v>
                </c:pt>
                <c:pt idx="7017">
                  <c:v>1.2336911760180186E-3</c:v>
                </c:pt>
                <c:pt idx="7018">
                  <c:v>1.2336931532452163E-3</c:v>
                </c:pt>
                <c:pt idx="7019">
                  <c:v>1.2338531597980752E-3</c:v>
                </c:pt>
                <c:pt idx="7020">
                  <c:v>1.234364472736304E-3</c:v>
                </c:pt>
                <c:pt idx="7021">
                  <c:v>1.2344021963458173E-3</c:v>
                </c:pt>
                <c:pt idx="7022">
                  <c:v>1.2349906782040455E-3</c:v>
                </c:pt>
                <c:pt idx="7023">
                  <c:v>1.2351579796585062E-3</c:v>
                </c:pt>
                <c:pt idx="7024">
                  <c:v>1.2356549595601729E-3</c:v>
                </c:pt>
                <c:pt idx="7025">
                  <c:v>1.2365634892558379E-3</c:v>
                </c:pt>
                <c:pt idx="7026">
                  <c:v>1.2366139581661451E-3</c:v>
                </c:pt>
                <c:pt idx="7027">
                  <c:v>1.2386314977278143E-3</c:v>
                </c:pt>
                <c:pt idx="7028">
                  <c:v>1.2387833807794661E-3</c:v>
                </c:pt>
                <c:pt idx="7029">
                  <c:v>1.2388345790558921E-3</c:v>
                </c:pt>
                <c:pt idx="7030">
                  <c:v>1.2390330429258472E-3</c:v>
                </c:pt>
                <c:pt idx="7031">
                  <c:v>1.2394922770972024E-3</c:v>
                </c:pt>
                <c:pt idx="7032">
                  <c:v>1.2403743751270594E-3</c:v>
                </c:pt>
                <c:pt idx="7033">
                  <c:v>1.2410543998756613E-3</c:v>
                </c:pt>
                <c:pt idx="7034">
                  <c:v>1.241120467049471E-3</c:v>
                </c:pt>
                <c:pt idx="7035">
                  <c:v>1.2415459703119503E-3</c:v>
                </c:pt>
                <c:pt idx="7036">
                  <c:v>1.2418412122588488E-3</c:v>
                </c:pt>
                <c:pt idx="7037">
                  <c:v>1.2426670457293721E-3</c:v>
                </c:pt>
                <c:pt idx="7038">
                  <c:v>1.2427562764795348E-3</c:v>
                </c:pt>
                <c:pt idx="7039">
                  <c:v>1.2429526198539458E-3</c:v>
                </c:pt>
                <c:pt idx="7040">
                  <c:v>1.2433388018477953E-3</c:v>
                </c:pt>
                <c:pt idx="7041">
                  <c:v>1.2437196736097521E-3</c:v>
                </c:pt>
                <c:pt idx="7042">
                  <c:v>1.2443849659070131E-3</c:v>
                </c:pt>
                <c:pt idx="7043">
                  <c:v>1.2445117532365756E-3</c:v>
                </c:pt>
                <c:pt idx="7044">
                  <c:v>1.2448635640459093E-3</c:v>
                </c:pt>
                <c:pt idx="7045">
                  <c:v>1.2449117121330741E-3</c:v>
                </c:pt>
                <c:pt idx="7046">
                  <c:v>1.2451810863911403E-3</c:v>
                </c:pt>
                <c:pt idx="7047">
                  <c:v>1.2452789206844957E-3</c:v>
                </c:pt>
                <c:pt idx="7048">
                  <c:v>1.247174007210423E-3</c:v>
                </c:pt>
                <c:pt idx="7049">
                  <c:v>1.2479080771511193E-3</c:v>
                </c:pt>
                <c:pt idx="7050">
                  <c:v>1.2479255323212186E-3</c:v>
                </c:pt>
                <c:pt idx="7051">
                  <c:v>1.2484586840687691E-3</c:v>
                </c:pt>
                <c:pt idx="7052">
                  <c:v>1.2492623909528626E-3</c:v>
                </c:pt>
                <c:pt idx="7053">
                  <c:v>1.2492936817516775E-3</c:v>
                </c:pt>
                <c:pt idx="7054">
                  <c:v>1.2502382310318474E-3</c:v>
                </c:pt>
                <c:pt idx="7055">
                  <c:v>1.2504327903742527E-3</c:v>
                </c:pt>
                <c:pt idx="7056">
                  <c:v>1.2508459452698802E-3</c:v>
                </c:pt>
                <c:pt idx="7057">
                  <c:v>1.2511335325937913E-3</c:v>
                </c:pt>
                <c:pt idx="7058">
                  <c:v>1.2516890987048787E-3</c:v>
                </c:pt>
                <c:pt idx="7059">
                  <c:v>1.2517232958044009E-3</c:v>
                </c:pt>
                <c:pt idx="7060">
                  <c:v>1.2517716870136051E-3</c:v>
                </c:pt>
                <c:pt idx="7061">
                  <c:v>1.2519447489718995E-3</c:v>
                </c:pt>
                <c:pt idx="7062">
                  <c:v>1.2521934727416334E-3</c:v>
                </c:pt>
                <c:pt idx="7063">
                  <c:v>1.2522860048658165E-3</c:v>
                </c:pt>
                <c:pt idx="7064">
                  <c:v>1.2527886230900875E-3</c:v>
                </c:pt>
                <c:pt idx="7065">
                  <c:v>1.2535062622913687E-3</c:v>
                </c:pt>
                <c:pt idx="7066">
                  <c:v>1.2542934083471504E-3</c:v>
                </c:pt>
                <c:pt idx="7067">
                  <c:v>1.2543698094480567E-3</c:v>
                </c:pt>
                <c:pt idx="7068">
                  <c:v>1.2547822535838437E-3</c:v>
                </c:pt>
                <c:pt idx="7069">
                  <c:v>1.2550753818575022E-3</c:v>
                </c:pt>
                <c:pt idx="7070">
                  <c:v>1.2551803187875812E-3</c:v>
                </c:pt>
                <c:pt idx="7071">
                  <c:v>1.2564939518219438E-3</c:v>
                </c:pt>
                <c:pt idx="7072">
                  <c:v>1.2574074655194187E-3</c:v>
                </c:pt>
                <c:pt idx="7073">
                  <c:v>1.258019210187485E-3</c:v>
                </c:pt>
                <c:pt idx="7074">
                  <c:v>1.2602101714288339E-3</c:v>
                </c:pt>
                <c:pt idx="7075">
                  <c:v>1.2609102934390882E-3</c:v>
                </c:pt>
                <c:pt idx="7076">
                  <c:v>1.2610914739369151E-3</c:v>
                </c:pt>
                <c:pt idx="7077">
                  <c:v>1.2619645152573283E-3</c:v>
                </c:pt>
                <c:pt idx="7078">
                  <c:v>1.262121760638453E-3</c:v>
                </c:pt>
                <c:pt idx="7079">
                  <c:v>1.2625310516302382E-3</c:v>
                </c:pt>
                <c:pt idx="7080">
                  <c:v>1.2634596723854615E-3</c:v>
                </c:pt>
                <c:pt idx="7081">
                  <c:v>1.263712287348245E-3</c:v>
                </c:pt>
                <c:pt idx="7082">
                  <c:v>1.263872658584163E-3</c:v>
                </c:pt>
                <c:pt idx="7083">
                  <c:v>1.2641269744709084E-3</c:v>
                </c:pt>
                <c:pt idx="7084">
                  <c:v>1.2642497359057168E-3</c:v>
                </c:pt>
                <c:pt idx="7085">
                  <c:v>1.2647879808119101E-3</c:v>
                </c:pt>
                <c:pt idx="7086">
                  <c:v>1.265039579871887E-3</c:v>
                </c:pt>
                <c:pt idx="7087">
                  <c:v>1.265180387226138E-3</c:v>
                </c:pt>
                <c:pt idx="7088">
                  <c:v>1.2653822058081121E-3</c:v>
                </c:pt>
                <c:pt idx="7089">
                  <c:v>1.2665912988463366E-3</c:v>
                </c:pt>
                <c:pt idx="7090">
                  <c:v>1.266638707644035E-3</c:v>
                </c:pt>
                <c:pt idx="7091">
                  <c:v>1.2673213434737241E-3</c:v>
                </c:pt>
                <c:pt idx="7092">
                  <c:v>1.2677978105735195E-3</c:v>
                </c:pt>
                <c:pt idx="7093">
                  <c:v>1.2682961673397975E-3</c:v>
                </c:pt>
                <c:pt idx="7094">
                  <c:v>1.2685483952919877E-3</c:v>
                </c:pt>
                <c:pt idx="7095">
                  <c:v>1.2687474092875775E-3</c:v>
                </c:pt>
                <c:pt idx="7096">
                  <c:v>1.2688245186674859E-3</c:v>
                </c:pt>
                <c:pt idx="7097">
                  <c:v>1.2694908392717409E-3</c:v>
                </c:pt>
                <c:pt idx="7098">
                  <c:v>1.2695018219377491E-3</c:v>
                </c:pt>
                <c:pt idx="7099">
                  <c:v>1.2697724639035924E-3</c:v>
                </c:pt>
                <c:pt idx="7100">
                  <c:v>1.2703851326834924E-3</c:v>
                </c:pt>
                <c:pt idx="7101">
                  <c:v>1.2712661660207447E-3</c:v>
                </c:pt>
                <c:pt idx="7102">
                  <c:v>1.2717117839107343E-3</c:v>
                </c:pt>
                <c:pt idx="7103">
                  <c:v>1.2724671882755488E-3</c:v>
                </c:pt>
                <c:pt idx="7104">
                  <c:v>1.2745591932649472E-3</c:v>
                </c:pt>
                <c:pt idx="7105">
                  <c:v>1.275247331591411E-3</c:v>
                </c:pt>
                <c:pt idx="7106">
                  <c:v>1.275588240788337E-3</c:v>
                </c:pt>
                <c:pt idx="7107">
                  <c:v>1.2758883613014672E-3</c:v>
                </c:pt>
                <c:pt idx="7108">
                  <c:v>1.2761032328080406E-3</c:v>
                </c:pt>
                <c:pt idx="7109">
                  <c:v>1.2761365181999148E-3</c:v>
                </c:pt>
                <c:pt idx="7110">
                  <c:v>1.2768541425161734E-3</c:v>
                </c:pt>
                <c:pt idx="7111">
                  <c:v>1.2769590813068812E-3</c:v>
                </c:pt>
                <c:pt idx="7112">
                  <c:v>1.277827296158643E-3</c:v>
                </c:pt>
                <c:pt idx="7113">
                  <c:v>1.2783919563984676E-3</c:v>
                </c:pt>
                <c:pt idx="7114">
                  <c:v>1.2787970969497216E-3</c:v>
                </c:pt>
                <c:pt idx="7115">
                  <c:v>1.2790984802089544E-3</c:v>
                </c:pt>
                <c:pt idx="7116">
                  <c:v>1.2793426752104938E-3</c:v>
                </c:pt>
                <c:pt idx="7117">
                  <c:v>1.2794454680770779E-3</c:v>
                </c:pt>
                <c:pt idx="7118">
                  <c:v>1.2800757129678873E-3</c:v>
                </c:pt>
                <c:pt idx="7119">
                  <c:v>1.2804850337297189E-3</c:v>
                </c:pt>
                <c:pt idx="7120">
                  <c:v>1.2805878520248835E-3</c:v>
                </c:pt>
                <c:pt idx="7121">
                  <c:v>1.2809183168974599E-3</c:v>
                </c:pt>
                <c:pt idx="7122">
                  <c:v>1.2811981875774558E-3</c:v>
                </c:pt>
                <c:pt idx="7123">
                  <c:v>1.281220023905941E-3</c:v>
                </c:pt>
                <c:pt idx="7124">
                  <c:v>1.2824092826512503E-3</c:v>
                </c:pt>
                <c:pt idx="7125">
                  <c:v>1.2829627192737611E-3</c:v>
                </c:pt>
                <c:pt idx="7126">
                  <c:v>1.2841365332573655E-3</c:v>
                </c:pt>
                <c:pt idx="7127">
                  <c:v>1.2842077630532578E-3</c:v>
                </c:pt>
                <c:pt idx="7128">
                  <c:v>1.2845572516052149E-3</c:v>
                </c:pt>
                <c:pt idx="7129">
                  <c:v>1.2851239610165155E-3</c:v>
                </c:pt>
                <c:pt idx="7130">
                  <c:v>1.2857923655239657E-3</c:v>
                </c:pt>
                <c:pt idx="7131">
                  <c:v>1.2858681585096686E-3</c:v>
                </c:pt>
                <c:pt idx="7132">
                  <c:v>1.2872847279890639E-3</c:v>
                </c:pt>
                <c:pt idx="7133">
                  <c:v>1.2876585206822479E-3</c:v>
                </c:pt>
                <c:pt idx="7134">
                  <c:v>1.2878139575330991E-3</c:v>
                </c:pt>
                <c:pt idx="7135">
                  <c:v>1.2885780305630838E-3</c:v>
                </c:pt>
                <c:pt idx="7136">
                  <c:v>1.2889331698418313E-3</c:v>
                </c:pt>
                <c:pt idx="7137">
                  <c:v>1.2890640240774871E-3</c:v>
                </c:pt>
                <c:pt idx="7138">
                  <c:v>1.2896537066608895E-3</c:v>
                </c:pt>
                <c:pt idx="7139">
                  <c:v>1.2897094422721505E-3</c:v>
                </c:pt>
                <c:pt idx="7140">
                  <c:v>1.2910547042356776E-3</c:v>
                </c:pt>
                <c:pt idx="7141">
                  <c:v>1.2911054313597861E-3</c:v>
                </c:pt>
                <c:pt idx="7142">
                  <c:v>1.2912466720335883E-3</c:v>
                </c:pt>
                <c:pt idx="7143">
                  <c:v>1.2912533157154423E-3</c:v>
                </c:pt>
                <c:pt idx="7144">
                  <c:v>1.2914533679413752E-3</c:v>
                </c:pt>
                <c:pt idx="7145">
                  <c:v>1.2918990118801548E-3</c:v>
                </c:pt>
                <c:pt idx="7146">
                  <c:v>1.2921011815005836E-3</c:v>
                </c:pt>
                <c:pt idx="7147">
                  <c:v>1.2921347298611946E-3</c:v>
                </c:pt>
                <c:pt idx="7148">
                  <c:v>1.2923809331003963E-3</c:v>
                </c:pt>
                <c:pt idx="7149">
                  <c:v>1.2929855301665651E-3</c:v>
                </c:pt>
                <c:pt idx="7150">
                  <c:v>1.2965681513442951E-3</c:v>
                </c:pt>
                <c:pt idx="7151">
                  <c:v>1.298861064525965E-3</c:v>
                </c:pt>
                <c:pt idx="7152">
                  <c:v>1.2989908904546266E-3</c:v>
                </c:pt>
                <c:pt idx="7153">
                  <c:v>1.2990853905028685E-3</c:v>
                </c:pt>
                <c:pt idx="7154">
                  <c:v>1.2993038877529193E-3</c:v>
                </c:pt>
                <c:pt idx="7155">
                  <c:v>1.3003993410843852E-3</c:v>
                </c:pt>
                <c:pt idx="7156">
                  <c:v>1.3008097881462761E-3</c:v>
                </c:pt>
                <c:pt idx="7157">
                  <c:v>1.3011473928681357E-3</c:v>
                </c:pt>
                <c:pt idx="7158">
                  <c:v>1.3012854067997698E-3</c:v>
                </c:pt>
                <c:pt idx="7159">
                  <c:v>1.3016864192380271E-3</c:v>
                </c:pt>
                <c:pt idx="7160">
                  <c:v>1.3021003987018977E-3</c:v>
                </c:pt>
                <c:pt idx="7161">
                  <c:v>1.302390456009284E-3</c:v>
                </c:pt>
                <c:pt idx="7162">
                  <c:v>1.3025458556475784E-3</c:v>
                </c:pt>
                <c:pt idx="7163">
                  <c:v>1.3029631721475036E-3</c:v>
                </c:pt>
                <c:pt idx="7164">
                  <c:v>1.3031229777525535E-3</c:v>
                </c:pt>
                <c:pt idx="7165">
                  <c:v>1.3035696698450244E-3</c:v>
                </c:pt>
                <c:pt idx="7166">
                  <c:v>1.3038079244820369E-3</c:v>
                </c:pt>
                <c:pt idx="7167">
                  <c:v>1.3038705780239453E-3</c:v>
                </c:pt>
                <c:pt idx="7168">
                  <c:v>1.3040697297059963E-3</c:v>
                </c:pt>
                <c:pt idx="7169">
                  <c:v>1.3040875694058525E-3</c:v>
                </c:pt>
                <c:pt idx="7170">
                  <c:v>1.3041658919151205E-3</c:v>
                </c:pt>
                <c:pt idx="7171">
                  <c:v>1.3043877984556076E-3</c:v>
                </c:pt>
                <c:pt idx="7172">
                  <c:v>1.3051901104890202E-3</c:v>
                </c:pt>
                <c:pt idx="7173">
                  <c:v>1.3053403251776967E-3</c:v>
                </c:pt>
                <c:pt idx="7174">
                  <c:v>1.3054313793431553E-3</c:v>
                </c:pt>
                <c:pt idx="7175">
                  <c:v>1.3059517572602849E-3</c:v>
                </c:pt>
                <c:pt idx="7176">
                  <c:v>1.3065322483420928E-3</c:v>
                </c:pt>
                <c:pt idx="7177">
                  <c:v>1.3073885936285704E-3</c:v>
                </c:pt>
                <c:pt idx="7178">
                  <c:v>1.3081585263958735E-3</c:v>
                </c:pt>
                <c:pt idx="7179">
                  <c:v>1.308233780109603E-3</c:v>
                </c:pt>
                <c:pt idx="7180">
                  <c:v>1.3082958804248297E-3</c:v>
                </c:pt>
                <c:pt idx="7181">
                  <c:v>1.3093691773998206E-3</c:v>
                </c:pt>
                <c:pt idx="7182">
                  <c:v>1.3107097498446592E-3</c:v>
                </c:pt>
                <c:pt idx="7183">
                  <c:v>1.3115919603391326E-3</c:v>
                </c:pt>
                <c:pt idx="7184">
                  <c:v>1.311612551287374E-3</c:v>
                </c:pt>
                <c:pt idx="7185">
                  <c:v>1.3116685900905263E-3</c:v>
                </c:pt>
                <c:pt idx="7186">
                  <c:v>1.3118401234396735E-3</c:v>
                </c:pt>
                <c:pt idx="7187">
                  <c:v>1.3119209788836593E-3</c:v>
                </c:pt>
                <c:pt idx="7188">
                  <c:v>1.3130121105968315E-3</c:v>
                </c:pt>
                <c:pt idx="7189">
                  <c:v>1.3133061741460901E-3</c:v>
                </c:pt>
                <c:pt idx="7190">
                  <c:v>1.3136345774430061E-3</c:v>
                </c:pt>
                <c:pt idx="7191">
                  <c:v>1.3137963007351643E-3</c:v>
                </c:pt>
                <c:pt idx="7192">
                  <c:v>1.3140118532315318E-3</c:v>
                </c:pt>
                <c:pt idx="7193">
                  <c:v>1.3141253440880618E-3</c:v>
                </c:pt>
                <c:pt idx="7194">
                  <c:v>1.3143569575240577E-3</c:v>
                </c:pt>
                <c:pt idx="7195">
                  <c:v>1.3145909600062173E-3</c:v>
                </c:pt>
                <c:pt idx="7196">
                  <c:v>1.3147670572687497E-3</c:v>
                </c:pt>
                <c:pt idx="7197">
                  <c:v>1.3152086289133684E-3</c:v>
                </c:pt>
                <c:pt idx="7198">
                  <c:v>1.3152122968310763E-3</c:v>
                </c:pt>
                <c:pt idx="7199">
                  <c:v>1.3159828693442572E-3</c:v>
                </c:pt>
                <c:pt idx="7200">
                  <c:v>1.3160317462548574E-3</c:v>
                </c:pt>
                <c:pt idx="7201">
                  <c:v>1.3163362636641825E-3</c:v>
                </c:pt>
                <c:pt idx="7202">
                  <c:v>1.3174962299249908E-3</c:v>
                </c:pt>
                <c:pt idx="7203">
                  <c:v>1.3175986574883063E-3</c:v>
                </c:pt>
                <c:pt idx="7204">
                  <c:v>1.317722201523863E-3</c:v>
                </c:pt>
                <c:pt idx="7205">
                  <c:v>1.3187763828217641E-3</c:v>
                </c:pt>
                <c:pt idx="7206">
                  <c:v>1.319504381998932E-3</c:v>
                </c:pt>
                <c:pt idx="7207">
                  <c:v>1.3209441904101086E-3</c:v>
                </c:pt>
                <c:pt idx="7208">
                  <c:v>1.3212589156114671E-3</c:v>
                </c:pt>
                <c:pt idx="7209">
                  <c:v>1.3219952615651845E-3</c:v>
                </c:pt>
                <c:pt idx="7210">
                  <c:v>1.3226329458663612E-3</c:v>
                </c:pt>
                <c:pt idx="7211">
                  <c:v>1.3227375751726353E-3</c:v>
                </c:pt>
                <c:pt idx="7212">
                  <c:v>1.3233971702274114E-3</c:v>
                </c:pt>
                <c:pt idx="7213">
                  <c:v>1.3255005802453397E-3</c:v>
                </c:pt>
                <c:pt idx="7214">
                  <c:v>1.3255774514648825E-3</c:v>
                </c:pt>
                <c:pt idx="7215">
                  <c:v>1.3264221789910456E-3</c:v>
                </c:pt>
                <c:pt idx="7216">
                  <c:v>1.326574475102081E-3</c:v>
                </c:pt>
                <c:pt idx="7217">
                  <c:v>1.3266995216979971E-3</c:v>
                </c:pt>
                <c:pt idx="7218">
                  <c:v>1.3267070336728498E-3</c:v>
                </c:pt>
                <c:pt idx="7219">
                  <c:v>1.3281857937079227E-3</c:v>
                </c:pt>
                <c:pt idx="7220">
                  <c:v>1.32856141229724E-3</c:v>
                </c:pt>
                <c:pt idx="7221">
                  <c:v>1.3298904513302269E-3</c:v>
                </c:pt>
                <c:pt idx="7222">
                  <c:v>1.330242767416311E-3</c:v>
                </c:pt>
                <c:pt idx="7223">
                  <c:v>1.3305164484076477E-3</c:v>
                </c:pt>
                <c:pt idx="7224">
                  <c:v>1.3310586080748444E-3</c:v>
                </c:pt>
                <c:pt idx="7225">
                  <c:v>1.3314656489473462E-3</c:v>
                </c:pt>
                <c:pt idx="7226">
                  <c:v>1.3318546417296724E-3</c:v>
                </c:pt>
                <c:pt idx="7227">
                  <c:v>1.3320086139562981E-3</c:v>
                </c:pt>
                <c:pt idx="7228">
                  <c:v>1.3320823304813162E-3</c:v>
                </c:pt>
                <c:pt idx="7229">
                  <c:v>1.3322266134883976E-3</c:v>
                </c:pt>
                <c:pt idx="7230">
                  <c:v>1.3323773677591513E-3</c:v>
                </c:pt>
                <c:pt idx="7231">
                  <c:v>1.3327197542945936E-3</c:v>
                </c:pt>
                <c:pt idx="7232">
                  <c:v>1.3335654046921714E-3</c:v>
                </c:pt>
                <c:pt idx="7233">
                  <c:v>1.3342055028478827E-3</c:v>
                </c:pt>
                <c:pt idx="7234">
                  <c:v>1.3347556402671038E-3</c:v>
                </c:pt>
                <c:pt idx="7235">
                  <c:v>1.334821497189966E-3</c:v>
                </c:pt>
                <c:pt idx="7236">
                  <c:v>1.3365581526496697E-3</c:v>
                </c:pt>
                <c:pt idx="7237">
                  <c:v>1.3373638910292743E-3</c:v>
                </c:pt>
                <c:pt idx="7238">
                  <c:v>1.3383248901202936E-3</c:v>
                </c:pt>
                <c:pt idx="7239">
                  <c:v>1.3389770829772591E-3</c:v>
                </c:pt>
                <c:pt idx="7240">
                  <c:v>1.3393845505537485E-3</c:v>
                </c:pt>
                <c:pt idx="7241">
                  <c:v>1.3399118524873284E-3</c:v>
                </c:pt>
                <c:pt idx="7242">
                  <c:v>1.3400774847518691E-3</c:v>
                </c:pt>
                <c:pt idx="7243">
                  <c:v>1.3401874337999129E-3</c:v>
                </c:pt>
                <c:pt idx="7244">
                  <c:v>1.340555233410782E-3</c:v>
                </c:pt>
                <c:pt idx="7245">
                  <c:v>1.3409420585616587E-3</c:v>
                </c:pt>
                <c:pt idx="7246">
                  <c:v>1.3409514720981773E-3</c:v>
                </c:pt>
                <c:pt idx="7247">
                  <c:v>1.3416394628148289E-3</c:v>
                </c:pt>
                <c:pt idx="7248">
                  <c:v>1.3418317636651252E-3</c:v>
                </c:pt>
                <c:pt idx="7249">
                  <c:v>1.3424807419773694E-3</c:v>
                </c:pt>
                <c:pt idx="7250">
                  <c:v>1.3425016045772774E-3</c:v>
                </c:pt>
                <c:pt idx="7251">
                  <c:v>1.3445377094836663E-3</c:v>
                </c:pt>
                <c:pt idx="7252">
                  <c:v>1.3446440332017056E-3</c:v>
                </c:pt>
                <c:pt idx="7253">
                  <c:v>1.3446483114053494E-3</c:v>
                </c:pt>
                <c:pt idx="7254">
                  <c:v>1.3450077363302516E-3</c:v>
                </c:pt>
                <c:pt idx="7255">
                  <c:v>1.3454212013305209E-3</c:v>
                </c:pt>
                <c:pt idx="7256">
                  <c:v>1.3454262101407018E-3</c:v>
                </c:pt>
                <c:pt idx="7257">
                  <c:v>1.3458389038073567E-3</c:v>
                </c:pt>
                <c:pt idx="7258">
                  <c:v>1.3461551520359822E-3</c:v>
                </c:pt>
                <c:pt idx="7259">
                  <c:v>1.3461872118943096E-3</c:v>
                </c:pt>
                <c:pt idx="7260">
                  <c:v>1.3462319506910387E-3</c:v>
                </c:pt>
                <c:pt idx="7261">
                  <c:v>1.346367537123534E-3</c:v>
                </c:pt>
                <c:pt idx="7262">
                  <c:v>1.3479019913321345E-3</c:v>
                </c:pt>
                <c:pt idx="7263">
                  <c:v>1.3480785004136317E-3</c:v>
                </c:pt>
                <c:pt idx="7264">
                  <c:v>1.3480814178781059E-3</c:v>
                </c:pt>
                <c:pt idx="7265">
                  <c:v>1.3483260433048876E-3</c:v>
                </c:pt>
                <c:pt idx="7266">
                  <c:v>1.3487049663692731E-3</c:v>
                </c:pt>
                <c:pt idx="7267">
                  <c:v>1.3487495916677031E-3</c:v>
                </c:pt>
                <c:pt idx="7268">
                  <c:v>1.3504157218892608E-3</c:v>
                </c:pt>
                <c:pt idx="7269">
                  <c:v>1.3506567104087993E-3</c:v>
                </c:pt>
                <c:pt idx="7270">
                  <c:v>1.3512542994201593E-3</c:v>
                </c:pt>
                <c:pt idx="7271">
                  <c:v>1.3514509156866566E-3</c:v>
                </c:pt>
                <c:pt idx="7272">
                  <c:v>1.3520472543560992E-3</c:v>
                </c:pt>
                <c:pt idx="7273">
                  <c:v>1.3526751864864884E-3</c:v>
                </c:pt>
                <c:pt idx="7274">
                  <c:v>1.3530328363724191E-3</c:v>
                </c:pt>
                <c:pt idx="7275">
                  <c:v>1.3530612245917831E-3</c:v>
                </c:pt>
                <c:pt idx="7276">
                  <c:v>1.3530649731366971E-3</c:v>
                </c:pt>
                <c:pt idx="7277">
                  <c:v>1.3532444269718778E-3</c:v>
                </c:pt>
                <c:pt idx="7278">
                  <c:v>1.3534369300104005E-3</c:v>
                </c:pt>
                <c:pt idx="7279">
                  <c:v>1.3534762624427979E-3</c:v>
                </c:pt>
                <c:pt idx="7280">
                  <c:v>1.3537945253179143E-3</c:v>
                </c:pt>
                <c:pt idx="7281">
                  <c:v>1.3542430954040978E-3</c:v>
                </c:pt>
                <c:pt idx="7282">
                  <c:v>1.3542580970262678E-3</c:v>
                </c:pt>
                <c:pt idx="7283">
                  <c:v>1.3542771845872045E-3</c:v>
                </c:pt>
                <c:pt idx="7284">
                  <c:v>1.3547309296996564E-3</c:v>
                </c:pt>
                <c:pt idx="7285">
                  <c:v>1.3549962080956091E-3</c:v>
                </c:pt>
                <c:pt idx="7286">
                  <c:v>1.3552352987747374E-3</c:v>
                </c:pt>
                <c:pt idx="7287">
                  <c:v>1.3561963056183722E-3</c:v>
                </c:pt>
                <c:pt idx="7288">
                  <c:v>1.357285053247056E-3</c:v>
                </c:pt>
                <c:pt idx="7289">
                  <c:v>1.3574036406733805E-3</c:v>
                </c:pt>
                <c:pt idx="7290">
                  <c:v>1.35751286355972E-3</c:v>
                </c:pt>
                <c:pt idx="7291">
                  <c:v>1.3579471986024084E-3</c:v>
                </c:pt>
                <c:pt idx="7292">
                  <c:v>1.3582294843773575E-3</c:v>
                </c:pt>
                <c:pt idx="7293">
                  <c:v>1.3587500744060611E-3</c:v>
                </c:pt>
                <c:pt idx="7294">
                  <c:v>1.3589934321250655E-3</c:v>
                </c:pt>
                <c:pt idx="7295">
                  <c:v>1.3596269597836187E-3</c:v>
                </c:pt>
                <c:pt idx="7296">
                  <c:v>1.3601186493000898E-3</c:v>
                </c:pt>
                <c:pt idx="7297">
                  <c:v>1.3602846904892849E-3</c:v>
                </c:pt>
                <c:pt idx="7298">
                  <c:v>1.3622460403302078E-3</c:v>
                </c:pt>
                <c:pt idx="7299">
                  <c:v>1.3627431529566615E-3</c:v>
                </c:pt>
                <c:pt idx="7300">
                  <c:v>1.3638652380747987E-3</c:v>
                </c:pt>
                <c:pt idx="7301">
                  <c:v>1.3639990370641363E-3</c:v>
                </c:pt>
                <c:pt idx="7302">
                  <c:v>1.3650284660162335E-3</c:v>
                </c:pt>
                <c:pt idx="7303">
                  <c:v>1.3651581561190634E-3</c:v>
                </c:pt>
                <c:pt idx="7304">
                  <c:v>1.3658296232199607E-3</c:v>
                </c:pt>
                <c:pt idx="7305">
                  <c:v>1.3658680873593581E-3</c:v>
                </c:pt>
                <c:pt idx="7306">
                  <c:v>1.3658733781580267E-3</c:v>
                </c:pt>
                <c:pt idx="7307">
                  <c:v>1.3661757210877595E-3</c:v>
                </c:pt>
                <c:pt idx="7308">
                  <c:v>1.366207292221171E-3</c:v>
                </c:pt>
                <c:pt idx="7309">
                  <c:v>1.3668838958953613E-3</c:v>
                </c:pt>
                <c:pt idx="7310">
                  <c:v>1.3671191040643702E-3</c:v>
                </c:pt>
                <c:pt idx="7311">
                  <c:v>1.3671417317799009E-3</c:v>
                </c:pt>
                <c:pt idx="7312">
                  <c:v>1.3673915123862549E-3</c:v>
                </c:pt>
                <c:pt idx="7313">
                  <c:v>1.3678157330559335E-3</c:v>
                </c:pt>
                <c:pt idx="7314">
                  <c:v>1.3689158205911721E-3</c:v>
                </c:pt>
                <c:pt idx="7315">
                  <c:v>1.369812857188589E-3</c:v>
                </c:pt>
                <c:pt idx="7316">
                  <c:v>1.3699860921852739E-3</c:v>
                </c:pt>
                <c:pt idx="7317">
                  <c:v>1.3712938071826449E-3</c:v>
                </c:pt>
                <c:pt idx="7318">
                  <c:v>1.3719287476779468E-3</c:v>
                </c:pt>
                <c:pt idx="7319">
                  <c:v>1.3720240664024451E-3</c:v>
                </c:pt>
                <c:pt idx="7320">
                  <c:v>1.3728662836315292E-3</c:v>
                </c:pt>
                <c:pt idx="7321">
                  <c:v>1.3736333705685316E-3</c:v>
                </c:pt>
                <c:pt idx="7322">
                  <c:v>1.3739353839603973E-3</c:v>
                </c:pt>
                <c:pt idx="7323">
                  <c:v>1.3739569740657939E-3</c:v>
                </c:pt>
                <c:pt idx="7324">
                  <c:v>1.3751653465758841E-3</c:v>
                </c:pt>
                <c:pt idx="7325">
                  <c:v>1.3756129074265096E-3</c:v>
                </c:pt>
                <c:pt idx="7326">
                  <c:v>1.3758566568076776E-3</c:v>
                </c:pt>
                <c:pt idx="7327">
                  <c:v>1.375887698592465E-3</c:v>
                </c:pt>
                <c:pt idx="7328">
                  <c:v>1.3764446022882428E-3</c:v>
                </c:pt>
                <c:pt idx="7329">
                  <c:v>1.3765229671784797E-3</c:v>
                </c:pt>
                <c:pt idx="7330">
                  <c:v>1.376992865641743E-3</c:v>
                </c:pt>
                <c:pt idx="7331">
                  <c:v>1.3779221574634127E-3</c:v>
                </c:pt>
                <c:pt idx="7332">
                  <c:v>1.3779784923131316E-3</c:v>
                </c:pt>
                <c:pt idx="7333">
                  <c:v>1.3780222790886086E-3</c:v>
                </c:pt>
                <c:pt idx="7334">
                  <c:v>1.3781160125581756E-3</c:v>
                </c:pt>
                <c:pt idx="7335">
                  <c:v>1.379292080692425E-3</c:v>
                </c:pt>
                <c:pt idx="7336">
                  <c:v>1.380080038757213E-3</c:v>
                </c:pt>
                <c:pt idx="7337">
                  <c:v>1.380567077246734E-3</c:v>
                </c:pt>
                <c:pt idx="7338">
                  <c:v>1.3812174236631338E-3</c:v>
                </c:pt>
                <c:pt idx="7339">
                  <c:v>1.3814344721042962E-3</c:v>
                </c:pt>
                <c:pt idx="7340">
                  <c:v>1.3814998570478929E-3</c:v>
                </c:pt>
                <c:pt idx="7341">
                  <c:v>1.3846903289656696E-3</c:v>
                </c:pt>
                <c:pt idx="7342">
                  <c:v>1.3860853388332904E-3</c:v>
                </c:pt>
                <c:pt idx="7343">
                  <c:v>1.3863335771858898E-3</c:v>
                </c:pt>
                <c:pt idx="7344">
                  <c:v>1.3866478074602395E-3</c:v>
                </c:pt>
                <c:pt idx="7345">
                  <c:v>1.3868102415122369E-3</c:v>
                </c:pt>
                <c:pt idx="7346">
                  <c:v>1.3869118578418082E-3</c:v>
                </c:pt>
                <c:pt idx="7347">
                  <c:v>1.3869378991892411E-3</c:v>
                </c:pt>
                <c:pt idx="7348">
                  <c:v>1.3878508075624543E-3</c:v>
                </c:pt>
                <c:pt idx="7349">
                  <c:v>1.3882649299845646E-3</c:v>
                </c:pt>
                <c:pt idx="7350">
                  <c:v>1.390626817183433E-3</c:v>
                </c:pt>
                <c:pt idx="7351">
                  <c:v>1.3909729117757494E-3</c:v>
                </c:pt>
                <c:pt idx="7352">
                  <c:v>1.3911992705079677E-3</c:v>
                </c:pt>
                <c:pt idx="7353">
                  <c:v>1.3914477708473066E-3</c:v>
                </c:pt>
                <c:pt idx="7354">
                  <c:v>1.3917569104438504E-3</c:v>
                </c:pt>
                <c:pt idx="7355">
                  <c:v>1.3919351213796231E-3</c:v>
                </c:pt>
                <c:pt idx="7356">
                  <c:v>1.3925696798260067E-3</c:v>
                </c:pt>
                <c:pt idx="7357">
                  <c:v>1.3933696604927204E-3</c:v>
                </c:pt>
                <c:pt idx="7358">
                  <c:v>1.3935824865490738E-3</c:v>
                </c:pt>
                <c:pt idx="7359">
                  <c:v>1.3943962805169692E-3</c:v>
                </c:pt>
                <c:pt idx="7360">
                  <c:v>1.3951036118399441E-3</c:v>
                </c:pt>
                <c:pt idx="7361">
                  <c:v>1.3954655858250051E-3</c:v>
                </c:pt>
                <c:pt idx="7362">
                  <c:v>1.3956890075367732E-3</c:v>
                </c:pt>
                <c:pt idx="7363">
                  <c:v>1.3960872612841333E-3</c:v>
                </c:pt>
                <c:pt idx="7364">
                  <c:v>1.3967003269979759E-3</c:v>
                </c:pt>
                <c:pt idx="7365">
                  <c:v>1.3970434391782805E-3</c:v>
                </c:pt>
                <c:pt idx="7366">
                  <c:v>1.3971360426265314E-3</c:v>
                </c:pt>
                <c:pt idx="7367">
                  <c:v>1.3971923551487156E-3</c:v>
                </c:pt>
                <c:pt idx="7368">
                  <c:v>1.3973188579960323E-3</c:v>
                </c:pt>
                <c:pt idx="7369">
                  <c:v>1.398327578780334E-3</c:v>
                </c:pt>
                <c:pt idx="7370">
                  <c:v>1.3984574208344373E-3</c:v>
                </c:pt>
                <c:pt idx="7371">
                  <c:v>1.3987178988105282E-3</c:v>
                </c:pt>
                <c:pt idx="7372">
                  <c:v>1.3992740065710552E-3</c:v>
                </c:pt>
                <c:pt idx="7373">
                  <c:v>1.3993901510963788E-3</c:v>
                </c:pt>
                <c:pt idx="7374">
                  <c:v>1.3994829567328566E-3</c:v>
                </c:pt>
                <c:pt idx="7375">
                  <c:v>1.3995463991809736E-3</c:v>
                </c:pt>
                <c:pt idx="7376">
                  <c:v>1.4000998590613315E-3</c:v>
                </c:pt>
                <c:pt idx="7377">
                  <c:v>1.4001787791422459E-3</c:v>
                </c:pt>
                <c:pt idx="7378">
                  <c:v>1.4013783485568041E-3</c:v>
                </c:pt>
                <c:pt idx="7379">
                  <c:v>1.4014733348491227E-3</c:v>
                </c:pt>
                <c:pt idx="7380">
                  <c:v>1.4015816134668301E-3</c:v>
                </c:pt>
                <c:pt idx="7381">
                  <c:v>1.4017050103060503E-3</c:v>
                </c:pt>
                <c:pt idx="7382">
                  <c:v>1.4023810235410017E-3</c:v>
                </c:pt>
                <c:pt idx="7383">
                  <c:v>1.4024435952152839E-3</c:v>
                </c:pt>
                <c:pt idx="7384">
                  <c:v>1.4025952984062426E-3</c:v>
                </c:pt>
                <c:pt idx="7385">
                  <c:v>1.4031642858462444E-3</c:v>
                </c:pt>
                <c:pt idx="7386">
                  <c:v>1.4036374881643667E-3</c:v>
                </c:pt>
                <c:pt idx="7387">
                  <c:v>1.4037725895932015E-3</c:v>
                </c:pt>
                <c:pt idx="7388">
                  <c:v>1.4042641906264806E-3</c:v>
                </c:pt>
                <c:pt idx="7389">
                  <c:v>1.4045848702504422E-3</c:v>
                </c:pt>
                <c:pt idx="7390">
                  <c:v>1.4052172678876789E-3</c:v>
                </c:pt>
                <c:pt idx="7391">
                  <c:v>1.4080284061625248E-3</c:v>
                </c:pt>
                <c:pt idx="7392">
                  <c:v>1.409587463453228E-3</c:v>
                </c:pt>
                <c:pt idx="7393">
                  <c:v>1.4096935589342512E-3</c:v>
                </c:pt>
                <c:pt idx="7394">
                  <c:v>1.4098200741857532E-3</c:v>
                </c:pt>
                <c:pt idx="7395">
                  <c:v>1.4105655434180435E-3</c:v>
                </c:pt>
                <c:pt idx="7396">
                  <c:v>1.4107997046737802E-3</c:v>
                </c:pt>
                <c:pt idx="7397">
                  <c:v>1.4115902482360219E-3</c:v>
                </c:pt>
                <c:pt idx="7398">
                  <c:v>1.4118651522800675E-3</c:v>
                </c:pt>
                <c:pt idx="7399">
                  <c:v>1.4118867132356296E-3</c:v>
                </c:pt>
                <c:pt idx="7400">
                  <c:v>1.4120311947096818E-3</c:v>
                </c:pt>
                <c:pt idx="7401">
                  <c:v>1.4122143127413135E-3</c:v>
                </c:pt>
                <c:pt idx="7402">
                  <c:v>1.4122699529566338E-3</c:v>
                </c:pt>
                <c:pt idx="7403">
                  <c:v>1.412936459623674E-3</c:v>
                </c:pt>
                <c:pt idx="7404">
                  <c:v>1.4157055377856909E-3</c:v>
                </c:pt>
                <c:pt idx="7405">
                  <c:v>1.417292232842524E-3</c:v>
                </c:pt>
                <c:pt idx="7406">
                  <c:v>1.4176412106521351E-3</c:v>
                </c:pt>
                <c:pt idx="7407">
                  <c:v>1.4183363489706866E-3</c:v>
                </c:pt>
                <c:pt idx="7408">
                  <c:v>1.418347562354547E-3</c:v>
                </c:pt>
                <c:pt idx="7409">
                  <c:v>1.4183788692788038E-3</c:v>
                </c:pt>
                <c:pt idx="7410">
                  <c:v>1.4185922225130486E-3</c:v>
                </c:pt>
                <c:pt idx="7411">
                  <c:v>1.419899085342862E-3</c:v>
                </c:pt>
                <c:pt idx="7412">
                  <c:v>1.4200011457422813E-3</c:v>
                </c:pt>
                <c:pt idx="7413">
                  <c:v>1.4216011554520319E-3</c:v>
                </c:pt>
                <c:pt idx="7414">
                  <c:v>1.4218419778814614E-3</c:v>
                </c:pt>
                <c:pt idx="7415">
                  <c:v>1.422145462419444E-3</c:v>
                </c:pt>
                <c:pt idx="7416">
                  <c:v>1.4221464732249052E-3</c:v>
                </c:pt>
                <c:pt idx="7417">
                  <c:v>1.4242738009936768E-3</c:v>
                </c:pt>
                <c:pt idx="7418">
                  <c:v>1.4250668712885431E-3</c:v>
                </c:pt>
                <c:pt idx="7419">
                  <c:v>1.4257294172990936E-3</c:v>
                </c:pt>
                <c:pt idx="7420">
                  <c:v>1.4259324459093812E-3</c:v>
                </c:pt>
                <c:pt idx="7421">
                  <c:v>1.4262913951337626E-3</c:v>
                </c:pt>
                <c:pt idx="7422">
                  <c:v>1.426412922972304E-3</c:v>
                </c:pt>
                <c:pt idx="7423">
                  <c:v>1.4265296683770542E-3</c:v>
                </c:pt>
                <c:pt idx="7424">
                  <c:v>1.4265379258434666E-3</c:v>
                </c:pt>
                <c:pt idx="7425">
                  <c:v>1.4268251683310158E-3</c:v>
                </c:pt>
                <c:pt idx="7426">
                  <c:v>1.4270264932263995E-3</c:v>
                </c:pt>
                <c:pt idx="7427">
                  <c:v>1.4283123532890074E-3</c:v>
                </c:pt>
                <c:pt idx="7428">
                  <c:v>1.4287906661316328E-3</c:v>
                </c:pt>
                <c:pt idx="7429">
                  <c:v>1.428816258447541E-3</c:v>
                </c:pt>
                <c:pt idx="7430">
                  <c:v>1.4290294467061188E-3</c:v>
                </c:pt>
                <c:pt idx="7431">
                  <c:v>1.429649896631701E-3</c:v>
                </c:pt>
                <c:pt idx="7432">
                  <c:v>1.42996760255888E-3</c:v>
                </c:pt>
                <c:pt idx="7433">
                  <c:v>1.4309899096477646E-3</c:v>
                </c:pt>
                <c:pt idx="7434">
                  <c:v>1.4314665466849035E-3</c:v>
                </c:pt>
                <c:pt idx="7435">
                  <c:v>1.4315149329324336E-3</c:v>
                </c:pt>
                <c:pt idx="7436">
                  <c:v>1.4317176867900097E-3</c:v>
                </c:pt>
                <c:pt idx="7437">
                  <c:v>1.4318749098435994E-3</c:v>
                </c:pt>
                <c:pt idx="7438">
                  <c:v>1.4323730718641618E-3</c:v>
                </c:pt>
                <c:pt idx="7439">
                  <c:v>1.4324552074201121E-3</c:v>
                </c:pt>
                <c:pt idx="7440">
                  <c:v>1.4329177681873316E-3</c:v>
                </c:pt>
                <c:pt idx="7441">
                  <c:v>1.4331149314784173E-3</c:v>
                </c:pt>
                <c:pt idx="7442">
                  <c:v>1.4347538394740653E-3</c:v>
                </c:pt>
                <c:pt idx="7443">
                  <c:v>1.435304868134029E-3</c:v>
                </c:pt>
                <c:pt idx="7444">
                  <c:v>1.435365529563715E-3</c:v>
                </c:pt>
                <c:pt idx="7445">
                  <c:v>1.4356101407256834E-3</c:v>
                </c:pt>
                <c:pt idx="7446">
                  <c:v>1.4356885866566003E-3</c:v>
                </c:pt>
                <c:pt idx="7447">
                  <c:v>1.4361940919550892E-3</c:v>
                </c:pt>
                <c:pt idx="7448">
                  <c:v>1.4365363631316044E-3</c:v>
                </c:pt>
                <c:pt idx="7449">
                  <c:v>1.4366042475186178E-3</c:v>
                </c:pt>
                <c:pt idx="7450">
                  <c:v>1.4367931173711525E-3</c:v>
                </c:pt>
                <c:pt idx="7451">
                  <c:v>1.4375887218411553E-3</c:v>
                </c:pt>
                <c:pt idx="7452">
                  <c:v>1.4378386649423413E-3</c:v>
                </c:pt>
                <c:pt idx="7453">
                  <c:v>1.4381287132566932E-3</c:v>
                </c:pt>
                <c:pt idx="7454">
                  <c:v>1.4398154170606329E-3</c:v>
                </c:pt>
                <c:pt idx="7455">
                  <c:v>1.4409660863842683E-3</c:v>
                </c:pt>
                <c:pt idx="7456">
                  <c:v>1.441084578608468E-3</c:v>
                </c:pt>
                <c:pt idx="7457">
                  <c:v>1.4411699876290202E-3</c:v>
                </c:pt>
                <c:pt idx="7458">
                  <c:v>1.4419252896593049E-3</c:v>
                </c:pt>
                <c:pt idx="7459">
                  <c:v>1.4419457860256302E-3</c:v>
                </c:pt>
                <c:pt idx="7460">
                  <c:v>1.442715957263404E-3</c:v>
                </c:pt>
                <c:pt idx="7461">
                  <c:v>1.4431025287486837E-3</c:v>
                </c:pt>
                <c:pt idx="7462">
                  <c:v>1.4433153151116433E-3</c:v>
                </c:pt>
                <c:pt idx="7463">
                  <c:v>1.4435359880558621E-3</c:v>
                </c:pt>
                <c:pt idx="7464">
                  <c:v>1.4437047594063278E-3</c:v>
                </c:pt>
                <c:pt idx="7465">
                  <c:v>1.4437821243124614E-3</c:v>
                </c:pt>
                <c:pt idx="7466">
                  <c:v>1.4445574417367723E-3</c:v>
                </c:pt>
                <c:pt idx="7467">
                  <c:v>1.4447857866698392E-3</c:v>
                </c:pt>
                <c:pt idx="7468">
                  <c:v>1.4459997092777608E-3</c:v>
                </c:pt>
                <c:pt idx="7469">
                  <c:v>1.4462550798303951E-3</c:v>
                </c:pt>
                <c:pt idx="7470">
                  <c:v>1.4463452136052755E-3</c:v>
                </c:pt>
                <c:pt idx="7471">
                  <c:v>1.4471267814987537E-3</c:v>
                </c:pt>
                <c:pt idx="7472">
                  <c:v>1.4485684158060642E-3</c:v>
                </c:pt>
                <c:pt idx="7473">
                  <c:v>1.4487980941890928E-3</c:v>
                </c:pt>
                <c:pt idx="7474">
                  <c:v>1.4493830129449826E-3</c:v>
                </c:pt>
                <c:pt idx="7475">
                  <c:v>1.4494680628643589E-3</c:v>
                </c:pt>
                <c:pt idx="7476">
                  <c:v>1.4499166317101233E-3</c:v>
                </c:pt>
                <c:pt idx="7477">
                  <c:v>1.450565118816615E-3</c:v>
                </c:pt>
                <c:pt idx="7478">
                  <c:v>1.4508666633302615E-3</c:v>
                </c:pt>
                <c:pt idx="7479">
                  <c:v>1.4519546741503173E-3</c:v>
                </c:pt>
                <c:pt idx="7480">
                  <c:v>1.4522614507494855E-3</c:v>
                </c:pt>
                <c:pt idx="7481">
                  <c:v>1.4535366891078913E-3</c:v>
                </c:pt>
                <c:pt idx="7482">
                  <c:v>1.4546087630301712E-3</c:v>
                </c:pt>
                <c:pt idx="7483">
                  <c:v>1.4553794350869412E-3</c:v>
                </c:pt>
                <c:pt idx="7484">
                  <c:v>1.4554328301446516E-3</c:v>
                </c:pt>
                <c:pt idx="7485">
                  <c:v>1.4556167125842282E-3</c:v>
                </c:pt>
                <c:pt idx="7486">
                  <c:v>1.4557015072874829E-3</c:v>
                </c:pt>
                <c:pt idx="7487">
                  <c:v>1.456114513332883E-3</c:v>
                </c:pt>
                <c:pt idx="7488">
                  <c:v>1.4567636876312597E-3</c:v>
                </c:pt>
                <c:pt idx="7489">
                  <c:v>1.4572015094905454E-3</c:v>
                </c:pt>
                <c:pt idx="7490">
                  <c:v>1.4587420460915985E-3</c:v>
                </c:pt>
                <c:pt idx="7491">
                  <c:v>1.4599851836578609E-3</c:v>
                </c:pt>
                <c:pt idx="7492">
                  <c:v>1.4603007470720666E-3</c:v>
                </c:pt>
                <c:pt idx="7493">
                  <c:v>1.4616731303612066E-3</c:v>
                </c:pt>
                <c:pt idx="7494">
                  <c:v>1.4617412392639794E-3</c:v>
                </c:pt>
                <c:pt idx="7495">
                  <c:v>1.4618412963874102E-3</c:v>
                </c:pt>
                <c:pt idx="7496">
                  <c:v>1.4628786286664183E-3</c:v>
                </c:pt>
                <c:pt idx="7497">
                  <c:v>1.4648946363111559E-3</c:v>
                </c:pt>
                <c:pt idx="7498">
                  <c:v>1.4654226676108532E-3</c:v>
                </c:pt>
                <c:pt idx="7499">
                  <c:v>1.467590358599852E-3</c:v>
                </c:pt>
                <c:pt idx="7500">
                  <c:v>1.4679824099442631E-3</c:v>
                </c:pt>
                <c:pt idx="7501">
                  <c:v>1.4683836955847109E-3</c:v>
                </c:pt>
                <c:pt idx="7502">
                  <c:v>1.4690252433762574E-3</c:v>
                </c:pt>
                <c:pt idx="7503">
                  <c:v>1.4692705948613747E-3</c:v>
                </c:pt>
                <c:pt idx="7504">
                  <c:v>1.4697243399738268E-3</c:v>
                </c:pt>
                <c:pt idx="7505">
                  <c:v>1.4703346755263998E-3</c:v>
                </c:pt>
                <c:pt idx="7506">
                  <c:v>1.4710545921361741E-3</c:v>
                </c:pt>
                <c:pt idx="7507">
                  <c:v>1.4711017751776925E-3</c:v>
                </c:pt>
                <c:pt idx="7508">
                  <c:v>1.471588686601836E-3</c:v>
                </c:pt>
                <c:pt idx="7509">
                  <c:v>1.4723335802799109E-3</c:v>
                </c:pt>
                <c:pt idx="7510">
                  <c:v>1.4724889749565305E-3</c:v>
                </c:pt>
                <c:pt idx="7511">
                  <c:v>1.4728771336348944E-3</c:v>
                </c:pt>
                <c:pt idx="7512">
                  <c:v>1.4734747107847531E-3</c:v>
                </c:pt>
                <c:pt idx="7513">
                  <c:v>1.474433143759858E-3</c:v>
                </c:pt>
                <c:pt idx="7514">
                  <c:v>1.4749048513736042E-3</c:v>
                </c:pt>
                <c:pt idx="7515">
                  <c:v>1.4753451875613283E-3</c:v>
                </c:pt>
                <c:pt idx="7516">
                  <c:v>1.4760651116136137E-3</c:v>
                </c:pt>
                <c:pt idx="7517">
                  <c:v>1.4762822419224014E-3</c:v>
                </c:pt>
                <c:pt idx="7518">
                  <c:v>1.4771115584882651E-3</c:v>
                </c:pt>
                <c:pt idx="7519">
                  <c:v>1.4777803177554263E-3</c:v>
                </c:pt>
                <c:pt idx="7520">
                  <c:v>1.4790545488939512E-3</c:v>
                </c:pt>
                <c:pt idx="7521">
                  <c:v>1.4791512958053801E-3</c:v>
                </c:pt>
                <c:pt idx="7522">
                  <c:v>1.4803218163226325E-3</c:v>
                </c:pt>
                <c:pt idx="7523">
                  <c:v>1.48042949457775E-3</c:v>
                </c:pt>
                <c:pt idx="7524">
                  <c:v>1.4812135954059447E-3</c:v>
                </c:pt>
                <c:pt idx="7525">
                  <c:v>1.4829714545806633E-3</c:v>
                </c:pt>
                <c:pt idx="7526">
                  <c:v>1.483406548759516E-3</c:v>
                </c:pt>
                <c:pt idx="7527">
                  <c:v>1.4837578501832114E-3</c:v>
                </c:pt>
                <c:pt idx="7528">
                  <c:v>1.4842691656022763E-3</c:v>
                </c:pt>
                <c:pt idx="7529">
                  <c:v>1.4859346421232499E-3</c:v>
                </c:pt>
                <c:pt idx="7530">
                  <c:v>1.486229002132546E-3</c:v>
                </c:pt>
                <c:pt idx="7531">
                  <c:v>1.4872400381581061E-3</c:v>
                </c:pt>
                <c:pt idx="7532">
                  <c:v>1.4872751711534381E-3</c:v>
                </c:pt>
                <c:pt idx="7533">
                  <c:v>1.4878863104972433E-3</c:v>
                </c:pt>
                <c:pt idx="7534">
                  <c:v>1.4879762557285009E-3</c:v>
                </c:pt>
                <c:pt idx="7535">
                  <c:v>1.4887904732993366E-3</c:v>
                </c:pt>
                <c:pt idx="7536">
                  <c:v>1.4894692582495806E-3</c:v>
                </c:pt>
                <c:pt idx="7537">
                  <c:v>1.4903136905561232E-3</c:v>
                </c:pt>
                <c:pt idx="7538">
                  <c:v>1.4906102560296357E-3</c:v>
                </c:pt>
                <c:pt idx="7539">
                  <c:v>1.4913352298259145E-3</c:v>
                </c:pt>
                <c:pt idx="7540">
                  <c:v>1.4922657174110837E-3</c:v>
                </c:pt>
                <c:pt idx="7541">
                  <c:v>1.4928029823866086E-3</c:v>
                </c:pt>
                <c:pt idx="7542">
                  <c:v>1.4937200610470498E-3</c:v>
                </c:pt>
                <c:pt idx="7543">
                  <c:v>1.494764364478414E-3</c:v>
                </c:pt>
                <c:pt idx="7544">
                  <c:v>1.4952915870252049E-3</c:v>
                </c:pt>
                <c:pt idx="7545">
                  <c:v>1.4953394895094931E-3</c:v>
                </c:pt>
                <c:pt idx="7546">
                  <c:v>1.4954217689539962E-3</c:v>
                </c:pt>
                <c:pt idx="7547">
                  <c:v>1.4954851419386745E-3</c:v>
                </c:pt>
                <c:pt idx="7548">
                  <c:v>1.496885887088284E-3</c:v>
                </c:pt>
                <c:pt idx="7549">
                  <c:v>1.4981403695227763E-3</c:v>
                </c:pt>
                <c:pt idx="7550">
                  <c:v>1.4991947848463133E-3</c:v>
                </c:pt>
                <c:pt idx="7551">
                  <c:v>1.4994299285135554E-3</c:v>
                </c:pt>
                <c:pt idx="7552">
                  <c:v>1.5008324759913459E-3</c:v>
                </c:pt>
                <c:pt idx="7553">
                  <c:v>1.5008936943689698E-3</c:v>
                </c:pt>
                <c:pt idx="7554">
                  <c:v>1.5009698523478358E-3</c:v>
                </c:pt>
                <c:pt idx="7555">
                  <c:v>1.5012090298562634E-3</c:v>
                </c:pt>
                <c:pt idx="7556">
                  <c:v>1.5014632756593605E-3</c:v>
                </c:pt>
                <c:pt idx="7557">
                  <c:v>1.5018380026978328E-3</c:v>
                </c:pt>
                <c:pt idx="7558">
                  <c:v>1.5020216665136334E-3</c:v>
                </c:pt>
                <c:pt idx="7559">
                  <c:v>1.503235073107431E-3</c:v>
                </c:pt>
                <c:pt idx="7560">
                  <c:v>1.5037785476183108E-3</c:v>
                </c:pt>
                <c:pt idx="7561">
                  <c:v>1.505206581356223E-3</c:v>
                </c:pt>
                <c:pt idx="7562">
                  <c:v>1.5055729823951563E-3</c:v>
                </c:pt>
                <c:pt idx="7563">
                  <c:v>1.5061147922643173E-3</c:v>
                </c:pt>
                <c:pt idx="7564">
                  <c:v>1.5065805967260947E-3</c:v>
                </c:pt>
                <c:pt idx="7565">
                  <c:v>1.5101703655832474E-3</c:v>
                </c:pt>
                <c:pt idx="7566">
                  <c:v>1.5109099874824053E-3</c:v>
                </c:pt>
                <c:pt idx="7567">
                  <c:v>1.5117797913103558E-3</c:v>
                </c:pt>
                <c:pt idx="7568">
                  <c:v>1.5121544783453266E-3</c:v>
                </c:pt>
                <c:pt idx="7569">
                  <c:v>1.5122597439863276E-3</c:v>
                </c:pt>
                <c:pt idx="7570">
                  <c:v>1.5124461813780488E-3</c:v>
                </c:pt>
                <c:pt idx="7571">
                  <c:v>1.5130560306865419E-3</c:v>
                </c:pt>
                <c:pt idx="7572">
                  <c:v>1.5135256540869887E-3</c:v>
                </c:pt>
                <c:pt idx="7573">
                  <c:v>1.5143320294215288E-3</c:v>
                </c:pt>
                <c:pt idx="7574">
                  <c:v>1.5149350092919856E-3</c:v>
                </c:pt>
                <c:pt idx="7575">
                  <c:v>1.516316162650513E-3</c:v>
                </c:pt>
                <c:pt idx="7576">
                  <c:v>1.5167279996014108E-3</c:v>
                </c:pt>
                <c:pt idx="7577">
                  <c:v>1.5172294115186231E-3</c:v>
                </c:pt>
                <c:pt idx="7578">
                  <c:v>1.5179609285228522E-3</c:v>
                </c:pt>
                <c:pt idx="7579">
                  <c:v>1.5180114433286458E-3</c:v>
                </c:pt>
                <c:pt idx="7580">
                  <c:v>1.5180136190228169E-3</c:v>
                </c:pt>
                <c:pt idx="7581">
                  <c:v>1.5184901233351682E-3</c:v>
                </c:pt>
                <c:pt idx="7582">
                  <c:v>1.5194502172307381E-3</c:v>
                </c:pt>
                <c:pt idx="7583">
                  <c:v>1.5215728140430872E-3</c:v>
                </c:pt>
                <c:pt idx="7584">
                  <c:v>1.5219416996404139E-3</c:v>
                </c:pt>
                <c:pt idx="7585">
                  <c:v>1.5220520968930325E-3</c:v>
                </c:pt>
                <c:pt idx="7586">
                  <c:v>1.5225031713843066E-3</c:v>
                </c:pt>
                <c:pt idx="7587">
                  <c:v>1.5228439850690034E-3</c:v>
                </c:pt>
                <c:pt idx="7588">
                  <c:v>1.5229197101417893E-3</c:v>
                </c:pt>
                <c:pt idx="7589">
                  <c:v>1.5233928454773083E-3</c:v>
                </c:pt>
                <c:pt idx="7590">
                  <c:v>1.5234430352934379E-3</c:v>
                </c:pt>
                <c:pt idx="7591">
                  <c:v>1.5239323580912793E-3</c:v>
                </c:pt>
                <c:pt idx="7592">
                  <c:v>1.5253117134630886E-3</c:v>
                </c:pt>
                <c:pt idx="7593">
                  <c:v>1.5253596953341661E-3</c:v>
                </c:pt>
                <c:pt idx="7594">
                  <c:v>1.5256557931698773E-3</c:v>
                </c:pt>
                <c:pt idx="7595">
                  <c:v>1.5256923780751456E-3</c:v>
                </c:pt>
                <c:pt idx="7596">
                  <c:v>1.5256987110321468E-3</c:v>
                </c:pt>
                <c:pt idx="7597">
                  <c:v>1.525874387172575E-3</c:v>
                </c:pt>
                <c:pt idx="7598">
                  <c:v>1.52800094092016E-3</c:v>
                </c:pt>
                <c:pt idx="7599">
                  <c:v>1.5283668743212926E-3</c:v>
                </c:pt>
                <c:pt idx="7600">
                  <c:v>1.5285637138631322E-3</c:v>
                </c:pt>
                <c:pt idx="7601">
                  <c:v>1.5293791352601895E-3</c:v>
                </c:pt>
                <c:pt idx="7602">
                  <c:v>1.5296453390083937E-3</c:v>
                </c:pt>
                <c:pt idx="7603">
                  <c:v>1.5319660505128724E-3</c:v>
                </c:pt>
                <c:pt idx="7604">
                  <c:v>1.5342841124832869E-3</c:v>
                </c:pt>
                <c:pt idx="7605">
                  <c:v>1.5345210795658264E-3</c:v>
                </c:pt>
                <c:pt idx="7606">
                  <c:v>1.5349660053022545E-3</c:v>
                </c:pt>
                <c:pt idx="7607">
                  <c:v>1.5354266704967073E-3</c:v>
                </c:pt>
                <c:pt idx="7608">
                  <c:v>1.5358656858518505E-3</c:v>
                </c:pt>
                <c:pt idx="7609">
                  <c:v>1.5360187330363292E-3</c:v>
                </c:pt>
                <c:pt idx="7610">
                  <c:v>1.5365462985588551E-3</c:v>
                </c:pt>
                <c:pt idx="7611">
                  <c:v>1.5365577079288495E-3</c:v>
                </c:pt>
                <c:pt idx="7612">
                  <c:v>1.5373874387945166E-3</c:v>
                </c:pt>
                <c:pt idx="7613">
                  <c:v>1.5396412892573011E-3</c:v>
                </c:pt>
                <c:pt idx="7614">
                  <c:v>1.5399598113798993E-3</c:v>
                </c:pt>
                <c:pt idx="7615">
                  <c:v>1.5399764528354178E-3</c:v>
                </c:pt>
                <c:pt idx="7616">
                  <c:v>1.5400872643878396E-3</c:v>
                </c:pt>
                <c:pt idx="7617">
                  <c:v>1.5402487197495865E-3</c:v>
                </c:pt>
                <c:pt idx="7618">
                  <c:v>1.5407187565195206E-3</c:v>
                </c:pt>
                <c:pt idx="7619">
                  <c:v>1.5411046383320773E-3</c:v>
                </c:pt>
                <c:pt idx="7620">
                  <c:v>1.541178688012847E-3</c:v>
                </c:pt>
                <c:pt idx="7621">
                  <c:v>1.5416415063736579E-3</c:v>
                </c:pt>
                <c:pt idx="7622">
                  <c:v>1.5418923785483526E-3</c:v>
                </c:pt>
                <c:pt idx="7623">
                  <c:v>1.5434929625719005E-3</c:v>
                </c:pt>
                <c:pt idx="7624">
                  <c:v>1.5449694476793179E-3</c:v>
                </c:pt>
                <c:pt idx="7625">
                  <c:v>1.5451959009740684E-3</c:v>
                </c:pt>
                <c:pt idx="7626">
                  <c:v>1.5458931687811954E-3</c:v>
                </c:pt>
                <c:pt idx="7627">
                  <c:v>1.5480012886684295E-3</c:v>
                </c:pt>
                <c:pt idx="7628">
                  <c:v>1.5484679936740883E-3</c:v>
                </c:pt>
                <c:pt idx="7629">
                  <c:v>1.5486679243390011E-3</c:v>
                </c:pt>
                <c:pt idx="7630">
                  <c:v>1.549268383678929E-3</c:v>
                </c:pt>
                <c:pt idx="7631">
                  <c:v>1.5494266480639077E-3</c:v>
                </c:pt>
                <c:pt idx="7632">
                  <c:v>1.5494566122350635E-3</c:v>
                </c:pt>
                <c:pt idx="7633">
                  <c:v>1.550290935130272E-3</c:v>
                </c:pt>
                <c:pt idx="7634">
                  <c:v>1.5503590316288604E-3</c:v>
                </c:pt>
                <c:pt idx="7635">
                  <c:v>1.5507643185495026E-3</c:v>
                </c:pt>
                <c:pt idx="7636">
                  <c:v>1.5511128550802112E-3</c:v>
                </c:pt>
                <c:pt idx="7637">
                  <c:v>1.5516082720544813E-3</c:v>
                </c:pt>
                <c:pt idx="7638">
                  <c:v>1.5518513903727033E-3</c:v>
                </c:pt>
                <c:pt idx="7639">
                  <c:v>1.5522031830021506E-3</c:v>
                </c:pt>
                <c:pt idx="7640">
                  <c:v>1.552600109501642E-3</c:v>
                </c:pt>
                <c:pt idx="7641">
                  <c:v>1.5530348352761794E-3</c:v>
                </c:pt>
                <c:pt idx="7642">
                  <c:v>1.5534078986032458E-3</c:v>
                </c:pt>
                <c:pt idx="7643">
                  <c:v>1.5559486975743799E-3</c:v>
                </c:pt>
                <c:pt idx="7644">
                  <c:v>1.5587954060921035E-3</c:v>
                </c:pt>
                <c:pt idx="7645">
                  <c:v>1.5594930224568468E-3</c:v>
                </c:pt>
                <c:pt idx="7646">
                  <c:v>1.5617856744528824E-3</c:v>
                </c:pt>
                <c:pt idx="7647">
                  <c:v>1.5623707910555338E-3</c:v>
                </c:pt>
                <c:pt idx="7648">
                  <c:v>1.5624791143283065E-3</c:v>
                </c:pt>
                <c:pt idx="7649">
                  <c:v>1.5639290296699815E-3</c:v>
                </c:pt>
                <c:pt idx="7650">
                  <c:v>1.5643632307474639E-3</c:v>
                </c:pt>
                <c:pt idx="7651">
                  <c:v>1.5659647006624482E-3</c:v>
                </c:pt>
                <c:pt idx="7652">
                  <c:v>1.5660832943683914E-3</c:v>
                </c:pt>
                <c:pt idx="7653">
                  <c:v>1.5661346576204876E-3</c:v>
                </c:pt>
                <c:pt idx="7654">
                  <c:v>1.566279594328154E-3</c:v>
                </c:pt>
                <c:pt idx="7655">
                  <c:v>1.5669472086889769E-3</c:v>
                </c:pt>
                <c:pt idx="7656">
                  <c:v>1.569035535217109E-3</c:v>
                </c:pt>
                <c:pt idx="7657">
                  <c:v>1.5691301047287911E-3</c:v>
                </c:pt>
                <c:pt idx="7658">
                  <c:v>1.5694096330532621E-3</c:v>
                </c:pt>
                <c:pt idx="7659">
                  <c:v>1.5694177441502814E-3</c:v>
                </c:pt>
                <c:pt idx="7660">
                  <c:v>1.5695385001383703E-3</c:v>
                </c:pt>
                <c:pt idx="7661">
                  <c:v>1.5696424620994546E-3</c:v>
                </c:pt>
                <c:pt idx="7662">
                  <c:v>1.5704654302030833E-3</c:v>
                </c:pt>
                <c:pt idx="7663">
                  <c:v>1.5707012858705851E-3</c:v>
                </c:pt>
                <c:pt idx="7664">
                  <c:v>1.5707234910168554E-3</c:v>
                </c:pt>
                <c:pt idx="7665">
                  <c:v>1.5712614613770744E-3</c:v>
                </c:pt>
                <c:pt idx="7666">
                  <c:v>1.571265108207666E-3</c:v>
                </c:pt>
                <c:pt idx="7667">
                  <c:v>1.5720538382779611E-3</c:v>
                </c:pt>
                <c:pt idx="7668">
                  <c:v>1.572315613731874E-3</c:v>
                </c:pt>
                <c:pt idx="7669">
                  <c:v>1.5728270693182392E-3</c:v>
                </c:pt>
                <c:pt idx="7670">
                  <c:v>1.5731470712601889E-3</c:v>
                </c:pt>
                <c:pt idx="7671">
                  <c:v>1.5739763506134961E-3</c:v>
                </c:pt>
                <c:pt idx="7672">
                  <c:v>1.5740061926034239E-3</c:v>
                </c:pt>
                <c:pt idx="7673">
                  <c:v>1.5748202061254041E-3</c:v>
                </c:pt>
                <c:pt idx="7674">
                  <c:v>1.5751386773908409E-3</c:v>
                </c:pt>
                <c:pt idx="7675">
                  <c:v>1.5761513600720514E-3</c:v>
                </c:pt>
                <c:pt idx="7676">
                  <c:v>1.5767234622030793E-3</c:v>
                </c:pt>
                <c:pt idx="7677">
                  <c:v>1.576858697597119E-3</c:v>
                </c:pt>
                <c:pt idx="7678">
                  <c:v>1.5774849985770898E-3</c:v>
                </c:pt>
                <c:pt idx="7679">
                  <c:v>1.5777217870393567E-3</c:v>
                </c:pt>
                <c:pt idx="7680">
                  <c:v>1.579315293234549E-3</c:v>
                </c:pt>
                <c:pt idx="7681">
                  <c:v>1.579434132775948E-3</c:v>
                </c:pt>
                <c:pt idx="7682">
                  <c:v>1.5797146211843905E-3</c:v>
                </c:pt>
                <c:pt idx="7683">
                  <c:v>1.5804290792547262E-3</c:v>
                </c:pt>
                <c:pt idx="7684">
                  <c:v>1.5806069547348032E-3</c:v>
                </c:pt>
                <c:pt idx="7685">
                  <c:v>1.5808238332386203E-3</c:v>
                </c:pt>
                <c:pt idx="7686">
                  <c:v>1.5820776235195518E-3</c:v>
                </c:pt>
                <c:pt idx="7687">
                  <c:v>1.5827365934033672E-3</c:v>
                </c:pt>
                <c:pt idx="7688">
                  <c:v>1.5832219939976952E-3</c:v>
                </c:pt>
                <c:pt idx="7689">
                  <c:v>1.5843215171424854E-3</c:v>
                </c:pt>
                <c:pt idx="7690">
                  <c:v>1.5844919642984375E-3</c:v>
                </c:pt>
                <c:pt idx="7691">
                  <c:v>1.5852077403910292E-3</c:v>
                </c:pt>
                <c:pt idx="7692">
                  <c:v>1.5869618410974838E-3</c:v>
                </c:pt>
                <c:pt idx="7693">
                  <c:v>1.5871688868033067E-3</c:v>
                </c:pt>
                <c:pt idx="7694">
                  <c:v>1.5879847919636056E-3</c:v>
                </c:pt>
                <c:pt idx="7695">
                  <c:v>1.5888218586646871E-3</c:v>
                </c:pt>
                <c:pt idx="7696">
                  <c:v>1.5893467310317644E-3</c:v>
                </c:pt>
                <c:pt idx="7697">
                  <c:v>1.5893951974930277E-3</c:v>
                </c:pt>
                <c:pt idx="7698">
                  <c:v>1.590257854029184E-3</c:v>
                </c:pt>
                <c:pt idx="7699">
                  <c:v>1.5906137623674437E-3</c:v>
                </c:pt>
                <c:pt idx="7700">
                  <c:v>1.5906749398112547E-3</c:v>
                </c:pt>
                <c:pt idx="7701">
                  <c:v>1.5910816730599516E-3</c:v>
                </c:pt>
                <c:pt idx="7702">
                  <c:v>1.5911108675513855E-3</c:v>
                </c:pt>
                <c:pt idx="7703">
                  <c:v>1.5919299556257321E-3</c:v>
                </c:pt>
                <c:pt idx="7704">
                  <c:v>1.5923649232818904E-3</c:v>
                </c:pt>
                <c:pt idx="7705">
                  <c:v>1.5928867351228857E-3</c:v>
                </c:pt>
                <c:pt idx="7706">
                  <c:v>1.5930568858187972E-3</c:v>
                </c:pt>
                <c:pt idx="7707">
                  <c:v>1.5931531001255029E-3</c:v>
                </c:pt>
                <c:pt idx="7708">
                  <c:v>1.5937557177937412E-3</c:v>
                </c:pt>
                <c:pt idx="7709">
                  <c:v>1.5938951371196142E-3</c:v>
                </c:pt>
                <c:pt idx="7710">
                  <c:v>1.5939261438625771E-3</c:v>
                </c:pt>
                <c:pt idx="7711">
                  <c:v>1.5944541081796724E-3</c:v>
                </c:pt>
                <c:pt idx="7712">
                  <c:v>1.5954703781513827E-3</c:v>
                </c:pt>
                <c:pt idx="7713">
                  <c:v>1.5955419205327551E-3</c:v>
                </c:pt>
                <c:pt idx="7714">
                  <c:v>1.5956479043761069E-3</c:v>
                </c:pt>
                <c:pt idx="7715">
                  <c:v>1.5961987469732854E-3</c:v>
                </c:pt>
                <c:pt idx="7716">
                  <c:v>1.5967308338214936E-3</c:v>
                </c:pt>
                <c:pt idx="7717">
                  <c:v>1.596878816376956E-3</c:v>
                </c:pt>
                <c:pt idx="7718">
                  <c:v>1.5969218316120839E-3</c:v>
                </c:pt>
                <c:pt idx="7719">
                  <c:v>1.5969754127325771E-3</c:v>
                </c:pt>
                <c:pt idx="7720">
                  <c:v>1.5983018270398744E-3</c:v>
                </c:pt>
                <c:pt idx="7721">
                  <c:v>1.5984656990470985E-3</c:v>
                </c:pt>
                <c:pt idx="7722">
                  <c:v>1.5993233613479912E-3</c:v>
                </c:pt>
                <c:pt idx="7723">
                  <c:v>1.5994594824008895E-3</c:v>
                </c:pt>
                <c:pt idx="7724">
                  <c:v>1.5995742335226859E-3</c:v>
                </c:pt>
                <c:pt idx="7725">
                  <c:v>1.5998400452986222E-3</c:v>
                </c:pt>
                <c:pt idx="7726">
                  <c:v>1.6002111785343946E-3</c:v>
                </c:pt>
                <c:pt idx="7727">
                  <c:v>1.6002210969212707E-3</c:v>
                </c:pt>
                <c:pt idx="7728">
                  <c:v>1.6028127152209568E-3</c:v>
                </c:pt>
                <c:pt idx="7729">
                  <c:v>1.603432773794482E-3</c:v>
                </c:pt>
                <c:pt idx="7730">
                  <c:v>1.6036438533414894E-3</c:v>
                </c:pt>
                <c:pt idx="7731">
                  <c:v>1.6048446380561407E-3</c:v>
                </c:pt>
                <c:pt idx="7732">
                  <c:v>1.6048797989608905E-3</c:v>
                </c:pt>
                <c:pt idx="7733">
                  <c:v>1.6060681125072507E-3</c:v>
                </c:pt>
                <c:pt idx="7734">
                  <c:v>1.6073845091941841E-3</c:v>
                </c:pt>
                <c:pt idx="7735">
                  <c:v>1.6076878213042919E-3</c:v>
                </c:pt>
                <c:pt idx="7736">
                  <c:v>1.6077689694870602E-3</c:v>
                </c:pt>
                <c:pt idx="7737">
                  <c:v>1.60896897521885E-3</c:v>
                </c:pt>
                <c:pt idx="7738">
                  <c:v>1.6089887971075785E-3</c:v>
                </c:pt>
                <c:pt idx="7739">
                  <c:v>1.6090111891435819E-3</c:v>
                </c:pt>
                <c:pt idx="7740">
                  <c:v>1.609805012372519E-3</c:v>
                </c:pt>
                <c:pt idx="7741">
                  <c:v>1.6103484682771204E-3</c:v>
                </c:pt>
                <c:pt idx="7742">
                  <c:v>1.6106433120496588E-3</c:v>
                </c:pt>
                <c:pt idx="7743">
                  <c:v>1.6108464231477813E-3</c:v>
                </c:pt>
                <c:pt idx="7744">
                  <c:v>1.6111331458999512E-3</c:v>
                </c:pt>
                <c:pt idx="7745">
                  <c:v>1.6117167429898554E-3</c:v>
                </c:pt>
                <c:pt idx="7746">
                  <c:v>1.6128098717769239E-3</c:v>
                </c:pt>
                <c:pt idx="7747">
                  <c:v>1.612842964283714E-3</c:v>
                </c:pt>
                <c:pt idx="7748">
                  <c:v>1.6140538354619523E-3</c:v>
                </c:pt>
                <c:pt idx="7749">
                  <c:v>1.6144706384285902E-3</c:v>
                </c:pt>
                <c:pt idx="7750">
                  <c:v>1.6145201534570174E-3</c:v>
                </c:pt>
                <c:pt idx="7751">
                  <c:v>1.614731820962431E-3</c:v>
                </c:pt>
                <c:pt idx="7752">
                  <c:v>1.6161543255345705E-3</c:v>
                </c:pt>
                <c:pt idx="7753">
                  <c:v>1.6167319363644623E-3</c:v>
                </c:pt>
                <c:pt idx="7754">
                  <c:v>1.6182269855761799E-3</c:v>
                </c:pt>
                <c:pt idx="7755">
                  <c:v>1.6218029057802228E-3</c:v>
                </c:pt>
                <c:pt idx="7756">
                  <c:v>1.622547934043712E-3</c:v>
                </c:pt>
                <c:pt idx="7757">
                  <c:v>1.6226186800763626E-3</c:v>
                </c:pt>
                <c:pt idx="7758">
                  <c:v>1.6237159717081475E-3</c:v>
                </c:pt>
                <c:pt idx="7759">
                  <c:v>1.6244595505425386E-3</c:v>
                </c:pt>
                <c:pt idx="7760">
                  <c:v>1.624636263052683E-3</c:v>
                </c:pt>
                <c:pt idx="7761">
                  <c:v>1.6249276842002845E-3</c:v>
                </c:pt>
                <c:pt idx="7762">
                  <c:v>1.6250152630230179E-3</c:v>
                </c:pt>
                <c:pt idx="7763">
                  <c:v>1.6253268487249784E-3</c:v>
                </c:pt>
                <c:pt idx="7764">
                  <c:v>1.6257601095651889E-3</c:v>
                </c:pt>
                <c:pt idx="7765">
                  <c:v>1.6261528161607077E-3</c:v>
                </c:pt>
                <c:pt idx="7766">
                  <c:v>1.629310581962082E-3</c:v>
                </c:pt>
                <c:pt idx="7767">
                  <c:v>1.6303125771969039E-3</c:v>
                </c:pt>
                <c:pt idx="7768">
                  <c:v>1.6305696704841935E-3</c:v>
                </c:pt>
                <c:pt idx="7769">
                  <c:v>1.6312443188452458E-3</c:v>
                </c:pt>
                <c:pt idx="7770">
                  <c:v>1.6319559333335396E-3</c:v>
                </c:pt>
                <c:pt idx="7771">
                  <c:v>1.6324378930067567E-3</c:v>
                </c:pt>
                <c:pt idx="7772">
                  <c:v>1.6332207186846642E-3</c:v>
                </c:pt>
                <c:pt idx="7773">
                  <c:v>1.6335715499897221E-3</c:v>
                </c:pt>
                <c:pt idx="7774">
                  <c:v>1.6338112199443221E-3</c:v>
                </c:pt>
                <c:pt idx="7775">
                  <c:v>1.6350308639828919E-3</c:v>
                </c:pt>
                <c:pt idx="7776">
                  <c:v>1.6350704184502135E-3</c:v>
                </c:pt>
                <c:pt idx="7777">
                  <c:v>1.6360874661643658E-3</c:v>
                </c:pt>
                <c:pt idx="7778">
                  <c:v>1.6362092268914945E-3</c:v>
                </c:pt>
                <c:pt idx="7779">
                  <c:v>1.6364043521748712E-3</c:v>
                </c:pt>
                <c:pt idx="7780">
                  <c:v>1.6368624871286399E-3</c:v>
                </c:pt>
                <c:pt idx="7781">
                  <c:v>1.6369518257952171E-3</c:v>
                </c:pt>
                <c:pt idx="7782">
                  <c:v>1.638660060784673E-3</c:v>
                </c:pt>
                <c:pt idx="7783">
                  <c:v>1.6393547646466184E-3</c:v>
                </c:pt>
                <c:pt idx="7784">
                  <c:v>1.6399457844012378E-3</c:v>
                </c:pt>
                <c:pt idx="7785">
                  <c:v>1.6422080845953134E-3</c:v>
                </c:pt>
                <c:pt idx="7786">
                  <c:v>1.6431909873075245E-3</c:v>
                </c:pt>
                <c:pt idx="7787">
                  <c:v>1.6458229768901572E-3</c:v>
                </c:pt>
                <c:pt idx="7788">
                  <c:v>1.6467581979125862E-3</c:v>
                </c:pt>
                <c:pt idx="7789">
                  <c:v>1.6469464339112332E-3</c:v>
                </c:pt>
                <c:pt idx="7790">
                  <c:v>1.6470087227700833E-3</c:v>
                </c:pt>
                <c:pt idx="7791">
                  <c:v>1.6471658292243269E-3</c:v>
                </c:pt>
                <c:pt idx="7792">
                  <c:v>1.6477276693725354E-3</c:v>
                </c:pt>
                <c:pt idx="7793">
                  <c:v>1.648570925762275E-3</c:v>
                </c:pt>
                <c:pt idx="7794">
                  <c:v>1.6494744714561312E-3</c:v>
                </c:pt>
                <c:pt idx="7795">
                  <c:v>1.6503765460135623E-3</c:v>
                </c:pt>
                <c:pt idx="7796">
                  <c:v>1.6517488235570201E-3</c:v>
                </c:pt>
                <c:pt idx="7797">
                  <c:v>1.6519084455801239E-3</c:v>
                </c:pt>
                <c:pt idx="7798">
                  <c:v>1.6525281090803323E-3</c:v>
                </c:pt>
                <c:pt idx="7799">
                  <c:v>1.6526189139216589E-3</c:v>
                </c:pt>
                <c:pt idx="7800">
                  <c:v>1.652697403267225E-3</c:v>
                </c:pt>
                <c:pt idx="7801">
                  <c:v>1.6527672022402982E-3</c:v>
                </c:pt>
                <c:pt idx="7802">
                  <c:v>1.6530054072605689E-3</c:v>
                </c:pt>
                <c:pt idx="7803">
                  <c:v>1.6591555761830796E-3</c:v>
                </c:pt>
                <c:pt idx="7804">
                  <c:v>1.6593104449222264E-3</c:v>
                </c:pt>
                <c:pt idx="7805">
                  <c:v>1.6595887353089648E-3</c:v>
                </c:pt>
                <c:pt idx="7806">
                  <c:v>1.6597164041497366E-3</c:v>
                </c:pt>
                <c:pt idx="7807">
                  <c:v>1.6598164587923289E-3</c:v>
                </c:pt>
                <c:pt idx="7808">
                  <c:v>1.6598303241910908E-3</c:v>
                </c:pt>
                <c:pt idx="7809">
                  <c:v>1.6599654578708088E-3</c:v>
                </c:pt>
                <c:pt idx="7810">
                  <c:v>1.6602172380318959E-3</c:v>
                </c:pt>
                <c:pt idx="7811">
                  <c:v>1.6604837568464164E-3</c:v>
                </c:pt>
                <c:pt idx="7812">
                  <c:v>1.6620647149673694E-3</c:v>
                </c:pt>
                <c:pt idx="7813">
                  <c:v>1.6622667940372428E-3</c:v>
                </c:pt>
                <c:pt idx="7814">
                  <c:v>1.6643125667659558E-3</c:v>
                </c:pt>
                <c:pt idx="7815">
                  <c:v>1.6657301968032272E-3</c:v>
                </c:pt>
                <c:pt idx="7816">
                  <c:v>1.6666110735376329E-3</c:v>
                </c:pt>
                <c:pt idx="7817">
                  <c:v>1.6668145232700273E-3</c:v>
                </c:pt>
                <c:pt idx="7818">
                  <c:v>1.6678311182314021E-3</c:v>
                </c:pt>
                <c:pt idx="7819">
                  <c:v>1.6680404884816245E-3</c:v>
                </c:pt>
                <c:pt idx="7820">
                  <c:v>1.6696588278565644E-3</c:v>
                </c:pt>
                <c:pt idx="7821">
                  <c:v>1.6697875609764674E-3</c:v>
                </c:pt>
                <c:pt idx="7822">
                  <c:v>1.6698691110548529E-3</c:v>
                </c:pt>
                <c:pt idx="7823">
                  <c:v>1.6700841428467653E-3</c:v>
                </c:pt>
                <c:pt idx="7824">
                  <c:v>1.6705566452974705E-3</c:v>
                </c:pt>
                <c:pt idx="7825">
                  <c:v>1.670769578029821E-3</c:v>
                </c:pt>
                <c:pt idx="7826">
                  <c:v>1.6713180737550658E-3</c:v>
                </c:pt>
                <c:pt idx="7827">
                  <c:v>1.6722509528672373E-3</c:v>
                </c:pt>
                <c:pt idx="7828">
                  <c:v>1.673313133211013E-3</c:v>
                </c:pt>
                <c:pt idx="7829">
                  <c:v>1.6736476674834432E-3</c:v>
                </c:pt>
                <c:pt idx="7830">
                  <c:v>1.6747791045306436E-3</c:v>
                </c:pt>
                <c:pt idx="7831">
                  <c:v>1.6748127049888335E-3</c:v>
                </c:pt>
                <c:pt idx="7832">
                  <c:v>1.6750852001400191E-3</c:v>
                </c:pt>
                <c:pt idx="7833">
                  <c:v>1.6758206492711084E-3</c:v>
                </c:pt>
                <c:pt idx="7834">
                  <c:v>1.6758352161265729E-3</c:v>
                </c:pt>
                <c:pt idx="7835">
                  <c:v>1.6760417365151339E-3</c:v>
                </c:pt>
                <c:pt idx="7836">
                  <c:v>1.6760456215060902E-3</c:v>
                </c:pt>
                <c:pt idx="7837">
                  <c:v>1.6763623301367383E-3</c:v>
                </c:pt>
                <c:pt idx="7838">
                  <c:v>1.6765824895476722E-3</c:v>
                </c:pt>
                <c:pt idx="7839">
                  <c:v>1.6774397031271474E-3</c:v>
                </c:pt>
                <c:pt idx="7840">
                  <c:v>1.6776502331687301E-3</c:v>
                </c:pt>
                <c:pt idx="7841">
                  <c:v>1.6777983428670964E-3</c:v>
                </c:pt>
                <c:pt idx="7842">
                  <c:v>1.6801281788905659E-3</c:v>
                </c:pt>
                <c:pt idx="7843">
                  <c:v>1.6801985106234141E-3</c:v>
                </c:pt>
                <c:pt idx="7844">
                  <c:v>1.6812029742911874E-3</c:v>
                </c:pt>
                <c:pt idx="7845">
                  <c:v>1.6813814457148611E-3</c:v>
                </c:pt>
                <c:pt idx="7846">
                  <c:v>1.6820822127427706E-3</c:v>
                </c:pt>
                <c:pt idx="7847">
                  <c:v>1.6827088523570114E-3</c:v>
                </c:pt>
                <c:pt idx="7848">
                  <c:v>1.6831958927846858E-3</c:v>
                </c:pt>
                <c:pt idx="7849">
                  <c:v>1.685067329645234E-3</c:v>
                </c:pt>
                <c:pt idx="7850">
                  <c:v>1.6853827978573156E-3</c:v>
                </c:pt>
                <c:pt idx="7851">
                  <c:v>1.6854399811533337E-3</c:v>
                </c:pt>
                <c:pt idx="7852">
                  <c:v>1.6860943343155277E-3</c:v>
                </c:pt>
                <c:pt idx="7853">
                  <c:v>1.6867554698538759E-3</c:v>
                </c:pt>
                <c:pt idx="7854">
                  <c:v>1.6881361847244387E-3</c:v>
                </c:pt>
                <c:pt idx="7855">
                  <c:v>1.6882676045909598E-3</c:v>
                </c:pt>
                <c:pt idx="7856">
                  <c:v>1.6888223247365831E-3</c:v>
                </c:pt>
                <c:pt idx="7857">
                  <c:v>1.6892025502404651E-3</c:v>
                </c:pt>
                <c:pt idx="7858">
                  <c:v>1.6914463210619618E-3</c:v>
                </c:pt>
                <c:pt idx="7859">
                  <c:v>1.6925750870745088E-3</c:v>
                </c:pt>
                <c:pt idx="7860">
                  <c:v>1.6930017166370489E-3</c:v>
                </c:pt>
                <c:pt idx="7861">
                  <c:v>1.6934598776396055E-3</c:v>
                </c:pt>
                <c:pt idx="7862">
                  <c:v>1.6936712115111839E-3</c:v>
                </c:pt>
                <c:pt idx="7863">
                  <c:v>1.6940212910838269E-3</c:v>
                </c:pt>
                <c:pt idx="7864">
                  <c:v>1.6952627664892082E-3</c:v>
                </c:pt>
                <c:pt idx="7865">
                  <c:v>1.6953435326230554E-3</c:v>
                </c:pt>
                <c:pt idx="7866">
                  <c:v>1.6963017361207283E-3</c:v>
                </c:pt>
                <c:pt idx="7867">
                  <c:v>1.6966642286007486E-3</c:v>
                </c:pt>
                <c:pt idx="7868">
                  <c:v>1.6972863431680509E-3</c:v>
                </c:pt>
                <c:pt idx="7869">
                  <c:v>1.6973922972413568E-3</c:v>
                </c:pt>
                <c:pt idx="7870">
                  <c:v>1.6987154294011179E-3</c:v>
                </c:pt>
                <c:pt idx="7871">
                  <c:v>1.6989265858540783E-3</c:v>
                </c:pt>
                <c:pt idx="7872">
                  <c:v>1.6992566641295356E-3</c:v>
                </c:pt>
                <c:pt idx="7873">
                  <c:v>1.7003729932920408E-3</c:v>
                </c:pt>
                <c:pt idx="7874">
                  <c:v>1.7007727206566612E-3</c:v>
                </c:pt>
                <c:pt idx="7875">
                  <c:v>1.7011440473977306E-3</c:v>
                </c:pt>
                <c:pt idx="7876">
                  <c:v>1.7022666410874813E-3</c:v>
                </c:pt>
                <c:pt idx="7877">
                  <c:v>1.7040596041076955E-3</c:v>
                </c:pt>
                <c:pt idx="7878">
                  <c:v>1.7041954597110196E-3</c:v>
                </c:pt>
                <c:pt idx="7879">
                  <c:v>1.7043722764163232E-3</c:v>
                </c:pt>
                <c:pt idx="7880">
                  <c:v>1.7056321571524259E-3</c:v>
                </c:pt>
                <c:pt idx="7881">
                  <c:v>1.7067798221822885E-3</c:v>
                </c:pt>
                <c:pt idx="7882">
                  <c:v>1.7068412452289736E-3</c:v>
                </c:pt>
                <c:pt idx="7883">
                  <c:v>1.7070402331757762E-3</c:v>
                </c:pt>
                <c:pt idx="7884">
                  <c:v>1.7071461692630145E-3</c:v>
                </c:pt>
                <c:pt idx="7885">
                  <c:v>1.7073439124497803E-3</c:v>
                </c:pt>
                <c:pt idx="7886">
                  <c:v>1.7088528171369109E-3</c:v>
                </c:pt>
                <c:pt idx="7887">
                  <c:v>1.7088680494769357E-3</c:v>
                </c:pt>
                <c:pt idx="7888">
                  <c:v>1.7091016004467366E-3</c:v>
                </c:pt>
                <c:pt idx="7889">
                  <c:v>1.7097161224119773E-3</c:v>
                </c:pt>
                <c:pt idx="7890">
                  <c:v>1.7107448523882123E-3</c:v>
                </c:pt>
                <c:pt idx="7891">
                  <c:v>1.7116249616136272E-3</c:v>
                </c:pt>
                <c:pt idx="7892">
                  <c:v>1.7116274498932761E-3</c:v>
                </c:pt>
                <c:pt idx="7893">
                  <c:v>1.7117482058813642E-3</c:v>
                </c:pt>
                <c:pt idx="7894">
                  <c:v>1.7119170479356928E-3</c:v>
                </c:pt>
                <c:pt idx="7895">
                  <c:v>1.7126531321610904E-3</c:v>
                </c:pt>
                <c:pt idx="7896">
                  <c:v>1.7133034612891549E-3</c:v>
                </c:pt>
                <c:pt idx="7897">
                  <c:v>1.7159979158700774E-3</c:v>
                </c:pt>
                <c:pt idx="7898">
                  <c:v>1.7160433201513661E-3</c:v>
                </c:pt>
                <c:pt idx="7899">
                  <c:v>1.7184737268315542E-3</c:v>
                </c:pt>
                <c:pt idx="7900">
                  <c:v>1.7185840397357115E-3</c:v>
                </c:pt>
                <c:pt idx="7901">
                  <c:v>1.7187546444248211E-3</c:v>
                </c:pt>
                <c:pt idx="7902">
                  <c:v>1.7215930080266247E-3</c:v>
                </c:pt>
                <c:pt idx="7903">
                  <c:v>1.7223932206516101E-3</c:v>
                </c:pt>
                <c:pt idx="7904">
                  <c:v>1.7233889647970534E-3</c:v>
                </c:pt>
                <c:pt idx="7905">
                  <c:v>1.7244855345052311E-3</c:v>
                </c:pt>
                <c:pt idx="7906">
                  <c:v>1.7251842722083633E-3</c:v>
                </c:pt>
                <c:pt idx="7907">
                  <c:v>1.7257552666456084E-3</c:v>
                </c:pt>
                <c:pt idx="7908">
                  <c:v>1.7258794350251795E-3</c:v>
                </c:pt>
                <c:pt idx="7909">
                  <c:v>1.7260983044007983E-3</c:v>
                </c:pt>
                <c:pt idx="7910">
                  <c:v>1.7283416919329567E-3</c:v>
                </c:pt>
                <c:pt idx="7911">
                  <c:v>1.7283705056158915E-3</c:v>
                </c:pt>
                <c:pt idx="7912">
                  <c:v>1.7291216683694107E-3</c:v>
                </c:pt>
                <c:pt idx="7913">
                  <c:v>1.7295701541071319E-3</c:v>
                </c:pt>
                <c:pt idx="7914">
                  <c:v>1.7301867463309657E-3</c:v>
                </c:pt>
                <c:pt idx="7915">
                  <c:v>1.7316733036371616E-3</c:v>
                </c:pt>
                <c:pt idx="7916">
                  <c:v>1.7327241366318716E-3</c:v>
                </c:pt>
                <c:pt idx="7917">
                  <c:v>1.7330369156164968E-3</c:v>
                </c:pt>
                <c:pt idx="7918">
                  <c:v>1.7333123952147577E-3</c:v>
                </c:pt>
                <c:pt idx="7919">
                  <c:v>1.7335111623670517E-3</c:v>
                </c:pt>
                <c:pt idx="7920">
                  <c:v>1.7335289946243981E-3</c:v>
                </c:pt>
                <c:pt idx="7921">
                  <c:v>1.7339127553212003E-3</c:v>
                </c:pt>
                <c:pt idx="7922">
                  <c:v>1.7345412307549228E-3</c:v>
                </c:pt>
                <c:pt idx="7923">
                  <c:v>1.7345451210176604E-3</c:v>
                </c:pt>
                <c:pt idx="7924">
                  <c:v>1.7359671315931083E-3</c:v>
                </c:pt>
                <c:pt idx="7925">
                  <c:v>1.7362613439925933E-3</c:v>
                </c:pt>
                <c:pt idx="7926">
                  <c:v>1.736736833642556E-3</c:v>
                </c:pt>
                <c:pt idx="7927">
                  <c:v>1.737467194576678E-3</c:v>
                </c:pt>
                <c:pt idx="7928">
                  <c:v>1.7379012120722162E-3</c:v>
                </c:pt>
                <c:pt idx="7929">
                  <c:v>1.737970211595519E-3</c:v>
                </c:pt>
                <c:pt idx="7930">
                  <c:v>1.738970060906217E-3</c:v>
                </c:pt>
                <c:pt idx="7931">
                  <c:v>1.7391441589241199E-3</c:v>
                </c:pt>
                <c:pt idx="7932">
                  <c:v>1.7399539882041661E-3</c:v>
                </c:pt>
                <c:pt idx="7933">
                  <c:v>1.740185348594775E-3</c:v>
                </c:pt>
                <c:pt idx="7934">
                  <c:v>1.7405147566307317E-3</c:v>
                </c:pt>
                <c:pt idx="7935">
                  <c:v>1.7414061338184275E-3</c:v>
                </c:pt>
                <c:pt idx="7936">
                  <c:v>1.7418801250427569E-3</c:v>
                </c:pt>
                <c:pt idx="7937">
                  <c:v>1.7432705722374093E-3</c:v>
                </c:pt>
                <c:pt idx="7938">
                  <c:v>1.7453141072510264E-3</c:v>
                </c:pt>
                <c:pt idx="7939">
                  <c:v>1.7456731513674274E-3</c:v>
                </c:pt>
                <c:pt idx="7940">
                  <c:v>1.7459438429500123E-3</c:v>
                </c:pt>
                <c:pt idx="7941">
                  <c:v>1.7461218616209118E-3</c:v>
                </c:pt>
                <c:pt idx="7942">
                  <c:v>1.7461286665571773E-3</c:v>
                </c:pt>
                <c:pt idx="7943">
                  <c:v>1.7464448132782152E-3</c:v>
                </c:pt>
                <c:pt idx="7944">
                  <c:v>1.7469909472465053E-3</c:v>
                </c:pt>
                <c:pt idx="7945">
                  <c:v>1.7481222883680033E-3</c:v>
                </c:pt>
                <c:pt idx="7946">
                  <c:v>1.7488168012054887E-3</c:v>
                </c:pt>
                <c:pt idx="7947">
                  <c:v>1.7494832632174626E-3</c:v>
                </c:pt>
                <c:pt idx="7948">
                  <c:v>1.7497178530378119E-3</c:v>
                </c:pt>
                <c:pt idx="7949">
                  <c:v>1.7499159807543379E-3</c:v>
                </c:pt>
                <c:pt idx="7950">
                  <c:v>1.750028697589679E-3</c:v>
                </c:pt>
                <c:pt idx="7951">
                  <c:v>1.750415920914917E-3</c:v>
                </c:pt>
                <c:pt idx="7952">
                  <c:v>1.7518086411765961E-3</c:v>
                </c:pt>
                <c:pt idx="7953">
                  <c:v>1.7530417760075196E-3</c:v>
                </c:pt>
                <c:pt idx="7954">
                  <c:v>1.7537093196644837E-3</c:v>
                </c:pt>
                <c:pt idx="7955">
                  <c:v>1.7562750324425695E-3</c:v>
                </c:pt>
                <c:pt idx="7956">
                  <c:v>1.7571128198268402E-3</c:v>
                </c:pt>
                <c:pt idx="7957">
                  <c:v>1.7576917380579037E-3</c:v>
                </c:pt>
                <c:pt idx="7958">
                  <c:v>1.75800535556548E-3</c:v>
                </c:pt>
                <c:pt idx="7959">
                  <c:v>1.7593274184844361E-3</c:v>
                </c:pt>
                <c:pt idx="7960">
                  <c:v>1.7594506032120785E-3</c:v>
                </c:pt>
                <c:pt idx="7961">
                  <c:v>1.760972764252453E-3</c:v>
                </c:pt>
                <c:pt idx="7962">
                  <c:v>1.7620524444214017E-3</c:v>
                </c:pt>
                <c:pt idx="7963">
                  <c:v>1.7621033164677436E-3</c:v>
                </c:pt>
                <c:pt idx="7964">
                  <c:v>1.7634177384083154E-3</c:v>
                </c:pt>
                <c:pt idx="7965">
                  <c:v>1.7635412444043711E-3</c:v>
                </c:pt>
                <c:pt idx="7966">
                  <c:v>1.7641899758733192E-3</c:v>
                </c:pt>
                <c:pt idx="7967">
                  <c:v>1.7642877928008148E-3</c:v>
                </c:pt>
                <c:pt idx="7968">
                  <c:v>1.7647245444889807E-3</c:v>
                </c:pt>
                <c:pt idx="7969">
                  <c:v>1.7648963768823679E-3</c:v>
                </c:pt>
                <c:pt idx="7970">
                  <c:v>1.7658732387561488E-3</c:v>
                </c:pt>
                <c:pt idx="7971">
                  <c:v>1.7661120788707272E-3</c:v>
                </c:pt>
                <c:pt idx="7972">
                  <c:v>1.7663614327730909E-3</c:v>
                </c:pt>
                <c:pt idx="7973">
                  <c:v>1.7664782677980851E-3</c:v>
                </c:pt>
                <c:pt idx="7974">
                  <c:v>1.7679660307911309E-3</c:v>
                </c:pt>
                <c:pt idx="7975">
                  <c:v>1.768209546043293E-3</c:v>
                </c:pt>
                <c:pt idx="7976">
                  <c:v>1.7686307115620374E-3</c:v>
                </c:pt>
                <c:pt idx="7977">
                  <c:v>1.772051518044265E-3</c:v>
                </c:pt>
                <c:pt idx="7978">
                  <c:v>1.7720834102135084E-3</c:v>
                </c:pt>
                <c:pt idx="7979">
                  <c:v>1.7723970242324075E-3</c:v>
                </c:pt>
                <c:pt idx="7980">
                  <c:v>1.772778934224705E-3</c:v>
                </c:pt>
                <c:pt idx="7981">
                  <c:v>1.7729546519191567E-3</c:v>
                </c:pt>
                <c:pt idx="7982">
                  <c:v>1.7740194811767915E-3</c:v>
                </c:pt>
                <c:pt idx="7983">
                  <c:v>1.7746607533886752E-3</c:v>
                </c:pt>
                <c:pt idx="7984">
                  <c:v>1.7750416239102121E-3</c:v>
                </c:pt>
                <c:pt idx="7985">
                  <c:v>1.7757346730537878E-3</c:v>
                </c:pt>
                <c:pt idx="7986">
                  <c:v>1.775925475478452E-3</c:v>
                </c:pt>
                <c:pt idx="7987">
                  <c:v>1.7759843593883303E-3</c:v>
                </c:pt>
                <c:pt idx="7988">
                  <c:v>1.7769504122547028E-3</c:v>
                </c:pt>
                <c:pt idx="7989">
                  <c:v>1.7771029440452658E-3</c:v>
                </c:pt>
                <c:pt idx="7990">
                  <c:v>1.7773498468805404E-3</c:v>
                </c:pt>
                <c:pt idx="7991">
                  <c:v>1.7775109921376428E-3</c:v>
                </c:pt>
                <c:pt idx="7992">
                  <c:v>1.7781435460676209E-3</c:v>
                </c:pt>
                <c:pt idx="7993">
                  <c:v>1.7781881564810278E-3</c:v>
                </c:pt>
                <c:pt idx="7994">
                  <c:v>1.779381744287143E-3</c:v>
                </c:pt>
                <c:pt idx="7995">
                  <c:v>1.7796592543730754E-3</c:v>
                </c:pt>
                <c:pt idx="7996">
                  <c:v>1.7799936948646896E-3</c:v>
                </c:pt>
                <c:pt idx="7997">
                  <c:v>1.7803923703543678E-3</c:v>
                </c:pt>
                <c:pt idx="7998">
                  <c:v>1.7813062264073639E-3</c:v>
                </c:pt>
                <c:pt idx="7999">
                  <c:v>1.781843823815066E-3</c:v>
                </c:pt>
                <c:pt idx="8000">
                  <c:v>1.7827836889646137E-3</c:v>
                </c:pt>
                <c:pt idx="8001">
                  <c:v>1.7828026475220232E-3</c:v>
                </c:pt>
                <c:pt idx="8002">
                  <c:v>1.7829574071043337E-3</c:v>
                </c:pt>
                <c:pt idx="8003">
                  <c:v>1.783543991122151E-3</c:v>
                </c:pt>
                <c:pt idx="8004">
                  <c:v>1.7841929136155612E-3</c:v>
                </c:pt>
                <c:pt idx="8005">
                  <c:v>1.7871344570945405E-3</c:v>
                </c:pt>
                <c:pt idx="8006">
                  <c:v>1.7876771104483244E-3</c:v>
                </c:pt>
                <c:pt idx="8007">
                  <c:v>1.7906451443062592E-3</c:v>
                </c:pt>
                <c:pt idx="8008">
                  <c:v>1.7909133748984082E-3</c:v>
                </c:pt>
                <c:pt idx="8009">
                  <c:v>1.7915749496612201E-3</c:v>
                </c:pt>
                <c:pt idx="8010">
                  <c:v>1.792192189383547E-3</c:v>
                </c:pt>
                <c:pt idx="8011">
                  <c:v>1.7928227698075776E-3</c:v>
                </c:pt>
                <c:pt idx="8012">
                  <c:v>1.7931730925410221E-3</c:v>
                </c:pt>
                <c:pt idx="8013">
                  <c:v>1.7942057831737467E-3</c:v>
                </c:pt>
                <c:pt idx="8014">
                  <c:v>1.7946826149566018E-3</c:v>
                </c:pt>
                <c:pt idx="8015">
                  <c:v>1.7960108820357604E-3</c:v>
                </c:pt>
                <c:pt idx="8016">
                  <c:v>1.7962733475758777E-3</c:v>
                </c:pt>
                <c:pt idx="8017">
                  <c:v>1.7975394452898455E-3</c:v>
                </c:pt>
                <c:pt idx="8018">
                  <c:v>1.7986438470008667E-3</c:v>
                </c:pt>
                <c:pt idx="8019">
                  <c:v>1.7998113785745284E-3</c:v>
                </c:pt>
                <c:pt idx="8020">
                  <c:v>1.8000410718425782E-3</c:v>
                </c:pt>
                <c:pt idx="8021">
                  <c:v>1.8006906492769909E-3</c:v>
                </c:pt>
                <c:pt idx="8022">
                  <c:v>1.800791321648035E-3</c:v>
                </c:pt>
                <c:pt idx="8023">
                  <c:v>1.8020640109462774E-3</c:v>
                </c:pt>
                <c:pt idx="8024">
                  <c:v>1.8029318896446065E-3</c:v>
                </c:pt>
                <c:pt idx="8025">
                  <c:v>1.8031538749516693E-3</c:v>
                </c:pt>
                <c:pt idx="8026">
                  <c:v>1.8037175682852225E-3</c:v>
                </c:pt>
                <c:pt idx="8027">
                  <c:v>1.8042605689562088E-3</c:v>
                </c:pt>
                <c:pt idx="8028">
                  <c:v>1.804521685747862E-3</c:v>
                </c:pt>
                <c:pt idx="8029">
                  <c:v>1.8052035996539446E-3</c:v>
                </c:pt>
                <c:pt idx="8030">
                  <c:v>1.8072938289841621E-3</c:v>
                </c:pt>
                <c:pt idx="8031">
                  <c:v>1.8077285014207012E-3</c:v>
                </c:pt>
                <c:pt idx="8032">
                  <c:v>1.8078534115705766E-3</c:v>
                </c:pt>
                <c:pt idx="8033">
                  <c:v>1.8086254759971884E-3</c:v>
                </c:pt>
                <c:pt idx="8034">
                  <c:v>1.8087482737142383E-3</c:v>
                </c:pt>
                <c:pt idx="8035">
                  <c:v>1.8089052058896785E-3</c:v>
                </c:pt>
                <c:pt idx="8036">
                  <c:v>1.8118273603860084E-3</c:v>
                </c:pt>
                <c:pt idx="8037">
                  <c:v>1.8126318164829172E-3</c:v>
                </c:pt>
                <c:pt idx="8038">
                  <c:v>1.8126443595954849E-3</c:v>
                </c:pt>
                <c:pt idx="8039">
                  <c:v>1.8131746782270254E-3</c:v>
                </c:pt>
                <c:pt idx="8040">
                  <c:v>1.8149126038753418E-3</c:v>
                </c:pt>
                <c:pt idx="8041">
                  <c:v>1.8160948939491346E-3</c:v>
                </c:pt>
                <c:pt idx="8042">
                  <c:v>1.8164979580397012E-3</c:v>
                </c:pt>
                <c:pt idx="8043">
                  <c:v>1.8186706652813937E-3</c:v>
                </c:pt>
                <c:pt idx="8044">
                  <c:v>1.8194134576904127E-3</c:v>
                </c:pt>
                <c:pt idx="8045">
                  <c:v>1.8201222105330671E-3</c:v>
                </c:pt>
                <c:pt idx="8046">
                  <c:v>1.8225390892083464E-3</c:v>
                </c:pt>
                <c:pt idx="8047">
                  <c:v>1.8227299449710102E-3</c:v>
                </c:pt>
                <c:pt idx="8048">
                  <c:v>1.8234662227017042E-3</c:v>
                </c:pt>
                <c:pt idx="8049">
                  <c:v>1.8253418124836213E-3</c:v>
                </c:pt>
                <c:pt idx="8050">
                  <c:v>1.8255512249080758E-3</c:v>
                </c:pt>
                <c:pt idx="8051">
                  <c:v>1.8262686656423837E-3</c:v>
                </c:pt>
                <c:pt idx="8052">
                  <c:v>1.8263325285923964E-3</c:v>
                </c:pt>
                <c:pt idx="8053">
                  <c:v>1.8280199828495695E-3</c:v>
                </c:pt>
                <c:pt idx="8054">
                  <c:v>1.8290384830938647E-3</c:v>
                </c:pt>
                <c:pt idx="8055">
                  <c:v>1.8298982800775906E-3</c:v>
                </c:pt>
                <c:pt idx="8056">
                  <c:v>1.8312899060575131E-3</c:v>
                </c:pt>
                <c:pt idx="8057">
                  <c:v>1.8321277827519195E-3</c:v>
                </c:pt>
                <c:pt idx="8058">
                  <c:v>1.8322890768592563E-3</c:v>
                </c:pt>
                <c:pt idx="8059">
                  <c:v>1.8325850704998044E-3</c:v>
                </c:pt>
                <c:pt idx="8060">
                  <c:v>1.8327265377567356E-3</c:v>
                </c:pt>
                <c:pt idx="8061">
                  <c:v>1.8336167241426026E-3</c:v>
                </c:pt>
                <c:pt idx="8062">
                  <c:v>1.8341486528374454E-3</c:v>
                </c:pt>
                <c:pt idx="8063">
                  <c:v>1.8353829883935439E-3</c:v>
                </c:pt>
                <c:pt idx="8064">
                  <c:v>1.8366085269011572E-3</c:v>
                </c:pt>
                <c:pt idx="8065">
                  <c:v>1.8372123328903821E-3</c:v>
                </c:pt>
                <c:pt idx="8066">
                  <c:v>1.8392443642621878E-3</c:v>
                </c:pt>
                <c:pt idx="8067">
                  <c:v>1.8393140286498458E-3</c:v>
                </c:pt>
                <c:pt idx="8068">
                  <c:v>1.8398599715936769E-3</c:v>
                </c:pt>
                <c:pt idx="8069">
                  <c:v>1.8404059988859738E-3</c:v>
                </c:pt>
                <c:pt idx="8070">
                  <c:v>1.8416653859354868E-3</c:v>
                </c:pt>
                <c:pt idx="8071">
                  <c:v>1.8416673805285474E-3</c:v>
                </c:pt>
                <c:pt idx="8072">
                  <c:v>1.8421333611297593E-3</c:v>
                </c:pt>
                <c:pt idx="8073">
                  <c:v>1.8423364920745816E-3</c:v>
                </c:pt>
                <c:pt idx="8074">
                  <c:v>1.8426225970983013E-3</c:v>
                </c:pt>
                <c:pt idx="8075">
                  <c:v>1.8429265542260639E-3</c:v>
                </c:pt>
                <c:pt idx="8076">
                  <c:v>1.8438943486401085E-3</c:v>
                </c:pt>
                <c:pt idx="8077">
                  <c:v>1.8439143987658523E-3</c:v>
                </c:pt>
                <c:pt idx="8078">
                  <c:v>1.8442411349402135E-3</c:v>
                </c:pt>
                <c:pt idx="8079">
                  <c:v>1.8443651172569975E-3</c:v>
                </c:pt>
                <c:pt idx="8080">
                  <c:v>1.8457461447130385E-3</c:v>
                </c:pt>
                <c:pt idx="8081">
                  <c:v>1.8466208481943372E-3</c:v>
                </c:pt>
                <c:pt idx="8082">
                  <c:v>1.8467006071083065E-3</c:v>
                </c:pt>
                <c:pt idx="8083">
                  <c:v>1.8467009693105289E-3</c:v>
                </c:pt>
                <c:pt idx="8084">
                  <c:v>1.847291793079015E-3</c:v>
                </c:pt>
                <c:pt idx="8085">
                  <c:v>1.848175881567201E-3</c:v>
                </c:pt>
                <c:pt idx="8086">
                  <c:v>1.8483697490661456E-3</c:v>
                </c:pt>
                <c:pt idx="8087">
                  <c:v>1.8486874124056195E-3</c:v>
                </c:pt>
                <c:pt idx="8088">
                  <c:v>1.8488174434168226E-3</c:v>
                </c:pt>
                <c:pt idx="8089">
                  <c:v>1.8492136058184761E-3</c:v>
                </c:pt>
                <c:pt idx="8090">
                  <c:v>1.8496598637644461E-3</c:v>
                </c:pt>
                <c:pt idx="8091">
                  <c:v>1.8503581648402407E-3</c:v>
                </c:pt>
                <c:pt idx="8092">
                  <c:v>1.850893112713877E-3</c:v>
                </c:pt>
                <c:pt idx="8093">
                  <c:v>1.851508767181274E-3</c:v>
                </c:pt>
                <c:pt idx="8094">
                  <c:v>1.8522259672743811E-3</c:v>
                </c:pt>
                <c:pt idx="8095">
                  <c:v>1.8527411759538604E-3</c:v>
                </c:pt>
                <c:pt idx="8096">
                  <c:v>1.8529592853663709E-3</c:v>
                </c:pt>
                <c:pt idx="8097">
                  <c:v>1.8549450193555213E-3</c:v>
                </c:pt>
                <c:pt idx="8098">
                  <c:v>1.85602299704998E-3</c:v>
                </c:pt>
                <c:pt idx="8099">
                  <c:v>1.8561492871655119E-3</c:v>
                </c:pt>
                <c:pt idx="8100">
                  <c:v>1.8564364291791585E-3</c:v>
                </c:pt>
                <c:pt idx="8101">
                  <c:v>1.8565455314347914E-3</c:v>
                </c:pt>
                <c:pt idx="8102">
                  <c:v>1.8580555493975886E-3</c:v>
                </c:pt>
                <c:pt idx="8103">
                  <c:v>1.8581206843968417E-3</c:v>
                </c:pt>
                <c:pt idx="8104">
                  <c:v>1.860354507061417E-3</c:v>
                </c:pt>
                <c:pt idx="8105">
                  <c:v>1.8603973139062226E-3</c:v>
                </c:pt>
                <c:pt idx="8106">
                  <c:v>1.8613691620081511E-3</c:v>
                </c:pt>
                <c:pt idx="8107">
                  <c:v>1.8619680013614291E-3</c:v>
                </c:pt>
                <c:pt idx="8108">
                  <c:v>1.8622981462060127E-3</c:v>
                </c:pt>
                <c:pt idx="8109">
                  <c:v>1.8626034661403099E-3</c:v>
                </c:pt>
                <c:pt idx="8110">
                  <c:v>1.863147262333074E-3</c:v>
                </c:pt>
                <c:pt idx="8111">
                  <c:v>1.8641159969843934E-3</c:v>
                </c:pt>
                <c:pt idx="8112">
                  <c:v>1.8641782399477567E-3</c:v>
                </c:pt>
                <c:pt idx="8113">
                  <c:v>1.8649048510965438E-3</c:v>
                </c:pt>
                <c:pt idx="8114">
                  <c:v>1.866978126385766E-3</c:v>
                </c:pt>
                <c:pt idx="8115">
                  <c:v>1.8680887822872107E-3</c:v>
                </c:pt>
                <c:pt idx="8116">
                  <c:v>1.8697935441046717E-3</c:v>
                </c:pt>
                <c:pt idx="8117">
                  <c:v>1.8719759960746363E-3</c:v>
                </c:pt>
                <c:pt idx="8118">
                  <c:v>1.8722727500917748E-3</c:v>
                </c:pt>
                <c:pt idx="8119">
                  <c:v>1.8728382953702484E-3</c:v>
                </c:pt>
                <c:pt idx="8120">
                  <c:v>1.8736868458664373E-3</c:v>
                </c:pt>
                <c:pt idx="8121">
                  <c:v>1.8739982802373344E-3</c:v>
                </c:pt>
                <c:pt idx="8122">
                  <c:v>1.8753699598990405E-3</c:v>
                </c:pt>
                <c:pt idx="8123">
                  <c:v>1.8758904196837956E-3</c:v>
                </c:pt>
                <c:pt idx="8124">
                  <c:v>1.8790409293466459E-3</c:v>
                </c:pt>
                <c:pt idx="8125">
                  <c:v>1.8793362342835543E-3</c:v>
                </c:pt>
                <c:pt idx="8126">
                  <c:v>1.8803010582698341E-3</c:v>
                </c:pt>
                <c:pt idx="8127">
                  <c:v>1.8834201027516924E-3</c:v>
                </c:pt>
                <c:pt idx="8128">
                  <c:v>1.8836419516127167E-3</c:v>
                </c:pt>
                <c:pt idx="8129">
                  <c:v>1.885446728379379E-3</c:v>
                </c:pt>
                <c:pt idx="8130">
                  <c:v>1.8864633605533093E-3</c:v>
                </c:pt>
                <c:pt idx="8131">
                  <c:v>1.8879274712450874E-3</c:v>
                </c:pt>
                <c:pt idx="8132">
                  <c:v>1.8880593525473143E-3</c:v>
                </c:pt>
                <c:pt idx="8133">
                  <c:v>1.8897237064894835E-3</c:v>
                </c:pt>
                <c:pt idx="8134">
                  <c:v>1.8904942569852338E-3</c:v>
                </c:pt>
                <c:pt idx="8135">
                  <c:v>1.8909657822574531E-3</c:v>
                </c:pt>
                <c:pt idx="8136">
                  <c:v>1.8924623621456832E-3</c:v>
                </c:pt>
                <c:pt idx="8137">
                  <c:v>1.8928894258547202E-3</c:v>
                </c:pt>
                <c:pt idx="8138">
                  <c:v>1.8952116791994835E-3</c:v>
                </c:pt>
                <c:pt idx="8139">
                  <c:v>1.8955704938384457E-3</c:v>
                </c:pt>
                <c:pt idx="8140">
                  <c:v>1.8962883091791683E-3</c:v>
                </c:pt>
                <c:pt idx="8141">
                  <c:v>1.8978961316652727E-3</c:v>
                </c:pt>
                <c:pt idx="8142">
                  <c:v>1.8982231562369488E-3</c:v>
                </c:pt>
                <c:pt idx="8143">
                  <c:v>1.9017731771214877E-3</c:v>
                </c:pt>
                <c:pt idx="8144">
                  <c:v>1.9020184078725303E-3</c:v>
                </c:pt>
                <c:pt idx="8145">
                  <c:v>1.9022178361679262E-3</c:v>
                </c:pt>
                <c:pt idx="8146">
                  <c:v>1.9028947040512648E-3</c:v>
                </c:pt>
                <c:pt idx="8147">
                  <c:v>1.9046813744280774E-3</c:v>
                </c:pt>
                <c:pt idx="8148">
                  <c:v>1.9049187942633981E-3</c:v>
                </c:pt>
                <c:pt idx="8149">
                  <c:v>1.9053574037884715E-3</c:v>
                </c:pt>
                <c:pt idx="8150">
                  <c:v>1.9066789606166546E-3</c:v>
                </c:pt>
                <c:pt idx="8151">
                  <c:v>1.9067317974860074E-3</c:v>
                </c:pt>
                <c:pt idx="8152">
                  <c:v>1.9080470753153917E-3</c:v>
                </c:pt>
                <c:pt idx="8153">
                  <c:v>1.9082671503778629E-3</c:v>
                </c:pt>
                <c:pt idx="8154">
                  <c:v>1.9082722212089742E-3</c:v>
                </c:pt>
                <c:pt idx="8155">
                  <c:v>1.9092140288539991E-3</c:v>
                </c:pt>
                <c:pt idx="8156">
                  <c:v>1.9092859469659049E-3</c:v>
                </c:pt>
                <c:pt idx="8157">
                  <c:v>1.9095006250834741E-3</c:v>
                </c:pt>
                <c:pt idx="8158">
                  <c:v>1.9103658889794632E-3</c:v>
                </c:pt>
                <c:pt idx="8159">
                  <c:v>1.9112274986023466E-3</c:v>
                </c:pt>
                <c:pt idx="8160">
                  <c:v>1.9116556117054937E-3</c:v>
                </c:pt>
                <c:pt idx="8161">
                  <c:v>1.9127742633450269E-3</c:v>
                </c:pt>
                <c:pt idx="8162">
                  <c:v>1.9133014820671976E-3</c:v>
                </c:pt>
                <c:pt idx="8163">
                  <c:v>1.9140185495388875E-3</c:v>
                </c:pt>
                <c:pt idx="8164">
                  <c:v>1.914084982636177E-3</c:v>
                </c:pt>
                <c:pt idx="8165">
                  <c:v>1.9148335194235863E-3</c:v>
                </c:pt>
                <c:pt idx="8166">
                  <c:v>1.9150466010061649E-3</c:v>
                </c:pt>
                <c:pt idx="8167">
                  <c:v>1.9154877806785151E-3</c:v>
                </c:pt>
                <c:pt idx="8168">
                  <c:v>1.9163973597682922E-3</c:v>
                </c:pt>
                <c:pt idx="8169">
                  <c:v>1.9167198107099678E-3</c:v>
                </c:pt>
                <c:pt idx="8170">
                  <c:v>1.9195371767129746E-3</c:v>
                </c:pt>
                <c:pt idx="8171">
                  <c:v>1.9197263368234535E-3</c:v>
                </c:pt>
                <c:pt idx="8172">
                  <c:v>1.9202356787365773E-3</c:v>
                </c:pt>
                <c:pt idx="8173">
                  <c:v>1.9205480880764699E-3</c:v>
                </c:pt>
                <c:pt idx="8174">
                  <c:v>1.9214232033767308E-3</c:v>
                </c:pt>
                <c:pt idx="8175">
                  <c:v>1.9229133628584482E-3</c:v>
                </c:pt>
                <c:pt idx="8176">
                  <c:v>1.9236832906640725E-3</c:v>
                </c:pt>
                <c:pt idx="8177">
                  <c:v>1.9247981639886535E-3</c:v>
                </c:pt>
                <c:pt idx="8178">
                  <c:v>1.9252759087195791E-3</c:v>
                </c:pt>
                <c:pt idx="8179">
                  <c:v>1.9252765735839302E-3</c:v>
                </c:pt>
                <c:pt idx="8180">
                  <c:v>1.9258615748276515E-3</c:v>
                </c:pt>
                <c:pt idx="8181">
                  <c:v>1.9267686185018749E-3</c:v>
                </c:pt>
                <c:pt idx="8182">
                  <c:v>1.9269112567139326E-3</c:v>
                </c:pt>
                <c:pt idx="8183">
                  <c:v>1.9286303825784225E-3</c:v>
                </c:pt>
                <c:pt idx="8184">
                  <c:v>1.9295020544767309E-3</c:v>
                </c:pt>
                <c:pt idx="8185">
                  <c:v>1.9311110175277149E-3</c:v>
                </c:pt>
                <c:pt idx="8186">
                  <c:v>1.9321491027407933E-3</c:v>
                </c:pt>
                <c:pt idx="8187">
                  <c:v>1.9330072342300087E-3</c:v>
                </c:pt>
                <c:pt idx="8188">
                  <c:v>1.9338930518616839E-3</c:v>
                </c:pt>
                <c:pt idx="8189">
                  <c:v>1.9339938879679751E-3</c:v>
                </c:pt>
                <c:pt idx="8190">
                  <c:v>1.9341043249139866E-3</c:v>
                </c:pt>
                <c:pt idx="8191">
                  <c:v>1.9346144340259969E-3</c:v>
                </c:pt>
                <c:pt idx="8192">
                  <c:v>1.9349124129564679E-3</c:v>
                </c:pt>
                <c:pt idx="8193">
                  <c:v>1.9359953951196441E-3</c:v>
                </c:pt>
                <c:pt idx="8194">
                  <c:v>1.9380684198443121E-3</c:v>
                </c:pt>
                <c:pt idx="8195">
                  <c:v>1.940637452602696E-3</c:v>
                </c:pt>
                <c:pt idx="8196">
                  <c:v>1.9415541560365243E-3</c:v>
                </c:pt>
                <c:pt idx="8197">
                  <c:v>1.9440836039373301E-3</c:v>
                </c:pt>
                <c:pt idx="8198">
                  <c:v>1.9504927226402559E-3</c:v>
                </c:pt>
                <c:pt idx="8199">
                  <c:v>1.9512033410724395E-3</c:v>
                </c:pt>
                <c:pt idx="8200">
                  <c:v>1.9522674713542095E-3</c:v>
                </c:pt>
                <c:pt idx="8201">
                  <c:v>1.95240779990689E-3</c:v>
                </c:pt>
                <c:pt idx="8202">
                  <c:v>1.9533213657019458E-3</c:v>
                </c:pt>
                <c:pt idx="8203">
                  <c:v>1.9536529705191882E-3</c:v>
                </c:pt>
                <c:pt idx="8204">
                  <c:v>1.9538970563638953E-3</c:v>
                </c:pt>
                <c:pt idx="8205">
                  <c:v>1.9552252767206261E-3</c:v>
                </c:pt>
                <c:pt idx="8206">
                  <c:v>1.9554405910566287E-3</c:v>
                </c:pt>
                <c:pt idx="8207">
                  <c:v>1.9572302793718212E-3</c:v>
                </c:pt>
                <c:pt idx="8208">
                  <c:v>1.9572674497546523E-3</c:v>
                </c:pt>
                <c:pt idx="8209">
                  <c:v>1.9572980483999036E-3</c:v>
                </c:pt>
                <c:pt idx="8210">
                  <c:v>1.9575279748666454E-3</c:v>
                </c:pt>
                <c:pt idx="8211">
                  <c:v>1.9578542719328341E-3</c:v>
                </c:pt>
                <c:pt idx="8212">
                  <c:v>1.9581897158455503E-3</c:v>
                </c:pt>
                <c:pt idx="8213">
                  <c:v>1.9588146238354656E-3</c:v>
                </c:pt>
                <c:pt idx="8214">
                  <c:v>1.9588422454761521E-3</c:v>
                </c:pt>
                <c:pt idx="8215">
                  <c:v>1.9593627697626734E-3</c:v>
                </c:pt>
                <c:pt idx="8216">
                  <c:v>1.9594837403431728E-3</c:v>
                </c:pt>
                <c:pt idx="8217">
                  <c:v>1.959693691109282E-3</c:v>
                </c:pt>
                <c:pt idx="8218">
                  <c:v>1.9604715054961737E-3</c:v>
                </c:pt>
                <c:pt idx="8219">
                  <c:v>1.9606295038113691E-3</c:v>
                </c:pt>
                <c:pt idx="8220">
                  <c:v>1.9612643562369565E-3</c:v>
                </c:pt>
                <c:pt idx="8221">
                  <c:v>1.9614217306216076E-3</c:v>
                </c:pt>
                <c:pt idx="8222">
                  <c:v>1.9620881182084676E-3</c:v>
                </c:pt>
                <c:pt idx="8223">
                  <c:v>1.9630595743381244E-3</c:v>
                </c:pt>
                <c:pt idx="8224">
                  <c:v>1.964165303297015E-3</c:v>
                </c:pt>
                <c:pt idx="8225">
                  <c:v>1.9645526612076646E-3</c:v>
                </c:pt>
                <c:pt idx="8226">
                  <c:v>1.9649064174197097E-3</c:v>
                </c:pt>
                <c:pt idx="8227">
                  <c:v>1.9654916357366857E-3</c:v>
                </c:pt>
                <c:pt idx="8228">
                  <c:v>1.9656454302733489E-3</c:v>
                </c:pt>
                <c:pt idx="8229">
                  <c:v>1.9656642449422013E-3</c:v>
                </c:pt>
                <c:pt idx="8230">
                  <c:v>1.9659929856329686E-3</c:v>
                </c:pt>
                <c:pt idx="8231">
                  <c:v>1.9670062835617872E-3</c:v>
                </c:pt>
                <c:pt idx="8232">
                  <c:v>1.9677647275723061E-3</c:v>
                </c:pt>
                <c:pt idx="8233">
                  <c:v>1.9681884768829277E-3</c:v>
                </c:pt>
                <c:pt idx="8234">
                  <c:v>1.968339351861918E-3</c:v>
                </c:pt>
                <c:pt idx="8235">
                  <c:v>1.9687117052819341E-3</c:v>
                </c:pt>
                <c:pt idx="8236">
                  <c:v>1.9689996163550867E-3</c:v>
                </c:pt>
                <c:pt idx="8237">
                  <c:v>1.9690389723554373E-3</c:v>
                </c:pt>
                <c:pt idx="8238">
                  <c:v>1.9694136779966902E-3</c:v>
                </c:pt>
                <c:pt idx="8239">
                  <c:v>1.9697132787744398E-3</c:v>
                </c:pt>
                <c:pt idx="8240">
                  <c:v>1.970644465955683E-3</c:v>
                </c:pt>
                <c:pt idx="8241">
                  <c:v>1.9717188346523138E-3</c:v>
                </c:pt>
                <c:pt idx="8242">
                  <c:v>1.9717741201079274E-3</c:v>
                </c:pt>
                <c:pt idx="8243">
                  <c:v>1.972096470162226E-3</c:v>
                </c:pt>
                <c:pt idx="8244">
                  <c:v>1.9723180808628835E-3</c:v>
                </c:pt>
                <c:pt idx="8245">
                  <c:v>1.9738936133930126E-3</c:v>
                </c:pt>
                <c:pt idx="8246">
                  <c:v>1.9740064319426829E-3</c:v>
                </c:pt>
                <c:pt idx="8247">
                  <c:v>1.9741637418255712E-3</c:v>
                </c:pt>
                <c:pt idx="8248">
                  <c:v>1.9749932469350574E-3</c:v>
                </c:pt>
                <c:pt idx="8249">
                  <c:v>1.9761188052251849E-3</c:v>
                </c:pt>
                <c:pt idx="8250">
                  <c:v>1.9763928930738145E-3</c:v>
                </c:pt>
                <c:pt idx="8251">
                  <c:v>1.9772548773031059E-3</c:v>
                </c:pt>
                <c:pt idx="8252">
                  <c:v>1.9806269241718182E-3</c:v>
                </c:pt>
                <c:pt idx="8253">
                  <c:v>1.983018226656624E-3</c:v>
                </c:pt>
                <c:pt idx="8254">
                  <c:v>1.9876090281837891E-3</c:v>
                </c:pt>
                <c:pt idx="8255">
                  <c:v>1.9885889811806431E-3</c:v>
                </c:pt>
                <c:pt idx="8256">
                  <c:v>1.9902978413410622E-3</c:v>
                </c:pt>
                <c:pt idx="8257">
                  <c:v>1.9903206700043964E-3</c:v>
                </c:pt>
                <c:pt idx="8258">
                  <c:v>1.9903381003661277E-3</c:v>
                </c:pt>
                <c:pt idx="8259">
                  <c:v>1.9915590766142409E-3</c:v>
                </c:pt>
                <c:pt idx="8260">
                  <c:v>1.9926908146696842E-3</c:v>
                </c:pt>
                <c:pt idx="8261">
                  <c:v>1.9937088758058062E-3</c:v>
                </c:pt>
                <c:pt idx="8262">
                  <c:v>1.9947106812565844E-3</c:v>
                </c:pt>
                <c:pt idx="8263">
                  <c:v>1.9965767067911268E-3</c:v>
                </c:pt>
                <c:pt idx="8264">
                  <c:v>1.997375877464516E-3</c:v>
                </c:pt>
                <c:pt idx="8265">
                  <c:v>1.9974499509199752E-3</c:v>
                </c:pt>
                <c:pt idx="8266">
                  <c:v>1.9977545381803718E-3</c:v>
                </c:pt>
                <c:pt idx="8267">
                  <c:v>1.9992081896627735E-3</c:v>
                </c:pt>
                <c:pt idx="8268">
                  <c:v>2.0012175883573754E-3</c:v>
                </c:pt>
                <c:pt idx="8269">
                  <c:v>2.0018941374531514E-3</c:v>
                </c:pt>
                <c:pt idx="8270">
                  <c:v>2.0022806965342434E-3</c:v>
                </c:pt>
                <c:pt idx="8271">
                  <c:v>2.0034333232383825E-3</c:v>
                </c:pt>
                <c:pt idx="8272">
                  <c:v>2.0071072966696586E-3</c:v>
                </c:pt>
                <c:pt idx="8273">
                  <c:v>2.0112197630266634E-3</c:v>
                </c:pt>
                <c:pt idx="8274">
                  <c:v>2.0127903959034511E-3</c:v>
                </c:pt>
                <c:pt idx="8275">
                  <c:v>2.0128234266994127E-3</c:v>
                </c:pt>
                <c:pt idx="8276">
                  <c:v>2.0153815757151705E-3</c:v>
                </c:pt>
                <c:pt idx="8277">
                  <c:v>2.0160830609454367E-3</c:v>
                </c:pt>
                <c:pt idx="8278">
                  <c:v>2.0180068819225581E-3</c:v>
                </c:pt>
                <c:pt idx="8279">
                  <c:v>2.0190104996248692E-3</c:v>
                </c:pt>
                <c:pt idx="8280">
                  <c:v>2.0190128365734543E-3</c:v>
                </c:pt>
                <c:pt idx="8281">
                  <c:v>2.020198148306878E-3</c:v>
                </c:pt>
                <c:pt idx="8282">
                  <c:v>2.0205685546573677E-3</c:v>
                </c:pt>
                <c:pt idx="8283">
                  <c:v>2.0223459842259491E-3</c:v>
                </c:pt>
                <c:pt idx="8284">
                  <c:v>2.0232809779416731E-3</c:v>
                </c:pt>
                <c:pt idx="8285">
                  <c:v>2.0248236170522047E-3</c:v>
                </c:pt>
                <c:pt idx="8286">
                  <c:v>2.0267626468013964E-3</c:v>
                </c:pt>
                <c:pt idx="8287">
                  <c:v>2.0278627020857542E-3</c:v>
                </c:pt>
                <c:pt idx="8288">
                  <c:v>2.0279559418687277E-3</c:v>
                </c:pt>
                <c:pt idx="8289">
                  <c:v>2.0287362147652214E-3</c:v>
                </c:pt>
                <c:pt idx="8290">
                  <c:v>2.0289348752415204E-3</c:v>
                </c:pt>
                <c:pt idx="8291">
                  <c:v>2.0300057000623047E-3</c:v>
                </c:pt>
                <c:pt idx="8292">
                  <c:v>2.03104575506007E-3</c:v>
                </c:pt>
                <c:pt idx="8293">
                  <c:v>2.0321391096033157E-3</c:v>
                </c:pt>
                <c:pt idx="8294">
                  <c:v>2.0323360979953892E-3</c:v>
                </c:pt>
                <c:pt idx="8295">
                  <c:v>2.0339709398989659E-3</c:v>
                </c:pt>
                <c:pt idx="8296">
                  <c:v>2.0347719203430456E-3</c:v>
                </c:pt>
                <c:pt idx="8297">
                  <c:v>2.0356958485948243E-3</c:v>
                </c:pt>
                <c:pt idx="8298">
                  <c:v>2.0369372669409493E-3</c:v>
                </c:pt>
                <c:pt idx="8299">
                  <c:v>2.0373733484929852E-3</c:v>
                </c:pt>
                <c:pt idx="8300">
                  <c:v>2.0374360243624275E-3</c:v>
                </c:pt>
                <c:pt idx="8301">
                  <c:v>2.0378283265814943E-3</c:v>
                </c:pt>
                <c:pt idx="8302">
                  <c:v>2.0379629244003891E-3</c:v>
                </c:pt>
                <c:pt idx="8303">
                  <c:v>2.0387146726314753E-3</c:v>
                </c:pt>
                <c:pt idx="8304">
                  <c:v>2.0390768649302038E-3</c:v>
                </c:pt>
                <c:pt idx="8305">
                  <c:v>2.0401898726652538E-3</c:v>
                </c:pt>
                <c:pt idx="8306">
                  <c:v>2.0409174848318294E-3</c:v>
                </c:pt>
                <c:pt idx="8307">
                  <c:v>2.04156508007737E-3</c:v>
                </c:pt>
                <c:pt idx="8308">
                  <c:v>2.0416009182506606E-3</c:v>
                </c:pt>
                <c:pt idx="8309">
                  <c:v>2.0416673172364347E-3</c:v>
                </c:pt>
                <c:pt idx="8310">
                  <c:v>2.0422681195520981E-3</c:v>
                </c:pt>
                <c:pt idx="8311">
                  <c:v>2.0432375190677738E-3</c:v>
                </c:pt>
                <c:pt idx="8312">
                  <c:v>2.0438824264619403E-3</c:v>
                </c:pt>
                <c:pt idx="8313">
                  <c:v>2.0439467407886457E-3</c:v>
                </c:pt>
                <c:pt idx="8314">
                  <c:v>2.044294958531776E-3</c:v>
                </c:pt>
                <c:pt idx="8315">
                  <c:v>2.0449958843332659E-3</c:v>
                </c:pt>
                <c:pt idx="8316">
                  <c:v>2.0468833201125118E-3</c:v>
                </c:pt>
                <c:pt idx="8317">
                  <c:v>2.0478467792636556E-3</c:v>
                </c:pt>
                <c:pt idx="8318">
                  <c:v>2.0479738923969127E-3</c:v>
                </c:pt>
                <c:pt idx="8319">
                  <c:v>2.0481820557198623E-3</c:v>
                </c:pt>
                <c:pt idx="8320">
                  <c:v>2.0485321266483351E-3</c:v>
                </c:pt>
                <c:pt idx="8321">
                  <c:v>2.0485529334294131E-3</c:v>
                </c:pt>
                <c:pt idx="8322">
                  <c:v>2.0488931281452409E-3</c:v>
                </c:pt>
                <c:pt idx="8323">
                  <c:v>2.0497997178262665E-3</c:v>
                </c:pt>
                <c:pt idx="8324">
                  <c:v>2.050089070265802E-3</c:v>
                </c:pt>
                <c:pt idx="8325">
                  <c:v>2.0522535882640976E-3</c:v>
                </c:pt>
                <c:pt idx="8326">
                  <c:v>2.0539823596233842E-3</c:v>
                </c:pt>
                <c:pt idx="8327">
                  <c:v>2.0543891499313323E-3</c:v>
                </c:pt>
                <c:pt idx="8328">
                  <c:v>2.0564683469787978E-3</c:v>
                </c:pt>
                <c:pt idx="8329">
                  <c:v>2.0574451096190926E-3</c:v>
                </c:pt>
                <c:pt idx="8330">
                  <c:v>2.057609973651064E-3</c:v>
                </c:pt>
                <c:pt idx="8331">
                  <c:v>2.0578767926468814E-3</c:v>
                </c:pt>
                <c:pt idx="8332">
                  <c:v>2.0582656787532113E-3</c:v>
                </c:pt>
                <c:pt idx="8333">
                  <c:v>2.0585199223855746E-3</c:v>
                </c:pt>
                <c:pt idx="8334">
                  <c:v>2.0590156110115105E-3</c:v>
                </c:pt>
                <c:pt idx="8335">
                  <c:v>2.0594918920485224E-3</c:v>
                </c:pt>
                <c:pt idx="8336">
                  <c:v>2.0599745339519517E-3</c:v>
                </c:pt>
                <c:pt idx="8337">
                  <c:v>2.0614984998013446E-3</c:v>
                </c:pt>
                <c:pt idx="8338">
                  <c:v>2.0618858204994408E-3</c:v>
                </c:pt>
                <c:pt idx="8339">
                  <c:v>2.0626216913728437E-3</c:v>
                </c:pt>
                <c:pt idx="8340">
                  <c:v>2.0632730277207931E-3</c:v>
                </c:pt>
                <c:pt idx="8341">
                  <c:v>2.0640756058239889E-3</c:v>
                </c:pt>
                <c:pt idx="8342">
                  <c:v>2.0649910297660546E-3</c:v>
                </c:pt>
                <c:pt idx="8343">
                  <c:v>2.065370707004932E-3</c:v>
                </c:pt>
                <c:pt idx="8344">
                  <c:v>2.0659246518889476E-3</c:v>
                </c:pt>
                <c:pt idx="8345">
                  <c:v>2.0666497447654111E-3</c:v>
                </c:pt>
                <c:pt idx="8346">
                  <c:v>2.0685010074583581E-3</c:v>
                </c:pt>
                <c:pt idx="8347">
                  <c:v>2.0693325493351348E-3</c:v>
                </c:pt>
                <c:pt idx="8348">
                  <c:v>2.0708079627209039E-3</c:v>
                </c:pt>
                <c:pt idx="8349">
                  <c:v>2.0718311602235888E-3</c:v>
                </c:pt>
                <c:pt idx="8350">
                  <c:v>2.0725411040748024E-3</c:v>
                </c:pt>
                <c:pt idx="8351">
                  <c:v>2.0736384763337941E-3</c:v>
                </c:pt>
                <c:pt idx="8352">
                  <c:v>2.0742609754308581E-3</c:v>
                </c:pt>
                <c:pt idx="8353">
                  <c:v>2.0747819413063869E-3</c:v>
                </c:pt>
                <c:pt idx="8354">
                  <c:v>2.0748980990628377E-3</c:v>
                </c:pt>
                <c:pt idx="8355">
                  <c:v>2.0762471137964551E-3</c:v>
                </c:pt>
                <c:pt idx="8356">
                  <c:v>2.0798255632139568E-3</c:v>
                </c:pt>
                <c:pt idx="8357">
                  <c:v>2.0810524643213638E-3</c:v>
                </c:pt>
                <c:pt idx="8358">
                  <c:v>2.0812514882403055E-3</c:v>
                </c:pt>
                <c:pt idx="8359">
                  <c:v>2.0820086050029529E-3</c:v>
                </c:pt>
                <c:pt idx="8360">
                  <c:v>2.0821048565222177E-3</c:v>
                </c:pt>
                <c:pt idx="8361">
                  <c:v>2.0827410820911589E-3</c:v>
                </c:pt>
                <c:pt idx="8362">
                  <c:v>2.0848263993638494E-3</c:v>
                </c:pt>
                <c:pt idx="8363">
                  <c:v>2.0862989746719294E-3</c:v>
                </c:pt>
                <c:pt idx="8364">
                  <c:v>2.0865137060112043E-3</c:v>
                </c:pt>
                <c:pt idx="8365">
                  <c:v>2.0870710062274507E-3</c:v>
                </c:pt>
                <c:pt idx="8366">
                  <c:v>2.0876525541458821E-3</c:v>
                </c:pt>
                <c:pt idx="8367">
                  <c:v>2.0894462589364031E-3</c:v>
                </c:pt>
                <c:pt idx="8368">
                  <c:v>2.0897586657954523E-3</c:v>
                </c:pt>
                <c:pt idx="8369">
                  <c:v>2.090199480784748E-3</c:v>
                </c:pt>
                <c:pt idx="8370">
                  <c:v>2.0920237594121479E-3</c:v>
                </c:pt>
                <c:pt idx="8371">
                  <c:v>2.0927512351326802E-3</c:v>
                </c:pt>
                <c:pt idx="8372">
                  <c:v>2.0927639915972415E-3</c:v>
                </c:pt>
                <c:pt idx="8373">
                  <c:v>2.0947709082142865E-3</c:v>
                </c:pt>
                <c:pt idx="8374">
                  <c:v>2.0961408674154362E-3</c:v>
                </c:pt>
                <c:pt idx="8375">
                  <c:v>2.096829046675709E-3</c:v>
                </c:pt>
                <c:pt idx="8376">
                  <c:v>2.0971730494765465E-3</c:v>
                </c:pt>
                <c:pt idx="8377">
                  <c:v>2.0972637637673148E-3</c:v>
                </c:pt>
                <c:pt idx="8378">
                  <c:v>2.0974282631162351E-3</c:v>
                </c:pt>
                <c:pt idx="8379">
                  <c:v>2.098551030464585E-3</c:v>
                </c:pt>
                <c:pt idx="8380">
                  <c:v>2.0992219827917743E-3</c:v>
                </c:pt>
                <c:pt idx="8381">
                  <c:v>2.1004834115702503E-3</c:v>
                </c:pt>
                <c:pt idx="8382">
                  <c:v>2.1024699642356514E-3</c:v>
                </c:pt>
                <c:pt idx="8383">
                  <c:v>2.1038007200079381E-3</c:v>
                </c:pt>
                <c:pt idx="8384">
                  <c:v>2.1042390541600987E-3</c:v>
                </c:pt>
                <c:pt idx="8385">
                  <c:v>2.1056365971691645E-3</c:v>
                </c:pt>
                <c:pt idx="8386">
                  <c:v>2.1060196650922016E-3</c:v>
                </c:pt>
                <c:pt idx="8387">
                  <c:v>2.1079617338668889E-3</c:v>
                </c:pt>
                <c:pt idx="8388">
                  <c:v>2.1085173371905379E-3</c:v>
                </c:pt>
                <c:pt idx="8389">
                  <c:v>2.1114757305153529E-3</c:v>
                </c:pt>
                <c:pt idx="8390">
                  <c:v>2.1135359169078341E-3</c:v>
                </c:pt>
                <c:pt idx="8391">
                  <c:v>2.1142094641906726E-3</c:v>
                </c:pt>
                <c:pt idx="8392">
                  <c:v>2.1152306809516332E-3</c:v>
                </c:pt>
                <c:pt idx="8393">
                  <c:v>2.1155604487089804E-3</c:v>
                </c:pt>
                <c:pt idx="8394">
                  <c:v>2.1158587544897406E-3</c:v>
                </c:pt>
                <c:pt idx="8395">
                  <c:v>2.1160023775941401E-3</c:v>
                </c:pt>
                <c:pt idx="8396">
                  <c:v>2.1173248969871342E-3</c:v>
                </c:pt>
                <c:pt idx="8397">
                  <c:v>2.1175009967304998E-3</c:v>
                </c:pt>
                <c:pt idx="8398">
                  <c:v>2.1186646656407375E-3</c:v>
                </c:pt>
                <c:pt idx="8399">
                  <c:v>2.119022169157274E-3</c:v>
                </c:pt>
                <c:pt idx="8400">
                  <c:v>2.1203080614707677E-3</c:v>
                </c:pt>
                <c:pt idx="8401">
                  <c:v>2.1216059238234487E-3</c:v>
                </c:pt>
                <c:pt idx="8402">
                  <c:v>2.1217651935676717E-3</c:v>
                </c:pt>
                <c:pt idx="8403">
                  <c:v>2.1221292043200239E-3</c:v>
                </c:pt>
                <c:pt idx="8404">
                  <c:v>2.1230528447946937E-3</c:v>
                </c:pt>
                <c:pt idx="8405">
                  <c:v>2.1232546410491367E-3</c:v>
                </c:pt>
                <c:pt idx="8406">
                  <c:v>2.1233929874129483E-3</c:v>
                </c:pt>
                <c:pt idx="8407">
                  <c:v>2.1238006236863637E-3</c:v>
                </c:pt>
                <c:pt idx="8408">
                  <c:v>2.1251782764286345E-3</c:v>
                </c:pt>
                <c:pt idx="8409">
                  <c:v>2.1255065887098392E-3</c:v>
                </c:pt>
                <c:pt idx="8410">
                  <c:v>2.1262346722354716E-3</c:v>
                </c:pt>
                <c:pt idx="8411">
                  <c:v>2.1288621367711613E-3</c:v>
                </c:pt>
                <c:pt idx="8412">
                  <c:v>2.129385463163231E-3</c:v>
                </c:pt>
                <c:pt idx="8413">
                  <c:v>2.1295221138748549E-3</c:v>
                </c:pt>
                <c:pt idx="8414">
                  <c:v>2.1299570616843152E-3</c:v>
                </c:pt>
                <c:pt idx="8415">
                  <c:v>2.1311033945046408E-3</c:v>
                </c:pt>
                <c:pt idx="8416">
                  <c:v>2.1312100531356939E-3</c:v>
                </c:pt>
                <c:pt idx="8417">
                  <c:v>2.1321704819442736E-3</c:v>
                </c:pt>
                <c:pt idx="8418">
                  <c:v>2.1322575295577577E-3</c:v>
                </c:pt>
                <c:pt idx="8419">
                  <c:v>2.1327457384597228E-3</c:v>
                </c:pt>
                <c:pt idx="8420">
                  <c:v>2.1336642684098893E-3</c:v>
                </c:pt>
                <c:pt idx="8421">
                  <c:v>2.1367347856499795E-3</c:v>
                </c:pt>
                <c:pt idx="8422">
                  <c:v>2.1373043263166551E-3</c:v>
                </c:pt>
                <c:pt idx="8423">
                  <c:v>2.1393655993158056E-3</c:v>
                </c:pt>
                <c:pt idx="8424">
                  <c:v>2.1394009909384082E-3</c:v>
                </c:pt>
                <c:pt idx="8425">
                  <c:v>2.1398441577613072E-3</c:v>
                </c:pt>
                <c:pt idx="8426">
                  <c:v>2.141650673594802E-3</c:v>
                </c:pt>
                <c:pt idx="8427">
                  <c:v>2.1422292866828951E-3</c:v>
                </c:pt>
                <c:pt idx="8428">
                  <c:v>2.1435552817287169E-3</c:v>
                </c:pt>
                <c:pt idx="8429">
                  <c:v>2.144558254413371E-3</c:v>
                </c:pt>
                <c:pt idx="8430">
                  <c:v>2.1449380389484542E-3</c:v>
                </c:pt>
                <c:pt idx="8431">
                  <c:v>2.1459892161593136E-3</c:v>
                </c:pt>
                <c:pt idx="8432">
                  <c:v>2.1460765118565092E-3</c:v>
                </c:pt>
                <c:pt idx="8433">
                  <c:v>2.1463893801512693E-3</c:v>
                </c:pt>
                <c:pt idx="8434">
                  <c:v>2.1482493406592244E-3</c:v>
                </c:pt>
                <c:pt idx="8435">
                  <c:v>2.1490807857833458E-3</c:v>
                </c:pt>
                <c:pt idx="8436">
                  <c:v>2.1508875100071613E-3</c:v>
                </c:pt>
                <c:pt idx="8437">
                  <c:v>2.1509042581386818E-3</c:v>
                </c:pt>
                <c:pt idx="8438">
                  <c:v>2.1511410714093147E-3</c:v>
                </c:pt>
                <c:pt idx="8439">
                  <c:v>2.1515321170843763E-3</c:v>
                </c:pt>
                <c:pt idx="8440">
                  <c:v>2.1521584875277876E-3</c:v>
                </c:pt>
                <c:pt idx="8441">
                  <c:v>2.1529594481251666E-3</c:v>
                </c:pt>
                <c:pt idx="8442">
                  <c:v>2.1544656325743774E-3</c:v>
                </c:pt>
                <c:pt idx="8443">
                  <c:v>2.1561914108036515E-3</c:v>
                </c:pt>
                <c:pt idx="8444">
                  <c:v>2.1562537641642626E-3</c:v>
                </c:pt>
                <c:pt idx="8445">
                  <c:v>2.1564017510611886E-3</c:v>
                </c:pt>
                <c:pt idx="8446">
                  <c:v>2.1566629770096834E-3</c:v>
                </c:pt>
                <c:pt idx="8447">
                  <c:v>2.1569726586691384E-3</c:v>
                </c:pt>
                <c:pt idx="8448">
                  <c:v>2.157097540289382E-3</c:v>
                </c:pt>
                <c:pt idx="8449">
                  <c:v>2.1580003727425631E-3</c:v>
                </c:pt>
                <c:pt idx="8450">
                  <c:v>2.1580216781719045E-3</c:v>
                </c:pt>
                <c:pt idx="8451">
                  <c:v>2.158280369945254E-3</c:v>
                </c:pt>
                <c:pt idx="8452">
                  <c:v>2.159849107462467E-3</c:v>
                </c:pt>
                <c:pt idx="8453">
                  <c:v>2.1603839709876424E-3</c:v>
                </c:pt>
                <c:pt idx="8454">
                  <c:v>2.1604917732846148E-3</c:v>
                </c:pt>
                <c:pt idx="8455">
                  <c:v>2.161193480549801E-3</c:v>
                </c:pt>
                <c:pt idx="8456">
                  <c:v>2.1620223108715863E-3</c:v>
                </c:pt>
                <c:pt idx="8457">
                  <c:v>2.1629047446414017E-3</c:v>
                </c:pt>
                <c:pt idx="8458">
                  <c:v>2.1630986774690587E-3</c:v>
                </c:pt>
                <c:pt idx="8459">
                  <c:v>2.163554828166592E-3</c:v>
                </c:pt>
                <c:pt idx="8460">
                  <c:v>2.1636182284404783E-3</c:v>
                </c:pt>
                <c:pt idx="8461">
                  <c:v>2.1637442053503214E-3</c:v>
                </c:pt>
                <c:pt idx="8462">
                  <c:v>2.1640729956578309E-3</c:v>
                </c:pt>
                <c:pt idx="8463">
                  <c:v>2.1653225610731154E-3</c:v>
                </c:pt>
                <c:pt idx="8464">
                  <c:v>2.1659012808372111E-3</c:v>
                </c:pt>
                <c:pt idx="8465">
                  <c:v>2.1663733171618763E-3</c:v>
                </c:pt>
                <c:pt idx="8466">
                  <c:v>2.1665448124715209E-3</c:v>
                </c:pt>
                <c:pt idx="8467">
                  <c:v>2.1671086720211571E-3</c:v>
                </c:pt>
                <c:pt idx="8468">
                  <c:v>2.1679766747613439E-3</c:v>
                </c:pt>
                <c:pt idx="8469">
                  <c:v>2.1680588078364588E-3</c:v>
                </c:pt>
                <c:pt idx="8470">
                  <c:v>2.1725598799651941E-3</c:v>
                </c:pt>
                <c:pt idx="8471">
                  <c:v>2.1738894895907191E-3</c:v>
                </c:pt>
                <c:pt idx="8472">
                  <c:v>2.1742280990516187E-3</c:v>
                </c:pt>
                <c:pt idx="8473">
                  <c:v>2.1747756198078672E-3</c:v>
                </c:pt>
                <c:pt idx="8474">
                  <c:v>2.1769883007783622E-3</c:v>
                </c:pt>
                <c:pt idx="8475">
                  <c:v>2.1772699948736534E-3</c:v>
                </c:pt>
                <c:pt idx="8476">
                  <c:v>2.1777032581946957E-3</c:v>
                </c:pt>
                <c:pt idx="8477">
                  <c:v>2.1801646629349201E-3</c:v>
                </c:pt>
                <c:pt idx="8478">
                  <c:v>2.1812785340012898E-3</c:v>
                </c:pt>
                <c:pt idx="8479">
                  <c:v>2.18446060704494E-3</c:v>
                </c:pt>
                <c:pt idx="8480">
                  <c:v>2.1854441969490382E-3</c:v>
                </c:pt>
                <c:pt idx="8481">
                  <c:v>2.1874632088875494E-3</c:v>
                </c:pt>
                <c:pt idx="8482">
                  <c:v>2.1878399215260439E-3</c:v>
                </c:pt>
                <c:pt idx="8483">
                  <c:v>2.1879330323054929E-3</c:v>
                </c:pt>
                <c:pt idx="8484">
                  <c:v>2.1892216585015054E-3</c:v>
                </c:pt>
                <c:pt idx="8485">
                  <c:v>2.189223256160625E-3</c:v>
                </c:pt>
                <c:pt idx="8486">
                  <c:v>2.1897957936785725E-3</c:v>
                </c:pt>
                <c:pt idx="8487">
                  <c:v>2.1923011563720288E-3</c:v>
                </c:pt>
                <c:pt idx="8488">
                  <c:v>2.1935487172709072E-3</c:v>
                </c:pt>
                <c:pt idx="8489">
                  <c:v>2.1948273977908379E-3</c:v>
                </c:pt>
                <c:pt idx="8490">
                  <c:v>2.1975147298883349E-3</c:v>
                </c:pt>
                <c:pt idx="8491">
                  <c:v>2.1993706540742643E-3</c:v>
                </c:pt>
                <c:pt idx="8492">
                  <c:v>2.1997406188357495E-3</c:v>
                </c:pt>
                <c:pt idx="8493">
                  <c:v>2.2016863915002858E-3</c:v>
                </c:pt>
                <c:pt idx="8494">
                  <c:v>2.2039771568196768E-3</c:v>
                </c:pt>
                <c:pt idx="8495">
                  <c:v>2.2045493631458642E-3</c:v>
                </c:pt>
                <c:pt idx="8496">
                  <c:v>2.2049760658930965E-3</c:v>
                </c:pt>
                <c:pt idx="8497">
                  <c:v>2.2053245193157612E-3</c:v>
                </c:pt>
                <c:pt idx="8498">
                  <c:v>2.2056007903010666E-3</c:v>
                </c:pt>
                <c:pt idx="8499">
                  <c:v>2.2065967136869961E-3</c:v>
                </c:pt>
                <c:pt idx="8500">
                  <c:v>2.2077613315174332E-3</c:v>
                </c:pt>
                <c:pt idx="8501">
                  <c:v>2.2111662358336131E-3</c:v>
                </c:pt>
                <c:pt idx="8502">
                  <c:v>2.2135541891882848E-3</c:v>
                </c:pt>
                <c:pt idx="8503">
                  <c:v>2.215526274192952E-3</c:v>
                </c:pt>
                <c:pt idx="8504">
                  <c:v>2.217939144184276E-3</c:v>
                </c:pt>
                <c:pt idx="8505">
                  <c:v>2.2199794841897638E-3</c:v>
                </c:pt>
                <c:pt idx="8506">
                  <c:v>2.2206043673713141E-3</c:v>
                </c:pt>
                <c:pt idx="8507">
                  <c:v>2.2206366678708444E-3</c:v>
                </c:pt>
                <c:pt idx="8508">
                  <c:v>2.220841312126319E-3</c:v>
                </c:pt>
                <c:pt idx="8509">
                  <c:v>2.2216843799724348E-3</c:v>
                </c:pt>
                <c:pt idx="8510">
                  <c:v>2.2220430445207542E-3</c:v>
                </c:pt>
                <c:pt idx="8511">
                  <c:v>2.2246627688445818E-3</c:v>
                </c:pt>
                <c:pt idx="8512">
                  <c:v>2.2273488611437198E-3</c:v>
                </c:pt>
                <c:pt idx="8513">
                  <c:v>2.2283675393880847E-3</c:v>
                </c:pt>
                <c:pt idx="8514">
                  <c:v>2.2284283571105058E-3</c:v>
                </c:pt>
                <c:pt idx="8515">
                  <c:v>2.2290933405435466E-3</c:v>
                </c:pt>
                <c:pt idx="8516">
                  <c:v>2.2295276011611207E-3</c:v>
                </c:pt>
                <c:pt idx="8517">
                  <c:v>2.2311218764158283E-3</c:v>
                </c:pt>
                <c:pt idx="8518">
                  <c:v>2.2316179942265899E-3</c:v>
                </c:pt>
                <c:pt idx="8519">
                  <c:v>2.2326341587627198E-3</c:v>
                </c:pt>
                <c:pt idx="8520">
                  <c:v>2.2326346933831268E-3</c:v>
                </c:pt>
                <c:pt idx="8521">
                  <c:v>2.2353090035664878E-3</c:v>
                </c:pt>
                <c:pt idx="8522">
                  <c:v>2.2358545570188883E-3</c:v>
                </c:pt>
                <c:pt idx="8523">
                  <c:v>2.2359098449553339E-3</c:v>
                </c:pt>
                <c:pt idx="8524">
                  <c:v>2.2380037297990742E-3</c:v>
                </c:pt>
                <c:pt idx="8525">
                  <c:v>2.2386217795147246E-3</c:v>
                </c:pt>
                <c:pt idx="8526">
                  <c:v>2.242524930199928E-3</c:v>
                </c:pt>
                <c:pt idx="8527">
                  <c:v>2.2436701143926565E-3</c:v>
                </c:pt>
                <c:pt idx="8528">
                  <c:v>2.2437412995334753E-3</c:v>
                </c:pt>
                <c:pt idx="8529">
                  <c:v>2.2451396283477139E-3</c:v>
                </c:pt>
                <c:pt idx="8530">
                  <c:v>2.2452944908847678E-3</c:v>
                </c:pt>
                <c:pt idx="8531">
                  <c:v>2.2453352721260524E-3</c:v>
                </c:pt>
                <c:pt idx="8532">
                  <c:v>2.2460525912993395E-3</c:v>
                </c:pt>
                <c:pt idx="8533">
                  <c:v>2.247821209864726E-3</c:v>
                </c:pt>
                <c:pt idx="8534">
                  <c:v>2.2479428502712516E-3</c:v>
                </c:pt>
                <c:pt idx="8535">
                  <c:v>2.2479731834669325E-3</c:v>
                </c:pt>
                <c:pt idx="8536">
                  <c:v>2.2499655015978471E-3</c:v>
                </c:pt>
                <c:pt idx="8537">
                  <c:v>2.2513056448578601E-3</c:v>
                </c:pt>
                <c:pt idx="8538">
                  <c:v>2.2516130255408741E-3</c:v>
                </c:pt>
                <c:pt idx="8539">
                  <c:v>2.2517757486103991E-3</c:v>
                </c:pt>
                <c:pt idx="8540">
                  <c:v>2.2528677635015901E-3</c:v>
                </c:pt>
                <c:pt idx="8541">
                  <c:v>2.253916949220443E-3</c:v>
                </c:pt>
                <c:pt idx="8542">
                  <c:v>2.2540089485848518E-3</c:v>
                </c:pt>
                <c:pt idx="8543">
                  <c:v>2.2552308303385171E-3</c:v>
                </c:pt>
                <c:pt idx="8544">
                  <c:v>2.2561578100199721E-3</c:v>
                </c:pt>
                <c:pt idx="8545">
                  <c:v>2.2574267929475339E-3</c:v>
                </c:pt>
                <c:pt idx="8546">
                  <c:v>2.2586416117578731E-3</c:v>
                </c:pt>
                <c:pt idx="8547">
                  <c:v>2.2615404625105505E-3</c:v>
                </c:pt>
                <c:pt idx="8548">
                  <c:v>2.2638005051428306E-3</c:v>
                </c:pt>
                <c:pt idx="8549">
                  <c:v>2.264970965344735E-3</c:v>
                </c:pt>
                <c:pt idx="8550">
                  <c:v>2.2657140641371377E-3</c:v>
                </c:pt>
                <c:pt idx="8551">
                  <c:v>2.2657796574710575E-3</c:v>
                </c:pt>
                <c:pt idx="8552">
                  <c:v>2.2675355592652671E-3</c:v>
                </c:pt>
                <c:pt idx="8553">
                  <c:v>2.2679137628868846E-3</c:v>
                </c:pt>
                <c:pt idx="8554">
                  <c:v>2.2694217794343211E-3</c:v>
                </c:pt>
                <c:pt idx="8555">
                  <c:v>2.2696728649610107E-3</c:v>
                </c:pt>
                <c:pt idx="8556">
                  <c:v>2.2698277064109474E-3</c:v>
                </c:pt>
                <c:pt idx="8557">
                  <c:v>2.2709004972951657E-3</c:v>
                </c:pt>
                <c:pt idx="8558">
                  <c:v>2.2715598244195325E-3</c:v>
                </c:pt>
                <c:pt idx="8559">
                  <c:v>2.2715639624558749E-3</c:v>
                </c:pt>
                <c:pt idx="8560">
                  <c:v>2.2736037960604783E-3</c:v>
                </c:pt>
                <c:pt idx="8561">
                  <c:v>2.2737542786795679E-3</c:v>
                </c:pt>
                <c:pt idx="8562">
                  <c:v>2.2748250675282142E-3</c:v>
                </c:pt>
                <c:pt idx="8563">
                  <c:v>2.2754995103932596E-3</c:v>
                </c:pt>
                <c:pt idx="8564">
                  <c:v>2.2786407662234768E-3</c:v>
                </c:pt>
                <c:pt idx="8565">
                  <c:v>2.2790097485734535E-3</c:v>
                </c:pt>
                <c:pt idx="8566">
                  <c:v>2.2790521981777188E-3</c:v>
                </c:pt>
                <c:pt idx="8567">
                  <c:v>2.2807118062784367E-3</c:v>
                </c:pt>
                <c:pt idx="8568">
                  <c:v>2.2808617331900065E-3</c:v>
                </c:pt>
                <c:pt idx="8569">
                  <c:v>2.2810728028136678E-3</c:v>
                </c:pt>
                <c:pt idx="8570">
                  <c:v>2.282094336501578E-3</c:v>
                </c:pt>
                <c:pt idx="8571">
                  <c:v>2.2823119115004194E-3</c:v>
                </c:pt>
                <c:pt idx="8572">
                  <c:v>2.2828161813420091E-3</c:v>
                </c:pt>
                <c:pt idx="8573">
                  <c:v>2.2828914995575082E-3</c:v>
                </c:pt>
                <c:pt idx="8574">
                  <c:v>2.2843366616152336E-3</c:v>
                </c:pt>
                <c:pt idx="8575">
                  <c:v>2.285404359340801E-3</c:v>
                </c:pt>
                <c:pt idx="8576">
                  <c:v>2.2874637729525084E-3</c:v>
                </c:pt>
                <c:pt idx="8577">
                  <c:v>2.2897315173436897E-3</c:v>
                </c:pt>
                <c:pt idx="8578">
                  <c:v>2.2898862297900929E-3</c:v>
                </c:pt>
                <c:pt idx="8579">
                  <c:v>2.2901736050024261E-3</c:v>
                </c:pt>
                <c:pt idx="8580">
                  <c:v>2.2937720344620282E-3</c:v>
                </c:pt>
                <c:pt idx="8581">
                  <c:v>2.2937887056875945E-3</c:v>
                </c:pt>
                <c:pt idx="8582">
                  <c:v>2.2951795728414553E-3</c:v>
                </c:pt>
                <c:pt idx="8583">
                  <c:v>2.2952154748187752E-3</c:v>
                </c:pt>
                <c:pt idx="8584">
                  <c:v>2.2965466002357968E-3</c:v>
                </c:pt>
                <c:pt idx="8585">
                  <c:v>2.2974006656329457E-3</c:v>
                </c:pt>
                <c:pt idx="8586">
                  <c:v>2.2976998248216839E-3</c:v>
                </c:pt>
                <c:pt idx="8587">
                  <c:v>2.3008730363150726E-3</c:v>
                </c:pt>
                <c:pt idx="8588">
                  <c:v>2.3012222116613398E-3</c:v>
                </c:pt>
                <c:pt idx="8589">
                  <c:v>2.3015393618809996E-3</c:v>
                </c:pt>
                <c:pt idx="8590">
                  <c:v>2.3015583874210124E-3</c:v>
                </c:pt>
                <c:pt idx="8591">
                  <c:v>2.3046731652764697E-3</c:v>
                </c:pt>
                <c:pt idx="8592">
                  <c:v>2.3048758261026508E-3</c:v>
                </c:pt>
                <c:pt idx="8593">
                  <c:v>2.305557042893498E-3</c:v>
                </c:pt>
                <c:pt idx="8594">
                  <c:v>2.3066505115552551E-3</c:v>
                </c:pt>
                <c:pt idx="8595">
                  <c:v>2.307997606120926E-3</c:v>
                </c:pt>
                <c:pt idx="8596">
                  <c:v>2.3090799259005857E-3</c:v>
                </c:pt>
                <c:pt idx="8597">
                  <c:v>2.31108777407198E-3</c:v>
                </c:pt>
                <c:pt idx="8598">
                  <c:v>2.3134135365608698E-3</c:v>
                </c:pt>
                <c:pt idx="8599">
                  <c:v>2.3151419655646219E-3</c:v>
                </c:pt>
                <c:pt idx="8600">
                  <c:v>2.3153364346665821E-3</c:v>
                </c:pt>
                <c:pt idx="8601">
                  <c:v>2.3170051465868078E-3</c:v>
                </c:pt>
                <c:pt idx="8602">
                  <c:v>2.3170462164579927E-3</c:v>
                </c:pt>
                <c:pt idx="8603">
                  <c:v>2.3182132816342684E-3</c:v>
                </c:pt>
                <c:pt idx="8604">
                  <c:v>2.3202420513254475E-3</c:v>
                </c:pt>
                <c:pt idx="8605">
                  <c:v>2.3202799975900949E-3</c:v>
                </c:pt>
                <c:pt idx="8606">
                  <c:v>2.3207140188068877E-3</c:v>
                </c:pt>
                <c:pt idx="8607">
                  <c:v>2.3211208525294835E-3</c:v>
                </c:pt>
                <c:pt idx="8608">
                  <c:v>2.3216475937938722E-3</c:v>
                </c:pt>
                <c:pt idx="8609">
                  <c:v>2.32362888956538E-3</c:v>
                </c:pt>
                <c:pt idx="8610">
                  <c:v>2.3243192569240121E-3</c:v>
                </c:pt>
                <c:pt idx="8611">
                  <c:v>2.3246550084605245E-3</c:v>
                </c:pt>
                <c:pt idx="8612">
                  <c:v>2.3257905273117679E-3</c:v>
                </c:pt>
                <c:pt idx="8613">
                  <c:v>2.3263211188353913E-3</c:v>
                </c:pt>
                <c:pt idx="8614">
                  <c:v>2.3268889278777556E-3</c:v>
                </c:pt>
                <c:pt idx="8615">
                  <c:v>2.3279323828628118E-3</c:v>
                </c:pt>
                <c:pt idx="8616">
                  <c:v>2.3280325603068468E-3</c:v>
                </c:pt>
                <c:pt idx="8617">
                  <c:v>2.3293885846457992E-3</c:v>
                </c:pt>
                <c:pt idx="8618">
                  <c:v>2.330026169713487E-3</c:v>
                </c:pt>
                <c:pt idx="8619">
                  <c:v>2.3307819765941351E-3</c:v>
                </c:pt>
                <c:pt idx="8620">
                  <c:v>2.3317596298549556E-3</c:v>
                </c:pt>
                <c:pt idx="8621">
                  <c:v>2.3322208919039343E-3</c:v>
                </c:pt>
                <c:pt idx="8622">
                  <c:v>2.3334645944808586E-3</c:v>
                </c:pt>
                <c:pt idx="8623">
                  <c:v>2.3341220219041826E-3</c:v>
                </c:pt>
                <c:pt idx="8624">
                  <c:v>2.3352245505831623E-3</c:v>
                </c:pt>
                <c:pt idx="8625">
                  <c:v>2.3365815759399011E-3</c:v>
                </c:pt>
                <c:pt idx="8626">
                  <c:v>2.3382142198217796E-3</c:v>
                </c:pt>
                <c:pt idx="8627">
                  <c:v>2.3389149049820599E-3</c:v>
                </c:pt>
                <c:pt idx="8628">
                  <c:v>2.3393875664776925E-3</c:v>
                </c:pt>
                <c:pt idx="8629">
                  <c:v>2.3412780462440975E-3</c:v>
                </c:pt>
                <c:pt idx="8630">
                  <c:v>2.3413249390276786E-3</c:v>
                </c:pt>
                <c:pt idx="8631">
                  <c:v>2.3416857916743507E-3</c:v>
                </c:pt>
                <c:pt idx="8632">
                  <c:v>2.342530199172519E-3</c:v>
                </c:pt>
                <c:pt idx="8633">
                  <c:v>2.3426548364303122E-3</c:v>
                </c:pt>
                <c:pt idx="8634">
                  <c:v>2.343224411828714E-3</c:v>
                </c:pt>
                <c:pt idx="8635">
                  <c:v>2.3436772191847313E-3</c:v>
                </c:pt>
                <c:pt idx="8636">
                  <c:v>2.3439305920432592E-3</c:v>
                </c:pt>
                <c:pt idx="8637">
                  <c:v>2.3469177147025489E-3</c:v>
                </c:pt>
                <c:pt idx="8638">
                  <c:v>2.3480099503882406E-3</c:v>
                </c:pt>
                <c:pt idx="8639">
                  <c:v>2.3485571994928301E-3</c:v>
                </c:pt>
                <c:pt idx="8640">
                  <c:v>2.3502188921169544E-3</c:v>
                </c:pt>
                <c:pt idx="8641">
                  <c:v>2.3502646505377547E-3</c:v>
                </c:pt>
                <c:pt idx="8642">
                  <c:v>2.3519955653403205E-3</c:v>
                </c:pt>
                <c:pt idx="8643">
                  <c:v>2.3524920347128375E-3</c:v>
                </c:pt>
                <c:pt idx="8644">
                  <c:v>2.3528373171023331E-3</c:v>
                </c:pt>
                <c:pt idx="8645">
                  <c:v>2.3531103902885695E-3</c:v>
                </c:pt>
                <c:pt idx="8646">
                  <c:v>2.3562832879560633E-3</c:v>
                </c:pt>
                <c:pt idx="8647">
                  <c:v>2.3587529290755821E-3</c:v>
                </c:pt>
                <c:pt idx="8648">
                  <c:v>2.3593684793478255E-3</c:v>
                </c:pt>
                <c:pt idx="8649">
                  <c:v>2.3594986352278172E-3</c:v>
                </c:pt>
                <c:pt idx="8650">
                  <c:v>2.3601806855799456E-3</c:v>
                </c:pt>
                <c:pt idx="8651">
                  <c:v>2.3603297094667991E-3</c:v>
                </c:pt>
                <c:pt idx="8652">
                  <c:v>2.3608592094220807E-3</c:v>
                </c:pt>
                <c:pt idx="8653">
                  <c:v>2.3622447470400304E-3</c:v>
                </c:pt>
                <c:pt idx="8654">
                  <c:v>2.3709196639174054E-3</c:v>
                </c:pt>
                <c:pt idx="8655">
                  <c:v>2.3715561871867977E-3</c:v>
                </c:pt>
                <c:pt idx="8656">
                  <c:v>2.371847204268052E-3</c:v>
                </c:pt>
                <c:pt idx="8657">
                  <c:v>2.3721834755399489E-3</c:v>
                </c:pt>
                <c:pt idx="8658">
                  <c:v>2.3787792474674304E-3</c:v>
                </c:pt>
                <c:pt idx="8659">
                  <c:v>2.379659638267861E-3</c:v>
                </c:pt>
                <c:pt idx="8660">
                  <c:v>2.3797107137428475E-3</c:v>
                </c:pt>
                <c:pt idx="8661">
                  <c:v>2.379958688299768E-3</c:v>
                </c:pt>
                <c:pt idx="8662">
                  <c:v>2.3823949001388566E-3</c:v>
                </c:pt>
                <c:pt idx="8663">
                  <c:v>2.3826033053434303E-3</c:v>
                </c:pt>
                <c:pt idx="8664">
                  <c:v>2.3829443063313324E-3</c:v>
                </c:pt>
                <c:pt idx="8665">
                  <c:v>2.383232946770611E-3</c:v>
                </c:pt>
                <c:pt idx="8666">
                  <c:v>2.3832892816203232E-3</c:v>
                </c:pt>
                <c:pt idx="8667">
                  <c:v>2.3837545477404468E-3</c:v>
                </c:pt>
                <c:pt idx="8668">
                  <c:v>2.3844999896835296E-3</c:v>
                </c:pt>
                <c:pt idx="8669">
                  <c:v>2.3851207000970031E-3</c:v>
                </c:pt>
                <c:pt idx="8670">
                  <c:v>2.3854115782513843E-3</c:v>
                </c:pt>
                <c:pt idx="8671">
                  <c:v>2.3855124590127421E-3</c:v>
                </c:pt>
                <c:pt idx="8672">
                  <c:v>2.3886990347758009E-3</c:v>
                </c:pt>
                <c:pt idx="8673">
                  <c:v>2.3888558931463282E-3</c:v>
                </c:pt>
                <c:pt idx="8674">
                  <c:v>2.3892230516675316E-3</c:v>
                </c:pt>
                <c:pt idx="8675">
                  <c:v>2.390311268810545E-3</c:v>
                </c:pt>
                <c:pt idx="8676">
                  <c:v>2.3945816851064167E-3</c:v>
                </c:pt>
                <c:pt idx="8677">
                  <c:v>2.3954375280233788E-3</c:v>
                </c:pt>
                <c:pt idx="8678">
                  <c:v>2.3957364813026348E-3</c:v>
                </c:pt>
                <c:pt idx="8679">
                  <c:v>2.3957867269375952E-3</c:v>
                </c:pt>
                <c:pt idx="8680">
                  <c:v>2.3959197444632404E-3</c:v>
                </c:pt>
                <c:pt idx="8681">
                  <c:v>2.3970371780117458E-3</c:v>
                </c:pt>
                <c:pt idx="8682">
                  <c:v>2.397632884687923E-3</c:v>
                </c:pt>
                <c:pt idx="8683">
                  <c:v>2.4015630138567888E-3</c:v>
                </c:pt>
                <c:pt idx="8684">
                  <c:v>2.4020343977212894E-3</c:v>
                </c:pt>
                <c:pt idx="8685">
                  <c:v>2.4020466282483788E-3</c:v>
                </c:pt>
                <c:pt idx="8686">
                  <c:v>2.4023888808186152E-3</c:v>
                </c:pt>
                <c:pt idx="8687">
                  <c:v>2.4028869274802479E-3</c:v>
                </c:pt>
                <c:pt idx="8688">
                  <c:v>2.4033396306411014E-3</c:v>
                </c:pt>
                <c:pt idx="8689">
                  <c:v>2.4034809999049635E-3</c:v>
                </c:pt>
                <c:pt idx="8690">
                  <c:v>2.4063248914321239E-3</c:v>
                </c:pt>
                <c:pt idx="8691">
                  <c:v>2.4068781280371385E-3</c:v>
                </c:pt>
                <c:pt idx="8692">
                  <c:v>2.407308330005149E-3</c:v>
                </c:pt>
                <c:pt idx="8693">
                  <c:v>2.4087863830016426E-3</c:v>
                </c:pt>
                <c:pt idx="8694">
                  <c:v>2.4103314483708903E-3</c:v>
                </c:pt>
                <c:pt idx="8695">
                  <c:v>2.4113596313225312E-3</c:v>
                </c:pt>
                <c:pt idx="8696">
                  <c:v>2.4114622337848648E-3</c:v>
                </c:pt>
                <c:pt idx="8697">
                  <c:v>2.4134221844336456E-3</c:v>
                </c:pt>
                <c:pt idx="8698">
                  <c:v>2.4135424703030936E-3</c:v>
                </c:pt>
                <c:pt idx="8699">
                  <c:v>2.4140965057376628E-3</c:v>
                </c:pt>
                <c:pt idx="8700">
                  <c:v>2.4146275934287175E-3</c:v>
                </c:pt>
                <c:pt idx="8701">
                  <c:v>2.4149003465869668E-3</c:v>
                </c:pt>
                <c:pt idx="8702">
                  <c:v>2.4163902455807875E-3</c:v>
                </c:pt>
                <c:pt idx="8703">
                  <c:v>2.4173388308728768E-3</c:v>
                </c:pt>
                <c:pt idx="8704">
                  <c:v>2.4187750941677827E-3</c:v>
                </c:pt>
                <c:pt idx="8705">
                  <c:v>2.4207237049100041E-3</c:v>
                </c:pt>
                <c:pt idx="8706">
                  <c:v>2.4210063417234098E-3</c:v>
                </c:pt>
                <c:pt idx="8707">
                  <c:v>2.422187924758617E-3</c:v>
                </c:pt>
                <c:pt idx="8708">
                  <c:v>2.4225918447379931E-3</c:v>
                </c:pt>
                <c:pt idx="8709">
                  <c:v>2.4251427078451886E-3</c:v>
                </c:pt>
                <c:pt idx="8710">
                  <c:v>2.4251947403030978E-3</c:v>
                </c:pt>
                <c:pt idx="8711">
                  <c:v>2.4281049346835952E-3</c:v>
                </c:pt>
                <c:pt idx="8712">
                  <c:v>2.4284379746651163E-3</c:v>
                </c:pt>
                <c:pt idx="8713">
                  <c:v>2.4293873042083467E-3</c:v>
                </c:pt>
                <c:pt idx="8714">
                  <c:v>2.4322537279388022E-3</c:v>
                </c:pt>
                <c:pt idx="8715">
                  <c:v>2.433635187060502E-3</c:v>
                </c:pt>
                <c:pt idx="8716">
                  <c:v>2.4340781603781076E-3</c:v>
                </c:pt>
                <c:pt idx="8717">
                  <c:v>2.4349807881622267E-3</c:v>
                </c:pt>
                <c:pt idx="8718">
                  <c:v>2.4351049887926745E-3</c:v>
                </c:pt>
                <c:pt idx="8719">
                  <c:v>2.4357502718980041E-3</c:v>
                </c:pt>
                <c:pt idx="8720">
                  <c:v>2.4374129314284039E-3</c:v>
                </c:pt>
                <c:pt idx="8721">
                  <c:v>2.4376206320752335E-3</c:v>
                </c:pt>
                <c:pt idx="8722">
                  <c:v>2.4400721010627213E-3</c:v>
                </c:pt>
                <c:pt idx="8723">
                  <c:v>2.4407653834049824E-3</c:v>
                </c:pt>
                <c:pt idx="8724">
                  <c:v>2.441859588875368E-3</c:v>
                </c:pt>
                <c:pt idx="8725">
                  <c:v>2.4420531685972122E-3</c:v>
                </c:pt>
                <c:pt idx="8726">
                  <c:v>2.4421657489865204E-3</c:v>
                </c:pt>
                <c:pt idx="8727">
                  <c:v>2.4428610432876943E-3</c:v>
                </c:pt>
                <c:pt idx="8728">
                  <c:v>2.4432195391390936E-3</c:v>
                </c:pt>
                <c:pt idx="8729">
                  <c:v>2.4467951399353579E-3</c:v>
                </c:pt>
                <c:pt idx="8730">
                  <c:v>2.4470512516380819E-3</c:v>
                </c:pt>
                <c:pt idx="8731">
                  <c:v>2.4483312990992759E-3</c:v>
                </c:pt>
                <c:pt idx="8732">
                  <c:v>2.4485318896668691E-3</c:v>
                </c:pt>
                <c:pt idx="8733">
                  <c:v>2.4505560629870422E-3</c:v>
                </c:pt>
                <c:pt idx="8734">
                  <c:v>2.4507010046563829E-3</c:v>
                </c:pt>
                <c:pt idx="8735">
                  <c:v>2.4513430974051485E-3</c:v>
                </c:pt>
                <c:pt idx="8736">
                  <c:v>2.4522602653757278E-3</c:v>
                </c:pt>
                <c:pt idx="8737">
                  <c:v>2.4522984777101547E-3</c:v>
                </c:pt>
                <c:pt idx="8738">
                  <c:v>2.454303085908255E-3</c:v>
                </c:pt>
                <c:pt idx="8739">
                  <c:v>2.4545012750254894E-3</c:v>
                </c:pt>
                <c:pt idx="8740">
                  <c:v>2.4562284487256586E-3</c:v>
                </c:pt>
                <c:pt idx="8741">
                  <c:v>2.457209895186465E-3</c:v>
                </c:pt>
                <c:pt idx="8742">
                  <c:v>2.4577055143489689E-3</c:v>
                </c:pt>
                <c:pt idx="8743">
                  <c:v>2.463871138886845E-3</c:v>
                </c:pt>
                <c:pt idx="8744">
                  <c:v>2.4642041615025069E-3</c:v>
                </c:pt>
                <c:pt idx="8745">
                  <c:v>2.4663261852414754E-3</c:v>
                </c:pt>
                <c:pt idx="8746">
                  <c:v>2.4666910701012885E-3</c:v>
                </c:pt>
                <c:pt idx="8747">
                  <c:v>2.4670605775359493E-3</c:v>
                </c:pt>
                <c:pt idx="8748">
                  <c:v>2.4727291009212452E-3</c:v>
                </c:pt>
                <c:pt idx="8749">
                  <c:v>2.4729234258245424E-3</c:v>
                </c:pt>
                <c:pt idx="8750">
                  <c:v>2.4732323973443732E-3</c:v>
                </c:pt>
                <c:pt idx="8751">
                  <c:v>2.474111518576399E-3</c:v>
                </c:pt>
                <c:pt idx="8752">
                  <c:v>2.475650580319773E-3</c:v>
                </c:pt>
                <c:pt idx="8753">
                  <c:v>2.4758797402078423E-3</c:v>
                </c:pt>
                <c:pt idx="8754">
                  <c:v>2.4780156374082942E-3</c:v>
                </c:pt>
                <c:pt idx="8755">
                  <c:v>2.4793393370595549E-3</c:v>
                </c:pt>
                <c:pt idx="8756">
                  <c:v>2.4818258701991393E-3</c:v>
                </c:pt>
                <c:pt idx="8757">
                  <c:v>2.4819187701074228E-3</c:v>
                </c:pt>
                <c:pt idx="8758">
                  <c:v>2.4829100654916703E-3</c:v>
                </c:pt>
                <c:pt idx="8759">
                  <c:v>2.4832412700671932E-3</c:v>
                </c:pt>
                <c:pt idx="8760">
                  <c:v>2.4833425808403215E-3</c:v>
                </c:pt>
                <c:pt idx="8761">
                  <c:v>2.4838840520752183E-3</c:v>
                </c:pt>
                <c:pt idx="8762">
                  <c:v>2.4852548684055954E-3</c:v>
                </c:pt>
                <c:pt idx="8763">
                  <c:v>2.4868224994694455E-3</c:v>
                </c:pt>
                <c:pt idx="8764">
                  <c:v>2.4888245995411894E-3</c:v>
                </c:pt>
                <c:pt idx="8765">
                  <c:v>2.4901380738019735E-3</c:v>
                </c:pt>
                <c:pt idx="8766">
                  <c:v>2.4904743760843354E-3</c:v>
                </c:pt>
                <c:pt idx="8767">
                  <c:v>2.4911373500392953E-3</c:v>
                </c:pt>
                <c:pt idx="8768">
                  <c:v>2.4916219046681553E-3</c:v>
                </c:pt>
                <c:pt idx="8769">
                  <c:v>2.4926182435943025E-3</c:v>
                </c:pt>
                <c:pt idx="8770">
                  <c:v>2.4955667805531701E-3</c:v>
                </c:pt>
                <c:pt idx="8771">
                  <c:v>2.4956544012400363E-3</c:v>
                </c:pt>
                <c:pt idx="8772">
                  <c:v>2.497808762691095E-3</c:v>
                </c:pt>
                <c:pt idx="8773">
                  <c:v>2.4996172991664386E-3</c:v>
                </c:pt>
                <c:pt idx="8774">
                  <c:v>2.5006509015068163E-3</c:v>
                </c:pt>
                <c:pt idx="8775">
                  <c:v>2.5031614268223559E-3</c:v>
                </c:pt>
                <c:pt idx="8776">
                  <c:v>2.5039064668698182E-3</c:v>
                </c:pt>
                <c:pt idx="8777">
                  <c:v>2.5042538138391143E-3</c:v>
                </c:pt>
                <c:pt idx="8778">
                  <c:v>2.5085073381149233E-3</c:v>
                </c:pt>
                <c:pt idx="8779">
                  <c:v>2.5093587415738238E-3</c:v>
                </c:pt>
                <c:pt idx="8780">
                  <c:v>2.5099190349200814E-3</c:v>
                </c:pt>
                <c:pt idx="8781">
                  <c:v>2.511771494616941E-3</c:v>
                </c:pt>
                <c:pt idx="8782">
                  <c:v>2.518370908413337E-3</c:v>
                </c:pt>
                <c:pt idx="8783">
                  <c:v>2.5188514465668802E-3</c:v>
                </c:pt>
                <c:pt idx="8784">
                  <c:v>2.519156167792482E-3</c:v>
                </c:pt>
                <c:pt idx="8785">
                  <c:v>2.5198441733941543E-3</c:v>
                </c:pt>
                <c:pt idx="8786">
                  <c:v>2.5245050064728763E-3</c:v>
                </c:pt>
                <c:pt idx="8787">
                  <c:v>2.5247688385407747E-3</c:v>
                </c:pt>
                <c:pt idx="8788">
                  <c:v>2.5251294085658297E-3</c:v>
                </c:pt>
                <c:pt idx="8789">
                  <c:v>2.5272032170412231E-3</c:v>
                </c:pt>
                <c:pt idx="8790">
                  <c:v>2.5282808604428766E-3</c:v>
                </c:pt>
                <c:pt idx="8791">
                  <c:v>2.5293723766858052E-3</c:v>
                </c:pt>
                <c:pt idx="8792">
                  <c:v>2.5318115878569915E-3</c:v>
                </c:pt>
                <c:pt idx="8793">
                  <c:v>2.5320629313907439E-3</c:v>
                </c:pt>
                <c:pt idx="8794">
                  <c:v>2.5324565211642864E-3</c:v>
                </c:pt>
                <c:pt idx="8795">
                  <c:v>2.5330003256265046E-3</c:v>
                </c:pt>
                <c:pt idx="8796">
                  <c:v>2.5334651799276608E-3</c:v>
                </c:pt>
                <c:pt idx="8797">
                  <c:v>2.5370970758802434E-3</c:v>
                </c:pt>
                <c:pt idx="8798">
                  <c:v>2.5417989519285677E-3</c:v>
                </c:pt>
                <c:pt idx="8799">
                  <c:v>2.5421299799511772E-3</c:v>
                </c:pt>
                <c:pt idx="8800">
                  <c:v>2.5436469721673784E-3</c:v>
                </c:pt>
                <c:pt idx="8801">
                  <c:v>2.5437152547287548E-3</c:v>
                </c:pt>
                <c:pt idx="8802">
                  <c:v>2.5458113239495901E-3</c:v>
                </c:pt>
                <c:pt idx="8803">
                  <c:v>2.548438401474693E-3</c:v>
                </c:pt>
                <c:pt idx="8804">
                  <c:v>2.5484390456654011E-3</c:v>
                </c:pt>
                <c:pt idx="8805">
                  <c:v>2.5525136614767243E-3</c:v>
                </c:pt>
                <c:pt idx="8806">
                  <c:v>2.5547312131574606E-3</c:v>
                </c:pt>
                <c:pt idx="8807">
                  <c:v>2.5556099856251313E-3</c:v>
                </c:pt>
                <c:pt idx="8808">
                  <c:v>2.5561114670057863E-3</c:v>
                </c:pt>
                <c:pt idx="8809">
                  <c:v>2.5576299229159018E-3</c:v>
                </c:pt>
                <c:pt idx="8810">
                  <c:v>2.5587361232338453E-3</c:v>
                </c:pt>
                <c:pt idx="8811">
                  <c:v>2.5589691957121773E-3</c:v>
                </c:pt>
                <c:pt idx="8812">
                  <c:v>2.5600578115463862E-3</c:v>
                </c:pt>
                <c:pt idx="8813">
                  <c:v>2.5609374642977792E-3</c:v>
                </c:pt>
                <c:pt idx="8814">
                  <c:v>2.5617195779754258E-3</c:v>
                </c:pt>
                <c:pt idx="8815">
                  <c:v>2.561765076528531E-3</c:v>
                </c:pt>
                <c:pt idx="8816">
                  <c:v>2.5637189491263183E-3</c:v>
                </c:pt>
                <c:pt idx="8817">
                  <c:v>2.5641315818057246E-3</c:v>
                </c:pt>
                <c:pt idx="8818">
                  <c:v>2.5644680726317143E-3</c:v>
                </c:pt>
                <c:pt idx="8819">
                  <c:v>2.5648617715620888E-3</c:v>
                </c:pt>
                <c:pt idx="8820">
                  <c:v>2.5656595293987268E-3</c:v>
                </c:pt>
                <c:pt idx="8821">
                  <c:v>2.5661184693841418E-3</c:v>
                </c:pt>
                <c:pt idx="8822">
                  <c:v>2.5683006732703942E-3</c:v>
                </c:pt>
                <c:pt idx="8823">
                  <c:v>2.5688931244680492E-3</c:v>
                </c:pt>
                <c:pt idx="8824">
                  <c:v>2.5712733760638292E-3</c:v>
                </c:pt>
                <c:pt idx="8825">
                  <c:v>2.5723443435327442E-3</c:v>
                </c:pt>
                <c:pt idx="8826">
                  <c:v>2.5727057370019115E-3</c:v>
                </c:pt>
                <c:pt idx="8827">
                  <c:v>2.5739072361976594E-3</c:v>
                </c:pt>
                <c:pt idx="8828">
                  <c:v>2.5742649481045204E-3</c:v>
                </c:pt>
                <c:pt idx="8829">
                  <c:v>2.5790696746988829E-3</c:v>
                </c:pt>
                <c:pt idx="8830">
                  <c:v>2.579482386765088E-3</c:v>
                </c:pt>
                <c:pt idx="8831">
                  <c:v>2.5796619199870566E-3</c:v>
                </c:pt>
                <c:pt idx="8832">
                  <c:v>2.582261209655377E-3</c:v>
                </c:pt>
                <c:pt idx="8833">
                  <c:v>2.5843066673177746E-3</c:v>
                </c:pt>
                <c:pt idx="8834">
                  <c:v>2.5851072657129374E-3</c:v>
                </c:pt>
                <c:pt idx="8835">
                  <c:v>2.5857116305107318E-3</c:v>
                </c:pt>
                <c:pt idx="8836">
                  <c:v>2.5873785125034676E-3</c:v>
                </c:pt>
                <c:pt idx="8837">
                  <c:v>2.5883318727093073E-3</c:v>
                </c:pt>
                <c:pt idx="8838">
                  <c:v>2.5890361997385138E-3</c:v>
                </c:pt>
                <c:pt idx="8839">
                  <c:v>2.5894599856414809E-3</c:v>
                </c:pt>
                <c:pt idx="8840">
                  <c:v>2.591061627121854E-3</c:v>
                </c:pt>
                <c:pt idx="8841">
                  <c:v>2.5937731994790216E-3</c:v>
                </c:pt>
                <c:pt idx="8842">
                  <c:v>2.5943311844063253E-3</c:v>
                </c:pt>
                <c:pt idx="8843">
                  <c:v>2.594578618140748E-3</c:v>
                </c:pt>
                <c:pt idx="8844">
                  <c:v>2.5962143184139739E-3</c:v>
                </c:pt>
                <c:pt idx="8845">
                  <c:v>2.5970305336789142E-3</c:v>
                </c:pt>
                <c:pt idx="8846">
                  <c:v>2.597113046322114E-3</c:v>
                </c:pt>
                <c:pt idx="8847">
                  <c:v>2.5997642326225068E-3</c:v>
                </c:pt>
                <c:pt idx="8848">
                  <c:v>2.6017772731860393E-3</c:v>
                </c:pt>
                <c:pt idx="8849">
                  <c:v>2.602418311579026E-3</c:v>
                </c:pt>
                <c:pt idx="8850">
                  <c:v>2.6052668087803263E-3</c:v>
                </c:pt>
                <c:pt idx="8851">
                  <c:v>2.6065295970575499E-3</c:v>
                </c:pt>
                <c:pt idx="8852">
                  <c:v>2.6081559817873294E-3</c:v>
                </c:pt>
                <c:pt idx="8853">
                  <c:v>2.6081872087045858E-3</c:v>
                </c:pt>
                <c:pt idx="8854">
                  <c:v>2.6084370308649672E-3</c:v>
                </c:pt>
                <c:pt idx="8855">
                  <c:v>2.6092425586835169E-3</c:v>
                </c:pt>
                <c:pt idx="8856">
                  <c:v>2.6105189543524426E-3</c:v>
                </c:pt>
                <c:pt idx="8857">
                  <c:v>2.6130830434226262E-3</c:v>
                </c:pt>
                <c:pt idx="8858">
                  <c:v>2.6136338190372041E-3</c:v>
                </c:pt>
                <c:pt idx="8859">
                  <c:v>2.6154762673157974E-3</c:v>
                </c:pt>
                <c:pt idx="8860">
                  <c:v>2.6161192854168179E-3</c:v>
                </c:pt>
                <c:pt idx="8861">
                  <c:v>2.6165966232904502E-3</c:v>
                </c:pt>
                <c:pt idx="8862">
                  <c:v>2.6186800576077467E-3</c:v>
                </c:pt>
                <c:pt idx="8863">
                  <c:v>2.6202391669960328E-3</c:v>
                </c:pt>
                <c:pt idx="8864">
                  <c:v>2.6208986429706181E-3</c:v>
                </c:pt>
                <c:pt idx="8865">
                  <c:v>2.6261756986284465E-3</c:v>
                </c:pt>
                <c:pt idx="8866">
                  <c:v>2.6266025936405564E-3</c:v>
                </c:pt>
                <c:pt idx="8867">
                  <c:v>2.6277275838189856E-3</c:v>
                </c:pt>
                <c:pt idx="8868">
                  <c:v>2.6288562555597155E-3</c:v>
                </c:pt>
                <c:pt idx="8869">
                  <c:v>2.6290245555511274E-3</c:v>
                </c:pt>
                <c:pt idx="8870">
                  <c:v>2.6301485856455782E-3</c:v>
                </c:pt>
                <c:pt idx="8871">
                  <c:v>2.6310303669552257E-3</c:v>
                </c:pt>
                <c:pt idx="8872">
                  <c:v>2.6326547041221936E-3</c:v>
                </c:pt>
                <c:pt idx="8873">
                  <c:v>2.6347971509846579E-3</c:v>
                </c:pt>
                <c:pt idx="8874">
                  <c:v>2.6354372764295793E-3</c:v>
                </c:pt>
                <c:pt idx="8875">
                  <c:v>2.6417392229681654E-3</c:v>
                </c:pt>
                <c:pt idx="8876">
                  <c:v>2.6445912404773632E-3</c:v>
                </c:pt>
                <c:pt idx="8877">
                  <c:v>2.6449233178940709E-3</c:v>
                </c:pt>
                <c:pt idx="8878">
                  <c:v>2.6480732070375359E-3</c:v>
                </c:pt>
                <c:pt idx="8879">
                  <c:v>2.648375658917373E-3</c:v>
                </c:pt>
                <c:pt idx="8880">
                  <c:v>2.6499756940556985E-3</c:v>
                </c:pt>
                <c:pt idx="8881">
                  <c:v>2.6511112749278633E-3</c:v>
                </c:pt>
                <c:pt idx="8882">
                  <c:v>2.6542802268238897E-3</c:v>
                </c:pt>
                <c:pt idx="8883">
                  <c:v>2.6548102545772764E-3</c:v>
                </c:pt>
                <c:pt idx="8884">
                  <c:v>2.654953347402744E-3</c:v>
                </c:pt>
                <c:pt idx="8885">
                  <c:v>2.6575020106276025E-3</c:v>
                </c:pt>
                <c:pt idx="8886">
                  <c:v>2.6577034149097766E-3</c:v>
                </c:pt>
                <c:pt idx="8887">
                  <c:v>2.6578070649055912E-3</c:v>
                </c:pt>
                <c:pt idx="8888">
                  <c:v>2.6580334009807835E-3</c:v>
                </c:pt>
                <c:pt idx="8889">
                  <c:v>2.6580507652514645E-3</c:v>
                </c:pt>
                <c:pt idx="8890">
                  <c:v>2.6593419036439461E-3</c:v>
                </c:pt>
                <c:pt idx="8891">
                  <c:v>2.6603700220938285E-3</c:v>
                </c:pt>
                <c:pt idx="8892">
                  <c:v>2.6616602385064478E-3</c:v>
                </c:pt>
                <c:pt idx="8893">
                  <c:v>2.6634466471549497E-3</c:v>
                </c:pt>
                <c:pt idx="8894">
                  <c:v>2.6651365437962812E-3</c:v>
                </c:pt>
                <c:pt idx="8895">
                  <c:v>2.6656632069142934E-3</c:v>
                </c:pt>
                <c:pt idx="8896">
                  <c:v>2.6671247263716862E-3</c:v>
                </c:pt>
                <c:pt idx="8897">
                  <c:v>2.669521349011726E-3</c:v>
                </c:pt>
                <c:pt idx="8898">
                  <c:v>2.6708708171183388E-3</c:v>
                </c:pt>
                <c:pt idx="8899">
                  <c:v>2.6712412445559432E-3</c:v>
                </c:pt>
                <c:pt idx="8900">
                  <c:v>2.6719183090456321E-3</c:v>
                </c:pt>
                <c:pt idx="8901">
                  <c:v>2.672829066533045E-3</c:v>
                </c:pt>
                <c:pt idx="8902">
                  <c:v>2.6744367680783389E-3</c:v>
                </c:pt>
                <c:pt idx="8903">
                  <c:v>2.6757876905757188E-3</c:v>
                </c:pt>
                <c:pt idx="8904">
                  <c:v>2.6758428594319816E-3</c:v>
                </c:pt>
                <c:pt idx="8905">
                  <c:v>2.6758447448682054E-3</c:v>
                </c:pt>
                <c:pt idx="8906">
                  <c:v>2.677280902727537E-3</c:v>
                </c:pt>
                <c:pt idx="8907">
                  <c:v>2.6777022419048791E-3</c:v>
                </c:pt>
                <c:pt idx="8908">
                  <c:v>2.6789907552228001E-3</c:v>
                </c:pt>
                <c:pt idx="8909">
                  <c:v>2.6798465782930628E-3</c:v>
                </c:pt>
                <c:pt idx="8910">
                  <c:v>2.6807627067928774E-3</c:v>
                </c:pt>
                <c:pt idx="8911">
                  <c:v>2.6813747045063372E-3</c:v>
                </c:pt>
                <c:pt idx="8912">
                  <c:v>2.6816393304421155E-3</c:v>
                </c:pt>
                <c:pt idx="8913">
                  <c:v>2.6824225902665243E-3</c:v>
                </c:pt>
                <c:pt idx="8914">
                  <c:v>2.6843577229306837E-3</c:v>
                </c:pt>
                <c:pt idx="8915">
                  <c:v>2.6868783523857874E-3</c:v>
                </c:pt>
                <c:pt idx="8916">
                  <c:v>2.6871568486820049E-3</c:v>
                </c:pt>
                <c:pt idx="8917">
                  <c:v>2.6906664219978529E-3</c:v>
                </c:pt>
                <c:pt idx="8918">
                  <c:v>2.6980174947152024E-3</c:v>
                </c:pt>
                <c:pt idx="8919">
                  <c:v>2.7003482015125089E-3</c:v>
                </c:pt>
                <c:pt idx="8920">
                  <c:v>2.7005300319896601E-3</c:v>
                </c:pt>
                <c:pt idx="8921">
                  <c:v>2.7008615388138396E-3</c:v>
                </c:pt>
                <c:pt idx="8922">
                  <c:v>2.7029728081238162E-3</c:v>
                </c:pt>
                <c:pt idx="8923">
                  <c:v>2.7032022260189449E-3</c:v>
                </c:pt>
                <c:pt idx="8924">
                  <c:v>2.7032336185320838E-3</c:v>
                </c:pt>
                <c:pt idx="8925">
                  <c:v>2.7043970592053055E-3</c:v>
                </c:pt>
                <c:pt idx="8926">
                  <c:v>2.7045873753858917E-3</c:v>
                </c:pt>
                <c:pt idx="8927">
                  <c:v>2.7057736633287286E-3</c:v>
                </c:pt>
                <c:pt idx="8928">
                  <c:v>2.7096606017432364E-3</c:v>
                </c:pt>
                <c:pt idx="8929">
                  <c:v>2.7113850899372024E-3</c:v>
                </c:pt>
                <c:pt idx="8930">
                  <c:v>2.7117358555000751E-3</c:v>
                </c:pt>
                <c:pt idx="8931">
                  <c:v>2.7138528220525438E-3</c:v>
                </c:pt>
                <c:pt idx="8932">
                  <c:v>2.7146320976525048E-3</c:v>
                </c:pt>
                <c:pt idx="8933">
                  <c:v>2.7148884673622994E-3</c:v>
                </c:pt>
                <c:pt idx="8934">
                  <c:v>2.7156975923946945E-3</c:v>
                </c:pt>
                <c:pt idx="8935">
                  <c:v>2.7158978257217385E-3</c:v>
                </c:pt>
                <c:pt idx="8936">
                  <c:v>2.7162972603475772E-3</c:v>
                </c:pt>
                <c:pt idx="8937">
                  <c:v>2.7170228382277029E-3</c:v>
                </c:pt>
                <c:pt idx="8938">
                  <c:v>2.7184348488587537E-3</c:v>
                </c:pt>
                <c:pt idx="8939">
                  <c:v>2.7225989836108223E-3</c:v>
                </c:pt>
                <c:pt idx="8940">
                  <c:v>2.72271280441869E-3</c:v>
                </c:pt>
                <c:pt idx="8941">
                  <c:v>2.7227671000202795E-3</c:v>
                </c:pt>
                <c:pt idx="8942">
                  <c:v>2.7232566833060275E-3</c:v>
                </c:pt>
                <c:pt idx="8943">
                  <c:v>2.7236577900160925E-3</c:v>
                </c:pt>
                <c:pt idx="8944">
                  <c:v>2.7262342435785628E-3</c:v>
                </c:pt>
                <c:pt idx="8945">
                  <c:v>2.7280795497815402E-3</c:v>
                </c:pt>
                <c:pt idx="8946">
                  <c:v>2.728172392630577E-3</c:v>
                </c:pt>
                <c:pt idx="8947">
                  <c:v>2.7295877647959526E-3</c:v>
                </c:pt>
                <c:pt idx="8948">
                  <c:v>2.7316724767443793E-3</c:v>
                </c:pt>
                <c:pt idx="8949">
                  <c:v>2.7317787260372974E-3</c:v>
                </c:pt>
                <c:pt idx="8950">
                  <c:v>2.7341463973079541E-3</c:v>
                </c:pt>
                <c:pt idx="8951">
                  <c:v>2.7394103070097833E-3</c:v>
                </c:pt>
                <c:pt idx="8952">
                  <c:v>2.7394154522660018E-3</c:v>
                </c:pt>
                <c:pt idx="8953">
                  <c:v>2.7406513730770326E-3</c:v>
                </c:pt>
                <c:pt idx="8954">
                  <c:v>2.7411485555545625E-3</c:v>
                </c:pt>
                <c:pt idx="8955">
                  <c:v>2.7429294513953034E-3</c:v>
                </c:pt>
                <c:pt idx="8956">
                  <c:v>2.7434194688275505E-3</c:v>
                </c:pt>
                <c:pt idx="8957">
                  <c:v>2.7437330069483364E-3</c:v>
                </c:pt>
                <c:pt idx="8958">
                  <c:v>2.745807621889603E-3</c:v>
                </c:pt>
                <c:pt idx="8959">
                  <c:v>2.7471506925374409E-3</c:v>
                </c:pt>
                <c:pt idx="8960">
                  <c:v>2.747193416274205E-3</c:v>
                </c:pt>
                <c:pt idx="8961">
                  <c:v>2.7472861809768692E-3</c:v>
                </c:pt>
                <c:pt idx="8962">
                  <c:v>2.7495750410133401E-3</c:v>
                </c:pt>
                <c:pt idx="8963">
                  <c:v>2.7500313661964169E-3</c:v>
                </c:pt>
                <c:pt idx="8964">
                  <c:v>2.754387330439723E-3</c:v>
                </c:pt>
                <c:pt idx="8965">
                  <c:v>2.7584887111759861E-3</c:v>
                </c:pt>
                <c:pt idx="8966">
                  <c:v>2.7591023437611144E-3</c:v>
                </c:pt>
                <c:pt idx="8967">
                  <c:v>2.7617582155359251E-3</c:v>
                </c:pt>
                <c:pt idx="8968">
                  <c:v>2.7618376453255001E-3</c:v>
                </c:pt>
                <c:pt idx="8969">
                  <c:v>2.7633309108153138E-3</c:v>
                </c:pt>
                <c:pt idx="8970">
                  <c:v>2.763403733308648E-3</c:v>
                </c:pt>
                <c:pt idx="8971">
                  <c:v>2.7635473837022612E-3</c:v>
                </c:pt>
                <c:pt idx="8972">
                  <c:v>2.7677434964450374E-3</c:v>
                </c:pt>
                <c:pt idx="8973">
                  <c:v>2.7684446504835361E-3</c:v>
                </c:pt>
                <c:pt idx="8974">
                  <c:v>2.7694339215046842E-3</c:v>
                </c:pt>
                <c:pt idx="8975">
                  <c:v>2.7699080417325408E-3</c:v>
                </c:pt>
                <c:pt idx="8976">
                  <c:v>2.7705494175193795E-3</c:v>
                </c:pt>
                <c:pt idx="8977">
                  <c:v>2.773850699749164E-3</c:v>
                </c:pt>
                <c:pt idx="8978">
                  <c:v>2.7750453716811072E-3</c:v>
                </c:pt>
                <c:pt idx="8979">
                  <c:v>2.7785052612716008E-3</c:v>
                </c:pt>
                <c:pt idx="8980">
                  <c:v>2.7804935257146222E-3</c:v>
                </c:pt>
                <c:pt idx="8981">
                  <c:v>2.780993255624262E-3</c:v>
                </c:pt>
                <c:pt idx="8982">
                  <c:v>2.7854307389354942E-3</c:v>
                </c:pt>
                <c:pt idx="8983">
                  <c:v>2.7854984310576253E-3</c:v>
                </c:pt>
                <c:pt idx="8984">
                  <c:v>2.7860330068056926E-3</c:v>
                </c:pt>
                <c:pt idx="8985">
                  <c:v>2.7892911423159799E-3</c:v>
                </c:pt>
                <c:pt idx="8986">
                  <c:v>2.7912321220031591E-3</c:v>
                </c:pt>
                <c:pt idx="8987">
                  <c:v>2.7913623510678579E-3</c:v>
                </c:pt>
                <c:pt idx="8988">
                  <c:v>2.7951638172004738E-3</c:v>
                </c:pt>
                <c:pt idx="8989">
                  <c:v>2.7967618037875301E-3</c:v>
                </c:pt>
                <c:pt idx="8990">
                  <c:v>2.7970772050170132E-3</c:v>
                </c:pt>
                <c:pt idx="8991">
                  <c:v>2.7987892530531473E-3</c:v>
                </c:pt>
                <c:pt idx="8992">
                  <c:v>2.8047550808913166E-3</c:v>
                </c:pt>
                <c:pt idx="8993">
                  <c:v>2.8062709815391803E-3</c:v>
                </c:pt>
                <c:pt idx="8994">
                  <c:v>2.8063101192258629E-3</c:v>
                </c:pt>
                <c:pt idx="8995">
                  <c:v>2.8113829846214042E-3</c:v>
                </c:pt>
                <c:pt idx="8996">
                  <c:v>2.811427380442392E-3</c:v>
                </c:pt>
                <c:pt idx="8997">
                  <c:v>2.8154097058044219E-3</c:v>
                </c:pt>
                <c:pt idx="8998">
                  <c:v>2.815715426807391E-3</c:v>
                </c:pt>
                <c:pt idx="8999">
                  <c:v>2.8173800040248997E-3</c:v>
                </c:pt>
                <c:pt idx="9000">
                  <c:v>2.819232120125823E-3</c:v>
                </c:pt>
                <c:pt idx="9001">
                  <c:v>2.8210797682390611E-3</c:v>
                </c:pt>
                <c:pt idx="9002">
                  <c:v>2.822120471975735E-3</c:v>
                </c:pt>
                <c:pt idx="9003">
                  <c:v>2.8269361787552831E-3</c:v>
                </c:pt>
                <c:pt idx="9004">
                  <c:v>2.8282215376887873E-3</c:v>
                </c:pt>
                <c:pt idx="9005">
                  <c:v>2.8282395485664026E-3</c:v>
                </c:pt>
                <c:pt idx="9006">
                  <c:v>2.8289588623327546E-3</c:v>
                </c:pt>
                <c:pt idx="9007">
                  <c:v>2.8295871591461999E-3</c:v>
                </c:pt>
                <c:pt idx="9008">
                  <c:v>2.8306705258391339E-3</c:v>
                </c:pt>
                <c:pt idx="9009">
                  <c:v>2.8323039970801953E-3</c:v>
                </c:pt>
                <c:pt idx="9010">
                  <c:v>2.8331975412791322E-3</c:v>
                </c:pt>
                <c:pt idx="9011">
                  <c:v>2.8335719442582489E-3</c:v>
                </c:pt>
                <c:pt idx="9012">
                  <c:v>2.8338475950342766E-3</c:v>
                </c:pt>
                <c:pt idx="9013">
                  <c:v>2.836356247317783E-3</c:v>
                </c:pt>
                <c:pt idx="9014">
                  <c:v>2.8367077116497855E-3</c:v>
                </c:pt>
                <c:pt idx="9015">
                  <c:v>2.8379754202539987E-3</c:v>
                </c:pt>
                <c:pt idx="9016">
                  <c:v>2.8387491288554279E-3</c:v>
                </c:pt>
                <c:pt idx="9017">
                  <c:v>2.8423943121717249E-3</c:v>
                </c:pt>
                <c:pt idx="9018">
                  <c:v>2.843901964036096E-3</c:v>
                </c:pt>
                <c:pt idx="9019">
                  <c:v>2.8452237763905001E-3</c:v>
                </c:pt>
                <c:pt idx="9020">
                  <c:v>2.8465019830705373E-3</c:v>
                </c:pt>
                <c:pt idx="9021">
                  <c:v>2.8467641182458392E-3</c:v>
                </c:pt>
                <c:pt idx="9022">
                  <c:v>2.8468686904928623E-3</c:v>
                </c:pt>
                <c:pt idx="9023">
                  <c:v>2.8475190717185041E-3</c:v>
                </c:pt>
                <c:pt idx="9024">
                  <c:v>2.8485111138347374E-3</c:v>
                </c:pt>
                <c:pt idx="9025">
                  <c:v>2.8512873483849486E-3</c:v>
                </c:pt>
                <c:pt idx="9026">
                  <c:v>2.8525480312583925E-3</c:v>
                </c:pt>
                <c:pt idx="9027">
                  <c:v>2.8545051289444604E-3</c:v>
                </c:pt>
                <c:pt idx="9028">
                  <c:v>2.85864902502716E-3</c:v>
                </c:pt>
                <c:pt idx="9029">
                  <c:v>2.8597870247155377E-3</c:v>
                </c:pt>
                <c:pt idx="9030">
                  <c:v>2.8620400217703435E-3</c:v>
                </c:pt>
                <c:pt idx="9031">
                  <c:v>2.8631463461301497E-3</c:v>
                </c:pt>
                <c:pt idx="9032">
                  <c:v>2.8639935966676801E-3</c:v>
                </c:pt>
                <c:pt idx="9033">
                  <c:v>2.8672855633540086E-3</c:v>
                </c:pt>
                <c:pt idx="9034">
                  <c:v>2.8681320646787231E-3</c:v>
                </c:pt>
                <c:pt idx="9035">
                  <c:v>2.8682547172668043E-3</c:v>
                </c:pt>
                <c:pt idx="9036">
                  <c:v>2.8685517230889073E-3</c:v>
                </c:pt>
                <c:pt idx="9037">
                  <c:v>2.8686792480411287E-3</c:v>
                </c:pt>
                <c:pt idx="9038">
                  <c:v>2.8686856684476381E-3</c:v>
                </c:pt>
                <c:pt idx="9039">
                  <c:v>2.8747863347459075E-3</c:v>
                </c:pt>
                <c:pt idx="9040">
                  <c:v>2.8773825605803651E-3</c:v>
                </c:pt>
                <c:pt idx="9041">
                  <c:v>2.8776327821555289E-3</c:v>
                </c:pt>
                <c:pt idx="9042">
                  <c:v>2.8812879241722983E-3</c:v>
                </c:pt>
                <c:pt idx="9043">
                  <c:v>2.8819412079773956E-3</c:v>
                </c:pt>
                <c:pt idx="9044">
                  <c:v>2.882656755832963E-3</c:v>
                </c:pt>
                <c:pt idx="9045">
                  <c:v>2.8847123824467828E-3</c:v>
                </c:pt>
                <c:pt idx="9046">
                  <c:v>2.8848489996671197E-3</c:v>
                </c:pt>
                <c:pt idx="9047">
                  <c:v>2.8901762178518606E-3</c:v>
                </c:pt>
                <c:pt idx="9048">
                  <c:v>2.8902387051776761E-3</c:v>
                </c:pt>
                <c:pt idx="9049">
                  <c:v>2.8902908722210057E-3</c:v>
                </c:pt>
                <c:pt idx="9050">
                  <c:v>2.8947664909607113E-3</c:v>
                </c:pt>
                <c:pt idx="9051">
                  <c:v>2.8948694159318749E-3</c:v>
                </c:pt>
                <c:pt idx="9052">
                  <c:v>2.8964850296937434E-3</c:v>
                </c:pt>
                <c:pt idx="9053">
                  <c:v>2.8982088708026945E-3</c:v>
                </c:pt>
                <c:pt idx="9054">
                  <c:v>2.8987492814796984E-3</c:v>
                </c:pt>
                <c:pt idx="9055">
                  <c:v>2.8994582402318441E-3</c:v>
                </c:pt>
                <c:pt idx="9056">
                  <c:v>2.8999402768110105E-3</c:v>
                </c:pt>
                <c:pt idx="9057">
                  <c:v>2.8999745967119733E-3</c:v>
                </c:pt>
                <c:pt idx="9058">
                  <c:v>2.9013475043880598E-3</c:v>
                </c:pt>
                <c:pt idx="9059">
                  <c:v>2.9038327946282415E-3</c:v>
                </c:pt>
                <c:pt idx="9060">
                  <c:v>2.9046149083058925E-3</c:v>
                </c:pt>
                <c:pt idx="9061">
                  <c:v>2.9067822966327584E-3</c:v>
                </c:pt>
                <c:pt idx="9062">
                  <c:v>2.9088867982190272E-3</c:v>
                </c:pt>
                <c:pt idx="9063">
                  <c:v>2.9101033697408007E-3</c:v>
                </c:pt>
                <c:pt idx="9064">
                  <c:v>2.9101952887105793E-3</c:v>
                </c:pt>
                <c:pt idx="9065">
                  <c:v>2.9102436871297193E-3</c:v>
                </c:pt>
                <c:pt idx="9066">
                  <c:v>2.911109097808564E-3</c:v>
                </c:pt>
                <c:pt idx="9067">
                  <c:v>2.9113212263362168E-3</c:v>
                </c:pt>
                <c:pt idx="9068">
                  <c:v>2.9119725998967179E-3</c:v>
                </c:pt>
                <c:pt idx="9069">
                  <c:v>2.9133839630292716E-3</c:v>
                </c:pt>
                <c:pt idx="9070">
                  <c:v>2.9145297773546367E-3</c:v>
                </c:pt>
                <c:pt idx="9071">
                  <c:v>2.9167207063450994E-3</c:v>
                </c:pt>
                <c:pt idx="9072">
                  <c:v>2.9172908845869309E-3</c:v>
                </c:pt>
                <c:pt idx="9073">
                  <c:v>2.9182283979028718E-3</c:v>
                </c:pt>
                <c:pt idx="9074">
                  <c:v>2.9213820132637201E-3</c:v>
                </c:pt>
                <c:pt idx="9075">
                  <c:v>2.9235877255626812E-3</c:v>
                </c:pt>
                <c:pt idx="9076">
                  <c:v>2.9263792304924261E-3</c:v>
                </c:pt>
                <c:pt idx="9077">
                  <c:v>2.9270542489116778E-3</c:v>
                </c:pt>
                <c:pt idx="9078">
                  <c:v>2.929794006059569E-3</c:v>
                </c:pt>
                <c:pt idx="9079">
                  <c:v>2.930608663358784E-3</c:v>
                </c:pt>
                <c:pt idx="9080">
                  <c:v>2.9310418125613209E-3</c:v>
                </c:pt>
                <c:pt idx="9081">
                  <c:v>2.9325889072553501E-3</c:v>
                </c:pt>
                <c:pt idx="9082">
                  <c:v>2.9336934404507443E-3</c:v>
                </c:pt>
                <c:pt idx="9083">
                  <c:v>2.9346655936956364E-3</c:v>
                </c:pt>
                <c:pt idx="9084">
                  <c:v>2.9347953340354096E-3</c:v>
                </c:pt>
                <c:pt idx="9085">
                  <c:v>2.9351358090858419E-3</c:v>
                </c:pt>
                <c:pt idx="9086">
                  <c:v>2.9352361539863852E-3</c:v>
                </c:pt>
                <c:pt idx="9087">
                  <c:v>2.9359773536979552E-3</c:v>
                </c:pt>
                <c:pt idx="9088">
                  <c:v>2.9364564480042787E-3</c:v>
                </c:pt>
                <c:pt idx="9089">
                  <c:v>2.9385917988003561E-3</c:v>
                </c:pt>
                <c:pt idx="9090">
                  <c:v>2.9426461118540223E-3</c:v>
                </c:pt>
                <c:pt idx="9091">
                  <c:v>2.9427177286605092E-3</c:v>
                </c:pt>
                <c:pt idx="9092">
                  <c:v>2.9432461618558222E-3</c:v>
                </c:pt>
                <c:pt idx="9093">
                  <c:v>2.9436876367477881E-3</c:v>
                </c:pt>
                <c:pt idx="9094">
                  <c:v>2.9453247362131638E-3</c:v>
                </c:pt>
                <c:pt idx="9095">
                  <c:v>2.9454100621256799E-3</c:v>
                </c:pt>
                <c:pt idx="9096">
                  <c:v>2.9476993290194322E-3</c:v>
                </c:pt>
                <c:pt idx="9097">
                  <c:v>2.9482424264430755E-3</c:v>
                </c:pt>
                <c:pt idx="9098">
                  <c:v>2.9492222752447689E-3</c:v>
                </c:pt>
                <c:pt idx="9099">
                  <c:v>2.949894522568935E-3</c:v>
                </c:pt>
                <c:pt idx="9100">
                  <c:v>2.9504245038066233E-3</c:v>
                </c:pt>
                <c:pt idx="9101">
                  <c:v>2.9507101870880344E-3</c:v>
                </c:pt>
                <c:pt idx="9102">
                  <c:v>2.9530485274212137E-3</c:v>
                </c:pt>
                <c:pt idx="9103">
                  <c:v>2.9546824588575693E-3</c:v>
                </c:pt>
                <c:pt idx="9104">
                  <c:v>2.95506782217516E-3</c:v>
                </c:pt>
                <c:pt idx="9105">
                  <c:v>2.9562346988078114E-3</c:v>
                </c:pt>
                <c:pt idx="9106">
                  <c:v>2.957900464346316E-3</c:v>
                </c:pt>
                <c:pt idx="9107">
                  <c:v>2.9648353195745863E-3</c:v>
                </c:pt>
                <c:pt idx="9108">
                  <c:v>2.9653808153475231E-3</c:v>
                </c:pt>
                <c:pt idx="9109">
                  <c:v>2.9676334012035785E-3</c:v>
                </c:pt>
                <c:pt idx="9110">
                  <c:v>2.9679016144298592E-3</c:v>
                </c:pt>
                <c:pt idx="9111">
                  <c:v>2.968037648653464E-3</c:v>
                </c:pt>
                <c:pt idx="9112">
                  <c:v>2.9694315615775967E-3</c:v>
                </c:pt>
                <c:pt idx="9113">
                  <c:v>2.9698207453843755E-3</c:v>
                </c:pt>
                <c:pt idx="9114">
                  <c:v>2.9768231414037203E-3</c:v>
                </c:pt>
                <c:pt idx="9115">
                  <c:v>2.9787290891896859E-3</c:v>
                </c:pt>
                <c:pt idx="9116">
                  <c:v>2.9809239304603172E-3</c:v>
                </c:pt>
                <c:pt idx="9117">
                  <c:v>2.9850731603428661E-3</c:v>
                </c:pt>
                <c:pt idx="9118">
                  <c:v>2.9877700585483704E-3</c:v>
                </c:pt>
                <c:pt idx="9119">
                  <c:v>2.9883037486375715E-3</c:v>
                </c:pt>
                <c:pt idx="9120">
                  <c:v>2.9909170351890293E-3</c:v>
                </c:pt>
                <c:pt idx="9121">
                  <c:v>2.9917102679787306E-3</c:v>
                </c:pt>
                <c:pt idx="9122">
                  <c:v>2.9925820043788091E-3</c:v>
                </c:pt>
                <c:pt idx="9123">
                  <c:v>2.993702429816906E-3</c:v>
                </c:pt>
                <c:pt idx="9124">
                  <c:v>2.9941018197876638E-3</c:v>
                </c:pt>
                <c:pt idx="9125">
                  <c:v>2.9951216274331422E-3</c:v>
                </c:pt>
                <c:pt idx="9126">
                  <c:v>2.9969233999060257E-3</c:v>
                </c:pt>
                <c:pt idx="9127">
                  <c:v>2.9987042093051063E-3</c:v>
                </c:pt>
                <c:pt idx="9128">
                  <c:v>3.0002015532911673E-3</c:v>
                </c:pt>
                <c:pt idx="9129">
                  <c:v>3.0012769713819135E-3</c:v>
                </c:pt>
                <c:pt idx="9130">
                  <c:v>3.0027901728789668E-3</c:v>
                </c:pt>
                <c:pt idx="9131">
                  <c:v>3.0059137899571473E-3</c:v>
                </c:pt>
                <c:pt idx="9132">
                  <c:v>3.0075262646330919E-3</c:v>
                </c:pt>
                <c:pt idx="9133">
                  <c:v>3.0082122260249662E-3</c:v>
                </c:pt>
                <c:pt idx="9134">
                  <c:v>3.0086577694898443E-3</c:v>
                </c:pt>
                <c:pt idx="9135">
                  <c:v>3.0093670110574143E-3</c:v>
                </c:pt>
                <c:pt idx="9136">
                  <c:v>3.0110851693954206E-3</c:v>
                </c:pt>
                <c:pt idx="9137">
                  <c:v>3.0126468414884613E-3</c:v>
                </c:pt>
                <c:pt idx="9138">
                  <c:v>3.0127794968118817E-3</c:v>
                </c:pt>
                <c:pt idx="9139">
                  <c:v>3.014907415019895E-3</c:v>
                </c:pt>
                <c:pt idx="9140">
                  <c:v>3.0157123127058177E-3</c:v>
                </c:pt>
                <c:pt idx="9141">
                  <c:v>3.0180764915779847E-3</c:v>
                </c:pt>
                <c:pt idx="9142">
                  <c:v>3.0188509438103472E-3</c:v>
                </c:pt>
                <c:pt idx="9143">
                  <c:v>3.0245956099793836E-3</c:v>
                </c:pt>
                <c:pt idx="9144">
                  <c:v>3.0286603475107041E-3</c:v>
                </c:pt>
                <c:pt idx="9145">
                  <c:v>3.0356048953696702E-3</c:v>
                </c:pt>
                <c:pt idx="9146">
                  <c:v>3.0376082135324394E-3</c:v>
                </c:pt>
                <c:pt idx="9147">
                  <c:v>3.0384952182446871E-3</c:v>
                </c:pt>
                <c:pt idx="9148">
                  <c:v>3.0397508604705424E-3</c:v>
                </c:pt>
                <c:pt idx="9149">
                  <c:v>3.0410570708401881E-3</c:v>
                </c:pt>
                <c:pt idx="9150">
                  <c:v>3.0418966655143083E-3</c:v>
                </c:pt>
                <c:pt idx="9151">
                  <c:v>3.0429906998069335E-3</c:v>
                </c:pt>
                <c:pt idx="9152">
                  <c:v>3.0447004084136532E-3</c:v>
                </c:pt>
                <c:pt idx="9153">
                  <c:v>3.0462604530775415E-3</c:v>
                </c:pt>
                <c:pt idx="9154">
                  <c:v>3.0504891838669954E-3</c:v>
                </c:pt>
                <c:pt idx="9155">
                  <c:v>3.0509598085953328E-3</c:v>
                </c:pt>
                <c:pt idx="9156">
                  <c:v>3.0567952485952275E-3</c:v>
                </c:pt>
                <c:pt idx="9157">
                  <c:v>3.0595156800218141E-3</c:v>
                </c:pt>
                <c:pt idx="9158">
                  <c:v>3.0597567671546248E-3</c:v>
                </c:pt>
                <c:pt idx="9159">
                  <c:v>3.0603116764640805E-3</c:v>
                </c:pt>
                <c:pt idx="9160">
                  <c:v>3.0658132329978312E-3</c:v>
                </c:pt>
                <c:pt idx="9161">
                  <c:v>3.0669623642024359E-3</c:v>
                </c:pt>
                <c:pt idx="9162">
                  <c:v>3.0714424831807148E-3</c:v>
                </c:pt>
                <c:pt idx="9163">
                  <c:v>3.072048988320746E-3</c:v>
                </c:pt>
                <c:pt idx="9164">
                  <c:v>3.0734177654029972E-3</c:v>
                </c:pt>
                <c:pt idx="9165">
                  <c:v>3.0747093189868388E-3</c:v>
                </c:pt>
                <c:pt idx="9166">
                  <c:v>3.0775272423512554E-3</c:v>
                </c:pt>
                <c:pt idx="9167">
                  <c:v>3.0789402428363227E-3</c:v>
                </c:pt>
                <c:pt idx="9168">
                  <c:v>3.0818411353179674E-3</c:v>
                </c:pt>
                <c:pt idx="9169">
                  <c:v>3.0827627204190701E-3</c:v>
                </c:pt>
                <c:pt idx="9170">
                  <c:v>3.0844163683085707E-3</c:v>
                </c:pt>
                <c:pt idx="9171">
                  <c:v>3.0866425375905755E-3</c:v>
                </c:pt>
                <c:pt idx="9172">
                  <c:v>3.0881225107550086E-3</c:v>
                </c:pt>
                <c:pt idx="9173">
                  <c:v>3.0901157877294733E-3</c:v>
                </c:pt>
                <c:pt idx="9174">
                  <c:v>3.0918328011611332E-3</c:v>
                </c:pt>
                <c:pt idx="9175">
                  <c:v>3.093211868755844E-3</c:v>
                </c:pt>
                <c:pt idx="9176">
                  <c:v>3.093946887461689E-3</c:v>
                </c:pt>
                <c:pt idx="9177">
                  <c:v>3.0942879963660051E-3</c:v>
                </c:pt>
                <c:pt idx="9178">
                  <c:v>3.0965466497294911E-3</c:v>
                </c:pt>
                <c:pt idx="9179">
                  <c:v>3.097771369560842E-3</c:v>
                </c:pt>
                <c:pt idx="9180">
                  <c:v>3.1024086049167066E-3</c:v>
                </c:pt>
                <c:pt idx="9181">
                  <c:v>3.1042559547092806E-3</c:v>
                </c:pt>
                <c:pt idx="9182">
                  <c:v>3.10429178357943E-3</c:v>
                </c:pt>
                <c:pt idx="9183">
                  <c:v>3.1057632381693368E-3</c:v>
                </c:pt>
                <c:pt idx="9184">
                  <c:v>3.1058382282941263E-3</c:v>
                </c:pt>
                <c:pt idx="9185">
                  <c:v>3.10901757489776E-3</c:v>
                </c:pt>
                <c:pt idx="9186">
                  <c:v>3.1121619739486401E-3</c:v>
                </c:pt>
                <c:pt idx="9187">
                  <c:v>3.1126582678988397E-3</c:v>
                </c:pt>
                <c:pt idx="9188">
                  <c:v>3.1150477705363007E-3</c:v>
                </c:pt>
                <c:pt idx="9189">
                  <c:v>3.1157053809213664E-3</c:v>
                </c:pt>
                <c:pt idx="9190">
                  <c:v>3.1171754642285473E-3</c:v>
                </c:pt>
                <c:pt idx="9191">
                  <c:v>3.1181497150212377E-3</c:v>
                </c:pt>
                <c:pt idx="9192">
                  <c:v>3.1234993029144557E-3</c:v>
                </c:pt>
                <c:pt idx="9193">
                  <c:v>3.1241854925433384E-3</c:v>
                </c:pt>
                <c:pt idx="9194">
                  <c:v>3.1246592083947486E-3</c:v>
                </c:pt>
                <c:pt idx="9195">
                  <c:v>3.12650070899356E-3</c:v>
                </c:pt>
                <c:pt idx="9196">
                  <c:v>3.1286414481679022E-3</c:v>
                </c:pt>
                <c:pt idx="9197">
                  <c:v>3.1296978134294265E-3</c:v>
                </c:pt>
                <c:pt idx="9198">
                  <c:v>3.138719144481327E-3</c:v>
                </c:pt>
                <c:pt idx="9199">
                  <c:v>3.138796715296939E-3</c:v>
                </c:pt>
                <c:pt idx="9200">
                  <c:v>3.1409263254358858E-3</c:v>
                </c:pt>
                <c:pt idx="9201">
                  <c:v>3.14256243752807E-3</c:v>
                </c:pt>
                <c:pt idx="9202">
                  <c:v>3.1455205778075064E-3</c:v>
                </c:pt>
                <c:pt idx="9203">
                  <c:v>3.1478313783676209E-3</c:v>
                </c:pt>
                <c:pt idx="9204">
                  <c:v>3.1529116416195045E-3</c:v>
                </c:pt>
                <c:pt idx="9205">
                  <c:v>3.153862419971626E-3</c:v>
                </c:pt>
                <c:pt idx="9206">
                  <c:v>3.1538869182383524E-3</c:v>
                </c:pt>
                <c:pt idx="9207">
                  <c:v>3.1558124646377107E-3</c:v>
                </c:pt>
                <c:pt idx="9208">
                  <c:v>3.1571095604117153E-3</c:v>
                </c:pt>
                <c:pt idx="9209">
                  <c:v>3.1598661674054414E-3</c:v>
                </c:pt>
                <c:pt idx="9210">
                  <c:v>3.1624110051794371E-3</c:v>
                </c:pt>
                <c:pt idx="9211">
                  <c:v>3.165826167757178E-3</c:v>
                </c:pt>
                <c:pt idx="9212">
                  <c:v>3.1737516063694393E-3</c:v>
                </c:pt>
                <c:pt idx="9213">
                  <c:v>3.1746959022941074E-3</c:v>
                </c:pt>
                <c:pt idx="9214">
                  <c:v>3.1752465141734391E-3</c:v>
                </c:pt>
                <c:pt idx="9215">
                  <c:v>3.1779441119750124E-3</c:v>
                </c:pt>
                <c:pt idx="9216">
                  <c:v>3.178112481429862E-3</c:v>
                </c:pt>
                <c:pt idx="9217">
                  <c:v>3.1793189224531867E-3</c:v>
                </c:pt>
                <c:pt idx="9218">
                  <c:v>3.1797750193992445E-3</c:v>
                </c:pt>
                <c:pt idx="9219">
                  <c:v>3.1848331039671203E-3</c:v>
                </c:pt>
                <c:pt idx="9220">
                  <c:v>3.1849592892672827E-3</c:v>
                </c:pt>
                <c:pt idx="9221">
                  <c:v>3.1879443218212808E-3</c:v>
                </c:pt>
                <c:pt idx="9222">
                  <c:v>3.1901265654009298E-3</c:v>
                </c:pt>
                <c:pt idx="9223">
                  <c:v>3.1922937354141269E-3</c:v>
                </c:pt>
                <c:pt idx="9224">
                  <c:v>3.1923503448098261E-3</c:v>
                </c:pt>
                <c:pt idx="9225">
                  <c:v>3.1954668253465044E-3</c:v>
                </c:pt>
                <c:pt idx="9226">
                  <c:v>3.1960402906975448E-3</c:v>
                </c:pt>
                <c:pt idx="9227">
                  <c:v>3.1968845443838085E-3</c:v>
                </c:pt>
                <c:pt idx="9228">
                  <c:v>3.1972035204996022E-3</c:v>
                </c:pt>
                <c:pt idx="9229">
                  <c:v>3.2010179614104452E-3</c:v>
                </c:pt>
                <c:pt idx="9230">
                  <c:v>3.2032244129988779E-3</c:v>
                </c:pt>
                <c:pt idx="9231">
                  <c:v>3.2037686094333619E-3</c:v>
                </c:pt>
                <c:pt idx="9232">
                  <c:v>3.2058675390594211E-3</c:v>
                </c:pt>
                <c:pt idx="9233">
                  <c:v>3.2060420634712067E-3</c:v>
                </c:pt>
                <c:pt idx="9234">
                  <c:v>3.2090843587080191E-3</c:v>
                </c:pt>
                <c:pt idx="9235">
                  <c:v>3.2094794320221671E-3</c:v>
                </c:pt>
                <c:pt idx="9236">
                  <c:v>3.2181546453595644E-3</c:v>
                </c:pt>
                <c:pt idx="9237">
                  <c:v>3.2183037945286977E-3</c:v>
                </c:pt>
                <c:pt idx="9238">
                  <c:v>3.2189690434113092E-3</c:v>
                </c:pt>
                <c:pt idx="9239">
                  <c:v>3.2205352976105422E-3</c:v>
                </c:pt>
                <c:pt idx="9240">
                  <c:v>3.2239776873758709E-3</c:v>
                </c:pt>
                <c:pt idx="9241">
                  <c:v>3.2267678700194156E-3</c:v>
                </c:pt>
                <c:pt idx="9242">
                  <c:v>3.2268639429184056E-3</c:v>
                </c:pt>
                <c:pt idx="9243">
                  <c:v>3.2268677435609034E-3</c:v>
                </c:pt>
                <c:pt idx="9244">
                  <c:v>3.2288981450227078E-3</c:v>
                </c:pt>
                <c:pt idx="9245">
                  <c:v>3.2336358851380578E-3</c:v>
                </c:pt>
                <c:pt idx="9246">
                  <c:v>3.2340519998274395E-3</c:v>
                </c:pt>
                <c:pt idx="9247">
                  <c:v>3.2385087046648145E-3</c:v>
                </c:pt>
                <c:pt idx="9248">
                  <c:v>3.2429492046740036E-3</c:v>
                </c:pt>
                <c:pt idx="9249">
                  <c:v>3.2433160063681343E-3</c:v>
                </c:pt>
                <c:pt idx="9250">
                  <c:v>3.2449796904842738E-3</c:v>
                </c:pt>
                <c:pt idx="9251">
                  <c:v>3.2490980587528326E-3</c:v>
                </c:pt>
                <c:pt idx="9252">
                  <c:v>3.2516500562228051E-3</c:v>
                </c:pt>
                <c:pt idx="9253">
                  <c:v>3.2525334327107285E-3</c:v>
                </c:pt>
                <c:pt idx="9254">
                  <c:v>3.2532890510477545E-3</c:v>
                </c:pt>
                <c:pt idx="9255">
                  <c:v>3.2534497944092392E-3</c:v>
                </c:pt>
                <c:pt idx="9256">
                  <c:v>3.2560860361467263E-3</c:v>
                </c:pt>
                <c:pt idx="9257">
                  <c:v>3.2561188799495873E-3</c:v>
                </c:pt>
                <c:pt idx="9258">
                  <c:v>3.2574820528207507E-3</c:v>
                </c:pt>
                <c:pt idx="9259">
                  <c:v>3.2601991152705037E-3</c:v>
                </c:pt>
                <c:pt idx="9260">
                  <c:v>3.2606436167837882E-3</c:v>
                </c:pt>
                <c:pt idx="9261">
                  <c:v>3.2610276478918349E-3</c:v>
                </c:pt>
                <c:pt idx="9262">
                  <c:v>3.2626699695193851E-3</c:v>
                </c:pt>
                <c:pt idx="9263">
                  <c:v>3.266588450537677E-3</c:v>
                </c:pt>
                <c:pt idx="9264">
                  <c:v>3.2669248061580427E-3</c:v>
                </c:pt>
                <c:pt idx="9265">
                  <c:v>3.2677525300264655E-3</c:v>
                </c:pt>
                <c:pt idx="9266">
                  <c:v>3.2680389885694737E-3</c:v>
                </c:pt>
                <c:pt idx="9267">
                  <c:v>3.2704475179873671E-3</c:v>
                </c:pt>
                <c:pt idx="9268">
                  <c:v>3.2720091305403157E-3</c:v>
                </c:pt>
                <c:pt idx="9269">
                  <c:v>3.2721301904309629E-3</c:v>
                </c:pt>
                <c:pt idx="9270">
                  <c:v>3.2744604854092929E-3</c:v>
                </c:pt>
                <c:pt idx="9271">
                  <c:v>3.2748276989223927E-3</c:v>
                </c:pt>
                <c:pt idx="9272">
                  <c:v>3.2748811808094112E-3</c:v>
                </c:pt>
                <c:pt idx="9273">
                  <c:v>3.2752447971086478E-3</c:v>
                </c:pt>
                <c:pt idx="9274">
                  <c:v>3.2771246129966302E-3</c:v>
                </c:pt>
                <c:pt idx="9275">
                  <c:v>3.2779369172218228E-3</c:v>
                </c:pt>
                <c:pt idx="9276">
                  <c:v>3.2800247153316458E-3</c:v>
                </c:pt>
                <c:pt idx="9277">
                  <c:v>3.2801963446064996E-3</c:v>
                </c:pt>
                <c:pt idx="9278">
                  <c:v>3.2816471728962333E-3</c:v>
                </c:pt>
                <c:pt idx="9279">
                  <c:v>3.2853006670169362E-3</c:v>
                </c:pt>
                <c:pt idx="9280">
                  <c:v>3.2866834310589727E-3</c:v>
                </c:pt>
                <c:pt idx="9281">
                  <c:v>3.2892623158418438E-3</c:v>
                </c:pt>
                <c:pt idx="9282">
                  <c:v>3.2907090904437026E-3</c:v>
                </c:pt>
                <c:pt idx="9283">
                  <c:v>3.292314757702548E-3</c:v>
                </c:pt>
                <c:pt idx="9284">
                  <c:v>3.2925896543040765E-3</c:v>
                </c:pt>
                <c:pt idx="9285">
                  <c:v>3.293924910314933E-3</c:v>
                </c:pt>
                <c:pt idx="9286">
                  <c:v>3.295729530788852E-3</c:v>
                </c:pt>
                <c:pt idx="9287">
                  <c:v>3.2986621680625161E-3</c:v>
                </c:pt>
                <c:pt idx="9288">
                  <c:v>3.2991221996162738E-3</c:v>
                </c:pt>
                <c:pt idx="9289">
                  <c:v>3.3031433339540564E-3</c:v>
                </c:pt>
                <c:pt idx="9290">
                  <c:v>3.3070034272299044E-3</c:v>
                </c:pt>
                <c:pt idx="9291">
                  <c:v>3.3077146038504438E-3</c:v>
                </c:pt>
                <c:pt idx="9292">
                  <c:v>3.3080790214600857E-3</c:v>
                </c:pt>
                <c:pt idx="9293">
                  <c:v>3.316233436378462E-3</c:v>
                </c:pt>
                <c:pt idx="9294">
                  <c:v>3.3204428960250309E-3</c:v>
                </c:pt>
                <c:pt idx="9295">
                  <c:v>3.320474169457991E-3</c:v>
                </c:pt>
                <c:pt idx="9296">
                  <c:v>3.3207135454333949E-3</c:v>
                </c:pt>
                <c:pt idx="9297">
                  <c:v>3.3246827657732419E-3</c:v>
                </c:pt>
                <c:pt idx="9298">
                  <c:v>3.328632695123508E-3</c:v>
                </c:pt>
                <c:pt idx="9299">
                  <c:v>3.328845774225249E-3</c:v>
                </c:pt>
                <c:pt idx="9300">
                  <c:v>3.3344254458082543E-3</c:v>
                </c:pt>
                <c:pt idx="9301">
                  <c:v>3.3372176915779875E-3</c:v>
                </c:pt>
                <c:pt idx="9302">
                  <c:v>3.3383959006746899E-3</c:v>
                </c:pt>
                <c:pt idx="9303">
                  <c:v>3.3407144464083381E-3</c:v>
                </c:pt>
                <c:pt idx="9304">
                  <c:v>3.3408160007169828E-3</c:v>
                </c:pt>
                <c:pt idx="9305">
                  <c:v>3.3412657330753655E-3</c:v>
                </c:pt>
                <c:pt idx="9306">
                  <c:v>3.3456655275088017E-3</c:v>
                </c:pt>
                <c:pt idx="9307">
                  <c:v>3.3464115251594056E-3</c:v>
                </c:pt>
                <c:pt idx="9308">
                  <c:v>3.3477008261431191E-3</c:v>
                </c:pt>
                <c:pt idx="9309">
                  <c:v>3.3480509417266636E-3</c:v>
                </c:pt>
                <c:pt idx="9310">
                  <c:v>3.3495851211825527E-3</c:v>
                </c:pt>
                <c:pt idx="9311">
                  <c:v>3.3536187936712364E-3</c:v>
                </c:pt>
                <c:pt idx="9312">
                  <c:v>3.3555759099635749E-3</c:v>
                </c:pt>
                <c:pt idx="9313">
                  <c:v>3.3572499701810515E-3</c:v>
                </c:pt>
                <c:pt idx="9314">
                  <c:v>3.3578836801811296E-3</c:v>
                </c:pt>
                <c:pt idx="9315">
                  <c:v>3.3582475445640917E-3</c:v>
                </c:pt>
                <c:pt idx="9316">
                  <c:v>3.3606202221640961E-3</c:v>
                </c:pt>
                <c:pt idx="9317">
                  <c:v>3.3612179442103411E-3</c:v>
                </c:pt>
                <c:pt idx="9318">
                  <c:v>3.3618124926456843E-3</c:v>
                </c:pt>
                <c:pt idx="9319">
                  <c:v>3.3629365797993964E-3</c:v>
                </c:pt>
                <c:pt idx="9320">
                  <c:v>3.363402560400608E-3</c:v>
                </c:pt>
                <c:pt idx="9321">
                  <c:v>3.3637204449480642E-3</c:v>
                </c:pt>
                <c:pt idx="9322">
                  <c:v>3.3654610697471891E-3</c:v>
                </c:pt>
                <c:pt idx="9323">
                  <c:v>3.3665451360361939E-3</c:v>
                </c:pt>
                <c:pt idx="9324">
                  <c:v>3.3668686868156697E-3</c:v>
                </c:pt>
                <c:pt idx="9325">
                  <c:v>3.3674704833268122E-3</c:v>
                </c:pt>
                <c:pt idx="9326">
                  <c:v>3.3769781080744037E-3</c:v>
                </c:pt>
                <c:pt idx="9327">
                  <c:v>3.3785986479518862E-3</c:v>
                </c:pt>
                <c:pt idx="9328">
                  <c:v>3.3809769744180514E-3</c:v>
                </c:pt>
                <c:pt idx="9329">
                  <c:v>3.381255594756126E-3</c:v>
                </c:pt>
                <c:pt idx="9330">
                  <c:v>3.3829747280631267E-3</c:v>
                </c:pt>
                <c:pt idx="9331">
                  <c:v>3.3830484635045269E-3</c:v>
                </c:pt>
                <c:pt idx="9332">
                  <c:v>3.3861765460895567E-3</c:v>
                </c:pt>
                <c:pt idx="9333">
                  <c:v>3.3913578191063294E-3</c:v>
                </c:pt>
                <c:pt idx="9334">
                  <c:v>3.3937326996897094E-3</c:v>
                </c:pt>
                <c:pt idx="9335">
                  <c:v>3.3941916843301932E-3</c:v>
                </c:pt>
                <c:pt idx="9336">
                  <c:v>3.3960194013978686E-3</c:v>
                </c:pt>
                <c:pt idx="9337">
                  <c:v>3.3964022590699545E-3</c:v>
                </c:pt>
                <c:pt idx="9338">
                  <c:v>3.398426334397066E-3</c:v>
                </c:pt>
                <c:pt idx="9339">
                  <c:v>3.4001413643994383E-3</c:v>
                </c:pt>
                <c:pt idx="9340">
                  <c:v>3.4007131874362875E-3</c:v>
                </c:pt>
                <c:pt idx="9341">
                  <c:v>3.4055572427418015E-3</c:v>
                </c:pt>
                <c:pt idx="9342">
                  <c:v>3.406544873929595E-3</c:v>
                </c:pt>
                <c:pt idx="9343">
                  <c:v>3.4107705433660176E-3</c:v>
                </c:pt>
                <c:pt idx="9344">
                  <c:v>3.4109729598297413E-3</c:v>
                </c:pt>
                <c:pt idx="9345">
                  <c:v>3.4114815413662904E-3</c:v>
                </c:pt>
                <c:pt idx="9346">
                  <c:v>3.4134718115661376E-3</c:v>
                </c:pt>
                <c:pt idx="9347">
                  <c:v>3.4137100376735287E-3</c:v>
                </c:pt>
                <c:pt idx="9348">
                  <c:v>3.4159494198941296E-3</c:v>
                </c:pt>
                <c:pt idx="9349">
                  <c:v>3.4203871661740892E-3</c:v>
                </c:pt>
                <c:pt idx="9350">
                  <c:v>3.4211645402123883E-3</c:v>
                </c:pt>
                <c:pt idx="9351">
                  <c:v>3.4230103115723332E-3</c:v>
                </c:pt>
                <c:pt idx="9352">
                  <c:v>3.4250583046502811E-3</c:v>
                </c:pt>
                <c:pt idx="9353">
                  <c:v>3.4294080308286119E-3</c:v>
                </c:pt>
                <c:pt idx="9354">
                  <c:v>3.4299002859759548E-3</c:v>
                </c:pt>
                <c:pt idx="9355">
                  <c:v>3.4327896450457433E-3</c:v>
                </c:pt>
                <c:pt idx="9356">
                  <c:v>3.4330643977587188E-3</c:v>
                </c:pt>
                <c:pt idx="9357">
                  <c:v>3.4334340400113761E-3</c:v>
                </c:pt>
                <c:pt idx="9358">
                  <c:v>3.4343870362318969E-3</c:v>
                </c:pt>
                <c:pt idx="9359">
                  <c:v>3.4351250009318404E-3</c:v>
                </c:pt>
                <c:pt idx="9360">
                  <c:v>3.4387690232163572E-3</c:v>
                </c:pt>
                <c:pt idx="9361">
                  <c:v>3.4395049933232491E-3</c:v>
                </c:pt>
                <c:pt idx="9362">
                  <c:v>3.4431966675274937E-3</c:v>
                </c:pt>
                <c:pt idx="9363">
                  <c:v>3.4439688479332444E-3</c:v>
                </c:pt>
                <c:pt idx="9364">
                  <c:v>3.4457875645237841E-3</c:v>
                </c:pt>
                <c:pt idx="9365">
                  <c:v>3.4497412002447371E-3</c:v>
                </c:pt>
                <c:pt idx="9366">
                  <c:v>3.4618866743122943E-3</c:v>
                </c:pt>
                <c:pt idx="9367">
                  <c:v>3.4628199875709562E-3</c:v>
                </c:pt>
                <c:pt idx="9368">
                  <c:v>3.4634564835511416E-3</c:v>
                </c:pt>
                <c:pt idx="9369">
                  <c:v>3.4635633927467481E-3</c:v>
                </c:pt>
                <c:pt idx="9370">
                  <c:v>3.464978614821472E-3</c:v>
                </c:pt>
                <c:pt idx="9371">
                  <c:v>3.466680663843529E-3</c:v>
                </c:pt>
                <c:pt idx="9372">
                  <c:v>3.466850660727537E-3</c:v>
                </c:pt>
                <c:pt idx="9373">
                  <c:v>3.4710926937657209E-3</c:v>
                </c:pt>
                <c:pt idx="9374">
                  <c:v>3.4720206918308228E-3</c:v>
                </c:pt>
                <c:pt idx="9375">
                  <c:v>3.4737302305002061E-3</c:v>
                </c:pt>
                <c:pt idx="9376">
                  <c:v>3.4776642179910246E-3</c:v>
                </c:pt>
                <c:pt idx="9377">
                  <c:v>3.4783555330294338E-3</c:v>
                </c:pt>
                <c:pt idx="9378">
                  <c:v>3.4787468156244426E-3</c:v>
                </c:pt>
                <c:pt idx="9379">
                  <c:v>3.4788532088059231E-3</c:v>
                </c:pt>
                <c:pt idx="9380">
                  <c:v>3.4802381311762665E-3</c:v>
                </c:pt>
                <c:pt idx="9381">
                  <c:v>3.4815222794612483E-3</c:v>
                </c:pt>
                <c:pt idx="9382">
                  <c:v>3.4821908129722282E-3</c:v>
                </c:pt>
                <c:pt idx="9383">
                  <c:v>3.4865070635482481E-3</c:v>
                </c:pt>
                <c:pt idx="9384">
                  <c:v>3.4867122825439152E-3</c:v>
                </c:pt>
                <c:pt idx="9385">
                  <c:v>3.4870450620375394E-3</c:v>
                </c:pt>
                <c:pt idx="9386">
                  <c:v>3.4884607964051368E-3</c:v>
                </c:pt>
                <c:pt idx="9387">
                  <c:v>3.490136090839078E-3</c:v>
                </c:pt>
                <c:pt idx="9388">
                  <c:v>3.4977800114954819E-3</c:v>
                </c:pt>
                <c:pt idx="9389">
                  <c:v>3.503124116738619E-3</c:v>
                </c:pt>
                <c:pt idx="9390">
                  <c:v>3.5048032068533907E-3</c:v>
                </c:pt>
                <c:pt idx="9391">
                  <c:v>3.5063057357890763E-3</c:v>
                </c:pt>
                <c:pt idx="9392">
                  <c:v>3.506358252630435E-3</c:v>
                </c:pt>
                <c:pt idx="9393">
                  <c:v>3.506546436531499E-3</c:v>
                </c:pt>
                <c:pt idx="9394">
                  <c:v>3.506650043732878E-3</c:v>
                </c:pt>
                <c:pt idx="9395">
                  <c:v>3.5066637813685347E-3</c:v>
                </c:pt>
                <c:pt idx="9396">
                  <c:v>3.5076830171810367E-3</c:v>
                </c:pt>
                <c:pt idx="9397">
                  <c:v>3.5100570443564435E-3</c:v>
                </c:pt>
                <c:pt idx="9398">
                  <c:v>3.5101280806470341E-3</c:v>
                </c:pt>
                <c:pt idx="9399">
                  <c:v>3.511572607610443E-3</c:v>
                </c:pt>
                <c:pt idx="9400">
                  <c:v>3.5159098502162991E-3</c:v>
                </c:pt>
                <c:pt idx="9401">
                  <c:v>3.5170971193302235E-3</c:v>
                </c:pt>
                <c:pt idx="9402">
                  <c:v>3.5181539708358271E-3</c:v>
                </c:pt>
                <c:pt idx="9403">
                  <c:v>3.5232626892896853E-3</c:v>
                </c:pt>
                <c:pt idx="9404">
                  <c:v>3.5233778944046795E-3</c:v>
                </c:pt>
                <c:pt idx="9405">
                  <c:v>3.5247690883313016E-3</c:v>
                </c:pt>
                <c:pt idx="9406">
                  <c:v>3.5251871391590232E-3</c:v>
                </c:pt>
                <c:pt idx="9407">
                  <c:v>3.5290766849333604E-3</c:v>
                </c:pt>
                <c:pt idx="9408">
                  <c:v>3.5292305563759817E-3</c:v>
                </c:pt>
                <c:pt idx="9409">
                  <c:v>3.5304093410268912E-3</c:v>
                </c:pt>
                <c:pt idx="9410">
                  <c:v>3.5332366866107612E-3</c:v>
                </c:pt>
                <c:pt idx="9411">
                  <c:v>3.5380380839216924E-3</c:v>
                </c:pt>
                <c:pt idx="9412">
                  <c:v>3.5403205037049523E-3</c:v>
                </c:pt>
                <c:pt idx="9413">
                  <c:v>3.541777677976097E-3</c:v>
                </c:pt>
                <c:pt idx="9414">
                  <c:v>3.5437911998220145E-3</c:v>
                </c:pt>
                <c:pt idx="9415">
                  <c:v>3.5438945465354928E-3</c:v>
                </c:pt>
                <c:pt idx="9416">
                  <c:v>3.5443920685000784E-3</c:v>
                </c:pt>
                <c:pt idx="9417">
                  <c:v>3.5477248499189954E-3</c:v>
                </c:pt>
                <c:pt idx="9418">
                  <c:v>3.5493463349954208E-3</c:v>
                </c:pt>
                <c:pt idx="9419">
                  <c:v>3.5501559115401833E-3</c:v>
                </c:pt>
                <c:pt idx="9420">
                  <c:v>3.5504542018157162E-3</c:v>
                </c:pt>
                <c:pt idx="9421">
                  <c:v>3.550570727356274E-3</c:v>
                </c:pt>
                <c:pt idx="9422">
                  <c:v>3.5511937647949958E-3</c:v>
                </c:pt>
                <c:pt idx="9423">
                  <c:v>3.5541393222684571E-3</c:v>
                </c:pt>
                <c:pt idx="9424">
                  <c:v>3.5559439104914988E-3</c:v>
                </c:pt>
                <c:pt idx="9425">
                  <c:v>3.5562605025228075E-3</c:v>
                </c:pt>
                <c:pt idx="9426">
                  <c:v>3.5612225017875028E-3</c:v>
                </c:pt>
                <c:pt idx="9427">
                  <c:v>3.5657294113260267E-3</c:v>
                </c:pt>
                <c:pt idx="9428">
                  <c:v>3.5680384157600613E-3</c:v>
                </c:pt>
                <c:pt idx="9429">
                  <c:v>3.5681625245995324E-3</c:v>
                </c:pt>
                <c:pt idx="9430">
                  <c:v>3.5715881960033972E-3</c:v>
                </c:pt>
                <c:pt idx="9431">
                  <c:v>3.5719972612390017E-3</c:v>
                </c:pt>
                <c:pt idx="9432">
                  <c:v>3.5732089020969597E-3</c:v>
                </c:pt>
                <c:pt idx="9433">
                  <c:v>3.5733333756195044E-3</c:v>
                </c:pt>
                <c:pt idx="9434">
                  <c:v>3.5786105974934092E-3</c:v>
                </c:pt>
                <c:pt idx="9435">
                  <c:v>3.5808599030625571E-3</c:v>
                </c:pt>
                <c:pt idx="9436">
                  <c:v>3.5810051610386372E-3</c:v>
                </c:pt>
                <c:pt idx="9437">
                  <c:v>3.5812402253190862E-3</c:v>
                </c:pt>
                <c:pt idx="9438">
                  <c:v>3.5825852855983142E-3</c:v>
                </c:pt>
                <c:pt idx="9439">
                  <c:v>3.582982839749596E-3</c:v>
                </c:pt>
                <c:pt idx="9440">
                  <c:v>3.5841639216557027E-3</c:v>
                </c:pt>
                <c:pt idx="9441">
                  <c:v>3.5843205021724735E-3</c:v>
                </c:pt>
                <c:pt idx="9442">
                  <c:v>3.5887990879933996E-3</c:v>
                </c:pt>
                <c:pt idx="9443">
                  <c:v>3.5907276510907101E-3</c:v>
                </c:pt>
                <c:pt idx="9444">
                  <c:v>3.5908793952154857E-3</c:v>
                </c:pt>
                <c:pt idx="9445">
                  <c:v>3.5939897137661787E-3</c:v>
                </c:pt>
                <c:pt idx="9446">
                  <c:v>3.594166371697907E-3</c:v>
                </c:pt>
                <c:pt idx="9447">
                  <c:v>3.6024212481161649E-3</c:v>
                </c:pt>
                <c:pt idx="9448">
                  <c:v>3.6035624009485489E-3</c:v>
                </c:pt>
                <c:pt idx="9449">
                  <c:v>3.6051097883813628E-3</c:v>
                </c:pt>
                <c:pt idx="9450">
                  <c:v>3.6071147910325513E-3</c:v>
                </c:pt>
                <c:pt idx="9451">
                  <c:v>3.6089803061348466E-3</c:v>
                </c:pt>
                <c:pt idx="9452">
                  <c:v>3.6109350420639682E-3</c:v>
                </c:pt>
                <c:pt idx="9453">
                  <c:v>3.6269233527042354E-3</c:v>
                </c:pt>
                <c:pt idx="9454">
                  <c:v>3.6293981862158698E-3</c:v>
                </c:pt>
                <c:pt idx="9455">
                  <c:v>3.6376608226927057E-3</c:v>
                </c:pt>
                <c:pt idx="9456">
                  <c:v>3.644820260664526E-3</c:v>
                </c:pt>
                <c:pt idx="9457">
                  <c:v>3.6456565955186571E-3</c:v>
                </c:pt>
                <c:pt idx="9458">
                  <c:v>3.6457645665125492E-3</c:v>
                </c:pt>
                <c:pt idx="9459">
                  <c:v>3.6475936579640003E-3</c:v>
                </c:pt>
                <c:pt idx="9460">
                  <c:v>3.6538883356497724E-3</c:v>
                </c:pt>
                <c:pt idx="9461">
                  <c:v>3.6596172683496736E-3</c:v>
                </c:pt>
                <c:pt idx="9462">
                  <c:v>3.6625802065681288E-3</c:v>
                </c:pt>
                <c:pt idx="9463">
                  <c:v>3.6646443970317528E-3</c:v>
                </c:pt>
                <c:pt idx="9464">
                  <c:v>3.670275425974871E-3</c:v>
                </c:pt>
                <c:pt idx="9465">
                  <c:v>3.6722676671998235E-3</c:v>
                </c:pt>
                <c:pt idx="9466">
                  <c:v>3.6734748958889419E-3</c:v>
                </c:pt>
                <c:pt idx="9467">
                  <c:v>3.6756437888435345E-3</c:v>
                </c:pt>
                <c:pt idx="9468">
                  <c:v>3.6815334748282768E-3</c:v>
                </c:pt>
                <c:pt idx="9469">
                  <c:v>3.6815424058419749E-3</c:v>
                </c:pt>
                <c:pt idx="9470">
                  <c:v>3.6815993360926088E-3</c:v>
                </c:pt>
                <c:pt idx="9471">
                  <c:v>3.6818494540928086E-3</c:v>
                </c:pt>
                <c:pt idx="9472">
                  <c:v>3.6875355328120055E-3</c:v>
                </c:pt>
                <c:pt idx="9473">
                  <c:v>3.6875713362535738E-3</c:v>
                </c:pt>
                <c:pt idx="9474">
                  <c:v>3.6883375229568006E-3</c:v>
                </c:pt>
                <c:pt idx="9475">
                  <c:v>3.6909846257992774E-3</c:v>
                </c:pt>
                <c:pt idx="9476">
                  <c:v>3.693484401647506E-3</c:v>
                </c:pt>
                <c:pt idx="9477">
                  <c:v>3.6974846572599474E-3</c:v>
                </c:pt>
                <c:pt idx="9478">
                  <c:v>3.6978040948114459E-3</c:v>
                </c:pt>
                <c:pt idx="9479">
                  <c:v>3.7005182794901162E-3</c:v>
                </c:pt>
                <c:pt idx="9480">
                  <c:v>3.7040960783080792E-3</c:v>
                </c:pt>
                <c:pt idx="9481">
                  <c:v>3.7079209784282949E-3</c:v>
                </c:pt>
                <c:pt idx="9482">
                  <c:v>3.7083077483805443E-3</c:v>
                </c:pt>
                <c:pt idx="9483">
                  <c:v>3.7089368216960215E-3</c:v>
                </c:pt>
                <c:pt idx="9484">
                  <c:v>3.7092099420181612E-3</c:v>
                </c:pt>
                <c:pt idx="9485">
                  <c:v>3.7094928331173681E-3</c:v>
                </c:pt>
                <c:pt idx="9486">
                  <c:v>3.7110261976182595E-3</c:v>
                </c:pt>
                <c:pt idx="9487">
                  <c:v>3.713759405356106E-3</c:v>
                </c:pt>
                <c:pt idx="9488">
                  <c:v>3.7177924229037846E-3</c:v>
                </c:pt>
                <c:pt idx="9489">
                  <c:v>3.7180846903269566E-3</c:v>
                </c:pt>
                <c:pt idx="9490">
                  <c:v>3.7190584288267796E-3</c:v>
                </c:pt>
                <c:pt idx="9491">
                  <c:v>3.7199620390224002E-3</c:v>
                </c:pt>
                <c:pt idx="9492">
                  <c:v>3.7231279940671651E-3</c:v>
                </c:pt>
                <c:pt idx="9493">
                  <c:v>3.7252645803201368E-3</c:v>
                </c:pt>
                <c:pt idx="9494">
                  <c:v>3.7260914135680266E-3</c:v>
                </c:pt>
                <c:pt idx="9495">
                  <c:v>3.7287931940610097E-3</c:v>
                </c:pt>
                <c:pt idx="9496">
                  <c:v>3.7302924731000514E-3</c:v>
                </c:pt>
                <c:pt idx="9497">
                  <c:v>3.7306790172961235E-3</c:v>
                </c:pt>
                <c:pt idx="9498">
                  <c:v>3.7328139413882085E-3</c:v>
                </c:pt>
                <c:pt idx="9499">
                  <c:v>3.7340123097674878E-3</c:v>
                </c:pt>
                <c:pt idx="9500">
                  <c:v>3.7369083398083366E-3</c:v>
                </c:pt>
                <c:pt idx="9501">
                  <c:v>3.7404874336232877E-3</c:v>
                </c:pt>
                <c:pt idx="9502">
                  <c:v>3.7412144032530495E-3</c:v>
                </c:pt>
                <c:pt idx="9503">
                  <c:v>3.7458732715087563E-3</c:v>
                </c:pt>
                <c:pt idx="9504">
                  <c:v>3.7491663942651938E-3</c:v>
                </c:pt>
                <c:pt idx="9505">
                  <c:v>3.7509114548011156E-3</c:v>
                </c:pt>
                <c:pt idx="9506">
                  <c:v>3.7509286916575461E-3</c:v>
                </c:pt>
                <c:pt idx="9507">
                  <c:v>3.7512277664978285E-3</c:v>
                </c:pt>
                <c:pt idx="9508">
                  <c:v>3.752384536199983E-3</c:v>
                </c:pt>
                <c:pt idx="9509">
                  <c:v>3.7524551705949605E-3</c:v>
                </c:pt>
                <c:pt idx="9510">
                  <c:v>3.7571118358672969E-3</c:v>
                </c:pt>
                <c:pt idx="9511">
                  <c:v>3.7573766156149785E-3</c:v>
                </c:pt>
                <c:pt idx="9512">
                  <c:v>3.7586749865392705E-3</c:v>
                </c:pt>
                <c:pt idx="9513">
                  <c:v>3.7593805787954093E-3</c:v>
                </c:pt>
                <c:pt idx="9514">
                  <c:v>3.7610782429378211E-3</c:v>
                </c:pt>
                <c:pt idx="9515">
                  <c:v>3.7617808954019593E-3</c:v>
                </c:pt>
                <c:pt idx="9516">
                  <c:v>3.7849812774547538E-3</c:v>
                </c:pt>
                <c:pt idx="9517">
                  <c:v>3.7869030430583107E-3</c:v>
                </c:pt>
                <c:pt idx="9518">
                  <c:v>3.7937546885281558E-3</c:v>
                </c:pt>
                <c:pt idx="9519">
                  <c:v>3.7952909915806251E-3</c:v>
                </c:pt>
                <c:pt idx="9520">
                  <c:v>3.7996105954344315E-3</c:v>
                </c:pt>
                <c:pt idx="9521">
                  <c:v>3.8042171502774193E-3</c:v>
                </c:pt>
                <c:pt idx="9522">
                  <c:v>3.8083705901405885E-3</c:v>
                </c:pt>
                <c:pt idx="9523">
                  <c:v>3.8150078912817524E-3</c:v>
                </c:pt>
                <c:pt idx="9524">
                  <c:v>3.8159310256656452E-3</c:v>
                </c:pt>
                <c:pt idx="9525">
                  <c:v>3.8164843267724262E-3</c:v>
                </c:pt>
                <c:pt idx="9526">
                  <c:v>3.8207755399260281E-3</c:v>
                </c:pt>
                <c:pt idx="9527">
                  <c:v>3.8233162347020059E-3</c:v>
                </c:pt>
                <c:pt idx="9528">
                  <c:v>3.8234273960524603E-3</c:v>
                </c:pt>
                <c:pt idx="9529">
                  <c:v>3.828151019119133E-3</c:v>
                </c:pt>
                <c:pt idx="9530">
                  <c:v>3.8304829448344187E-3</c:v>
                </c:pt>
                <c:pt idx="9531">
                  <c:v>3.8377932044730699E-3</c:v>
                </c:pt>
                <c:pt idx="9532">
                  <c:v>3.8392123239429331E-3</c:v>
                </c:pt>
                <c:pt idx="9533">
                  <c:v>3.8393141213736155E-3</c:v>
                </c:pt>
                <c:pt idx="9534">
                  <c:v>3.8407914896590543E-3</c:v>
                </c:pt>
                <c:pt idx="9535">
                  <c:v>3.8424924508340267E-3</c:v>
                </c:pt>
                <c:pt idx="9536">
                  <c:v>3.8456235699637037E-3</c:v>
                </c:pt>
                <c:pt idx="9537">
                  <c:v>3.8474903056378721E-3</c:v>
                </c:pt>
                <c:pt idx="9538">
                  <c:v>3.8499130316462854E-3</c:v>
                </c:pt>
                <c:pt idx="9539">
                  <c:v>3.8535380217752284E-3</c:v>
                </c:pt>
                <c:pt idx="9540">
                  <c:v>3.8558040374363891E-3</c:v>
                </c:pt>
                <c:pt idx="9541">
                  <c:v>3.857556431326892E-3</c:v>
                </c:pt>
                <c:pt idx="9542">
                  <c:v>3.8601383675394433E-3</c:v>
                </c:pt>
                <c:pt idx="9543">
                  <c:v>3.8651538338061332E-3</c:v>
                </c:pt>
                <c:pt idx="9544">
                  <c:v>3.8654708872731484E-3</c:v>
                </c:pt>
                <c:pt idx="9545">
                  <c:v>3.8662788661587935E-3</c:v>
                </c:pt>
                <c:pt idx="9546">
                  <c:v>3.8778020867321589E-3</c:v>
                </c:pt>
                <c:pt idx="9547">
                  <c:v>3.8841104784856288E-3</c:v>
                </c:pt>
                <c:pt idx="9548">
                  <c:v>3.8864028513874815E-3</c:v>
                </c:pt>
                <c:pt idx="9549">
                  <c:v>3.8905483798610217E-3</c:v>
                </c:pt>
                <c:pt idx="9550">
                  <c:v>3.8925882134656317E-3</c:v>
                </c:pt>
                <c:pt idx="9551">
                  <c:v>3.8927783051304504E-3</c:v>
                </c:pt>
                <c:pt idx="9552">
                  <c:v>3.8953040851135573E-3</c:v>
                </c:pt>
                <c:pt idx="9553">
                  <c:v>3.8967052520054832E-3</c:v>
                </c:pt>
                <c:pt idx="9554">
                  <c:v>3.8988570259434036E-3</c:v>
                </c:pt>
                <c:pt idx="9555">
                  <c:v>3.9020793009528622E-3</c:v>
                </c:pt>
                <c:pt idx="9556">
                  <c:v>3.9027008002725529E-3</c:v>
                </c:pt>
                <c:pt idx="9557">
                  <c:v>3.9037834772927644E-3</c:v>
                </c:pt>
                <c:pt idx="9558">
                  <c:v>3.9059070639591311E-3</c:v>
                </c:pt>
                <c:pt idx="9559">
                  <c:v>3.9111170340594978E-3</c:v>
                </c:pt>
                <c:pt idx="9560">
                  <c:v>3.9162611404146945E-3</c:v>
                </c:pt>
                <c:pt idx="9561">
                  <c:v>3.9167519790040337E-3</c:v>
                </c:pt>
                <c:pt idx="9562">
                  <c:v>3.9176448372514987E-3</c:v>
                </c:pt>
                <c:pt idx="9563">
                  <c:v>3.9183321581421193E-3</c:v>
                </c:pt>
                <c:pt idx="9564">
                  <c:v>3.9223942114076571E-3</c:v>
                </c:pt>
                <c:pt idx="9565">
                  <c:v>3.9269898728947778E-3</c:v>
                </c:pt>
                <c:pt idx="9566">
                  <c:v>3.9287400141851635E-3</c:v>
                </c:pt>
                <c:pt idx="9567">
                  <c:v>3.9298425825575346E-3</c:v>
                </c:pt>
                <c:pt idx="9568">
                  <c:v>3.9340164942887603E-3</c:v>
                </c:pt>
                <c:pt idx="9569">
                  <c:v>3.9353652634195073E-3</c:v>
                </c:pt>
                <c:pt idx="9570">
                  <c:v>3.9368718162730307E-3</c:v>
                </c:pt>
                <c:pt idx="9571">
                  <c:v>3.9376929187871293E-3</c:v>
                </c:pt>
                <c:pt idx="9572">
                  <c:v>3.939043186343508E-3</c:v>
                </c:pt>
                <c:pt idx="9573">
                  <c:v>3.9415698916788625E-3</c:v>
                </c:pt>
                <c:pt idx="9574">
                  <c:v>3.9435992025801695E-3</c:v>
                </c:pt>
                <c:pt idx="9575">
                  <c:v>3.9454790261432377E-3</c:v>
                </c:pt>
                <c:pt idx="9576">
                  <c:v>3.9481803203921468E-3</c:v>
                </c:pt>
                <c:pt idx="9577">
                  <c:v>3.9505141728909425E-3</c:v>
                </c:pt>
                <c:pt idx="9578">
                  <c:v>3.9514388453938632E-3</c:v>
                </c:pt>
                <c:pt idx="9579">
                  <c:v>3.9518796653448306E-3</c:v>
                </c:pt>
                <c:pt idx="9580">
                  <c:v>3.9534322724589718E-3</c:v>
                </c:pt>
                <c:pt idx="9581">
                  <c:v>3.9538525858101563E-3</c:v>
                </c:pt>
                <c:pt idx="9582">
                  <c:v>3.954545900403306E-3</c:v>
                </c:pt>
                <c:pt idx="9583">
                  <c:v>3.9547501477248392E-3</c:v>
                </c:pt>
                <c:pt idx="9584">
                  <c:v>3.9560071531707045E-3</c:v>
                </c:pt>
                <c:pt idx="9585">
                  <c:v>3.960487341612415E-3</c:v>
                </c:pt>
                <c:pt idx="9586">
                  <c:v>3.9606675496220798E-3</c:v>
                </c:pt>
                <c:pt idx="9587">
                  <c:v>3.961756483313557E-3</c:v>
                </c:pt>
                <c:pt idx="9588">
                  <c:v>3.9637410984451503E-3</c:v>
                </c:pt>
                <c:pt idx="9589">
                  <c:v>3.9642714666934392E-3</c:v>
                </c:pt>
                <c:pt idx="9590">
                  <c:v>3.9650386109997956E-3</c:v>
                </c:pt>
                <c:pt idx="9591">
                  <c:v>3.9677212766426398E-3</c:v>
                </c:pt>
                <c:pt idx="9592">
                  <c:v>3.9679934071107665E-3</c:v>
                </c:pt>
                <c:pt idx="9593">
                  <c:v>3.9699546924499181E-3</c:v>
                </c:pt>
                <c:pt idx="9594">
                  <c:v>3.9716113409119383E-3</c:v>
                </c:pt>
                <c:pt idx="9595">
                  <c:v>3.9727093246972869E-3</c:v>
                </c:pt>
                <c:pt idx="9596">
                  <c:v>3.9766952311477257E-3</c:v>
                </c:pt>
                <c:pt idx="9597">
                  <c:v>3.9798441378796822E-3</c:v>
                </c:pt>
                <c:pt idx="9598">
                  <c:v>3.9854485424786349E-3</c:v>
                </c:pt>
                <c:pt idx="9599">
                  <c:v>3.992580805360451E-3</c:v>
                </c:pt>
                <c:pt idx="9600">
                  <c:v>3.9930468206933814E-3</c:v>
                </c:pt>
                <c:pt idx="9601">
                  <c:v>3.9971178496276856E-3</c:v>
                </c:pt>
                <c:pt idx="9602">
                  <c:v>3.9971544419754564E-3</c:v>
                </c:pt>
                <c:pt idx="9603">
                  <c:v>4.0019164336693005E-3</c:v>
                </c:pt>
                <c:pt idx="9604">
                  <c:v>4.0028399004853783E-3</c:v>
                </c:pt>
                <c:pt idx="9605">
                  <c:v>4.0053706917594946E-3</c:v>
                </c:pt>
                <c:pt idx="9606">
                  <c:v>4.0064145387168149E-3</c:v>
                </c:pt>
                <c:pt idx="9607">
                  <c:v>4.0083362646269795E-3</c:v>
                </c:pt>
                <c:pt idx="9608">
                  <c:v>4.0091179168689258E-3</c:v>
                </c:pt>
                <c:pt idx="9609">
                  <c:v>4.0103179424474146E-3</c:v>
                </c:pt>
                <c:pt idx="9610">
                  <c:v>4.0174419193331878E-3</c:v>
                </c:pt>
                <c:pt idx="9611">
                  <c:v>4.0184655651438212E-3</c:v>
                </c:pt>
                <c:pt idx="9612">
                  <c:v>4.0308584850398651E-3</c:v>
                </c:pt>
                <c:pt idx="9613">
                  <c:v>4.036313796288527E-3</c:v>
                </c:pt>
                <c:pt idx="9614">
                  <c:v>4.0434005916277068E-3</c:v>
                </c:pt>
                <c:pt idx="9615">
                  <c:v>4.0439944085261994E-3</c:v>
                </c:pt>
                <c:pt idx="9616">
                  <c:v>4.0467728952630613E-3</c:v>
                </c:pt>
                <c:pt idx="9617">
                  <c:v>4.047330970740913E-3</c:v>
                </c:pt>
                <c:pt idx="9618">
                  <c:v>4.0485491907789667E-3</c:v>
                </c:pt>
                <c:pt idx="9619">
                  <c:v>4.0535345967420604E-3</c:v>
                </c:pt>
                <c:pt idx="9620">
                  <c:v>4.0560159102003123E-3</c:v>
                </c:pt>
                <c:pt idx="9621">
                  <c:v>4.0561064458708067E-3</c:v>
                </c:pt>
                <c:pt idx="9622">
                  <c:v>4.0582473661462523E-3</c:v>
                </c:pt>
                <c:pt idx="9623">
                  <c:v>4.0589034954715501E-3</c:v>
                </c:pt>
                <c:pt idx="9624">
                  <c:v>4.0597384460185539E-3</c:v>
                </c:pt>
                <c:pt idx="9625">
                  <c:v>4.0601093113239207E-3</c:v>
                </c:pt>
                <c:pt idx="9626">
                  <c:v>4.0611787009804138E-3</c:v>
                </c:pt>
                <c:pt idx="9627">
                  <c:v>4.0620583314042646E-3</c:v>
                </c:pt>
                <c:pt idx="9628">
                  <c:v>4.063779967875933E-3</c:v>
                </c:pt>
                <c:pt idx="9629">
                  <c:v>4.0670539733013945E-3</c:v>
                </c:pt>
                <c:pt idx="9630">
                  <c:v>4.0702908455565751E-3</c:v>
                </c:pt>
                <c:pt idx="9631">
                  <c:v>4.0755144069231954E-3</c:v>
                </c:pt>
                <c:pt idx="9632">
                  <c:v>4.0803191930576608E-3</c:v>
                </c:pt>
                <c:pt idx="9633">
                  <c:v>4.0827306064487243E-3</c:v>
                </c:pt>
                <c:pt idx="9634">
                  <c:v>4.0910574668373669E-3</c:v>
                </c:pt>
                <c:pt idx="9635">
                  <c:v>4.0927655827466365E-3</c:v>
                </c:pt>
                <c:pt idx="9636">
                  <c:v>4.0991106710430445E-3</c:v>
                </c:pt>
                <c:pt idx="9637">
                  <c:v>4.0991686122348082E-3</c:v>
                </c:pt>
                <c:pt idx="9638">
                  <c:v>4.1010313252315628E-3</c:v>
                </c:pt>
                <c:pt idx="9639">
                  <c:v>4.1030961706361871E-3</c:v>
                </c:pt>
                <c:pt idx="9640">
                  <c:v>4.1060588210775359E-3</c:v>
                </c:pt>
                <c:pt idx="9641">
                  <c:v>4.1111367672275372E-3</c:v>
                </c:pt>
                <c:pt idx="9642">
                  <c:v>4.1145484243824051E-3</c:v>
                </c:pt>
                <c:pt idx="9643">
                  <c:v>4.1155532229631914E-3</c:v>
                </c:pt>
                <c:pt idx="9644">
                  <c:v>4.1176175480122255E-3</c:v>
                </c:pt>
                <c:pt idx="9645">
                  <c:v>4.1195826217964209E-3</c:v>
                </c:pt>
                <c:pt idx="9646">
                  <c:v>4.1199366141014687E-3</c:v>
                </c:pt>
                <c:pt idx="9647">
                  <c:v>4.1260443954406461E-3</c:v>
                </c:pt>
                <c:pt idx="9648">
                  <c:v>4.1275432130439826E-3</c:v>
                </c:pt>
                <c:pt idx="9649">
                  <c:v>4.128595862011481E-3</c:v>
                </c:pt>
                <c:pt idx="9650">
                  <c:v>4.1292034835282241E-3</c:v>
                </c:pt>
                <c:pt idx="9651">
                  <c:v>4.1316717378597784E-3</c:v>
                </c:pt>
                <c:pt idx="9652">
                  <c:v>4.1366770054049968E-3</c:v>
                </c:pt>
                <c:pt idx="9653">
                  <c:v>4.1441083356845805E-3</c:v>
                </c:pt>
                <c:pt idx="9654">
                  <c:v>4.1472752309666206E-3</c:v>
                </c:pt>
                <c:pt idx="9655">
                  <c:v>4.1475896522654328E-3</c:v>
                </c:pt>
                <c:pt idx="9656">
                  <c:v>4.1476314692562239E-3</c:v>
                </c:pt>
                <c:pt idx="9657">
                  <c:v>4.1489541027677187E-3</c:v>
                </c:pt>
                <c:pt idx="9658">
                  <c:v>4.1505104757926384E-3</c:v>
                </c:pt>
                <c:pt idx="9659">
                  <c:v>4.1532829254123296E-3</c:v>
                </c:pt>
                <c:pt idx="9660">
                  <c:v>4.1567169795648628E-3</c:v>
                </c:pt>
                <c:pt idx="9661">
                  <c:v>4.1574187215617769E-3</c:v>
                </c:pt>
                <c:pt idx="9662">
                  <c:v>4.1579355667668155E-3</c:v>
                </c:pt>
                <c:pt idx="9663">
                  <c:v>4.158810700673355E-3</c:v>
                </c:pt>
                <c:pt idx="9664">
                  <c:v>4.1617907603893134E-3</c:v>
                </c:pt>
                <c:pt idx="9665">
                  <c:v>4.1632988687277219E-3</c:v>
                </c:pt>
                <c:pt idx="9666">
                  <c:v>4.1703292337049455E-3</c:v>
                </c:pt>
                <c:pt idx="9667">
                  <c:v>4.1707496760596662E-3</c:v>
                </c:pt>
                <c:pt idx="9668">
                  <c:v>4.1755310629382515E-3</c:v>
                </c:pt>
                <c:pt idx="9669">
                  <c:v>4.1782001856911595E-3</c:v>
                </c:pt>
                <c:pt idx="9670">
                  <c:v>4.1783064659945551E-3</c:v>
                </c:pt>
                <c:pt idx="9671">
                  <c:v>4.1788053189282586E-3</c:v>
                </c:pt>
                <c:pt idx="9672">
                  <c:v>4.1793346278590771E-3</c:v>
                </c:pt>
                <c:pt idx="9673">
                  <c:v>4.1796269386969072E-3</c:v>
                </c:pt>
                <c:pt idx="9674">
                  <c:v>4.1801285403981524E-3</c:v>
                </c:pt>
                <c:pt idx="9675">
                  <c:v>4.1807447208030216E-3</c:v>
                </c:pt>
                <c:pt idx="9676">
                  <c:v>4.1879712852661063E-3</c:v>
                </c:pt>
                <c:pt idx="9677">
                  <c:v>4.1993900030558914E-3</c:v>
                </c:pt>
                <c:pt idx="9678">
                  <c:v>4.2014350513801665E-3</c:v>
                </c:pt>
                <c:pt idx="9679">
                  <c:v>4.2030347844765701E-3</c:v>
                </c:pt>
                <c:pt idx="9680">
                  <c:v>4.2032630587057846E-3</c:v>
                </c:pt>
                <c:pt idx="9681">
                  <c:v>4.2111322716251575E-3</c:v>
                </c:pt>
                <c:pt idx="9682">
                  <c:v>4.2124578573328559E-3</c:v>
                </c:pt>
                <c:pt idx="9683">
                  <c:v>4.2131617402922025E-3</c:v>
                </c:pt>
                <c:pt idx="9684">
                  <c:v>4.2133246519053492E-3</c:v>
                </c:pt>
                <c:pt idx="9685">
                  <c:v>4.21419357999779E-3</c:v>
                </c:pt>
                <c:pt idx="9686">
                  <c:v>4.2155760463393702E-3</c:v>
                </c:pt>
                <c:pt idx="9687">
                  <c:v>4.216211770779207E-3</c:v>
                </c:pt>
                <c:pt idx="9688">
                  <c:v>4.2163983595019956E-3</c:v>
                </c:pt>
                <c:pt idx="9689">
                  <c:v>4.2201427862271377E-3</c:v>
                </c:pt>
                <c:pt idx="9690">
                  <c:v>4.2217593195526459E-3</c:v>
                </c:pt>
                <c:pt idx="9691">
                  <c:v>4.2245130190052384E-3</c:v>
                </c:pt>
                <c:pt idx="9692">
                  <c:v>4.2295577219376018E-3</c:v>
                </c:pt>
                <c:pt idx="9693">
                  <c:v>4.2307772816277079E-3</c:v>
                </c:pt>
                <c:pt idx="9694">
                  <c:v>4.2381223556808541E-3</c:v>
                </c:pt>
                <c:pt idx="9695">
                  <c:v>4.2411843686112278E-3</c:v>
                </c:pt>
                <c:pt idx="9696">
                  <c:v>4.2443898830849952E-3</c:v>
                </c:pt>
                <c:pt idx="9697">
                  <c:v>4.2565094621745065E-3</c:v>
                </c:pt>
                <c:pt idx="9698">
                  <c:v>4.257561540549455E-3</c:v>
                </c:pt>
                <c:pt idx="9699">
                  <c:v>4.2585109767686825E-3</c:v>
                </c:pt>
                <c:pt idx="9700">
                  <c:v>4.2633141280314698E-3</c:v>
                </c:pt>
                <c:pt idx="9701">
                  <c:v>4.264374262304819E-3</c:v>
                </c:pt>
                <c:pt idx="9702">
                  <c:v>4.2692715582359269E-3</c:v>
                </c:pt>
                <c:pt idx="9703">
                  <c:v>4.2770255635594711E-3</c:v>
                </c:pt>
                <c:pt idx="9704">
                  <c:v>4.2773207137153978E-3</c:v>
                </c:pt>
                <c:pt idx="9705">
                  <c:v>4.2800873581761868E-3</c:v>
                </c:pt>
                <c:pt idx="9706">
                  <c:v>4.2845883062630702E-3</c:v>
                </c:pt>
                <c:pt idx="9707">
                  <c:v>4.2878427502876879E-3</c:v>
                </c:pt>
                <c:pt idx="9708">
                  <c:v>4.289668743173553E-3</c:v>
                </c:pt>
                <c:pt idx="9709">
                  <c:v>4.2918226754397907E-3</c:v>
                </c:pt>
                <c:pt idx="9710">
                  <c:v>4.2931561948646437E-3</c:v>
                </c:pt>
                <c:pt idx="9711">
                  <c:v>4.3024076533310935E-3</c:v>
                </c:pt>
                <c:pt idx="9712">
                  <c:v>4.3033648099154867E-3</c:v>
                </c:pt>
                <c:pt idx="9713">
                  <c:v>4.3073273518417637E-3</c:v>
                </c:pt>
                <c:pt idx="9714">
                  <c:v>4.3076543807549121E-3</c:v>
                </c:pt>
                <c:pt idx="9715">
                  <c:v>4.3098726609748159E-3</c:v>
                </c:pt>
                <c:pt idx="9716">
                  <c:v>4.3179742762363945E-3</c:v>
                </c:pt>
                <c:pt idx="9717">
                  <c:v>4.3225881817998274E-3</c:v>
                </c:pt>
                <c:pt idx="9718">
                  <c:v>4.3250741753573345E-3</c:v>
                </c:pt>
                <c:pt idx="9719">
                  <c:v>4.3274022164951362E-3</c:v>
                </c:pt>
                <c:pt idx="9720">
                  <c:v>4.3300299886546365E-3</c:v>
                </c:pt>
                <c:pt idx="9721">
                  <c:v>4.3307247917500642E-3</c:v>
                </c:pt>
                <c:pt idx="9722">
                  <c:v>4.3332020465587642E-3</c:v>
                </c:pt>
                <c:pt idx="9723">
                  <c:v>4.3407496561558142E-3</c:v>
                </c:pt>
                <c:pt idx="9724">
                  <c:v>4.3424510936515143E-3</c:v>
                </c:pt>
                <c:pt idx="9725">
                  <c:v>4.3429009587346787E-3</c:v>
                </c:pt>
                <c:pt idx="9726">
                  <c:v>4.3450569304040957E-3</c:v>
                </c:pt>
                <c:pt idx="9727">
                  <c:v>4.3469055359654117E-3</c:v>
                </c:pt>
                <c:pt idx="9728">
                  <c:v>4.3477710702726508E-3</c:v>
                </c:pt>
                <c:pt idx="9729">
                  <c:v>4.3531448115962336E-3</c:v>
                </c:pt>
                <c:pt idx="9730">
                  <c:v>4.3539241864296776E-3</c:v>
                </c:pt>
                <c:pt idx="9731">
                  <c:v>4.3558672425775451E-3</c:v>
                </c:pt>
                <c:pt idx="9732">
                  <c:v>4.3641041031565195E-3</c:v>
                </c:pt>
                <c:pt idx="9733">
                  <c:v>4.3675417793312904E-3</c:v>
                </c:pt>
                <c:pt idx="9734">
                  <c:v>4.3704867265188197E-3</c:v>
                </c:pt>
                <c:pt idx="9735">
                  <c:v>4.3708852779666338E-3</c:v>
                </c:pt>
                <c:pt idx="9736">
                  <c:v>4.3714444164832025E-3</c:v>
                </c:pt>
                <c:pt idx="9737">
                  <c:v>4.3718061448653851E-3</c:v>
                </c:pt>
                <c:pt idx="9738">
                  <c:v>4.3784510330267205E-3</c:v>
                </c:pt>
                <c:pt idx="9739">
                  <c:v>4.382953617845904E-3</c:v>
                </c:pt>
                <c:pt idx="9740">
                  <c:v>4.3835528615756361E-3</c:v>
                </c:pt>
                <c:pt idx="9741">
                  <c:v>4.3904542999276645E-3</c:v>
                </c:pt>
                <c:pt idx="9742">
                  <c:v>4.3927987803327583E-3</c:v>
                </c:pt>
                <c:pt idx="9743">
                  <c:v>4.3938260379321496E-3</c:v>
                </c:pt>
                <c:pt idx="9744">
                  <c:v>4.3950052021511504E-3</c:v>
                </c:pt>
                <c:pt idx="9745">
                  <c:v>4.3959550898827332E-3</c:v>
                </c:pt>
                <c:pt idx="9746">
                  <c:v>4.3983381820370355E-3</c:v>
                </c:pt>
                <c:pt idx="9747">
                  <c:v>4.4061182262271669E-3</c:v>
                </c:pt>
                <c:pt idx="9748">
                  <c:v>4.4095104633889246E-3</c:v>
                </c:pt>
                <c:pt idx="9749">
                  <c:v>4.409544435972689E-3</c:v>
                </c:pt>
                <c:pt idx="9750">
                  <c:v>4.4151007321778703E-3</c:v>
                </c:pt>
                <c:pt idx="9751">
                  <c:v>4.417938617598316E-3</c:v>
                </c:pt>
                <c:pt idx="9752">
                  <c:v>4.4214547812580158E-3</c:v>
                </c:pt>
                <c:pt idx="9753">
                  <c:v>4.4217708994494283E-3</c:v>
                </c:pt>
                <c:pt idx="9754">
                  <c:v>4.4240939354983086E-3</c:v>
                </c:pt>
                <c:pt idx="9755">
                  <c:v>4.4287012296307582E-3</c:v>
                </c:pt>
                <c:pt idx="9756">
                  <c:v>4.4317935038125419E-3</c:v>
                </c:pt>
                <c:pt idx="9757">
                  <c:v>4.4328074045847828E-3</c:v>
                </c:pt>
                <c:pt idx="9758">
                  <c:v>4.4338228180474792E-3</c:v>
                </c:pt>
                <c:pt idx="9759">
                  <c:v>4.4398670111893542E-3</c:v>
                </c:pt>
                <c:pt idx="9760">
                  <c:v>4.4456130046062556E-3</c:v>
                </c:pt>
                <c:pt idx="9761">
                  <c:v>4.44844757934954E-3</c:v>
                </c:pt>
                <c:pt idx="9762">
                  <c:v>4.4533361284691186E-3</c:v>
                </c:pt>
                <c:pt idx="9763">
                  <c:v>4.4539355582616314E-3</c:v>
                </c:pt>
                <c:pt idx="9764">
                  <c:v>4.4543336929288094E-3</c:v>
                </c:pt>
                <c:pt idx="9765">
                  <c:v>4.4591955432791109E-3</c:v>
                </c:pt>
                <c:pt idx="9766">
                  <c:v>4.4609800441638451E-3</c:v>
                </c:pt>
                <c:pt idx="9767">
                  <c:v>4.461560498033099E-3</c:v>
                </c:pt>
                <c:pt idx="9768">
                  <c:v>4.4659311798427234E-3</c:v>
                </c:pt>
                <c:pt idx="9769">
                  <c:v>4.4680631765469953E-3</c:v>
                </c:pt>
                <c:pt idx="9770">
                  <c:v>4.4693507012513196E-3</c:v>
                </c:pt>
                <c:pt idx="9771">
                  <c:v>4.4736669460516427E-3</c:v>
                </c:pt>
                <c:pt idx="9772">
                  <c:v>4.4745588119642493E-3</c:v>
                </c:pt>
                <c:pt idx="9773">
                  <c:v>4.4799959089066475E-3</c:v>
                </c:pt>
                <c:pt idx="9774">
                  <c:v>4.4810374437237689E-3</c:v>
                </c:pt>
                <c:pt idx="9775">
                  <c:v>4.4816748452095115E-3</c:v>
                </c:pt>
                <c:pt idx="9776">
                  <c:v>4.4841348284300571E-3</c:v>
                </c:pt>
                <c:pt idx="9777">
                  <c:v>4.4857569585241373E-3</c:v>
                </c:pt>
                <c:pt idx="9778">
                  <c:v>4.4902633594910493E-3</c:v>
                </c:pt>
                <c:pt idx="9779">
                  <c:v>4.4909080819271856E-3</c:v>
                </c:pt>
                <c:pt idx="9780">
                  <c:v>4.4942780982307022E-3</c:v>
                </c:pt>
                <c:pt idx="9781">
                  <c:v>4.4963927201853377E-3</c:v>
                </c:pt>
                <c:pt idx="9782">
                  <c:v>4.5004230673185682E-3</c:v>
                </c:pt>
                <c:pt idx="9783">
                  <c:v>4.5061288885397061E-3</c:v>
                </c:pt>
                <c:pt idx="9784">
                  <c:v>4.5109329750780908E-3</c:v>
                </c:pt>
                <c:pt idx="9785">
                  <c:v>4.5125370000227497E-3</c:v>
                </c:pt>
                <c:pt idx="9786">
                  <c:v>4.5147449153051028E-3</c:v>
                </c:pt>
                <c:pt idx="9787">
                  <c:v>4.5176140977264507E-3</c:v>
                </c:pt>
                <c:pt idx="9788">
                  <c:v>4.5217740944421747E-3</c:v>
                </c:pt>
                <c:pt idx="9789">
                  <c:v>4.5243052479185175E-3</c:v>
                </c:pt>
                <c:pt idx="9790">
                  <c:v>4.53224599081508E-3</c:v>
                </c:pt>
                <c:pt idx="9791">
                  <c:v>4.5337999871980254E-3</c:v>
                </c:pt>
                <c:pt idx="9792">
                  <c:v>4.5358303440047607E-3</c:v>
                </c:pt>
                <c:pt idx="9793">
                  <c:v>4.5418128529918439E-3</c:v>
                </c:pt>
                <c:pt idx="9794">
                  <c:v>4.5429460398561747E-3</c:v>
                </c:pt>
                <c:pt idx="9795">
                  <c:v>4.5432558864913035E-3</c:v>
                </c:pt>
                <c:pt idx="9796">
                  <c:v>4.5437155856128796E-3</c:v>
                </c:pt>
                <c:pt idx="9797">
                  <c:v>4.5511792635279007E-3</c:v>
                </c:pt>
                <c:pt idx="9798">
                  <c:v>4.5530525932671881E-3</c:v>
                </c:pt>
                <c:pt idx="9799">
                  <c:v>4.554479550941991E-3</c:v>
                </c:pt>
                <c:pt idx="9800">
                  <c:v>4.5545771569983282E-3</c:v>
                </c:pt>
                <c:pt idx="9801">
                  <c:v>4.557935833395285E-3</c:v>
                </c:pt>
                <c:pt idx="9802">
                  <c:v>4.5664186788997863E-3</c:v>
                </c:pt>
                <c:pt idx="9803">
                  <c:v>4.5669871180747772E-3</c:v>
                </c:pt>
                <c:pt idx="9804">
                  <c:v>4.5682043854713746E-3</c:v>
                </c:pt>
                <c:pt idx="9805">
                  <c:v>4.5683146983755323E-3</c:v>
                </c:pt>
                <c:pt idx="9806">
                  <c:v>4.5694803569171581E-3</c:v>
                </c:pt>
                <c:pt idx="9807">
                  <c:v>4.5698409441142507E-3</c:v>
                </c:pt>
                <c:pt idx="9808">
                  <c:v>4.5698981819886925E-3</c:v>
                </c:pt>
                <c:pt idx="9809">
                  <c:v>4.5705432492611853E-3</c:v>
                </c:pt>
                <c:pt idx="9810">
                  <c:v>4.5789539024049886E-3</c:v>
                </c:pt>
                <c:pt idx="9811">
                  <c:v>4.5790206865407301E-3</c:v>
                </c:pt>
                <c:pt idx="9812">
                  <c:v>4.5813848151759502E-3</c:v>
                </c:pt>
                <c:pt idx="9813">
                  <c:v>4.586325933234465E-3</c:v>
                </c:pt>
                <c:pt idx="9814">
                  <c:v>4.5884117565979307E-3</c:v>
                </c:pt>
                <c:pt idx="9815">
                  <c:v>4.5891319981973657E-3</c:v>
                </c:pt>
                <c:pt idx="9816">
                  <c:v>4.5907595216313933E-3</c:v>
                </c:pt>
                <c:pt idx="9817">
                  <c:v>4.5908214036329458E-3</c:v>
                </c:pt>
                <c:pt idx="9818">
                  <c:v>4.5924683321750658E-3</c:v>
                </c:pt>
                <c:pt idx="9819">
                  <c:v>4.5931722945212108E-3</c:v>
                </c:pt>
                <c:pt idx="9820">
                  <c:v>4.5944650587535739E-3</c:v>
                </c:pt>
                <c:pt idx="9821">
                  <c:v>4.5969731751762596E-3</c:v>
                </c:pt>
                <c:pt idx="9822">
                  <c:v>4.5974176121877626E-3</c:v>
                </c:pt>
                <c:pt idx="9823">
                  <c:v>4.5975898914419437E-3</c:v>
                </c:pt>
                <c:pt idx="9824">
                  <c:v>4.6066040727212182E-3</c:v>
                </c:pt>
                <c:pt idx="9825">
                  <c:v>4.6108146189744528E-3</c:v>
                </c:pt>
                <c:pt idx="9826">
                  <c:v>4.6133513841044027E-3</c:v>
                </c:pt>
                <c:pt idx="9827">
                  <c:v>4.6155292614106867E-3</c:v>
                </c:pt>
                <c:pt idx="9828">
                  <c:v>4.6200855768208067E-3</c:v>
                </c:pt>
                <c:pt idx="9829">
                  <c:v>4.6259036063056704E-3</c:v>
                </c:pt>
                <c:pt idx="9830">
                  <c:v>4.6261485095862049E-3</c:v>
                </c:pt>
                <c:pt idx="9831">
                  <c:v>4.6264549773211592E-3</c:v>
                </c:pt>
                <c:pt idx="9832">
                  <c:v>4.6286343133596797E-3</c:v>
                </c:pt>
                <c:pt idx="9833">
                  <c:v>4.6303226607182259E-3</c:v>
                </c:pt>
                <c:pt idx="9834">
                  <c:v>4.6304572060260653E-3</c:v>
                </c:pt>
                <c:pt idx="9835">
                  <c:v>4.6414015025797555E-3</c:v>
                </c:pt>
                <c:pt idx="9836">
                  <c:v>4.6440735452779741E-3</c:v>
                </c:pt>
                <c:pt idx="9837">
                  <c:v>4.6495411416321315E-3</c:v>
                </c:pt>
                <c:pt idx="9838">
                  <c:v>4.6504543080124134E-3</c:v>
                </c:pt>
                <c:pt idx="9839">
                  <c:v>4.6545218786597413E-3</c:v>
                </c:pt>
                <c:pt idx="9840">
                  <c:v>4.6581451884349949E-3</c:v>
                </c:pt>
                <c:pt idx="9841">
                  <c:v>4.6600464942645756E-3</c:v>
                </c:pt>
                <c:pt idx="9842">
                  <c:v>4.6613673121133885E-3</c:v>
                </c:pt>
                <c:pt idx="9843">
                  <c:v>4.6625072005457699E-3</c:v>
                </c:pt>
                <c:pt idx="9844">
                  <c:v>4.6663574850050477E-3</c:v>
                </c:pt>
                <c:pt idx="9845">
                  <c:v>4.6675461148581402E-3</c:v>
                </c:pt>
                <c:pt idx="9846">
                  <c:v>4.6681432722038407E-3</c:v>
                </c:pt>
                <c:pt idx="9847">
                  <c:v>4.6794098452136628E-3</c:v>
                </c:pt>
                <c:pt idx="9848">
                  <c:v>4.680974261112583E-3</c:v>
                </c:pt>
                <c:pt idx="9849">
                  <c:v>4.6826277465072466E-3</c:v>
                </c:pt>
                <c:pt idx="9850">
                  <c:v>4.6834731984378561E-3</c:v>
                </c:pt>
                <c:pt idx="9851">
                  <c:v>4.6871678595700175E-3</c:v>
                </c:pt>
                <c:pt idx="9852">
                  <c:v>4.6975223577679056E-3</c:v>
                </c:pt>
                <c:pt idx="9853">
                  <c:v>4.7058389865639828E-3</c:v>
                </c:pt>
                <c:pt idx="9854">
                  <c:v>4.7080460887519559E-3</c:v>
                </c:pt>
                <c:pt idx="9855">
                  <c:v>4.710626655542405E-3</c:v>
                </c:pt>
                <c:pt idx="9856">
                  <c:v>4.7109907928174497E-3</c:v>
                </c:pt>
                <c:pt idx="9857">
                  <c:v>4.711207816450241E-3</c:v>
                </c:pt>
                <c:pt idx="9858">
                  <c:v>4.7169256796548457E-3</c:v>
                </c:pt>
                <c:pt idx="9859">
                  <c:v>4.7184330362995954E-3</c:v>
                </c:pt>
                <c:pt idx="9860">
                  <c:v>4.7210428075048251E-3</c:v>
                </c:pt>
                <c:pt idx="9861">
                  <c:v>4.721282843382908E-3</c:v>
                </c:pt>
                <c:pt idx="9862">
                  <c:v>4.7265051147142188E-3</c:v>
                </c:pt>
                <c:pt idx="9863">
                  <c:v>4.7349976379643969E-3</c:v>
                </c:pt>
                <c:pt idx="9864">
                  <c:v>4.7355172368986655E-3</c:v>
                </c:pt>
                <c:pt idx="9865">
                  <c:v>4.738275099195984E-3</c:v>
                </c:pt>
                <c:pt idx="9866">
                  <c:v>4.7387041054005015E-3</c:v>
                </c:pt>
                <c:pt idx="9867">
                  <c:v>4.7417032092627468E-3</c:v>
                </c:pt>
                <c:pt idx="9868">
                  <c:v>4.743270516163872E-3</c:v>
                </c:pt>
                <c:pt idx="9869">
                  <c:v>4.7528137475399638E-3</c:v>
                </c:pt>
                <c:pt idx="9870">
                  <c:v>4.7538065339073248E-3</c:v>
                </c:pt>
                <c:pt idx="9871">
                  <c:v>4.7562752099811981E-3</c:v>
                </c:pt>
                <c:pt idx="9872">
                  <c:v>4.7575728465776967E-3</c:v>
                </c:pt>
                <c:pt idx="9873">
                  <c:v>4.7596297979585504E-3</c:v>
                </c:pt>
                <c:pt idx="9874">
                  <c:v>4.7607044717981536E-3</c:v>
                </c:pt>
                <c:pt idx="9875">
                  <c:v>4.7767009443926006E-3</c:v>
                </c:pt>
                <c:pt idx="9876">
                  <c:v>4.7769438282717078E-3</c:v>
                </c:pt>
                <c:pt idx="9877">
                  <c:v>4.7819420527202942E-3</c:v>
                </c:pt>
                <c:pt idx="9878">
                  <c:v>4.7842623176740859E-3</c:v>
                </c:pt>
                <c:pt idx="9879">
                  <c:v>4.7851641813603735E-3</c:v>
                </c:pt>
                <c:pt idx="9880">
                  <c:v>4.7898907690274222E-3</c:v>
                </c:pt>
                <c:pt idx="9881">
                  <c:v>4.7926065935394464E-3</c:v>
                </c:pt>
                <c:pt idx="9882">
                  <c:v>4.7936006947504918E-3</c:v>
                </c:pt>
                <c:pt idx="9883">
                  <c:v>4.7960000041371662E-3</c:v>
                </c:pt>
                <c:pt idx="9884">
                  <c:v>4.7985754083055328E-3</c:v>
                </c:pt>
                <c:pt idx="9885">
                  <c:v>4.8015778341120655E-3</c:v>
                </c:pt>
                <c:pt idx="9886">
                  <c:v>4.8028355216847745E-3</c:v>
                </c:pt>
                <c:pt idx="9887">
                  <c:v>4.8033548105144049E-3</c:v>
                </c:pt>
                <c:pt idx="9888">
                  <c:v>4.8148673535647248E-3</c:v>
                </c:pt>
                <c:pt idx="9889">
                  <c:v>4.8184775570773762E-3</c:v>
                </c:pt>
                <c:pt idx="9890">
                  <c:v>4.8211019205666563E-3</c:v>
                </c:pt>
                <c:pt idx="9891">
                  <c:v>4.8230041123651993E-3</c:v>
                </c:pt>
                <c:pt idx="9892">
                  <c:v>4.8273917606200117E-3</c:v>
                </c:pt>
                <c:pt idx="9893">
                  <c:v>4.8306221628519313E-3</c:v>
                </c:pt>
                <c:pt idx="9894">
                  <c:v>4.8406759885504151E-3</c:v>
                </c:pt>
                <c:pt idx="9895">
                  <c:v>4.8407469007991652E-3</c:v>
                </c:pt>
                <c:pt idx="9896">
                  <c:v>4.8422246213634746E-3</c:v>
                </c:pt>
                <c:pt idx="9897">
                  <c:v>4.8442924338493194E-3</c:v>
                </c:pt>
                <c:pt idx="9898">
                  <c:v>4.8449018167604288E-3</c:v>
                </c:pt>
                <c:pt idx="9899">
                  <c:v>4.8466466391359824E-3</c:v>
                </c:pt>
                <c:pt idx="9900">
                  <c:v>4.8484034687632932E-3</c:v>
                </c:pt>
                <c:pt idx="9901">
                  <c:v>4.8484757727616668E-3</c:v>
                </c:pt>
                <c:pt idx="9902">
                  <c:v>4.8569239287204746E-3</c:v>
                </c:pt>
                <c:pt idx="9903">
                  <c:v>4.8589148129275254E-3</c:v>
                </c:pt>
                <c:pt idx="9904">
                  <c:v>4.8634913446794726E-3</c:v>
                </c:pt>
                <c:pt idx="9905">
                  <c:v>4.8647046278516223E-3</c:v>
                </c:pt>
                <c:pt idx="9906">
                  <c:v>4.8649095499608561E-3</c:v>
                </c:pt>
                <c:pt idx="9907">
                  <c:v>4.8714198818573208E-3</c:v>
                </c:pt>
                <c:pt idx="9908">
                  <c:v>4.8843682739027512E-3</c:v>
                </c:pt>
                <c:pt idx="9909">
                  <c:v>4.8855150061378428E-3</c:v>
                </c:pt>
                <c:pt idx="9910">
                  <c:v>4.8890799591811149E-3</c:v>
                </c:pt>
                <c:pt idx="9911">
                  <c:v>4.8944258903203869E-3</c:v>
                </c:pt>
                <c:pt idx="9912">
                  <c:v>4.9007940107087811E-3</c:v>
                </c:pt>
                <c:pt idx="9913">
                  <c:v>4.9008649899401156E-3</c:v>
                </c:pt>
                <c:pt idx="9914">
                  <c:v>4.9043611320037034E-3</c:v>
                </c:pt>
                <c:pt idx="9915">
                  <c:v>4.9055414646969886E-3</c:v>
                </c:pt>
                <c:pt idx="9916">
                  <c:v>4.9140726766023256E-3</c:v>
                </c:pt>
                <c:pt idx="9917">
                  <c:v>4.9154155413406817E-3</c:v>
                </c:pt>
                <c:pt idx="9918">
                  <c:v>4.9221883036320649E-3</c:v>
                </c:pt>
                <c:pt idx="9919">
                  <c:v>4.9256744206327766E-3</c:v>
                </c:pt>
                <c:pt idx="9920">
                  <c:v>4.9260838183005518E-3</c:v>
                </c:pt>
                <c:pt idx="9921">
                  <c:v>4.9362635415220986E-3</c:v>
                </c:pt>
                <c:pt idx="9922">
                  <c:v>4.9447782757071667E-3</c:v>
                </c:pt>
                <c:pt idx="9923">
                  <c:v>4.9504758555873312E-3</c:v>
                </c:pt>
                <c:pt idx="9924">
                  <c:v>4.9532173592445605E-3</c:v>
                </c:pt>
                <c:pt idx="9925">
                  <c:v>4.9656666961680621E-3</c:v>
                </c:pt>
                <c:pt idx="9926">
                  <c:v>4.9673674191826646E-3</c:v>
                </c:pt>
                <c:pt idx="9927">
                  <c:v>4.9674930338902889E-3</c:v>
                </c:pt>
                <c:pt idx="9928">
                  <c:v>4.9718499991513888E-3</c:v>
                </c:pt>
                <c:pt idx="9929">
                  <c:v>4.9721606595010924E-3</c:v>
                </c:pt>
                <c:pt idx="9930">
                  <c:v>4.9823999327372921E-3</c:v>
                </c:pt>
                <c:pt idx="9931">
                  <c:v>4.9827322160634823E-3</c:v>
                </c:pt>
                <c:pt idx="9932">
                  <c:v>4.9833040589470313E-3</c:v>
                </c:pt>
                <c:pt idx="9933">
                  <c:v>4.9857843999171264E-3</c:v>
                </c:pt>
                <c:pt idx="9934">
                  <c:v>4.9889653243331868E-3</c:v>
                </c:pt>
                <c:pt idx="9935">
                  <c:v>4.9907612668388009E-3</c:v>
                </c:pt>
                <c:pt idx="9936">
                  <c:v>4.9916778071575733E-3</c:v>
                </c:pt>
                <c:pt idx="9937">
                  <c:v>4.9935841121840985E-3</c:v>
                </c:pt>
                <c:pt idx="9938">
                  <c:v>4.9945353395677329E-3</c:v>
                </c:pt>
                <c:pt idx="9939">
                  <c:v>4.9957885493327782E-3</c:v>
                </c:pt>
                <c:pt idx="9940">
                  <c:v>5.0064878702481682E-3</c:v>
                </c:pt>
                <c:pt idx="9941">
                  <c:v>5.0096211266190405E-3</c:v>
                </c:pt>
                <c:pt idx="9942">
                  <c:v>5.0127791429849669E-3</c:v>
                </c:pt>
                <c:pt idx="9943">
                  <c:v>5.015546253843128E-3</c:v>
                </c:pt>
                <c:pt idx="9944">
                  <c:v>5.0162397073631581E-3</c:v>
                </c:pt>
                <c:pt idx="9945">
                  <c:v>5.0247628267777542E-3</c:v>
                </c:pt>
                <c:pt idx="9946">
                  <c:v>5.0264989662233339E-3</c:v>
                </c:pt>
                <c:pt idx="9947">
                  <c:v>5.0302994300977406E-3</c:v>
                </c:pt>
                <c:pt idx="9948">
                  <c:v>5.0314795891324366E-3</c:v>
                </c:pt>
                <c:pt idx="9949">
                  <c:v>5.0453649437479636E-3</c:v>
                </c:pt>
                <c:pt idx="9950">
                  <c:v>5.0454288649976484E-3</c:v>
                </c:pt>
                <c:pt idx="9951">
                  <c:v>5.0515399756202667E-3</c:v>
                </c:pt>
                <c:pt idx="9952">
                  <c:v>5.0516980198309523E-3</c:v>
                </c:pt>
                <c:pt idx="9953">
                  <c:v>5.0594539701308118E-3</c:v>
                </c:pt>
                <c:pt idx="9954">
                  <c:v>5.0598961743888986E-3</c:v>
                </c:pt>
                <c:pt idx="9955">
                  <c:v>5.067562229074246E-3</c:v>
                </c:pt>
                <c:pt idx="9956">
                  <c:v>5.0754390259127521E-3</c:v>
                </c:pt>
                <c:pt idx="9957">
                  <c:v>5.0809969942021659E-3</c:v>
                </c:pt>
                <c:pt idx="9958">
                  <c:v>5.0887310734418194E-3</c:v>
                </c:pt>
                <c:pt idx="9959">
                  <c:v>5.0936716754862157E-3</c:v>
                </c:pt>
                <c:pt idx="9960">
                  <c:v>5.0940207404352247E-3</c:v>
                </c:pt>
                <c:pt idx="9961">
                  <c:v>5.1006902366403485E-3</c:v>
                </c:pt>
                <c:pt idx="9962">
                  <c:v>5.1096321461721163E-3</c:v>
                </c:pt>
                <c:pt idx="9963">
                  <c:v>5.1098086031560359E-3</c:v>
                </c:pt>
                <c:pt idx="9964">
                  <c:v>5.1138354682276153E-3</c:v>
                </c:pt>
                <c:pt idx="9965">
                  <c:v>5.1164667979075769E-3</c:v>
                </c:pt>
                <c:pt idx="9966">
                  <c:v>5.1173583016179604E-3</c:v>
                </c:pt>
                <c:pt idx="9967">
                  <c:v>5.1173903887655001E-3</c:v>
                </c:pt>
                <c:pt idx="9968">
                  <c:v>5.1213122052693287E-3</c:v>
                </c:pt>
                <c:pt idx="9969">
                  <c:v>5.1387203883135283E-3</c:v>
                </c:pt>
                <c:pt idx="9970">
                  <c:v>5.1469802102806208E-3</c:v>
                </c:pt>
                <c:pt idx="9971">
                  <c:v>5.1519922715983464E-3</c:v>
                </c:pt>
                <c:pt idx="9972">
                  <c:v>5.154985875444656E-3</c:v>
                </c:pt>
                <c:pt idx="9973">
                  <c:v>5.1631335176776511E-3</c:v>
                </c:pt>
                <c:pt idx="9974">
                  <c:v>5.164080547484848E-3</c:v>
                </c:pt>
                <c:pt idx="9975">
                  <c:v>5.1738288183964583E-3</c:v>
                </c:pt>
                <c:pt idx="9976">
                  <c:v>5.1749579416495587E-3</c:v>
                </c:pt>
                <c:pt idx="9977">
                  <c:v>5.1761861991546703E-3</c:v>
                </c:pt>
                <c:pt idx="9978">
                  <c:v>5.1784453189155349E-3</c:v>
                </c:pt>
                <c:pt idx="9979">
                  <c:v>5.1784724989672121E-3</c:v>
                </c:pt>
                <c:pt idx="9980">
                  <c:v>5.1817942108908213E-3</c:v>
                </c:pt>
                <c:pt idx="9981">
                  <c:v>5.1847674148133476E-3</c:v>
                </c:pt>
                <c:pt idx="9982">
                  <c:v>5.1882095267249207E-3</c:v>
                </c:pt>
                <c:pt idx="9983">
                  <c:v>5.1907239543972803E-3</c:v>
                </c:pt>
                <c:pt idx="9984">
                  <c:v>5.190913272040916E-3</c:v>
                </c:pt>
                <c:pt idx="9985">
                  <c:v>5.1918045078208942E-3</c:v>
                </c:pt>
                <c:pt idx="9986">
                  <c:v>5.2086099764442079E-3</c:v>
                </c:pt>
                <c:pt idx="9987">
                  <c:v>5.211223488751849E-3</c:v>
                </c:pt>
                <c:pt idx="9988">
                  <c:v>5.2126506448936143E-3</c:v>
                </c:pt>
                <c:pt idx="9989">
                  <c:v>5.2155698261066447E-3</c:v>
                </c:pt>
                <c:pt idx="9990">
                  <c:v>5.2181548484805914E-3</c:v>
                </c:pt>
                <c:pt idx="9991">
                  <c:v>5.2269831059014241E-3</c:v>
                </c:pt>
                <c:pt idx="9992">
                  <c:v>5.2281732825564765E-3</c:v>
                </c:pt>
                <c:pt idx="9993">
                  <c:v>5.22854226242561E-3</c:v>
                </c:pt>
                <c:pt idx="9994">
                  <c:v>5.233766379499751E-3</c:v>
                </c:pt>
                <c:pt idx="9995">
                  <c:v>5.2384590913356977E-3</c:v>
                </c:pt>
                <c:pt idx="9996">
                  <c:v>5.2487762827047079E-3</c:v>
                </c:pt>
                <c:pt idx="9997">
                  <c:v>5.2491917435384481E-3</c:v>
                </c:pt>
                <c:pt idx="9998">
                  <c:v>5.2535212260857366E-3</c:v>
                </c:pt>
                <c:pt idx="9999">
                  <c:v>5.2548223011225099E-3</c:v>
                </c:pt>
                <c:pt idx="10000">
                  <c:v>5.2595212200129589E-3</c:v>
                </c:pt>
                <c:pt idx="10001">
                  <c:v>5.26638887184402E-3</c:v>
                </c:pt>
                <c:pt idx="10002">
                  <c:v>5.2690222506954478E-3</c:v>
                </c:pt>
                <c:pt idx="10003">
                  <c:v>5.2869496630291854E-3</c:v>
                </c:pt>
                <c:pt idx="10004">
                  <c:v>5.2895246429743954E-3</c:v>
                </c:pt>
                <c:pt idx="10005">
                  <c:v>5.3014417559834482E-3</c:v>
                </c:pt>
                <c:pt idx="10006">
                  <c:v>5.3033565405112889E-3</c:v>
                </c:pt>
                <c:pt idx="10007">
                  <c:v>5.3094050199195336E-3</c:v>
                </c:pt>
                <c:pt idx="10008">
                  <c:v>5.3123256400180946E-3</c:v>
                </c:pt>
                <c:pt idx="10009">
                  <c:v>5.3216697527899591E-3</c:v>
                </c:pt>
                <c:pt idx="10010">
                  <c:v>5.327413357160699E-3</c:v>
                </c:pt>
                <c:pt idx="10011">
                  <c:v>5.3278035333023371E-3</c:v>
                </c:pt>
                <c:pt idx="10012">
                  <c:v>5.3348227047424011E-3</c:v>
                </c:pt>
                <c:pt idx="10013">
                  <c:v>5.3359011345694369E-3</c:v>
                </c:pt>
                <c:pt idx="10014">
                  <c:v>5.3387960928886462E-3</c:v>
                </c:pt>
                <c:pt idx="10015">
                  <c:v>5.3404561549825636E-3</c:v>
                </c:pt>
                <c:pt idx="10016">
                  <c:v>5.342156853188792E-3</c:v>
                </c:pt>
                <c:pt idx="10017">
                  <c:v>5.3428195344049712E-3</c:v>
                </c:pt>
                <c:pt idx="10018">
                  <c:v>5.3460549330428915E-3</c:v>
                </c:pt>
                <c:pt idx="10019">
                  <c:v>5.3476399001966511E-3</c:v>
                </c:pt>
                <c:pt idx="10020">
                  <c:v>5.348369568977213E-3</c:v>
                </c:pt>
                <c:pt idx="10021">
                  <c:v>5.3526102276316313E-3</c:v>
                </c:pt>
                <c:pt idx="10022">
                  <c:v>5.354189330086404E-3</c:v>
                </c:pt>
                <c:pt idx="10023">
                  <c:v>5.3631829700341747E-3</c:v>
                </c:pt>
                <c:pt idx="10024">
                  <c:v>5.3643481795442767E-3</c:v>
                </c:pt>
                <c:pt idx="10025">
                  <c:v>5.3839944646971163E-3</c:v>
                </c:pt>
                <c:pt idx="10026">
                  <c:v>5.3864789139335071E-3</c:v>
                </c:pt>
                <c:pt idx="10027">
                  <c:v>5.3964095660681173E-3</c:v>
                </c:pt>
                <c:pt idx="10028">
                  <c:v>5.3968115807645793E-3</c:v>
                </c:pt>
                <c:pt idx="10029">
                  <c:v>5.3974796404356682E-3</c:v>
                </c:pt>
                <c:pt idx="10030">
                  <c:v>5.398669459850171E-3</c:v>
                </c:pt>
                <c:pt idx="10031">
                  <c:v>5.4039558856298561E-3</c:v>
                </c:pt>
                <c:pt idx="10032">
                  <c:v>5.4063999170676086E-3</c:v>
                </c:pt>
                <c:pt idx="10033">
                  <c:v>5.4098621981851034E-3</c:v>
                </c:pt>
                <c:pt idx="10034">
                  <c:v>5.4127119196795241E-3</c:v>
                </c:pt>
                <c:pt idx="10035">
                  <c:v>5.4165535666908385E-3</c:v>
                </c:pt>
                <c:pt idx="10036">
                  <c:v>5.4171835008567882E-3</c:v>
                </c:pt>
                <c:pt idx="10037">
                  <c:v>5.4200819819647389E-3</c:v>
                </c:pt>
                <c:pt idx="10038">
                  <c:v>5.4207330627864649E-3</c:v>
                </c:pt>
                <c:pt idx="10039">
                  <c:v>5.423161464950239E-3</c:v>
                </c:pt>
                <c:pt idx="10040">
                  <c:v>5.4297970989688506E-3</c:v>
                </c:pt>
                <c:pt idx="10041">
                  <c:v>5.4337170697298411E-3</c:v>
                </c:pt>
                <c:pt idx="10042">
                  <c:v>5.4357271084804178E-3</c:v>
                </c:pt>
                <c:pt idx="10043">
                  <c:v>5.4430761072179253E-3</c:v>
                </c:pt>
                <c:pt idx="10044">
                  <c:v>5.4454160625760795E-3</c:v>
                </c:pt>
                <c:pt idx="10045">
                  <c:v>5.4481243031689695E-3</c:v>
                </c:pt>
                <c:pt idx="10046">
                  <c:v>5.4502493039125088E-3</c:v>
                </c:pt>
                <c:pt idx="10047">
                  <c:v>5.4666491110087652E-3</c:v>
                </c:pt>
                <c:pt idx="10048">
                  <c:v>5.4760699213415726E-3</c:v>
                </c:pt>
                <c:pt idx="10049">
                  <c:v>5.4841587205985047E-3</c:v>
                </c:pt>
                <c:pt idx="10050">
                  <c:v>5.4853906695892744E-3</c:v>
                </c:pt>
                <c:pt idx="10051">
                  <c:v>5.4878573213000452E-3</c:v>
                </c:pt>
                <c:pt idx="10052">
                  <c:v>5.4893183855238142E-3</c:v>
                </c:pt>
                <c:pt idx="10053">
                  <c:v>5.4935947310204474E-3</c:v>
                </c:pt>
                <c:pt idx="10054">
                  <c:v>5.4964915971034206E-3</c:v>
                </c:pt>
                <c:pt idx="10055">
                  <c:v>5.5086668709866662E-3</c:v>
                </c:pt>
                <c:pt idx="10056">
                  <c:v>5.5125127441040412E-3</c:v>
                </c:pt>
                <c:pt idx="10057">
                  <c:v>5.5242619478535213E-3</c:v>
                </c:pt>
                <c:pt idx="10058">
                  <c:v>5.52487198415512E-3</c:v>
                </c:pt>
                <c:pt idx="10059">
                  <c:v>5.5300516970354366E-3</c:v>
                </c:pt>
                <c:pt idx="10060">
                  <c:v>5.5375113262242396E-3</c:v>
                </c:pt>
                <c:pt idx="10061">
                  <c:v>5.5438019601454858E-3</c:v>
                </c:pt>
                <c:pt idx="10062">
                  <c:v>5.5463394248715008E-3</c:v>
                </c:pt>
                <c:pt idx="10063">
                  <c:v>5.5500153804916496E-3</c:v>
                </c:pt>
                <c:pt idx="10064">
                  <c:v>5.5551912105517428E-3</c:v>
                </c:pt>
                <c:pt idx="10065">
                  <c:v>5.5598473449249312E-3</c:v>
                </c:pt>
                <c:pt idx="10066">
                  <c:v>5.5689764286570662E-3</c:v>
                </c:pt>
                <c:pt idx="10067">
                  <c:v>5.5703798580724537E-3</c:v>
                </c:pt>
                <c:pt idx="10068">
                  <c:v>5.576590425455919E-3</c:v>
                </c:pt>
                <c:pt idx="10069">
                  <c:v>5.5780239523874516E-3</c:v>
                </c:pt>
                <c:pt idx="10070">
                  <c:v>5.5793412967541766E-3</c:v>
                </c:pt>
                <c:pt idx="10071">
                  <c:v>5.5849177224718931E-3</c:v>
                </c:pt>
                <c:pt idx="10072">
                  <c:v>5.6000180273821296E-3</c:v>
                </c:pt>
                <c:pt idx="10073">
                  <c:v>5.6069578786029266E-3</c:v>
                </c:pt>
                <c:pt idx="10074">
                  <c:v>5.6079239145169144E-3</c:v>
                </c:pt>
                <c:pt idx="10075">
                  <c:v>5.6084110120038369E-3</c:v>
                </c:pt>
                <c:pt idx="10076">
                  <c:v>5.6109983390754846E-3</c:v>
                </c:pt>
                <c:pt idx="10077">
                  <c:v>5.6114979275774038E-3</c:v>
                </c:pt>
                <c:pt idx="10078">
                  <c:v>5.617454508695976E-3</c:v>
                </c:pt>
                <c:pt idx="10079">
                  <c:v>5.6282081320546398E-3</c:v>
                </c:pt>
                <c:pt idx="10080">
                  <c:v>5.6295149973652862E-3</c:v>
                </c:pt>
                <c:pt idx="10081">
                  <c:v>5.630794922025042E-3</c:v>
                </c:pt>
                <c:pt idx="10082">
                  <c:v>5.6323116252237158E-3</c:v>
                </c:pt>
                <c:pt idx="10083">
                  <c:v>5.6334288950369727E-3</c:v>
                </c:pt>
                <c:pt idx="10084">
                  <c:v>5.6350141474870111E-3</c:v>
                </c:pt>
                <c:pt idx="10085">
                  <c:v>5.6442871619473466E-3</c:v>
                </c:pt>
                <c:pt idx="10086">
                  <c:v>5.6463870814274231E-3</c:v>
                </c:pt>
                <c:pt idx="10087">
                  <c:v>5.6504223317285288E-3</c:v>
                </c:pt>
                <c:pt idx="10088">
                  <c:v>5.6535407241636885E-3</c:v>
                </c:pt>
                <c:pt idx="10089">
                  <c:v>5.6543960225368959E-3</c:v>
                </c:pt>
                <c:pt idx="10090">
                  <c:v>5.6562718579216947E-3</c:v>
                </c:pt>
                <c:pt idx="10091">
                  <c:v>5.6567017373808804E-3</c:v>
                </c:pt>
                <c:pt idx="10092">
                  <c:v>5.6677554496026208E-3</c:v>
                </c:pt>
                <c:pt idx="10093">
                  <c:v>5.6737379734747313E-3</c:v>
                </c:pt>
                <c:pt idx="10094">
                  <c:v>5.6766001202419609E-3</c:v>
                </c:pt>
                <c:pt idx="10095">
                  <c:v>5.6869196684062491E-3</c:v>
                </c:pt>
                <c:pt idx="10096">
                  <c:v>5.6914306390751738E-3</c:v>
                </c:pt>
                <c:pt idx="10097">
                  <c:v>5.6981785560927213E-3</c:v>
                </c:pt>
                <c:pt idx="10098">
                  <c:v>5.6982472650479784E-3</c:v>
                </c:pt>
                <c:pt idx="10099">
                  <c:v>5.6984252204575212E-3</c:v>
                </c:pt>
                <c:pt idx="10100">
                  <c:v>5.7020889306655526E-3</c:v>
                </c:pt>
                <c:pt idx="10101">
                  <c:v>5.7035225568305911E-3</c:v>
                </c:pt>
                <c:pt idx="10102">
                  <c:v>5.7043974683920985E-3</c:v>
                </c:pt>
                <c:pt idx="10103">
                  <c:v>5.7048741367498107E-3</c:v>
                </c:pt>
                <c:pt idx="10104">
                  <c:v>5.7110204603747572E-3</c:v>
                </c:pt>
                <c:pt idx="10105">
                  <c:v>5.7145747855117252E-3</c:v>
                </c:pt>
                <c:pt idx="10106">
                  <c:v>5.7150287687845452E-3</c:v>
                </c:pt>
                <c:pt idx="10107">
                  <c:v>5.7235954765076369E-3</c:v>
                </c:pt>
                <c:pt idx="10108">
                  <c:v>5.7280150283280417E-3</c:v>
                </c:pt>
                <c:pt idx="10109">
                  <c:v>5.7302232710808934E-3</c:v>
                </c:pt>
                <c:pt idx="10110">
                  <c:v>5.7378692806021661E-3</c:v>
                </c:pt>
                <c:pt idx="10111">
                  <c:v>5.7398387278955118E-3</c:v>
                </c:pt>
                <c:pt idx="10112">
                  <c:v>5.7446039893326948E-3</c:v>
                </c:pt>
                <c:pt idx="10113">
                  <c:v>5.7449872786704444E-3</c:v>
                </c:pt>
                <c:pt idx="10114">
                  <c:v>5.7498236508233382E-3</c:v>
                </c:pt>
                <c:pt idx="10115">
                  <c:v>5.754958040979901E-3</c:v>
                </c:pt>
                <c:pt idx="10116">
                  <c:v>5.7551358376158653E-3</c:v>
                </c:pt>
                <c:pt idx="10117">
                  <c:v>5.7606380962265174E-3</c:v>
                </c:pt>
                <c:pt idx="10118">
                  <c:v>5.7629919442726465E-3</c:v>
                </c:pt>
                <c:pt idx="10119">
                  <c:v>5.7658714717848608E-3</c:v>
                </c:pt>
                <c:pt idx="10120">
                  <c:v>5.767564256120624E-3</c:v>
                </c:pt>
                <c:pt idx="10121">
                  <c:v>5.7718251137510099E-3</c:v>
                </c:pt>
                <c:pt idx="10122">
                  <c:v>5.7785531142979128E-3</c:v>
                </c:pt>
                <c:pt idx="10123">
                  <c:v>5.7842107775085373E-3</c:v>
                </c:pt>
                <c:pt idx="10124">
                  <c:v>5.7851857911586533E-3</c:v>
                </c:pt>
                <c:pt idx="10125">
                  <c:v>5.7862736928218752E-3</c:v>
                </c:pt>
                <c:pt idx="10126">
                  <c:v>5.7940374081419796E-3</c:v>
                </c:pt>
                <c:pt idx="10127">
                  <c:v>5.7999109984553697E-3</c:v>
                </c:pt>
                <c:pt idx="10128">
                  <c:v>5.8025082761647782E-3</c:v>
                </c:pt>
                <c:pt idx="10129">
                  <c:v>5.8063506661868124E-3</c:v>
                </c:pt>
                <c:pt idx="10130">
                  <c:v>5.8109685658980321E-3</c:v>
                </c:pt>
                <c:pt idx="10131">
                  <c:v>5.8152704962680614E-3</c:v>
                </c:pt>
                <c:pt idx="10132">
                  <c:v>5.8164279333154092E-3</c:v>
                </c:pt>
                <c:pt idx="10133">
                  <c:v>5.8189363399960368E-3</c:v>
                </c:pt>
                <c:pt idx="10134">
                  <c:v>5.8189402944504387E-3</c:v>
                </c:pt>
                <c:pt idx="10135">
                  <c:v>5.8232343208733522E-3</c:v>
                </c:pt>
                <c:pt idx="10136">
                  <c:v>5.8233529644286233E-3</c:v>
                </c:pt>
                <c:pt idx="10137">
                  <c:v>5.8234958011076495E-3</c:v>
                </c:pt>
                <c:pt idx="10138">
                  <c:v>5.8347809010092077E-3</c:v>
                </c:pt>
                <c:pt idx="10139">
                  <c:v>5.8383472631679733E-3</c:v>
                </c:pt>
                <c:pt idx="10140">
                  <c:v>5.8406260013889148E-3</c:v>
                </c:pt>
                <c:pt idx="10141">
                  <c:v>5.8448054453869632E-3</c:v>
                </c:pt>
                <c:pt idx="10142">
                  <c:v>5.84695697868369E-3</c:v>
                </c:pt>
                <c:pt idx="10143">
                  <c:v>5.8517021751101055E-3</c:v>
                </c:pt>
                <c:pt idx="10144">
                  <c:v>5.8538112339941977E-3</c:v>
                </c:pt>
                <c:pt idx="10145">
                  <c:v>5.8572544870908391E-3</c:v>
                </c:pt>
                <c:pt idx="10146">
                  <c:v>5.8575300882501256E-3</c:v>
                </c:pt>
                <c:pt idx="10147">
                  <c:v>5.861945184487031E-3</c:v>
                </c:pt>
                <c:pt idx="10148">
                  <c:v>5.8663516176406406E-3</c:v>
                </c:pt>
                <c:pt idx="10149">
                  <c:v>5.8717530153366351E-3</c:v>
                </c:pt>
                <c:pt idx="10150">
                  <c:v>5.8770775765448029E-3</c:v>
                </c:pt>
                <c:pt idx="10151">
                  <c:v>5.8883076713253466E-3</c:v>
                </c:pt>
                <c:pt idx="10152">
                  <c:v>5.8909307100475927E-3</c:v>
                </c:pt>
                <c:pt idx="10153">
                  <c:v>5.8937005349415832E-3</c:v>
                </c:pt>
                <c:pt idx="10154">
                  <c:v>5.8960264983782817E-3</c:v>
                </c:pt>
                <c:pt idx="10155">
                  <c:v>5.9004410686777139E-3</c:v>
                </c:pt>
                <c:pt idx="10156">
                  <c:v>5.9050914872021297E-3</c:v>
                </c:pt>
                <c:pt idx="10157">
                  <c:v>5.9083821886615154E-3</c:v>
                </c:pt>
                <c:pt idx="10158">
                  <c:v>5.9093557683877673E-3</c:v>
                </c:pt>
                <c:pt idx="10159">
                  <c:v>5.9171257106090808E-3</c:v>
                </c:pt>
                <c:pt idx="10160">
                  <c:v>5.9187835647579482E-3</c:v>
                </c:pt>
                <c:pt idx="10161">
                  <c:v>5.9262611353609372E-3</c:v>
                </c:pt>
                <c:pt idx="10162">
                  <c:v>5.9325971041000207E-3</c:v>
                </c:pt>
                <c:pt idx="10163">
                  <c:v>5.9434634783861609E-3</c:v>
                </c:pt>
                <c:pt idx="10164">
                  <c:v>5.9498399145406482E-3</c:v>
                </c:pt>
                <c:pt idx="10165">
                  <c:v>5.9579046199072878E-3</c:v>
                </c:pt>
                <c:pt idx="10166">
                  <c:v>5.9858767433438771E-3</c:v>
                </c:pt>
                <c:pt idx="10167">
                  <c:v>5.9870305509264901E-3</c:v>
                </c:pt>
                <c:pt idx="10168">
                  <c:v>6.0068056709135526E-3</c:v>
                </c:pt>
                <c:pt idx="10169">
                  <c:v>6.0112161329466786E-3</c:v>
                </c:pt>
                <c:pt idx="10170">
                  <c:v>6.0284825361484754E-3</c:v>
                </c:pt>
                <c:pt idx="10171">
                  <c:v>6.0338100297061426E-3</c:v>
                </c:pt>
                <c:pt idx="10172">
                  <c:v>6.0346116874187561E-3</c:v>
                </c:pt>
                <c:pt idx="10173">
                  <c:v>6.0411259092678481E-3</c:v>
                </c:pt>
                <c:pt idx="10174">
                  <c:v>6.0507917419613854E-3</c:v>
                </c:pt>
                <c:pt idx="10175">
                  <c:v>6.05857258498108E-3</c:v>
                </c:pt>
                <c:pt idx="10176">
                  <c:v>6.0628541526398924E-3</c:v>
                </c:pt>
                <c:pt idx="10177">
                  <c:v>6.0700902286325636E-3</c:v>
                </c:pt>
                <c:pt idx="10178">
                  <c:v>6.0782641702200532E-3</c:v>
                </c:pt>
                <c:pt idx="10179">
                  <c:v>6.0797150927816039E-3</c:v>
                </c:pt>
                <c:pt idx="10180">
                  <c:v>6.0835209152642292E-3</c:v>
                </c:pt>
                <c:pt idx="10181">
                  <c:v>6.086084051692948E-3</c:v>
                </c:pt>
                <c:pt idx="10182">
                  <c:v>6.0890025382715658E-3</c:v>
                </c:pt>
                <c:pt idx="10183">
                  <c:v>6.0890260317992672E-3</c:v>
                </c:pt>
                <c:pt idx="10184">
                  <c:v>6.0899389401724742E-3</c:v>
                </c:pt>
                <c:pt idx="10185">
                  <c:v>6.0956601673922339E-3</c:v>
                </c:pt>
                <c:pt idx="10186">
                  <c:v>6.0967171826330968E-3</c:v>
                </c:pt>
                <c:pt idx="10187">
                  <c:v>6.0992968712071981E-3</c:v>
                </c:pt>
                <c:pt idx="10188">
                  <c:v>6.1074541465307918E-3</c:v>
                </c:pt>
                <c:pt idx="10189">
                  <c:v>6.1101433045244249E-3</c:v>
                </c:pt>
                <c:pt idx="10190">
                  <c:v>6.1171796433574814E-3</c:v>
                </c:pt>
                <c:pt idx="10191">
                  <c:v>6.1230072389503488E-3</c:v>
                </c:pt>
                <c:pt idx="10192">
                  <c:v>6.1343217070019421E-3</c:v>
                </c:pt>
                <c:pt idx="10193">
                  <c:v>6.1348416954276463E-3</c:v>
                </c:pt>
                <c:pt idx="10194">
                  <c:v>6.1408560881336159E-3</c:v>
                </c:pt>
                <c:pt idx="10195">
                  <c:v>6.1436226879393301E-3</c:v>
                </c:pt>
                <c:pt idx="10196">
                  <c:v>6.1482252362303445E-3</c:v>
                </c:pt>
                <c:pt idx="10197">
                  <c:v>6.1586723490402494E-3</c:v>
                </c:pt>
                <c:pt idx="10198">
                  <c:v>6.1600556638281246E-3</c:v>
                </c:pt>
                <c:pt idx="10199">
                  <c:v>6.1631894324918699E-3</c:v>
                </c:pt>
                <c:pt idx="10200">
                  <c:v>6.167602261243626E-3</c:v>
                </c:pt>
                <c:pt idx="10201">
                  <c:v>6.1684211657360259E-3</c:v>
                </c:pt>
                <c:pt idx="10202">
                  <c:v>6.1715365786857886E-3</c:v>
                </c:pt>
                <c:pt idx="10203">
                  <c:v>6.17505100451907E-3</c:v>
                </c:pt>
                <c:pt idx="10204">
                  <c:v>6.1815744600439938E-3</c:v>
                </c:pt>
                <c:pt idx="10205">
                  <c:v>6.1834253679772314E-3</c:v>
                </c:pt>
                <c:pt idx="10206">
                  <c:v>6.1886955442736671E-3</c:v>
                </c:pt>
                <c:pt idx="10207">
                  <c:v>6.1920847101590414E-3</c:v>
                </c:pt>
                <c:pt idx="10208">
                  <c:v>6.1936286938832985E-3</c:v>
                </c:pt>
                <c:pt idx="10209">
                  <c:v>6.1995629456263789E-3</c:v>
                </c:pt>
                <c:pt idx="10210">
                  <c:v>6.1996201041140285E-3</c:v>
                </c:pt>
                <c:pt idx="10211">
                  <c:v>6.1999402412616072E-3</c:v>
                </c:pt>
                <c:pt idx="10212">
                  <c:v>6.2016145185523203E-3</c:v>
                </c:pt>
                <c:pt idx="10213">
                  <c:v>6.2017023600336868E-3</c:v>
                </c:pt>
                <c:pt idx="10214">
                  <c:v>6.204745414406662E-3</c:v>
                </c:pt>
                <c:pt idx="10215">
                  <c:v>6.2093215368204816E-3</c:v>
                </c:pt>
                <c:pt idx="10216">
                  <c:v>6.2099160644788149E-3</c:v>
                </c:pt>
                <c:pt idx="10217">
                  <c:v>6.2192366192212259E-3</c:v>
                </c:pt>
                <c:pt idx="10218">
                  <c:v>6.234105675378525E-3</c:v>
                </c:pt>
                <c:pt idx="10219">
                  <c:v>6.2399330179260092E-3</c:v>
                </c:pt>
                <c:pt idx="10220">
                  <c:v>6.2415782892689059E-3</c:v>
                </c:pt>
                <c:pt idx="10221">
                  <c:v>6.2485260026760641E-3</c:v>
                </c:pt>
                <c:pt idx="10222">
                  <c:v>6.2541863451907936E-3</c:v>
                </c:pt>
                <c:pt idx="10223">
                  <c:v>6.2646703728573049E-3</c:v>
                </c:pt>
                <c:pt idx="10224">
                  <c:v>6.2776689646422152E-3</c:v>
                </c:pt>
                <c:pt idx="10225">
                  <c:v>6.2888603211508588E-3</c:v>
                </c:pt>
                <c:pt idx="10226">
                  <c:v>6.2890806269311839E-3</c:v>
                </c:pt>
                <c:pt idx="10227">
                  <c:v>6.2933937632425685E-3</c:v>
                </c:pt>
                <c:pt idx="10228">
                  <c:v>6.2953289352900114E-3</c:v>
                </c:pt>
                <c:pt idx="10229">
                  <c:v>6.31159622102807E-3</c:v>
                </c:pt>
                <c:pt idx="10230">
                  <c:v>6.3120225578518251E-3</c:v>
                </c:pt>
                <c:pt idx="10231">
                  <c:v>6.323806564025084E-3</c:v>
                </c:pt>
                <c:pt idx="10232">
                  <c:v>6.3264274596141444E-3</c:v>
                </c:pt>
                <c:pt idx="10233">
                  <c:v>6.3296821588548942E-3</c:v>
                </c:pt>
                <c:pt idx="10234">
                  <c:v>6.336337953861646E-3</c:v>
                </c:pt>
                <c:pt idx="10235">
                  <c:v>6.3523716472309259E-3</c:v>
                </c:pt>
                <c:pt idx="10236">
                  <c:v>6.3541490380364359E-3</c:v>
                </c:pt>
                <c:pt idx="10237">
                  <c:v>6.3602154092421157E-3</c:v>
                </c:pt>
                <c:pt idx="10238">
                  <c:v>6.3687191830887049E-3</c:v>
                </c:pt>
                <c:pt idx="10239">
                  <c:v>6.3835973034496478E-3</c:v>
                </c:pt>
                <c:pt idx="10240">
                  <c:v>6.3855109725311048E-3</c:v>
                </c:pt>
                <c:pt idx="10241">
                  <c:v>6.3957336339267668E-3</c:v>
                </c:pt>
                <c:pt idx="10242">
                  <c:v>6.4046613878018426E-3</c:v>
                </c:pt>
                <c:pt idx="10243">
                  <c:v>6.4064435170062793E-3</c:v>
                </c:pt>
                <c:pt idx="10244">
                  <c:v>6.4161191490064943E-3</c:v>
                </c:pt>
                <c:pt idx="10245">
                  <c:v>6.4238015325618859E-3</c:v>
                </c:pt>
                <c:pt idx="10246">
                  <c:v>6.4291263567387916E-3</c:v>
                </c:pt>
                <c:pt idx="10247">
                  <c:v>6.4300251342636642E-3</c:v>
                </c:pt>
                <c:pt idx="10248">
                  <c:v>6.4373025310797086E-3</c:v>
                </c:pt>
                <c:pt idx="10249">
                  <c:v>6.4422372597421713E-3</c:v>
                </c:pt>
                <c:pt idx="10250">
                  <c:v>6.4545028001250799E-3</c:v>
                </c:pt>
                <c:pt idx="10251">
                  <c:v>6.4591579322400639E-3</c:v>
                </c:pt>
                <c:pt idx="10252">
                  <c:v>6.4638139574564116E-3</c:v>
                </c:pt>
                <c:pt idx="10253">
                  <c:v>6.4757614569991252E-3</c:v>
                </c:pt>
                <c:pt idx="10254">
                  <c:v>6.4885737441171074E-3</c:v>
                </c:pt>
                <c:pt idx="10255">
                  <c:v>6.4971280972712635E-3</c:v>
                </c:pt>
                <c:pt idx="10256">
                  <c:v>6.4989847855550249E-3</c:v>
                </c:pt>
                <c:pt idx="10257">
                  <c:v>6.4990953713512656E-3</c:v>
                </c:pt>
                <c:pt idx="10258">
                  <c:v>6.5109238837427821E-3</c:v>
                </c:pt>
                <c:pt idx="10259">
                  <c:v>6.51128755462044E-3</c:v>
                </c:pt>
                <c:pt idx="10260">
                  <c:v>6.5114139483109269E-3</c:v>
                </c:pt>
                <c:pt idx="10261">
                  <c:v>6.5143870133065789E-3</c:v>
                </c:pt>
                <c:pt idx="10262">
                  <c:v>6.5156734563659099E-3</c:v>
                </c:pt>
                <c:pt idx="10263">
                  <c:v>6.5165419279843186E-3</c:v>
                </c:pt>
                <c:pt idx="10264">
                  <c:v>6.5181337224018889E-3</c:v>
                </c:pt>
                <c:pt idx="10265">
                  <c:v>6.52812880683863E-3</c:v>
                </c:pt>
                <c:pt idx="10266">
                  <c:v>6.5353297641007856E-3</c:v>
                </c:pt>
                <c:pt idx="10267">
                  <c:v>6.5386103437446511E-3</c:v>
                </c:pt>
                <c:pt idx="10268">
                  <c:v>6.5387249385737084E-3</c:v>
                </c:pt>
                <c:pt idx="10269">
                  <c:v>6.5450440673902998E-3</c:v>
                </c:pt>
                <c:pt idx="10270">
                  <c:v>6.5471853870805374E-3</c:v>
                </c:pt>
                <c:pt idx="10271">
                  <c:v>6.5613775617098906E-3</c:v>
                </c:pt>
                <c:pt idx="10272">
                  <c:v>6.5618931094371105E-3</c:v>
                </c:pt>
                <c:pt idx="10273">
                  <c:v>6.571439150044692E-3</c:v>
                </c:pt>
                <c:pt idx="10274">
                  <c:v>6.5839171777527716E-3</c:v>
                </c:pt>
                <c:pt idx="10275">
                  <c:v>6.6059121210404453E-3</c:v>
                </c:pt>
                <c:pt idx="10276">
                  <c:v>6.6062083838518354E-3</c:v>
                </c:pt>
                <c:pt idx="10277">
                  <c:v>6.6150368881159561E-3</c:v>
                </c:pt>
                <c:pt idx="10278">
                  <c:v>6.6427878399600631E-3</c:v>
                </c:pt>
                <c:pt idx="10279">
                  <c:v>6.6433228821055068E-3</c:v>
                </c:pt>
                <c:pt idx="10280">
                  <c:v>6.6455547374662284E-3</c:v>
                </c:pt>
                <c:pt idx="10281">
                  <c:v>6.6469156999115027E-3</c:v>
                </c:pt>
                <c:pt idx="10282">
                  <c:v>6.6471045065026896E-3</c:v>
                </c:pt>
                <c:pt idx="10283">
                  <c:v>6.6489861619314057E-3</c:v>
                </c:pt>
                <c:pt idx="10284">
                  <c:v>6.6521941919740219E-3</c:v>
                </c:pt>
                <c:pt idx="10285">
                  <c:v>6.6553666567354406E-3</c:v>
                </c:pt>
                <c:pt idx="10286">
                  <c:v>6.6656095172621405E-3</c:v>
                </c:pt>
                <c:pt idx="10287">
                  <c:v>6.6744921645563735E-3</c:v>
                </c:pt>
                <c:pt idx="10288">
                  <c:v>6.6763851623724861E-3</c:v>
                </c:pt>
                <c:pt idx="10289">
                  <c:v>6.6799261902223918E-3</c:v>
                </c:pt>
                <c:pt idx="10290">
                  <c:v>6.6887736294759803E-3</c:v>
                </c:pt>
                <c:pt idx="10291">
                  <c:v>6.691381009154211E-3</c:v>
                </c:pt>
                <c:pt idx="10292">
                  <c:v>6.6940371323205121E-3</c:v>
                </c:pt>
                <c:pt idx="10293">
                  <c:v>6.6978112695512222E-3</c:v>
                </c:pt>
                <c:pt idx="10294">
                  <c:v>6.7060858735864025E-3</c:v>
                </c:pt>
                <c:pt idx="10295">
                  <c:v>6.7063358824297724E-3</c:v>
                </c:pt>
                <c:pt idx="10296">
                  <c:v>6.7085359235350408E-3</c:v>
                </c:pt>
                <c:pt idx="10297">
                  <c:v>6.714260182337786E-3</c:v>
                </c:pt>
                <c:pt idx="10298">
                  <c:v>6.723843616506635E-3</c:v>
                </c:pt>
                <c:pt idx="10299">
                  <c:v>6.7318358715055112E-3</c:v>
                </c:pt>
                <c:pt idx="10300">
                  <c:v>6.7399959303283815E-3</c:v>
                </c:pt>
                <c:pt idx="10301">
                  <c:v>6.7435007974961745E-3</c:v>
                </c:pt>
                <c:pt idx="10302">
                  <c:v>6.7506122064610171E-3</c:v>
                </c:pt>
                <c:pt idx="10303">
                  <c:v>6.7513648726018399E-3</c:v>
                </c:pt>
                <c:pt idx="10304">
                  <c:v>6.7518105202618766E-3</c:v>
                </c:pt>
                <c:pt idx="10305">
                  <c:v>6.7523952932685895E-3</c:v>
                </c:pt>
                <c:pt idx="10306">
                  <c:v>6.7642564534768253E-3</c:v>
                </c:pt>
                <c:pt idx="10307">
                  <c:v>6.7666897478514407E-3</c:v>
                </c:pt>
                <c:pt idx="10308">
                  <c:v>6.7850323878202324E-3</c:v>
                </c:pt>
                <c:pt idx="10309">
                  <c:v>6.7872517099917349E-3</c:v>
                </c:pt>
                <c:pt idx="10310">
                  <c:v>6.7880622639863346E-3</c:v>
                </c:pt>
                <c:pt idx="10311">
                  <c:v>6.7946278937425922E-3</c:v>
                </c:pt>
                <c:pt idx="10312">
                  <c:v>6.8028866998068723E-3</c:v>
                </c:pt>
                <c:pt idx="10313">
                  <c:v>6.8191084373750805E-3</c:v>
                </c:pt>
                <c:pt idx="10314">
                  <c:v>6.8480971781005812E-3</c:v>
                </c:pt>
                <c:pt idx="10315">
                  <c:v>6.8527381694438753E-3</c:v>
                </c:pt>
                <c:pt idx="10316">
                  <c:v>6.8549128315852281E-3</c:v>
                </c:pt>
                <c:pt idx="10317">
                  <c:v>6.8550107601503948E-3</c:v>
                </c:pt>
                <c:pt idx="10318">
                  <c:v>6.8565571502866782E-3</c:v>
                </c:pt>
                <c:pt idx="10319">
                  <c:v>6.8706603422495731E-3</c:v>
                </c:pt>
                <c:pt idx="10320">
                  <c:v>6.8734593814817006E-3</c:v>
                </c:pt>
                <c:pt idx="10321">
                  <c:v>6.8973417010085303E-3</c:v>
                </c:pt>
                <c:pt idx="10322">
                  <c:v>6.9073972136762746E-3</c:v>
                </c:pt>
                <c:pt idx="10323">
                  <c:v>6.9193067601320494E-3</c:v>
                </c:pt>
                <c:pt idx="10324">
                  <c:v>6.9221192256547631E-3</c:v>
                </c:pt>
                <c:pt idx="10325">
                  <c:v>6.9290983042858524E-3</c:v>
                </c:pt>
                <c:pt idx="10326">
                  <c:v>6.9297227632442449E-3</c:v>
                </c:pt>
                <c:pt idx="10327">
                  <c:v>6.9336301313525786E-3</c:v>
                </c:pt>
                <c:pt idx="10328">
                  <c:v>6.9354425565401404E-3</c:v>
                </c:pt>
                <c:pt idx="10329">
                  <c:v>6.9363197755902906E-3</c:v>
                </c:pt>
                <c:pt idx="10330">
                  <c:v>6.9381649825597802E-3</c:v>
                </c:pt>
                <c:pt idx="10331">
                  <c:v>6.9423284822175491E-3</c:v>
                </c:pt>
                <c:pt idx="10332">
                  <c:v>6.9444176447877913E-3</c:v>
                </c:pt>
                <c:pt idx="10333">
                  <c:v>6.9523895172287605E-3</c:v>
                </c:pt>
                <c:pt idx="10334">
                  <c:v>6.9540417398773246E-3</c:v>
                </c:pt>
                <c:pt idx="10335">
                  <c:v>6.9646096545708022E-3</c:v>
                </c:pt>
                <c:pt idx="10336">
                  <c:v>6.9687779868993086E-3</c:v>
                </c:pt>
                <c:pt idx="10337">
                  <c:v>6.9722601395222636E-3</c:v>
                </c:pt>
                <c:pt idx="10338">
                  <c:v>6.9765365668865258E-3</c:v>
                </c:pt>
                <c:pt idx="10339">
                  <c:v>6.9792034866560633E-3</c:v>
                </c:pt>
                <c:pt idx="10340">
                  <c:v>6.9814134411865323E-3</c:v>
                </c:pt>
                <c:pt idx="10341">
                  <c:v>6.9865811192157956E-3</c:v>
                </c:pt>
                <c:pt idx="10342">
                  <c:v>6.9929783646321773E-3</c:v>
                </c:pt>
                <c:pt idx="10343">
                  <c:v>7.0002431687189075E-3</c:v>
                </c:pt>
                <c:pt idx="10344">
                  <c:v>7.0012393339864577E-3</c:v>
                </c:pt>
                <c:pt idx="10345">
                  <c:v>7.0065299275725362E-3</c:v>
                </c:pt>
                <c:pt idx="10346">
                  <c:v>7.0102265659318964E-3</c:v>
                </c:pt>
                <c:pt idx="10347">
                  <c:v>7.0126743459145635E-3</c:v>
                </c:pt>
                <c:pt idx="10348">
                  <c:v>7.0137267170282958E-3</c:v>
                </c:pt>
                <c:pt idx="10349">
                  <c:v>7.0259390198866584E-3</c:v>
                </c:pt>
                <c:pt idx="10350">
                  <c:v>7.0262397221560972E-3</c:v>
                </c:pt>
                <c:pt idx="10351">
                  <c:v>7.0306055489674484E-3</c:v>
                </c:pt>
                <c:pt idx="10352">
                  <c:v>7.0316225433435988E-3</c:v>
                </c:pt>
                <c:pt idx="10353">
                  <c:v>7.0345318706715107E-3</c:v>
                </c:pt>
                <c:pt idx="10354">
                  <c:v>7.0480135831614199E-3</c:v>
                </c:pt>
                <c:pt idx="10355">
                  <c:v>7.0524447849930191E-3</c:v>
                </c:pt>
                <c:pt idx="10356">
                  <c:v>7.0704613387667838E-3</c:v>
                </c:pt>
                <c:pt idx="10357">
                  <c:v>7.0721159182106277E-3</c:v>
                </c:pt>
                <c:pt idx="10358">
                  <c:v>7.0756545049167965E-3</c:v>
                </c:pt>
                <c:pt idx="10359">
                  <c:v>7.0772200917708483E-3</c:v>
                </c:pt>
                <c:pt idx="10360">
                  <c:v>7.0797788867345791E-3</c:v>
                </c:pt>
                <c:pt idx="10361">
                  <c:v>7.0805211780144922E-3</c:v>
                </c:pt>
                <c:pt idx="10362">
                  <c:v>7.0879122219797992E-3</c:v>
                </c:pt>
                <c:pt idx="10363">
                  <c:v>7.0891932468908261E-3</c:v>
                </c:pt>
                <c:pt idx="10364">
                  <c:v>7.0911782341479919E-3</c:v>
                </c:pt>
                <c:pt idx="10365">
                  <c:v>7.0930468800667612E-3</c:v>
                </c:pt>
                <c:pt idx="10366">
                  <c:v>7.0932479866484795E-3</c:v>
                </c:pt>
                <c:pt idx="10367">
                  <c:v>7.0984952945881896E-3</c:v>
                </c:pt>
                <c:pt idx="10368">
                  <c:v>7.1003961120029505E-3</c:v>
                </c:pt>
                <c:pt idx="10369">
                  <c:v>7.1032036555447823E-3</c:v>
                </c:pt>
                <c:pt idx="10370">
                  <c:v>7.1119073154012231E-3</c:v>
                </c:pt>
                <c:pt idx="10371">
                  <c:v>7.1119085458964462E-3</c:v>
                </c:pt>
                <c:pt idx="10372">
                  <c:v>7.1121251626719431E-3</c:v>
                </c:pt>
                <c:pt idx="10373">
                  <c:v>7.1150702835180721E-3</c:v>
                </c:pt>
                <c:pt idx="10374">
                  <c:v>7.1484395872275161E-3</c:v>
                </c:pt>
                <c:pt idx="10375">
                  <c:v>7.1645281832282285E-3</c:v>
                </c:pt>
                <c:pt idx="10376">
                  <c:v>7.1718271806932212E-3</c:v>
                </c:pt>
                <c:pt idx="10377">
                  <c:v>7.1751534449529661E-3</c:v>
                </c:pt>
                <c:pt idx="10378">
                  <c:v>7.1810037749373687E-3</c:v>
                </c:pt>
                <c:pt idx="10379">
                  <c:v>7.1817380382283077E-3</c:v>
                </c:pt>
                <c:pt idx="10380">
                  <c:v>7.1900001289209679E-3</c:v>
                </c:pt>
                <c:pt idx="10381">
                  <c:v>7.208026338112873E-3</c:v>
                </c:pt>
                <c:pt idx="10382">
                  <c:v>7.2149066719833701E-3</c:v>
                </c:pt>
                <c:pt idx="10383">
                  <c:v>7.2162905127087264E-3</c:v>
                </c:pt>
                <c:pt idx="10384">
                  <c:v>7.2189143155288018E-3</c:v>
                </c:pt>
                <c:pt idx="10385">
                  <c:v>7.2354140557066441E-3</c:v>
                </c:pt>
                <c:pt idx="10386">
                  <c:v>7.2366418418526998E-3</c:v>
                </c:pt>
                <c:pt idx="10387">
                  <c:v>7.2420894327361899E-3</c:v>
                </c:pt>
                <c:pt idx="10388">
                  <c:v>7.2493941187607358E-3</c:v>
                </c:pt>
                <c:pt idx="10389">
                  <c:v>7.2533044440269371E-3</c:v>
                </c:pt>
                <c:pt idx="10390">
                  <c:v>7.2561212262062793E-3</c:v>
                </c:pt>
                <c:pt idx="10391">
                  <c:v>7.2584127159301126E-3</c:v>
                </c:pt>
                <c:pt idx="10392">
                  <c:v>7.2717158577628631E-3</c:v>
                </c:pt>
                <c:pt idx="10393">
                  <c:v>7.2730418999445807E-3</c:v>
                </c:pt>
                <c:pt idx="10394">
                  <c:v>7.2739885923579365E-3</c:v>
                </c:pt>
                <c:pt idx="10395">
                  <c:v>7.2796631599928155E-3</c:v>
                </c:pt>
                <c:pt idx="10396">
                  <c:v>7.2875778987544987E-3</c:v>
                </c:pt>
                <c:pt idx="10397">
                  <c:v>7.2890615038645034E-3</c:v>
                </c:pt>
                <c:pt idx="10398">
                  <c:v>7.3050163796424565E-3</c:v>
                </c:pt>
                <c:pt idx="10399">
                  <c:v>7.313418209068767E-3</c:v>
                </c:pt>
                <c:pt idx="10400">
                  <c:v>7.3150357992308873E-3</c:v>
                </c:pt>
                <c:pt idx="10401">
                  <c:v>7.3249593065545498E-3</c:v>
                </c:pt>
                <c:pt idx="10402">
                  <c:v>7.3252341932327335E-3</c:v>
                </c:pt>
                <c:pt idx="10403">
                  <c:v>7.3274219641175269E-3</c:v>
                </c:pt>
                <c:pt idx="10404">
                  <c:v>7.3480457487192941E-3</c:v>
                </c:pt>
                <c:pt idx="10405">
                  <c:v>7.3694836746061492E-3</c:v>
                </c:pt>
                <c:pt idx="10406">
                  <c:v>7.3812685093790137E-3</c:v>
                </c:pt>
                <c:pt idx="10407">
                  <c:v>7.3845431052437091E-3</c:v>
                </c:pt>
                <c:pt idx="10408">
                  <c:v>7.3861594549872673E-3</c:v>
                </c:pt>
                <c:pt idx="10409">
                  <c:v>7.3940087467844187E-3</c:v>
                </c:pt>
                <c:pt idx="10410">
                  <c:v>7.4044947268697547E-3</c:v>
                </c:pt>
                <c:pt idx="10411">
                  <c:v>7.4047027401020664E-3</c:v>
                </c:pt>
                <c:pt idx="10412">
                  <c:v>7.4088039806710247E-3</c:v>
                </c:pt>
                <c:pt idx="10413">
                  <c:v>7.4248410844161093E-3</c:v>
                </c:pt>
                <c:pt idx="10414">
                  <c:v>7.4274887231194084E-3</c:v>
                </c:pt>
                <c:pt idx="10415">
                  <c:v>7.4369434613809045E-3</c:v>
                </c:pt>
                <c:pt idx="10416">
                  <c:v>7.4385758720640896E-3</c:v>
                </c:pt>
                <c:pt idx="10417">
                  <c:v>7.4608337394332725E-3</c:v>
                </c:pt>
                <c:pt idx="10418">
                  <c:v>7.4629563486498162E-3</c:v>
                </c:pt>
                <c:pt idx="10419">
                  <c:v>7.4664219292806906E-3</c:v>
                </c:pt>
                <c:pt idx="10420">
                  <c:v>7.4855169327281822E-3</c:v>
                </c:pt>
                <c:pt idx="10421">
                  <c:v>7.5172569119158466E-3</c:v>
                </c:pt>
                <c:pt idx="10422">
                  <c:v>7.5310882537452115E-3</c:v>
                </c:pt>
                <c:pt idx="10423">
                  <c:v>7.5328800532528063E-3</c:v>
                </c:pt>
                <c:pt idx="10424">
                  <c:v>7.5409800262002087E-3</c:v>
                </c:pt>
                <c:pt idx="10425">
                  <c:v>7.5453499315078073E-3</c:v>
                </c:pt>
                <c:pt idx="10426">
                  <c:v>7.5483268814944132E-3</c:v>
                </c:pt>
                <c:pt idx="10427">
                  <c:v>7.5534953633149124E-3</c:v>
                </c:pt>
                <c:pt idx="10428">
                  <c:v>7.5548411033435096E-3</c:v>
                </c:pt>
                <c:pt idx="10429">
                  <c:v>7.5605865385720587E-3</c:v>
                </c:pt>
                <c:pt idx="10430">
                  <c:v>7.5662245088974804E-3</c:v>
                </c:pt>
                <c:pt idx="10431">
                  <c:v>7.5732795929359456E-3</c:v>
                </c:pt>
                <c:pt idx="10432">
                  <c:v>7.5769128781573289E-3</c:v>
                </c:pt>
                <c:pt idx="10433">
                  <c:v>7.5799741815682888E-3</c:v>
                </c:pt>
                <c:pt idx="10434">
                  <c:v>7.5804912277211423E-3</c:v>
                </c:pt>
                <c:pt idx="10435">
                  <c:v>7.5888334395299867E-3</c:v>
                </c:pt>
                <c:pt idx="10436">
                  <c:v>7.5898510590771077E-3</c:v>
                </c:pt>
                <c:pt idx="10437">
                  <c:v>7.5997179338505817E-3</c:v>
                </c:pt>
                <c:pt idx="10438">
                  <c:v>7.6096411682821559E-3</c:v>
                </c:pt>
                <c:pt idx="10439">
                  <c:v>7.6267036119395211E-3</c:v>
                </c:pt>
                <c:pt idx="10440">
                  <c:v>7.6389211344792167E-3</c:v>
                </c:pt>
                <c:pt idx="10441">
                  <c:v>7.6481433587608453E-3</c:v>
                </c:pt>
                <c:pt idx="10442">
                  <c:v>7.6560217830285091E-3</c:v>
                </c:pt>
                <c:pt idx="10443">
                  <c:v>7.6651458455462727E-3</c:v>
                </c:pt>
                <c:pt idx="10444">
                  <c:v>7.672101785409384E-3</c:v>
                </c:pt>
                <c:pt idx="10445">
                  <c:v>7.695226988173552E-3</c:v>
                </c:pt>
                <c:pt idx="10446">
                  <c:v>7.6983154120960958E-3</c:v>
                </c:pt>
                <c:pt idx="10447">
                  <c:v>7.7254327283652292E-3</c:v>
                </c:pt>
                <c:pt idx="10448">
                  <c:v>7.7268200621092766E-3</c:v>
                </c:pt>
                <c:pt idx="10449">
                  <c:v>7.7369180417471419E-3</c:v>
                </c:pt>
                <c:pt idx="10450">
                  <c:v>7.7374714172790317E-3</c:v>
                </c:pt>
                <c:pt idx="10451">
                  <c:v>7.7438985518212466E-3</c:v>
                </c:pt>
                <c:pt idx="10452">
                  <c:v>7.7443700547659292E-3</c:v>
                </c:pt>
                <c:pt idx="10453">
                  <c:v>7.7550437821250024E-3</c:v>
                </c:pt>
                <c:pt idx="10454">
                  <c:v>7.7563714170041679E-3</c:v>
                </c:pt>
                <c:pt idx="10455">
                  <c:v>7.7668976337870342E-3</c:v>
                </c:pt>
                <c:pt idx="10456">
                  <c:v>7.769796139703352E-3</c:v>
                </c:pt>
                <c:pt idx="10457">
                  <c:v>7.7768418362540821E-3</c:v>
                </c:pt>
                <c:pt idx="10458">
                  <c:v>7.7783875466409915E-3</c:v>
                </c:pt>
                <c:pt idx="10459">
                  <c:v>7.7862043270674674E-3</c:v>
                </c:pt>
                <c:pt idx="10460">
                  <c:v>7.790866723073578E-3</c:v>
                </c:pt>
                <c:pt idx="10461">
                  <c:v>7.7922760866514108E-3</c:v>
                </c:pt>
                <c:pt idx="10462">
                  <c:v>7.7963311340328674E-3</c:v>
                </c:pt>
                <c:pt idx="10463">
                  <c:v>7.8099696949699591E-3</c:v>
                </c:pt>
                <c:pt idx="10464">
                  <c:v>7.8154293377602612E-3</c:v>
                </c:pt>
                <c:pt idx="10465">
                  <c:v>7.8196945318939719E-3</c:v>
                </c:pt>
                <c:pt idx="10466">
                  <c:v>7.8251921463774916E-3</c:v>
                </c:pt>
                <c:pt idx="10467">
                  <c:v>7.8377234154282972E-3</c:v>
                </c:pt>
                <c:pt idx="10468">
                  <c:v>7.8407895515100051E-3</c:v>
                </c:pt>
                <c:pt idx="10469">
                  <c:v>7.8457263380268746E-3</c:v>
                </c:pt>
                <c:pt idx="10470">
                  <c:v>7.8480381011518021E-3</c:v>
                </c:pt>
                <c:pt idx="10471">
                  <c:v>7.8525731111325874E-3</c:v>
                </c:pt>
                <c:pt idx="10472">
                  <c:v>7.8535984708915652E-3</c:v>
                </c:pt>
                <c:pt idx="10473">
                  <c:v>7.8695331458329201E-3</c:v>
                </c:pt>
                <c:pt idx="10474">
                  <c:v>7.8705598948607004E-3</c:v>
                </c:pt>
                <c:pt idx="10475">
                  <c:v>7.880555009067482E-3</c:v>
                </c:pt>
                <c:pt idx="10476">
                  <c:v>7.904207161486371E-3</c:v>
                </c:pt>
                <c:pt idx="10477">
                  <c:v>7.9145072598875033E-3</c:v>
                </c:pt>
                <c:pt idx="10478">
                  <c:v>7.9183982147773349E-3</c:v>
                </c:pt>
                <c:pt idx="10479">
                  <c:v>7.9420281190487746E-3</c:v>
                </c:pt>
                <c:pt idx="10480">
                  <c:v>7.9452024295530183E-3</c:v>
                </c:pt>
                <c:pt idx="10481">
                  <c:v>7.9554210771092468E-3</c:v>
                </c:pt>
                <c:pt idx="10482">
                  <c:v>7.9629559748968081E-3</c:v>
                </c:pt>
                <c:pt idx="10483">
                  <c:v>7.969619245441123E-3</c:v>
                </c:pt>
                <c:pt idx="10484">
                  <c:v>7.9852565573198201E-3</c:v>
                </c:pt>
                <c:pt idx="10485">
                  <c:v>7.9856116941177287E-3</c:v>
                </c:pt>
                <c:pt idx="10486">
                  <c:v>7.9902921158864892E-3</c:v>
                </c:pt>
                <c:pt idx="10487">
                  <c:v>7.9927403895557522E-3</c:v>
                </c:pt>
                <c:pt idx="10488">
                  <c:v>7.9964184786958312E-3</c:v>
                </c:pt>
                <c:pt idx="10489">
                  <c:v>7.9965848535576232E-3</c:v>
                </c:pt>
                <c:pt idx="10490">
                  <c:v>8.0052031726165294E-3</c:v>
                </c:pt>
                <c:pt idx="10491">
                  <c:v>8.0120357454104597E-3</c:v>
                </c:pt>
                <c:pt idx="10492">
                  <c:v>8.0204341878738691E-3</c:v>
                </c:pt>
                <c:pt idx="10493">
                  <c:v>8.0245145149857606E-3</c:v>
                </c:pt>
                <c:pt idx="10494">
                  <c:v>8.059916934192838E-3</c:v>
                </c:pt>
                <c:pt idx="10495">
                  <c:v>8.0603027738311676E-3</c:v>
                </c:pt>
                <c:pt idx="10496">
                  <c:v>8.0620122492391852E-3</c:v>
                </c:pt>
                <c:pt idx="10497">
                  <c:v>8.0632867495485459E-3</c:v>
                </c:pt>
                <c:pt idx="10498">
                  <c:v>8.0669199603448094E-3</c:v>
                </c:pt>
                <c:pt idx="10499">
                  <c:v>8.0915753732254594E-3</c:v>
                </c:pt>
                <c:pt idx="10500">
                  <c:v>8.1172476117853335E-3</c:v>
                </c:pt>
                <c:pt idx="10501">
                  <c:v>8.1228556731382257E-3</c:v>
                </c:pt>
                <c:pt idx="10502">
                  <c:v>8.1250276758221725E-3</c:v>
                </c:pt>
                <c:pt idx="10503">
                  <c:v>8.1250736606193509E-3</c:v>
                </c:pt>
                <c:pt idx="10504">
                  <c:v>8.146382761595336E-3</c:v>
                </c:pt>
                <c:pt idx="10505">
                  <c:v>8.1658974432997009E-3</c:v>
                </c:pt>
                <c:pt idx="10506">
                  <c:v>8.1706463535393143E-3</c:v>
                </c:pt>
                <c:pt idx="10507">
                  <c:v>8.1731502004412926E-3</c:v>
                </c:pt>
                <c:pt idx="10508">
                  <c:v>8.1738450928468542E-3</c:v>
                </c:pt>
                <c:pt idx="10509">
                  <c:v>8.1772306416716817E-3</c:v>
                </c:pt>
                <c:pt idx="10510">
                  <c:v>8.1983760818217025E-3</c:v>
                </c:pt>
                <c:pt idx="10511">
                  <c:v>8.2003779834264774E-3</c:v>
                </c:pt>
                <c:pt idx="10512">
                  <c:v>8.2271548097601604E-3</c:v>
                </c:pt>
                <c:pt idx="10513">
                  <c:v>8.2335038475492926E-3</c:v>
                </c:pt>
                <c:pt idx="10514">
                  <c:v>8.2350272800186929E-3</c:v>
                </c:pt>
                <c:pt idx="10515">
                  <c:v>8.2361630866470397E-3</c:v>
                </c:pt>
                <c:pt idx="10516">
                  <c:v>8.2426481536980924E-3</c:v>
                </c:pt>
                <c:pt idx="10517">
                  <c:v>8.2468358067862273E-3</c:v>
                </c:pt>
                <c:pt idx="10518">
                  <c:v>8.2496823490878623E-3</c:v>
                </c:pt>
                <c:pt idx="10519">
                  <c:v>8.2531347316651769E-3</c:v>
                </c:pt>
                <c:pt idx="10520">
                  <c:v>8.2577568884929196E-3</c:v>
                </c:pt>
                <c:pt idx="10521">
                  <c:v>8.271475123995526E-3</c:v>
                </c:pt>
                <c:pt idx="10522">
                  <c:v>8.2755008308650294E-3</c:v>
                </c:pt>
                <c:pt idx="10523">
                  <c:v>8.2937922833722956E-3</c:v>
                </c:pt>
                <c:pt idx="10524">
                  <c:v>8.3143832068053418E-3</c:v>
                </c:pt>
                <c:pt idx="10525">
                  <c:v>8.3278702282867136E-3</c:v>
                </c:pt>
                <c:pt idx="10526">
                  <c:v>8.3326513770049342E-3</c:v>
                </c:pt>
                <c:pt idx="10527">
                  <c:v>8.3513717442746122E-3</c:v>
                </c:pt>
                <c:pt idx="10528">
                  <c:v>8.3547841456806191E-3</c:v>
                </c:pt>
                <c:pt idx="10529">
                  <c:v>8.3612806543525466E-3</c:v>
                </c:pt>
                <c:pt idx="10530">
                  <c:v>8.3645474603886282E-3</c:v>
                </c:pt>
                <c:pt idx="10531">
                  <c:v>8.3859895939303302E-3</c:v>
                </c:pt>
                <c:pt idx="10532">
                  <c:v>8.3904773090768651E-3</c:v>
                </c:pt>
                <c:pt idx="10533">
                  <c:v>8.3960572774300149E-3</c:v>
                </c:pt>
                <c:pt idx="10534">
                  <c:v>8.4221075409912378E-3</c:v>
                </c:pt>
                <c:pt idx="10535">
                  <c:v>8.4297990738739798E-3</c:v>
                </c:pt>
                <c:pt idx="10536">
                  <c:v>8.4332312540641701E-3</c:v>
                </c:pt>
                <c:pt idx="10537">
                  <c:v>8.4475378731218298E-3</c:v>
                </c:pt>
                <c:pt idx="10538">
                  <c:v>8.4555436734914825E-3</c:v>
                </c:pt>
                <c:pt idx="10539">
                  <c:v>8.4630845451348705E-3</c:v>
                </c:pt>
                <c:pt idx="10540">
                  <c:v>8.4688902002040892E-3</c:v>
                </c:pt>
                <c:pt idx="10541">
                  <c:v>8.4704584961322951E-3</c:v>
                </c:pt>
                <c:pt idx="10542">
                  <c:v>8.4712947466379605E-3</c:v>
                </c:pt>
                <c:pt idx="10543">
                  <c:v>8.4717893660230924E-3</c:v>
                </c:pt>
                <c:pt idx="10544">
                  <c:v>8.4918800187239983E-3</c:v>
                </c:pt>
                <c:pt idx="10545">
                  <c:v>8.4939956567881818E-3</c:v>
                </c:pt>
                <c:pt idx="10546">
                  <c:v>8.5031795570977026E-3</c:v>
                </c:pt>
                <c:pt idx="10547">
                  <c:v>8.5052837039242598E-3</c:v>
                </c:pt>
                <c:pt idx="10548">
                  <c:v>8.5110053876180508E-3</c:v>
                </c:pt>
                <c:pt idx="10549">
                  <c:v>8.5122573420795041E-3</c:v>
                </c:pt>
                <c:pt idx="10550">
                  <c:v>8.5275734897440475E-3</c:v>
                </c:pt>
                <c:pt idx="10551">
                  <c:v>8.5299574154596297E-3</c:v>
                </c:pt>
                <c:pt idx="10552">
                  <c:v>8.5306162067231728E-3</c:v>
                </c:pt>
                <c:pt idx="10553">
                  <c:v>8.5449134299202829E-3</c:v>
                </c:pt>
                <c:pt idx="10554">
                  <c:v>8.5462154526368354E-3</c:v>
                </c:pt>
                <c:pt idx="10555">
                  <c:v>8.5480742149004509E-3</c:v>
                </c:pt>
                <c:pt idx="10556">
                  <c:v>8.5486980412453756E-3</c:v>
                </c:pt>
                <c:pt idx="10557">
                  <c:v>8.5699540473449416E-3</c:v>
                </c:pt>
                <c:pt idx="10558">
                  <c:v>8.5720984184648463E-3</c:v>
                </c:pt>
                <c:pt idx="10559">
                  <c:v>8.5793261786914331E-3</c:v>
                </c:pt>
                <c:pt idx="10560">
                  <c:v>8.5818078617944157E-3</c:v>
                </c:pt>
                <c:pt idx="10561">
                  <c:v>8.6095169892052171E-3</c:v>
                </c:pt>
                <c:pt idx="10562">
                  <c:v>8.6109587128226639E-3</c:v>
                </c:pt>
                <c:pt idx="10563">
                  <c:v>8.6136137444206302E-3</c:v>
                </c:pt>
                <c:pt idx="10564">
                  <c:v>8.6201938895549782E-3</c:v>
                </c:pt>
                <c:pt idx="10565">
                  <c:v>8.6256697198076084E-3</c:v>
                </c:pt>
                <c:pt idx="10566">
                  <c:v>8.6277687461863099E-3</c:v>
                </c:pt>
                <c:pt idx="10567">
                  <c:v>8.6380918766794292E-3</c:v>
                </c:pt>
                <c:pt idx="10568">
                  <c:v>8.642444376433675E-3</c:v>
                </c:pt>
                <c:pt idx="10569">
                  <c:v>8.6546500058401372E-3</c:v>
                </c:pt>
                <c:pt idx="10570">
                  <c:v>8.656389390220693E-3</c:v>
                </c:pt>
                <c:pt idx="10571">
                  <c:v>8.6672788263688644E-3</c:v>
                </c:pt>
                <c:pt idx="10572">
                  <c:v>8.6756051409733366E-3</c:v>
                </c:pt>
                <c:pt idx="10573">
                  <c:v>8.6771058092811673E-3</c:v>
                </c:pt>
                <c:pt idx="10574">
                  <c:v>8.6820676820231774E-3</c:v>
                </c:pt>
                <c:pt idx="10575">
                  <c:v>8.6857529755143201E-3</c:v>
                </c:pt>
                <c:pt idx="10576">
                  <c:v>8.6981662708358852E-3</c:v>
                </c:pt>
                <c:pt idx="10577">
                  <c:v>8.7003889619842179E-3</c:v>
                </c:pt>
                <c:pt idx="10578">
                  <c:v>8.7044968313500122E-3</c:v>
                </c:pt>
                <c:pt idx="10579">
                  <c:v>8.709617358588639E-3</c:v>
                </c:pt>
                <c:pt idx="10580">
                  <c:v>8.7233404459884662E-3</c:v>
                </c:pt>
                <c:pt idx="10581">
                  <c:v>8.7254669755478936E-3</c:v>
                </c:pt>
                <c:pt idx="10582">
                  <c:v>8.7306215150636819E-3</c:v>
                </c:pt>
                <c:pt idx="10583">
                  <c:v>8.7583028943110861E-3</c:v>
                </c:pt>
                <c:pt idx="10584">
                  <c:v>8.7590050704545001E-3</c:v>
                </c:pt>
                <c:pt idx="10585">
                  <c:v>8.7663395265246934E-3</c:v>
                </c:pt>
                <c:pt idx="10586">
                  <c:v>8.7776775476440701E-3</c:v>
                </c:pt>
                <c:pt idx="10587">
                  <c:v>8.7833493863580959E-3</c:v>
                </c:pt>
                <c:pt idx="10588">
                  <c:v>8.7837578810011641E-3</c:v>
                </c:pt>
                <c:pt idx="10589">
                  <c:v>8.785041952380189E-3</c:v>
                </c:pt>
                <c:pt idx="10590">
                  <c:v>8.787822077709985E-3</c:v>
                </c:pt>
                <c:pt idx="10591">
                  <c:v>8.7936419231676322E-3</c:v>
                </c:pt>
                <c:pt idx="10592">
                  <c:v>8.7982505445479628E-3</c:v>
                </c:pt>
                <c:pt idx="10593">
                  <c:v>8.8224699453400054E-3</c:v>
                </c:pt>
                <c:pt idx="10594">
                  <c:v>8.830103014814775E-3</c:v>
                </c:pt>
                <c:pt idx="10595">
                  <c:v>8.8341604140298423E-3</c:v>
                </c:pt>
                <c:pt idx="10596">
                  <c:v>8.8496068502991795E-3</c:v>
                </c:pt>
                <c:pt idx="10597">
                  <c:v>8.8651504857675707E-3</c:v>
                </c:pt>
                <c:pt idx="10598">
                  <c:v>8.8871150437619811E-3</c:v>
                </c:pt>
                <c:pt idx="10599">
                  <c:v>8.8900168491916915E-3</c:v>
                </c:pt>
                <c:pt idx="10600">
                  <c:v>8.904445283864991E-3</c:v>
                </c:pt>
                <c:pt idx="10601">
                  <c:v>8.9079868029206585E-3</c:v>
                </c:pt>
                <c:pt idx="10602">
                  <c:v>8.931403762055562E-3</c:v>
                </c:pt>
                <c:pt idx="10603">
                  <c:v>8.9326152838333402E-3</c:v>
                </c:pt>
                <c:pt idx="10604">
                  <c:v>8.932870333737776E-3</c:v>
                </c:pt>
                <c:pt idx="10605">
                  <c:v>8.9617760259592533E-3</c:v>
                </c:pt>
                <c:pt idx="10606">
                  <c:v>8.9668735012592028E-3</c:v>
                </c:pt>
                <c:pt idx="10607">
                  <c:v>8.9841342159014421E-3</c:v>
                </c:pt>
                <c:pt idx="10608">
                  <c:v>8.9923574145102953E-3</c:v>
                </c:pt>
                <c:pt idx="10609">
                  <c:v>9.0143405093197938E-3</c:v>
                </c:pt>
                <c:pt idx="10610">
                  <c:v>9.0197703671794291E-3</c:v>
                </c:pt>
                <c:pt idx="10611">
                  <c:v>9.0307190606034645E-3</c:v>
                </c:pt>
                <c:pt idx="10612">
                  <c:v>9.0482005226150356E-3</c:v>
                </c:pt>
                <c:pt idx="10613">
                  <c:v>9.0586486922615596E-3</c:v>
                </c:pt>
                <c:pt idx="10614">
                  <c:v>9.1073839150171525E-3</c:v>
                </c:pt>
                <c:pt idx="10615">
                  <c:v>9.1118831951545291E-3</c:v>
                </c:pt>
                <c:pt idx="10616">
                  <c:v>9.120481101885472E-3</c:v>
                </c:pt>
                <c:pt idx="10617">
                  <c:v>9.1225475052558267E-3</c:v>
                </c:pt>
                <c:pt idx="10618">
                  <c:v>9.1529289234485531E-3</c:v>
                </c:pt>
                <c:pt idx="10619">
                  <c:v>9.1656774294841415E-3</c:v>
                </c:pt>
                <c:pt idx="10620">
                  <c:v>9.166144660427273E-3</c:v>
                </c:pt>
                <c:pt idx="10621">
                  <c:v>9.1786361715821101E-3</c:v>
                </c:pt>
                <c:pt idx="10622">
                  <c:v>9.1807623085490564E-3</c:v>
                </c:pt>
                <c:pt idx="10623">
                  <c:v>9.1828503200108748E-3</c:v>
                </c:pt>
                <c:pt idx="10624">
                  <c:v>9.1959884464805838E-3</c:v>
                </c:pt>
                <c:pt idx="10625">
                  <c:v>9.2009770031068437E-3</c:v>
                </c:pt>
                <c:pt idx="10626">
                  <c:v>9.2044605946153477E-3</c:v>
                </c:pt>
                <c:pt idx="10627">
                  <c:v>9.207241116879086E-3</c:v>
                </c:pt>
                <c:pt idx="10628">
                  <c:v>9.2202021413472224E-3</c:v>
                </c:pt>
                <c:pt idx="10629">
                  <c:v>9.2253870115778427E-3</c:v>
                </c:pt>
                <c:pt idx="10630">
                  <c:v>9.2265499089477336E-3</c:v>
                </c:pt>
                <c:pt idx="10631">
                  <c:v>9.2559855327901622E-3</c:v>
                </c:pt>
                <c:pt idx="10632">
                  <c:v>9.2591456975610487E-3</c:v>
                </c:pt>
                <c:pt idx="10633">
                  <c:v>9.2623998810977652E-3</c:v>
                </c:pt>
                <c:pt idx="10634">
                  <c:v>9.2676999217116713E-3</c:v>
                </c:pt>
                <c:pt idx="10635">
                  <c:v>9.271245261256526E-3</c:v>
                </c:pt>
                <c:pt idx="10636">
                  <c:v>9.2728230587909646E-3</c:v>
                </c:pt>
                <c:pt idx="10637">
                  <c:v>9.2937954208572489E-3</c:v>
                </c:pt>
                <c:pt idx="10638">
                  <c:v>9.2956870690979552E-3</c:v>
                </c:pt>
                <c:pt idx="10639">
                  <c:v>9.2967494627937269E-3</c:v>
                </c:pt>
                <c:pt idx="10640">
                  <c:v>9.3023852896758682E-3</c:v>
                </c:pt>
                <c:pt idx="10641">
                  <c:v>9.3075750421939794E-3</c:v>
                </c:pt>
                <c:pt idx="10642">
                  <c:v>9.3177443731887535E-3</c:v>
                </c:pt>
                <c:pt idx="10643">
                  <c:v>9.3262043627407101E-3</c:v>
                </c:pt>
                <c:pt idx="10644">
                  <c:v>9.3609622803061624E-3</c:v>
                </c:pt>
                <c:pt idx="10645">
                  <c:v>9.3727794999270177E-3</c:v>
                </c:pt>
                <c:pt idx="10646">
                  <c:v>9.3750576625937533E-3</c:v>
                </c:pt>
                <c:pt idx="10647">
                  <c:v>9.3933601874260381E-3</c:v>
                </c:pt>
                <c:pt idx="10648">
                  <c:v>9.4016470765667208E-3</c:v>
                </c:pt>
                <c:pt idx="10649">
                  <c:v>9.4233893714003054E-3</c:v>
                </c:pt>
                <c:pt idx="10650">
                  <c:v>9.4484222982298468E-3</c:v>
                </c:pt>
                <c:pt idx="10651">
                  <c:v>9.4514708699846104E-3</c:v>
                </c:pt>
                <c:pt idx="10652">
                  <c:v>9.4553158103072125E-3</c:v>
                </c:pt>
                <c:pt idx="10653">
                  <c:v>9.4652514141927505E-3</c:v>
                </c:pt>
                <c:pt idx="10654">
                  <c:v>9.4832269646903059E-3</c:v>
                </c:pt>
                <c:pt idx="10655">
                  <c:v>9.4859982681632371E-3</c:v>
                </c:pt>
                <c:pt idx="10656">
                  <c:v>9.5155500497621122E-3</c:v>
                </c:pt>
                <c:pt idx="10657">
                  <c:v>9.5378107998640507E-3</c:v>
                </c:pt>
                <c:pt idx="10658">
                  <c:v>9.5418327429547482E-3</c:v>
                </c:pt>
                <c:pt idx="10659">
                  <c:v>9.5443022773982686E-3</c:v>
                </c:pt>
                <c:pt idx="10660">
                  <c:v>9.5779361326183803E-3</c:v>
                </c:pt>
                <c:pt idx="10661">
                  <c:v>9.6023724429247035E-3</c:v>
                </c:pt>
                <c:pt idx="10662">
                  <c:v>9.6035029901783264E-3</c:v>
                </c:pt>
                <c:pt idx="10663">
                  <c:v>9.6272520837891971E-3</c:v>
                </c:pt>
                <c:pt idx="10664">
                  <c:v>9.6497068353552824E-3</c:v>
                </c:pt>
                <c:pt idx="10665">
                  <c:v>9.6654634655769459E-3</c:v>
                </c:pt>
                <c:pt idx="10666">
                  <c:v>9.6724048677344267E-3</c:v>
                </c:pt>
                <c:pt idx="10667">
                  <c:v>9.7138627623104788E-3</c:v>
                </c:pt>
                <c:pt idx="10668">
                  <c:v>9.7178964509245964E-3</c:v>
                </c:pt>
                <c:pt idx="10669">
                  <c:v>9.7286009592704465E-3</c:v>
                </c:pt>
                <c:pt idx="10670">
                  <c:v>9.737243947773852E-3</c:v>
                </c:pt>
                <c:pt idx="10671">
                  <c:v>9.7389923177465254E-3</c:v>
                </c:pt>
                <c:pt idx="10672">
                  <c:v>9.7471998846005714E-3</c:v>
                </c:pt>
                <c:pt idx="10673">
                  <c:v>9.751859234138684E-3</c:v>
                </c:pt>
                <c:pt idx="10674">
                  <c:v>9.7545171038143277E-3</c:v>
                </c:pt>
                <c:pt idx="10675">
                  <c:v>9.7820945508707135E-3</c:v>
                </c:pt>
                <c:pt idx="10676">
                  <c:v>9.7861661752059199E-3</c:v>
                </c:pt>
                <c:pt idx="10677">
                  <c:v>9.790782536798116E-3</c:v>
                </c:pt>
                <c:pt idx="10678">
                  <c:v>9.8063164076915305E-3</c:v>
                </c:pt>
                <c:pt idx="10679">
                  <c:v>9.8140232572627648E-3</c:v>
                </c:pt>
                <c:pt idx="10680">
                  <c:v>9.8683046684660963E-3</c:v>
                </c:pt>
                <c:pt idx="10681">
                  <c:v>9.8793182556279769E-3</c:v>
                </c:pt>
                <c:pt idx="10682">
                  <c:v>9.8926275896302224E-3</c:v>
                </c:pt>
                <c:pt idx="10683">
                  <c:v>9.893526530890347E-3</c:v>
                </c:pt>
                <c:pt idx="10684">
                  <c:v>9.9001461138926699E-3</c:v>
                </c:pt>
                <c:pt idx="10685">
                  <c:v>9.9074724030470129E-3</c:v>
                </c:pt>
                <c:pt idx="10686">
                  <c:v>9.9163012260987098E-3</c:v>
                </c:pt>
                <c:pt idx="10687">
                  <c:v>9.9231864224099981E-3</c:v>
                </c:pt>
                <c:pt idx="10688">
                  <c:v>9.9322603521708915E-3</c:v>
                </c:pt>
                <c:pt idx="10689">
                  <c:v>9.9421806244829186E-3</c:v>
                </c:pt>
                <c:pt idx="10690">
                  <c:v>9.9470805259132336E-3</c:v>
                </c:pt>
                <c:pt idx="10691">
                  <c:v>9.9739483195830769E-3</c:v>
                </c:pt>
                <c:pt idx="10692">
                  <c:v>9.9900570252496289E-3</c:v>
                </c:pt>
                <c:pt idx="10693">
                  <c:v>1.0004655238493273E-2</c:v>
                </c:pt>
                <c:pt idx="10694">
                  <c:v>1.0022453290055309E-2</c:v>
                </c:pt>
                <c:pt idx="10695">
                  <c:v>1.0066312763984018E-2</c:v>
                </c:pt>
                <c:pt idx="10696">
                  <c:v>1.007999577159926E-2</c:v>
                </c:pt>
                <c:pt idx="10697">
                  <c:v>1.0093830646140717E-2</c:v>
                </c:pt>
                <c:pt idx="10698">
                  <c:v>1.0094035067120848E-2</c:v>
                </c:pt>
                <c:pt idx="10699">
                  <c:v>1.0096683033294643E-2</c:v>
                </c:pt>
                <c:pt idx="10700">
                  <c:v>1.0100271142471754E-2</c:v>
                </c:pt>
                <c:pt idx="10701">
                  <c:v>1.0104044401486116E-2</c:v>
                </c:pt>
                <c:pt idx="10702">
                  <c:v>1.0119297322535374E-2</c:v>
                </c:pt>
                <c:pt idx="10703">
                  <c:v>1.0129745745227282E-2</c:v>
                </c:pt>
                <c:pt idx="10704">
                  <c:v>1.0136691791511882E-2</c:v>
                </c:pt>
                <c:pt idx="10705">
                  <c:v>1.0138246512299276E-2</c:v>
                </c:pt>
                <c:pt idx="10706">
                  <c:v>1.0145281263396554E-2</c:v>
                </c:pt>
                <c:pt idx="10707">
                  <c:v>1.0149926353082808E-2</c:v>
                </c:pt>
                <c:pt idx="10708">
                  <c:v>1.0183458121854706E-2</c:v>
                </c:pt>
                <c:pt idx="10709">
                  <c:v>1.0191196160510441E-2</c:v>
                </c:pt>
                <c:pt idx="10710">
                  <c:v>1.0194039815117647E-2</c:v>
                </c:pt>
                <c:pt idx="10711">
                  <c:v>1.0220359651403893E-2</c:v>
                </c:pt>
                <c:pt idx="10712">
                  <c:v>1.0228719467233072E-2</c:v>
                </c:pt>
                <c:pt idx="10713">
                  <c:v>1.0244855846637898E-2</c:v>
                </c:pt>
                <c:pt idx="10714">
                  <c:v>1.0256592793811499E-2</c:v>
                </c:pt>
                <c:pt idx="10715">
                  <c:v>1.0257306877973162E-2</c:v>
                </c:pt>
                <c:pt idx="10716">
                  <c:v>1.0291690129590752E-2</c:v>
                </c:pt>
                <c:pt idx="10717">
                  <c:v>1.0298913096839991E-2</c:v>
                </c:pt>
                <c:pt idx="10718">
                  <c:v>1.0304076949418383E-2</c:v>
                </c:pt>
                <c:pt idx="10719">
                  <c:v>1.0321563874233334E-2</c:v>
                </c:pt>
                <c:pt idx="10720">
                  <c:v>1.0326216813288285E-2</c:v>
                </c:pt>
                <c:pt idx="10721">
                  <c:v>1.0365140899892256E-2</c:v>
                </c:pt>
                <c:pt idx="10722">
                  <c:v>1.0367094876685206E-2</c:v>
                </c:pt>
                <c:pt idx="10723">
                  <c:v>1.0375925793563447E-2</c:v>
                </c:pt>
                <c:pt idx="10724">
                  <c:v>1.0381971514280806E-2</c:v>
                </c:pt>
                <c:pt idx="10725">
                  <c:v>1.0387201625057465E-2</c:v>
                </c:pt>
                <c:pt idx="10726">
                  <c:v>1.0447370826885963E-2</c:v>
                </c:pt>
                <c:pt idx="10727">
                  <c:v>1.0447894055284963E-2</c:v>
                </c:pt>
                <c:pt idx="10728">
                  <c:v>1.0469115056772515E-2</c:v>
                </c:pt>
                <c:pt idx="10729">
                  <c:v>1.0476555305661602E-2</c:v>
                </c:pt>
                <c:pt idx="10730">
                  <c:v>1.0483405164928713E-2</c:v>
                </c:pt>
                <c:pt idx="10731">
                  <c:v>1.0501241441229369E-2</c:v>
                </c:pt>
                <c:pt idx="10732">
                  <c:v>1.052939336085665E-2</c:v>
                </c:pt>
                <c:pt idx="10733">
                  <c:v>1.053005807139761E-2</c:v>
                </c:pt>
                <c:pt idx="10734">
                  <c:v>1.0581753358735301E-2</c:v>
                </c:pt>
                <c:pt idx="10735">
                  <c:v>1.058274446309509E-2</c:v>
                </c:pt>
                <c:pt idx="10736">
                  <c:v>1.0585848645295132E-2</c:v>
                </c:pt>
                <c:pt idx="10737">
                  <c:v>1.0588842693211281E-2</c:v>
                </c:pt>
                <c:pt idx="10738">
                  <c:v>1.0592266908363741E-2</c:v>
                </c:pt>
                <c:pt idx="10739">
                  <c:v>1.0634097871228538E-2</c:v>
                </c:pt>
                <c:pt idx="10740">
                  <c:v>1.063935895277603E-2</c:v>
                </c:pt>
                <c:pt idx="10741">
                  <c:v>1.0640089986017013E-2</c:v>
                </c:pt>
                <c:pt idx="10742">
                  <c:v>1.0640521810452521E-2</c:v>
                </c:pt>
                <c:pt idx="10743">
                  <c:v>1.0641227221607544E-2</c:v>
                </c:pt>
                <c:pt idx="10744">
                  <c:v>1.0657183588988829E-2</c:v>
                </c:pt>
                <c:pt idx="10745">
                  <c:v>1.0666567643238608E-2</c:v>
                </c:pt>
                <c:pt idx="10746">
                  <c:v>1.066900841981803E-2</c:v>
                </c:pt>
                <c:pt idx="10747">
                  <c:v>1.0674156310690283E-2</c:v>
                </c:pt>
                <c:pt idx="10748">
                  <c:v>1.0678163294333047E-2</c:v>
                </c:pt>
                <c:pt idx="10749">
                  <c:v>1.0695146152735041E-2</c:v>
                </c:pt>
                <c:pt idx="10750">
                  <c:v>1.0695265808471861E-2</c:v>
                </c:pt>
                <c:pt idx="10751">
                  <c:v>1.0705448077032297E-2</c:v>
                </c:pt>
                <c:pt idx="10752">
                  <c:v>1.0717188093001441E-2</c:v>
                </c:pt>
                <c:pt idx="10753">
                  <c:v>1.0722873226521691E-2</c:v>
                </c:pt>
                <c:pt idx="10754">
                  <c:v>1.0753130024822489E-2</c:v>
                </c:pt>
                <c:pt idx="10755">
                  <c:v>1.0755637317607245E-2</c:v>
                </c:pt>
                <c:pt idx="10756">
                  <c:v>1.0795644507935409E-2</c:v>
                </c:pt>
                <c:pt idx="10757">
                  <c:v>1.0800899953020929E-2</c:v>
                </c:pt>
                <c:pt idx="10758">
                  <c:v>1.0821869715169888E-2</c:v>
                </c:pt>
                <c:pt idx="10759">
                  <c:v>1.0855056776583216E-2</c:v>
                </c:pt>
                <c:pt idx="10760">
                  <c:v>1.0855116445678046E-2</c:v>
                </c:pt>
                <c:pt idx="10761">
                  <c:v>1.0863862210302383E-2</c:v>
                </c:pt>
                <c:pt idx="10762">
                  <c:v>1.0922152396312879E-2</c:v>
                </c:pt>
                <c:pt idx="10763">
                  <c:v>1.093236409256345E-2</c:v>
                </c:pt>
                <c:pt idx="10764">
                  <c:v>1.0972048679791933E-2</c:v>
                </c:pt>
                <c:pt idx="10765">
                  <c:v>1.097716432474307E-2</c:v>
                </c:pt>
                <c:pt idx="10766">
                  <c:v>1.0995059357190489E-2</c:v>
                </c:pt>
                <c:pt idx="10767">
                  <c:v>1.1000488381488843E-2</c:v>
                </c:pt>
                <c:pt idx="10768">
                  <c:v>1.1004159747560284E-2</c:v>
                </c:pt>
                <c:pt idx="10769">
                  <c:v>1.1081038305419722E-2</c:v>
                </c:pt>
                <c:pt idx="10770">
                  <c:v>1.1087019464831401E-2</c:v>
                </c:pt>
                <c:pt idx="10771">
                  <c:v>1.1102739596977102E-2</c:v>
                </c:pt>
                <c:pt idx="10772">
                  <c:v>1.1109025393265923E-2</c:v>
                </c:pt>
                <c:pt idx="10773">
                  <c:v>1.111571288670405E-2</c:v>
                </c:pt>
                <c:pt idx="10774">
                  <c:v>1.1135542743881718E-2</c:v>
                </c:pt>
                <c:pt idx="10775">
                  <c:v>1.1141684492842981E-2</c:v>
                </c:pt>
                <c:pt idx="10776">
                  <c:v>1.1143740685087666E-2</c:v>
                </c:pt>
                <c:pt idx="10777">
                  <c:v>1.1183526669091629E-2</c:v>
                </c:pt>
                <c:pt idx="10778">
                  <c:v>1.1230377834141212E-2</c:v>
                </c:pt>
                <c:pt idx="10779">
                  <c:v>1.1253258555367157E-2</c:v>
                </c:pt>
                <c:pt idx="10780">
                  <c:v>1.1253892736726291E-2</c:v>
                </c:pt>
                <c:pt idx="10781">
                  <c:v>1.1290277349126165E-2</c:v>
                </c:pt>
                <c:pt idx="10782">
                  <c:v>1.1303985224652884E-2</c:v>
                </c:pt>
                <c:pt idx="10783">
                  <c:v>1.1306478198045681E-2</c:v>
                </c:pt>
                <c:pt idx="10784">
                  <c:v>1.1328573793857689E-2</c:v>
                </c:pt>
                <c:pt idx="10785">
                  <c:v>1.13302497605985E-2</c:v>
                </c:pt>
                <c:pt idx="10786">
                  <c:v>1.1330308057790395E-2</c:v>
                </c:pt>
                <c:pt idx="10787">
                  <c:v>1.1344617069925575E-2</c:v>
                </c:pt>
                <c:pt idx="10788">
                  <c:v>1.1390999068979056E-2</c:v>
                </c:pt>
                <c:pt idx="10789">
                  <c:v>1.1400590789143938E-2</c:v>
                </c:pt>
                <c:pt idx="10790">
                  <c:v>1.1407814431180868E-2</c:v>
                </c:pt>
                <c:pt idx="10791">
                  <c:v>1.1413279199380707E-2</c:v>
                </c:pt>
                <c:pt idx="10792">
                  <c:v>1.1442875328424253E-2</c:v>
                </c:pt>
                <c:pt idx="10793">
                  <c:v>1.1446474804797126E-2</c:v>
                </c:pt>
                <c:pt idx="10794">
                  <c:v>1.1487275962242784E-2</c:v>
                </c:pt>
                <c:pt idx="10795">
                  <c:v>1.1488607874085175E-2</c:v>
                </c:pt>
                <c:pt idx="10796">
                  <c:v>1.1523091053822669E-2</c:v>
                </c:pt>
                <c:pt idx="10797">
                  <c:v>1.1524234938056724E-2</c:v>
                </c:pt>
                <c:pt idx="10798">
                  <c:v>1.153916922038405E-2</c:v>
                </c:pt>
                <c:pt idx="10799">
                  <c:v>1.1548540552900985E-2</c:v>
                </c:pt>
                <c:pt idx="10800">
                  <c:v>1.1585900789236899E-2</c:v>
                </c:pt>
                <c:pt idx="10801">
                  <c:v>1.1629264988839467E-2</c:v>
                </c:pt>
                <c:pt idx="10802">
                  <c:v>1.1651939999049973E-2</c:v>
                </c:pt>
                <c:pt idx="10803">
                  <c:v>1.1654478729002941E-2</c:v>
                </c:pt>
                <c:pt idx="10804">
                  <c:v>1.1692339826510219E-2</c:v>
                </c:pt>
                <c:pt idx="10805">
                  <c:v>1.1716000711475832E-2</c:v>
                </c:pt>
                <c:pt idx="10806">
                  <c:v>1.1735104963484165E-2</c:v>
                </c:pt>
                <c:pt idx="10807">
                  <c:v>1.1743213728518371E-2</c:v>
                </c:pt>
                <c:pt idx="10808">
                  <c:v>1.1786788243570108E-2</c:v>
                </c:pt>
                <c:pt idx="10809">
                  <c:v>1.1797690669381532E-2</c:v>
                </c:pt>
                <c:pt idx="10810">
                  <c:v>1.1846365557350993E-2</c:v>
                </c:pt>
                <c:pt idx="10811">
                  <c:v>1.1861188708097903E-2</c:v>
                </c:pt>
                <c:pt idx="10812">
                  <c:v>1.186458560923348E-2</c:v>
                </c:pt>
                <c:pt idx="10813">
                  <c:v>1.1878898848715135E-2</c:v>
                </c:pt>
                <c:pt idx="10814">
                  <c:v>1.1911792030161138E-2</c:v>
                </c:pt>
                <c:pt idx="10815">
                  <c:v>1.1915914347922425E-2</c:v>
                </c:pt>
                <c:pt idx="10816">
                  <c:v>1.1922956313294106E-2</c:v>
                </c:pt>
                <c:pt idx="10817">
                  <c:v>1.1928307359919555E-2</c:v>
                </c:pt>
                <c:pt idx="10818">
                  <c:v>1.193245906071589E-2</c:v>
                </c:pt>
                <c:pt idx="10819">
                  <c:v>1.1943992780192026E-2</c:v>
                </c:pt>
                <c:pt idx="10820">
                  <c:v>1.1956640981020466E-2</c:v>
                </c:pt>
                <c:pt idx="10821">
                  <c:v>1.1977965463186704E-2</c:v>
                </c:pt>
                <c:pt idx="10822">
                  <c:v>1.1983744543528517E-2</c:v>
                </c:pt>
                <c:pt idx="10823">
                  <c:v>1.1984938064352028E-2</c:v>
                </c:pt>
                <c:pt idx="10824">
                  <c:v>1.1993654019237321E-2</c:v>
                </c:pt>
                <c:pt idx="10825">
                  <c:v>1.2020613097790468E-2</c:v>
                </c:pt>
                <c:pt idx="10826">
                  <c:v>1.2056468795712618E-2</c:v>
                </c:pt>
                <c:pt idx="10827">
                  <c:v>1.2062231269330625E-2</c:v>
                </c:pt>
                <c:pt idx="10828">
                  <c:v>1.2068960922115061E-2</c:v>
                </c:pt>
                <c:pt idx="10829">
                  <c:v>1.2128998580035183E-2</c:v>
                </c:pt>
                <c:pt idx="10830">
                  <c:v>1.2157316740559067E-2</c:v>
                </c:pt>
                <c:pt idx="10831">
                  <c:v>1.2157733650201693E-2</c:v>
                </c:pt>
                <c:pt idx="10832">
                  <c:v>1.2171292953353919E-2</c:v>
                </c:pt>
                <c:pt idx="10833">
                  <c:v>1.2185450316876555E-2</c:v>
                </c:pt>
                <c:pt idx="10834">
                  <c:v>1.2225746579309658E-2</c:v>
                </c:pt>
                <c:pt idx="10835">
                  <c:v>1.22390499344944E-2</c:v>
                </c:pt>
                <c:pt idx="10836">
                  <c:v>1.2249456351651901E-2</c:v>
                </c:pt>
                <c:pt idx="10837">
                  <c:v>1.2279189184745073E-2</c:v>
                </c:pt>
                <c:pt idx="10838">
                  <c:v>1.2283311859746904E-2</c:v>
                </c:pt>
                <c:pt idx="10839">
                  <c:v>1.2315989228208635E-2</c:v>
                </c:pt>
                <c:pt idx="10840">
                  <c:v>1.2322170918647823E-2</c:v>
                </c:pt>
                <c:pt idx="10841">
                  <c:v>1.2333353500435507E-2</c:v>
                </c:pt>
                <c:pt idx="10842">
                  <c:v>1.2340826188751009E-2</c:v>
                </c:pt>
                <c:pt idx="10843">
                  <c:v>1.236192107440184E-2</c:v>
                </c:pt>
                <c:pt idx="10844">
                  <c:v>1.2364843490626486E-2</c:v>
                </c:pt>
                <c:pt idx="10845">
                  <c:v>1.2389856610452322E-2</c:v>
                </c:pt>
                <c:pt idx="10846">
                  <c:v>1.2404500992075105E-2</c:v>
                </c:pt>
                <c:pt idx="10847">
                  <c:v>1.2406730341790314E-2</c:v>
                </c:pt>
                <c:pt idx="10848">
                  <c:v>1.2412470631762637E-2</c:v>
                </c:pt>
                <c:pt idx="10849">
                  <c:v>1.2471359304847537E-2</c:v>
                </c:pt>
                <c:pt idx="10850">
                  <c:v>1.2475533730112063E-2</c:v>
                </c:pt>
                <c:pt idx="10851">
                  <c:v>1.248471719379424E-2</c:v>
                </c:pt>
                <c:pt idx="10852">
                  <c:v>1.2533937677390328E-2</c:v>
                </c:pt>
                <c:pt idx="10853">
                  <c:v>1.2555294251665778E-2</c:v>
                </c:pt>
                <c:pt idx="10854">
                  <c:v>1.2559957292689551E-2</c:v>
                </c:pt>
                <c:pt idx="10855">
                  <c:v>1.2617056160859915E-2</c:v>
                </c:pt>
                <c:pt idx="10856">
                  <c:v>1.2630764393627177E-2</c:v>
                </c:pt>
                <c:pt idx="10857">
                  <c:v>1.2641556293182445E-2</c:v>
                </c:pt>
                <c:pt idx="10858">
                  <c:v>1.2641669597976192E-2</c:v>
                </c:pt>
                <c:pt idx="10859">
                  <c:v>1.2667334671878415E-2</c:v>
                </c:pt>
                <c:pt idx="10860">
                  <c:v>1.26729503146696E-2</c:v>
                </c:pt>
                <c:pt idx="10861">
                  <c:v>1.2712780611386519E-2</c:v>
                </c:pt>
                <c:pt idx="10862">
                  <c:v>1.2737293252089896E-2</c:v>
                </c:pt>
                <c:pt idx="10863">
                  <c:v>1.2745174648400451E-2</c:v>
                </c:pt>
                <c:pt idx="10864">
                  <c:v>1.2776987077955873E-2</c:v>
                </c:pt>
                <c:pt idx="10865">
                  <c:v>1.2781621093185142E-2</c:v>
                </c:pt>
                <c:pt idx="10866">
                  <c:v>1.2783971805453116E-2</c:v>
                </c:pt>
                <c:pt idx="10867">
                  <c:v>1.2834708973641602E-2</c:v>
                </c:pt>
                <c:pt idx="10868">
                  <c:v>1.2846450259799365E-2</c:v>
                </c:pt>
                <c:pt idx="10869">
                  <c:v>1.2856321669543128E-2</c:v>
                </c:pt>
                <c:pt idx="10870">
                  <c:v>1.2862936385142992E-2</c:v>
                </c:pt>
                <c:pt idx="10871">
                  <c:v>1.2881159810963974E-2</c:v>
                </c:pt>
                <c:pt idx="10872">
                  <c:v>1.2889039743580624E-2</c:v>
                </c:pt>
                <c:pt idx="10873">
                  <c:v>1.2911748175629043E-2</c:v>
                </c:pt>
                <c:pt idx="10874">
                  <c:v>1.2920674386423412E-2</c:v>
                </c:pt>
                <c:pt idx="10875">
                  <c:v>1.2996357830761899E-2</c:v>
                </c:pt>
                <c:pt idx="10876">
                  <c:v>1.3013160074296938E-2</c:v>
                </c:pt>
                <c:pt idx="10877">
                  <c:v>1.3015052317938553E-2</c:v>
                </c:pt>
                <c:pt idx="10878">
                  <c:v>1.3064923515192468E-2</c:v>
                </c:pt>
                <c:pt idx="10879">
                  <c:v>1.3075157861486105E-2</c:v>
                </c:pt>
                <c:pt idx="10880">
                  <c:v>1.3089045930292522E-2</c:v>
                </c:pt>
                <c:pt idx="10881">
                  <c:v>1.3128129063210326E-2</c:v>
                </c:pt>
                <c:pt idx="10882">
                  <c:v>1.3148269163957067E-2</c:v>
                </c:pt>
                <c:pt idx="10883">
                  <c:v>1.3173108138939186E-2</c:v>
                </c:pt>
                <c:pt idx="10884">
                  <c:v>1.3242427839085993E-2</c:v>
                </c:pt>
                <c:pt idx="10885">
                  <c:v>1.325303832990642E-2</c:v>
                </c:pt>
                <c:pt idx="10886">
                  <c:v>1.3266171643552082E-2</c:v>
                </c:pt>
                <c:pt idx="10887">
                  <c:v>1.3270397322911865E-2</c:v>
                </c:pt>
                <c:pt idx="10888">
                  <c:v>1.3309134642172774E-2</c:v>
                </c:pt>
                <c:pt idx="10889">
                  <c:v>1.3311319009349003E-2</c:v>
                </c:pt>
                <c:pt idx="10890">
                  <c:v>1.3311700542254062E-2</c:v>
                </c:pt>
                <c:pt idx="10891">
                  <c:v>1.3317199565853081E-2</c:v>
                </c:pt>
                <c:pt idx="10892">
                  <c:v>1.3405807169419845E-2</c:v>
                </c:pt>
                <c:pt idx="10893">
                  <c:v>1.3417326569504019E-2</c:v>
                </c:pt>
                <c:pt idx="10894">
                  <c:v>1.3418444920962266E-2</c:v>
                </c:pt>
                <c:pt idx="10895">
                  <c:v>1.3445747466455434E-2</c:v>
                </c:pt>
                <c:pt idx="10896">
                  <c:v>1.3452472827391622E-2</c:v>
                </c:pt>
                <c:pt idx="10897">
                  <c:v>1.3460975033349153E-2</c:v>
                </c:pt>
                <c:pt idx="10898">
                  <c:v>1.3482046127771827E-2</c:v>
                </c:pt>
                <c:pt idx="10899">
                  <c:v>1.3528215206497145E-2</c:v>
                </c:pt>
                <c:pt idx="10900">
                  <c:v>1.3602730742174728E-2</c:v>
                </c:pt>
                <c:pt idx="10901">
                  <c:v>1.3635586195049542E-2</c:v>
                </c:pt>
                <c:pt idx="10902">
                  <c:v>1.3671710309626623E-2</c:v>
                </c:pt>
                <c:pt idx="10903">
                  <c:v>1.3674047327673602E-2</c:v>
                </c:pt>
                <c:pt idx="10904">
                  <c:v>1.3679873831698133E-2</c:v>
                </c:pt>
                <c:pt idx="10905">
                  <c:v>1.3688504753409709E-2</c:v>
                </c:pt>
                <c:pt idx="10906">
                  <c:v>1.3689346293060138E-2</c:v>
                </c:pt>
                <c:pt idx="10907">
                  <c:v>1.3691536058537996E-2</c:v>
                </c:pt>
                <c:pt idx="10908">
                  <c:v>1.370547371912373E-2</c:v>
                </c:pt>
                <c:pt idx="10909">
                  <c:v>1.3724355509504267E-2</c:v>
                </c:pt>
                <c:pt idx="10910">
                  <c:v>1.3747637828646044E-2</c:v>
                </c:pt>
                <c:pt idx="10911">
                  <c:v>1.3749100530222328E-2</c:v>
                </c:pt>
                <c:pt idx="10912">
                  <c:v>1.3753093933762596E-2</c:v>
                </c:pt>
                <c:pt idx="10913">
                  <c:v>1.3754923432071327E-2</c:v>
                </c:pt>
                <c:pt idx="10914">
                  <c:v>1.3786197420734418E-2</c:v>
                </c:pt>
                <c:pt idx="10915">
                  <c:v>1.3816291046934177E-2</c:v>
                </c:pt>
                <c:pt idx="10916">
                  <c:v>1.3830866143737386E-2</c:v>
                </c:pt>
                <c:pt idx="10917">
                  <c:v>1.3859543231778314E-2</c:v>
                </c:pt>
                <c:pt idx="10918">
                  <c:v>1.3889910980558414E-2</c:v>
                </c:pt>
                <c:pt idx="10919">
                  <c:v>1.3894054415205413E-2</c:v>
                </c:pt>
                <c:pt idx="10920">
                  <c:v>1.3920144962600056E-2</c:v>
                </c:pt>
                <c:pt idx="10921">
                  <c:v>1.3923685514129246E-2</c:v>
                </c:pt>
                <c:pt idx="10922">
                  <c:v>1.3966959689113764E-2</c:v>
                </c:pt>
                <c:pt idx="10923">
                  <c:v>1.3972394091867037E-2</c:v>
                </c:pt>
                <c:pt idx="10924">
                  <c:v>1.4025924841445945E-2</c:v>
                </c:pt>
                <c:pt idx="10925">
                  <c:v>1.4039061906117357E-2</c:v>
                </c:pt>
                <c:pt idx="10926">
                  <c:v>1.4058419342440582E-2</c:v>
                </c:pt>
                <c:pt idx="10927">
                  <c:v>1.4087160733780135E-2</c:v>
                </c:pt>
                <c:pt idx="10928">
                  <c:v>1.4089322247484657E-2</c:v>
                </c:pt>
                <c:pt idx="10929">
                  <c:v>1.4092835400648498E-2</c:v>
                </c:pt>
                <c:pt idx="10930">
                  <c:v>1.4125379518385902E-2</c:v>
                </c:pt>
                <c:pt idx="10931">
                  <c:v>1.4132679123656001E-2</c:v>
                </c:pt>
                <c:pt idx="10932">
                  <c:v>1.4136630194191351E-2</c:v>
                </c:pt>
                <c:pt idx="10933">
                  <c:v>1.4158136372869536E-2</c:v>
                </c:pt>
                <c:pt idx="10934">
                  <c:v>1.4158715955964952E-2</c:v>
                </c:pt>
                <c:pt idx="10935">
                  <c:v>1.4167273831907847E-2</c:v>
                </c:pt>
                <c:pt idx="10936">
                  <c:v>1.416845592103382E-2</c:v>
                </c:pt>
                <c:pt idx="10937">
                  <c:v>1.4174086915245221E-2</c:v>
                </c:pt>
                <c:pt idx="10938">
                  <c:v>1.4179445424228776E-2</c:v>
                </c:pt>
                <c:pt idx="10939">
                  <c:v>1.4231932247463568E-2</c:v>
                </c:pt>
                <c:pt idx="10940">
                  <c:v>1.4281956561985608E-2</c:v>
                </c:pt>
                <c:pt idx="10941">
                  <c:v>1.4307942676060122E-2</c:v>
                </c:pt>
                <c:pt idx="10942">
                  <c:v>1.4315373338994511E-2</c:v>
                </c:pt>
                <c:pt idx="10943">
                  <c:v>1.4315794213014895E-2</c:v>
                </c:pt>
                <c:pt idx="10944">
                  <c:v>1.4362781442058117E-2</c:v>
                </c:pt>
                <c:pt idx="10945">
                  <c:v>1.439311193858776E-2</c:v>
                </c:pt>
                <c:pt idx="10946">
                  <c:v>1.4462514111684357E-2</c:v>
                </c:pt>
                <c:pt idx="10947">
                  <c:v>1.4476159827355754E-2</c:v>
                </c:pt>
                <c:pt idx="10948">
                  <c:v>1.4510036531723261E-2</c:v>
                </c:pt>
                <c:pt idx="10949">
                  <c:v>1.451486221642977E-2</c:v>
                </c:pt>
                <c:pt idx="10950">
                  <c:v>1.4528940232857406E-2</c:v>
                </c:pt>
                <c:pt idx="10951">
                  <c:v>1.4534998020366584E-2</c:v>
                </c:pt>
                <c:pt idx="10952">
                  <c:v>1.4605421167102107E-2</c:v>
                </c:pt>
                <c:pt idx="10953">
                  <c:v>1.4629281382370045E-2</c:v>
                </c:pt>
                <c:pt idx="10954">
                  <c:v>1.4654381897126556E-2</c:v>
                </c:pt>
                <c:pt idx="10955">
                  <c:v>1.4667413526219635E-2</c:v>
                </c:pt>
                <c:pt idx="10956">
                  <c:v>1.4687389981025423E-2</c:v>
                </c:pt>
                <c:pt idx="10957">
                  <c:v>1.4704982837586153E-2</c:v>
                </c:pt>
                <c:pt idx="10958">
                  <c:v>1.4753351262782334E-2</c:v>
                </c:pt>
                <c:pt idx="10959">
                  <c:v>1.4763809856906503E-2</c:v>
                </c:pt>
                <c:pt idx="10960">
                  <c:v>1.4764137506028932E-2</c:v>
                </c:pt>
                <c:pt idx="10961">
                  <c:v>1.4764854686275343E-2</c:v>
                </c:pt>
                <c:pt idx="10962">
                  <c:v>1.4768938223590485E-2</c:v>
                </c:pt>
                <c:pt idx="10963">
                  <c:v>1.4788231277228343E-2</c:v>
                </c:pt>
                <c:pt idx="10964">
                  <c:v>1.4840346074125987E-2</c:v>
                </c:pt>
                <c:pt idx="10965">
                  <c:v>1.4843785258649732E-2</c:v>
                </c:pt>
                <c:pt idx="10966">
                  <c:v>1.4857124620704688E-2</c:v>
                </c:pt>
                <c:pt idx="10967">
                  <c:v>1.486388390956957E-2</c:v>
                </c:pt>
                <c:pt idx="10968">
                  <c:v>1.4910990084830194E-2</c:v>
                </c:pt>
                <c:pt idx="10969">
                  <c:v>1.4936196898496372E-2</c:v>
                </c:pt>
                <c:pt idx="10970">
                  <c:v>1.4947724941817137E-2</c:v>
                </c:pt>
                <c:pt idx="10971">
                  <c:v>1.4951128957993616E-2</c:v>
                </c:pt>
                <c:pt idx="10972">
                  <c:v>1.4987037110736208E-2</c:v>
                </c:pt>
                <c:pt idx="10973">
                  <c:v>1.5048728720448377E-2</c:v>
                </c:pt>
                <c:pt idx="10974">
                  <c:v>1.5082328526178766E-2</c:v>
                </c:pt>
                <c:pt idx="10975">
                  <c:v>1.5086610828165373E-2</c:v>
                </c:pt>
                <c:pt idx="10976">
                  <c:v>1.5123634563751959E-2</c:v>
                </c:pt>
                <c:pt idx="10977">
                  <c:v>1.5194356899446272E-2</c:v>
                </c:pt>
                <c:pt idx="10978">
                  <c:v>1.5280411920065493E-2</c:v>
                </c:pt>
                <c:pt idx="10979">
                  <c:v>1.5288752504445178E-2</c:v>
                </c:pt>
                <c:pt idx="10980">
                  <c:v>1.5329274012005345E-2</c:v>
                </c:pt>
                <c:pt idx="10981">
                  <c:v>1.5404001847801807E-2</c:v>
                </c:pt>
                <c:pt idx="10982">
                  <c:v>1.549145816431647E-2</c:v>
                </c:pt>
                <c:pt idx="10983">
                  <c:v>1.5495635576508911E-2</c:v>
                </c:pt>
                <c:pt idx="10984">
                  <c:v>1.5514049173381507E-2</c:v>
                </c:pt>
                <c:pt idx="10985">
                  <c:v>1.5520006467139923E-2</c:v>
                </c:pt>
                <c:pt idx="10986">
                  <c:v>1.5577721376788282E-2</c:v>
                </c:pt>
                <c:pt idx="10987">
                  <c:v>1.5578024078612449E-2</c:v>
                </c:pt>
                <c:pt idx="10988">
                  <c:v>1.5618514397088123E-2</c:v>
                </c:pt>
                <c:pt idx="10989">
                  <c:v>1.5631033951625968E-2</c:v>
                </c:pt>
                <c:pt idx="10990">
                  <c:v>1.5632424470764891E-2</c:v>
                </c:pt>
                <c:pt idx="10991">
                  <c:v>1.5669827139339211E-2</c:v>
                </c:pt>
                <c:pt idx="10992">
                  <c:v>1.5694284244022434E-2</c:v>
                </c:pt>
                <c:pt idx="10993">
                  <c:v>1.5697603762886012E-2</c:v>
                </c:pt>
                <c:pt idx="10994">
                  <c:v>1.570738390666282E-2</c:v>
                </c:pt>
                <c:pt idx="10995">
                  <c:v>1.5716694737453987E-2</c:v>
                </c:pt>
                <c:pt idx="10996">
                  <c:v>1.5781832589671554E-2</c:v>
                </c:pt>
                <c:pt idx="10997">
                  <c:v>1.5812950106974706E-2</c:v>
                </c:pt>
                <c:pt idx="10998">
                  <c:v>1.5874187547351273E-2</c:v>
                </c:pt>
                <c:pt idx="10999">
                  <c:v>1.5893985136590402E-2</c:v>
                </c:pt>
                <c:pt idx="11000">
                  <c:v>1.5896071269748405E-2</c:v>
                </c:pt>
                <c:pt idx="11001">
                  <c:v>1.5953116879307099E-2</c:v>
                </c:pt>
                <c:pt idx="11002">
                  <c:v>1.5988980823531895E-2</c:v>
                </c:pt>
                <c:pt idx="11003">
                  <c:v>1.6031763534756119E-2</c:v>
                </c:pt>
                <c:pt idx="11004">
                  <c:v>1.6133002826699334E-2</c:v>
                </c:pt>
                <c:pt idx="11005">
                  <c:v>1.6146079815418626E-2</c:v>
                </c:pt>
                <c:pt idx="11006">
                  <c:v>1.6198511137364976E-2</c:v>
                </c:pt>
                <c:pt idx="11007">
                  <c:v>1.6305282577044677E-2</c:v>
                </c:pt>
                <c:pt idx="11008">
                  <c:v>1.6343516504680335E-2</c:v>
                </c:pt>
                <c:pt idx="11009">
                  <c:v>1.6433473941656961E-2</c:v>
                </c:pt>
                <c:pt idx="11010">
                  <c:v>1.6438095790860904E-2</c:v>
                </c:pt>
                <c:pt idx="11011">
                  <c:v>1.6495909641255978E-2</c:v>
                </c:pt>
                <c:pt idx="11012">
                  <c:v>1.652665345021441E-2</c:v>
                </c:pt>
                <c:pt idx="11013">
                  <c:v>1.6567533418894251E-2</c:v>
                </c:pt>
                <c:pt idx="11014">
                  <c:v>1.6609332825510647E-2</c:v>
                </c:pt>
                <c:pt idx="11015">
                  <c:v>1.6614776318051194E-2</c:v>
                </c:pt>
                <c:pt idx="11016">
                  <c:v>1.6630374075462577E-2</c:v>
                </c:pt>
                <c:pt idx="11017">
                  <c:v>1.6659336340694136E-2</c:v>
                </c:pt>
                <c:pt idx="11018">
                  <c:v>1.6686322579452271E-2</c:v>
                </c:pt>
                <c:pt idx="11019">
                  <c:v>1.669127443147287E-2</c:v>
                </c:pt>
                <c:pt idx="11020">
                  <c:v>1.6780326886971147E-2</c:v>
                </c:pt>
                <c:pt idx="11021">
                  <c:v>1.6781795026542437E-2</c:v>
                </c:pt>
                <c:pt idx="11022">
                  <c:v>1.6822735884888987E-2</c:v>
                </c:pt>
                <c:pt idx="11023">
                  <c:v>1.6893294306711944E-2</c:v>
                </c:pt>
                <c:pt idx="11024">
                  <c:v>1.6912079205517242E-2</c:v>
                </c:pt>
                <c:pt idx="11025">
                  <c:v>1.6998002979928536E-2</c:v>
                </c:pt>
                <c:pt idx="11026">
                  <c:v>1.706764758539189E-2</c:v>
                </c:pt>
                <c:pt idx="11027">
                  <c:v>1.7115089561805772E-2</c:v>
                </c:pt>
                <c:pt idx="11028">
                  <c:v>1.7128906236925992E-2</c:v>
                </c:pt>
                <c:pt idx="11029">
                  <c:v>1.7130475753426067E-2</c:v>
                </c:pt>
                <c:pt idx="11030">
                  <c:v>1.7161572788937804E-2</c:v>
                </c:pt>
                <c:pt idx="11031">
                  <c:v>1.7202468634975331E-2</c:v>
                </c:pt>
                <c:pt idx="11032">
                  <c:v>1.7211162103552814E-2</c:v>
                </c:pt>
                <c:pt idx="11033">
                  <c:v>1.721178149912261E-2</c:v>
                </c:pt>
                <c:pt idx="11034">
                  <c:v>1.7217445131227378E-2</c:v>
                </c:pt>
                <c:pt idx="11035">
                  <c:v>1.7233432439609439E-2</c:v>
                </c:pt>
                <c:pt idx="11036">
                  <c:v>1.7236306618436788E-2</c:v>
                </c:pt>
                <c:pt idx="11037">
                  <c:v>1.7250178854385536E-2</c:v>
                </c:pt>
                <c:pt idx="11038">
                  <c:v>1.7253471887831842E-2</c:v>
                </c:pt>
                <c:pt idx="11039">
                  <c:v>1.7262022480036898E-2</c:v>
                </c:pt>
                <c:pt idx="11040">
                  <c:v>1.7284876963929278E-2</c:v>
                </c:pt>
                <c:pt idx="11041">
                  <c:v>1.7293709141072786E-2</c:v>
                </c:pt>
                <c:pt idx="11042">
                  <c:v>1.7314305328842233E-2</c:v>
                </c:pt>
                <c:pt idx="11043">
                  <c:v>1.7321144322042674E-2</c:v>
                </c:pt>
                <c:pt idx="11044">
                  <c:v>1.7334076985580656E-2</c:v>
                </c:pt>
                <c:pt idx="11045">
                  <c:v>1.7421712299456469E-2</c:v>
                </c:pt>
                <c:pt idx="11046">
                  <c:v>1.7454503250565717E-2</c:v>
                </c:pt>
                <c:pt idx="11047">
                  <c:v>1.7499220280429415E-2</c:v>
                </c:pt>
                <c:pt idx="11048">
                  <c:v>1.7504152184658815E-2</c:v>
                </c:pt>
                <c:pt idx="11049">
                  <c:v>1.7528012419773441E-2</c:v>
                </c:pt>
                <c:pt idx="11050">
                  <c:v>1.7547722631137637E-2</c:v>
                </c:pt>
                <c:pt idx="11051">
                  <c:v>1.7550493825453733E-2</c:v>
                </c:pt>
                <c:pt idx="11052">
                  <c:v>1.756564661991613E-2</c:v>
                </c:pt>
                <c:pt idx="11053">
                  <c:v>1.7576615800093245E-2</c:v>
                </c:pt>
                <c:pt idx="11054">
                  <c:v>1.7597247324906886E-2</c:v>
                </c:pt>
                <c:pt idx="11055">
                  <c:v>1.7620603096674622E-2</c:v>
                </c:pt>
                <c:pt idx="11056">
                  <c:v>1.7622843113989525E-2</c:v>
                </c:pt>
                <c:pt idx="11057">
                  <c:v>1.7652815139476152E-2</c:v>
                </c:pt>
                <c:pt idx="11058">
                  <c:v>1.7674828460805338E-2</c:v>
                </c:pt>
                <c:pt idx="11059">
                  <c:v>1.7692600999438261E-2</c:v>
                </c:pt>
                <c:pt idx="11060">
                  <c:v>1.7717285269416485E-2</c:v>
                </c:pt>
                <c:pt idx="11061">
                  <c:v>1.7730701894663255E-2</c:v>
                </c:pt>
                <c:pt idx="11062">
                  <c:v>1.7771307046128348E-2</c:v>
                </c:pt>
                <c:pt idx="11063">
                  <c:v>1.7780928834039342E-2</c:v>
                </c:pt>
                <c:pt idx="11064">
                  <c:v>1.7851364791817845E-2</c:v>
                </c:pt>
                <c:pt idx="11065">
                  <c:v>1.7872491997814901E-2</c:v>
                </c:pt>
                <c:pt idx="11066">
                  <c:v>1.7951203323726416E-2</c:v>
                </c:pt>
                <c:pt idx="11067">
                  <c:v>1.7976801315792448E-2</c:v>
                </c:pt>
                <c:pt idx="11068">
                  <c:v>1.8023298256992185E-2</c:v>
                </c:pt>
                <c:pt idx="11069">
                  <c:v>1.8040008084382178E-2</c:v>
                </c:pt>
                <c:pt idx="11070">
                  <c:v>1.8064112572798018E-2</c:v>
                </c:pt>
                <c:pt idx="11071">
                  <c:v>1.80652214474584E-2</c:v>
                </c:pt>
                <c:pt idx="11072">
                  <c:v>1.8089692940997014E-2</c:v>
                </c:pt>
                <c:pt idx="11073">
                  <c:v>1.8116573426629656E-2</c:v>
                </c:pt>
                <c:pt idx="11074">
                  <c:v>1.8116612008608809E-2</c:v>
                </c:pt>
                <c:pt idx="11075">
                  <c:v>1.8164423029393594E-2</c:v>
                </c:pt>
                <c:pt idx="11076">
                  <c:v>1.8208525000190805E-2</c:v>
                </c:pt>
                <c:pt idx="11077">
                  <c:v>1.8219348078907231E-2</c:v>
                </c:pt>
                <c:pt idx="11078">
                  <c:v>1.8366504550334492E-2</c:v>
                </c:pt>
                <c:pt idx="11079">
                  <c:v>1.8432019509643658E-2</c:v>
                </c:pt>
                <c:pt idx="11080">
                  <c:v>1.8454276250712776E-2</c:v>
                </c:pt>
                <c:pt idx="11081">
                  <c:v>1.8455052851970303E-2</c:v>
                </c:pt>
                <c:pt idx="11082">
                  <c:v>1.8479327644893972E-2</c:v>
                </c:pt>
                <c:pt idx="11083">
                  <c:v>1.8534024348234115E-2</c:v>
                </c:pt>
                <c:pt idx="11084">
                  <c:v>1.8560681280670614E-2</c:v>
                </c:pt>
                <c:pt idx="11085">
                  <c:v>1.8589462861571777E-2</c:v>
                </c:pt>
                <c:pt idx="11086">
                  <c:v>1.8594810990732749E-2</c:v>
                </c:pt>
                <c:pt idx="11087">
                  <c:v>1.8639723788416648E-2</c:v>
                </c:pt>
                <c:pt idx="11088">
                  <c:v>1.8699739347039546E-2</c:v>
                </c:pt>
                <c:pt idx="11089">
                  <c:v>1.8701387674773813E-2</c:v>
                </c:pt>
                <c:pt idx="11090">
                  <c:v>1.8715434015872872E-2</c:v>
                </c:pt>
                <c:pt idx="11091">
                  <c:v>1.874346785261409E-2</c:v>
                </c:pt>
                <c:pt idx="11092">
                  <c:v>1.8745838798589758E-2</c:v>
                </c:pt>
                <c:pt idx="11093">
                  <c:v>1.8746728367247171E-2</c:v>
                </c:pt>
                <c:pt idx="11094">
                  <c:v>1.8793680214591168E-2</c:v>
                </c:pt>
                <c:pt idx="11095">
                  <c:v>1.8797295350008035E-2</c:v>
                </c:pt>
                <c:pt idx="11096">
                  <c:v>1.8798365166368521E-2</c:v>
                </c:pt>
                <c:pt idx="11097">
                  <c:v>1.8812356234416155E-2</c:v>
                </c:pt>
                <c:pt idx="11098">
                  <c:v>1.8821451042902372E-2</c:v>
                </c:pt>
                <c:pt idx="11099">
                  <c:v>1.8850873850740166E-2</c:v>
                </c:pt>
                <c:pt idx="11100">
                  <c:v>1.8898689406495209E-2</c:v>
                </c:pt>
                <c:pt idx="11101">
                  <c:v>1.8923753363635686E-2</c:v>
                </c:pt>
                <c:pt idx="11102">
                  <c:v>1.89321269828427E-2</c:v>
                </c:pt>
                <c:pt idx="11103">
                  <c:v>1.9000981982500244E-2</c:v>
                </c:pt>
                <c:pt idx="11104">
                  <c:v>1.9027584247209572E-2</c:v>
                </c:pt>
                <c:pt idx="11105">
                  <c:v>1.911830833232513E-2</c:v>
                </c:pt>
                <c:pt idx="11106">
                  <c:v>1.9156336370325093E-2</c:v>
                </c:pt>
                <c:pt idx="11107">
                  <c:v>1.9166950979335171E-2</c:v>
                </c:pt>
                <c:pt idx="11108">
                  <c:v>1.9168229027241624E-2</c:v>
                </c:pt>
                <c:pt idx="11109">
                  <c:v>1.9240119956307897E-2</c:v>
                </c:pt>
                <c:pt idx="11110">
                  <c:v>1.928144590011828E-2</c:v>
                </c:pt>
                <c:pt idx="11111">
                  <c:v>1.9299104260702762E-2</c:v>
                </c:pt>
                <c:pt idx="11112">
                  <c:v>1.9354741082237857E-2</c:v>
                </c:pt>
                <c:pt idx="11113">
                  <c:v>1.946486824115665E-2</c:v>
                </c:pt>
                <c:pt idx="11114">
                  <c:v>1.9488804905901803E-2</c:v>
                </c:pt>
                <c:pt idx="11115">
                  <c:v>1.9503916578007822E-2</c:v>
                </c:pt>
                <c:pt idx="11116">
                  <c:v>1.9513899942969908E-2</c:v>
                </c:pt>
                <c:pt idx="11117">
                  <c:v>1.9520636229512871E-2</c:v>
                </c:pt>
                <c:pt idx="11118">
                  <c:v>1.9534347677445062E-2</c:v>
                </c:pt>
                <c:pt idx="11119">
                  <c:v>1.953669994767877E-2</c:v>
                </c:pt>
                <c:pt idx="11120">
                  <c:v>1.9568640646437561E-2</c:v>
                </c:pt>
                <c:pt idx="11121">
                  <c:v>1.9575509052443079E-2</c:v>
                </c:pt>
                <c:pt idx="11122">
                  <c:v>1.9761473080592305E-2</c:v>
                </c:pt>
                <c:pt idx="11123">
                  <c:v>1.9839232717684476E-2</c:v>
                </c:pt>
                <c:pt idx="11124">
                  <c:v>1.9900287796684759E-2</c:v>
                </c:pt>
                <c:pt idx="11125">
                  <c:v>1.991574227086642E-2</c:v>
                </c:pt>
                <c:pt idx="11126">
                  <c:v>1.9917758377744604E-2</c:v>
                </c:pt>
                <c:pt idx="11127">
                  <c:v>1.9933890467782028E-2</c:v>
                </c:pt>
                <c:pt idx="11128">
                  <c:v>2.0032675140074577E-2</c:v>
                </c:pt>
                <c:pt idx="11129">
                  <c:v>2.008306776960141E-2</c:v>
                </c:pt>
                <c:pt idx="11130">
                  <c:v>2.009535696352599E-2</c:v>
                </c:pt>
                <c:pt idx="11131">
                  <c:v>2.0115875153775883E-2</c:v>
                </c:pt>
                <c:pt idx="11132">
                  <c:v>2.0145674254990649E-2</c:v>
                </c:pt>
                <c:pt idx="11133">
                  <c:v>2.0224669785604655E-2</c:v>
                </c:pt>
                <c:pt idx="11134">
                  <c:v>2.029226490700695E-2</c:v>
                </c:pt>
                <c:pt idx="11135">
                  <c:v>2.0341166821344518E-2</c:v>
                </c:pt>
                <c:pt idx="11136">
                  <c:v>2.0342830098603392E-2</c:v>
                </c:pt>
                <c:pt idx="11137">
                  <c:v>2.0361591355030784E-2</c:v>
                </c:pt>
                <c:pt idx="11138">
                  <c:v>2.0399370416215611E-2</c:v>
                </c:pt>
                <c:pt idx="11139">
                  <c:v>2.0400044013115126E-2</c:v>
                </c:pt>
                <c:pt idx="11140">
                  <c:v>2.0412330289575269E-2</c:v>
                </c:pt>
                <c:pt idx="11141">
                  <c:v>2.0472166434056409E-2</c:v>
                </c:pt>
                <c:pt idx="11142">
                  <c:v>2.0475326127468208E-2</c:v>
                </c:pt>
                <c:pt idx="11143">
                  <c:v>2.0486348050242902E-2</c:v>
                </c:pt>
                <c:pt idx="11144">
                  <c:v>2.0555920011833147E-2</c:v>
                </c:pt>
                <c:pt idx="11145">
                  <c:v>2.057014640216831E-2</c:v>
                </c:pt>
                <c:pt idx="11146">
                  <c:v>2.0572709325245027E-2</c:v>
                </c:pt>
                <c:pt idx="11147">
                  <c:v>2.0676563161524161E-2</c:v>
                </c:pt>
                <c:pt idx="11148">
                  <c:v>2.0701311298173611E-2</c:v>
                </c:pt>
                <c:pt idx="11149">
                  <c:v>2.0784653870700234E-2</c:v>
                </c:pt>
                <c:pt idx="11150">
                  <c:v>2.1006984827842166E-2</c:v>
                </c:pt>
                <c:pt idx="11151">
                  <c:v>2.1073715496582209E-2</c:v>
                </c:pt>
                <c:pt idx="11152">
                  <c:v>2.1120258581352677E-2</c:v>
                </c:pt>
                <c:pt idx="11153">
                  <c:v>2.1132542297588892E-2</c:v>
                </c:pt>
                <c:pt idx="11154">
                  <c:v>2.1158665988967717E-2</c:v>
                </c:pt>
                <c:pt idx="11155">
                  <c:v>2.1252273491548072E-2</c:v>
                </c:pt>
                <c:pt idx="11156">
                  <c:v>2.1255963052079128E-2</c:v>
                </c:pt>
                <c:pt idx="11157">
                  <c:v>2.128092184157164E-2</c:v>
                </c:pt>
                <c:pt idx="11158">
                  <c:v>2.132447740302762E-2</c:v>
                </c:pt>
                <c:pt idx="11159">
                  <c:v>2.1351648335148986E-2</c:v>
                </c:pt>
                <c:pt idx="11160">
                  <c:v>2.1424876445355713E-2</c:v>
                </c:pt>
                <c:pt idx="11161">
                  <c:v>2.1494007750730289E-2</c:v>
                </c:pt>
                <c:pt idx="11162">
                  <c:v>2.1558272765056119E-2</c:v>
                </c:pt>
                <c:pt idx="11163">
                  <c:v>2.1656474043687424E-2</c:v>
                </c:pt>
                <c:pt idx="11164">
                  <c:v>2.1811603826441185E-2</c:v>
                </c:pt>
                <c:pt idx="11165">
                  <c:v>2.1897053681572441E-2</c:v>
                </c:pt>
                <c:pt idx="11166">
                  <c:v>2.1971364617649543E-2</c:v>
                </c:pt>
                <c:pt idx="11167">
                  <c:v>2.2010515839778484E-2</c:v>
                </c:pt>
                <c:pt idx="11168">
                  <c:v>2.2192127566640473E-2</c:v>
                </c:pt>
                <c:pt idx="11169">
                  <c:v>2.2197048515493076E-2</c:v>
                </c:pt>
                <c:pt idx="11170">
                  <c:v>2.2635388065948708E-2</c:v>
                </c:pt>
                <c:pt idx="11171">
                  <c:v>2.2773725836139732E-2</c:v>
                </c:pt>
                <c:pt idx="11172">
                  <c:v>2.2799008801582667E-2</c:v>
                </c:pt>
                <c:pt idx="11173">
                  <c:v>2.2803389126406334E-2</c:v>
                </c:pt>
                <c:pt idx="11174">
                  <c:v>2.2821281936023625E-2</c:v>
                </c:pt>
                <c:pt idx="11175">
                  <c:v>2.2842152861621057E-2</c:v>
                </c:pt>
                <c:pt idx="11176">
                  <c:v>2.2918036311049571E-2</c:v>
                </c:pt>
                <c:pt idx="11177">
                  <c:v>2.2937742612614453E-2</c:v>
                </c:pt>
                <c:pt idx="11178">
                  <c:v>2.2989170247395069E-2</c:v>
                </c:pt>
                <c:pt idx="11179">
                  <c:v>2.3087335226417385E-2</c:v>
                </c:pt>
                <c:pt idx="11180">
                  <c:v>2.310556707716125E-2</c:v>
                </c:pt>
                <c:pt idx="11181">
                  <c:v>2.3122066807415766E-2</c:v>
                </c:pt>
                <c:pt idx="11182">
                  <c:v>2.315314445270443E-2</c:v>
                </c:pt>
                <c:pt idx="11183">
                  <c:v>2.3172776959907975E-2</c:v>
                </c:pt>
                <c:pt idx="11184">
                  <c:v>2.3184866500401254E-2</c:v>
                </c:pt>
                <c:pt idx="11185">
                  <c:v>2.3238612030936173E-2</c:v>
                </c:pt>
                <c:pt idx="11186">
                  <c:v>2.3273697895324505E-2</c:v>
                </c:pt>
                <c:pt idx="11187">
                  <c:v>2.3300319421253352E-2</c:v>
                </c:pt>
                <c:pt idx="11188">
                  <c:v>2.330972604119776E-2</c:v>
                </c:pt>
                <c:pt idx="11189">
                  <c:v>2.3482396950096206E-2</c:v>
                </c:pt>
                <c:pt idx="11190">
                  <c:v>2.3777879974824955E-2</c:v>
                </c:pt>
                <c:pt idx="11191">
                  <c:v>2.3778263651173356E-2</c:v>
                </c:pt>
                <c:pt idx="11192">
                  <c:v>2.3814793084921987E-2</c:v>
                </c:pt>
                <c:pt idx="11193">
                  <c:v>2.3875731058485949E-2</c:v>
                </c:pt>
                <c:pt idx="11194">
                  <c:v>2.389283855414575E-2</c:v>
                </c:pt>
                <c:pt idx="11195">
                  <c:v>2.4003906506047206E-2</c:v>
                </c:pt>
                <c:pt idx="11196">
                  <c:v>2.4041449788470479E-2</c:v>
                </c:pt>
                <c:pt idx="11197">
                  <c:v>2.4072819438213579E-2</c:v>
                </c:pt>
                <c:pt idx="11198">
                  <c:v>2.4406269591428817E-2</c:v>
                </c:pt>
                <c:pt idx="11199">
                  <c:v>2.4441896933254201E-2</c:v>
                </c:pt>
                <c:pt idx="11200">
                  <c:v>2.4454009848815128E-2</c:v>
                </c:pt>
                <c:pt idx="11201">
                  <c:v>2.4493939994265142E-2</c:v>
                </c:pt>
                <c:pt idx="11202">
                  <c:v>2.4670912476293178E-2</c:v>
                </c:pt>
                <c:pt idx="11203">
                  <c:v>2.4688938257928242E-2</c:v>
                </c:pt>
                <c:pt idx="11204">
                  <c:v>2.4779175752500521E-2</c:v>
                </c:pt>
                <c:pt idx="11205">
                  <c:v>2.4873357737575111E-2</c:v>
                </c:pt>
                <c:pt idx="11206">
                  <c:v>2.5035855884481126E-2</c:v>
                </c:pt>
                <c:pt idx="11207">
                  <c:v>2.5196792632186119E-2</c:v>
                </c:pt>
                <c:pt idx="11208">
                  <c:v>2.5243500444542547E-2</c:v>
                </c:pt>
                <c:pt idx="11209">
                  <c:v>2.525891253610249E-2</c:v>
                </c:pt>
                <c:pt idx="11210">
                  <c:v>2.5328162683499335E-2</c:v>
                </c:pt>
                <c:pt idx="11211">
                  <c:v>2.5432325294691891E-2</c:v>
                </c:pt>
                <c:pt idx="11212">
                  <c:v>2.5493610109134406E-2</c:v>
                </c:pt>
                <c:pt idx="11213">
                  <c:v>2.55976778134215E-2</c:v>
                </c:pt>
                <c:pt idx="11214">
                  <c:v>2.5680465551683924E-2</c:v>
                </c:pt>
                <c:pt idx="11215">
                  <c:v>2.5737070713417212E-2</c:v>
                </c:pt>
                <c:pt idx="11216">
                  <c:v>2.5744317199002529E-2</c:v>
                </c:pt>
                <c:pt idx="11217">
                  <c:v>2.5761855447376227E-2</c:v>
                </c:pt>
                <c:pt idx="11218">
                  <c:v>2.5891900930124966E-2</c:v>
                </c:pt>
                <c:pt idx="11219">
                  <c:v>2.605254533598169E-2</c:v>
                </c:pt>
                <c:pt idx="11220">
                  <c:v>2.6216743352494225E-2</c:v>
                </c:pt>
                <c:pt idx="11221">
                  <c:v>2.640094941975437E-2</c:v>
                </c:pt>
                <c:pt idx="11222">
                  <c:v>2.6415058238255899E-2</c:v>
                </c:pt>
                <c:pt idx="11223">
                  <c:v>2.6486157442881499E-2</c:v>
                </c:pt>
                <c:pt idx="11224">
                  <c:v>2.6652430094182011E-2</c:v>
                </c:pt>
                <c:pt idx="11225">
                  <c:v>2.6786940131136843E-2</c:v>
                </c:pt>
                <c:pt idx="11226">
                  <c:v>2.7051622550621747E-2</c:v>
                </c:pt>
                <c:pt idx="11227">
                  <c:v>2.7114553331041676E-2</c:v>
                </c:pt>
                <c:pt idx="11228">
                  <c:v>2.7265476566651566E-2</c:v>
                </c:pt>
                <c:pt idx="11229">
                  <c:v>2.7275044599783537E-2</c:v>
                </c:pt>
                <c:pt idx="11230">
                  <c:v>2.7300743492457563E-2</c:v>
                </c:pt>
                <c:pt idx="11231">
                  <c:v>2.7485022893263513E-2</c:v>
                </c:pt>
                <c:pt idx="11232">
                  <c:v>2.7516180659668363E-2</c:v>
                </c:pt>
                <c:pt idx="11233">
                  <c:v>2.7608720409944817E-2</c:v>
                </c:pt>
                <c:pt idx="11234">
                  <c:v>2.7731669041281111E-2</c:v>
                </c:pt>
                <c:pt idx="11235">
                  <c:v>2.7794516733503548E-2</c:v>
                </c:pt>
                <c:pt idx="11236">
                  <c:v>2.7880380650276419E-2</c:v>
                </c:pt>
                <c:pt idx="11237">
                  <c:v>2.7883280768736838E-2</c:v>
                </c:pt>
                <c:pt idx="11238">
                  <c:v>2.8052932995006417E-2</c:v>
                </c:pt>
                <c:pt idx="11239">
                  <c:v>2.8233789793204005E-2</c:v>
                </c:pt>
                <c:pt idx="11240">
                  <c:v>2.8384633165704953E-2</c:v>
                </c:pt>
                <c:pt idx="11241">
                  <c:v>2.8410701742805827E-2</c:v>
                </c:pt>
                <c:pt idx="11242">
                  <c:v>2.8711809519959778E-2</c:v>
                </c:pt>
                <c:pt idx="11243">
                  <c:v>2.8880442856493591E-2</c:v>
                </c:pt>
                <c:pt idx="11244">
                  <c:v>2.8955488229520366E-2</c:v>
                </c:pt>
                <c:pt idx="11245">
                  <c:v>2.896812270635768E-2</c:v>
                </c:pt>
                <c:pt idx="11246">
                  <c:v>2.9069410364701769E-2</c:v>
                </c:pt>
                <c:pt idx="11247">
                  <c:v>2.9172980551985871E-2</c:v>
                </c:pt>
                <c:pt idx="11248">
                  <c:v>2.9273077051263342E-2</c:v>
                </c:pt>
                <c:pt idx="11249">
                  <c:v>2.9313238986288816E-2</c:v>
                </c:pt>
                <c:pt idx="11250">
                  <c:v>2.9357563488177321E-2</c:v>
                </c:pt>
                <c:pt idx="11251">
                  <c:v>2.9467601594966166E-2</c:v>
                </c:pt>
                <c:pt idx="11252">
                  <c:v>2.9618857441372888E-2</c:v>
                </c:pt>
                <c:pt idx="11253">
                  <c:v>2.9902451064043423E-2</c:v>
                </c:pt>
                <c:pt idx="11254">
                  <c:v>2.992978897635085E-2</c:v>
                </c:pt>
                <c:pt idx="11255">
                  <c:v>2.9947657156217063E-2</c:v>
                </c:pt>
                <c:pt idx="11256">
                  <c:v>2.994970537505116E-2</c:v>
                </c:pt>
                <c:pt idx="11257">
                  <c:v>3.0109412659564197E-2</c:v>
                </c:pt>
                <c:pt idx="11258">
                  <c:v>3.0373459190874069E-2</c:v>
                </c:pt>
                <c:pt idx="11259">
                  <c:v>3.0482980549210597E-2</c:v>
                </c:pt>
                <c:pt idx="11260">
                  <c:v>3.0526330776738289E-2</c:v>
                </c:pt>
                <c:pt idx="11261">
                  <c:v>3.0547041301329778E-2</c:v>
                </c:pt>
                <c:pt idx="11262">
                  <c:v>3.068546193148123E-2</c:v>
                </c:pt>
                <c:pt idx="11263">
                  <c:v>3.0980670595469315E-2</c:v>
                </c:pt>
                <c:pt idx="11264">
                  <c:v>3.1132869596615542E-2</c:v>
                </c:pt>
                <c:pt idx="11265">
                  <c:v>3.1253401247562242E-2</c:v>
                </c:pt>
                <c:pt idx="11266">
                  <c:v>3.1336789269025188E-2</c:v>
                </c:pt>
                <c:pt idx="11267">
                  <c:v>3.1502945519447177E-2</c:v>
                </c:pt>
                <c:pt idx="11268">
                  <c:v>3.1557848628437198E-2</c:v>
                </c:pt>
                <c:pt idx="11269">
                  <c:v>3.1563272810141485E-2</c:v>
                </c:pt>
                <c:pt idx="11270">
                  <c:v>3.1762076500206016E-2</c:v>
                </c:pt>
                <c:pt idx="11271">
                  <c:v>3.1900724275805807E-2</c:v>
                </c:pt>
                <c:pt idx="11272">
                  <c:v>3.2042949081164021E-2</c:v>
                </c:pt>
                <c:pt idx="11273">
                  <c:v>3.2084924785990739E-2</c:v>
                </c:pt>
                <c:pt idx="11274">
                  <c:v>3.2232975589282779E-2</c:v>
                </c:pt>
                <c:pt idx="11275">
                  <c:v>3.2555892385865932E-2</c:v>
                </c:pt>
                <c:pt idx="11276">
                  <c:v>3.2645251980785821E-2</c:v>
                </c:pt>
                <c:pt idx="11277">
                  <c:v>3.2740530178328106E-2</c:v>
                </c:pt>
                <c:pt idx="11278">
                  <c:v>3.2976743384077446E-2</c:v>
                </c:pt>
                <c:pt idx="11279">
                  <c:v>3.3039169899617436E-2</c:v>
                </c:pt>
                <c:pt idx="11280">
                  <c:v>3.3200410143014406E-2</c:v>
                </c:pt>
                <c:pt idx="11281">
                  <c:v>3.3215702221597115E-2</c:v>
                </c:pt>
                <c:pt idx="11282">
                  <c:v>3.3323146285688207E-2</c:v>
                </c:pt>
                <c:pt idx="11283">
                  <c:v>3.3386018200804446E-2</c:v>
                </c:pt>
                <c:pt idx="11284">
                  <c:v>3.3467230686871394E-2</c:v>
                </c:pt>
                <c:pt idx="11285">
                  <c:v>3.3473981143956041E-2</c:v>
                </c:pt>
                <c:pt idx="11286">
                  <c:v>3.3656496371856762E-2</c:v>
                </c:pt>
                <c:pt idx="11287">
                  <c:v>3.3771582049425687E-2</c:v>
                </c:pt>
                <c:pt idx="11288">
                  <c:v>3.3940074950730877E-2</c:v>
                </c:pt>
                <c:pt idx="11289">
                  <c:v>3.4222046145606866E-2</c:v>
                </c:pt>
                <c:pt idx="11290">
                  <c:v>3.4263868058377757E-2</c:v>
                </c:pt>
                <c:pt idx="11291">
                  <c:v>3.4285114557289185E-2</c:v>
                </c:pt>
                <c:pt idx="11292">
                  <c:v>3.4577535698711373E-2</c:v>
                </c:pt>
                <c:pt idx="11293">
                  <c:v>3.4953596075506341E-2</c:v>
                </c:pt>
                <c:pt idx="11294">
                  <c:v>3.4956906345809079E-2</c:v>
                </c:pt>
                <c:pt idx="11295">
                  <c:v>3.533177850084878E-2</c:v>
                </c:pt>
                <c:pt idx="11296">
                  <c:v>3.5471707043352514E-2</c:v>
                </c:pt>
                <c:pt idx="11297">
                  <c:v>3.5527187691228153E-2</c:v>
                </c:pt>
                <c:pt idx="11298">
                  <c:v>3.5551257606697584E-2</c:v>
                </c:pt>
                <c:pt idx="11299">
                  <c:v>3.5631369117089515E-2</c:v>
                </c:pt>
                <c:pt idx="11300">
                  <c:v>3.605645623402353E-2</c:v>
                </c:pt>
                <c:pt idx="11301">
                  <c:v>3.6203746353109051E-2</c:v>
                </c:pt>
                <c:pt idx="11302">
                  <c:v>3.6224870463021419E-2</c:v>
                </c:pt>
                <c:pt idx="11303">
                  <c:v>3.6447630982075353E-2</c:v>
                </c:pt>
                <c:pt idx="11304">
                  <c:v>3.6534080098558949E-2</c:v>
                </c:pt>
                <c:pt idx="11305">
                  <c:v>3.6562908090961181E-2</c:v>
                </c:pt>
                <c:pt idx="11306">
                  <c:v>3.6690991261304304E-2</c:v>
                </c:pt>
                <c:pt idx="11307">
                  <c:v>3.6808688248197552E-2</c:v>
                </c:pt>
                <c:pt idx="11308">
                  <c:v>3.6851490032097735E-2</c:v>
                </c:pt>
                <c:pt idx="11309">
                  <c:v>3.7058583211220235E-2</c:v>
                </c:pt>
                <c:pt idx="11310">
                  <c:v>3.7923293126351031E-2</c:v>
                </c:pt>
                <c:pt idx="11311">
                  <c:v>3.7942369831143845E-2</c:v>
                </c:pt>
                <c:pt idx="11312">
                  <c:v>3.8038629209697424E-2</c:v>
                </c:pt>
                <c:pt idx="11313">
                  <c:v>3.8169051362910454E-2</c:v>
                </c:pt>
                <c:pt idx="11314">
                  <c:v>3.8181508856826404E-2</c:v>
                </c:pt>
                <c:pt idx="11315">
                  <c:v>3.8341912958874597E-2</c:v>
                </c:pt>
                <c:pt idx="11316">
                  <c:v>3.8574563642801145E-2</c:v>
                </c:pt>
                <c:pt idx="11317">
                  <c:v>3.8693672374875886E-2</c:v>
                </c:pt>
                <c:pt idx="11318">
                  <c:v>3.8754620500025455E-2</c:v>
                </c:pt>
                <c:pt idx="11319">
                  <c:v>3.8775233497947301E-2</c:v>
                </c:pt>
                <c:pt idx="11320">
                  <c:v>3.8944648734806853E-2</c:v>
                </c:pt>
                <c:pt idx="11321">
                  <c:v>3.9292643262138195E-2</c:v>
                </c:pt>
                <c:pt idx="11322">
                  <c:v>3.9298415872456749E-2</c:v>
                </c:pt>
                <c:pt idx="11323">
                  <c:v>3.9448485799324945E-2</c:v>
                </c:pt>
                <c:pt idx="11324">
                  <c:v>3.954803591903127E-2</c:v>
                </c:pt>
                <c:pt idx="11325">
                  <c:v>3.9708435099098598E-2</c:v>
                </c:pt>
                <c:pt idx="11326">
                  <c:v>3.9850446602079731E-2</c:v>
                </c:pt>
                <c:pt idx="11327">
                  <c:v>3.985972738404113E-2</c:v>
                </c:pt>
                <c:pt idx="11328">
                  <c:v>4.0045254070373064E-2</c:v>
                </c:pt>
                <c:pt idx="11329">
                  <c:v>4.0206336492834775E-2</c:v>
                </c:pt>
                <c:pt idx="11330">
                  <c:v>4.0516753402956962E-2</c:v>
                </c:pt>
                <c:pt idx="11331">
                  <c:v>4.051698410096409E-2</c:v>
                </c:pt>
                <c:pt idx="11332">
                  <c:v>4.0569015472270431E-2</c:v>
                </c:pt>
                <c:pt idx="11333">
                  <c:v>4.0634914365934999E-2</c:v>
                </c:pt>
                <c:pt idx="11334">
                  <c:v>4.0703629902851972E-2</c:v>
                </c:pt>
                <c:pt idx="11335">
                  <c:v>4.0790701570530212E-2</c:v>
                </c:pt>
                <c:pt idx="11336">
                  <c:v>4.0955346435427933E-2</c:v>
                </c:pt>
                <c:pt idx="11337">
                  <c:v>4.1027076884101489E-2</c:v>
                </c:pt>
                <c:pt idx="11338">
                  <c:v>4.1058885900024961E-2</c:v>
                </c:pt>
                <c:pt idx="11339">
                  <c:v>4.1545744621264653E-2</c:v>
                </c:pt>
                <c:pt idx="11340">
                  <c:v>4.1594941020893846E-2</c:v>
                </c:pt>
                <c:pt idx="11341">
                  <c:v>4.1707156627901809E-2</c:v>
                </c:pt>
                <c:pt idx="11342">
                  <c:v>4.176183316699765E-2</c:v>
                </c:pt>
                <c:pt idx="11343">
                  <c:v>4.179025392502226E-2</c:v>
                </c:pt>
                <c:pt idx="11344">
                  <c:v>4.1880984162613877E-2</c:v>
                </c:pt>
                <c:pt idx="11345">
                  <c:v>4.2081092773012772E-2</c:v>
                </c:pt>
                <c:pt idx="11346">
                  <c:v>4.2163759109029017E-2</c:v>
                </c:pt>
                <c:pt idx="11347">
                  <c:v>4.2558830359122564E-2</c:v>
                </c:pt>
                <c:pt idx="11348">
                  <c:v>4.279677959516065E-2</c:v>
                </c:pt>
                <c:pt idx="11349">
                  <c:v>4.2880385473817589E-2</c:v>
                </c:pt>
                <c:pt idx="11350">
                  <c:v>4.2925127034198964E-2</c:v>
                </c:pt>
                <c:pt idx="11351">
                  <c:v>4.2969478805449268E-2</c:v>
                </c:pt>
                <c:pt idx="11352">
                  <c:v>4.3123166626425173E-2</c:v>
                </c:pt>
                <c:pt idx="11353">
                  <c:v>4.3675409864557452E-2</c:v>
                </c:pt>
                <c:pt idx="11354">
                  <c:v>4.3832177932616692E-2</c:v>
                </c:pt>
                <c:pt idx="11355">
                  <c:v>4.3893926306363358E-2</c:v>
                </c:pt>
                <c:pt idx="11356">
                  <c:v>4.3972353090178523E-2</c:v>
                </c:pt>
                <c:pt idx="11357">
                  <c:v>4.3984575321347197E-2</c:v>
                </c:pt>
                <c:pt idx="11358">
                  <c:v>4.4108808063755792E-2</c:v>
                </c:pt>
                <c:pt idx="11359">
                  <c:v>4.4394030346083801E-2</c:v>
                </c:pt>
                <c:pt idx="11360">
                  <c:v>4.4592240778678682E-2</c:v>
                </c:pt>
                <c:pt idx="11361">
                  <c:v>4.4852214648663319E-2</c:v>
                </c:pt>
                <c:pt idx="11362">
                  <c:v>4.5429647751382383E-2</c:v>
                </c:pt>
                <c:pt idx="11363">
                  <c:v>4.5528698706809922E-2</c:v>
                </c:pt>
                <c:pt idx="11364">
                  <c:v>4.5590577711516943E-2</c:v>
                </c:pt>
                <c:pt idx="11365">
                  <c:v>4.5769414949511047E-2</c:v>
                </c:pt>
                <c:pt idx="11366">
                  <c:v>4.5791816154688372E-2</c:v>
                </c:pt>
                <c:pt idx="11367">
                  <c:v>4.6917169686444153E-2</c:v>
                </c:pt>
                <c:pt idx="11368">
                  <c:v>4.7384185332605931E-2</c:v>
                </c:pt>
                <c:pt idx="11369">
                  <c:v>4.7477728611274569E-2</c:v>
                </c:pt>
                <c:pt idx="11370">
                  <c:v>4.765392171350738E-2</c:v>
                </c:pt>
                <c:pt idx="11371">
                  <c:v>4.8108773041162685E-2</c:v>
                </c:pt>
                <c:pt idx="11372">
                  <c:v>4.8223032500731365E-2</c:v>
                </c:pt>
                <c:pt idx="11373">
                  <c:v>4.822568120123303E-2</c:v>
                </c:pt>
                <c:pt idx="11374">
                  <c:v>4.8775805129662085E-2</c:v>
                </c:pt>
                <c:pt idx="11375">
                  <c:v>4.8958805450533285E-2</c:v>
                </c:pt>
                <c:pt idx="11376">
                  <c:v>4.9306929537103361E-2</c:v>
                </c:pt>
                <c:pt idx="11377">
                  <c:v>4.9874735523073248E-2</c:v>
                </c:pt>
                <c:pt idx="11378">
                  <c:v>4.9952596656174353E-2</c:v>
                </c:pt>
                <c:pt idx="11379">
                  <c:v>5.0526004193780505E-2</c:v>
                </c:pt>
                <c:pt idx="11380">
                  <c:v>5.0638965143498006E-2</c:v>
                </c:pt>
                <c:pt idx="11381">
                  <c:v>5.0765246025354073E-2</c:v>
                </c:pt>
                <c:pt idx="11382">
                  <c:v>5.1718461770188906E-2</c:v>
                </c:pt>
                <c:pt idx="11383">
                  <c:v>5.1762422601199676E-2</c:v>
                </c:pt>
                <c:pt idx="11384">
                  <c:v>5.1891742329928908E-2</c:v>
                </c:pt>
                <c:pt idx="11385">
                  <c:v>5.2172541537647735E-2</c:v>
                </c:pt>
                <c:pt idx="11386">
                  <c:v>5.2396586773098414E-2</c:v>
                </c:pt>
                <c:pt idx="11387">
                  <c:v>5.3368684070153397E-2</c:v>
                </c:pt>
                <c:pt idx="11388">
                  <c:v>5.3737916389278113E-2</c:v>
                </c:pt>
                <c:pt idx="11389">
                  <c:v>5.3911328572313302E-2</c:v>
                </c:pt>
                <c:pt idx="11390">
                  <c:v>5.3999301835747339E-2</c:v>
                </c:pt>
                <c:pt idx="11391">
                  <c:v>5.4008776569556161E-2</c:v>
                </c:pt>
                <c:pt idx="11392">
                  <c:v>5.4217739506012545E-2</c:v>
                </c:pt>
                <c:pt idx="11393">
                  <c:v>5.4259848719570673E-2</c:v>
                </c:pt>
                <c:pt idx="11394">
                  <c:v>5.4324926952310171E-2</c:v>
                </c:pt>
                <c:pt idx="11395">
                  <c:v>5.5117453675913232E-2</c:v>
                </c:pt>
                <c:pt idx="11396">
                  <c:v>5.5195324295735579E-2</c:v>
                </c:pt>
                <c:pt idx="11397">
                  <c:v>5.5609059498862218E-2</c:v>
                </c:pt>
                <c:pt idx="11398">
                  <c:v>5.5877252521210431E-2</c:v>
                </c:pt>
                <c:pt idx="11399">
                  <c:v>5.6436844554651401E-2</c:v>
                </c:pt>
                <c:pt idx="11400">
                  <c:v>5.6960703165671131E-2</c:v>
                </c:pt>
                <c:pt idx="11401">
                  <c:v>5.6997089345960116E-2</c:v>
                </c:pt>
                <c:pt idx="11402">
                  <c:v>5.7438777629617466E-2</c:v>
                </c:pt>
                <c:pt idx="11403">
                  <c:v>5.9580755833254506E-2</c:v>
                </c:pt>
                <c:pt idx="11404">
                  <c:v>6.0715145645586784E-2</c:v>
                </c:pt>
                <c:pt idx="11405">
                  <c:v>6.1304667331816186E-2</c:v>
                </c:pt>
                <c:pt idx="11406">
                  <c:v>6.1400719868092556E-2</c:v>
                </c:pt>
                <c:pt idx="11407">
                  <c:v>6.1691055294687776E-2</c:v>
                </c:pt>
                <c:pt idx="11408">
                  <c:v>6.1739781873379806E-2</c:v>
                </c:pt>
                <c:pt idx="11409">
                  <c:v>6.1890027165663643E-2</c:v>
                </c:pt>
                <c:pt idx="11410">
                  <c:v>6.2065569296231575E-2</c:v>
                </c:pt>
                <c:pt idx="11411">
                  <c:v>6.2211821591832361E-2</c:v>
                </c:pt>
                <c:pt idx="11412">
                  <c:v>6.2270725477410603E-2</c:v>
                </c:pt>
                <c:pt idx="11413">
                  <c:v>6.2288912911246351E-2</c:v>
                </c:pt>
                <c:pt idx="11414">
                  <c:v>6.2425859805057972E-2</c:v>
                </c:pt>
                <c:pt idx="11415">
                  <c:v>6.2637531339347824E-2</c:v>
                </c:pt>
                <c:pt idx="11416">
                  <c:v>6.2768749622968426E-2</c:v>
                </c:pt>
                <c:pt idx="11417">
                  <c:v>6.4700015820580242E-2</c:v>
                </c:pt>
                <c:pt idx="11418">
                  <c:v>6.4950136996256555E-2</c:v>
                </c:pt>
                <c:pt idx="11419">
                  <c:v>6.5358165321325393E-2</c:v>
                </c:pt>
                <c:pt idx="11420">
                  <c:v>6.548139917946906E-2</c:v>
                </c:pt>
                <c:pt idx="11421">
                  <c:v>6.6968160986031949E-2</c:v>
                </c:pt>
                <c:pt idx="11422">
                  <c:v>6.7086541850413892E-2</c:v>
                </c:pt>
                <c:pt idx="11423">
                  <c:v>6.7773416825447547E-2</c:v>
                </c:pt>
                <c:pt idx="11424">
                  <c:v>6.7998157092230671E-2</c:v>
                </c:pt>
                <c:pt idx="11425">
                  <c:v>6.8036329911886032E-2</c:v>
                </c:pt>
                <c:pt idx="11426">
                  <c:v>6.913431842074616E-2</c:v>
                </c:pt>
                <c:pt idx="11427">
                  <c:v>6.9647672849778477E-2</c:v>
                </c:pt>
                <c:pt idx="11428">
                  <c:v>7.0468573562664297E-2</c:v>
                </c:pt>
                <c:pt idx="11429">
                  <c:v>7.0903461574027271E-2</c:v>
                </c:pt>
                <c:pt idx="11430">
                  <c:v>7.1081814473225452E-2</c:v>
                </c:pt>
                <c:pt idx="11431">
                  <c:v>7.1369977162808934E-2</c:v>
                </c:pt>
                <c:pt idx="11432">
                  <c:v>7.1774987757890346E-2</c:v>
                </c:pt>
                <c:pt idx="11433">
                  <c:v>7.2568211259335172E-2</c:v>
                </c:pt>
                <c:pt idx="11434">
                  <c:v>7.2842055827149588E-2</c:v>
                </c:pt>
                <c:pt idx="11435">
                  <c:v>7.3846058872929804E-2</c:v>
                </c:pt>
                <c:pt idx="11436">
                  <c:v>7.3939059304739305E-2</c:v>
                </c:pt>
                <c:pt idx="11437">
                  <c:v>7.6133991830484637E-2</c:v>
                </c:pt>
                <c:pt idx="11438">
                  <c:v>7.6353914748174129E-2</c:v>
                </c:pt>
                <c:pt idx="11439">
                  <c:v>7.6925495417158818E-2</c:v>
                </c:pt>
                <c:pt idx="11440">
                  <c:v>7.7494237135203536E-2</c:v>
                </c:pt>
                <c:pt idx="11441">
                  <c:v>8.0261643550383427E-2</c:v>
                </c:pt>
                <c:pt idx="11442">
                  <c:v>8.0908225880044524E-2</c:v>
                </c:pt>
                <c:pt idx="11443">
                  <c:v>8.340839092200214E-2</c:v>
                </c:pt>
                <c:pt idx="11444">
                  <c:v>8.7785551943905457E-2</c:v>
                </c:pt>
                <c:pt idx="11445">
                  <c:v>8.8554962584301622E-2</c:v>
                </c:pt>
                <c:pt idx="11446">
                  <c:v>8.8684869378331088E-2</c:v>
                </c:pt>
                <c:pt idx="11447">
                  <c:v>8.9601263228488867E-2</c:v>
                </c:pt>
                <c:pt idx="11448">
                  <c:v>9.1430795594159231E-2</c:v>
                </c:pt>
                <c:pt idx="11449">
                  <c:v>9.4937818311727748E-2</c:v>
                </c:pt>
                <c:pt idx="11450">
                  <c:v>9.5728099143393586E-2</c:v>
                </c:pt>
                <c:pt idx="11451">
                  <c:v>9.6527771789367695E-2</c:v>
                </c:pt>
                <c:pt idx="11452">
                  <c:v>0.10214469381926253</c:v>
                </c:pt>
                <c:pt idx="11453">
                  <c:v>0.10338066077386285</c:v>
                </c:pt>
                <c:pt idx="11454">
                  <c:v>0.10367889863922919</c:v>
                </c:pt>
                <c:pt idx="11455">
                  <c:v>0.10387765009278709</c:v>
                </c:pt>
                <c:pt idx="11456">
                  <c:v>0.10433755061865163</c:v>
                </c:pt>
                <c:pt idx="11457">
                  <c:v>0.10765893935864373</c:v>
                </c:pt>
                <c:pt idx="11458">
                  <c:v>0.10872722530062384</c:v>
                </c:pt>
                <c:pt idx="11459">
                  <c:v>0.11103509791720811</c:v>
                </c:pt>
                <c:pt idx="11460">
                  <c:v>0.11345588053703842</c:v>
                </c:pt>
                <c:pt idx="11461">
                  <c:v>0.11432074497855284</c:v>
                </c:pt>
                <c:pt idx="11462">
                  <c:v>0.11646038012082364</c:v>
                </c:pt>
                <c:pt idx="11463">
                  <c:v>0.11771057362453262</c:v>
                </c:pt>
                <c:pt idx="11464">
                  <c:v>0.119088318794113</c:v>
                </c:pt>
                <c:pt idx="11465">
                  <c:v>0.11945108593257715</c:v>
                </c:pt>
                <c:pt idx="11466">
                  <c:v>0.12022213432241803</c:v>
                </c:pt>
                <c:pt idx="11467">
                  <c:v>0.12128465035323031</c:v>
                </c:pt>
                <c:pt idx="11468">
                  <c:v>0.12200654696874055</c:v>
                </c:pt>
                <c:pt idx="11469">
                  <c:v>0.12648319035372635</c:v>
                </c:pt>
                <c:pt idx="11470">
                  <c:v>0.1287426915681098</c:v>
                </c:pt>
                <c:pt idx="11471">
                  <c:v>0.15192968718248259</c:v>
                </c:pt>
                <c:pt idx="11472">
                  <c:v>0.15933075488093063</c:v>
                </c:pt>
                <c:pt idx="11473">
                  <c:v>0.16713708229020199</c:v>
                </c:pt>
                <c:pt idx="11474">
                  <c:v>0.16820736036425032</c:v>
                </c:pt>
                <c:pt idx="11475">
                  <c:v>0.17309491024231841</c:v>
                </c:pt>
                <c:pt idx="11476">
                  <c:v>0.17653870658276047</c:v>
                </c:pt>
                <c:pt idx="11477">
                  <c:v>0.17717614756343067</c:v>
                </c:pt>
                <c:pt idx="11478">
                  <c:v>0.17753497711719005</c:v>
                </c:pt>
                <c:pt idx="11479">
                  <c:v>0.17877357756972198</c:v>
                </c:pt>
                <c:pt idx="11480">
                  <c:v>0.19220090780735927</c:v>
                </c:pt>
                <c:pt idx="11481">
                  <c:v>0.19227826848614651</c:v>
                </c:pt>
                <c:pt idx="11482">
                  <c:v>0.19507598592824585</c:v>
                </c:pt>
                <c:pt idx="11483">
                  <c:v>0.20398120733208597</c:v>
                </c:pt>
                <c:pt idx="11484">
                  <c:v>0.21733478105112966</c:v>
                </c:pt>
                <c:pt idx="11485">
                  <c:v>0.23126194035249897</c:v>
                </c:pt>
                <c:pt idx="11486">
                  <c:v>0.24576379919160904</c:v>
                </c:pt>
                <c:pt idx="11487">
                  <c:v>0.2659891371361186</c:v>
                </c:pt>
                <c:pt idx="11488">
                  <c:v>0.26800586656553521</c:v>
                </c:pt>
                <c:pt idx="11489">
                  <c:v>0.27090419294863183</c:v>
                </c:pt>
                <c:pt idx="11490">
                  <c:v>0.28380645126726906</c:v>
                </c:pt>
                <c:pt idx="11491">
                  <c:v>0.31117113383174522</c:v>
                </c:pt>
                <c:pt idx="11492">
                  <c:v>0.32041494766801992</c:v>
                </c:pt>
                <c:pt idx="11493">
                  <c:v>0.32589621831710236</c:v>
                </c:pt>
                <c:pt idx="11494">
                  <c:v>0.33233958698122795</c:v>
                </c:pt>
                <c:pt idx="11495">
                  <c:v>0.33271979730238666</c:v>
                </c:pt>
                <c:pt idx="11496">
                  <c:v>0.33645972859186346</c:v>
                </c:pt>
                <c:pt idx="11497">
                  <c:v>0.34325472007709684</c:v>
                </c:pt>
                <c:pt idx="11498">
                  <c:v>0.35058013597676552</c:v>
                </c:pt>
                <c:pt idx="11499">
                  <c:v>0.35830416226894013</c:v>
                </c:pt>
                <c:pt idx="11500">
                  <c:v>0.40014019529005213</c:v>
                </c:pt>
                <c:pt idx="11501">
                  <c:v>0.42838536807699035</c:v>
                </c:pt>
                <c:pt idx="11502">
                  <c:v>0.42978665952678419</c:v>
                </c:pt>
                <c:pt idx="11503">
                  <c:v>0.44465977084062358</c:v>
                </c:pt>
                <c:pt idx="11504">
                  <c:v>0.44572857184408604</c:v>
                </c:pt>
                <c:pt idx="11505">
                  <c:v>0.45154152478199422</c:v>
                </c:pt>
                <c:pt idx="11506">
                  <c:v>0.48326828233820124</c:v>
                </c:pt>
                <c:pt idx="11507">
                  <c:v>0.49122873475149215</c:v>
                </c:pt>
                <c:pt idx="11508">
                  <c:v>0.49641889595279315</c:v>
                </c:pt>
                <c:pt idx="11509">
                  <c:v>0.50490591934581019</c:v>
                </c:pt>
                <c:pt idx="11510">
                  <c:v>0.57188235084745709</c:v>
                </c:pt>
                <c:pt idx="11511">
                  <c:v>0.77983450867505821</c:v>
                </c:pt>
                <c:pt idx="11512">
                  <c:v>1</c:v>
                </c:pt>
              </c:numCache>
            </c:numRef>
          </c:xVal>
          <c:yVal>
            <c:numRef>
              <c:f>Feuil2!$N$2:$N$12095</c:f>
              <c:numCache>
                <c:formatCode>General</c:formatCode>
                <c:ptCount val="12094"/>
                <c:pt idx="17">
                  <c:v>42.961195603816492</c:v>
                </c:pt>
                <c:pt idx="21">
                  <c:v>33.910531958256577</c:v>
                </c:pt>
                <c:pt idx="22">
                  <c:v>26.244523416575216</c:v>
                </c:pt>
                <c:pt idx="27">
                  <c:v>37.678346056468698</c:v>
                </c:pt>
                <c:pt idx="33">
                  <c:v>22.825431323146081</c:v>
                </c:pt>
                <c:pt idx="34">
                  <c:v>31.192448639665749</c:v>
                </c:pt>
                <c:pt idx="36">
                  <c:v>3.2619432267967459</c:v>
                </c:pt>
                <c:pt idx="40">
                  <c:v>9.3832651345989486</c:v>
                </c:pt>
                <c:pt idx="41">
                  <c:v>25.980322976154707</c:v>
                </c:pt>
                <c:pt idx="43">
                  <c:v>15.51478150122395</c:v>
                </c:pt>
                <c:pt idx="44">
                  <c:v>13.937086922735183</c:v>
                </c:pt>
                <c:pt idx="47">
                  <c:v>45.083651337886778</c:v>
                </c:pt>
                <c:pt idx="49">
                  <c:v>3.7149825137122492</c:v>
                </c:pt>
                <c:pt idx="52">
                  <c:v>86.720555208992081</c:v>
                </c:pt>
                <c:pt idx="62">
                  <c:v>59.813773262591383</c:v>
                </c:pt>
                <c:pt idx="63">
                  <c:v>72.465241375491559</c:v>
                </c:pt>
                <c:pt idx="65">
                  <c:v>47.601289326891845</c:v>
                </c:pt>
                <c:pt idx="66">
                  <c:v>111.23401305633021</c:v>
                </c:pt>
                <c:pt idx="67">
                  <c:v>88.88598491445974</c:v>
                </c:pt>
                <c:pt idx="68">
                  <c:v>89.548181329049385</c:v>
                </c:pt>
                <c:pt idx="70">
                  <c:v>102.18577266214679</c:v>
                </c:pt>
                <c:pt idx="71">
                  <c:v>96.003304565245656</c:v>
                </c:pt>
                <c:pt idx="72">
                  <c:v>118.78251900555732</c:v>
                </c:pt>
                <c:pt idx="73">
                  <c:v>50.423715530710624</c:v>
                </c:pt>
                <c:pt idx="74">
                  <c:v>64.545843503073257</c:v>
                </c:pt>
                <c:pt idx="75">
                  <c:v>99.240915511889057</c:v>
                </c:pt>
                <c:pt idx="76">
                  <c:v>98.818973871657519</c:v>
                </c:pt>
                <c:pt idx="77">
                  <c:v>72.49196065196854</c:v>
                </c:pt>
                <c:pt idx="78">
                  <c:v>94.630421408459512</c:v>
                </c:pt>
                <c:pt idx="79">
                  <c:v>86.231150643857717</c:v>
                </c:pt>
                <c:pt idx="81">
                  <c:v>96.726057232502498</c:v>
                </c:pt>
                <c:pt idx="82">
                  <c:v>61.693845067227969</c:v>
                </c:pt>
                <c:pt idx="83">
                  <c:v>112.9015794010338</c:v>
                </c:pt>
                <c:pt idx="86">
                  <c:v>119.3287036735516</c:v>
                </c:pt>
                <c:pt idx="89">
                  <c:v>15.444851132003008</c:v>
                </c:pt>
                <c:pt idx="92">
                  <c:v>41.03885261776351</c:v>
                </c:pt>
                <c:pt idx="94">
                  <c:v>122.03010135773791</c:v>
                </c:pt>
                <c:pt idx="95">
                  <c:v>11.050737915002449</c:v>
                </c:pt>
                <c:pt idx="96">
                  <c:v>57.141552982447976</c:v>
                </c:pt>
                <c:pt idx="106">
                  <c:v>72.065389737918409</c:v>
                </c:pt>
                <c:pt idx="110">
                  <c:v>86.231417980377131</c:v>
                </c:pt>
                <c:pt idx="121">
                  <c:v>119.84732275572551</c:v>
                </c:pt>
                <c:pt idx="124">
                  <c:v>58.473549540320604</c:v>
                </c:pt>
                <c:pt idx="129">
                  <c:v>116.87657638999613</c:v>
                </c:pt>
                <c:pt idx="131">
                  <c:v>109.03782902721602</c:v>
                </c:pt>
                <c:pt idx="134">
                  <c:v>88.507128322105558</c:v>
                </c:pt>
                <c:pt idx="135">
                  <c:v>117.76937390559598</c:v>
                </c:pt>
                <c:pt idx="136">
                  <c:v>106.9354795334547</c:v>
                </c:pt>
                <c:pt idx="139">
                  <c:v>75.182100853431805</c:v>
                </c:pt>
                <c:pt idx="143">
                  <c:v>114.50443133623618</c:v>
                </c:pt>
                <c:pt idx="146">
                  <c:v>117.01644293572247</c:v>
                </c:pt>
                <c:pt idx="147">
                  <c:v>12.637216424885036</c:v>
                </c:pt>
                <c:pt idx="148">
                  <c:v>95.840879535913629</c:v>
                </c:pt>
                <c:pt idx="149">
                  <c:v>75.791893678302046</c:v>
                </c:pt>
                <c:pt idx="150">
                  <c:v>22.945135978408775</c:v>
                </c:pt>
                <c:pt idx="154">
                  <c:v>38.945857982773376</c:v>
                </c:pt>
                <c:pt idx="155">
                  <c:v>5.0301904060298472</c:v>
                </c:pt>
                <c:pt idx="156">
                  <c:v>75.044910117904394</c:v>
                </c:pt>
                <c:pt idx="157">
                  <c:v>89.281395342210416</c:v>
                </c:pt>
                <c:pt idx="158">
                  <c:v>61.391619896824153</c:v>
                </c:pt>
                <c:pt idx="160">
                  <c:v>30.691857229274294</c:v>
                </c:pt>
                <c:pt idx="161">
                  <c:v>24.520265489528814</c:v>
                </c:pt>
                <c:pt idx="162">
                  <c:v>76.52050143654192</c:v>
                </c:pt>
                <c:pt idx="164">
                  <c:v>55.899236014261255</c:v>
                </c:pt>
                <c:pt idx="165">
                  <c:v>25.29483754253144</c:v>
                </c:pt>
                <c:pt idx="166">
                  <c:v>105.07019644822479</c:v>
                </c:pt>
                <c:pt idx="167">
                  <c:v>40.147601030193719</c:v>
                </c:pt>
                <c:pt idx="168">
                  <c:v>83.663165497789933</c:v>
                </c:pt>
                <c:pt idx="169">
                  <c:v>85.785360381526772</c:v>
                </c:pt>
                <c:pt idx="171">
                  <c:v>23.311896971408945</c:v>
                </c:pt>
                <c:pt idx="174">
                  <c:v>32.924130120796541</c:v>
                </c:pt>
                <c:pt idx="178">
                  <c:v>60.094490369394023</c:v>
                </c:pt>
                <c:pt idx="180">
                  <c:v>22.593090039029388</c:v>
                </c:pt>
                <c:pt idx="181">
                  <c:v>54.209906955796171</c:v>
                </c:pt>
                <c:pt idx="183">
                  <c:v>44.186088413795872</c:v>
                </c:pt>
                <c:pt idx="185">
                  <c:v>38.956413758750649</c:v>
                </c:pt>
                <c:pt idx="187">
                  <c:v>25.800351524692783</c:v>
                </c:pt>
                <c:pt idx="190">
                  <c:v>150.36771538795151</c:v>
                </c:pt>
                <c:pt idx="194">
                  <c:v>45.474358126583958</c:v>
                </c:pt>
                <c:pt idx="195">
                  <c:v>121.73945022116595</c:v>
                </c:pt>
                <c:pt idx="196">
                  <c:v>39.835689338426654</c:v>
                </c:pt>
                <c:pt idx="198">
                  <c:v>65.542132200225723</c:v>
                </c:pt>
                <c:pt idx="199">
                  <c:v>1.6601484739244259</c:v>
                </c:pt>
                <c:pt idx="200">
                  <c:v>73.273634770909609</c:v>
                </c:pt>
                <c:pt idx="202">
                  <c:v>48.362332903346307</c:v>
                </c:pt>
                <c:pt idx="203">
                  <c:v>9.3887320745123759</c:v>
                </c:pt>
                <c:pt idx="205">
                  <c:v>5.59276046467662</c:v>
                </c:pt>
                <c:pt idx="207">
                  <c:v>53.744452209688816</c:v>
                </c:pt>
                <c:pt idx="209">
                  <c:v>27.092528910993334</c:v>
                </c:pt>
                <c:pt idx="210">
                  <c:v>110.00986842251331</c:v>
                </c:pt>
                <c:pt idx="216">
                  <c:v>55.896981837383599</c:v>
                </c:pt>
                <c:pt idx="217">
                  <c:v>44.632451100327394</c:v>
                </c:pt>
                <c:pt idx="218">
                  <c:v>88.164671484651677</c:v>
                </c:pt>
                <c:pt idx="220">
                  <c:v>80.551996139424659</c:v>
                </c:pt>
                <c:pt idx="224">
                  <c:v>50.409043020207022</c:v>
                </c:pt>
                <c:pt idx="225">
                  <c:v>35.850618119637964</c:v>
                </c:pt>
                <c:pt idx="226">
                  <c:v>60.606144867045394</c:v>
                </c:pt>
                <c:pt idx="228">
                  <c:v>127.83315495420997</c:v>
                </c:pt>
                <c:pt idx="229">
                  <c:v>95.644487551221118</c:v>
                </c:pt>
                <c:pt idx="230">
                  <c:v>66.114608008678644</c:v>
                </c:pt>
                <c:pt idx="232">
                  <c:v>91.457574373261593</c:v>
                </c:pt>
                <c:pt idx="235">
                  <c:v>23.744538777598574</c:v>
                </c:pt>
                <c:pt idx="236">
                  <c:v>50.579473592099092</c:v>
                </c:pt>
                <c:pt idx="238">
                  <c:v>73.675489941951199</c:v>
                </c:pt>
                <c:pt idx="240">
                  <c:v>49.79666296638694</c:v>
                </c:pt>
                <c:pt idx="241">
                  <c:v>55.166773278124126</c:v>
                </c:pt>
                <c:pt idx="242">
                  <c:v>28.939393471073089</c:v>
                </c:pt>
                <c:pt idx="243">
                  <c:v>86.134307325982675</c:v>
                </c:pt>
                <c:pt idx="244">
                  <c:v>30.723362812868771</c:v>
                </c:pt>
                <c:pt idx="245">
                  <c:v>77.92917984705025</c:v>
                </c:pt>
                <c:pt idx="251">
                  <c:v>60.418107655422467</c:v>
                </c:pt>
                <c:pt idx="256">
                  <c:v>6.2176485514689155</c:v>
                </c:pt>
                <c:pt idx="257">
                  <c:v>61.491500375035478</c:v>
                </c:pt>
                <c:pt idx="258">
                  <c:v>84.848431455225395</c:v>
                </c:pt>
                <c:pt idx="259">
                  <c:v>11.28225761672379</c:v>
                </c:pt>
                <c:pt idx="260">
                  <c:v>9.5948121636133319</c:v>
                </c:pt>
                <c:pt idx="265">
                  <c:v>70.781607998741137</c:v>
                </c:pt>
                <c:pt idx="266">
                  <c:v>14.055243971616108</c:v>
                </c:pt>
                <c:pt idx="267">
                  <c:v>113.06027461498591</c:v>
                </c:pt>
                <c:pt idx="268">
                  <c:v>115.0981486759419</c:v>
                </c:pt>
                <c:pt idx="271">
                  <c:v>73.580964797807653</c:v>
                </c:pt>
                <c:pt idx="272">
                  <c:v>8.6954515578389397</c:v>
                </c:pt>
                <c:pt idx="274">
                  <c:v>12.243614138027024</c:v>
                </c:pt>
                <c:pt idx="276">
                  <c:v>25.590388754414139</c:v>
                </c:pt>
                <c:pt idx="278">
                  <c:v>60.070596702746492</c:v>
                </c:pt>
                <c:pt idx="280">
                  <c:v>63.141457530362757</c:v>
                </c:pt>
                <c:pt idx="283">
                  <c:v>42.290594487622279</c:v>
                </c:pt>
                <c:pt idx="285">
                  <c:v>13.110053763888718</c:v>
                </c:pt>
                <c:pt idx="287">
                  <c:v>69.141751644329091</c:v>
                </c:pt>
                <c:pt idx="288">
                  <c:v>61.427843389418847</c:v>
                </c:pt>
                <c:pt idx="290">
                  <c:v>124.41100898478513</c:v>
                </c:pt>
                <c:pt idx="295">
                  <c:v>20.227746811255258</c:v>
                </c:pt>
                <c:pt idx="298">
                  <c:v>52.200876921660551</c:v>
                </c:pt>
                <c:pt idx="300">
                  <c:v>5.3540965444636841</c:v>
                </c:pt>
                <c:pt idx="301">
                  <c:v>43.492633771143055</c:v>
                </c:pt>
                <c:pt idx="302">
                  <c:v>83.296955973530089</c:v>
                </c:pt>
                <c:pt idx="303">
                  <c:v>127.12293083217985</c:v>
                </c:pt>
                <c:pt idx="305">
                  <c:v>32.576111652163085</c:v>
                </c:pt>
                <c:pt idx="307">
                  <c:v>11.045351730728163</c:v>
                </c:pt>
                <c:pt idx="308">
                  <c:v>63.209052507582641</c:v>
                </c:pt>
                <c:pt idx="312">
                  <c:v>2.7480491090138721</c:v>
                </c:pt>
                <c:pt idx="313">
                  <c:v>52.689318185796694</c:v>
                </c:pt>
                <c:pt idx="314">
                  <c:v>23.893997972010521</c:v>
                </c:pt>
                <c:pt idx="316">
                  <c:v>43.828536172652434</c:v>
                </c:pt>
                <c:pt idx="318">
                  <c:v>9.6260817781621331</c:v>
                </c:pt>
                <c:pt idx="320">
                  <c:v>43.015714360580084</c:v>
                </c:pt>
                <c:pt idx="321">
                  <c:v>45.224791956150042</c:v>
                </c:pt>
                <c:pt idx="322">
                  <c:v>31.53178332451299</c:v>
                </c:pt>
                <c:pt idx="324">
                  <c:v>23.528710553366857</c:v>
                </c:pt>
                <c:pt idx="326">
                  <c:v>94.875578336571351</c:v>
                </c:pt>
                <c:pt idx="328">
                  <c:v>76.782177060277931</c:v>
                </c:pt>
                <c:pt idx="329">
                  <c:v>56.659676798225242</c:v>
                </c:pt>
                <c:pt idx="330">
                  <c:v>2.6152823764349837</c:v>
                </c:pt>
                <c:pt idx="332">
                  <c:v>59.717849393490418</c:v>
                </c:pt>
                <c:pt idx="334">
                  <c:v>54.442299213072445</c:v>
                </c:pt>
                <c:pt idx="335">
                  <c:v>16.609823308856285</c:v>
                </c:pt>
                <c:pt idx="338">
                  <c:v>14.209985234844858</c:v>
                </c:pt>
                <c:pt idx="339">
                  <c:v>47.666344439314109</c:v>
                </c:pt>
                <c:pt idx="340">
                  <c:v>42.121963688423605</c:v>
                </c:pt>
                <c:pt idx="342">
                  <c:v>110.97974360826539</c:v>
                </c:pt>
                <c:pt idx="343">
                  <c:v>99.829775382223744</c:v>
                </c:pt>
                <c:pt idx="344">
                  <c:v>82.73274349972273</c:v>
                </c:pt>
                <c:pt idx="346">
                  <c:v>86.540956695597345</c:v>
                </c:pt>
                <c:pt idx="347">
                  <c:v>33.358312735646138</c:v>
                </c:pt>
                <c:pt idx="349">
                  <c:v>56.465431444278025</c:v>
                </c:pt>
                <c:pt idx="351">
                  <c:v>4.4063428781327465</c:v>
                </c:pt>
                <c:pt idx="352">
                  <c:v>117.73496867840427</c:v>
                </c:pt>
                <c:pt idx="353">
                  <c:v>39.750835037277263</c:v>
                </c:pt>
                <c:pt idx="354">
                  <c:v>97.662541119927226</c:v>
                </c:pt>
                <c:pt idx="355">
                  <c:v>119.33361314390129</c:v>
                </c:pt>
                <c:pt idx="356">
                  <c:v>61.821813107014258</c:v>
                </c:pt>
                <c:pt idx="358">
                  <c:v>78.226264014936646</c:v>
                </c:pt>
                <c:pt idx="359">
                  <c:v>99.494114137079862</c:v>
                </c:pt>
                <c:pt idx="360">
                  <c:v>61.083123508251326</c:v>
                </c:pt>
                <c:pt idx="361">
                  <c:v>20.146428716832869</c:v>
                </c:pt>
                <c:pt idx="362">
                  <c:v>5.81703236164463</c:v>
                </c:pt>
                <c:pt idx="366">
                  <c:v>15.423464330652925</c:v>
                </c:pt>
                <c:pt idx="367">
                  <c:v>37.363619375842596</c:v>
                </c:pt>
                <c:pt idx="368">
                  <c:v>43.426979598983586</c:v>
                </c:pt>
                <c:pt idx="369">
                  <c:v>24.504408087054543</c:v>
                </c:pt>
                <c:pt idx="370">
                  <c:v>18.406707902367256</c:v>
                </c:pt>
                <c:pt idx="372">
                  <c:v>21.414129640194613</c:v>
                </c:pt>
                <c:pt idx="373">
                  <c:v>21.907617272544872</c:v>
                </c:pt>
                <c:pt idx="374">
                  <c:v>15.979083097099863</c:v>
                </c:pt>
                <c:pt idx="375">
                  <c:v>59.817024778595616</c:v>
                </c:pt>
                <c:pt idx="376">
                  <c:v>17.730966701438163</c:v>
                </c:pt>
                <c:pt idx="378">
                  <c:v>94.053084014017628</c:v>
                </c:pt>
                <c:pt idx="381">
                  <c:v>107.41187000506449</c:v>
                </c:pt>
                <c:pt idx="385">
                  <c:v>23.837738762996445</c:v>
                </c:pt>
                <c:pt idx="386">
                  <c:v>72.979731148049197</c:v>
                </c:pt>
                <c:pt idx="387">
                  <c:v>5.2991822116517655</c:v>
                </c:pt>
                <c:pt idx="388">
                  <c:v>33.348235760473813</c:v>
                </c:pt>
                <c:pt idx="389">
                  <c:v>20.849158870922732</c:v>
                </c:pt>
                <c:pt idx="390">
                  <c:v>21.615373019469224</c:v>
                </c:pt>
                <c:pt idx="393">
                  <c:v>16.983430933198363</c:v>
                </c:pt>
                <c:pt idx="394">
                  <c:v>86.390253536202835</c:v>
                </c:pt>
                <c:pt idx="395">
                  <c:v>81.190346822013055</c:v>
                </c:pt>
                <c:pt idx="399">
                  <c:v>35.664448590968753</c:v>
                </c:pt>
                <c:pt idx="400">
                  <c:v>70.1933878947805</c:v>
                </c:pt>
                <c:pt idx="401">
                  <c:v>71.41026520674653</c:v>
                </c:pt>
                <c:pt idx="402">
                  <c:v>78.654086572556807</c:v>
                </c:pt>
                <c:pt idx="404">
                  <c:v>38.60408732473342</c:v>
                </c:pt>
                <c:pt idx="405">
                  <c:v>71.884163158866713</c:v>
                </c:pt>
                <c:pt idx="406">
                  <c:v>19.628351921372069</c:v>
                </c:pt>
                <c:pt idx="408">
                  <c:v>1.9437495209449935</c:v>
                </c:pt>
                <c:pt idx="412">
                  <c:v>33.542523914448338</c:v>
                </c:pt>
                <c:pt idx="413">
                  <c:v>85.063608470133076</c:v>
                </c:pt>
                <c:pt idx="414">
                  <c:v>80.042469773734794</c:v>
                </c:pt>
                <c:pt idx="415">
                  <c:v>123.60575844473705</c:v>
                </c:pt>
                <c:pt idx="416">
                  <c:v>44.675870707407093</c:v>
                </c:pt>
                <c:pt idx="417">
                  <c:v>21.072951619191098</c:v>
                </c:pt>
                <c:pt idx="419">
                  <c:v>18.610150972314273</c:v>
                </c:pt>
                <c:pt idx="421">
                  <c:v>42.040450550983621</c:v>
                </c:pt>
                <c:pt idx="423">
                  <c:v>32.619652100806377</c:v>
                </c:pt>
                <c:pt idx="425">
                  <c:v>132.14978993253737</c:v>
                </c:pt>
                <c:pt idx="426">
                  <c:v>15.62532227648728</c:v>
                </c:pt>
                <c:pt idx="427">
                  <c:v>4.9527684028429819</c:v>
                </c:pt>
                <c:pt idx="429">
                  <c:v>69.78937754830217</c:v>
                </c:pt>
                <c:pt idx="430">
                  <c:v>123.56003201865695</c:v>
                </c:pt>
                <c:pt idx="432">
                  <c:v>76.959834496853517</c:v>
                </c:pt>
                <c:pt idx="433">
                  <c:v>51.955023400392861</c:v>
                </c:pt>
                <c:pt idx="434">
                  <c:v>6.5820419371169168</c:v>
                </c:pt>
                <c:pt idx="436">
                  <c:v>68.10159901095075</c:v>
                </c:pt>
                <c:pt idx="438">
                  <c:v>32.425466782250759</c:v>
                </c:pt>
                <c:pt idx="439">
                  <c:v>84.308134970658699</c:v>
                </c:pt>
                <c:pt idx="440">
                  <c:v>30.799017469903855</c:v>
                </c:pt>
                <c:pt idx="442">
                  <c:v>45.587867620435198</c:v>
                </c:pt>
                <c:pt idx="444">
                  <c:v>29.72438168246515</c:v>
                </c:pt>
                <c:pt idx="445">
                  <c:v>108.5968218299445</c:v>
                </c:pt>
                <c:pt idx="447">
                  <c:v>34.732759852385357</c:v>
                </c:pt>
                <c:pt idx="448">
                  <c:v>36.056762477689361</c:v>
                </c:pt>
                <c:pt idx="449">
                  <c:v>22.725590241115405</c:v>
                </c:pt>
                <c:pt idx="452">
                  <c:v>82.655681694699368</c:v>
                </c:pt>
                <c:pt idx="455">
                  <c:v>119.90871769926348</c:v>
                </c:pt>
                <c:pt idx="456">
                  <c:v>0.96266371951938767</c:v>
                </c:pt>
                <c:pt idx="459">
                  <c:v>115.5454056287017</c:v>
                </c:pt>
                <c:pt idx="460">
                  <c:v>35.143061532496198</c:v>
                </c:pt>
                <c:pt idx="461">
                  <c:v>70.507355815870739</c:v>
                </c:pt>
                <c:pt idx="462">
                  <c:v>122.8183947363413</c:v>
                </c:pt>
                <c:pt idx="463">
                  <c:v>88.299695085836277</c:v>
                </c:pt>
                <c:pt idx="467">
                  <c:v>72.549195180234619</c:v>
                </c:pt>
                <c:pt idx="468">
                  <c:v>60.891359680558701</c:v>
                </c:pt>
                <c:pt idx="469">
                  <c:v>78.626640900827397</c:v>
                </c:pt>
                <c:pt idx="470">
                  <c:v>55.635351727818673</c:v>
                </c:pt>
                <c:pt idx="472">
                  <c:v>36.742820952617734</c:v>
                </c:pt>
                <c:pt idx="473">
                  <c:v>30.381330787806458</c:v>
                </c:pt>
                <c:pt idx="479">
                  <c:v>70.120559344445326</c:v>
                </c:pt>
                <c:pt idx="480">
                  <c:v>22.023758658250024</c:v>
                </c:pt>
                <c:pt idx="481">
                  <c:v>15.550861692996209</c:v>
                </c:pt>
                <c:pt idx="482">
                  <c:v>90.006491114490515</c:v>
                </c:pt>
                <c:pt idx="483">
                  <c:v>9.7668126934658552</c:v>
                </c:pt>
                <c:pt idx="485">
                  <c:v>86.238440535013595</c:v>
                </c:pt>
                <c:pt idx="487">
                  <c:v>58.592254418879108</c:v>
                </c:pt>
                <c:pt idx="489">
                  <c:v>42.971110502469351</c:v>
                </c:pt>
                <c:pt idx="490">
                  <c:v>14.354620220092606</c:v>
                </c:pt>
                <c:pt idx="491">
                  <c:v>57.769848536612436</c:v>
                </c:pt>
                <c:pt idx="492">
                  <c:v>34.641827926271873</c:v>
                </c:pt>
                <c:pt idx="493">
                  <c:v>53.200279588315283</c:v>
                </c:pt>
                <c:pt idx="494">
                  <c:v>62.41246780526302</c:v>
                </c:pt>
                <c:pt idx="499">
                  <c:v>35.418814736262277</c:v>
                </c:pt>
                <c:pt idx="500">
                  <c:v>17.398756853551735</c:v>
                </c:pt>
                <c:pt idx="502">
                  <c:v>55.441525233828685</c:v>
                </c:pt>
                <c:pt idx="503">
                  <c:v>132.6919414842119</c:v>
                </c:pt>
                <c:pt idx="504">
                  <c:v>51.625722812005705</c:v>
                </c:pt>
                <c:pt idx="505">
                  <c:v>37.87552055297359</c:v>
                </c:pt>
                <c:pt idx="506">
                  <c:v>43.459633010629233</c:v>
                </c:pt>
                <c:pt idx="507">
                  <c:v>14.877462599247767</c:v>
                </c:pt>
                <c:pt idx="508">
                  <c:v>15.239103074671172</c:v>
                </c:pt>
                <c:pt idx="511">
                  <c:v>54.270462788655706</c:v>
                </c:pt>
                <c:pt idx="512">
                  <c:v>58.748083982046303</c:v>
                </c:pt>
                <c:pt idx="513">
                  <c:v>49.108627409020954</c:v>
                </c:pt>
                <c:pt idx="514">
                  <c:v>25.341096347603216</c:v>
                </c:pt>
                <c:pt idx="515">
                  <c:v>102.79603910330282</c:v>
                </c:pt>
                <c:pt idx="516">
                  <c:v>5.2587768231054017</c:v>
                </c:pt>
                <c:pt idx="518">
                  <c:v>46.300592706022428</c:v>
                </c:pt>
                <c:pt idx="520">
                  <c:v>12.303878153032384</c:v>
                </c:pt>
                <c:pt idx="521">
                  <c:v>101.96654574326367</c:v>
                </c:pt>
                <c:pt idx="523">
                  <c:v>60.222632370663298</c:v>
                </c:pt>
                <c:pt idx="524">
                  <c:v>99.295361283124578</c:v>
                </c:pt>
                <c:pt idx="525">
                  <c:v>130.57194271391722</c:v>
                </c:pt>
                <c:pt idx="526">
                  <c:v>26.543559295972397</c:v>
                </c:pt>
                <c:pt idx="528">
                  <c:v>67.308442088993985</c:v>
                </c:pt>
                <c:pt idx="529">
                  <c:v>52.642492638273367</c:v>
                </c:pt>
                <c:pt idx="530">
                  <c:v>61.472827685549689</c:v>
                </c:pt>
                <c:pt idx="531">
                  <c:v>56.473406388109439</c:v>
                </c:pt>
                <c:pt idx="532">
                  <c:v>87.896206087955647</c:v>
                </c:pt>
                <c:pt idx="533">
                  <c:v>1.0409132890714574</c:v>
                </c:pt>
                <c:pt idx="534">
                  <c:v>59.604996183183154</c:v>
                </c:pt>
                <c:pt idx="535">
                  <c:v>46.062690922238509</c:v>
                </c:pt>
                <c:pt idx="537">
                  <c:v>45.96096512722071</c:v>
                </c:pt>
                <c:pt idx="539">
                  <c:v>6.6273481990521841</c:v>
                </c:pt>
                <c:pt idx="540">
                  <c:v>16.204829118142534</c:v>
                </c:pt>
                <c:pt idx="541">
                  <c:v>29.444374622113763</c:v>
                </c:pt>
                <c:pt idx="543">
                  <c:v>54.123906035272796</c:v>
                </c:pt>
                <c:pt idx="546">
                  <c:v>28.312729268441782</c:v>
                </c:pt>
                <c:pt idx="548">
                  <c:v>45.168546003170817</c:v>
                </c:pt>
                <c:pt idx="552">
                  <c:v>49.663437068773405</c:v>
                </c:pt>
                <c:pt idx="558">
                  <c:v>65.145247621736985</c:v>
                </c:pt>
                <c:pt idx="559">
                  <c:v>64.060394108912661</c:v>
                </c:pt>
                <c:pt idx="561">
                  <c:v>86.83163695379173</c:v>
                </c:pt>
                <c:pt idx="564">
                  <c:v>24.535438337517228</c:v>
                </c:pt>
                <c:pt idx="567">
                  <c:v>83.576734728347517</c:v>
                </c:pt>
                <c:pt idx="569">
                  <c:v>54.576077377980823</c:v>
                </c:pt>
                <c:pt idx="570">
                  <c:v>52.251246448458332</c:v>
                </c:pt>
                <c:pt idx="573">
                  <c:v>44.153731444986299</c:v>
                </c:pt>
                <c:pt idx="574">
                  <c:v>28.542676152519121</c:v>
                </c:pt>
                <c:pt idx="577">
                  <c:v>68.959805042380395</c:v>
                </c:pt>
                <c:pt idx="579">
                  <c:v>128.27752025992524</c:v>
                </c:pt>
                <c:pt idx="580">
                  <c:v>41.499039583186644</c:v>
                </c:pt>
                <c:pt idx="581">
                  <c:v>7.4492875213406391</c:v>
                </c:pt>
                <c:pt idx="586">
                  <c:v>12.816360610762601</c:v>
                </c:pt>
                <c:pt idx="587">
                  <c:v>39.486429031093685</c:v>
                </c:pt>
                <c:pt idx="589">
                  <c:v>44.267042871264657</c:v>
                </c:pt>
                <c:pt idx="590">
                  <c:v>71.51476535730643</c:v>
                </c:pt>
                <c:pt idx="591">
                  <c:v>90.563774206007892</c:v>
                </c:pt>
                <c:pt idx="593">
                  <c:v>80.902168905314667</c:v>
                </c:pt>
                <c:pt idx="594">
                  <c:v>43.309630448911875</c:v>
                </c:pt>
                <c:pt idx="595">
                  <c:v>83.706251221549834</c:v>
                </c:pt>
                <c:pt idx="596">
                  <c:v>50.259167265126322</c:v>
                </c:pt>
                <c:pt idx="598">
                  <c:v>64.479821008101595</c:v>
                </c:pt>
                <c:pt idx="599">
                  <c:v>64.306783605869114</c:v>
                </c:pt>
                <c:pt idx="600">
                  <c:v>27.58586749501351</c:v>
                </c:pt>
                <c:pt idx="601">
                  <c:v>22.629362174708351</c:v>
                </c:pt>
                <c:pt idx="602">
                  <c:v>50.070057715953588</c:v>
                </c:pt>
                <c:pt idx="604">
                  <c:v>11.247113660813509</c:v>
                </c:pt>
                <c:pt idx="607">
                  <c:v>33.111149203230646</c:v>
                </c:pt>
                <c:pt idx="608">
                  <c:v>40.582543173056429</c:v>
                </c:pt>
                <c:pt idx="609">
                  <c:v>7.0914993344562509</c:v>
                </c:pt>
                <c:pt idx="611">
                  <c:v>28.669781712296903</c:v>
                </c:pt>
                <c:pt idx="613">
                  <c:v>61.294185849698756</c:v>
                </c:pt>
                <c:pt idx="614">
                  <c:v>35.147851754565679</c:v>
                </c:pt>
                <c:pt idx="617">
                  <c:v>47.607393406674149</c:v>
                </c:pt>
                <c:pt idx="618">
                  <c:v>49.480024446756211</c:v>
                </c:pt>
                <c:pt idx="619">
                  <c:v>83.080733620232465</c:v>
                </c:pt>
                <c:pt idx="621">
                  <c:v>130.16154897377555</c:v>
                </c:pt>
                <c:pt idx="622">
                  <c:v>38.31262517066444</c:v>
                </c:pt>
                <c:pt idx="623">
                  <c:v>66.927292862234438</c:v>
                </c:pt>
                <c:pt idx="625">
                  <c:v>36.058026813508775</c:v>
                </c:pt>
                <c:pt idx="628">
                  <c:v>91.897056507051431</c:v>
                </c:pt>
                <c:pt idx="630">
                  <c:v>55.659938906128716</c:v>
                </c:pt>
                <c:pt idx="634">
                  <c:v>18.95492753435277</c:v>
                </c:pt>
                <c:pt idx="636">
                  <c:v>92.6205626724811</c:v>
                </c:pt>
                <c:pt idx="637">
                  <c:v>47.829240179586272</c:v>
                </c:pt>
                <c:pt idx="638">
                  <c:v>58.964366687405914</c:v>
                </c:pt>
                <c:pt idx="639">
                  <c:v>29.474946883837958</c:v>
                </c:pt>
                <c:pt idx="640">
                  <c:v>19.779925667146543</c:v>
                </c:pt>
                <c:pt idx="641">
                  <c:v>46.85404700752818</c:v>
                </c:pt>
                <c:pt idx="644">
                  <c:v>13.647925657541219</c:v>
                </c:pt>
                <c:pt idx="645">
                  <c:v>60.310512603835562</c:v>
                </c:pt>
                <c:pt idx="647">
                  <c:v>51.509793960890818</c:v>
                </c:pt>
                <c:pt idx="648">
                  <c:v>56.434410975410486</c:v>
                </c:pt>
                <c:pt idx="649">
                  <c:v>55.468744715788695</c:v>
                </c:pt>
                <c:pt idx="650">
                  <c:v>27.670414419762242</c:v>
                </c:pt>
                <c:pt idx="652">
                  <c:v>21.290439427151437</c:v>
                </c:pt>
                <c:pt idx="654">
                  <c:v>63.633325983623422</c:v>
                </c:pt>
                <c:pt idx="656">
                  <c:v>45.815794789571385</c:v>
                </c:pt>
                <c:pt idx="657">
                  <c:v>22.13411864879307</c:v>
                </c:pt>
                <c:pt idx="658">
                  <c:v>44.722391981268679</c:v>
                </c:pt>
                <c:pt idx="659">
                  <c:v>2.8307077215985297</c:v>
                </c:pt>
                <c:pt idx="660">
                  <c:v>64.227957450336916</c:v>
                </c:pt>
                <c:pt idx="661">
                  <c:v>34.674174246886068</c:v>
                </c:pt>
                <c:pt idx="662">
                  <c:v>53.945013368143137</c:v>
                </c:pt>
                <c:pt idx="664">
                  <c:v>15.082233849627407</c:v>
                </c:pt>
                <c:pt idx="665">
                  <c:v>20.603618104000738</c:v>
                </c:pt>
                <c:pt idx="668">
                  <c:v>36.248904568501061</c:v>
                </c:pt>
                <c:pt idx="669">
                  <c:v>63.137614688560504</c:v>
                </c:pt>
                <c:pt idx="670">
                  <c:v>22.37718147731977</c:v>
                </c:pt>
                <c:pt idx="671">
                  <c:v>37.442474128709591</c:v>
                </c:pt>
                <c:pt idx="672">
                  <c:v>29.30194547330305</c:v>
                </c:pt>
                <c:pt idx="676">
                  <c:v>64.549158740444341</c:v>
                </c:pt>
                <c:pt idx="677">
                  <c:v>46.342231479119974</c:v>
                </c:pt>
                <c:pt idx="678">
                  <c:v>24.787814385013576</c:v>
                </c:pt>
                <c:pt idx="679">
                  <c:v>100.4415275555334</c:v>
                </c:pt>
                <c:pt idx="681">
                  <c:v>93.881782012900317</c:v>
                </c:pt>
                <c:pt idx="683">
                  <c:v>28.057453385250515</c:v>
                </c:pt>
                <c:pt idx="685">
                  <c:v>3.0831582641413608</c:v>
                </c:pt>
                <c:pt idx="686">
                  <c:v>21.534309584719892</c:v>
                </c:pt>
                <c:pt idx="688">
                  <c:v>9.0887791370267426</c:v>
                </c:pt>
                <c:pt idx="690">
                  <c:v>63.792981624326892</c:v>
                </c:pt>
                <c:pt idx="691">
                  <c:v>31.438371709119377</c:v>
                </c:pt>
                <c:pt idx="692">
                  <c:v>45.46550542669825</c:v>
                </c:pt>
                <c:pt idx="694">
                  <c:v>72.564706313109966</c:v>
                </c:pt>
                <c:pt idx="695">
                  <c:v>29.61994029033108</c:v>
                </c:pt>
                <c:pt idx="697">
                  <c:v>41.920005924426107</c:v>
                </c:pt>
                <c:pt idx="698">
                  <c:v>17.379268946428525</c:v>
                </c:pt>
                <c:pt idx="699">
                  <c:v>28.258042034465241</c:v>
                </c:pt>
                <c:pt idx="701">
                  <c:v>36.951454144332544</c:v>
                </c:pt>
                <c:pt idx="702">
                  <c:v>44.02576564831908</c:v>
                </c:pt>
                <c:pt idx="703">
                  <c:v>10.458025353244766</c:v>
                </c:pt>
                <c:pt idx="704">
                  <c:v>97.747820207686047</c:v>
                </c:pt>
                <c:pt idx="707">
                  <c:v>79.891806623125404</c:v>
                </c:pt>
                <c:pt idx="709">
                  <c:v>20.89844778778253</c:v>
                </c:pt>
                <c:pt idx="711">
                  <c:v>13.914578094657271</c:v>
                </c:pt>
                <c:pt idx="712">
                  <c:v>51.803926618065923</c:v>
                </c:pt>
                <c:pt idx="713">
                  <c:v>99.210067526904567</c:v>
                </c:pt>
                <c:pt idx="715">
                  <c:v>56.543971947869863</c:v>
                </c:pt>
                <c:pt idx="716">
                  <c:v>66.634642824746635</c:v>
                </c:pt>
                <c:pt idx="719">
                  <c:v>26.886644776991876</c:v>
                </c:pt>
                <c:pt idx="720">
                  <c:v>66.840017303207702</c:v>
                </c:pt>
                <c:pt idx="721">
                  <c:v>20.125035721153683</c:v>
                </c:pt>
                <c:pt idx="722">
                  <c:v>23.363396756846114</c:v>
                </c:pt>
                <c:pt idx="723">
                  <c:v>30.800366929491297</c:v>
                </c:pt>
                <c:pt idx="724">
                  <c:v>35.140583468255997</c:v>
                </c:pt>
                <c:pt idx="725">
                  <c:v>36.901334813034012</c:v>
                </c:pt>
                <c:pt idx="726">
                  <c:v>100.78080176465637</c:v>
                </c:pt>
                <c:pt idx="727">
                  <c:v>72.49882563363937</c:v>
                </c:pt>
                <c:pt idx="732">
                  <c:v>58.863343966292192</c:v>
                </c:pt>
                <c:pt idx="733">
                  <c:v>12.697375250013106</c:v>
                </c:pt>
                <c:pt idx="734">
                  <c:v>31.75626707086094</c:v>
                </c:pt>
                <c:pt idx="737">
                  <c:v>84.497693056290629</c:v>
                </c:pt>
                <c:pt idx="738">
                  <c:v>117.9842485732762</c:v>
                </c:pt>
                <c:pt idx="740">
                  <c:v>59.878461274703717</c:v>
                </c:pt>
                <c:pt idx="741">
                  <c:v>34.896405102547881</c:v>
                </c:pt>
                <c:pt idx="742">
                  <c:v>40.117290541473331</c:v>
                </c:pt>
                <c:pt idx="743">
                  <c:v>45.393506731457975</c:v>
                </c:pt>
                <c:pt idx="744">
                  <c:v>25.718070769442303</c:v>
                </c:pt>
                <c:pt idx="746">
                  <c:v>27.577903310610026</c:v>
                </c:pt>
                <c:pt idx="747">
                  <c:v>93.961346881088872</c:v>
                </c:pt>
                <c:pt idx="748">
                  <c:v>43.989876096162362</c:v>
                </c:pt>
                <c:pt idx="749">
                  <c:v>42.802924137486961</c:v>
                </c:pt>
                <c:pt idx="750">
                  <c:v>33.136041474316301</c:v>
                </c:pt>
                <c:pt idx="751">
                  <c:v>64.76375599925413</c:v>
                </c:pt>
                <c:pt idx="752">
                  <c:v>9.634520692335542</c:v>
                </c:pt>
                <c:pt idx="753">
                  <c:v>30.289097310044028</c:v>
                </c:pt>
                <c:pt idx="754">
                  <c:v>21.866479686868139</c:v>
                </c:pt>
                <c:pt idx="755">
                  <c:v>34.98621477473219</c:v>
                </c:pt>
                <c:pt idx="756">
                  <c:v>0.5461542384162722</c:v>
                </c:pt>
                <c:pt idx="757">
                  <c:v>98.115153573117325</c:v>
                </c:pt>
                <c:pt idx="758">
                  <c:v>25.567139820529317</c:v>
                </c:pt>
                <c:pt idx="759">
                  <c:v>76.861613802336294</c:v>
                </c:pt>
                <c:pt idx="760">
                  <c:v>24.766873547185579</c:v>
                </c:pt>
                <c:pt idx="762">
                  <c:v>32.345550843208756</c:v>
                </c:pt>
                <c:pt idx="765">
                  <c:v>23.790221452019967</c:v>
                </c:pt>
                <c:pt idx="766">
                  <c:v>1.6092482545182178</c:v>
                </c:pt>
                <c:pt idx="767">
                  <c:v>52.859472347846406</c:v>
                </c:pt>
                <c:pt idx="768">
                  <c:v>56.223517321889794</c:v>
                </c:pt>
                <c:pt idx="769">
                  <c:v>31.167639868662413</c:v>
                </c:pt>
                <c:pt idx="770">
                  <c:v>56.65124879785246</c:v>
                </c:pt>
                <c:pt idx="771">
                  <c:v>95.197361244501849</c:v>
                </c:pt>
                <c:pt idx="773">
                  <c:v>19.731099787618412</c:v>
                </c:pt>
                <c:pt idx="774">
                  <c:v>62.455249946852618</c:v>
                </c:pt>
                <c:pt idx="775">
                  <c:v>23.424451341851928</c:v>
                </c:pt>
                <c:pt idx="777">
                  <c:v>29.571040957993329</c:v>
                </c:pt>
                <c:pt idx="778">
                  <c:v>85.777518057745212</c:v>
                </c:pt>
                <c:pt idx="779">
                  <c:v>96.498952345310414</c:v>
                </c:pt>
                <c:pt idx="780">
                  <c:v>131.30314336655158</c:v>
                </c:pt>
                <c:pt idx="781">
                  <c:v>26.848185763273431</c:v>
                </c:pt>
                <c:pt idx="782">
                  <c:v>73.953657940991363</c:v>
                </c:pt>
                <c:pt idx="783">
                  <c:v>20.580992785276393</c:v>
                </c:pt>
                <c:pt idx="784">
                  <c:v>41.681923132437063</c:v>
                </c:pt>
                <c:pt idx="785">
                  <c:v>33.598371163267686</c:v>
                </c:pt>
                <c:pt idx="786">
                  <c:v>49.246627636383622</c:v>
                </c:pt>
                <c:pt idx="789">
                  <c:v>11.350189742448237</c:v>
                </c:pt>
                <c:pt idx="796">
                  <c:v>34.797525643902517</c:v>
                </c:pt>
                <c:pt idx="797">
                  <c:v>20.929526341639523</c:v>
                </c:pt>
                <c:pt idx="798">
                  <c:v>6.3088796508486675</c:v>
                </c:pt>
                <c:pt idx="799">
                  <c:v>52.954280729786063</c:v>
                </c:pt>
                <c:pt idx="800">
                  <c:v>53.713964505328263</c:v>
                </c:pt>
                <c:pt idx="801">
                  <c:v>29.89373260611513</c:v>
                </c:pt>
                <c:pt idx="803">
                  <c:v>39.695199401241084</c:v>
                </c:pt>
                <c:pt idx="804">
                  <c:v>26.622086218902062</c:v>
                </c:pt>
                <c:pt idx="806">
                  <c:v>4.5280248256430458</c:v>
                </c:pt>
                <c:pt idx="807">
                  <c:v>48.382745566715158</c:v>
                </c:pt>
                <c:pt idx="808">
                  <c:v>39.966527085915551</c:v>
                </c:pt>
                <c:pt idx="810">
                  <c:v>70.825814396793788</c:v>
                </c:pt>
                <c:pt idx="811">
                  <c:v>21.30713747553304</c:v>
                </c:pt>
                <c:pt idx="812">
                  <c:v>0.69313084660496371</c:v>
                </c:pt>
                <c:pt idx="813">
                  <c:v>37.725249699347238</c:v>
                </c:pt>
                <c:pt idx="814">
                  <c:v>8.2831180344082433</c:v>
                </c:pt>
                <c:pt idx="817">
                  <c:v>71.335463267528169</c:v>
                </c:pt>
                <c:pt idx="818">
                  <c:v>1.1710052437217477</c:v>
                </c:pt>
                <c:pt idx="819">
                  <c:v>37.250726614761881</c:v>
                </c:pt>
                <c:pt idx="820">
                  <c:v>16.034954599335361</c:v>
                </c:pt>
                <c:pt idx="821">
                  <c:v>37.3192081536762</c:v>
                </c:pt>
                <c:pt idx="825">
                  <c:v>8.2906566696639157</c:v>
                </c:pt>
                <c:pt idx="826">
                  <c:v>98.1405644913213</c:v>
                </c:pt>
                <c:pt idx="827">
                  <c:v>45.478088941502975</c:v>
                </c:pt>
                <c:pt idx="828">
                  <c:v>83.946256694176242</c:v>
                </c:pt>
                <c:pt idx="829">
                  <c:v>5.7108508717118234</c:v>
                </c:pt>
                <c:pt idx="830">
                  <c:v>78.291992199697106</c:v>
                </c:pt>
                <c:pt idx="832">
                  <c:v>16.109016939634166</c:v>
                </c:pt>
                <c:pt idx="833">
                  <c:v>70.396453983437553</c:v>
                </c:pt>
                <c:pt idx="836">
                  <c:v>47.309671369802373</c:v>
                </c:pt>
                <c:pt idx="838">
                  <c:v>61.99295634799239</c:v>
                </c:pt>
                <c:pt idx="840">
                  <c:v>60.794851017672457</c:v>
                </c:pt>
                <c:pt idx="842">
                  <c:v>24.926290194219284</c:v>
                </c:pt>
                <c:pt idx="843">
                  <c:v>44.082482499455729</c:v>
                </c:pt>
                <c:pt idx="845">
                  <c:v>35.431546379728957</c:v>
                </c:pt>
                <c:pt idx="846">
                  <c:v>35.868349123237685</c:v>
                </c:pt>
                <c:pt idx="850">
                  <c:v>67.860767106916327</c:v>
                </c:pt>
                <c:pt idx="851">
                  <c:v>7.0928791824390327</c:v>
                </c:pt>
                <c:pt idx="852">
                  <c:v>30.756351178598496</c:v>
                </c:pt>
                <c:pt idx="853">
                  <c:v>31.782198336363255</c:v>
                </c:pt>
                <c:pt idx="855">
                  <c:v>82.30292973317836</c:v>
                </c:pt>
                <c:pt idx="856">
                  <c:v>57.362256247228004</c:v>
                </c:pt>
                <c:pt idx="857">
                  <c:v>42.797228087597695</c:v>
                </c:pt>
                <c:pt idx="858">
                  <c:v>74.069963090225826</c:v>
                </c:pt>
                <c:pt idx="861">
                  <c:v>23.390231718785394</c:v>
                </c:pt>
                <c:pt idx="863">
                  <c:v>36.551312096445763</c:v>
                </c:pt>
                <c:pt idx="864">
                  <c:v>31.901772893926566</c:v>
                </c:pt>
                <c:pt idx="865">
                  <c:v>73.319026321247904</c:v>
                </c:pt>
                <c:pt idx="868">
                  <c:v>37.21120627093736</c:v>
                </c:pt>
                <c:pt idx="869">
                  <c:v>16.587988665790839</c:v>
                </c:pt>
                <c:pt idx="870">
                  <c:v>40.874191698669001</c:v>
                </c:pt>
                <c:pt idx="871">
                  <c:v>41.702023245778172</c:v>
                </c:pt>
                <c:pt idx="872">
                  <c:v>54.226604319141991</c:v>
                </c:pt>
                <c:pt idx="873">
                  <c:v>68.148342245277419</c:v>
                </c:pt>
                <c:pt idx="874">
                  <c:v>26.103728609084481</c:v>
                </c:pt>
                <c:pt idx="876">
                  <c:v>24.022199195360329</c:v>
                </c:pt>
                <c:pt idx="878">
                  <c:v>35.953569078617733</c:v>
                </c:pt>
                <c:pt idx="879">
                  <c:v>81.454376684628357</c:v>
                </c:pt>
                <c:pt idx="880">
                  <c:v>19.150520692769938</c:v>
                </c:pt>
                <c:pt idx="881">
                  <c:v>42.717089496224645</c:v>
                </c:pt>
                <c:pt idx="882">
                  <c:v>76.86725010311109</c:v>
                </c:pt>
                <c:pt idx="883">
                  <c:v>81.14372294264102</c:v>
                </c:pt>
                <c:pt idx="884">
                  <c:v>38.418027505268292</c:v>
                </c:pt>
                <c:pt idx="885">
                  <c:v>6.0620810100820872</c:v>
                </c:pt>
                <c:pt idx="886">
                  <c:v>54.250164556887185</c:v>
                </c:pt>
                <c:pt idx="887">
                  <c:v>11.259533660833984</c:v>
                </c:pt>
                <c:pt idx="888">
                  <c:v>50.856410025142566</c:v>
                </c:pt>
                <c:pt idx="890">
                  <c:v>15.581616942034652</c:v>
                </c:pt>
                <c:pt idx="891">
                  <c:v>133.05951879821302</c:v>
                </c:pt>
                <c:pt idx="892">
                  <c:v>25.607647560334129</c:v>
                </c:pt>
                <c:pt idx="893">
                  <c:v>41.805840774333305</c:v>
                </c:pt>
                <c:pt idx="894">
                  <c:v>38.477711409112864</c:v>
                </c:pt>
                <c:pt idx="895">
                  <c:v>33.020762060806888</c:v>
                </c:pt>
                <c:pt idx="896">
                  <c:v>123.54240282449156</c:v>
                </c:pt>
                <c:pt idx="897">
                  <c:v>12.498143993300353</c:v>
                </c:pt>
                <c:pt idx="899">
                  <c:v>60.918416295939373</c:v>
                </c:pt>
                <c:pt idx="900">
                  <c:v>86.868804041682097</c:v>
                </c:pt>
                <c:pt idx="901">
                  <c:v>9.5948146344255996</c:v>
                </c:pt>
                <c:pt idx="902">
                  <c:v>20.101185558200065</c:v>
                </c:pt>
                <c:pt idx="904">
                  <c:v>13.702158014268297</c:v>
                </c:pt>
                <c:pt idx="905">
                  <c:v>30.018086476147062</c:v>
                </c:pt>
                <c:pt idx="906">
                  <c:v>22.414601337178151</c:v>
                </c:pt>
                <c:pt idx="909">
                  <c:v>8.1477203503943905</c:v>
                </c:pt>
                <c:pt idx="910">
                  <c:v>17.905669799510228</c:v>
                </c:pt>
                <c:pt idx="911">
                  <c:v>17.521206192900181</c:v>
                </c:pt>
                <c:pt idx="915">
                  <c:v>54.04953547316309</c:v>
                </c:pt>
                <c:pt idx="917">
                  <c:v>55.958035292936913</c:v>
                </c:pt>
                <c:pt idx="918">
                  <c:v>64.090153817673084</c:v>
                </c:pt>
                <c:pt idx="919">
                  <c:v>69.639384031594361</c:v>
                </c:pt>
                <c:pt idx="920">
                  <c:v>15.887196996593461</c:v>
                </c:pt>
                <c:pt idx="923">
                  <c:v>5.6245778884420972</c:v>
                </c:pt>
                <c:pt idx="924">
                  <c:v>28.688101473231427</c:v>
                </c:pt>
                <c:pt idx="925">
                  <c:v>50.549749721404467</c:v>
                </c:pt>
                <c:pt idx="926">
                  <c:v>45.739497368519224</c:v>
                </c:pt>
                <c:pt idx="927">
                  <c:v>34.516849486345954</c:v>
                </c:pt>
                <c:pt idx="928">
                  <c:v>26.635948046628378</c:v>
                </c:pt>
                <c:pt idx="930">
                  <c:v>70.115379721825988</c:v>
                </c:pt>
                <c:pt idx="931">
                  <c:v>26.0043011224816</c:v>
                </c:pt>
                <c:pt idx="932">
                  <c:v>61.613010549703453</c:v>
                </c:pt>
                <c:pt idx="933">
                  <c:v>3.0795133283330518</c:v>
                </c:pt>
                <c:pt idx="935">
                  <c:v>15.618487857771225</c:v>
                </c:pt>
                <c:pt idx="937">
                  <c:v>11.809107788372039</c:v>
                </c:pt>
                <c:pt idx="938">
                  <c:v>26.499816068909805</c:v>
                </c:pt>
                <c:pt idx="939">
                  <c:v>10.72000327860493</c:v>
                </c:pt>
                <c:pt idx="940">
                  <c:v>67.213560813450556</c:v>
                </c:pt>
                <c:pt idx="942">
                  <c:v>25.388406061261254</c:v>
                </c:pt>
                <c:pt idx="944">
                  <c:v>29.17570871077702</c:v>
                </c:pt>
                <c:pt idx="945">
                  <c:v>52.297901682339656</c:v>
                </c:pt>
                <c:pt idx="946">
                  <c:v>69.231946115734772</c:v>
                </c:pt>
                <c:pt idx="948">
                  <c:v>84.462671753039714</c:v>
                </c:pt>
                <c:pt idx="949">
                  <c:v>14.640487292995743</c:v>
                </c:pt>
                <c:pt idx="951">
                  <c:v>76.101336332344033</c:v>
                </c:pt>
                <c:pt idx="952">
                  <c:v>109.83892524321197</c:v>
                </c:pt>
                <c:pt idx="953">
                  <c:v>34.198028141220199</c:v>
                </c:pt>
                <c:pt idx="954">
                  <c:v>72.722894075774349</c:v>
                </c:pt>
                <c:pt idx="955">
                  <c:v>7.9501212548355227</c:v>
                </c:pt>
                <c:pt idx="956">
                  <c:v>39.576873754037571</c:v>
                </c:pt>
                <c:pt idx="957">
                  <c:v>35.948763354124914</c:v>
                </c:pt>
                <c:pt idx="958">
                  <c:v>48.830073229038277</c:v>
                </c:pt>
                <c:pt idx="959">
                  <c:v>13.035667148625517</c:v>
                </c:pt>
                <c:pt idx="960">
                  <c:v>107.12187749717133</c:v>
                </c:pt>
                <c:pt idx="961">
                  <c:v>95.766456785047964</c:v>
                </c:pt>
                <c:pt idx="962">
                  <c:v>26.213566800858494</c:v>
                </c:pt>
                <c:pt idx="964">
                  <c:v>83.71569890080805</c:v>
                </c:pt>
                <c:pt idx="965">
                  <c:v>126.74870338905677</c:v>
                </c:pt>
                <c:pt idx="966">
                  <c:v>43.742099822593765</c:v>
                </c:pt>
                <c:pt idx="967">
                  <c:v>27.1931708315044</c:v>
                </c:pt>
                <c:pt idx="970">
                  <c:v>87.094463394291424</c:v>
                </c:pt>
                <c:pt idx="972">
                  <c:v>22.02286980627332</c:v>
                </c:pt>
                <c:pt idx="974">
                  <c:v>48.316615226184609</c:v>
                </c:pt>
                <c:pt idx="976">
                  <c:v>95.426843028347577</c:v>
                </c:pt>
                <c:pt idx="977">
                  <c:v>86.913988814641911</c:v>
                </c:pt>
                <c:pt idx="980">
                  <c:v>6.1342052317373286</c:v>
                </c:pt>
                <c:pt idx="982">
                  <c:v>36.023618085179315</c:v>
                </c:pt>
                <c:pt idx="986">
                  <c:v>28.950936351601392</c:v>
                </c:pt>
                <c:pt idx="988">
                  <c:v>37.648915540335963</c:v>
                </c:pt>
                <c:pt idx="989">
                  <c:v>13.835390620814977</c:v>
                </c:pt>
                <c:pt idx="991">
                  <c:v>84.593447519938849</c:v>
                </c:pt>
                <c:pt idx="993">
                  <c:v>34.223167851649194</c:v>
                </c:pt>
                <c:pt idx="995">
                  <c:v>8.6279382522466914</c:v>
                </c:pt>
                <c:pt idx="996">
                  <c:v>107.68993134016358</c:v>
                </c:pt>
                <c:pt idx="997">
                  <c:v>58.831954652505658</c:v>
                </c:pt>
                <c:pt idx="998">
                  <c:v>94.8413629744676</c:v>
                </c:pt>
                <c:pt idx="999">
                  <c:v>65.399011195175717</c:v>
                </c:pt>
                <c:pt idx="1001">
                  <c:v>61.699718971423792</c:v>
                </c:pt>
                <c:pt idx="1002">
                  <c:v>80.716181856891197</c:v>
                </c:pt>
                <c:pt idx="1003">
                  <c:v>30.752451596060133</c:v>
                </c:pt>
                <c:pt idx="1005">
                  <c:v>41.722810589848493</c:v>
                </c:pt>
                <c:pt idx="1006">
                  <c:v>44.412591100598632</c:v>
                </c:pt>
                <c:pt idx="1007">
                  <c:v>83.676521921348055</c:v>
                </c:pt>
                <c:pt idx="1009">
                  <c:v>61.626763110057368</c:v>
                </c:pt>
                <c:pt idx="1012">
                  <c:v>48.933564087817409</c:v>
                </c:pt>
                <c:pt idx="1013">
                  <c:v>6.2485749787409883</c:v>
                </c:pt>
                <c:pt idx="1014">
                  <c:v>40.362908819289466</c:v>
                </c:pt>
                <c:pt idx="1015">
                  <c:v>33.076069371127161</c:v>
                </c:pt>
                <c:pt idx="1016">
                  <c:v>48.768689185053844</c:v>
                </c:pt>
                <c:pt idx="1017">
                  <c:v>31.787205785250784</c:v>
                </c:pt>
                <c:pt idx="1018">
                  <c:v>53.262196823596838</c:v>
                </c:pt>
                <c:pt idx="1019">
                  <c:v>33.082549772087773</c:v>
                </c:pt>
                <c:pt idx="1020">
                  <c:v>88.48912202409953</c:v>
                </c:pt>
                <c:pt idx="1022">
                  <c:v>12.550359735355338</c:v>
                </c:pt>
                <c:pt idx="1023">
                  <c:v>10.352667546917903</c:v>
                </c:pt>
                <c:pt idx="1024">
                  <c:v>61.02047704429188</c:v>
                </c:pt>
                <c:pt idx="1027">
                  <c:v>32.669049341397397</c:v>
                </c:pt>
                <c:pt idx="1028">
                  <c:v>115.12755697620001</c:v>
                </c:pt>
                <c:pt idx="1029">
                  <c:v>23.834860258982399</c:v>
                </c:pt>
                <c:pt idx="1030">
                  <c:v>23.66899462696545</c:v>
                </c:pt>
                <c:pt idx="1033">
                  <c:v>53.502522466189795</c:v>
                </c:pt>
                <c:pt idx="1034">
                  <c:v>50.020461363644863</c:v>
                </c:pt>
                <c:pt idx="1035">
                  <c:v>34.130679479884705</c:v>
                </c:pt>
                <c:pt idx="1036">
                  <c:v>44.057744489797486</c:v>
                </c:pt>
                <c:pt idx="1037">
                  <c:v>32.848395908102681</c:v>
                </c:pt>
                <c:pt idx="1039">
                  <c:v>57.4886225509727</c:v>
                </c:pt>
                <c:pt idx="1040">
                  <c:v>28.087176109678008</c:v>
                </c:pt>
                <c:pt idx="1041">
                  <c:v>33.095266531104883</c:v>
                </c:pt>
                <c:pt idx="1042">
                  <c:v>54.679936984728648</c:v>
                </c:pt>
                <c:pt idx="1043">
                  <c:v>64.108690381792897</c:v>
                </c:pt>
                <c:pt idx="1044">
                  <c:v>30.59805591029809</c:v>
                </c:pt>
                <c:pt idx="1048">
                  <c:v>9.0140171384570404</c:v>
                </c:pt>
                <c:pt idx="1051">
                  <c:v>43.425642498257737</c:v>
                </c:pt>
                <c:pt idx="1052">
                  <c:v>47.428920961145707</c:v>
                </c:pt>
                <c:pt idx="1053">
                  <c:v>78.525091996090751</c:v>
                </c:pt>
                <c:pt idx="1054">
                  <c:v>6.7206717613057965</c:v>
                </c:pt>
                <c:pt idx="1056">
                  <c:v>12.188128955150736</c:v>
                </c:pt>
                <c:pt idx="1057">
                  <c:v>47.908883822103306</c:v>
                </c:pt>
                <c:pt idx="1058">
                  <c:v>54.098446631036758</c:v>
                </c:pt>
                <c:pt idx="1060">
                  <c:v>37.643140412504223</c:v>
                </c:pt>
                <c:pt idx="1062">
                  <c:v>50.23696094839012</c:v>
                </c:pt>
                <c:pt idx="1064">
                  <c:v>56.441793849328626</c:v>
                </c:pt>
                <c:pt idx="1065">
                  <c:v>119.47847416053466</c:v>
                </c:pt>
                <c:pt idx="1066">
                  <c:v>24.941527558868643</c:v>
                </c:pt>
                <c:pt idx="1067">
                  <c:v>58.145761331055908</c:v>
                </c:pt>
                <c:pt idx="1071">
                  <c:v>58.196095081279772</c:v>
                </c:pt>
                <c:pt idx="1073">
                  <c:v>95.353226947139291</c:v>
                </c:pt>
                <c:pt idx="1074">
                  <c:v>86.069734255244114</c:v>
                </c:pt>
                <c:pt idx="1076">
                  <c:v>68.639637932048586</c:v>
                </c:pt>
                <c:pt idx="1077">
                  <c:v>63.375023165844134</c:v>
                </c:pt>
                <c:pt idx="1078">
                  <c:v>37.986714557857411</c:v>
                </c:pt>
                <c:pt idx="1080">
                  <c:v>25.800833087108099</c:v>
                </c:pt>
                <c:pt idx="1081">
                  <c:v>82.439506492130604</c:v>
                </c:pt>
                <c:pt idx="1083">
                  <c:v>33.153450592156069</c:v>
                </c:pt>
                <c:pt idx="1084">
                  <c:v>95.98983699889844</c:v>
                </c:pt>
                <c:pt idx="1085">
                  <c:v>1.6971280070011991</c:v>
                </c:pt>
                <c:pt idx="1086">
                  <c:v>24.532733818094378</c:v>
                </c:pt>
                <c:pt idx="1087">
                  <c:v>25.468021579258654</c:v>
                </c:pt>
                <c:pt idx="1090">
                  <c:v>90.675216604088078</c:v>
                </c:pt>
                <c:pt idx="1091">
                  <c:v>87.144472298050474</c:v>
                </c:pt>
                <c:pt idx="1092">
                  <c:v>27.342096883299888</c:v>
                </c:pt>
                <c:pt idx="1093">
                  <c:v>28.0443659275514</c:v>
                </c:pt>
                <c:pt idx="1094">
                  <c:v>62.193990146269662</c:v>
                </c:pt>
                <c:pt idx="1096">
                  <c:v>18.393736236856505</c:v>
                </c:pt>
                <c:pt idx="1098">
                  <c:v>89.079746406346942</c:v>
                </c:pt>
                <c:pt idx="1099">
                  <c:v>77.603015800216383</c:v>
                </c:pt>
                <c:pt idx="1101">
                  <c:v>60.317519845975589</c:v>
                </c:pt>
                <c:pt idx="1102">
                  <c:v>24.766924434429214</c:v>
                </c:pt>
                <c:pt idx="1103">
                  <c:v>55.267957460115639</c:v>
                </c:pt>
                <c:pt idx="1104">
                  <c:v>24.113867677108651</c:v>
                </c:pt>
                <c:pt idx="1105">
                  <c:v>69.269341966569414</c:v>
                </c:pt>
                <c:pt idx="1106">
                  <c:v>8.8897866618441785</c:v>
                </c:pt>
                <c:pt idx="1108">
                  <c:v>17.963243318511488</c:v>
                </c:pt>
                <c:pt idx="1109">
                  <c:v>75.23367669150467</c:v>
                </c:pt>
                <c:pt idx="1110">
                  <c:v>38.534735561843789</c:v>
                </c:pt>
                <c:pt idx="1112">
                  <c:v>22.944324579177088</c:v>
                </c:pt>
                <c:pt idx="1113">
                  <c:v>23.01681065661846</c:v>
                </c:pt>
                <c:pt idx="1114">
                  <c:v>47.798234994272391</c:v>
                </c:pt>
                <c:pt idx="1116">
                  <c:v>30.039264628170802</c:v>
                </c:pt>
                <c:pt idx="1117">
                  <c:v>72.178554595061243</c:v>
                </c:pt>
                <c:pt idx="1118">
                  <c:v>3.638994578006268</c:v>
                </c:pt>
                <c:pt idx="1119">
                  <c:v>93.661099023393163</c:v>
                </c:pt>
                <c:pt idx="1120">
                  <c:v>61.97673003539542</c:v>
                </c:pt>
                <c:pt idx="1121">
                  <c:v>61.014874520678333</c:v>
                </c:pt>
                <c:pt idx="1125">
                  <c:v>16.478228340840758</c:v>
                </c:pt>
                <c:pt idx="1126">
                  <c:v>43.764693500770321</c:v>
                </c:pt>
                <c:pt idx="1127">
                  <c:v>75.166395484838361</c:v>
                </c:pt>
                <c:pt idx="1130">
                  <c:v>85.492564430144796</c:v>
                </c:pt>
                <c:pt idx="1131">
                  <c:v>12.704251264694408</c:v>
                </c:pt>
                <c:pt idx="1132">
                  <c:v>45.999490456042629</c:v>
                </c:pt>
                <c:pt idx="1133">
                  <c:v>9.1357312808248192</c:v>
                </c:pt>
                <c:pt idx="1135">
                  <c:v>1.6657679147756825</c:v>
                </c:pt>
                <c:pt idx="1137">
                  <c:v>24.268504250366732</c:v>
                </c:pt>
                <c:pt idx="1138">
                  <c:v>59.466341919244769</c:v>
                </c:pt>
                <c:pt idx="1139">
                  <c:v>46.83182351212308</c:v>
                </c:pt>
                <c:pt idx="1140">
                  <c:v>82.197808855034808</c:v>
                </c:pt>
                <c:pt idx="1142">
                  <c:v>42.905967910441234</c:v>
                </c:pt>
                <c:pt idx="1143">
                  <c:v>57.530110694247071</c:v>
                </c:pt>
                <c:pt idx="1144">
                  <c:v>47.5769482257354</c:v>
                </c:pt>
                <c:pt idx="1145">
                  <c:v>52.860303165162783</c:v>
                </c:pt>
                <c:pt idx="1146">
                  <c:v>34.462746625314324</c:v>
                </c:pt>
                <c:pt idx="1148">
                  <c:v>21.445930521039518</c:v>
                </c:pt>
                <c:pt idx="1149">
                  <c:v>24.160901850690237</c:v>
                </c:pt>
                <c:pt idx="1150">
                  <c:v>55.707144580268263</c:v>
                </c:pt>
                <c:pt idx="1151">
                  <c:v>91.667370255148199</c:v>
                </c:pt>
                <c:pt idx="1152">
                  <c:v>21.906874192816421</c:v>
                </c:pt>
                <c:pt idx="1153">
                  <c:v>4.2230791447548164</c:v>
                </c:pt>
                <c:pt idx="1155">
                  <c:v>53.133840112050493</c:v>
                </c:pt>
                <c:pt idx="1157">
                  <c:v>47.403716997766949</c:v>
                </c:pt>
                <c:pt idx="1158">
                  <c:v>65.715278432393902</c:v>
                </c:pt>
                <c:pt idx="1160">
                  <c:v>1.3613943676669955</c:v>
                </c:pt>
                <c:pt idx="1162">
                  <c:v>100.94161940151238</c:v>
                </c:pt>
                <c:pt idx="1163">
                  <c:v>32.070854596882775</c:v>
                </c:pt>
                <c:pt idx="1164">
                  <c:v>59.019717397375345</c:v>
                </c:pt>
                <c:pt idx="1166">
                  <c:v>46.771324517493504</c:v>
                </c:pt>
                <c:pt idx="1169">
                  <c:v>3.9462505829178181</c:v>
                </c:pt>
                <c:pt idx="1171">
                  <c:v>1.3936137885640678</c:v>
                </c:pt>
                <c:pt idx="1172">
                  <c:v>70.541776687823727</c:v>
                </c:pt>
                <c:pt idx="1173">
                  <c:v>28.301818281352176</c:v>
                </c:pt>
                <c:pt idx="1174">
                  <c:v>34.305509604968499</c:v>
                </c:pt>
                <c:pt idx="1177">
                  <c:v>67.18442294361266</c:v>
                </c:pt>
                <c:pt idx="1178">
                  <c:v>65.776814878088089</c:v>
                </c:pt>
                <c:pt idx="1179">
                  <c:v>17.293478719437232</c:v>
                </c:pt>
                <c:pt idx="1180">
                  <c:v>51.953239922220305</c:v>
                </c:pt>
                <c:pt idx="1182">
                  <c:v>26.358952037012916</c:v>
                </c:pt>
                <c:pt idx="1185">
                  <c:v>69.234078929763697</c:v>
                </c:pt>
                <c:pt idx="1186">
                  <c:v>24.984129984854103</c:v>
                </c:pt>
                <c:pt idx="1187">
                  <c:v>49.720859889822847</c:v>
                </c:pt>
                <c:pt idx="1188">
                  <c:v>29.423097037488223</c:v>
                </c:pt>
                <c:pt idx="1189">
                  <c:v>85.214824143886887</c:v>
                </c:pt>
                <c:pt idx="1190">
                  <c:v>65.241231631901954</c:v>
                </c:pt>
                <c:pt idx="1191">
                  <c:v>18.221817619242561</c:v>
                </c:pt>
                <c:pt idx="1192">
                  <c:v>35.631064243020624</c:v>
                </c:pt>
                <c:pt idx="1193">
                  <c:v>36.424907715880437</c:v>
                </c:pt>
                <c:pt idx="1194">
                  <c:v>48.466093626901625</c:v>
                </c:pt>
                <c:pt idx="1195">
                  <c:v>26.476573025775135</c:v>
                </c:pt>
                <c:pt idx="1196">
                  <c:v>20.518368794730758</c:v>
                </c:pt>
                <c:pt idx="1197">
                  <c:v>62.094305486151235</c:v>
                </c:pt>
                <c:pt idx="1198">
                  <c:v>44.407010878836743</c:v>
                </c:pt>
                <c:pt idx="1199">
                  <c:v>13.502902733295072</c:v>
                </c:pt>
                <c:pt idx="1200">
                  <c:v>115.85354512264266</c:v>
                </c:pt>
                <c:pt idx="1201">
                  <c:v>42.810446350597303</c:v>
                </c:pt>
                <c:pt idx="1202">
                  <c:v>54.86102671812457</c:v>
                </c:pt>
                <c:pt idx="1203">
                  <c:v>24.621555446978107</c:v>
                </c:pt>
                <c:pt idx="1204">
                  <c:v>30.27812904884949</c:v>
                </c:pt>
                <c:pt idx="1206">
                  <c:v>34.248535634245478</c:v>
                </c:pt>
                <c:pt idx="1208">
                  <c:v>38.640292382963679</c:v>
                </c:pt>
                <c:pt idx="1209">
                  <c:v>64.664289115886888</c:v>
                </c:pt>
                <c:pt idx="1210">
                  <c:v>20.834838871816508</c:v>
                </c:pt>
                <c:pt idx="1213">
                  <c:v>63.480200914296802</c:v>
                </c:pt>
                <c:pt idx="1214">
                  <c:v>50.789339519956712</c:v>
                </c:pt>
                <c:pt idx="1215">
                  <c:v>83.505036713697379</c:v>
                </c:pt>
                <c:pt idx="1216">
                  <c:v>54.748401678127735</c:v>
                </c:pt>
                <c:pt idx="1217">
                  <c:v>64.741133018928394</c:v>
                </c:pt>
                <c:pt idx="1219">
                  <c:v>30.311135950208445</c:v>
                </c:pt>
                <c:pt idx="1220">
                  <c:v>26.593993736912829</c:v>
                </c:pt>
                <c:pt idx="1221">
                  <c:v>40.156408430157484</c:v>
                </c:pt>
                <c:pt idx="1222">
                  <c:v>43.641621026811933</c:v>
                </c:pt>
                <c:pt idx="1224">
                  <c:v>77.307164928080979</c:v>
                </c:pt>
                <c:pt idx="1226">
                  <c:v>49.70452871045832</c:v>
                </c:pt>
                <c:pt idx="1227">
                  <c:v>30.199791254618663</c:v>
                </c:pt>
                <c:pt idx="1228">
                  <c:v>89.360777007396791</c:v>
                </c:pt>
                <c:pt idx="1229">
                  <c:v>37.662866913728948</c:v>
                </c:pt>
                <c:pt idx="1231">
                  <c:v>14.183237435938187</c:v>
                </c:pt>
                <c:pt idx="1232">
                  <c:v>36.362472049035624</c:v>
                </c:pt>
                <c:pt idx="1233">
                  <c:v>11.60595817910905</c:v>
                </c:pt>
                <c:pt idx="1234">
                  <c:v>66.198601649117109</c:v>
                </c:pt>
                <c:pt idx="1235">
                  <c:v>84.820881015167842</c:v>
                </c:pt>
                <c:pt idx="1237">
                  <c:v>27.9426272431546</c:v>
                </c:pt>
                <c:pt idx="1238">
                  <c:v>31.109637300022687</c:v>
                </c:pt>
                <c:pt idx="1239">
                  <c:v>25.387592665735664</c:v>
                </c:pt>
                <c:pt idx="1240">
                  <c:v>29.142475192220623</c:v>
                </c:pt>
                <c:pt idx="1242">
                  <c:v>34.685092730061292</c:v>
                </c:pt>
                <c:pt idx="1243">
                  <c:v>25.993133164336836</c:v>
                </c:pt>
                <c:pt idx="1244">
                  <c:v>62.800300814878653</c:v>
                </c:pt>
                <c:pt idx="1246">
                  <c:v>39.46220488918641</c:v>
                </c:pt>
                <c:pt idx="1247">
                  <c:v>18.434732683049802</c:v>
                </c:pt>
                <c:pt idx="1249">
                  <c:v>42.063024947455212</c:v>
                </c:pt>
                <c:pt idx="1250">
                  <c:v>43.346069480056002</c:v>
                </c:pt>
                <c:pt idx="1251">
                  <c:v>48.903145195099249</c:v>
                </c:pt>
                <c:pt idx="1252">
                  <c:v>59.880461815262677</c:v>
                </c:pt>
                <c:pt idx="1253">
                  <c:v>77.087138911748397</c:v>
                </c:pt>
                <c:pt idx="1254">
                  <c:v>110.90323851611417</c:v>
                </c:pt>
                <c:pt idx="1255">
                  <c:v>52.119847345610069</c:v>
                </c:pt>
                <c:pt idx="1257">
                  <c:v>7.1396255456402855</c:v>
                </c:pt>
                <c:pt idx="1258">
                  <c:v>37.50387023576144</c:v>
                </c:pt>
                <c:pt idx="1259">
                  <c:v>33.38114121790062</c:v>
                </c:pt>
                <c:pt idx="1261">
                  <c:v>5.7006298677291172</c:v>
                </c:pt>
                <c:pt idx="1263">
                  <c:v>34.868871912961566</c:v>
                </c:pt>
                <c:pt idx="1264">
                  <c:v>30.901870316809443</c:v>
                </c:pt>
                <c:pt idx="1266">
                  <c:v>67.312810974320868</c:v>
                </c:pt>
                <c:pt idx="1267">
                  <c:v>56.965857785509975</c:v>
                </c:pt>
                <c:pt idx="1268">
                  <c:v>40.915113392543446</c:v>
                </c:pt>
                <c:pt idx="1269">
                  <c:v>23.088648198238847</c:v>
                </c:pt>
                <c:pt idx="1273">
                  <c:v>114.7518947020324</c:v>
                </c:pt>
                <c:pt idx="1276">
                  <c:v>46.81059289542214</c:v>
                </c:pt>
                <c:pt idx="1277">
                  <c:v>11.733352657603897</c:v>
                </c:pt>
                <c:pt idx="1278">
                  <c:v>62.37837935241204</c:v>
                </c:pt>
                <c:pt idx="1279">
                  <c:v>68.193289929608227</c:v>
                </c:pt>
                <c:pt idx="1281">
                  <c:v>104.24824760686985</c:v>
                </c:pt>
                <c:pt idx="1282">
                  <c:v>95.894145139147639</c:v>
                </c:pt>
                <c:pt idx="1284">
                  <c:v>35.590003043522586</c:v>
                </c:pt>
                <c:pt idx="1285">
                  <c:v>12.350436810499964</c:v>
                </c:pt>
                <c:pt idx="1286">
                  <c:v>32.569438818549322</c:v>
                </c:pt>
                <c:pt idx="1289">
                  <c:v>104.14544387889413</c:v>
                </c:pt>
                <c:pt idx="1291">
                  <c:v>4.7516063849040222</c:v>
                </c:pt>
                <c:pt idx="1293">
                  <c:v>74.265792796289361</c:v>
                </c:pt>
                <c:pt idx="1294">
                  <c:v>63.245365499654127</c:v>
                </c:pt>
                <c:pt idx="1296">
                  <c:v>54.735533278133708</c:v>
                </c:pt>
                <c:pt idx="1297">
                  <c:v>42.859694240967464</c:v>
                </c:pt>
                <c:pt idx="1298">
                  <c:v>32.623955289248215</c:v>
                </c:pt>
                <c:pt idx="1299">
                  <c:v>36.574097990882429</c:v>
                </c:pt>
                <c:pt idx="1300">
                  <c:v>18.254266559559468</c:v>
                </c:pt>
                <c:pt idx="1302">
                  <c:v>18.576487102553514</c:v>
                </c:pt>
                <c:pt idx="1304">
                  <c:v>17.200655936218475</c:v>
                </c:pt>
                <c:pt idx="1305">
                  <c:v>15.958047036723332</c:v>
                </c:pt>
                <c:pt idx="1306">
                  <c:v>36.230691670986886</c:v>
                </c:pt>
                <c:pt idx="1308">
                  <c:v>39.120788118349488</c:v>
                </c:pt>
                <c:pt idx="1309">
                  <c:v>47.257104346660348</c:v>
                </c:pt>
                <c:pt idx="1310">
                  <c:v>15.66913385402928</c:v>
                </c:pt>
                <c:pt idx="1312">
                  <c:v>68.355878676757015</c:v>
                </c:pt>
                <c:pt idx="1313">
                  <c:v>35.62023916315966</c:v>
                </c:pt>
                <c:pt idx="1316">
                  <c:v>69.455798865588761</c:v>
                </c:pt>
                <c:pt idx="1317">
                  <c:v>57.249364363600776</c:v>
                </c:pt>
                <c:pt idx="1318">
                  <c:v>97.743860125505449</c:v>
                </c:pt>
                <c:pt idx="1320">
                  <c:v>54.263228398413354</c:v>
                </c:pt>
                <c:pt idx="1321">
                  <c:v>81.944607907811374</c:v>
                </c:pt>
                <c:pt idx="1322">
                  <c:v>18.706784122924947</c:v>
                </c:pt>
                <c:pt idx="1323">
                  <c:v>35.315915156880301</c:v>
                </c:pt>
                <c:pt idx="1324">
                  <c:v>12.653415233371698</c:v>
                </c:pt>
                <c:pt idx="1325">
                  <c:v>43.447241314310091</c:v>
                </c:pt>
                <c:pt idx="1326">
                  <c:v>58.256441182962128</c:v>
                </c:pt>
                <c:pt idx="1327">
                  <c:v>54.208597258392658</c:v>
                </c:pt>
                <c:pt idx="1328">
                  <c:v>40.511088956679444</c:v>
                </c:pt>
                <c:pt idx="1329">
                  <c:v>13.908939440384039</c:v>
                </c:pt>
                <c:pt idx="1330">
                  <c:v>48.579353490085971</c:v>
                </c:pt>
                <c:pt idx="1331">
                  <c:v>40.146291190676301</c:v>
                </c:pt>
                <c:pt idx="1333">
                  <c:v>6.6654523133693964</c:v>
                </c:pt>
                <c:pt idx="1334">
                  <c:v>8.3908683399966257</c:v>
                </c:pt>
                <c:pt idx="1335">
                  <c:v>30.302158911089784</c:v>
                </c:pt>
                <c:pt idx="1336">
                  <c:v>86.751595591409924</c:v>
                </c:pt>
                <c:pt idx="1337">
                  <c:v>43.937420013822248</c:v>
                </c:pt>
                <c:pt idx="1338">
                  <c:v>38.264498179636135</c:v>
                </c:pt>
                <c:pt idx="1341">
                  <c:v>56.406202065157515</c:v>
                </c:pt>
                <c:pt idx="1343">
                  <c:v>12.517948834483056</c:v>
                </c:pt>
                <c:pt idx="1345">
                  <c:v>115.38429675828617</c:v>
                </c:pt>
                <c:pt idx="1347">
                  <c:v>11.674929702986958</c:v>
                </c:pt>
                <c:pt idx="1348">
                  <c:v>84.841203234469305</c:v>
                </c:pt>
                <c:pt idx="1349">
                  <c:v>12.465938827100834</c:v>
                </c:pt>
                <c:pt idx="1350">
                  <c:v>60.243397306345258</c:v>
                </c:pt>
                <c:pt idx="1351">
                  <c:v>24.054734850070645</c:v>
                </c:pt>
                <c:pt idx="1352">
                  <c:v>34.841946110756581</c:v>
                </c:pt>
                <c:pt idx="1353">
                  <c:v>51.651058436304787</c:v>
                </c:pt>
                <c:pt idx="1354">
                  <c:v>54.953794003773481</c:v>
                </c:pt>
                <c:pt idx="1355">
                  <c:v>33.828514497977103</c:v>
                </c:pt>
                <c:pt idx="1356">
                  <c:v>44.131682585527862</c:v>
                </c:pt>
                <c:pt idx="1357">
                  <c:v>19.360458663430155</c:v>
                </c:pt>
                <c:pt idx="1358">
                  <c:v>29.793809775222741</c:v>
                </c:pt>
                <c:pt idx="1359">
                  <c:v>62.801403201249286</c:v>
                </c:pt>
                <c:pt idx="1360">
                  <c:v>52.618951488310003</c:v>
                </c:pt>
                <c:pt idx="1361">
                  <c:v>41.522406198073035</c:v>
                </c:pt>
                <c:pt idx="1362">
                  <c:v>24.929836348916552</c:v>
                </c:pt>
                <c:pt idx="1363">
                  <c:v>13.898407394277623</c:v>
                </c:pt>
                <c:pt idx="1364">
                  <c:v>50.784036020239554</c:v>
                </c:pt>
                <c:pt idx="1365">
                  <c:v>14.49891891188711</c:v>
                </c:pt>
                <c:pt idx="1367">
                  <c:v>54.627199407610128</c:v>
                </c:pt>
                <c:pt idx="1368">
                  <c:v>3.3127368700028414</c:v>
                </c:pt>
                <c:pt idx="1370">
                  <c:v>63.073449343002977</c:v>
                </c:pt>
                <c:pt idx="1371">
                  <c:v>49.389303505891206</c:v>
                </c:pt>
                <c:pt idx="1372">
                  <c:v>83.29448423572569</c:v>
                </c:pt>
                <c:pt idx="1373">
                  <c:v>6.2111367094355794</c:v>
                </c:pt>
                <c:pt idx="1374">
                  <c:v>52.96668328387095</c:v>
                </c:pt>
                <c:pt idx="1376">
                  <c:v>54.460613368334407</c:v>
                </c:pt>
                <c:pt idx="1377">
                  <c:v>68.733835413091697</c:v>
                </c:pt>
                <c:pt idx="1378">
                  <c:v>63.586539831101739</c:v>
                </c:pt>
                <c:pt idx="1379">
                  <c:v>26.952941107900173</c:v>
                </c:pt>
                <c:pt idx="1380">
                  <c:v>22.385760975235598</c:v>
                </c:pt>
                <c:pt idx="1382">
                  <c:v>36.225147163991203</c:v>
                </c:pt>
                <c:pt idx="1383">
                  <c:v>38.642741546829882</c:v>
                </c:pt>
                <c:pt idx="1384">
                  <c:v>28.761388461977067</c:v>
                </c:pt>
                <c:pt idx="1387">
                  <c:v>9.3187059821084262</c:v>
                </c:pt>
                <c:pt idx="1389">
                  <c:v>56.528940166670893</c:v>
                </c:pt>
                <c:pt idx="1390">
                  <c:v>13.163011164200441</c:v>
                </c:pt>
                <c:pt idx="1391">
                  <c:v>23.728718590787082</c:v>
                </c:pt>
                <c:pt idx="1392">
                  <c:v>48.109496257865167</c:v>
                </c:pt>
                <c:pt idx="1393">
                  <c:v>7.3184160132527305</c:v>
                </c:pt>
                <c:pt idx="1394">
                  <c:v>50.623248623277249</c:v>
                </c:pt>
                <c:pt idx="1395">
                  <c:v>60.966986515091691</c:v>
                </c:pt>
                <c:pt idx="1396">
                  <c:v>45.675307308799631</c:v>
                </c:pt>
                <c:pt idx="1397">
                  <c:v>73.056562554024509</c:v>
                </c:pt>
                <c:pt idx="1398">
                  <c:v>20.273464858708479</c:v>
                </c:pt>
                <c:pt idx="1399">
                  <c:v>60.354476935792093</c:v>
                </c:pt>
                <c:pt idx="1401">
                  <c:v>76.677510935914356</c:v>
                </c:pt>
                <c:pt idx="1402">
                  <c:v>12.194632840164184</c:v>
                </c:pt>
                <c:pt idx="1403">
                  <c:v>9.2238253468483489</c:v>
                </c:pt>
                <c:pt idx="1404">
                  <c:v>21.008670229256747</c:v>
                </c:pt>
                <c:pt idx="1406">
                  <c:v>86.788992957877284</c:v>
                </c:pt>
                <c:pt idx="1407">
                  <c:v>36.578730657187251</c:v>
                </c:pt>
                <c:pt idx="1408">
                  <c:v>33.661900640648149</c:v>
                </c:pt>
                <c:pt idx="1409">
                  <c:v>73.560857271513854</c:v>
                </c:pt>
                <c:pt idx="1410">
                  <c:v>3.4128895490892375</c:v>
                </c:pt>
                <c:pt idx="1411">
                  <c:v>41.318868427649505</c:v>
                </c:pt>
                <c:pt idx="1412">
                  <c:v>54.036083050445583</c:v>
                </c:pt>
                <c:pt idx="1413">
                  <c:v>30.998985271895759</c:v>
                </c:pt>
                <c:pt idx="1414">
                  <c:v>15.533494363281092</c:v>
                </c:pt>
                <c:pt idx="1415">
                  <c:v>35.019048034657438</c:v>
                </c:pt>
                <c:pt idx="1416">
                  <c:v>44.008282798273079</c:v>
                </c:pt>
                <c:pt idx="1417">
                  <c:v>7.1790595158236474</c:v>
                </c:pt>
                <c:pt idx="1418">
                  <c:v>21.410879681271904</c:v>
                </c:pt>
                <c:pt idx="1419">
                  <c:v>32.664377005684102</c:v>
                </c:pt>
                <c:pt idx="1420">
                  <c:v>64.866060129692229</c:v>
                </c:pt>
                <c:pt idx="1421">
                  <c:v>36.122198346054276</c:v>
                </c:pt>
                <c:pt idx="1422">
                  <c:v>49.844822399182469</c:v>
                </c:pt>
                <c:pt idx="1423">
                  <c:v>70.217294431730252</c:v>
                </c:pt>
                <c:pt idx="1425">
                  <c:v>59.442391867852628</c:v>
                </c:pt>
                <c:pt idx="1426">
                  <c:v>55.861593937053414</c:v>
                </c:pt>
                <c:pt idx="1427">
                  <c:v>37.903599388881041</c:v>
                </c:pt>
                <c:pt idx="1429">
                  <c:v>44.663258858948403</c:v>
                </c:pt>
                <c:pt idx="1431">
                  <c:v>3.7707214617893157</c:v>
                </c:pt>
                <c:pt idx="1432">
                  <c:v>72.023563787533405</c:v>
                </c:pt>
                <c:pt idx="1433">
                  <c:v>4.5479298250380156</c:v>
                </c:pt>
                <c:pt idx="1434">
                  <c:v>103.55713428238562</c:v>
                </c:pt>
                <c:pt idx="1435">
                  <c:v>63.113953123114918</c:v>
                </c:pt>
                <c:pt idx="1436">
                  <c:v>60.472641709373967</c:v>
                </c:pt>
                <c:pt idx="1437">
                  <c:v>111.20238065915369</c:v>
                </c:pt>
                <c:pt idx="1438">
                  <c:v>33.268438995515695</c:v>
                </c:pt>
                <c:pt idx="1439">
                  <c:v>34.691101087815412</c:v>
                </c:pt>
                <c:pt idx="1441">
                  <c:v>30.775732882022456</c:v>
                </c:pt>
                <c:pt idx="1442">
                  <c:v>44.83243332338904</c:v>
                </c:pt>
                <c:pt idx="1444">
                  <c:v>18.68834814401438</c:v>
                </c:pt>
                <c:pt idx="1445">
                  <c:v>32.058799554918423</c:v>
                </c:pt>
                <c:pt idx="1447">
                  <c:v>75.69770507730837</c:v>
                </c:pt>
                <c:pt idx="1448">
                  <c:v>70.643629304083817</c:v>
                </c:pt>
                <c:pt idx="1449">
                  <c:v>56.485160559603372</c:v>
                </c:pt>
                <c:pt idx="1450">
                  <c:v>67.903504984477109</c:v>
                </c:pt>
                <c:pt idx="1451">
                  <c:v>33.363359041441072</c:v>
                </c:pt>
                <c:pt idx="1452">
                  <c:v>92.86521607471056</c:v>
                </c:pt>
                <c:pt idx="1453">
                  <c:v>45.957125971639805</c:v>
                </c:pt>
                <c:pt idx="1454">
                  <c:v>66.905569979760315</c:v>
                </c:pt>
                <c:pt idx="1455">
                  <c:v>43.7640008878694</c:v>
                </c:pt>
                <c:pt idx="1456">
                  <c:v>56.484628063234929</c:v>
                </c:pt>
                <c:pt idx="1457">
                  <c:v>40.294721311976687</c:v>
                </c:pt>
                <c:pt idx="1460">
                  <c:v>81.7203492930919</c:v>
                </c:pt>
                <c:pt idx="1461">
                  <c:v>23.62765490554407</c:v>
                </c:pt>
                <c:pt idx="1463">
                  <c:v>62.023047241520544</c:v>
                </c:pt>
                <c:pt idx="1464">
                  <c:v>44.563084295740175</c:v>
                </c:pt>
                <c:pt idx="1466">
                  <c:v>59.036855428543092</c:v>
                </c:pt>
                <c:pt idx="1467">
                  <c:v>67.534611304862281</c:v>
                </c:pt>
                <c:pt idx="1468">
                  <c:v>85.356243123775172</c:v>
                </c:pt>
                <c:pt idx="1469">
                  <c:v>92.218842796930389</c:v>
                </c:pt>
                <c:pt idx="1470">
                  <c:v>27.879089136817388</c:v>
                </c:pt>
                <c:pt idx="1472">
                  <c:v>77.949460256766102</c:v>
                </c:pt>
                <c:pt idx="1473">
                  <c:v>19.27780979934894</c:v>
                </c:pt>
                <c:pt idx="1475">
                  <c:v>24.137986236638657</c:v>
                </c:pt>
                <c:pt idx="1476">
                  <c:v>69.218003408529455</c:v>
                </c:pt>
                <c:pt idx="1477">
                  <c:v>50.51071166457892</c:v>
                </c:pt>
                <c:pt idx="1478">
                  <c:v>34.660087950684968</c:v>
                </c:pt>
                <c:pt idx="1481">
                  <c:v>33.68613776438535</c:v>
                </c:pt>
                <c:pt idx="1482">
                  <c:v>12.099616914712872</c:v>
                </c:pt>
                <c:pt idx="1483">
                  <c:v>32.917595394105852</c:v>
                </c:pt>
                <c:pt idx="1484">
                  <c:v>53.427814273566987</c:v>
                </c:pt>
                <c:pt idx="1486">
                  <c:v>28.034615104095923</c:v>
                </c:pt>
                <c:pt idx="1487">
                  <c:v>14.675371499793144</c:v>
                </c:pt>
                <c:pt idx="1488">
                  <c:v>90.431273985296556</c:v>
                </c:pt>
                <c:pt idx="1489">
                  <c:v>43.828990136824686</c:v>
                </c:pt>
                <c:pt idx="1490">
                  <c:v>67.800361952957871</c:v>
                </c:pt>
                <c:pt idx="1491">
                  <c:v>36.02897698895697</c:v>
                </c:pt>
                <c:pt idx="1492">
                  <c:v>41.536154903428788</c:v>
                </c:pt>
                <c:pt idx="1493">
                  <c:v>27.262295905040851</c:v>
                </c:pt>
                <c:pt idx="1495">
                  <c:v>71.758222593143628</c:v>
                </c:pt>
                <c:pt idx="1497">
                  <c:v>65.679490147272219</c:v>
                </c:pt>
                <c:pt idx="1498">
                  <c:v>18.110075271690881</c:v>
                </c:pt>
                <c:pt idx="1499">
                  <c:v>19.929390262364649</c:v>
                </c:pt>
                <c:pt idx="1500">
                  <c:v>39.281282782114253</c:v>
                </c:pt>
                <c:pt idx="1501">
                  <c:v>66.000573442937522</c:v>
                </c:pt>
                <c:pt idx="1502">
                  <c:v>72.359955151682925</c:v>
                </c:pt>
                <c:pt idx="1505">
                  <c:v>5.6316918608771385</c:v>
                </c:pt>
                <c:pt idx="1506">
                  <c:v>33.385805065137063</c:v>
                </c:pt>
                <c:pt idx="1507">
                  <c:v>62.042541376383994</c:v>
                </c:pt>
                <c:pt idx="1508">
                  <c:v>33.483309482356582</c:v>
                </c:pt>
                <c:pt idx="1509">
                  <c:v>53.424506122446488</c:v>
                </c:pt>
                <c:pt idx="1511">
                  <c:v>58.620056174474378</c:v>
                </c:pt>
                <c:pt idx="1513">
                  <c:v>36.087138081878976</c:v>
                </c:pt>
                <c:pt idx="1514">
                  <c:v>58.183431110705577</c:v>
                </c:pt>
                <c:pt idx="1515">
                  <c:v>46.407904105297575</c:v>
                </c:pt>
                <c:pt idx="1516">
                  <c:v>80.817595092141744</c:v>
                </c:pt>
                <c:pt idx="1518">
                  <c:v>48.413683283794079</c:v>
                </c:pt>
                <c:pt idx="1519">
                  <c:v>60.584904910744129</c:v>
                </c:pt>
                <c:pt idx="1520">
                  <c:v>19.775769713132991</c:v>
                </c:pt>
                <c:pt idx="1521">
                  <c:v>79.186886283524885</c:v>
                </c:pt>
                <c:pt idx="1522">
                  <c:v>23.655479763828087</c:v>
                </c:pt>
                <c:pt idx="1523">
                  <c:v>30.960565648844103</c:v>
                </c:pt>
                <c:pt idx="1524">
                  <c:v>39.295308705979529</c:v>
                </c:pt>
                <c:pt idx="1525">
                  <c:v>66.641044853262088</c:v>
                </c:pt>
                <c:pt idx="1526">
                  <c:v>73.067534882656332</c:v>
                </c:pt>
                <c:pt idx="1527">
                  <c:v>33.152860043699611</c:v>
                </c:pt>
                <c:pt idx="1528">
                  <c:v>53.249212184529085</c:v>
                </c:pt>
                <c:pt idx="1529">
                  <c:v>80.702725183320084</c:v>
                </c:pt>
                <c:pt idx="1530">
                  <c:v>51.221692550972762</c:v>
                </c:pt>
                <c:pt idx="1531">
                  <c:v>88.714954576749278</c:v>
                </c:pt>
                <c:pt idx="1532">
                  <c:v>93.622816099094464</c:v>
                </c:pt>
                <c:pt idx="1533">
                  <c:v>22.21426721744286</c:v>
                </c:pt>
                <c:pt idx="1534">
                  <c:v>64.101439364483326</c:v>
                </c:pt>
                <c:pt idx="1535">
                  <c:v>40.247941572476364</c:v>
                </c:pt>
                <c:pt idx="1536">
                  <c:v>43.660321722455848</c:v>
                </c:pt>
                <c:pt idx="1537">
                  <c:v>58.666590861950851</c:v>
                </c:pt>
                <c:pt idx="1538">
                  <c:v>29.162915010477512</c:v>
                </c:pt>
                <c:pt idx="1540">
                  <c:v>40.915407647054764</c:v>
                </c:pt>
                <c:pt idx="1541">
                  <c:v>9.3526149078352407</c:v>
                </c:pt>
                <c:pt idx="1543">
                  <c:v>9.9685750727811602</c:v>
                </c:pt>
                <c:pt idx="1544">
                  <c:v>17.957553345297509</c:v>
                </c:pt>
                <c:pt idx="1546">
                  <c:v>61.29904166857726</c:v>
                </c:pt>
                <c:pt idx="1548">
                  <c:v>32.604921013430591</c:v>
                </c:pt>
                <c:pt idx="1549">
                  <c:v>72.372926873910387</c:v>
                </c:pt>
                <c:pt idx="1550">
                  <c:v>36.903048450805031</c:v>
                </c:pt>
                <c:pt idx="1551">
                  <c:v>48.19832459817863</c:v>
                </c:pt>
                <c:pt idx="1552">
                  <c:v>41.292134484479867</c:v>
                </c:pt>
                <c:pt idx="1553">
                  <c:v>54.763825484949471</c:v>
                </c:pt>
                <c:pt idx="1554">
                  <c:v>61.479067543978601</c:v>
                </c:pt>
                <c:pt idx="1555">
                  <c:v>29.882070490125685</c:v>
                </c:pt>
                <c:pt idx="1556">
                  <c:v>59.325048667942362</c:v>
                </c:pt>
                <c:pt idx="1557">
                  <c:v>30.918625466317707</c:v>
                </c:pt>
                <c:pt idx="1558">
                  <c:v>20.489657767209113</c:v>
                </c:pt>
                <c:pt idx="1559">
                  <c:v>81.587544640546852</c:v>
                </c:pt>
                <c:pt idx="1560">
                  <c:v>98.38806198558629</c:v>
                </c:pt>
                <c:pt idx="1561">
                  <c:v>31.756307244846226</c:v>
                </c:pt>
                <c:pt idx="1564">
                  <c:v>36.830531083733767</c:v>
                </c:pt>
                <c:pt idx="1565">
                  <c:v>0.56897208143615308</c:v>
                </c:pt>
                <c:pt idx="1566">
                  <c:v>41.538092554338164</c:v>
                </c:pt>
                <c:pt idx="1568">
                  <c:v>23.402298587820482</c:v>
                </c:pt>
                <c:pt idx="1570">
                  <c:v>41.229825169305762</c:v>
                </c:pt>
                <c:pt idx="1571">
                  <c:v>83.562052884345121</c:v>
                </c:pt>
                <c:pt idx="1573">
                  <c:v>26.721514837210737</c:v>
                </c:pt>
                <c:pt idx="1574">
                  <c:v>96.149786339355515</c:v>
                </c:pt>
                <c:pt idx="1575">
                  <c:v>50.946870578615929</c:v>
                </c:pt>
                <c:pt idx="1576">
                  <c:v>55.789728317051292</c:v>
                </c:pt>
                <c:pt idx="1578">
                  <c:v>34.774146775266203</c:v>
                </c:pt>
                <c:pt idx="1579">
                  <c:v>29.377653466269461</c:v>
                </c:pt>
                <c:pt idx="1581">
                  <c:v>51.642122346156995</c:v>
                </c:pt>
                <c:pt idx="1582">
                  <c:v>51.277256504763145</c:v>
                </c:pt>
                <c:pt idx="1583">
                  <c:v>68.279040565022825</c:v>
                </c:pt>
                <c:pt idx="1584">
                  <c:v>57.778225006100669</c:v>
                </c:pt>
                <c:pt idx="1585">
                  <c:v>23.599264897230661</c:v>
                </c:pt>
                <c:pt idx="1586">
                  <c:v>64.997078485555889</c:v>
                </c:pt>
                <c:pt idx="1588">
                  <c:v>49.83343334487239</c:v>
                </c:pt>
                <c:pt idx="1589">
                  <c:v>59.660387060069532</c:v>
                </c:pt>
                <c:pt idx="1591">
                  <c:v>68.306349491680379</c:v>
                </c:pt>
                <c:pt idx="1592">
                  <c:v>122.12258799359856</c:v>
                </c:pt>
                <c:pt idx="1594">
                  <c:v>23.79000789841794</c:v>
                </c:pt>
                <c:pt idx="1595">
                  <c:v>78.183908319744063</c:v>
                </c:pt>
                <c:pt idx="1596">
                  <c:v>23.178267555008649</c:v>
                </c:pt>
                <c:pt idx="1597">
                  <c:v>48.067931896879259</c:v>
                </c:pt>
                <c:pt idx="1598">
                  <c:v>46.490063112351351</c:v>
                </c:pt>
                <c:pt idx="1599">
                  <c:v>30.555581778499334</c:v>
                </c:pt>
                <c:pt idx="1600">
                  <c:v>51.47321655121214</c:v>
                </c:pt>
                <c:pt idx="1602">
                  <c:v>50.46123129359583</c:v>
                </c:pt>
                <c:pt idx="1603">
                  <c:v>32.078236519004363</c:v>
                </c:pt>
                <c:pt idx="1604">
                  <c:v>21.579419979502081</c:v>
                </c:pt>
                <c:pt idx="1605">
                  <c:v>72.535943619405714</c:v>
                </c:pt>
                <c:pt idx="1606">
                  <c:v>27.183159260244828</c:v>
                </c:pt>
                <c:pt idx="1607">
                  <c:v>13.414214276258745</c:v>
                </c:pt>
                <c:pt idx="1608">
                  <c:v>17.402913510712359</c:v>
                </c:pt>
                <c:pt idx="1609">
                  <c:v>58.471065713660423</c:v>
                </c:pt>
                <c:pt idx="1610">
                  <c:v>7.5335498071132658</c:v>
                </c:pt>
                <c:pt idx="1611">
                  <c:v>68.695084090304462</c:v>
                </c:pt>
                <c:pt idx="1612">
                  <c:v>76.948584893739522</c:v>
                </c:pt>
                <c:pt idx="1613">
                  <c:v>51.678593689917477</c:v>
                </c:pt>
                <c:pt idx="1614">
                  <c:v>52.504271375743571</c:v>
                </c:pt>
                <c:pt idx="1615">
                  <c:v>38.224056272588875</c:v>
                </c:pt>
                <c:pt idx="1616">
                  <c:v>42.828979414105149</c:v>
                </c:pt>
                <c:pt idx="1617">
                  <c:v>63.176142914546332</c:v>
                </c:pt>
                <c:pt idx="1618">
                  <c:v>60.880655561290489</c:v>
                </c:pt>
                <c:pt idx="1619">
                  <c:v>19.324731080334221</c:v>
                </c:pt>
                <c:pt idx="1621">
                  <c:v>68.089574606362461</c:v>
                </c:pt>
                <c:pt idx="1622">
                  <c:v>138.27795162096945</c:v>
                </c:pt>
                <c:pt idx="1623">
                  <c:v>50.184124933426986</c:v>
                </c:pt>
                <c:pt idx="1624">
                  <c:v>37.510336409904994</c:v>
                </c:pt>
                <c:pt idx="1625">
                  <c:v>16.936414183958213</c:v>
                </c:pt>
                <c:pt idx="1626">
                  <c:v>4.0390156398272277</c:v>
                </c:pt>
                <c:pt idx="1627">
                  <c:v>52.663205462467829</c:v>
                </c:pt>
                <c:pt idx="1628">
                  <c:v>82.230491476609487</c:v>
                </c:pt>
                <c:pt idx="1629">
                  <c:v>64.665426337870997</c:v>
                </c:pt>
                <c:pt idx="1630">
                  <c:v>50.523982437592672</c:v>
                </c:pt>
                <c:pt idx="1631">
                  <c:v>35.331633477412062</c:v>
                </c:pt>
                <c:pt idx="1632">
                  <c:v>51.516849349116853</c:v>
                </c:pt>
                <c:pt idx="1633">
                  <c:v>57.941070132699188</c:v>
                </c:pt>
                <c:pt idx="1634">
                  <c:v>23.664951613901387</c:v>
                </c:pt>
                <c:pt idx="1636">
                  <c:v>1.3336216019755964</c:v>
                </c:pt>
                <c:pt idx="1637">
                  <c:v>66.291076499157171</c:v>
                </c:pt>
                <c:pt idx="1638">
                  <c:v>73.364624011821917</c:v>
                </c:pt>
                <c:pt idx="1639">
                  <c:v>63.184838220226737</c:v>
                </c:pt>
                <c:pt idx="1640">
                  <c:v>6.9228069562133427</c:v>
                </c:pt>
                <c:pt idx="1641">
                  <c:v>34.642185386989333</c:v>
                </c:pt>
                <c:pt idx="1642">
                  <c:v>49.14827811747471</c:v>
                </c:pt>
                <c:pt idx="1644">
                  <c:v>80.862494276767976</c:v>
                </c:pt>
                <c:pt idx="1645">
                  <c:v>49.41795205845623</c:v>
                </c:pt>
                <c:pt idx="1646">
                  <c:v>17.769530746383168</c:v>
                </c:pt>
                <c:pt idx="1647">
                  <c:v>52.230331587931126</c:v>
                </c:pt>
                <c:pt idx="1648">
                  <c:v>58.239836554940482</c:v>
                </c:pt>
                <c:pt idx="1649">
                  <c:v>31.111107895818751</c:v>
                </c:pt>
                <c:pt idx="1650">
                  <c:v>19.914962396523688</c:v>
                </c:pt>
                <c:pt idx="1651">
                  <c:v>30.594333953527652</c:v>
                </c:pt>
                <c:pt idx="1652">
                  <c:v>65.856234426378563</c:v>
                </c:pt>
                <c:pt idx="1653">
                  <c:v>18.28487520813977</c:v>
                </c:pt>
                <c:pt idx="1655">
                  <c:v>36.640300356938667</c:v>
                </c:pt>
                <c:pt idx="1656">
                  <c:v>24.884701108625418</c:v>
                </c:pt>
                <c:pt idx="1658">
                  <c:v>41.499331289983182</c:v>
                </c:pt>
                <c:pt idx="1659">
                  <c:v>38.559872127979325</c:v>
                </c:pt>
                <c:pt idx="1660">
                  <c:v>66.118298316149605</c:v>
                </c:pt>
                <c:pt idx="1661">
                  <c:v>89.475679772651034</c:v>
                </c:pt>
                <c:pt idx="1662">
                  <c:v>30.091942840812706</c:v>
                </c:pt>
                <c:pt idx="1663">
                  <c:v>18.674303131756172</c:v>
                </c:pt>
                <c:pt idx="1665">
                  <c:v>46.728940114837101</c:v>
                </c:pt>
                <c:pt idx="1667">
                  <c:v>91.651433204537369</c:v>
                </c:pt>
                <c:pt idx="1668">
                  <c:v>5.0115840393918099</c:v>
                </c:pt>
                <c:pt idx="1669">
                  <c:v>20.32487324970224</c:v>
                </c:pt>
                <c:pt idx="1670">
                  <c:v>20.665508755348004</c:v>
                </c:pt>
                <c:pt idx="1671">
                  <c:v>35.97040388273556</c:v>
                </c:pt>
                <c:pt idx="1672">
                  <c:v>46.262573802645193</c:v>
                </c:pt>
                <c:pt idx="1673">
                  <c:v>85.81385519616488</c:v>
                </c:pt>
                <c:pt idx="1674">
                  <c:v>49.780120308120352</c:v>
                </c:pt>
                <c:pt idx="1675">
                  <c:v>64.28393149116593</c:v>
                </c:pt>
                <c:pt idx="1676">
                  <c:v>28.216082554833488</c:v>
                </c:pt>
                <c:pt idx="1677">
                  <c:v>29.763966291687872</c:v>
                </c:pt>
                <c:pt idx="1678">
                  <c:v>40.86678870469445</c:v>
                </c:pt>
                <c:pt idx="1679">
                  <c:v>62.247569918169908</c:v>
                </c:pt>
                <c:pt idx="1680">
                  <c:v>34.225947006171715</c:v>
                </c:pt>
                <c:pt idx="1681">
                  <c:v>56.933823287229515</c:v>
                </c:pt>
                <c:pt idx="1682">
                  <c:v>16.148456152200939</c:v>
                </c:pt>
                <c:pt idx="1683">
                  <c:v>64.199713078301784</c:v>
                </c:pt>
                <c:pt idx="1685">
                  <c:v>46.208811574488344</c:v>
                </c:pt>
                <c:pt idx="1686">
                  <c:v>70.685765332832602</c:v>
                </c:pt>
                <c:pt idx="1687">
                  <c:v>59.445046136906768</c:v>
                </c:pt>
                <c:pt idx="1689">
                  <c:v>25.932906832597229</c:v>
                </c:pt>
                <c:pt idx="1690">
                  <c:v>4.4890498751646355</c:v>
                </c:pt>
                <c:pt idx="1691">
                  <c:v>70.912537572239458</c:v>
                </c:pt>
                <c:pt idx="1692">
                  <c:v>36.345906084211471</c:v>
                </c:pt>
                <c:pt idx="1693">
                  <c:v>27.921436048470778</c:v>
                </c:pt>
                <c:pt idx="1694">
                  <c:v>60.825963063129642</c:v>
                </c:pt>
                <c:pt idx="1695">
                  <c:v>40.724340538781099</c:v>
                </c:pt>
                <c:pt idx="1696">
                  <c:v>43.54863518744915</c:v>
                </c:pt>
                <c:pt idx="1697">
                  <c:v>24.781779675921282</c:v>
                </c:pt>
                <c:pt idx="1698">
                  <c:v>34.871970373256829</c:v>
                </c:pt>
                <c:pt idx="1699">
                  <c:v>92.632297979183548</c:v>
                </c:pt>
                <c:pt idx="1700">
                  <c:v>84.262779329182408</c:v>
                </c:pt>
                <c:pt idx="1701">
                  <c:v>75.75632525053571</c:v>
                </c:pt>
                <c:pt idx="1702">
                  <c:v>67.626041123790429</c:v>
                </c:pt>
                <c:pt idx="1704">
                  <c:v>26.439168981743194</c:v>
                </c:pt>
                <c:pt idx="1705">
                  <c:v>56.107571979944701</c:v>
                </c:pt>
                <c:pt idx="1706">
                  <c:v>71.698628640235043</c:v>
                </c:pt>
                <c:pt idx="1707">
                  <c:v>3.1801927781110546</c:v>
                </c:pt>
                <c:pt idx="1709">
                  <c:v>28.851111661310419</c:v>
                </c:pt>
                <c:pt idx="1710">
                  <c:v>39.128581114314308</c:v>
                </c:pt>
                <c:pt idx="1711">
                  <c:v>7.8935063706047845</c:v>
                </c:pt>
                <c:pt idx="1712">
                  <c:v>42.396674111864066</c:v>
                </c:pt>
                <c:pt idx="1713">
                  <c:v>41.956687106672824</c:v>
                </c:pt>
                <c:pt idx="1714">
                  <c:v>61.54274008413266</c:v>
                </c:pt>
                <c:pt idx="1715">
                  <c:v>14.992358847267113</c:v>
                </c:pt>
                <c:pt idx="1716">
                  <c:v>28.393614650189789</c:v>
                </c:pt>
                <c:pt idx="1717">
                  <c:v>93.995173936090708</c:v>
                </c:pt>
                <c:pt idx="1718">
                  <c:v>52.243354091188387</c:v>
                </c:pt>
                <c:pt idx="1721">
                  <c:v>37.417518963525445</c:v>
                </c:pt>
                <c:pt idx="1722">
                  <c:v>43.362258896551005</c:v>
                </c:pt>
                <c:pt idx="1724">
                  <c:v>30.848502043988979</c:v>
                </c:pt>
                <c:pt idx="1725">
                  <c:v>31.186075217593441</c:v>
                </c:pt>
                <c:pt idx="1726">
                  <c:v>50.675306351798191</c:v>
                </c:pt>
                <c:pt idx="1727">
                  <c:v>42.357459392210835</c:v>
                </c:pt>
                <c:pt idx="1728">
                  <c:v>60.946369869275664</c:v>
                </c:pt>
                <c:pt idx="1729">
                  <c:v>56.879297556386469</c:v>
                </c:pt>
                <c:pt idx="1731">
                  <c:v>67.611576954163311</c:v>
                </c:pt>
                <c:pt idx="1732">
                  <c:v>11.632077948393878</c:v>
                </c:pt>
                <c:pt idx="1734">
                  <c:v>31.526470470770391</c:v>
                </c:pt>
                <c:pt idx="1735">
                  <c:v>108.72284551709032</c:v>
                </c:pt>
                <c:pt idx="1736">
                  <c:v>31.263389136615512</c:v>
                </c:pt>
                <c:pt idx="1737">
                  <c:v>92.003232711730092</c:v>
                </c:pt>
                <c:pt idx="1738">
                  <c:v>68.182919367910216</c:v>
                </c:pt>
                <c:pt idx="1739">
                  <c:v>72.818817681685729</c:v>
                </c:pt>
                <c:pt idx="1740">
                  <c:v>62.021910693965197</c:v>
                </c:pt>
                <c:pt idx="1741">
                  <c:v>69.442500872852889</c:v>
                </c:pt>
                <c:pt idx="1742">
                  <c:v>89.904827866448585</c:v>
                </c:pt>
                <c:pt idx="1743">
                  <c:v>57.85620612257194</c:v>
                </c:pt>
                <c:pt idx="1744">
                  <c:v>37.044381938839358</c:v>
                </c:pt>
                <c:pt idx="1745">
                  <c:v>22.461519995711797</c:v>
                </c:pt>
                <c:pt idx="1746">
                  <c:v>44.194964896976032</c:v>
                </c:pt>
                <c:pt idx="1747">
                  <c:v>13.65174509107516</c:v>
                </c:pt>
                <c:pt idx="1748">
                  <c:v>29.173289229218675</c:v>
                </c:pt>
                <c:pt idx="1749">
                  <c:v>39.958277986466278</c:v>
                </c:pt>
                <c:pt idx="1750">
                  <c:v>22.461862958067218</c:v>
                </c:pt>
                <c:pt idx="1751">
                  <c:v>24.789723943918361</c:v>
                </c:pt>
                <c:pt idx="1752">
                  <c:v>19.574762674845157</c:v>
                </c:pt>
                <c:pt idx="1753">
                  <c:v>89.18373669968561</c:v>
                </c:pt>
                <c:pt idx="1754">
                  <c:v>33.579511125268745</c:v>
                </c:pt>
                <c:pt idx="1755">
                  <c:v>39.893334855174182</c:v>
                </c:pt>
                <c:pt idx="1756">
                  <c:v>31.656087122905298</c:v>
                </c:pt>
                <c:pt idx="1757">
                  <c:v>47.346905572472323</c:v>
                </c:pt>
                <c:pt idx="1758">
                  <c:v>43.829612150960259</c:v>
                </c:pt>
                <c:pt idx="1759">
                  <c:v>92.808148964791528</c:v>
                </c:pt>
                <c:pt idx="1761">
                  <c:v>28.25545164881208</c:v>
                </c:pt>
                <c:pt idx="1762">
                  <c:v>7.7251691440448305</c:v>
                </c:pt>
                <c:pt idx="1763">
                  <c:v>78.292761151929341</c:v>
                </c:pt>
                <c:pt idx="1765">
                  <c:v>57.474133232229917</c:v>
                </c:pt>
                <c:pt idx="1766">
                  <c:v>97.009543425615007</c:v>
                </c:pt>
                <c:pt idx="1767">
                  <c:v>9.6286726454861764</c:v>
                </c:pt>
                <c:pt idx="1768">
                  <c:v>22.850204929443603</c:v>
                </c:pt>
                <c:pt idx="1769">
                  <c:v>53.086656732615246</c:v>
                </c:pt>
                <c:pt idx="1770">
                  <c:v>72.41449863816311</c:v>
                </c:pt>
                <c:pt idx="1771">
                  <c:v>37.05531964053278</c:v>
                </c:pt>
                <c:pt idx="1772">
                  <c:v>45.230490415248696</c:v>
                </c:pt>
                <c:pt idx="1773">
                  <c:v>117.35351373444223</c:v>
                </c:pt>
                <c:pt idx="1774">
                  <c:v>18.038246671642433</c:v>
                </c:pt>
                <c:pt idx="1775">
                  <c:v>0.6803313051090718</c:v>
                </c:pt>
                <c:pt idx="1776">
                  <c:v>11.508149653026996</c:v>
                </c:pt>
                <c:pt idx="1777">
                  <c:v>62.271138956003981</c:v>
                </c:pt>
                <c:pt idx="1778">
                  <c:v>68.158721480809476</c:v>
                </c:pt>
                <c:pt idx="1779">
                  <c:v>62.813536279077375</c:v>
                </c:pt>
                <c:pt idx="1780">
                  <c:v>19.411956988114571</c:v>
                </c:pt>
                <c:pt idx="1781">
                  <c:v>76.049447787910651</c:v>
                </c:pt>
                <c:pt idx="1782">
                  <c:v>38.25283278424488</c:v>
                </c:pt>
                <c:pt idx="1784">
                  <c:v>30.337868652813611</c:v>
                </c:pt>
                <c:pt idx="1785">
                  <c:v>28.974510534333682</c:v>
                </c:pt>
                <c:pt idx="1787">
                  <c:v>18.680828783504428</c:v>
                </c:pt>
                <c:pt idx="1788">
                  <c:v>40.79904221018613</c:v>
                </c:pt>
                <c:pt idx="1789">
                  <c:v>38.162613726936087</c:v>
                </c:pt>
                <c:pt idx="1790">
                  <c:v>96.556987423232371</c:v>
                </c:pt>
                <c:pt idx="1791">
                  <c:v>57.233107301929174</c:v>
                </c:pt>
                <c:pt idx="1792">
                  <c:v>28.168208878728191</c:v>
                </c:pt>
                <c:pt idx="1793">
                  <c:v>13.368453147718833</c:v>
                </c:pt>
                <c:pt idx="1794">
                  <c:v>47.682287260142019</c:v>
                </c:pt>
                <c:pt idx="1795">
                  <c:v>20.401963225498822</c:v>
                </c:pt>
                <c:pt idx="1796">
                  <c:v>9.0725284290065851</c:v>
                </c:pt>
                <c:pt idx="1797">
                  <c:v>44.839885408575917</c:v>
                </c:pt>
                <c:pt idx="1798">
                  <c:v>51.935309978008739</c:v>
                </c:pt>
                <c:pt idx="1799">
                  <c:v>2.9657563327613885</c:v>
                </c:pt>
                <c:pt idx="1801">
                  <c:v>79.681071411215569</c:v>
                </c:pt>
                <c:pt idx="1802">
                  <c:v>20.151422827282229</c:v>
                </c:pt>
                <c:pt idx="1803">
                  <c:v>19.957902328825895</c:v>
                </c:pt>
                <c:pt idx="1804">
                  <c:v>28.906130808980112</c:v>
                </c:pt>
                <c:pt idx="1805">
                  <c:v>96.818927142062876</c:v>
                </c:pt>
                <c:pt idx="1807">
                  <c:v>44.795289724835321</c:v>
                </c:pt>
                <c:pt idx="1808">
                  <c:v>46.745353259226533</c:v>
                </c:pt>
                <c:pt idx="1809">
                  <c:v>30.288872223129164</c:v>
                </c:pt>
                <c:pt idx="1810">
                  <c:v>38.53212135534752</c:v>
                </c:pt>
                <c:pt idx="1811">
                  <c:v>56.996558089557681</c:v>
                </c:pt>
                <c:pt idx="1812">
                  <c:v>42.068275152453054</c:v>
                </c:pt>
                <c:pt idx="1813">
                  <c:v>48.338714783661572</c:v>
                </c:pt>
                <c:pt idx="1815">
                  <c:v>33.439007975019095</c:v>
                </c:pt>
                <c:pt idx="1817">
                  <c:v>26.164692824788897</c:v>
                </c:pt>
                <c:pt idx="1818">
                  <c:v>128.06494183080861</c:v>
                </c:pt>
                <c:pt idx="1819">
                  <c:v>75.722084618849735</c:v>
                </c:pt>
                <c:pt idx="1821">
                  <c:v>19.936516608882918</c:v>
                </c:pt>
                <c:pt idx="1823">
                  <c:v>25.610354342132315</c:v>
                </c:pt>
                <c:pt idx="1824">
                  <c:v>29.458532562621357</c:v>
                </c:pt>
                <c:pt idx="1825">
                  <c:v>54.989259488759892</c:v>
                </c:pt>
                <c:pt idx="1827">
                  <c:v>48.272624538802972</c:v>
                </c:pt>
                <c:pt idx="1828">
                  <c:v>53.474988853434269</c:v>
                </c:pt>
                <c:pt idx="1829">
                  <c:v>0.97651754905840971</c:v>
                </c:pt>
                <c:pt idx="1830">
                  <c:v>70.137426864964567</c:v>
                </c:pt>
                <c:pt idx="1831">
                  <c:v>68.667318363646231</c:v>
                </c:pt>
                <c:pt idx="1833">
                  <c:v>33.421750544856245</c:v>
                </c:pt>
                <c:pt idx="1834">
                  <c:v>15.37768948232301</c:v>
                </c:pt>
                <c:pt idx="1835">
                  <c:v>67.231711071970253</c:v>
                </c:pt>
                <c:pt idx="1836">
                  <c:v>36.173074145818234</c:v>
                </c:pt>
                <c:pt idx="1839">
                  <c:v>43.689564027570697</c:v>
                </c:pt>
                <c:pt idx="1840">
                  <c:v>48.18080881183392</c:v>
                </c:pt>
                <c:pt idx="1841">
                  <c:v>10.810625952590176</c:v>
                </c:pt>
                <c:pt idx="1843">
                  <c:v>87.765903519822359</c:v>
                </c:pt>
                <c:pt idx="1844">
                  <c:v>47.060846078029073</c:v>
                </c:pt>
                <c:pt idx="1845">
                  <c:v>25.420867925744062</c:v>
                </c:pt>
                <c:pt idx="1846">
                  <c:v>50.221338706703143</c:v>
                </c:pt>
                <c:pt idx="1848">
                  <c:v>16.142913923896447</c:v>
                </c:pt>
                <c:pt idx="1849">
                  <c:v>82.83231313813171</c:v>
                </c:pt>
                <c:pt idx="1850">
                  <c:v>83.092774046978306</c:v>
                </c:pt>
                <c:pt idx="1852">
                  <c:v>44.963170973577284</c:v>
                </c:pt>
                <c:pt idx="1853">
                  <c:v>80.827736877714614</c:v>
                </c:pt>
                <c:pt idx="1854">
                  <c:v>5.9425883289097392</c:v>
                </c:pt>
                <c:pt idx="1855">
                  <c:v>40.770931140762862</c:v>
                </c:pt>
                <c:pt idx="1856">
                  <c:v>9.7639093242972184</c:v>
                </c:pt>
                <c:pt idx="1857">
                  <c:v>85.09601600950667</c:v>
                </c:pt>
                <c:pt idx="1858">
                  <c:v>104.51979165990247</c:v>
                </c:pt>
                <c:pt idx="1859">
                  <c:v>54.216130681460108</c:v>
                </c:pt>
                <c:pt idx="1860">
                  <c:v>86.263085565084552</c:v>
                </c:pt>
                <c:pt idx="1861">
                  <c:v>62.909680861866015</c:v>
                </c:pt>
                <c:pt idx="1862">
                  <c:v>56.857914486022096</c:v>
                </c:pt>
                <c:pt idx="1863">
                  <c:v>14.319552229823795</c:v>
                </c:pt>
                <c:pt idx="1864">
                  <c:v>34.38257231329532</c:v>
                </c:pt>
                <c:pt idx="1865">
                  <c:v>37.199792079459677</c:v>
                </c:pt>
                <c:pt idx="1866">
                  <c:v>41.696964375198867</c:v>
                </c:pt>
                <c:pt idx="1867">
                  <c:v>66.337800441995171</c:v>
                </c:pt>
                <c:pt idx="1868">
                  <c:v>58.307408524328388</c:v>
                </c:pt>
                <c:pt idx="1869">
                  <c:v>64.755907728568573</c:v>
                </c:pt>
                <c:pt idx="1870">
                  <c:v>82.224361741065138</c:v>
                </c:pt>
                <c:pt idx="1873">
                  <c:v>57.390092878963571</c:v>
                </c:pt>
                <c:pt idx="1874">
                  <c:v>55.964839205969021</c:v>
                </c:pt>
                <c:pt idx="1875">
                  <c:v>21.051799320892389</c:v>
                </c:pt>
                <c:pt idx="1876">
                  <c:v>45.823948528971506</c:v>
                </c:pt>
                <c:pt idx="1877">
                  <c:v>15.767458851518345</c:v>
                </c:pt>
                <c:pt idx="1878">
                  <c:v>71.05662388168831</c:v>
                </c:pt>
                <c:pt idx="1879">
                  <c:v>17.290958618362286</c:v>
                </c:pt>
                <c:pt idx="1880">
                  <c:v>16.735942210932951</c:v>
                </c:pt>
                <c:pt idx="1881">
                  <c:v>22.507702331809824</c:v>
                </c:pt>
                <c:pt idx="1882">
                  <c:v>99.154995039852807</c:v>
                </c:pt>
                <c:pt idx="1883">
                  <c:v>15.041806867765336</c:v>
                </c:pt>
                <c:pt idx="1884">
                  <c:v>56.834757268355673</c:v>
                </c:pt>
                <c:pt idx="1885">
                  <c:v>6.462534248368347</c:v>
                </c:pt>
                <c:pt idx="1887">
                  <c:v>7.5658017041187451</c:v>
                </c:pt>
                <c:pt idx="1888">
                  <c:v>57.693742844403317</c:v>
                </c:pt>
                <c:pt idx="1889">
                  <c:v>31.266845714599174</c:v>
                </c:pt>
                <c:pt idx="1890">
                  <c:v>33.038379381597558</c:v>
                </c:pt>
                <c:pt idx="1891">
                  <c:v>57.404429288992709</c:v>
                </c:pt>
                <c:pt idx="1892">
                  <c:v>77.107021672697428</c:v>
                </c:pt>
                <c:pt idx="1893">
                  <c:v>40.133315463372028</c:v>
                </c:pt>
                <c:pt idx="1895">
                  <c:v>60.626450731736462</c:v>
                </c:pt>
                <c:pt idx="1896">
                  <c:v>40.623902703958649</c:v>
                </c:pt>
                <c:pt idx="1897">
                  <c:v>101.51746996294189</c:v>
                </c:pt>
                <c:pt idx="1898">
                  <c:v>33.006143792906514</c:v>
                </c:pt>
                <c:pt idx="1899">
                  <c:v>46.182358492256157</c:v>
                </c:pt>
                <c:pt idx="1900">
                  <c:v>54.889146022501109</c:v>
                </c:pt>
                <c:pt idx="1901">
                  <c:v>28.248187044523267</c:v>
                </c:pt>
                <c:pt idx="1902">
                  <c:v>19.857862762912397</c:v>
                </c:pt>
                <c:pt idx="1903">
                  <c:v>25.202390919608796</c:v>
                </c:pt>
                <c:pt idx="1904">
                  <c:v>38.12806267963542</c:v>
                </c:pt>
                <c:pt idx="1905">
                  <c:v>101.9581654117211</c:v>
                </c:pt>
                <c:pt idx="1906">
                  <c:v>69.762244631407285</c:v>
                </c:pt>
                <c:pt idx="1907">
                  <c:v>1.1302016021947494</c:v>
                </c:pt>
                <c:pt idx="1909">
                  <c:v>23.029682754036347</c:v>
                </c:pt>
                <c:pt idx="1910">
                  <c:v>6.7847449926134465E-2</c:v>
                </c:pt>
                <c:pt idx="1911">
                  <c:v>78.362194473648131</c:v>
                </c:pt>
                <c:pt idx="1912">
                  <c:v>66.056361996898758</c:v>
                </c:pt>
                <c:pt idx="1913">
                  <c:v>23.40719905593803</c:v>
                </c:pt>
                <c:pt idx="1914">
                  <c:v>57.162217560109127</c:v>
                </c:pt>
                <c:pt idx="1916">
                  <c:v>95.619486201395461</c:v>
                </c:pt>
                <c:pt idx="1917">
                  <c:v>39.125745118436413</c:v>
                </c:pt>
                <c:pt idx="1918">
                  <c:v>3.5641525387635791</c:v>
                </c:pt>
                <c:pt idx="1919">
                  <c:v>29.185570980372677</c:v>
                </c:pt>
                <c:pt idx="1920">
                  <c:v>2.5140318749575932</c:v>
                </c:pt>
                <c:pt idx="1921">
                  <c:v>17.315171071942089</c:v>
                </c:pt>
                <c:pt idx="1922">
                  <c:v>59.954574566978081</c:v>
                </c:pt>
                <c:pt idx="1923">
                  <c:v>72.160435232562804</c:v>
                </c:pt>
                <c:pt idx="1924">
                  <c:v>103.9198613811724</c:v>
                </c:pt>
                <c:pt idx="1925">
                  <c:v>68.517637635556198</c:v>
                </c:pt>
                <c:pt idx="1926">
                  <c:v>26.555408964395156</c:v>
                </c:pt>
                <c:pt idx="1927">
                  <c:v>86.566758495624526</c:v>
                </c:pt>
                <c:pt idx="1928">
                  <c:v>32.702586278874179</c:v>
                </c:pt>
                <c:pt idx="1929">
                  <c:v>45.0360980924454</c:v>
                </c:pt>
                <c:pt idx="1931">
                  <c:v>82.549115905551332</c:v>
                </c:pt>
                <c:pt idx="1933">
                  <c:v>63.214491850755294</c:v>
                </c:pt>
                <c:pt idx="1934">
                  <c:v>31.629207995844105</c:v>
                </c:pt>
                <c:pt idx="1935">
                  <c:v>3.911445572493276</c:v>
                </c:pt>
                <c:pt idx="1936">
                  <c:v>65.350560002151852</c:v>
                </c:pt>
                <c:pt idx="1937">
                  <c:v>13.321674768714587</c:v>
                </c:pt>
                <c:pt idx="1938">
                  <c:v>44.300565829240924</c:v>
                </c:pt>
                <c:pt idx="1939">
                  <c:v>32.863465997981919</c:v>
                </c:pt>
                <c:pt idx="1940">
                  <c:v>67.165268377635783</c:v>
                </c:pt>
                <c:pt idx="1941">
                  <c:v>49.311495185113785</c:v>
                </c:pt>
                <c:pt idx="1942">
                  <c:v>23.472727524407038</c:v>
                </c:pt>
                <c:pt idx="1943">
                  <c:v>6.9551300145323083</c:v>
                </c:pt>
                <c:pt idx="1944">
                  <c:v>28.460928495137789</c:v>
                </c:pt>
                <c:pt idx="1946">
                  <c:v>64.217550313285855</c:v>
                </c:pt>
                <c:pt idx="1947">
                  <c:v>26.475031416878135</c:v>
                </c:pt>
                <c:pt idx="1948">
                  <c:v>20.565558860175386</c:v>
                </c:pt>
                <c:pt idx="1949">
                  <c:v>44.774111061518248</c:v>
                </c:pt>
                <c:pt idx="1950">
                  <c:v>39.163898842868477</c:v>
                </c:pt>
                <c:pt idx="1951">
                  <c:v>16.332006232040143</c:v>
                </c:pt>
                <c:pt idx="1952">
                  <c:v>42.495274814764493</c:v>
                </c:pt>
                <c:pt idx="1953">
                  <c:v>14.472252705362255</c:v>
                </c:pt>
                <c:pt idx="1954">
                  <c:v>39.72387957948385</c:v>
                </c:pt>
                <c:pt idx="1956">
                  <c:v>54.320716553226688</c:v>
                </c:pt>
                <c:pt idx="1957">
                  <c:v>51.063163556386868</c:v>
                </c:pt>
                <c:pt idx="1958">
                  <c:v>47.907441865192645</c:v>
                </c:pt>
                <c:pt idx="1959">
                  <c:v>7.04598243109512</c:v>
                </c:pt>
                <c:pt idx="1960">
                  <c:v>47.476552063146897</c:v>
                </c:pt>
                <c:pt idx="1961">
                  <c:v>11.00191822526736</c:v>
                </c:pt>
                <c:pt idx="1962">
                  <c:v>81.596628126092497</c:v>
                </c:pt>
                <c:pt idx="1963">
                  <c:v>22.286798665030609</c:v>
                </c:pt>
                <c:pt idx="1964">
                  <c:v>12.215844848156266</c:v>
                </c:pt>
                <c:pt idx="1965">
                  <c:v>85.447594272159279</c:v>
                </c:pt>
                <c:pt idx="1966">
                  <c:v>45.591151112179027</c:v>
                </c:pt>
                <c:pt idx="1967">
                  <c:v>91.588780663457442</c:v>
                </c:pt>
                <c:pt idx="1968">
                  <c:v>67.3977603481882</c:v>
                </c:pt>
                <c:pt idx="1969">
                  <c:v>53.956552932057214</c:v>
                </c:pt>
                <c:pt idx="1971">
                  <c:v>31.462283253342338</c:v>
                </c:pt>
                <c:pt idx="1972">
                  <c:v>36.762627732510275</c:v>
                </c:pt>
                <c:pt idx="1973">
                  <c:v>59.411564878190561</c:v>
                </c:pt>
                <c:pt idx="1974">
                  <c:v>56.165216427318413</c:v>
                </c:pt>
                <c:pt idx="1975">
                  <c:v>42.657440237381394</c:v>
                </c:pt>
                <c:pt idx="1976">
                  <c:v>62.668093704731575</c:v>
                </c:pt>
                <c:pt idx="1977">
                  <c:v>34.330375862042537</c:v>
                </c:pt>
                <c:pt idx="1978">
                  <c:v>16.615921137819999</c:v>
                </c:pt>
                <c:pt idx="1979">
                  <c:v>44.230968764396515</c:v>
                </c:pt>
                <c:pt idx="1980">
                  <c:v>37.952543878457668</c:v>
                </c:pt>
                <c:pt idx="1981">
                  <c:v>56.882725516259235</c:v>
                </c:pt>
                <c:pt idx="1982">
                  <c:v>30.4148350513392</c:v>
                </c:pt>
                <c:pt idx="1983">
                  <c:v>83.765482556460682</c:v>
                </c:pt>
                <c:pt idx="1984">
                  <c:v>68.731176540243951</c:v>
                </c:pt>
                <c:pt idx="1985">
                  <c:v>64.833404269442681</c:v>
                </c:pt>
                <c:pt idx="1986">
                  <c:v>32.161694232264381</c:v>
                </c:pt>
                <c:pt idx="1987">
                  <c:v>22.962981541815402</c:v>
                </c:pt>
                <c:pt idx="1988">
                  <c:v>77.190135563998268</c:v>
                </c:pt>
                <c:pt idx="1989">
                  <c:v>44.876613591849662</c:v>
                </c:pt>
                <c:pt idx="1990">
                  <c:v>2.8557860854174955</c:v>
                </c:pt>
                <c:pt idx="1992">
                  <c:v>30.574406039922756</c:v>
                </c:pt>
                <c:pt idx="1993">
                  <c:v>7.690689149911428</c:v>
                </c:pt>
                <c:pt idx="1994">
                  <c:v>88.738103034160105</c:v>
                </c:pt>
                <c:pt idx="1995">
                  <c:v>36.513094735963556</c:v>
                </c:pt>
                <c:pt idx="1997">
                  <c:v>22.367621658409291</c:v>
                </c:pt>
                <c:pt idx="1998">
                  <c:v>49.478611598524786</c:v>
                </c:pt>
                <c:pt idx="1999">
                  <c:v>67.105408800516898</c:v>
                </c:pt>
                <c:pt idx="2000">
                  <c:v>24.743961873932776</c:v>
                </c:pt>
                <c:pt idx="2001">
                  <c:v>83.201439206516056</c:v>
                </c:pt>
                <c:pt idx="2002">
                  <c:v>20.262273978081687</c:v>
                </c:pt>
                <c:pt idx="2003">
                  <c:v>32.481832099831593</c:v>
                </c:pt>
                <c:pt idx="2005">
                  <c:v>63.232489060520436</c:v>
                </c:pt>
                <c:pt idx="2007">
                  <c:v>31.244300358662752</c:v>
                </c:pt>
                <c:pt idx="2008">
                  <c:v>64.659425512615456</c:v>
                </c:pt>
                <c:pt idx="2009">
                  <c:v>49.011527942418006</c:v>
                </c:pt>
                <c:pt idx="2010">
                  <c:v>73.44464775231576</c:v>
                </c:pt>
                <c:pt idx="2011">
                  <c:v>17.846897844121042</c:v>
                </c:pt>
                <c:pt idx="2012">
                  <c:v>41.375976707027341</c:v>
                </c:pt>
                <c:pt idx="2013">
                  <c:v>42.18838442661864</c:v>
                </c:pt>
                <c:pt idx="2014">
                  <c:v>44.431827323193495</c:v>
                </c:pt>
                <c:pt idx="2015">
                  <c:v>50.348827184092102</c:v>
                </c:pt>
                <c:pt idx="2016">
                  <c:v>43.543090771970654</c:v>
                </c:pt>
                <c:pt idx="2017">
                  <c:v>25.992263030100055</c:v>
                </c:pt>
                <c:pt idx="2019">
                  <c:v>58.139843936312275</c:v>
                </c:pt>
                <c:pt idx="2020">
                  <c:v>46.803058980024957</c:v>
                </c:pt>
                <c:pt idx="2021">
                  <c:v>128.71320271120118</c:v>
                </c:pt>
                <c:pt idx="2022">
                  <c:v>16.261653332372489</c:v>
                </c:pt>
                <c:pt idx="2023">
                  <c:v>53.757494195538548</c:v>
                </c:pt>
                <c:pt idx="2024">
                  <c:v>39.360462807277095</c:v>
                </c:pt>
                <c:pt idx="2025">
                  <c:v>28.626333343122027</c:v>
                </c:pt>
                <c:pt idx="2026">
                  <c:v>13.923048595648424</c:v>
                </c:pt>
                <c:pt idx="2027">
                  <c:v>42.043371601454417</c:v>
                </c:pt>
                <c:pt idx="2028">
                  <c:v>22.756430398182754</c:v>
                </c:pt>
                <c:pt idx="2029">
                  <c:v>48.205269839778111</c:v>
                </c:pt>
                <c:pt idx="2030">
                  <c:v>29.500301464749363</c:v>
                </c:pt>
                <c:pt idx="2032">
                  <c:v>87.707919361295268</c:v>
                </c:pt>
                <c:pt idx="2033">
                  <c:v>66.391897224837606</c:v>
                </c:pt>
                <c:pt idx="2034">
                  <c:v>52.327443678037731</c:v>
                </c:pt>
                <c:pt idx="2035">
                  <c:v>11.869948986309327</c:v>
                </c:pt>
                <c:pt idx="2036">
                  <c:v>58.524263794082017</c:v>
                </c:pt>
                <c:pt idx="2037">
                  <c:v>10.579142040175306</c:v>
                </c:pt>
                <c:pt idx="2038">
                  <c:v>38.389935996577321</c:v>
                </c:pt>
                <c:pt idx="2040">
                  <c:v>25.438215478788607</c:v>
                </c:pt>
                <c:pt idx="2041">
                  <c:v>61.568241556856421</c:v>
                </c:pt>
                <c:pt idx="2042">
                  <c:v>27.820825290646546</c:v>
                </c:pt>
                <c:pt idx="2043">
                  <c:v>123.61911421320771</c:v>
                </c:pt>
                <c:pt idx="2044">
                  <c:v>53.801961401847244</c:v>
                </c:pt>
                <c:pt idx="2045">
                  <c:v>52.942654175435401</c:v>
                </c:pt>
                <c:pt idx="2046">
                  <c:v>37.643317473434003</c:v>
                </c:pt>
                <c:pt idx="2047">
                  <c:v>51.546126427577278</c:v>
                </c:pt>
                <c:pt idx="2048">
                  <c:v>51.113302633991879</c:v>
                </c:pt>
                <c:pt idx="2049">
                  <c:v>48.112911659209217</c:v>
                </c:pt>
                <c:pt idx="2050">
                  <c:v>31.530703729643832</c:v>
                </c:pt>
                <c:pt idx="2051">
                  <c:v>10.643504762439678</c:v>
                </c:pt>
                <c:pt idx="2052">
                  <c:v>36.433142752397821</c:v>
                </c:pt>
                <c:pt idx="2054">
                  <c:v>1.4123620567326751</c:v>
                </c:pt>
                <c:pt idx="2055">
                  <c:v>27.51986451339647</c:v>
                </c:pt>
                <c:pt idx="2056">
                  <c:v>25.16312075639291</c:v>
                </c:pt>
                <c:pt idx="2057">
                  <c:v>31.466982708534889</c:v>
                </c:pt>
                <c:pt idx="2058">
                  <c:v>33.264129565480054</c:v>
                </c:pt>
                <c:pt idx="2060">
                  <c:v>29.719499820496846</c:v>
                </c:pt>
                <c:pt idx="2061">
                  <c:v>56.810144993286094</c:v>
                </c:pt>
                <c:pt idx="2062">
                  <c:v>79.854500536351253</c:v>
                </c:pt>
                <c:pt idx="2063">
                  <c:v>67.474142048764691</c:v>
                </c:pt>
                <c:pt idx="2064">
                  <c:v>100.42247799627671</c:v>
                </c:pt>
                <c:pt idx="2065">
                  <c:v>59.513197270467224</c:v>
                </c:pt>
                <c:pt idx="2066">
                  <c:v>46.35113670151091</c:v>
                </c:pt>
                <c:pt idx="2067">
                  <c:v>43.042360726204862</c:v>
                </c:pt>
                <c:pt idx="2068">
                  <c:v>28.61342761321783</c:v>
                </c:pt>
                <c:pt idx="2069">
                  <c:v>74.277943666072574</c:v>
                </c:pt>
                <c:pt idx="2070">
                  <c:v>40.020435539680051</c:v>
                </c:pt>
                <c:pt idx="2071">
                  <c:v>14.890314245194636</c:v>
                </c:pt>
                <c:pt idx="2072">
                  <c:v>41.319951281620895</c:v>
                </c:pt>
                <c:pt idx="2073">
                  <c:v>108.76334158416914</c:v>
                </c:pt>
                <c:pt idx="2074">
                  <c:v>7.2915169909001198</c:v>
                </c:pt>
                <c:pt idx="2075">
                  <c:v>19.323326999679832</c:v>
                </c:pt>
                <c:pt idx="2076">
                  <c:v>32.710949748855896</c:v>
                </c:pt>
                <c:pt idx="2077">
                  <c:v>101.85701386465573</c:v>
                </c:pt>
                <c:pt idx="2078">
                  <c:v>17.491570476616339</c:v>
                </c:pt>
                <c:pt idx="2079">
                  <c:v>61.525148873629099</c:v>
                </c:pt>
                <c:pt idx="2080">
                  <c:v>47.102738108302738</c:v>
                </c:pt>
                <c:pt idx="2081">
                  <c:v>15.75749556508843</c:v>
                </c:pt>
                <c:pt idx="2083">
                  <c:v>70.806743016691158</c:v>
                </c:pt>
                <c:pt idx="2084">
                  <c:v>22.616662031339317</c:v>
                </c:pt>
                <c:pt idx="2085">
                  <c:v>30.081227067955478</c:v>
                </c:pt>
                <c:pt idx="2086">
                  <c:v>36.358792101862413</c:v>
                </c:pt>
                <c:pt idx="2087">
                  <c:v>59.701137426758692</c:v>
                </c:pt>
                <c:pt idx="2088">
                  <c:v>45.419051898122618</c:v>
                </c:pt>
                <c:pt idx="2089">
                  <c:v>58.423705327196132</c:v>
                </c:pt>
                <c:pt idx="2090">
                  <c:v>56.725640700187171</c:v>
                </c:pt>
                <c:pt idx="2091">
                  <c:v>99.866178117361471</c:v>
                </c:pt>
                <c:pt idx="2092">
                  <c:v>54.742464213143535</c:v>
                </c:pt>
                <c:pt idx="2093">
                  <c:v>61.419640611754232</c:v>
                </c:pt>
                <c:pt idx="2095">
                  <c:v>26.204198794345849</c:v>
                </c:pt>
                <c:pt idx="2096">
                  <c:v>49.809927304767733</c:v>
                </c:pt>
                <c:pt idx="2097">
                  <c:v>29.029181289868301</c:v>
                </c:pt>
                <c:pt idx="2098">
                  <c:v>30.846713462204921</c:v>
                </c:pt>
                <c:pt idx="2099">
                  <c:v>38.204818293538636</c:v>
                </c:pt>
                <c:pt idx="2100">
                  <c:v>43.029164343269088</c:v>
                </c:pt>
                <c:pt idx="2101">
                  <c:v>26.757940173384672</c:v>
                </c:pt>
                <c:pt idx="2102">
                  <c:v>25.108936217332356</c:v>
                </c:pt>
                <c:pt idx="2103">
                  <c:v>76.094984300937625</c:v>
                </c:pt>
                <c:pt idx="2104">
                  <c:v>36.160063748617809</c:v>
                </c:pt>
                <c:pt idx="2107">
                  <c:v>30.566578602134488</c:v>
                </c:pt>
                <c:pt idx="2108">
                  <c:v>37.184235380152479</c:v>
                </c:pt>
                <c:pt idx="2109">
                  <c:v>14.707005740717513</c:v>
                </c:pt>
                <c:pt idx="2110">
                  <c:v>33.708768773304804</c:v>
                </c:pt>
                <c:pt idx="2111">
                  <c:v>49.220570963465896</c:v>
                </c:pt>
                <c:pt idx="2112">
                  <c:v>38.678196486978017</c:v>
                </c:pt>
                <c:pt idx="2113">
                  <c:v>101.75539255492822</c:v>
                </c:pt>
                <c:pt idx="2114">
                  <c:v>55.115592306803961</c:v>
                </c:pt>
                <c:pt idx="2115">
                  <c:v>46.206146360164446</c:v>
                </c:pt>
                <c:pt idx="2116">
                  <c:v>50.849243035795489</c:v>
                </c:pt>
                <c:pt idx="2117">
                  <c:v>34.377139678939386</c:v>
                </c:pt>
                <c:pt idx="2118">
                  <c:v>24.310987141132788</c:v>
                </c:pt>
                <c:pt idx="2119">
                  <c:v>54.454111217700785</c:v>
                </c:pt>
                <c:pt idx="2120">
                  <c:v>25.224088771129914</c:v>
                </c:pt>
                <c:pt idx="2121">
                  <c:v>79.872525184860407</c:v>
                </c:pt>
                <c:pt idx="2122">
                  <c:v>78.3225454881144</c:v>
                </c:pt>
                <c:pt idx="2123">
                  <c:v>60.018505749149064</c:v>
                </c:pt>
                <c:pt idx="2124">
                  <c:v>62.891177001091826</c:v>
                </c:pt>
                <c:pt idx="2125">
                  <c:v>47.869020700745274</c:v>
                </c:pt>
                <c:pt idx="2126">
                  <c:v>59.887702820654845</c:v>
                </c:pt>
                <c:pt idx="2127">
                  <c:v>42.165313597294464</c:v>
                </c:pt>
                <c:pt idx="2128">
                  <c:v>75.013705564720837</c:v>
                </c:pt>
                <c:pt idx="2129">
                  <c:v>60.191079682744864</c:v>
                </c:pt>
                <c:pt idx="2130">
                  <c:v>2.6305017562221544</c:v>
                </c:pt>
                <c:pt idx="2131">
                  <c:v>41.327946407115036</c:v>
                </c:pt>
                <c:pt idx="2132">
                  <c:v>25.493298569702393</c:v>
                </c:pt>
                <c:pt idx="2133">
                  <c:v>40.087122770496478</c:v>
                </c:pt>
                <c:pt idx="2134">
                  <c:v>1.0101670687608666</c:v>
                </c:pt>
                <c:pt idx="2135">
                  <c:v>39.294053017833214</c:v>
                </c:pt>
                <c:pt idx="2136">
                  <c:v>69.955460753014904</c:v>
                </c:pt>
                <c:pt idx="2137">
                  <c:v>43.67451949345007</c:v>
                </c:pt>
                <c:pt idx="2138">
                  <c:v>20.111903741663664</c:v>
                </c:pt>
                <c:pt idx="2139">
                  <c:v>21.853642220005838</c:v>
                </c:pt>
                <c:pt idx="2140">
                  <c:v>104.74001052164192</c:v>
                </c:pt>
                <c:pt idx="2141">
                  <c:v>41.495301783763445</c:v>
                </c:pt>
                <c:pt idx="2142">
                  <c:v>112.72000373531577</c:v>
                </c:pt>
                <c:pt idx="2143">
                  <c:v>29.473382238024193</c:v>
                </c:pt>
                <c:pt idx="2144">
                  <c:v>115.31794697390802</c:v>
                </c:pt>
                <c:pt idx="2145">
                  <c:v>87.935082338187001</c:v>
                </c:pt>
                <c:pt idx="2146">
                  <c:v>20.088639383358323</c:v>
                </c:pt>
                <c:pt idx="2147">
                  <c:v>97.952265400764745</c:v>
                </c:pt>
                <c:pt idx="2148">
                  <c:v>9.8790248495050044</c:v>
                </c:pt>
                <c:pt idx="2149">
                  <c:v>39.226603095295118</c:v>
                </c:pt>
                <c:pt idx="2150">
                  <c:v>40.025973637238202</c:v>
                </c:pt>
                <c:pt idx="2151">
                  <c:v>51.261222847756052</c:v>
                </c:pt>
                <c:pt idx="2153">
                  <c:v>70.950290432625948</c:v>
                </c:pt>
                <c:pt idx="2155">
                  <c:v>71.574375864238235</c:v>
                </c:pt>
                <c:pt idx="2156">
                  <c:v>61.87319265758515</c:v>
                </c:pt>
                <c:pt idx="2157">
                  <c:v>49.392268380201287</c:v>
                </c:pt>
                <c:pt idx="2160">
                  <c:v>67.598550627013338</c:v>
                </c:pt>
                <c:pt idx="2163">
                  <c:v>102.22568390055473</c:v>
                </c:pt>
                <c:pt idx="2164">
                  <c:v>15.351031884236493</c:v>
                </c:pt>
                <c:pt idx="2165">
                  <c:v>21.075120109241777</c:v>
                </c:pt>
                <c:pt idx="2166">
                  <c:v>45.2102379587039</c:v>
                </c:pt>
                <c:pt idx="2169">
                  <c:v>87.220234425896351</c:v>
                </c:pt>
                <c:pt idx="2170">
                  <c:v>24.375550666029991</c:v>
                </c:pt>
                <c:pt idx="2171">
                  <c:v>33.027508814780241</c:v>
                </c:pt>
                <c:pt idx="2172">
                  <c:v>25.483300237712502</c:v>
                </c:pt>
                <c:pt idx="2173">
                  <c:v>70.249477523831985</c:v>
                </c:pt>
                <c:pt idx="2174">
                  <c:v>44.29888413257963</c:v>
                </c:pt>
                <c:pt idx="2176">
                  <c:v>60.509167569660818</c:v>
                </c:pt>
                <c:pt idx="2178">
                  <c:v>33.911378469250565</c:v>
                </c:pt>
                <c:pt idx="2179">
                  <c:v>56.19332173349936</c:v>
                </c:pt>
                <c:pt idx="2180">
                  <c:v>42.88023284160186</c:v>
                </c:pt>
                <c:pt idx="2181">
                  <c:v>44.782985431859942</c:v>
                </c:pt>
                <c:pt idx="2182">
                  <c:v>66.442017832853352</c:v>
                </c:pt>
                <c:pt idx="2183">
                  <c:v>10.552105117278449</c:v>
                </c:pt>
                <c:pt idx="2184">
                  <c:v>25.749308203168653</c:v>
                </c:pt>
                <c:pt idx="2186">
                  <c:v>28.909441594912412</c:v>
                </c:pt>
                <c:pt idx="2187">
                  <c:v>25.924566275563205</c:v>
                </c:pt>
                <c:pt idx="2188">
                  <c:v>83.383994236332924</c:v>
                </c:pt>
                <c:pt idx="2189">
                  <c:v>26.376811507301092</c:v>
                </c:pt>
                <c:pt idx="2190">
                  <c:v>34.666406237750266</c:v>
                </c:pt>
                <c:pt idx="2191">
                  <c:v>53.900726596208528</c:v>
                </c:pt>
                <c:pt idx="2192">
                  <c:v>30.539500779230011</c:v>
                </c:pt>
                <c:pt idx="2194">
                  <c:v>83.477098063041922</c:v>
                </c:pt>
                <c:pt idx="2195">
                  <c:v>44.10046773563873</c:v>
                </c:pt>
                <c:pt idx="2196">
                  <c:v>35.210530464546594</c:v>
                </c:pt>
                <c:pt idx="2197">
                  <c:v>23.006229245289568</c:v>
                </c:pt>
                <c:pt idx="2198">
                  <c:v>47.650401986816881</c:v>
                </c:pt>
                <c:pt idx="2199">
                  <c:v>46.732241099799872</c:v>
                </c:pt>
                <c:pt idx="2200">
                  <c:v>23.881457735210869</c:v>
                </c:pt>
                <c:pt idx="2201">
                  <c:v>24.390577670197086</c:v>
                </c:pt>
                <c:pt idx="2202">
                  <c:v>36.432594739222068</c:v>
                </c:pt>
                <c:pt idx="2203">
                  <c:v>14.51203623387434</c:v>
                </c:pt>
                <c:pt idx="2205">
                  <c:v>19.222459256613</c:v>
                </c:pt>
                <c:pt idx="2206">
                  <c:v>42.619399064090103</c:v>
                </c:pt>
                <c:pt idx="2207">
                  <c:v>49.956297813869497</c:v>
                </c:pt>
                <c:pt idx="2210">
                  <c:v>49.223625191157133</c:v>
                </c:pt>
                <c:pt idx="2211">
                  <c:v>8.8701636035693134</c:v>
                </c:pt>
                <c:pt idx="2212">
                  <c:v>59.481874716422247</c:v>
                </c:pt>
                <c:pt idx="2213">
                  <c:v>55.581347917463965</c:v>
                </c:pt>
                <c:pt idx="2214">
                  <c:v>27.155872972164762</c:v>
                </c:pt>
                <c:pt idx="2215">
                  <c:v>51.627860629501413</c:v>
                </c:pt>
                <c:pt idx="2216">
                  <c:v>36.806315900209157</c:v>
                </c:pt>
                <c:pt idx="2217">
                  <c:v>93.233559757979023</c:v>
                </c:pt>
                <c:pt idx="2219">
                  <c:v>29.868986315758761</c:v>
                </c:pt>
                <c:pt idx="2220">
                  <c:v>119.00875719566271</c:v>
                </c:pt>
                <c:pt idx="2221">
                  <c:v>20.332719253619803</c:v>
                </c:pt>
                <c:pt idx="2222">
                  <c:v>59.12651989966561</c:v>
                </c:pt>
                <c:pt idx="2223">
                  <c:v>51.050829833954978</c:v>
                </c:pt>
                <c:pt idx="2224">
                  <c:v>24.470409160731261</c:v>
                </c:pt>
                <c:pt idx="2225">
                  <c:v>59.655082203572519</c:v>
                </c:pt>
                <c:pt idx="2226">
                  <c:v>37.128093319543979</c:v>
                </c:pt>
                <c:pt idx="2227">
                  <c:v>61.778126850581053</c:v>
                </c:pt>
                <c:pt idx="2229">
                  <c:v>64.116030821091456</c:v>
                </c:pt>
                <c:pt idx="2231">
                  <c:v>77.765091038382309</c:v>
                </c:pt>
                <c:pt idx="2232">
                  <c:v>87.782798672987781</c:v>
                </c:pt>
                <c:pt idx="2233">
                  <c:v>70.51112392640168</c:v>
                </c:pt>
                <c:pt idx="2235">
                  <c:v>30.65800763453619</c:v>
                </c:pt>
                <c:pt idx="2236">
                  <c:v>39.021868311054455</c:v>
                </c:pt>
                <c:pt idx="2237">
                  <c:v>34.261468254333813</c:v>
                </c:pt>
                <c:pt idx="2238">
                  <c:v>39.059120601276774</c:v>
                </c:pt>
                <c:pt idx="2239">
                  <c:v>0.5046655178395989</c:v>
                </c:pt>
                <c:pt idx="2240">
                  <c:v>55.519597982203308</c:v>
                </c:pt>
                <c:pt idx="2241">
                  <c:v>16.641045495252037</c:v>
                </c:pt>
                <c:pt idx="2242">
                  <c:v>104.72883620485042</c:v>
                </c:pt>
                <c:pt idx="2244">
                  <c:v>60.856913360568512</c:v>
                </c:pt>
                <c:pt idx="2245">
                  <c:v>73.42621071312324</c:v>
                </c:pt>
                <c:pt idx="2246">
                  <c:v>23.908203785827645</c:v>
                </c:pt>
                <c:pt idx="2247">
                  <c:v>86.560910635449801</c:v>
                </c:pt>
                <c:pt idx="2248">
                  <c:v>55.382694837306964</c:v>
                </c:pt>
                <c:pt idx="2249">
                  <c:v>23.413778241534747</c:v>
                </c:pt>
                <c:pt idx="2250">
                  <c:v>38.358033401022603</c:v>
                </c:pt>
                <c:pt idx="2251">
                  <c:v>46.976450345852577</c:v>
                </c:pt>
                <c:pt idx="2252">
                  <c:v>34.812605975482192</c:v>
                </c:pt>
                <c:pt idx="2253">
                  <c:v>22.509582196022247</c:v>
                </c:pt>
                <c:pt idx="2254">
                  <c:v>7.5798351507096049</c:v>
                </c:pt>
                <c:pt idx="2255">
                  <c:v>17.316746297467986</c:v>
                </c:pt>
                <c:pt idx="2257">
                  <c:v>19.051462780140067</c:v>
                </c:pt>
                <c:pt idx="2258">
                  <c:v>30.367592622780148</c:v>
                </c:pt>
                <c:pt idx="2259">
                  <c:v>45.344269460216211</c:v>
                </c:pt>
                <c:pt idx="2260">
                  <c:v>74.457837096615648</c:v>
                </c:pt>
                <c:pt idx="2261">
                  <c:v>12.580472627652901</c:v>
                </c:pt>
                <c:pt idx="2262">
                  <c:v>55.233531194879163</c:v>
                </c:pt>
                <c:pt idx="2263">
                  <c:v>30.543627081076725</c:v>
                </c:pt>
                <c:pt idx="2264">
                  <c:v>65.689730341574915</c:v>
                </c:pt>
                <c:pt idx="2265">
                  <c:v>58.061069544101208</c:v>
                </c:pt>
                <c:pt idx="2266">
                  <c:v>71.517617655269518</c:v>
                </c:pt>
                <c:pt idx="2267">
                  <c:v>129.73098616508631</c:v>
                </c:pt>
                <c:pt idx="2268">
                  <c:v>32.431754262848344</c:v>
                </c:pt>
                <c:pt idx="2270">
                  <c:v>37.041506867967165</c:v>
                </c:pt>
                <c:pt idx="2271">
                  <c:v>45.825222041082661</c:v>
                </c:pt>
                <c:pt idx="2273">
                  <c:v>25.515570413552908</c:v>
                </c:pt>
                <c:pt idx="2275">
                  <c:v>34.342752700833188</c:v>
                </c:pt>
                <c:pt idx="2276">
                  <c:v>7.2228933583705608</c:v>
                </c:pt>
                <c:pt idx="2277">
                  <c:v>42.650352319449432</c:v>
                </c:pt>
                <c:pt idx="2278">
                  <c:v>77.461626490795595</c:v>
                </c:pt>
                <c:pt idx="2280">
                  <c:v>37.883006028006271</c:v>
                </c:pt>
                <c:pt idx="2281">
                  <c:v>21.725224723359108</c:v>
                </c:pt>
                <c:pt idx="2283">
                  <c:v>30.181803287328645</c:v>
                </c:pt>
                <c:pt idx="2284">
                  <c:v>27.40366256952375</c:v>
                </c:pt>
                <c:pt idx="2285">
                  <c:v>36.650792792542987</c:v>
                </c:pt>
                <c:pt idx="2286">
                  <c:v>37.079255477995275</c:v>
                </c:pt>
                <c:pt idx="2287">
                  <c:v>95.462232230209835</c:v>
                </c:pt>
                <c:pt idx="2288">
                  <c:v>30.922555751597443</c:v>
                </c:pt>
                <c:pt idx="2289">
                  <c:v>58.851845501686249</c:v>
                </c:pt>
                <c:pt idx="2290">
                  <c:v>56.36999355095994</c:v>
                </c:pt>
                <c:pt idx="2291">
                  <c:v>65.299443862668326</c:v>
                </c:pt>
                <c:pt idx="2292">
                  <c:v>58.991945877427113</c:v>
                </c:pt>
                <c:pt idx="2293">
                  <c:v>32.877521600959085</c:v>
                </c:pt>
                <c:pt idx="2294">
                  <c:v>14.445001638251325</c:v>
                </c:pt>
                <c:pt idx="2295">
                  <c:v>39.173033279365029</c:v>
                </c:pt>
                <c:pt idx="2296">
                  <c:v>37.126369760152286</c:v>
                </c:pt>
                <c:pt idx="2297">
                  <c:v>68.323389762770361</c:v>
                </c:pt>
                <c:pt idx="2298">
                  <c:v>66.920808951360016</c:v>
                </c:pt>
                <c:pt idx="2299">
                  <c:v>24.172319222919832</c:v>
                </c:pt>
                <c:pt idx="2300">
                  <c:v>29.591310587487733</c:v>
                </c:pt>
                <c:pt idx="2301">
                  <c:v>63.826925287398787</c:v>
                </c:pt>
                <c:pt idx="2302">
                  <c:v>36.362125623318697</c:v>
                </c:pt>
                <c:pt idx="2303">
                  <c:v>53.059483811273807</c:v>
                </c:pt>
                <c:pt idx="2304">
                  <c:v>12.861598023682458</c:v>
                </c:pt>
                <c:pt idx="2305">
                  <c:v>78.596655655493137</c:v>
                </c:pt>
                <c:pt idx="2307">
                  <c:v>63.588087224265031</c:v>
                </c:pt>
                <c:pt idx="2308">
                  <c:v>46.449506724467511</c:v>
                </c:pt>
                <c:pt idx="2309">
                  <c:v>34.620094929340695</c:v>
                </c:pt>
                <c:pt idx="2310">
                  <c:v>55.477239371885133</c:v>
                </c:pt>
                <c:pt idx="2311">
                  <c:v>80.82734298152954</c:v>
                </c:pt>
                <c:pt idx="2312">
                  <c:v>32.288488036467712</c:v>
                </c:pt>
                <c:pt idx="2313">
                  <c:v>83.423352281129297</c:v>
                </c:pt>
                <c:pt idx="2314">
                  <c:v>54.909715785051539</c:v>
                </c:pt>
                <c:pt idx="2315">
                  <c:v>31.532994233571731</c:v>
                </c:pt>
                <c:pt idx="2316">
                  <c:v>49.766623401547321</c:v>
                </c:pt>
                <c:pt idx="2317">
                  <c:v>14.904915801281394</c:v>
                </c:pt>
                <c:pt idx="2318">
                  <c:v>28.272394519257286</c:v>
                </c:pt>
                <c:pt idx="2319">
                  <c:v>59.102444394533769</c:v>
                </c:pt>
                <c:pt idx="2320">
                  <c:v>70.52998442105347</c:v>
                </c:pt>
                <c:pt idx="2321">
                  <c:v>73.079896625286651</c:v>
                </c:pt>
                <c:pt idx="2322">
                  <c:v>21.818680496058317</c:v>
                </c:pt>
                <c:pt idx="2323">
                  <c:v>75.652489545485281</c:v>
                </c:pt>
                <c:pt idx="2324">
                  <c:v>50.032021096800236</c:v>
                </c:pt>
                <c:pt idx="2325">
                  <c:v>19.76927834612588</c:v>
                </c:pt>
                <c:pt idx="2327">
                  <c:v>79.278775535292056</c:v>
                </c:pt>
                <c:pt idx="2328">
                  <c:v>66.694244000897697</c:v>
                </c:pt>
                <c:pt idx="2329">
                  <c:v>42.014705732383398</c:v>
                </c:pt>
                <c:pt idx="2330">
                  <c:v>25.596735815308129</c:v>
                </c:pt>
                <c:pt idx="2331">
                  <c:v>48.883957350501703</c:v>
                </c:pt>
                <c:pt idx="2332">
                  <c:v>58.63523407743012</c:v>
                </c:pt>
                <c:pt idx="2333">
                  <c:v>31.277628260482864</c:v>
                </c:pt>
                <c:pt idx="2334">
                  <c:v>9.6860276778879282</c:v>
                </c:pt>
                <c:pt idx="2335">
                  <c:v>125.31988769196359</c:v>
                </c:pt>
                <c:pt idx="2336">
                  <c:v>52.055197304585974</c:v>
                </c:pt>
                <c:pt idx="2337">
                  <c:v>54.80646256700895</c:v>
                </c:pt>
                <c:pt idx="2338">
                  <c:v>27.8688393888268</c:v>
                </c:pt>
                <c:pt idx="2339">
                  <c:v>43.632860912232118</c:v>
                </c:pt>
                <c:pt idx="2340">
                  <c:v>22.65628102645238</c:v>
                </c:pt>
                <c:pt idx="2341">
                  <c:v>46.391247396636722</c:v>
                </c:pt>
                <c:pt idx="2342">
                  <c:v>63.336010155752689</c:v>
                </c:pt>
                <c:pt idx="2343">
                  <c:v>104.47321549999077</c:v>
                </c:pt>
                <c:pt idx="2344">
                  <c:v>21.599410193909318</c:v>
                </c:pt>
                <c:pt idx="2345">
                  <c:v>25.123030175497203</c:v>
                </c:pt>
                <c:pt idx="2347">
                  <c:v>24.210854678013146</c:v>
                </c:pt>
                <c:pt idx="2348">
                  <c:v>46.282599469473716</c:v>
                </c:pt>
                <c:pt idx="2349">
                  <c:v>36.234483481743787</c:v>
                </c:pt>
                <c:pt idx="2350">
                  <c:v>57.16288502956143</c:v>
                </c:pt>
                <c:pt idx="2351">
                  <c:v>32.722885959322056</c:v>
                </c:pt>
                <c:pt idx="2352">
                  <c:v>42.058324350438667</c:v>
                </c:pt>
                <c:pt idx="2353">
                  <c:v>23.180028858796984</c:v>
                </c:pt>
                <c:pt idx="2354">
                  <c:v>53.745066236648157</c:v>
                </c:pt>
                <c:pt idx="2355">
                  <c:v>61.66407749552787</c:v>
                </c:pt>
                <c:pt idx="2357">
                  <c:v>33.891114742112158</c:v>
                </c:pt>
                <c:pt idx="2359">
                  <c:v>66.237036936017134</c:v>
                </c:pt>
                <c:pt idx="2360">
                  <c:v>46.804471712566972</c:v>
                </c:pt>
                <c:pt idx="2361">
                  <c:v>43.977692588638959</c:v>
                </c:pt>
                <c:pt idx="2362">
                  <c:v>32.326482263058132</c:v>
                </c:pt>
                <c:pt idx="2363">
                  <c:v>61.309179686706095</c:v>
                </c:pt>
                <c:pt idx="2364">
                  <c:v>33.956339676540495</c:v>
                </c:pt>
                <c:pt idx="2365">
                  <c:v>56.066696516844402</c:v>
                </c:pt>
                <c:pt idx="2366">
                  <c:v>55.467497330214812</c:v>
                </c:pt>
                <c:pt idx="2367">
                  <c:v>19.334488420310763</c:v>
                </c:pt>
                <c:pt idx="2369">
                  <c:v>88.534549653400234</c:v>
                </c:pt>
                <c:pt idx="2370">
                  <c:v>28.979562967849247</c:v>
                </c:pt>
                <c:pt idx="2371">
                  <c:v>35.823012390919892</c:v>
                </c:pt>
                <c:pt idx="2372">
                  <c:v>22.792333404917546</c:v>
                </c:pt>
                <c:pt idx="2373">
                  <c:v>32.020658592390809</c:v>
                </c:pt>
                <c:pt idx="2374">
                  <c:v>23.183792508661984</c:v>
                </c:pt>
                <c:pt idx="2375">
                  <c:v>69.668379555591457</c:v>
                </c:pt>
                <c:pt idx="2376">
                  <c:v>11.970289779789075</c:v>
                </c:pt>
                <c:pt idx="2377">
                  <c:v>73.926462835240699</c:v>
                </c:pt>
                <c:pt idx="2379">
                  <c:v>29.305367496952655</c:v>
                </c:pt>
                <c:pt idx="2380">
                  <c:v>26.815796363905882</c:v>
                </c:pt>
                <c:pt idx="2381">
                  <c:v>64.414252924012644</c:v>
                </c:pt>
                <c:pt idx="2382">
                  <c:v>29.0505310186896</c:v>
                </c:pt>
                <c:pt idx="2383">
                  <c:v>29.801008204295755</c:v>
                </c:pt>
                <c:pt idx="2385">
                  <c:v>37.73537351190933</c:v>
                </c:pt>
                <c:pt idx="2387">
                  <c:v>52.492202881106451</c:v>
                </c:pt>
                <c:pt idx="2388">
                  <c:v>40.655012746353826</c:v>
                </c:pt>
                <c:pt idx="2389">
                  <c:v>37.830767363852225</c:v>
                </c:pt>
                <c:pt idx="2390">
                  <c:v>37.130761778331134</c:v>
                </c:pt>
                <c:pt idx="2391">
                  <c:v>30.873424797969477</c:v>
                </c:pt>
                <c:pt idx="2392">
                  <c:v>21.136136538974188</c:v>
                </c:pt>
                <c:pt idx="2393">
                  <c:v>126.979479004033</c:v>
                </c:pt>
                <c:pt idx="2394">
                  <c:v>134.7176739726747</c:v>
                </c:pt>
                <c:pt idx="2395">
                  <c:v>46.828765883854636</c:v>
                </c:pt>
                <c:pt idx="2396">
                  <c:v>43.471297797355987</c:v>
                </c:pt>
                <c:pt idx="2397">
                  <c:v>40.020095282705768</c:v>
                </c:pt>
                <c:pt idx="2398">
                  <c:v>13.290322673569896</c:v>
                </c:pt>
                <c:pt idx="2399">
                  <c:v>17.029167822799796</c:v>
                </c:pt>
                <c:pt idx="2400">
                  <c:v>37.446501615433121</c:v>
                </c:pt>
                <c:pt idx="2401">
                  <c:v>18.028030502833158</c:v>
                </c:pt>
                <c:pt idx="2402">
                  <c:v>62.527845207135826</c:v>
                </c:pt>
                <c:pt idx="2403">
                  <c:v>17.110787597081778</c:v>
                </c:pt>
                <c:pt idx="2404">
                  <c:v>27.038231400972691</c:v>
                </c:pt>
                <c:pt idx="2405">
                  <c:v>55.183998632058781</c:v>
                </c:pt>
                <c:pt idx="2406">
                  <c:v>28.904222939599912</c:v>
                </c:pt>
                <c:pt idx="2407">
                  <c:v>31.253308337686981</c:v>
                </c:pt>
                <c:pt idx="2408">
                  <c:v>59.076269417450099</c:v>
                </c:pt>
                <c:pt idx="2409">
                  <c:v>74.44412522325203</c:v>
                </c:pt>
                <c:pt idx="2410">
                  <c:v>16.103909908962084</c:v>
                </c:pt>
                <c:pt idx="2411">
                  <c:v>70.315208896690947</c:v>
                </c:pt>
                <c:pt idx="2412">
                  <c:v>28.846882534660629</c:v>
                </c:pt>
                <c:pt idx="2413">
                  <c:v>25.640383341900417</c:v>
                </c:pt>
                <c:pt idx="2414">
                  <c:v>33.393944327322551</c:v>
                </c:pt>
                <c:pt idx="2415">
                  <c:v>33.832909820924392</c:v>
                </c:pt>
                <c:pt idx="2416">
                  <c:v>50.714455249908788</c:v>
                </c:pt>
                <c:pt idx="2417">
                  <c:v>77.25172866486966</c:v>
                </c:pt>
                <c:pt idx="2419">
                  <c:v>24.157203162399014</c:v>
                </c:pt>
                <c:pt idx="2420">
                  <c:v>51.119785003687788</c:v>
                </c:pt>
                <c:pt idx="2421">
                  <c:v>9.2988970964964093</c:v>
                </c:pt>
                <c:pt idx="2422">
                  <c:v>26.272542593838704</c:v>
                </c:pt>
                <c:pt idx="2424">
                  <c:v>23.662332329758804</c:v>
                </c:pt>
                <c:pt idx="2425">
                  <c:v>35.200094886667252</c:v>
                </c:pt>
                <c:pt idx="2428">
                  <c:v>32.899875666760998</c:v>
                </c:pt>
                <c:pt idx="2429">
                  <c:v>68.077286199903938</c:v>
                </c:pt>
                <c:pt idx="2430">
                  <c:v>7.1859616561569002</c:v>
                </c:pt>
                <c:pt idx="2431">
                  <c:v>19.814530083594832</c:v>
                </c:pt>
                <c:pt idx="2432">
                  <c:v>21.288278253775957</c:v>
                </c:pt>
                <c:pt idx="2433">
                  <c:v>72.94599275382852</c:v>
                </c:pt>
                <c:pt idx="2434">
                  <c:v>51.428391801958675</c:v>
                </c:pt>
                <c:pt idx="2435">
                  <c:v>33.310575738357059</c:v>
                </c:pt>
                <c:pt idx="2436">
                  <c:v>28.712834702079949</c:v>
                </c:pt>
                <c:pt idx="2437">
                  <c:v>35.597406048980474</c:v>
                </c:pt>
                <c:pt idx="2438">
                  <c:v>50.336225847076335</c:v>
                </c:pt>
                <c:pt idx="2439">
                  <c:v>35.056253131685594</c:v>
                </c:pt>
                <c:pt idx="2440">
                  <c:v>0.12497193267896053</c:v>
                </c:pt>
                <c:pt idx="2441">
                  <c:v>11.364754105689775</c:v>
                </c:pt>
                <c:pt idx="2442">
                  <c:v>21.193704882693016</c:v>
                </c:pt>
                <c:pt idx="2443">
                  <c:v>38.209744642093419</c:v>
                </c:pt>
                <c:pt idx="2444">
                  <c:v>43.891928045244121</c:v>
                </c:pt>
                <c:pt idx="2446">
                  <c:v>66.010320982602067</c:v>
                </c:pt>
                <c:pt idx="2447">
                  <c:v>30.104460839936298</c:v>
                </c:pt>
                <c:pt idx="2448">
                  <c:v>42.848409003602896</c:v>
                </c:pt>
                <c:pt idx="2449">
                  <c:v>49.783917576081862</c:v>
                </c:pt>
                <c:pt idx="2450">
                  <c:v>86.553754714577252</c:v>
                </c:pt>
                <c:pt idx="2451">
                  <c:v>79.813016880756138</c:v>
                </c:pt>
                <c:pt idx="2452">
                  <c:v>57.095811113838565</c:v>
                </c:pt>
                <c:pt idx="2454">
                  <c:v>16.85081373909091</c:v>
                </c:pt>
                <c:pt idx="2456">
                  <c:v>44.01088166810473</c:v>
                </c:pt>
                <c:pt idx="2458">
                  <c:v>58.132473030477229</c:v>
                </c:pt>
                <c:pt idx="2459">
                  <c:v>50.289497497278226</c:v>
                </c:pt>
                <c:pt idx="2460">
                  <c:v>67.630261410325772</c:v>
                </c:pt>
                <c:pt idx="2461">
                  <c:v>69.320181717311698</c:v>
                </c:pt>
                <c:pt idx="2462">
                  <c:v>42.801691868142051</c:v>
                </c:pt>
                <c:pt idx="2463">
                  <c:v>17.932402583897826</c:v>
                </c:pt>
                <c:pt idx="2464">
                  <c:v>61.370393527776734</c:v>
                </c:pt>
                <c:pt idx="2465">
                  <c:v>43.878559778619383</c:v>
                </c:pt>
                <c:pt idx="2466">
                  <c:v>29.696506248909277</c:v>
                </c:pt>
                <c:pt idx="2467">
                  <c:v>36.978418516832733</c:v>
                </c:pt>
                <c:pt idx="2468">
                  <c:v>54.549568724658258</c:v>
                </c:pt>
                <c:pt idx="2469">
                  <c:v>44.891813920474981</c:v>
                </c:pt>
                <c:pt idx="2470">
                  <c:v>49.098481212380221</c:v>
                </c:pt>
                <c:pt idx="2471">
                  <c:v>76.114973188935579</c:v>
                </c:pt>
                <c:pt idx="2472">
                  <c:v>55.079160163039873</c:v>
                </c:pt>
                <c:pt idx="2473">
                  <c:v>32.115355458758465</c:v>
                </c:pt>
                <c:pt idx="2475">
                  <c:v>43.202186289030379</c:v>
                </c:pt>
                <c:pt idx="2477">
                  <c:v>45.357472803555744</c:v>
                </c:pt>
                <c:pt idx="2478">
                  <c:v>26.76397891960255</c:v>
                </c:pt>
                <c:pt idx="2479">
                  <c:v>23.859224164215895</c:v>
                </c:pt>
                <c:pt idx="2480">
                  <c:v>33.515307201326891</c:v>
                </c:pt>
                <c:pt idx="2481">
                  <c:v>1.2958516693198492</c:v>
                </c:pt>
                <c:pt idx="2482">
                  <c:v>23.107357875227198</c:v>
                </c:pt>
                <c:pt idx="2484">
                  <c:v>35.012296991305291</c:v>
                </c:pt>
                <c:pt idx="2485">
                  <c:v>11.063019578003106</c:v>
                </c:pt>
                <c:pt idx="2486">
                  <c:v>37.509047243764392</c:v>
                </c:pt>
                <c:pt idx="2487">
                  <c:v>30.46410524912984</c:v>
                </c:pt>
                <c:pt idx="2488">
                  <c:v>33.315067063060901</c:v>
                </c:pt>
                <c:pt idx="2489">
                  <c:v>2.2201490809346751</c:v>
                </c:pt>
                <c:pt idx="2491">
                  <c:v>10.893991292200985</c:v>
                </c:pt>
                <c:pt idx="2492">
                  <c:v>67.038065896401278</c:v>
                </c:pt>
                <c:pt idx="2493">
                  <c:v>92.88419771151051</c:v>
                </c:pt>
                <c:pt idx="2494">
                  <c:v>153.18724526232691</c:v>
                </c:pt>
                <c:pt idx="2495">
                  <c:v>31.970110392935968</c:v>
                </c:pt>
                <c:pt idx="2498">
                  <c:v>92.129024761561368</c:v>
                </c:pt>
                <c:pt idx="2499">
                  <c:v>32.718377950989023</c:v>
                </c:pt>
                <c:pt idx="2500">
                  <c:v>44.08896346960757</c:v>
                </c:pt>
                <c:pt idx="2501">
                  <c:v>124.63978960985726</c:v>
                </c:pt>
                <c:pt idx="2502">
                  <c:v>36.935870438533733</c:v>
                </c:pt>
                <c:pt idx="2503">
                  <c:v>95.382073185741604</c:v>
                </c:pt>
                <c:pt idx="2505">
                  <c:v>27.123772004346879</c:v>
                </c:pt>
                <c:pt idx="2506">
                  <c:v>69.948392398695916</c:v>
                </c:pt>
                <c:pt idx="2508">
                  <c:v>18.780542658829603</c:v>
                </c:pt>
                <c:pt idx="2510">
                  <c:v>49.688334576181433</c:v>
                </c:pt>
                <c:pt idx="2511">
                  <c:v>11.837460063815362</c:v>
                </c:pt>
                <c:pt idx="2512">
                  <c:v>45.70849482400611</c:v>
                </c:pt>
                <c:pt idx="2513">
                  <c:v>17.55040188568821</c:v>
                </c:pt>
                <c:pt idx="2514">
                  <c:v>15.627564543464722</c:v>
                </c:pt>
                <c:pt idx="2515">
                  <c:v>30.231570094075511</c:v>
                </c:pt>
                <c:pt idx="2516">
                  <c:v>31.758115539398407</c:v>
                </c:pt>
                <c:pt idx="2517">
                  <c:v>64.004722242488938</c:v>
                </c:pt>
                <c:pt idx="2518">
                  <c:v>72.92116650981832</c:v>
                </c:pt>
                <c:pt idx="2520">
                  <c:v>55.072814333339579</c:v>
                </c:pt>
                <c:pt idx="2521">
                  <c:v>25.826584185907738</c:v>
                </c:pt>
                <c:pt idx="2522">
                  <c:v>51.237315006098484</c:v>
                </c:pt>
                <c:pt idx="2523">
                  <c:v>12.976557975274439</c:v>
                </c:pt>
                <c:pt idx="2524">
                  <c:v>51.824982792926001</c:v>
                </c:pt>
                <c:pt idx="2525">
                  <c:v>69.057178325849478</c:v>
                </c:pt>
                <c:pt idx="2526">
                  <c:v>10.949537800543595</c:v>
                </c:pt>
                <c:pt idx="2528">
                  <c:v>28.796712550858306</c:v>
                </c:pt>
                <c:pt idx="2529">
                  <c:v>29.387987219132928</c:v>
                </c:pt>
                <c:pt idx="2531">
                  <c:v>25.673568156232125</c:v>
                </c:pt>
                <c:pt idx="2532">
                  <c:v>56.839619441519396</c:v>
                </c:pt>
                <c:pt idx="2533">
                  <c:v>42.640599307511735</c:v>
                </c:pt>
                <c:pt idx="2534">
                  <c:v>62.332058600257412</c:v>
                </c:pt>
                <c:pt idx="2536">
                  <c:v>82.180084429478029</c:v>
                </c:pt>
                <c:pt idx="2537">
                  <c:v>74.975898317971158</c:v>
                </c:pt>
                <c:pt idx="2538">
                  <c:v>46.448142262629375</c:v>
                </c:pt>
                <c:pt idx="2539">
                  <c:v>60.075391331626847</c:v>
                </c:pt>
                <c:pt idx="2541">
                  <c:v>30.153133110744868</c:v>
                </c:pt>
                <c:pt idx="2542">
                  <c:v>37.013713103491519</c:v>
                </c:pt>
                <c:pt idx="2543">
                  <c:v>36.64050877054531</c:v>
                </c:pt>
                <c:pt idx="2544">
                  <c:v>44.067458241762296</c:v>
                </c:pt>
                <c:pt idx="2545">
                  <c:v>48.021246979722804</c:v>
                </c:pt>
                <c:pt idx="2546">
                  <c:v>16.732646101207365</c:v>
                </c:pt>
                <c:pt idx="2547">
                  <c:v>67.556029939668903</c:v>
                </c:pt>
                <c:pt idx="2548">
                  <c:v>46.10401969217687</c:v>
                </c:pt>
                <c:pt idx="2549">
                  <c:v>14.637893733600569</c:v>
                </c:pt>
                <c:pt idx="2550">
                  <c:v>55.733886533749214</c:v>
                </c:pt>
                <c:pt idx="2551">
                  <c:v>92.831977953971816</c:v>
                </c:pt>
                <c:pt idx="2552">
                  <c:v>50.921083411138554</c:v>
                </c:pt>
                <c:pt idx="2553">
                  <c:v>30.192928357447325</c:v>
                </c:pt>
                <c:pt idx="2554">
                  <c:v>6.7034035340909082</c:v>
                </c:pt>
                <c:pt idx="2555">
                  <c:v>55.540571554624883</c:v>
                </c:pt>
                <c:pt idx="2556">
                  <c:v>45.897041878874731</c:v>
                </c:pt>
                <c:pt idx="2557">
                  <c:v>16.300734967492748</c:v>
                </c:pt>
                <c:pt idx="2558">
                  <c:v>39.356094312421249</c:v>
                </c:pt>
                <c:pt idx="2559">
                  <c:v>69.438731903046772</c:v>
                </c:pt>
                <c:pt idx="2560">
                  <c:v>32.682242753110636</c:v>
                </c:pt>
                <c:pt idx="2561">
                  <c:v>42.797185322084793</c:v>
                </c:pt>
                <c:pt idx="2562">
                  <c:v>15.421489798602378</c:v>
                </c:pt>
                <c:pt idx="2563">
                  <c:v>19.185639673421399</c:v>
                </c:pt>
                <c:pt idx="2565">
                  <c:v>118.49737471679606</c:v>
                </c:pt>
                <c:pt idx="2566">
                  <c:v>25.349221261133518</c:v>
                </c:pt>
                <c:pt idx="2567">
                  <c:v>16.013744410782689</c:v>
                </c:pt>
                <c:pt idx="2568">
                  <c:v>58.126071555888345</c:v>
                </c:pt>
                <c:pt idx="2569">
                  <c:v>49.027148248110414</c:v>
                </c:pt>
                <c:pt idx="2570">
                  <c:v>8.0000442565397893</c:v>
                </c:pt>
                <c:pt idx="2571">
                  <c:v>65.832717285987599</c:v>
                </c:pt>
                <c:pt idx="2572">
                  <c:v>77.052545096605911</c:v>
                </c:pt>
                <c:pt idx="2573">
                  <c:v>34.017565955023862</c:v>
                </c:pt>
                <c:pt idx="2574">
                  <c:v>45.905395253098042</c:v>
                </c:pt>
                <c:pt idx="2575">
                  <c:v>9.9779343227682915</c:v>
                </c:pt>
                <c:pt idx="2576">
                  <c:v>21.667281184410218</c:v>
                </c:pt>
                <c:pt idx="2577">
                  <c:v>7.829451951596897</c:v>
                </c:pt>
                <c:pt idx="2578">
                  <c:v>35.578136698229017</c:v>
                </c:pt>
                <c:pt idx="2579">
                  <c:v>43.597720115598293</c:v>
                </c:pt>
                <c:pt idx="2580">
                  <c:v>48.01670775822933</c:v>
                </c:pt>
                <c:pt idx="2581">
                  <c:v>41.498736408154791</c:v>
                </c:pt>
                <c:pt idx="2582">
                  <c:v>63.00838439987848</c:v>
                </c:pt>
                <c:pt idx="2583">
                  <c:v>38.442780467062789</c:v>
                </c:pt>
                <c:pt idx="2584">
                  <c:v>91.868459438868982</c:v>
                </c:pt>
                <c:pt idx="2586">
                  <c:v>42.569479237608363</c:v>
                </c:pt>
                <c:pt idx="2587">
                  <c:v>60.253580836431254</c:v>
                </c:pt>
                <c:pt idx="2588">
                  <c:v>46.302075610211027</c:v>
                </c:pt>
                <c:pt idx="2589">
                  <c:v>64.639858328785735</c:v>
                </c:pt>
                <c:pt idx="2590">
                  <c:v>23.198814973596942</c:v>
                </c:pt>
                <c:pt idx="2591">
                  <c:v>55.093000499238812</c:v>
                </c:pt>
                <c:pt idx="2592">
                  <c:v>56.41410191395174</c:v>
                </c:pt>
                <c:pt idx="2593">
                  <c:v>22.132760716427082</c:v>
                </c:pt>
                <c:pt idx="2594">
                  <c:v>25.557875650410562</c:v>
                </c:pt>
                <c:pt idx="2595">
                  <c:v>8.2052522691708241</c:v>
                </c:pt>
                <c:pt idx="2596">
                  <c:v>96.246330413630659</c:v>
                </c:pt>
                <c:pt idx="2597">
                  <c:v>28.241662657159555</c:v>
                </c:pt>
                <c:pt idx="2598">
                  <c:v>46.740024723870341</c:v>
                </c:pt>
                <c:pt idx="2599">
                  <c:v>26.600166241417263</c:v>
                </c:pt>
                <c:pt idx="2600">
                  <c:v>29.693096322759509</c:v>
                </c:pt>
                <c:pt idx="2601">
                  <c:v>25.811210983749138</c:v>
                </c:pt>
                <c:pt idx="2602">
                  <c:v>13.121414209547893</c:v>
                </c:pt>
                <c:pt idx="2603">
                  <c:v>4.8456010505082991</c:v>
                </c:pt>
                <c:pt idx="2604">
                  <c:v>32.461966097370997</c:v>
                </c:pt>
                <c:pt idx="2605">
                  <c:v>74.699922233339279</c:v>
                </c:pt>
                <c:pt idx="2606">
                  <c:v>72.846845064811433</c:v>
                </c:pt>
                <c:pt idx="2607">
                  <c:v>38.632291177024996</c:v>
                </c:pt>
                <c:pt idx="2608">
                  <c:v>77.481098255666453</c:v>
                </c:pt>
                <c:pt idx="2609">
                  <c:v>15.006105990816272</c:v>
                </c:pt>
                <c:pt idx="2610">
                  <c:v>63.176693246648895</c:v>
                </c:pt>
                <c:pt idx="2611">
                  <c:v>65.543300353709938</c:v>
                </c:pt>
                <c:pt idx="2612">
                  <c:v>22.322434144523491</c:v>
                </c:pt>
                <c:pt idx="2613">
                  <c:v>67.830671462833664</c:v>
                </c:pt>
                <c:pt idx="2614">
                  <c:v>0.74811483642104859</c:v>
                </c:pt>
                <c:pt idx="2615">
                  <c:v>28.339033018680031</c:v>
                </c:pt>
                <c:pt idx="2616">
                  <c:v>36.801529604847381</c:v>
                </c:pt>
                <c:pt idx="2617">
                  <c:v>16.6003360880479</c:v>
                </c:pt>
                <c:pt idx="2618">
                  <c:v>62.167216190724595</c:v>
                </c:pt>
                <c:pt idx="2619">
                  <c:v>41.840844808051024</c:v>
                </c:pt>
                <c:pt idx="2620">
                  <c:v>64.275647372568656</c:v>
                </c:pt>
                <c:pt idx="2621">
                  <c:v>43.187087902596602</c:v>
                </c:pt>
                <c:pt idx="2622">
                  <c:v>64.553212568389412</c:v>
                </c:pt>
                <c:pt idx="2623">
                  <c:v>21.254034899949488</c:v>
                </c:pt>
                <c:pt idx="2625">
                  <c:v>55.818764894944962</c:v>
                </c:pt>
                <c:pt idx="2626">
                  <c:v>41.933999296610438</c:v>
                </c:pt>
                <c:pt idx="2627">
                  <c:v>30.626605654608959</c:v>
                </c:pt>
                <c:pt idx="2628">
                  <c:v>27.410914979512079</c:v>
                </c:pt>
                <c:pt idx="2629">
                  <c:v>36.402161194873592</c:v>
                </c:pt>
                <c:pt idx="2630">
                  <c:v>96.188897815572844</c:v>
                </c:pt>
                <c:pt idx="2631">
                  <c:v>26.363989071627415</c:v>
                </c:pt>
                <c:pt idx="2632">
                  <c:v>38.371912229465771</c:v>
                </c:pt>
                <c:pt idx="2633">
                  <c:v>51.785188760589854</c:v>
                </c:pt>
                <c:pt idx="2634">
                  <c:v>53.721062688083101</c:v>
                </c:pt>
                <c:pt idx="2635">
                  <c:v>63.433995817415621</c:v>
                </c:pt>
                <c:pt idx="2636">
                  <c:v>16.391771646667891</c:v>
                </c:pt>
                <c:pt idx="2637">
                  <c:v>4.905658514936615</c:v>
                </c:pt>
                <c:pt idx="2638">
                  <c:v>40.829811370923487</c:v>
                </c:pt>
                <c:pt idx="2639">
                  <c:v>42.597422552161454</c:v>
                </c:pt>
                <c:pt idx="2641">
                  <c:v>44.716176425181004</c:v>
                </c:pt>
                <c:pt idx="2642">
                  <c:v>38.397511209259505</c:v>
                </c:pt>
                <c:pt idx="2643">
                  <c:v>8.987234092529544</c:v>
                </c:pt>
                <c:pt idx="2644">
                  <c:v>10.650488929558328</c:v>
                </c:pt>
                <c:pt idx="2645">
                  <c:v>34.695963409555432</c:v>
                </c:pt>
                <c:pt idx="2646">
                  <c:v>84.759186869755297</c:v>
                </c:pt>
                <c:pt idx="2647">
                  <c:v>3.9437188837655728</c:v>
                </c:pt>
                <c:pt idx="2648">
                  <c:v>19.392793498722007</c:v>
                </c:pt>
                <c:pt idx="2649">
                  <c:v>24.335831084179326</c:v>
                </c:pt>
                <c:pt idx="2650">
                  <c:v>106.17870916111262</c:v>
                </c:pt>
                <c:pt idx="2651">
                  <c:v>38.479966478272672</c:v>
                </c:pt>
                <c:pt idx="2653">
                  <c:v>39.098327947350249</c:v>
                </c:pt>
                <c:pt idx="2654">
                  <c:v>22.384103389549932</c:v>
                </c:pt>
                <c:pt idx="2655">
                  <c:v>43.642953736808444</c:v>
                </c:pt>
                <c:pt idx="2656">
                  <c:v>34.025328689702974</c:v>
                </c:pt>
                <c:pt idx="2657">
                  <c:v>36.891875533378112</c:v>
                </c:pt>
                <c:pt idx="2658">
                  <c:v>54.914778286630685</c:v>
                </c:pt>
                <c:pt idx="2659">
                  <c:v>75.220462927149001</c:v>
                </c:pt>
                <c:pt idx="2660">
                  <c:v>47.702768990336537</c:v>
                </c:pt>
                <c:pt idx="2662">
                  <c:v>41.553448473621387</c:v>
                </c:pt>
                <c:pt idx="2663">
                  <c:v>72.899061371082155</c:v>
                </c:pt>
                <c:pt idx="2664">
                  <c:v>61.517108487490667</c:v>
                </c:pt>
                <c:pt idx="2665">
                  <c:v>83.46782800678136</c:v>
                </c:pt>
                <c:pt idx="2666">
                  <c:v>38.491118957421072</c:v>
                </c:pt>
                <c:pt idx="2667">
                  <c:v>56.286606138519879</c:v>
                </c:pt>
                <c:pt idx="2668">
                  <c:v>43.766143813234251</c:v>
                </c:pt>
                <c:pt idx="2669">
                  <c:v>55.375398578623027</c:v>
                </c:pt>
                <c:pt idx="2670">
                  <c:v>39.95649102572559</c:v>
                </c:pt>
                <c:pt idx="2671">
                  <c:v>12.305121542337851</c:v>
                </c:pt>
                <c:pt idx="2672">
                  <c:v>14.62988261965717</c:v>
                </c:pt>
                <c:pt idx="2673">
                  <c:v>30.744507400731457</c:v>
                </c:pt>
                <c:pt idx="2674">
                  <c:v>24.838349124089788</c:v>
                </c:pt>
                <c:pt idx="2677">
                  <c:v>43.716169698976948</c:v>
                </c:pt>
                <c:pt idx="2678">
                  <c:v>28.153333870945481</c:v>
                </c:pt>
                <c:pt idx="2679">
                  <c:v>74.178026043298885</c:v>
                </c:pt>
                <c:pt idx="2680">
                  <c:v>52.006451373274565</c:v>
                </c:pt>
                <c:pt idx="2681">
                  <c:v>38.280101498973721</c:v>
                </c:pt>
                <c:pt idx="2682">
                  <c:v>32.439624942029909</c:v>
                </c:pt>
                <c:pt idx="2683">
                  <c:v>28.093570582653577</c:v>
                </c:pt>
                <c:pt idx="2685">
                  <c:v>25.196219956565386</c:v>
                </c:pt>
                <c:pt idx="2686">
                  <c:v>33.716424932721829</c:v>
                </c:pt>
                <c:pt idx="2687">
                  <c:v>41.134157661852214</c:v>
                </c:pt>
                <c:pt idx="2688">
                  <c:v>35.490379475388181</c:v>
                </c:pt>
                <c:pt idx="2689">
                  <c:v>47.131094933572825</c:v>
                </c:pt>
                <c:pt idx="2690">
                  <c:v>11.156815098317741</c:v>
                </c:pt>
                <c:pt idx="2691">
                  <c:v>64.07101800324935</c:v>
                </c:pt>
                <c:pt idx="2692">
                  <c:v>3.9996999446217716</c:v>
                </c:pt>
                <c:pt idx="2694">
                  <c:v>16.153360439100695</c:v>
                </c:pt>
                <c:pt idx="2695">
                  <c:v>58.741905841158712</c:v>
                </c:pt>
                <c:pt idx="2696">
                  <c:v>61.298775462247711</c:v>
                </c:pt>
                <c:pt idx="2697">
                  <c:v>60.951667129486744</c:v>
                </c:pt>
                <c:pt idx="2698">
                  <c:v>33.657588373573184</c:v>
                </c:pt>
                <c:pt idx="2699">
                  <c:v>20.671962567396939</c:v>
                </c:pt>
                <c:pt idx="2700">
                  <c:v>26.191255207147751</c:v>
                </c:pt>
                <c:pt idx="2701">
                  <c:v>33.091818594475875</c:v>
                </c:pt>
                <c:pt idx="2702">
                  <c:v>36.873403095248115</c:v>
                </c:pt>
                <c:pt idx="2703">
                  <c:v>71.261076185117957</c:v>
                </c:pt>
                <c:pt idx="2704">
                  <c:v>28.012364242966253</c:v>
                </c:pt>
                <c:pt idx="2705">
                  <c:v>61.284223007364879</c:v>
                </c:pt>
                <c:pt idx="2706">
                  <c:v>55.65466858991357</c:v>
                </c:pt>
                <c:pt idx="2707">
                  <c:v>50.829815105183428</c:v>
                </c:pt>
                <c:pt idx="2708">
                  <c:v>48.902573059220863</c:v>
                </c:pt>
                <c:pt idx="2709">
                  <c:v>55.097553846103054</c:v>
                </c:pt>
                <c:pt idx="2710">
                  <c:v>45.954758418227982</c:v>
                </c:pt>
                <c:pt idx="2711">
                  <c:v>29.467946296986668</c:v>
                </c:pt>
                <c:pt idx="2713">
                  <c:v>61.121430283569431</c:v>
                </c:pt>
                <c:pt idx="2714">
                  <c:v>69.098485518828298</c:v>
                </c:pt>
                <c:pt idx="2715">
                  <c:v>40.602083392946895</c:v>
                </c:pt>
                <c:pt idx="2716">
                  <c:v>50.406779526727732</c:v>
                </c:pt>
                <c:pt idx="2717">
                  <c:v>85.985572508186095</c:v>
                </c:pt>
                <c:pt idx="2718">
                  <c:v>28.494287701176841</c:v>
                </c:pt>
                <c:pt idx="2719">
                  <c:v>15.708500245914173</c:v>
                </c:pt>
                <c:pt idx="2721">
                  <c:v>9.0913847465131195</c:v>
                </c:pt>
                <c:pt idx="2722">
                  <c:v>11.332603897228532</c:v>
                </c:pt>
                <c:pt idx="2723">
                  <c:v>13.687121448283596</c:v>
                </c:pt>
                <c:pt idx="2724">
                  <c:v>59.124550920858333</c:v>
                </c:pt>
                <c:pt idx="2725">
                  <c:v>1.0396158097213357</c:v>
                </c:pt>
                <c:pt idx="2726">
                  <c:v>56.741722320386991</c:v>
                </c:pt>
                <c:pt idx="2727">
                  <c:v>75.568517578529708</c:v>
                </c:pt>
                <c:pt idx="2728">
                  <c:v>41.533141454437427</c:v>
                </c:pt>
                <c:pt idx="2729">
                  <c:v>76.368506671157377</c:v>
                </c:pt>
                <c:pt idx="2730">
                  <c:v>17.239205283070064</c:v>
                </c:pt>
                <c:pt idx="2731">
                  <c:v>100.83753421188138</c:v>
                </c:pt>
                <c:pt idx="2732">
                  <c:v>41.99952519191816</c:v>
                </c:pt>
                <c:pt idx="2733">
                  <c:v>48.057664195337459</c:v>
                </c:pt>
                <c:pt idx="2734">
                  <c:v>67.360633057558289</c:v>
                </c:pt>
                <c:pt idx="2735">
                  <c:v>108.8630763697391</c:v>
                </c:pt>
                <c:pt idx="2736">
                  <c:v>50.566230659889619</c:v>
                </c:pt>
                <c:pt idx="2737">
                  <c:v>23.3497918496575</c:v>
                </c:pt>
                <c:pt idx="2738">
                  <c:v>21.479475596494822</c:v>
                </c:pt>
                <c:pt idx="2739">
                  <c:v>35.069707738760791</c:v>
                </c:pt>
                <c:pt idx="2741">
                  <c:v>73.279624643734991</c:v>
                </c:pt>
                <c:pt idx="2742">
                  <c:v>97.908796750536879</c:v>
                </c:pt>
                <c:pt idx="2743">
                  <c:v>71.41277939999496</c:v>
                </c:pt>
                <c:pt idx="2744">
                  <c:v>55.418980142589938</c:v>
                </c:pt>
                <c:pt idx="2745">
                  <c:v>47.268734341904526</c:v>
                </c:pt>
                <c:pt idx="2746">
                  <c:v>22.425674504157435</c:v>
                </c:pt>
                <c:pt idx="2747">
                  <c:v>38.108959222317964</c:v>
                </c:pt>
                <c:pt idx="2748">
                  <c:v>31.433006120521966</c:v>
                </c:pt>
                <c:pt idx="2749">
                  <c:v>19.695832760144448</c:v>
                </c:pt>
                <c:pt idx="2750">
                  <c:v>121.89274279937226</c:v>
                </c:pt>
                <c:pt idx="2751">
                  <c:v>28.486827718794821</c:v>
                </c:pt>
                <c:pt idx="2752">
                  <c:v>42.126612279592493</c:v>
                </c:pt>
                <c:pt idx="2753">
                  <c:v>28.799467350929536</c:v>
                </c:pt>
                <c:pt idx="2754">
                  <c:v>46.563179533434685</c:v>
                </c:pt>
                <c:pt idx="2755">
                  <c:v>2.2312025472484467</c:v>
                </c:pt>
                <c:pt idx="2756">
                  <c:v>86.125436975123108</c:v>
                </c:pt>
                <c:pt idx="2758">
                  <c:v>36.004639215603056</c:v>
                </c:pt>
                <c:pt idx="2759">
                  <c:v>32.451114174735373</c:v>
                </c:pt>
                <c:pt idx="2760">
                  <c:v>24.830930895939769</c:v>
                </c:pt>
                <c:pt idx="2761">
                  <c:v>29.172320596154151</c:v>
                </c:pt>
                <c:pt idx="2762">
                  <c:v>36.474212670144809</c:v>
                </c:pt>
                <c:pt idx="2763">
                  <c:v>31.064756262040532</c:v>
                </c:pt>
                <c:pt idx="2764">
                  <c:v>59.448037615214886</c:v>
                </c:pt>
                <c:pt idx="2765">
                  <c:v>68.183055009345068</c:v>
                </c:pt>
                <c:pt idx="2766">
                  <c:v>60.571899464975665</c:v>
                </c:pt>
                <c:pt idx="2767">
                  <c:v>97.369808974187606</c:v>
                </c:pt>
                <c:pt idx="2768">
                  <c:v>33.685202727952223</c:v>
                </c:pt>
                <c:pt idx="2769">
                  <c:v>57.211917096063601</c:v>
                </c:pt>
                <c:pt idx="2771">
                  <c:v>58.641345386762787</c:v>
                </c:pt>
                <c:pt idx="2772">
                  <c:v>55.070393330484571</c:v>
                </c:pt>
                <c:pt idx="2773">
                  <c:v>41.686118714159875</c:v>
                </c:pt>
                <c:pt idx="2774">
                  <c:v>41.614031252150824</c:v>
                </c:pt>
                <c:pt idx="2775">
                  <c:v>55.887583698184706</c:v>
                </c:pt>
                <c:pt idx="2776">
                  <c:v>26.198667386296854</c:v>
                </c:pt>
                <c:pt idx="2777">
                  <c:v>28.152615922141987</c:v>
                </c:pt>
                <c:pt idx="2778">
                  <c:v>21.549794864754297</c:v>
                </c:pt>
                <c:pt idx="2779">
                  <c:v>67.64661414823621</c:v>
                </c:pt>
                <c:pt idx="2780">
                  <c:v>21.432906639608191</c:v>
                </c:pt>
                <c:pt idx="2781">
                  <c:v>77.410716582461419</c:v>
                </c:pt>
                <c:pt idx="2782">
                  <c:v>62.463512123220234</c:v>
                </c:pt>
                <c:pt idx="2783">
                  <c:v>32.97127985632293</c:v>
                </c:pt>
                <c:pt idx="2785">
                  <c:v>31.206336310666511</c:v>
                </c:pt>
                <c:pt idx="2786">
                  <c:v>31.675714058432575</c:v>
                </c:pt>
                <c:pt idx="2787">
                  <c:v>57.419075342904321</c:v>
                </c:pt>
                <c:pt idx="2788">
                  <c:v>7.8166030779789493</c:v>
                </c:pt>
                <c:pt idx="2789">
                  <c:v>6.8119787984319586</c:v>
                </c:pt>
                <c:pt idx="2790">
                  <c:v>58.308243261225826</c:v>
                </c:pt>
                <c:pt idx="2791">
                  <c:v>72.806163119926623</c:v>
                </c:pt>
                <c:pt idx="2792">
                  <c:v>30.445066894804405</c:v>
                </c:pt>
                <c:pt idx="2793">
                  <c:v>36.731330194599707</c:v>
                </c:pt>
                <c:pt idx="2794">
                  <c:v>40.98385767391752</c:v>
                </c:pt>
                <c:pt idx="2796">
                  <c:v>16.183186030536238</c:v>
                </c:pt>
                <c:pt idx="2797">
                  <c:v>17.645224402282739</c:v>
                </c:pt>
                <c:pt idx="2798">
                  <c:v>35.04131283605993</c:v>
                </c:pt>
                <c:pt idx="2800">
                  <c:v>33.992490393388451</c:v>
                </c:pt>
                <c:pt idx="2801">
                  <c:v>31.356547983990268</c:v>
                </c:pt>
                <c:pt idx="2802">
                  <c:v>36.249319577318886</c:v>
                </c:pt>
                <c:pt idx="2803">
                  <c:v>20.183880378477383</c:v>
                </c:pt>
                <c:pt idx="2804">
                  <c:v>17.186936295198514</c:v>
                </c:pt>
                <c:pt idx="2805">
                  <c:v>59.234409809201004</c:v>
                </c:pt>
                <c:pt idx="2806">
                  <c:v>32.258315758183727</c:v>
                </c:pt>
                <c:pt idx="2807">
                  <c:v>48.989460227614408</c:v>
                </c:pt>
                <c:pt idx="2808">
                  <c:v>72.810949777641227</c:v>
                </c:pt>
                <c:pt idx="2809">
                  <c:v>76.648460988659991</c:v>
                </c:pt>
                <c:pt idx="2810">
                  <c:v>67.391978675012581</c:v>
                </c:pt>
                <c:pt idx="2811">
                  <c:v>36.415976317772291</c:v>
                </c:pt>
                <c:pt idx="2812">
                  <c:v>16.505374821936876</c:v>
                </c:pt>
                <c:pt idx="2813">
                  <c:v>52.352675209849679</c:v>
                </c:pt>
                <c:pt idx="2814">
                  <c:v>67.959960564910389</c:v>
                </c:pt>
                <c:pt idx="2815">
                  <c:v>17.325442676830839</c:v>
                </c:pt>
                <c:pt idx="2816">
                  <c:v>23.544450661969528</c:v>
                </c:pt>
                <c:pt idx="2817">
                  <c:v>57.230105938802467</c:v>
                </c:pt>
                <c:pt idx="2818">
                  <c:v>58.673552051653729</c:v>
                </c:pt>
                <c:pt idx="2819">
                  <c:v>40.589531171370716</c:v>
                </c:pt>
                <c:pt idx="2820">
                  <c:v>7.3156887859300372</c:v>
                </c:pt>
                <c:pt idx="2821">
                  <c:v>81.745386360337037</c:v>
                </c:pt>
                <c:pt idx="2822">
                  <c:v>128.17068266064356</c:v>
                </c:pt>
                <c:pt idx="2824">
                  <c:v>43.542465165422669</c:v>
                </c:pt>
                <c:pt idx="2825">
                  <c:v>16.466922524161593</c:v>
                </c:pt>
                <c:pt idx="2826">
                  <c:v>92.926892322431655</c:v>
                </c:pt>
                <c:pt idx="2827">
                  <c:v>31.569789358482602</c:v>
                </c:pt>
                <c:pt idx="2828">
                  <c:v>29.305643456223212</c:v>
                </c:pt>
                <c:pt idx="2829">
                  <c:v>56.251555961464739</c:v>
                </c:pt>
                <c:pt idx="2830">
                  <c:v>60.957409245810226</c:v>
                </c:pt>
                <c:pt idx="2831">
                  <c:v>14.87651315866233</c:v>
                </c:pt>
                <c:pt idx="2832">
                  <c:v>31.104545257851424</c:v>
                </c:pt>
                <c:pt idx="2833">
                  <c:v>28.352606988617158</c:v>
                </c:pt>
                <c:pt idx="2834">
                  <c:v>31.019894340218741</c:v>
                </c:pt>
                <c:pt idx="2835">
                  <c:v>44.454374778240982</c:v>
                </c:pt>
                <c:pt idx="2836">
                  <c:v>48.811996916885235</c:v>
                </c:pt>
                <c:pt idx="2837">
                  <c:v>35.591010984903967</c:v>
                </c:pt>
                <c:pt idx="2838">
                  <c:v>46.644573151639193</c:v>
                </c:pt>
                <c:pt idx="2839">
                  <c:v>86.28779065143874</c:v>
                </c:pt>
                <c:pt idx="2840">
                  <c:v>62.656932540359854</c:v>
                </c:pt>
                <c:pt idx="2841">
                  <c:v>29.452280042946001</c:v>
                </c:pt>
                <c:pt idx="2842">
                  <c:v>23.827059356864673</c:v>
                </c:pt>
                <c:pt idx="2843">
                  <c:v>39.334599222850954</c:v>
                </c:pt>
                <c:pt idx="2844">
                  <c:v>9.1783651981267251</c:v>
                </c:pt>
                <c:pt idx="2845">
                  <c:v>23.983895918754826</c:v>
                </c:pt>
                <c:pt idx="2846">
                  <c:v>31.448687629060096</c:v>
                </c:pt>
                <c:pt idx="2847">
                  <c:v>21.703905040450309</c:v>
                </c:pt>
                <c:pt idx="2848">
                  <c:v>13.338687203556828</c:v>
                </c:pt>
                <c:pt idx="2849">
                  <c:v>20.268886331758562</c:v>
                </c:pt>
                <c:pt idx="2850">
                  <c:v>34.379412193919535</c:v>
                </c:pt>
                <c:pt idx="2851">
                  <c:v>15.988516970165037</c:v>
                </c:pt>
                <c:pt idx="2852">
                  <c:v>32.946983332911131</c:v>
                </c:pt>
                <c:pt idx="2853">
                  <c:v>23.952570873967353</c:v>
                </c:pt>
                <c:pt idx="2854">
                  <c:v>44.599873953442327</c:v>
                </c:pt>
                <c:pt idx="2855">
                  <c:v>44.913903154545537</c:v>
                </c:pt>
                <c:pt idx="2856">
                  <c:v>40.762810638737733</c:v>
                </c:pt>
                <c:pt idx="2858">
                  <c:v>27.808049764636007</c:v>
                </c:pt>
                <c:pt idx="2859">
                  <c:v>60.059920195339643</c:v>
                </c:pt>
                <c:pt idx="2861">
                  <c:v>35.459742045416938</c:v>
                </c:pt>
                <c:pt idx="2862">
                  <c:v>33.539651067706657</c:v>
                </c:pt>
                <c:pt idx="2863">
                  <c:v>32.600816571219184</c:v>
                </c:pt>
                <c:pt idx="2864">
                  <c:v>30.387902961095119</c:v>
                </c:pt>
                <c:pt idx="2865">
                  <c:v>108.84123353401061</c:v>
                </c:pt>
                <c:pt idx="2866">
                  <c:v>40.870632173950625</c:v>
                </c:pt>
                <c:pt idx="2867">
                  <c:v>29.992528825242882</c:v>
                </c:pt>
                <c:pt idx="2868">
                  <c:v>28.302973409634202</c:v>
                </c:pt>
                <c:pt idx="2869">
                  <c:v>49.857866607809711</c:v>
                </c:pt>
                <c:pt idx="2870">
                  <c:v>65.243890558336631</c:v>
                </c:pt>
                <c:pt idx="2871">
                  <c:v>68.142554209384031</c:v>
                </c:pt>
                <c:pt idx="2872">
                  <c:v>57.657051593697815</c:v>
                </c:pt>
                <c:pt idx="2873">
                  <c:v>16.647629166491949</c:v>
                </c:pt>
                <c:pt idx="2874">
                  <c:v>31.337860629225133</c:v>
                </c:pt>
                <c:pt idx="2875">
                  <c:v>60.37946053722014</c:v>
                </c:pt>
                <c:pt idx="2876">
                  <c:v>44.173983991070166</c:v>
                </c:pt>
                <c:pt idx="2878">
                  <c:v>42.951903350700874</c:v>
                </c:pt>
                <c:pt idx="2879">
                  <c:v>42.625448448484647</c:v>
                </c:pt>
                <c:pt idx="2880">
                  <c:v>36.61392218379784</c:v>
                </c:pt>
                <c:pt idx="2881">
                  <c:v>29.77143153127324</c:v>
                </c:pt>
                <c:pt idx="2882">
                  <c:v>67.330374770115199</c:v>
                </c:pt>
                <c:pt idx="2883">
                  <c:v>46.239233526060403</c:v>
                </c:pt>
                <c:pt idx="2884">
                  <c:v>47.884753278275767</c:v>
                </c:pt>
                <c:pt idx="2885">
                  <c:v>50.131330536264699</c:v>
                </c:pt>
                <c:pt idx="2886">
                  <c:v>30.130284095386646</c:v>
                </c:pt>
                <c:pt idx="2887">
                  <c:v>21.796095070415792</c:v>
                </c:pt>
                <c:pt idx="2888">
                  <c:v>22.633916718579066</c:v>
                </c:pt>
                <c:pt idx="2889">
                  <c:v>30.025999205483167</c:v>
                </c:pt>
                <c:pt idx="2890">
                  <c:v>12.289345440651736</c:v>
                </c:pt>
                <c:pt idx="2891">
                  <c:v>24.547420367930105</c:v>
                </c:pt>
                <c:pt idx="2892">
                  <c:v>7.3139856002521793</c:v>
                </c:pt>
                <c:pt idx="2894">
                  <c:v>25.051665152554914</c:v>
                </c:pt>
                <c:pt idx="2895">
                  <c:v>14.304380701616489</c:v>
                </c:pt>
                <c:pt idx="2896">
                  <c:v>21.149288887536613</c:v>
                </c:pt>
                <c:pt idx="2897">
                  <c:v>37.750744918848241</c:v>
                </c:pt>
                <c:pt idx="2899">
                  <c:v>56.061493717753272</c:v>
                </c:pt>
                <c:pt idx="2901">
                  <c:v>50.554282185402535</c:v>
                </c:pt>
                <c:pt idx="2902">
                  <c:v>12.221832081034002</c:v>
                </c:pt>
                <c:pt idx="2903">
                  <c:v>50.197014532329156</c:v>
                </c:pt>
                <c:pt idx="2904">
                  <c:v>65.559179578094444</c:v>
                </c:pt>
                <c:pt idx="2905">
                  <c:v>70.782158731042756</c:v>
                </c:pt>
                <c:pt idx="2906">
                  <c:v>93.955957053095617</c:v>
                </c:pt>
                <c:pt idx="2907">
                  <c:v>87.686471044458813</c:v>
                </c:pt>
                <c:pt idx="2908">
                  <c:v>36.493439247621154</c:v>
                </c:pt>
                <c:pt idx="2909">
                  <c:v>19.299155435544797</c:v>
                </c:pt>
                <c:pt idx="2910">
                  <c:v>94.026035109655126</c:v>
                </c:pt>
                <c:pt idx="2911">
                  <c:v>26.02237460899104</c:v>
                </c:pt>
                <c:pt idx="2912">
                  <c:v>32.243266333802758</c:v>
                </c:pt>
                <c:pt idx="2913">
                  <c:v>28.420264930907784</c:v>
                </c:pt>
                <c:pt idx="2914">
                  <c:v>45.967970522070004</c:v>
                </c:pt>
                <c:pt idx="2915">
                  <c:v>32.963142854598601</c:v>
                </c:pt>
                <c:pt idx="2916">
                  <c:v>85.557483701942189</c:v>
                </c:pt>
                <c:pt idx="2917">
                  <c:v>13.152032937599001</c:v>
                </c:pt>
                <c:pt idx="2918">
                  <c:v>17.36526197966398</c:v>
                </c:pt>
                <c:pt idx="2919">
                  <c:v>32.611568859809573</c:v>
                </c:pt>
                <c:pt idx="2920">
                  <c:v>18.394230191533264</c:v>
                </c:pt>
                <c:pt idx="2921">
                  <c:v>82.586914877289303</c:v>
                </c:pt>
                <c:pt idx="2922">
                  <c:v>47.224153493512652</c:v>
                </c:pt>
                <c:pt idx="2924">
                  <c:v>58.387253712265434</c:v>
                </c:pt>
                <c:pt idx="2925">
                  <c:v>30.450884834715197</c:v>
                </c:pt>
                <c:pt idx="2927">
                  <c:v>22.083200342195454</c:v>
                </c:pt>
                <c:pt idx="2928">
                  <c:v>29.551594818135111</c:v>
                </c:pt>
                <c:pt idx="2929">
                  <c:v>10.603595751038812</c:v>
                </c:pt>
                <c:pt idx="2930">
                  <c:v>14.239241649845358</c:v>
                </c:pt>
                <c:pt idx="2931">
                  <c:v>23.202339413696745</c:v>
                </c:pt>
                <c:pt idx="2932">
                  <c:v>45.714147159599221</c:v>
                </c:pt>
                <c:pt idx="2933">
                  <c:v>24.206930471682981</c:v>
                </c:pt>
                <c:pt idx="2934">
                  <c:v>58.42603880369871</c:v>
                </c:pt>
                <c:pt idx="2936">
                  <c:v>14.985131670701488</c:v>
                </c:pt>
                <c:pt idx="2937">
                  <c:v>60.554800342423661</c:v>
                </c:pt>
                <c:pt idx="2938">
                  <c:v>21.620944917077178</c:v>
                </c:pt>
                <c:pt idx="2940">
                  <c:v>11.892190796494946</c:v>
                </c:pt>
                <c:pt idx="2941">
                  <c:v>43.325451023286867</c:v>
                </c:pt>
                <c:pt idx="2942">
                  <c:v>30.612955939695496</c:v>
                </c:pt>
                <c:pt idx="2943">
                  <c:v>20.084352360659143</c:v>
                </c:pt>
                <c:pt idx="2944">
                  <c:v>44.208355983842544</c:v>
                </c:pt>
                <c:pt idx="2945">
                  <c:v>47.456886776356768</c:v>
                </c:pt>
                <c:pt idx="2946">
                  <c:v>42.344016330134949</c:v>
                </c:pt>
                <c:pt idx="2947">
                  <c:v>22.12131059859491</c:v>
                </c:pt>
                <c:pt idx="2948">
                  <c:v>32.660387916993152</c:v>
                </c:pt>
                <c:pt idx="2949">
                  <c:v>20.023441014105131</c:v>
                </c:pt>
                <c:pt idx="2950">
                  <c:v>58.721511065081401</c:v>
                </c:pt>
                <c:pt idx="2951">
                  <c:v>108.03925870579303</c:v>
                </c:pt>
                <c:pt idx="2953">
                  <c:v>39.656950396823184</c:v>
                </c:pt>
                <c:pt idx="2954">
                  <c:v>47.837472155937959</c:v>
                </c:pt>
                <c:pt idx="2955">
                  <c:v>16.488632297484784</c:v>
                </c:pt>
                <c:pt idx="2956">
                  <c:v>21.972485770345624</c:v>
                </c:pt>
                <c:pt idx="2957">
                  <c:v>23.389419940329624</c:v>
                </c:pt>
                <c:pt idx="2958">
                  <c:v>18.769294901781112</c:v>
                </c:pt>
                <c:pt idx="2959">
                  <c:v>26.445076474332609</c:v>
                </c:pt>
                <c:pt idx="2960">
                  <c:v>29.808906647060411</c:v>
                </c:pt>
                <c:pt idx="2961">
                  <c:v>106.24796133586925</c:v>
                </c:pt>
                <c:pt idx="2962">
                  <c:v>38.525820914915968</c:v>
                </c:pt>
                <c:pt idx="2964">
                  <c:v>33.391881118559049</c:v>
                </c:pt>
                <c:pt idx="2966">
                  <c:v>71.844269531767992</c:v>
                </c:pt>
                <c:pt idx="2967">
                  <c:v>54.933657857868155</c:v>
                </c:pt>
                <c:pt idx="2968">
                  <c:v>58.019491912887368</c:v>
                </c:pt>
                <c:pt idx="2969">
                  <c:v>31.985360313359013</c:v>
                </c:pt>
                <c:pt idx="2970">
                  <c:v>56.261793231178636</c:v>
                </c:pt>
                <c:pt idx="2971">
                  <c:v>44.239985272105535</c:v>
                </c:pt>
                <c:pt idx="2973">
                  <c:v>29.802658307063556</c:v>
                </c:pt>
                <c:pt idx="2974">
                  <c:v>52.636102370619312</c:v>
                </c:pt>
                <c:pt idx="2975">
                  <c:v>53.343990878146506</c:v>
                </c:pt>
                <c:pt idx="2976">
                  <c:v>34.777275114532422</c:v>
                </c:pt>
                <c:pt idx="2977">
                  <c:v>86.121464983588154</c:v>
                </c:pt>
                <c:pt idx="2978">
                  <c:v>79.214671099474742</c:v>
                </c:pt>
                <c:pt idx="2979">
                  <c:v>47.998633186321761</c:v>
                </c:pt>
                <c:pt idx="2980">
                  <c:v>53.967523334032371</c:v>
                </c:pt>
                <c:pt idx="2981">
                  <c:v>23.645914267670197</c:v>
                </c:pt>
                <c:pt idx="2982">
                  <c:v>85.368347043273104</c:v>
                </c:pt>
                <c:pt idx="2983">
                  <c:v>16.524339674609305</c:v>
                </c:pt>
                <c:pt idx="2984">
                  <c:v>43.996768816433409</c:v>
                </c:pt>
                <c:pt idx="2985">
                  <c:v>106.41000464008789</c:v>
                </c:pt>
                <c:pt idx="2986">
                  <c:v>72.383951702788423</c:v>
                </c:pt>
                <c:pt idx="2987">
                  <c:v>41.021178872190603</c:v>
                </c:pt>
                <c:pt idx="2988">
                  <c:v>24.429304182107398</c:v>
                </c:pt>
                <c:pt idx="2989">
                  <c:v>55.134789359378722</c:v>
                </c:pt>
                <c:pt idx="2990">
                  <c:v>58.524059853198921</c:v>
                </c:pt>
                <c:pt idx="2992">
                  <c:v>108.01581450738745</c:v>
                </c:pt>
                <c:pt idx="2994">
                  <c:v>22.865883571633628</c:v>
                </c:pt>
                <c:pt idx="2995">
                  <c:v>113.26075599884034</c:v>
                </c:pt>
                <c:pt idx="2996">
                  <c:v>38.678433237803418</c:v>
                </c:pt>
                <c:pt idx="2997">
                  <c:v>56.775041435429749</c:v>
                </c:pt>
                <c:pt idx="2998">
                  <c:v>48.887957360328663</c:v>
                </c:pt>
                <c:pt idx="2999">
                  <c:v>26.045106767202629</c:v>
                </c:pt>
                <c:pt idx="3000">
                  <c:v>67.121893509638753</c:v>
                </c:pt>
                <c:pt idx="3001">
                  <c:v>31.037871098185416</c:v>
                </c:pt>
                <c:pt idx="3002">
                  <c:v>31.832606624408704</c:v>
                </c:pt>
                <c:pt idx="3003">
                  <c:v>55.997196529965862</c:v>
                </c:pt>
                <c:pt idx="3005">
                  <c:v>37.610946964555545</c:v>
                </c:pt>
                <c:pt idx="3006">
                  <c:v>56.499586463693859</c:v>
                </c:pt>
                <c:pt idx="3007">
                  <c:v>55.762722066013524</c:v>
                </c:pt>
                <c:pt idx="3008">
                  <c:v>53.038025758213415</c:v>
                </c:pt>
                <c:pt idx="3009">
                  <c:v>31.088921546990107</c:v>
                </c:pt>
                <c:pt idx="3011">
                  <c:v>13.933771342479762</c:v>
                </c:pt>
                <c:pt idx="3012">
                  <c:v>44.293457303229431</c:v>
                </c:pt>
                <c:pt idx="3014">
                  <c:v>36.268800825916095</c:v>
                </c:pt>
                <c:pt idx="3015">
                  <c:v>26.437698018872858</c:v>
                </c:pt>
                <c:pt idx="3016">
                  <c:v>26.087225365481981</c:v>
                </c:pt>
                <c:pt idx="3017">
                  <c:v>18.351381446136454</c:v>
                </c:pt>
                <c:pt idx="3018">
                  <c:v>38.644238323772647</c:v>
                </c:pt>
                <c:pt idx="3019">
                  <c:v>92.659231156297309</c:v>
                </c:pt>
                <c:pt idx="3020">
                  <c:v>24.413133372044523</c:v>
                </c:pt>
                <c:pt idx="3021">
                  <c:v>32.526980964592724</c:v>
                </c:pt>
                <c:pt idx="3022">
                  <c:v>40.297457808280953</c:v>
                </c:pt>
                <c:pt idx="3023">
                  <c:v>71.837790375996306</c:v>
                </c:pt>
                <c:pt idx="3024">
                  <c:v>57.073016662834618</c:v>
                </c:pt>
                <c:pt idx="3025">
                  <c:v>48.822074225215516</c:v>
                </c:pt>
                <c:pt idx="3026">
                  <c:v>26.850032135007257</c:v>
                </c:pt>
                <c:pt idx="3027">
                  <c:v>5.4331784574692232</c:v>
                </c:pt>
                <c:pt idx="3029">
                  <c:v>45.066053555984681</c:v>
                </c:pt>
                <c:pt idx="3031">
                  <c:v>32.095118431442849</c:v>
                </c:pt>
                <c:pt idx="3032">
                  <c:v>91.160501032111256</c:v>
                </c:pt>
                <c:pt idx="3033">
                  <c:v>24.238090243595838</c:v>
                </c:pt>
                <c:pt idx="3034">
                  <c:v>45.732981086201271</c:v>
                </c:pt>
                <c:pt idx="3035">
                  <c:v>37.564485765409273</c:v>
                </c:pt>
                <c:pt idx="3036">
                  <c:v>32.432369112797112</c:v>
                </c:pt>
                <c:pt idx="3037">
                  <c:v>89.836282156551619</c:v>
                </c:pt>
                <c:pt idx="3038">
                  <c:v>35.319965305383874</c:v>
                </c:pt>
                <c:pt idx="3039">
                  <c:v>74.141440700709822</c:v>
                </c:pt>
                <c:pt idx="3040">
                  <c:v>26.205569672138633</c:v>
                </c:pt>
                <c:pt idx="3041">
                  <c:v>36.341176348204478</c:v>
                </c:pt>
                <c:pt idx="3042">
                  <c:v>38.686543273044968</c:v>
                </c:pt>
                <c:pt idx="3043">
                  <c:v>5.939062688198776</c:v>
                </c:pt>
                <c:pt idx="3044">
                  <c:v>29.355337009459465</c:v>
                </c:pt>
                <c:pt idx="3045">
                  <c:v>6.1078105127315245</c:v>
                </c:pt>
                <c:pt idx="3046">
                  <c:v>63.086833960466684</c:v>
                </c:pt>
                <c:pt idx="3047">
                  <c:v>17.9826770067483</c:v>
                </c:pt>
                <c:pt idx="3048">
                  <c:v>33.602475787406874</c:v>
                </c:pt>
                <c:pt idx="3049">
                  <c:v>60.867419632812016</c:v>
                </c:pt>
                <c:pt idx="3050">
                  <c:v>5.4204732221052003</c:v>
                </c:pt>
                <c:pt idx="3051">
                  <c:v>77.114193239355899</c:v>
                </c:pt>
                <c:pt idx="3052">
                  <c:v>43.6979245067443</c:v>
                </c:pt>
                <c:pt idx="3053">
                  <c:v>28.33666910038259</c:v>
                </c:pt>
                <c:pt idx="3054">
                  <c:v>118.56933657294337</c:v>
                </c:pt>
                <c:pt idx="3055">
                  <c:v>7.2593881263789477</c:v>
                </c:pt>
                <c:pt idx="3056">
                  <c:v>14.449206383238652</c:v>
                </c:pt>
                <c:pt idx="3057">
                  <c:v>39.822249158546583</c:v>
                </c:pt>
                <c:pt idx="3059">
                  <c:v>12.677942175998869</c:v>
                </c:pt>
                <c:pt idx="3060">
                  <c:v>50.378328148830974</c:v>
                </c:pt>
                <c:pt idx="3061">
                  <c:v>45.43333280181087</c:v>
                </c:pt>
                <c:pt idx="3062">
                  <c:v>45.295332055766352</c:v>
                </c:pt>
                <c:pt idx="3063">
                  <c:v>49.002587581476071</c:v>
                </c:pt>
                <c:pt idx="3064">
                  <c:v>24.337859754352262</c:v>
                </c:pt>
                <c:pt idx="3065">
                  <c:v>42.499351524030871</c:v>
                </c:pt>
                <c:pt idx="3066">
                  <c:v>27.650461724780779</c:v>
                </c:pt>
                <c:pt idx="3067">
                  <c:v>74.834114430039435</c:v>
                </c:pt>
                <c:pt idx="3068">
                  <c:v>49.040326637776154</c:v>
                </c:pt>
                <c:pt idx="3069">
                  <c:v>127.09617236372337</c:v>
                </c:pt>
                <c:pt idx="3070">
                  <c:v>5.3243167798157787</c:v>
                </c:pt>
                <c:pt idx="3071">
                  <c:v>13.99395481375773</c:v>
                </c:pt>
                <c:pt idx="3072">
                  <c:v>26.898578488952644</c:v>
                </c:pt>
                <c:pt idx="3073">
                  <c:v>41.276125539333158</c:v>
                </c:pt>
                <c:pt idx="3074">
                  <c:v>19.014978782454524</c:v>
                </c:pt>
                <c:pt idx="3075">
                  <c:v>28.250539701989684</c:v>
                </c:pt>
                <c:pt idx="3076">
                  <c:v>43.119952128717763</c:v>
                </c:pt>
                <c:pt idx="3077">
                  <c:v>66.193259502638455</c:v>
                </c:pt>
                <c:pt idx="3078">
                  <c:v>39.510684958986367</c:v>
                </c:pt>
                <c:pt idx="3079">
                  <c:v>26.237514547627573</c:v>
                </c:pt>
                <c:pt idx="3080">
                  <c:v>56.53790494360743</c:v>
                </c:pt>
                <c:pt idx="3081">
                  <c:v>35.158883509845495</c:v>
                </c:pt>
                <c:pt idx="3082">
                  <c:v>19.061367714199086</c:v>
                </c:pt>
                <c:pt idx="3083">
                  <c:v>36.47676352651613</c:v>
                </c:pt>
                <c:pt idx="3084">
                  <c:v>32.508519016989936</c:v>
                </c:pt>
                <c:pt idx="3085">
                  <c:v>58.215904859700885</c:v>
                </c:pt>
                <c:pt idx="3086">
                  <c:v>19.594857326593814</c:v>
                </c:pt>
                <c:pt idx="3087">
                  <c:v>5.3445358280126225</c:v>
                </c:pt>
                <c:pt idx="3088">
                  <c:v>13.124546272764068</c:v>
                </c:pt>
                <c:pt idx="3089">
                  <c:v>15.488315976208792</c:v>
                </c:pt>
                <c:pt idx="3090">
                  <c:v>46.767815209369587</c:v>
                </c:pt>
                <c:pt idx="3091">
                  <c:v>4.7183784380456233</c:v>
                </c:pt>
                <c:pt idx="3092">
                  <c:v>13.291095145658014</c:v>
                </c:pt>
                <c:pt idx="3093">
                  <c:v>24.54373310995603</c:v>
                </c:pt>
                <c:pt idx="3094">
                  <c:v>72.524816338553592</c:v>
                </c:pt>
                <c:pt idx="3095">
                  <c:v>55.190032189337501</c:v>
                </c:pt>
                <c:pt idx="3096">
                  <c:v>39.936572337528773</c:v>
                </c:pt>
                <c:pt idx="3097">
                  <c:v>41.316749466906984</c:v>
                </c:pt>
                <c:pt idx="3098">
                  <c:v>23.976305492647608</c:v>
                </c:pt>
                <c:pt idx="3099">
                  <c:v>20.613301700163706</c:v>
                </c:pt>
                <c:pt idx="3101">
                  <c:v>16.739767203822414</c:v>
                </c:pt>
                <c:pt idx="3102">
                  <c:v>31.615793255694015</c:v>
                </c:pt>
                <c:pt idx="3103">
                  <c:v>54.783475530826223</c:v>
                </c:pt>
                <c:pt idx="3104">
                  <c:v>40.072092081503307</c:v>
                </c:pt>
                <c:pt idx="3105">
                  <c:v>36.633229557550415</c:v>
                </c:pt>
                <c:pt idx="3106">
                  <c:v>42.017234659800152</c:v>
                </c:pt>
                <c:pt idx="3107">
                  <c:v>22.388315580279084</c:v>
                </c:pt>
                <c:pt idx="3108">
                  <c:v>24.374884130571257</c:v>
                </c:pt>
                <c:pt idx="3109">
                  <c:v>94.117203438016318</c:v>
                </c:pt>
                <c:pt idx="3110">
                  <c:v>28.333197650504882</c:v>
                </c:pt>
                <c:pt idx="3111">
                  <c:v>41.050136526874631</c:v>
                </c:pt>
                <c:pt idx="3112">
                  <c:v>80.95154182422857</c:v>
                </c:pt>
                <c:pt idx="3113">
                  <c:v>6.604638200283472</c:v>
                </c:pt>
                <c:pt idx="3114">
                  <c:v>36.254194046822988</c:v>
                </c:pt>
                <c:pt idx="3115">
                  <c:v>19.406391154440414</c:v>
                </c:pt>
                <c:pt idx="3116">
                  <c:v>19.173599992132512</c:v>
                </c:pt>
                <c:pt idx="3117">
                  <c:v>25.341545783456521</c:v>
                </c:pt>
                <c:pt idx="3118">
                  <c:v>51.423264939928501</c:v>
                </c:pt>
                <c:pt idx="3119">
                  <c:v>33.790364513948433</c:v>
                </c:pt>
                <c:pt idx="3120">
                  <c:v>17.641578115301186</c:v>
                </c:pt>
                <c:pt idx="3121">
                  <c:v>29.87926469447509</c:v>
                </c:pt>
                <c:pt idx="3122">
                  <c:v>40.404112212551532</c:v>
                </c:pt>
                <c:pt idx="3123">
                  <c:v>48.715372770879085</c:v>
                </c:pt>
                <c:pt idx="3124">
                  <c:v>3.2674319562772141</c:v>
                </c:pt>
                <c:pt idx="3126">
                  <c:v>75.472797672510424</c:v>
                </c:pt>
                <c:pt idx="3127">
                  <c:v>48.584348763069293</c:v>
                </c:pt>
                <c:pt idx="3128">
                  <c:v>65.036937410215728</c:v>
                </c:pt>
                <c:pt idx="3129">
                  <c:v>36.109988308825372</c:v>
                </c:pt>
                <c:pt idx="3130">
                  <c:v>14.754414401754431</c:v>
                </c:pt>
                <c:pt idx="3131">
                  <c:v>4.5598310429083497</c:v>
                </c:pt>
                <c:pt idx="3132">
                  <c:v>45.151085094659457</c:v>
                </c:pt>
                <c:pt idx="3133">
                  <c:v>85.708165090540234</c:v>
                </c:pt>
                <c:pt idx="3134">
                  <c:v>33.738651284949164</c:v>
                </c:pt>
                <c:pt idx="3135">
                  <c:v>18.743808728634452</c:v>
                </c:pt>
                <c:pt idx="3136">
                  <c:v>35.881517099955005</c:v>
                </c:pt>
                <c:pt idx="3137">
                  <c:v>34.888794351324336</c:v>
                </c:pt>
                <c:pt idx="3138">
                  <c:v>38.263752936856264</c:v>
                </c:pt>
                <c:pt idx="3139">
                  <c:v>19.224257766807604</c:v>
                </c:pt>
                <c:pt idx="3140">
                  <c:v>46.911900190974002</c:v>
                </c:pt>
                <c:pt idx="3141">
                  <c:v>13.605337074910356</c:v>
                </c:pt>
                <c:pt idx="3142">
                  <c:v>52.58877585607857</c:v>
                </c:pt>
                <c:pt idx="3143">
                  <c:v>36.883465376437705</c:v>
                </c:pt>
                <c:pt idx="3144">
                  <c:v>50.369611035634989</c:v>
                </c:pt>
                <c:pt idx="3145">
                  <c:v>31.580072279351647</c:v>
                </c:pt>
                <c:pt idx="3146">
                  <c:v>17.790909587374866</c:v>
                </c:pt>
                <c:pt idx="3147">
                  <c:v>64.884515421285329</c:v>
                </c:pt>
                <c:pt idx="3148">
                  <c:v>69.468711003661937</c:v>
                </c:pt>
                <c:pt idx="3149">
                  <c:v>4.6708565854720288</c:v>
                </c:pt>
                <c:pt idx="3150">
                  <c:v>40.623898480175576</c:v>
                </c:pt>
                <c:pt idx="3151">
                  <c:v>19.730351185407773</c:v>
                </c:pt>
                <c:pt idx="3152">
                  <c:v>66.974805435358675</c:v>
                </c:pt>
                <c:pt idx="3153">
                  <c:v>38.376091963528246</c:v>
                </c:pt>
                <c:pt idx="3154">
                  <c:v>57.784434576987856</c:v>
                </c:pt>
                <c:pt idx="3155">
                  <c:v>35.622766805112782</c:v>
                </c:pt>
                <c:pt idx="3156">
                  <c:v>84.476706187310114</c:v>
                </c:pt>
                <c:pt idx="3157">
                  <c:v>29.612775505910715</c:v>
                </c:pt>
                <c:pt idx="3158">
                  <c:v>85.772599940371805</c:v>
                </c:pt>
                <c:pt idx="3159">
                  <c:v>34.57722347092335</c:v>
                </c:pt>
                <c:pt idx="3160">
                  <c:v>21.67685152317932</c:v>
                </c:pt>
                <c:pt idx="3161">
                  <c:v>18.819575979908549</c:v>
                </c:pt>
                <c:pt idx="3162">
                  <c:v>24.05971697062601</c:v>
                </c:pt>
                <c:pt idx="3163">
                  <c:v>42.31899938224101</c:v>
                </c:pt>
                <c:pt idx="3164">
                  <c:v>34.001848456529032</c:v>
                </c:pt>
                <c:pt idx="3166">
                  <c:v>44.642132786756051</c:v>
                </c:pt>
                <c:pt idx="3167">
                  <c:v>20.744396333887284</c:v>
                </c:pt>
                <c:pt idx="3168">
                  <c:v>62.885103255030749</c:v>
                </c:pt>
                <c:pt idx="3169">
                  <c:v>19.167330101602051</c:v>
                </c:pt>
                <c:pt idx="3170">
                  <c:v>58.507020743137431</c:v>
                </c:pt>
                <c:pt idx="3171">
                  <c:v>62.692479651244462</c:v>
                </c:pt>
                <c:pt idx="3172">
                  <c:v>39.314459847342455</c:v>
                </c:pt>
                <c:pt idx="3173">
                  <c:v>77.69889316016895</c:v>
                </c:pt>
                <c:pt idx="3174">
                  <c:v>40.26793179219019</c:v>
                </c:pt>
                <c:pt idx="3175">
                  <c:v>8.4966360537010281</c:v>
                </c:pt>
                <c:pt idx="3176">
                  <c:v>33.022210037929391</c:v>
                </c:pt>
                <c:pt idx="3177">
                  <c:v>26.501689900001647</c:v>
                </c:pt>
                <c:pt idx="3178">
                  <c:v>12.944119742846954</c:v>
                </c:pt>
                <c:pt idx="3179">
                  <c:v>25.037278227342398</c:v>
                </c:pt>
                <c:pt idx="3180">
                  <c:v>40.94258452625099</c:v>
                </c:pt>
                <c:pt idx="3181">
                  <c:v>38.070508774894392</c:v>
                </c:pt>
                <c:pt idx="3182">
                  <c:v>63.750444271419582</c:v>
                </c:pt>
                <c:pt idx="3183">
                  <c:v>42.365606239204695</c:v>
                </c:pt>
                <c:pt idx="3184">
                  <c:v>23.379705185248266</c:v>
                </c:pt>
                <c:pt idx="3185">
                  <c:v>39.953072434544971</c:v>
                </c:pt>
                <c:pt idx="3186">
                  <c:v>19.744496900573324</c:v>
                </c:pt>
                <c:pt idx="3187">
                  <c:v>40.051125509875234</c:v>
                </c:pt>
                <c:pt idx="3188">
                  <c:v>25.623681146725406</c:v>
                </c:pt>
                <c:pt idx="3189">
                  <c:v>43.477244024093082</c:v>
                </c:pt>
                <c:pt idx="3190">
                  <c:v>34.444687095086977</c:v>
                </c:pt>
                <c:pt idx="3192">
                  <c:v>36.407682820360485</c:v>
                </c:pt>
                <c:pt idx="3193">
                  <c:v>31.103547262223142</c:v>
                </c:pt>
                <c:pt idx="3194">
                  <c:v>43.597309717705116</c:v>
                </c:pt>
                <c:pt idx="3195">
                  <c:v>22.907141764371797</c:v>
                </c:pt>
                <c:pt idx="3196">
                  <c:v>48.628192685171015</c:v>
                </c:pt>
                <c:pt idx="3197">
                  <c:v>12.917060646900419</c:v>
                </c:pt>
                <c:pt idx="3198">
                  <c:v>25.391363614382666</c:v>
                </c:pt>
                <c:pt idx="3199">
                  <c:v>3.1944809602426223</c:v>
                </c:pt>
                <c:pt idx="3200">
                  <c:v>29.07739043649385</c:v>
                </c:pt>
                <c:pt idx="3201">
                  <c:v>62.027478436866332</c:v>
                </c:pt>
                <c:pt idx="3202">
                  <c:v>29.476492291597999</c:v>
                </c:pt>
                <c:pt idx="3203">
                  <c:v>46.166775264768894</c:v>
                </c:pt>
                <c:pt idx="3204">
                  <c:v>38.9191502606757</c:v>
                </c:pt>
                <c:pt idx="3205">
                  <c:v>38.182710044096993</c:v>
                </c:pt>
                <c:pt idx="3206">
                  <c:v>19.815573380383896</c:v>
                </c:pt>
                <c:pt idx="3207">
                  <c:v>41.692829791388434</c:v>
                </c:pt>
                <c:pt idx="3208">
                  <c:v>24.934964508030355</c:v>
                </c:pt>
                <c:pt idx="3209">
                  <c:v>94.128538800111315</c:v>
                </c:pt>
                <c:pt idx="3210">
                  <c:v>19.784775100961848</c:v>
                </c:pt>
                <c:pt idx="3211">
                  <c:v>52.932085712487165</c:v>
                </c:pt>
                <c:pt idx="3212">
                  <c:v>38.481675847250564</c:v>
                </c:pt>
                <c:pt idx="3213">
                  <c:v>15.119499101346811</c:v>
                </c:pt>
                <c:pt idx="3214">
                  <c:v>46.933089224462869</c:v>
                </c:pt>
                <c:pt idx="3215">
                  <c:v>8.1108336977580908</c:v>
                </c:pt>
                <c:pt idx="3216">
                  <c:v>40.35229348350363</c:v>
                </c:pt>
                <c:pt idx="3217">
                  <c:v>38.914592673126101</c:v>
                </c:pt>
                <c:pt idx="3218">
                  <c:v>43.441245931350245</c:v>
                </c:pt>
                <c:pt idx="3219">
                  <c:v>34.285325394247231</c:v>
                </c:pt>
                <c:pt idx="3220">
                  <c:v>50.989865966976822</c:v>
                </c:pt>
                <c:pt idx="3221">
                  <c:v>77.60810183151294</c:v>
                </c:pt>
                <c:pt idx="3222">
                  <c:v>75.997300880034388</c:v>
                </c:pt>
                <c:pt idx="3223">
                  <c:v>12.593493095697058</c:v>
                </c:pt>
                <c:pt idx="3224">
                  <c:v>21.096075440974737</c:v>
                </c:pt>
                <c:pt idx="3225">
                  <c:v>58.001656689818773</c:v>
                </c:pt>
                <c:pt idx="3226">
                  <c:v>104.65427724008285</c:v>
                </c:pt>
                <c:pt idx="3227">
                  <c:v>31.052679723543321</c:v>
                </c:pt>
                <c:pt idx="3228">
                  <c:v>20.327339873961538</c:v>
                </c:pt>
                <c:pt idx="3229">
                  <c:v>60.955697684842903</c:v>
                </c:pt>
                <c:pt idx="3230">
                  <c:v>39.619060663664918</c:v>
                </c:pt>
                <c:pt idx="3231">
                  <c:v>17.002022831081199</c:v>
                </c:pt>
                <c:pt idx="3232">
                  <c:v>34.520454979115087</c:v>
                </c:pt>
                <c:pt idx="3233">
                  <c:v>58.265032593098667</c:v>
                </c:pt>
                <c:pt idx="3234">
                  <c:v>81.226879848946609</c:v>
                </c:pt>
                <c:pt idx="3235">
                  <c:v>25.024725475058329</c:v>
                </c:pt>
                <c:pt idx="3236">
                  <c:v>21.644962213290132</c:v>
                </c:pt>
                <c:pt idx="3237">
                  <c:v>106.01818892162669</c:v>
                </c:pt>
                <c:pt idx="3238">
                  <c:v>44.547689676001823</c:v>
                </c:pt>
                <c:pt idx="3239">
                  <c:v>19.236187519261026</c:v>
                </c:pt>
                <c:pt idx="3240">
                  <c:v>49.655938885222312</c:v>
                </c:pt>
                <c:pt idx="3241">
                  <c:v>27.120573902087436</c:v>
                </c:pt>
                <c:pt idx="3242">
                  <c:v>38.200405254719428</c:v>
                </c:pt>
                <c:pt idx="3243">
                  <c:v>51.983456079068603</c:v>
                </c:pt>
                <c:pt idx="3244">
                  <c:v>30.147396443515373</c:v>
                </c:pt>
                <c:pt idx="3246">
                  <c:v>16.346289552435415</c:v>
                </c:pt>
                <c:pt idx="3247">
                  <c:v>37.841842445132393</c:v>
                </c:pt>
                <c:pt idx="3248">
                  <c:v>34.092034581740378</c:v>
                </c:pt>
                <c:pt idx="3249">
                  <c:v>2.6375353598278908</c:v>
                </c:pt>
                <c:pt idx="3250">
                  <c:v>49.735198004775484</c:v>
                </c:pt>
                <c:pt idx="3251">
                  <c:v>29.186778465089319</c:v>
                </c:pt>
                <c:pt idx="3252">
                  <c:v>52.96327002020309</c:v>
                </c:pt>
                <c:pt idx="3253">
                  <c:v>45.62381119873816</c:v>
                </c:pt>
                <c:pt idx="3254">
                  <c:v>15.502917999590411</c:v>
                </c:pt>
                <c:pt idx="3255">
                  <c:v>65.949570674370378</c:v>
                </c:pt>
                <c:pt idx="3257">
                  <c:v>20.953564249841975</c:v>
                </c:pt>
                <c:pt idx="3258">
                  <c:v>22.543724304317315</c:v>
                </c:pt>
                <c:pt idx="3259">
                  <c:v>53.330194690176867</c:v>
                </c:pt>
                <c:pt idx="3260">
                  <c:v>24.381872196078934</c:v>
                </c:pt>
                <c:pt idx="3261">
                  <c:v>142.78457720990872</c:v>
                </c:pt>
                <c:pt idx="3262">
                  <c:v>119.71845410969939</c:v>
                </c:pt>
                <c:pt idx="3263">
                  <c:v>35.071268136890502</c:v>
                </c:pt>
                <c:pt idx="3264">
                  <c:v>64.441956986952917</c:v>
                </c:pt>
                <c:pt idx="3265">
                  <c:v>25.973092510532336</c:v>
                </c:pt>
                <c:pt idx="3266">
                  <c:v>54.184333944656558</c:v>
                </c:pt>
                <c:pt idx="3267">
                  <c:v>44.650509960628462</c:v>
                </c:pt>
                <c:pt idx="3268">
                  <c:v>1.5242064116714162</c:v>
                </c:pt>
                <c:pt idx="3269">
                  <c:v>21.116929945511128</c:v>
                </c:pt>
                <c:pt idx="3270">
                  <c:v>75.188384084111007</c:v>
                </c:pt>
                <c:pt idx="3272">
                  <c:v>18.639924333600817</c:v>
                </c:pt>
                <c:pt idx="3273">
                  <c:v>43.036340369165451</c:v>
                </c:pt>
                <c:pt idx="3274">
                  <c:v>20.660738583963365</c:v>
                </c:pt>
                <c:pt idx="3276">
                  <c:v>39.186258559360255</c:v>
                </c:pt>
                <c:pt idx="3277">
                  <c:v>16.536738277474385</c:v>
                </c:pt>
                <c:pt idx="3278">
                  <c:v>17.685528515905837</c:v>
                </c:pt>
                <c:pt idx="3280">
                  <c:v>70.453771814585735</c:v>
                </c:pt>
                <c:pt idx="3281">
                  <c:v>48.274637325163667</c:v>
                </c:pt>
                <c:pt idx="3282">
                  <c:v>41.537009843105452</c:v>
                </c:pt>
                <c:pt idx="3283">
                  <c:v>9.0776771764129531</c:v>
                </c:pt>
                <c:pt idx="3284">
                  <c:v>10.173907753696788</c:v>
                </c:pt>
                <c:pt idx="3285">
                  <c:v>48.551145692015226</c:v>
                </c:pt>
                <c:pt idx="3286">
                  <c:v>35.777765178151242</c:v>
                </c:pt>
                <c:pt idx="3287">
                  <c:v>33.984006438453122</c:v>
                </c:pt>
                <c:pt idx="3288">
                  <c:v>45.546955774020773</c:v>
                </c:pt>
                <c:pt idx="3289">
                  <c:v>34.388448374584954</c:v>
                </c:pt>
                <c:pt idx="3290">
                  <c:v>65.664574111887148</c:v>
                </c:pt>
                <c:pt idx="3291">
                  <c:v>29.322779108169605</c:v>
                </c:pt>
                <c:pt idx="3292">
                  <c:v>43.694408977982256</c:v>
                </c:pt>
                <c:pt idx="3293">
                  <c:v>111.71993235350402</c:v>
                </c:pt>
                <c:pt idx="3294">
                  <c:v>44.805670702869989</c:v>
                </c:pt>
                <c:pt idx="3295">
                  <c:v>51.152034327769428</c:v>
                </c:pt>
                <c:pt idx="3296">
                  <c:v>33.855504075374682</c:v>
                </c:pt>
                <c:pt idx="3297">
                  <c:v>32.702885823740992</c:v>
                </c:pt>
                <c:pt idx="3298">
                  <c:v>57.023532492109737</c:v>
                </c:pt>
                <c:pt idx="3299">
                  <c:v>23.089014876415661</c:v>
                </c:pt>
                <c:pt idx="3300">
                  <c:v>19.135039041429845</c:v>
                </c:pt>
                <c:pt idx="3301">
                  <c:v>30.028456566287883</c:v>
                </c:pt>
                <c:pt idx="3302">
                  <c:v>24.123340778630542</c:v>
                </c:pt>
                <c:pt idx="3303">
                  <c:v>31.055450736923511</c:v>
                </c:pt>
                <c:pt idx="3304">
                  <c:v>24.954166655723387</c:v>
                </c:pt>
                <c:pt idx="3305">
                  <c:v>53.514904278449592</c:v>
                </c:pt>
                <c:pt idx="3306">
                  <c:v>70.617449692959909</c:v>
                </c:pt>
                <c:pt idx="3307">
                  <c:v>44.935780598980564</c:v>
                </c:pt>
                <c:pt idx="3308">
                  <c:v>48.907190458146196</c:v>
                </c:pt>
                <c:pt idx="3309">
                  <c:v>42.994945639600282</c:v>
                </c:pt>
                <c:pt idx="3310">
                  <c:v>38.404992979166067</c:v>
                </c:pt>
                <c:pt idx="3311">
                  <c:v>60.147475747245295</c:v>
                </c:pt>
                <c:pt idx="3312">
                  <c:v>68.091016563507154</c:v>
                </c:pt>
                <c:pt idx="3313">
                  <c:v>30.790952188713611</c:v>
                </c:pt>
                <c:pt idx="3314">
                  <c:v>93.879396238857865</c:v>
                </c:pt>
                <c:pt idx="3315">
                  <c:v>40.622033245900639</c:v>
                </c:pt>
                <c:pt idx="3316">
                  <c:v>19.987959306546614</c:v>
                </c:pt>
                <c:pt idx="3317">
                  <c:v>21.255456940796229</c:v>
                </c:pt>
                <c:pt idx="3318">
                  <c:v>27.253955475617651</c:v>
                </c:pt>
                <c:pt idx="3319">
                  <c:v>43.276125343044782</c:v>
                </c:pt>
                <c:pt idx="3320">
                  <c:v>29.291843801433082</c:v>
                </c:pt>
                <c:pt idx="3321">
                  <c:v>78.863771292431977</c:v>
                </c:pt>
                <c:pt idx="3322">
                  <c:v>15.362702655247462</c:v>
                </c:pt>
                <c:pt idx="3323">
                  <c:v>16.354924034632479</c:v>
                </c:pt>
                <c:pt idx="3324">
                  <c:v>27.502487751844601</c:v>
                </c:pt>
                <c:pt idx="3325">
                  <c:v>10.405615713556218</c:v>
                </c:pt>
                <c:pt idx="3326">
                  <c:v>49.91829999037919</c:v>
                </c:pt>
                <c:pt idx="3327">
                  <c:v>1.2257313377631114</c:v>
                </c:pt>
                <c:pt idx="3328">
                  <c:v>42.271626132972472</c:v>
                </c:pt>
                <c:pt idx="3329">
                  <c:v>22.97813977710101</c:v>
                </c:pt>
                <c:pt idx="3330">
                  <c:v>115.07817341873844</c:v>
                </c:pt>
                <c:pt idx="3331">
                  <c:v>50.854839221246074</c:v>
                </c:pt>
                <c:pt idx="3333">
                  <c:v>109.64250754094518</c:v>
                </c:pt>
                <c:pt idx="3335">
                  <c:v>16.566545862665006</c:v>
                </c:pt>
                <c:pt idx="3336">
                  <c:v>32.330054940932314</c:v>
                </c:pt>
                <c:pt idx="3337">
                  <c:v>75.327302799175399</c:v>
                </c:pt>
                <c:pt idx="3338">
                  <c:v>34.756720043255804</c:v>
                </c:pt>
                <c:pt idx="3339">
                  <c:v>15.192056335675261</c:v>
                </c:pt>
                <c:pt idx="3340">
                  <c:v>26.427876141964852</c:v>
                </c:pt>
                <c:pt idx="3341">
                  <c:v>3.8398304323032839</c:v>
                </c:pt>
                <c:pt idx="3342">
                  <c:v>17.638701807027115</c:v>
                </c:pt>
                <c:pt idx="3343">
                  <c:v>20.370588369069441</c:v>
                </c:pt>
                <c:pt idx="3344">
                  <c:v>30.341800587040783</c:v>
                </c:pt>
                <c:pt idx="3345">
                  <c:v>10.646740175042503</c:v>
                </c:pt>
                <c:pt idx="3346">
                  <c:v>23.524371759547584</c:v>
                </c:pt>
                <c:pt idx="3347">
                  <c:v>9.6905650049406589</c:v>
                </c:pt>
                <c:pt idx="3348">
                  <c:v>39.524202697892839</c:v>
                </c:pt>
                <c:pt idx="3349">
                  <c:v>26.407640390588917</c:v>
                </c:pt>
                <c:pt idx="3350">
                  <c:v>37.171885014613018</c:v>
                </c:pt>
                <c:pt idx="3351">
                  <c:v>33.636981994611162</c:v>
                </c:pt>
                <c:pt idx="3352">
                  <c:v>61.007374603923147</c:v>
                </c:pt>
                <c:pt idx="3353">
                  <c:v>43.899749655646303</c:v>
                </c:pt>
                <c:pt idx="3354">
                  <c:v>29.611199089869157</c:v>
                </c:pt>
                <c:pt idx="3356">
                  <c:v>9.6921861161913156</c:v>
                </c:pt>
                <c:pt idx="3357">
                  <c:v>19.247177023303543</c:v>
                </c:pt>
                <c:pt idx="3358">
                  <c:v>38.177031838132876</c:v>
                </c:pt>
                <c:pt idx="3359">
                  <c:v>47.780571834353061</c:v>
                </c:pt>
                <c:pt idx="3360">
                  <c:v>55.704566059774649</c:v>
                </c:pt>
                <c:pt idx="3363">
                  <c:v>49.534854411728382</c:v>
                </c:pt>
                <c:pt idx="3364">
                  <c:v>37.854341105849947</c:v>
                </c:pt>
                <c:pt idx="3365">
                  <c:v>79.535313862553366</c:v>
                </c:pt>
                <c:pt idx="3366">
                  <c:v>44.930007763074066</c:v>
                </c:pt>
                <c:pt idx="3367">
                  <c:v>42.405053157060841</c:v>
                </c:pt>
                <c:pt idx="3368">
                  <c:v>61.440372927021201</c:v>
                </c:pt>
                <c:pt idx="3369">
                  <c:v>12.06688255117975</c:v>
                </c:pt>
                <c:pt idx="3370">
                  <c:v>27.378092745155445</c:v>
                </c:pt>
                <c:pt idx="3371">
                  <c:v>37.820896462582276</c:v>
                </c:pt>
                <c:pt idx="3372">
                  <c:v>60.81405031210425</c:v>
                </c:pt>
                <c:pt idx="3373">
                  <c:v>31.828883751938942</c:v>
                </c:pt>
                <c:pt idx="3374">
                  <c:v>16.708240827109346</c:v>
                </c:pt>
                <c:pt idx="3375">
                  <c:v>10.369359402928943</c:v>
                </c:pt>
                <c:pt idx="3376">
                  <c:v>76.53012117089682</c:v>
                </c:pt>
                <c:pt idx="3377">
                  <c:v>11.079807887522618</c:v>
                </c:pt>
                <c:pt idx="3378">
                  <c:v>35.013500203477513</c:v>
                </c:pt>
                <c:pt idx="3379">
                  <c:v>24.338329084848798</c:v>
                </c:pt>
                <c:pt idx="3380">
                  <c:v>70.442698701662025</c:v>
                </c:pt>
                <c:pt idx="3381">
                  <c:v>136.36612548498229</c:v>
                </c:pt>
                <c:pt idx="3382">
                  <c:v>62.144191828465722</c:v>
                </c:pt>
                <c:pt idx="3383">
                  <c:v>10.285065547847093</c:v>
                </c:pt>
                <c:pt idx="3384">
                  <c:v>78.523443429402235</c:v>
                </c:pt>
                <c:pt idx="3385">
                  <c:v>23.527384956316126</c:v>
                </c:pt>
                <c:pt idx="3386">
                  <c:v>57.14258402226293</c:v>
                </c:pt>
                <c:pt idx="3387">
                  <c:v>10.972603397173419</c:v>
                </c:pt>
                <c:pt idx="3388">
                  <c:v>19.325252163269411</c:v>
                </c:pt>
                <c:pt idx="3389">
                  <c:v>35.248658256279271</c:v>
                </c:pt>
                <c:pt idx="3390">
                  <c:v>35.09611252220671</c:v>
                </c:pt>
                <c:pt idx="3391">
                  <c:v>25.431069233217489</c:v>
                </c:pt>
                <c:pt idx="3392">
                  <c:v>50.123588895046332</c:v>
                </c:pt>
                <c:pt idx="3393">
                  <c:v>34.714820429798294</c:v>
                </c:pt>
                <c:pt idx="3394">
                  <c:v>22.910195600107102</c:v>
                </c:pt>
                <c:pt idx="3395">
                  <c:v>43.726772957053313</c:v>
                </c:pt>
                <c:pt idx="3396">
                  <c:v>60.198304969776153</c:v>
                </c:pt>
                <c:pt idx="3397">
                  <c:v>31.145325310541438</c:v>
                </c:pt>
                <c:pt idx="3398">
                  <c:v>27.699427851195484</c:v>
                </c:pt>
                <c:pt idx="3400">
                  <c:v>7.6120991571562682</c:v>
                </c:pt>
                <c:pt idx="3401">
                  <c:v>37.802639063408144</c:v>
                </c:pt>
                <c:pt idx="3402">
                  <c:v>79.675666713044151</c:v>
                </c:pt>
                <c:pt idx="3403">
                  <c:v>31.279651161458517</c:v>
                </c:pt>
                <c:pt idx="3404">
                  <c:v>34.395472811121955</c:v>
                </c:pt>
                <c:pt idx="3405">
                  <c:v>56.910461973593826</c:v>
                </c:pt>
                <c:pt idx="3406">
                  <c:v>34.894171675883577</c:v>
                </c:pt>
                <c:pt idx="3408">
                  <c:v>54.455098048034337</c:v>
                </c:pt>
                <c:pt idx="3409">
                  <c:v>48.992038474875564</c:v>
                </c:pt>
                <c:pt idx="3410">
                  <c:v>47.478117872518148</c:v>
                </c:pt>
                <c:pt idx="3411">
                  <c:v>30.506518057151727</c:v>
                </c:pt>
                <c:pt idx="3412">
                  <c:v>67.954428914358246</c:v>
                </c:pt>
                <c:pt idx="3413">
                  <c:v>69.961198499438694</c:v>
                </c:pt>
                <c:pt idx="3414">
                  <c:v>48.736515613757966</c:v>
                </c:pt>
                <c:pt idx="3415">
                  <c:v>24.372400361579661</c:v>
                </c:pt>
                <c:pt idx="3416">
                  <c:v>32.565085958231727</c:v>
                </c:pt>
                <c:pt idx="3417">
                  <c:v>38.002808897917902</c:v>
                </c:pt>
                <c:pt idx="3418">
                  <c:v>74.321347621316505</c:v>
                </c:pt>
                <c:pt idx="3419">
                  <c:v>39.843506879541671</c:v>
                </c:pt>
                <c:pt idx="3420">
                  <c:v>21.199134307866885</c:v>
                </c:pt>
                <c:pt idx="3421">
                  <c:v>61.759865047380721</c:v>
                </c:pt>
                <c:pt idx="3422">
                  <c:v>34.398956618363549</c:v>
                </c:pt>
                <c:pt idx="3423">
                  <c:v>14.388166247217157</c:v>
                </c:pt>
                <c:pt idx="3424">
                  <c:v>25.084309659113739</c:v>
                </c:pt>
                <c:pt idx="3425">
                  <c:v>42.748000377903068</c:v>
                </c:pt>
                <c:pt idx="3426">
                  <c:v>33.071436891626817</c:v>
                </c:pt>
                <c:pt idx="3427">
                  <c:v>18.793595988525389</c:v>
                </c:pt>
                <c:pt idx="3428">
                  <c:v>49.132798732205416</c:v>
                </c:pt>
                <c:pt idx="3429">
                  <c:v>9.253023371942664</c:v>
                </c:pt>
                <c:pt idx="3430">
                  <c:v>29.062081154344128</c:v>
                </c:pt>
                <c:pt idx="3431">
                  <c:v>25.537193664973429</c:v>
                </c:pt>
                <c:pt idx="3432">
                  <c:v>81.434594113363417</c:v>
                </c:pt>
                <c:pt idx="3433">
                  <c:v>31.845989759991284</c:v>
                </c:pt>
                <c:pt idx="3434">
                  <c:v>88.394060496313912</c:v>
                </c:pt>
                <c:pt idx="3435">
                  <c:v>21.722184963092168</c:v>
                </c:pt>
                <c:pt idx="3436">
                  <c:v>33.297363033058751</c:v>
                </c:pt>
                <c:pt idx="3438">
                  <c:v>27.906423629183063</c:v>
                </c:pt>
                <c:pt idx="3439">
                  <c:v>25.547863127969471</c:v>
                </c:pt>
                <c:pt idx="3440">
                  <c:v>19.1699362621763</c:v>
                </c:pt>
                <c:pt idx="3441">
                  <c:v>44.807483643255466</c:v>
                </c:pt>
                <c:pt idx="3442">
                  <c:v>16.197079599467713</c:v>
                </c:pt>
                <c:pt idx="3443">
                  <c:v>16.092799343066972</c:v>
                </c:pt>
                <c:pt idx="3445">
                  <c:v>17.02365308405815</c:v>
                </c:pt>
                <c:pt idx="3446">
                  <c:v>31.680425870271321</c:v>
                </c:pt>
                <c:pt idx="3447">
                  <c:v>13.418260222069996</c:v>
                </c:pt>
                <c:pt idx="3448">
                  <c:v>42.17266351960248</c:v>
                </c:pt>
                <c:pt idx="3449">
                  <c:v>52.427518409603948</c:v>
                </c:pt>
                <c:pt idx="3450">
                  <c:v>31.950764655044068</c:v>
                </c:pt>
                <c:pt idx="3451">
                  <c:v>15.609319507013399</c:v>
                </c:pt>
                <c:pt idx="3452">
                  <c:v>61.279816263648797</c:v>
                </c:pt>
                <c:pt idx="3453">
                  <c:v>29.26909071034018</c:v>
                </c:pt>
                <c:pt idx="3454">
                  <c:v>21.908025125645665</c:v>
                </c:pt>
                <c:pt idx="3455">
                  <c:v>63.428572823866411</c:v>
                </c:pt>
                <c:pt idx="3456">
                  <c:v>31.542384615075697</c:v>
                </c:pt>
                <c:pt idx="3457">
                  <c:v>27.945263270576699</c:v>
                </c:pt>
                <c:pt idx="3458">
                  <c:v>17.186113023706522</c:v>
                </c:pt>
                <c:pt idx="3459">
                  <c:v>45.65449348059996</c:v>
                </c:pt>
                <c:pt idx="3460">
                  <c:v>16.760096167254311</c:v>
                </c:pt>
                <c:pt idx="3461">
                  <c:v>14.615855493128471</c:v>
                </c:pt>
                <c:pt idx="3462">
                  <c:v>54.648847525908742</c:v>
                </c:pt>
                <c:pt idx="3463">
                  <c:v>30.407226492083222</c:v>
                </c:pt>
                <c:pt idx="3464">
                  <c:v>40.778111513052515</c:v>
                </c:pt>
                <c:pt idx="3465">
                  <c:v>50.650525734471209</c:v>
                </c:pt>
                <c:pt idx="3466">
                  <c:v>41.109912865913827</c:v>
                </c:pt>
                <c:pt idx="3468">
                  <c:v>72.813571726027703</c:v>
                </c:pt>
                <c:pt idx="3469">
                  <c:v>31.763947636947993</c:v>
                </c:pt>
                <c:pt idx="3470">
                  <c:v>30.791503889560286</c:v>
                </c:pt>
                <c:pt idx="3471">
                  <c:v>44.954095476549796</c:v>
                </c:pt>
                <c:pt idx="3472">
                  <c:v>43.531451451112943</c:v>
                </c:pt>
                <c:pt idx="3473">
                  <c:v>110.64844473791413</c:v>
                </c:pt>
                <c:pt idx="3474">
                  <c:v>48.7476648224266</c:v>
                </c:pt>
                <c:pt idx="3475">
                  <c:v>40.882150591514154</c:v>
                </c:pt>
                <c:pt idx="3476">
                  <c:v>16.329253862854962</c:v>
                </c:pt>
                <c:pt idx="3477">
                  <c:v>42.394172097139609</c:v>
                </c:pt>
                <c:pt idx="3478">
                  <c:v>19.224815119761242</c:v>
                </c:pt>
                <c:pt idx="3479">
                  <c:v>62.917862107876445</c:v>
                </c:pt>
                <c:pt idx="3480">
                  <c:v>22.655896141108244</c:v>
                </c:pt>
                <c:pt idx="3481">
                  <c:v>29.743475399726492</c:v>
                </c:pt>
                <c:pt idx="3482">
                  <c:v>28.559524049560704</c:v>
                </c:pt>
                <c:pt idx="3483">
                  <c:v>7.5358163025339016</c:v>
                </c:pt>
                <c:pt idx="3484">
                  <c:v>19.093966860108143</c:v>
                </c:pt>
                <c:pt idx="3485">
                  <c:v>60.82061918776418</c:v>
                </c:pt>
                <c:pt idx="3486">
                  <c:v>22.547154301618413</c:v>
                </c:pt>
                <c:pt idx="3487">
                  <c:v>19.526360325179585</c:v>
                </c:pt>
                <c:pt idx="3488">
                  <c:v>24.514532803307485</c:v>
                </c:pt>
                <c:pt idx="3489">
                  <c:v>31.983447177836766</c:v>
                </c:pt>
                <c:pt idx="3490">
                  <c:v>30.123268725261969</c:v>
                </c:pt>
                <c:pt idx="3491">
                  <c:v>68.177702887463965</c:v>
                </c:pt>
                <c:pt idx="3492">
                  <c:v>4.4925694635406677</c:v>
                </c:pt>
                <c:pt idx="3493">
                  <c:v>71.150135728753909</c:v>
                </c:pt>
                <c:pt idx="3494">
                  <c:v>33.715590730484045</c:v>
                </c:pt>
                <c:pt idx="3495">
                  <c:v>94.609987328925712</c:v>
                </c:pt>
                <c:pt idx="3496">
                  <c:v>17.971623864626423</c:v>
                </c:pt>
                <c:pt idx="3498">
                  <c:v>24.170167060076871</c:v>
                </c:pt>
                <c:pt idx="3499">
                  <c:v>32.673054033728867</c:v>
                </c:pt>
                <c:pt idx="3500">
                  <c:v>78.634344792333906</c:v>
                </c:pt>
                <c:pt idx="3501">
                  <c:v>14.090380053330481</c:v>
                </c:pt>
                <c:pt idx="3502">
                  <c:v>24.047239871329253</c:v>
                </c:pt>
                <c:pt idx="3503">
                  <c:v>106.55434498782238</c:v>
                </c:pt>
                <c:pt idx="3504">
                  <c:v>112.51820580582121</c:v>
                </c:pt>
                <c:pt idx="3505">
                  <c:v>15.268636215209819</c:v>
                </c:pt>
                <c:pt idx="3506">
                  <c:v>35.655167793327173</c:v>
                </c:pt>
                <c:pt idx="3507">
                  <c:v>27.711303705199477</c:v>
                </c:pt>
                <c:pt idx="3508">
                  <c:v>26.040794744927304</c:v>
                </c:pt>
                <c:pt idx="3509">
                  <c:v>36.668535725697467</c:v>
                </c:pt>
                <c:pt idx="3510">
                  <c:v>35.957672222505145</c:v>
                </c:pt>
                <c:pt idx="3511">
                  <c:v>30.756367336548184</c:v>
                </c:pt>
                <c:pt idx="3512">
                  <c:v>15.947568861209978</c:v>
                </c:pt>
                <c:pt idx="3513">
                  <c:v>29.509691759960326</c:v>
                </c:pt>
                <c:pt idx="3514">
                  <c:v>31.071183601979786</c:v>
                </c:pt>
                <c:pt idx="3515">
                  <c:v>15.359772704614047</c:v>
                </c:pt>
                <c:pt idx="3516">
                  <c:v>23.162055749577966</c:v>
                </c:pt>
                <c:pt idx="3517">
                  <c:v>24.374922409861426</c:v>
                </c:pt>
                <c:pt idx="3518">
                  <c:v>50.834760223131511</c:v>
                </c:pt>
                <c:pt idx="3519">
                  <c:v>122.43777326670468</c:v>
                </c:pt>
                <c:pt idx="3520">
                  <c:v>4.2771764406322248</c:v>
                </c:pt>
                <c:pt idx="3521">
                  <c:v>23.761586433710381</c:v>
                </c:pt>
                <c:pt idx="3522">
                  <c:v>102.38481570594283</c:v>
                </c:pt>
                <c:pt idx="3523">
                  <c:v>18.814539096233439</c:v>
                </c:pt>
                <c:pt idx="3524">
                  <c:v>28.508120390018611</c:v>
                </c:pt>
                <c:pt idx="3525">
                  <c:v>16.177710991579037</c:v>
                </c:pt>
                <c:pt idx="3526">
                  <c:v>7.9279845860632054</c:v>
                </c:pt>
                <c:pt idx="3527">
                  <c:v>30.801570859914758</c:v>
                </c:pt>
                <c:pt idx="3528">
                  <c:v>80.550916658733925</c:v>
                </c:pt>
                <c:pt idx="3529">
                  <c:v>17.919733777659133</c:v>
                </c:pt>
                <c:pt idx="3530">
                  <c:v>35.47681172771015</c:v>
                </c:pt>
                <c:pt idx="3531">
                  <c:v>27.445880337062079</c:v>
                </c:pt>
                <c:pt idx="3532">
                  <c:v>32.009123003245016</c:v>
                </c:pt>
                <c:pt idx="3533">
                  <c:v>70.993272991336724</c:v>
                </c:pt>
                <c:pt idx="3535">
                  <c:v>39.521208169786732</c:v>
                </c:pt>
                <c:pt idx="3536">
                  <c:v>65.932695804045636</c:v>
                </c:pt>
                <c:pt idx="3538">
                  <c:v>35.42301473502841</c:v>
                </c:pt>
                <c:pt idx="3539">
                  <c:v>25.79273379820215</c:v>
                </c:pt>
                <c:pt idx="3540">
                  <c:v>32.131522470951786</c:v>
                </c:pt>
                <c:pt idx="3541">
                  <c:v>32.700145676656369</c:v>
                </c:pt>
                <c:pt idx="3542">
                  <c:v>42.534963996711582</c:v>
                </c:pt>
                <c:pt idx="3543">
                  <c:v>29.099526007229553</c:v>
                </c:pt>
                <c:pt idx="3544">
                  <c:v>42.913786416735533</c:v>
                </c:pt>
                <c:pt idx="3545">
                  <c:v>24.401611530781086</c:v>
                </c:pt>
                <c:pt idx="3546">
                  <c:v>124.2641574624175</c:v>
                </c:pt>
                <c:pt idx="3547">
                  <c:v>33.667529068771415</c:v>
                </c:pt>
                <c:pt idx="3548">
                  <c:v>99.936319716895525</c:v>
                </c:pt>
                <c:pt idx="3549">
                  <c:v>44.375774222274927</c:v>
                </c:pt>
                <c:pt idx="3550">
                  <c:v>21.585688197491542</c:v>
                </c:pt>
                <c:pt idx="3551">
                  <c:v>21.740109389510849</c:v>
                </c:pt>
                <c:pt idx="3552">
                  <c:v>58.168392153925076</c:v>
                </c:pt>
                <c:pt idx="3553">
                  <c:v>25.968702318655545</c:v>
                </c:pt>
                <c:pt idx="3554">
                  <c:v>29.396410411217961</c:v>
                </c:pt>
                <c:pt idx="3555">
                  <c:v>5.2977441463419979</c:v>
                </c:pt>
                <c:pt idx="3556">
                  <c:v>25.308384381799375</c:v>
                </c:pt>
                <c:pt idx="3557">
                  <c:v>46.655445170659185</c:v>
                </c:pt>
                <c:pt idx="3558">
                  <c:v>42.553123600772921</c:v>
                </c:pt>
                <c:pt idx="3559">
                  <c:v>24.771994590444784</c:v>
                </c:pt>
                <c:pt idx="3560">
                  <c:v>23.653970059148115</c:v>
                </c:pt>
                <c:pt idx="3561">
                  <c:v>8.6709738621307739</c:v>
                </c:pt>
                <c:pt idx="3562">
                  <c:v>14.112994901992712</c:v>
                </c:pt>
                <c:pt idx="3563">
                  <c:v>20.063217006279739</c:v>
                </c:pt>
                <c:pt idx="3564">
                  <c:v>24.242708353142657</c:v>
                </c:pt>
                <c:pt idx="3565">
                  <c:v>23.39355413419386</c:v>
                </c:pt>
                <c:pt idx="3566">
                  <c:v>11.604985595692686</c:v>
                </c:pt>
                <c:pt idx="3567">
                  <c:v>38.705694706062609</c:v>
                </c:pt>
                <c:pt idx="3568">
                  <c:v>122.03136862647641</c:v>
                </c:pt>
                <c:pt idx="3569">
                  <c:v>30.72632321409715</c:v>
                </c:pt>
                <c:pt idx="3570">
                  <c:v>13.439704259203895</c:v>
                </c:pt>
                <c:pt idx="3571">
                  <c:v>32.808658825703461</c:v>
                </c:pt>
                <c:pt idx="3572">
                  <c:v>32.948365749105875</c:v>
                </c:pt>
                <c:pt idx="3573">
                  <c:v>72.521795522173619</c:v>
                </c:pt>
                <c:pt idx="3574">
                  <c:v>42.182924734836512</c:v>
                </c:pt>
                <c:pt idx="3575">
                  <c:v>16.57046140655476</c:v>
                </c:pt>
                <c:pt idx="3576">
                  <c:v>55.214644581142878</c:v>
                </c:pt>
                <c:pt idx="3577">
                  <c:v>47.861723722183356</c:v>
                </c:pt>
                <c:pt idx="3578">
                  <c:v>31.841195741145668</c:v>
                </c:pt>
                <c:pt idx="3579">
                  <c:v>33.590452853642368</c:v>
                </c:pt>
                <c:pt idx="3580">
                  <c:v>30.389922641983091</c:v>
                </c:pt>
                <c:pt idx="3582">
                  <c:v>29.377355768763174</c:v>
                </c:pt>
                <c:pt idx="3584">
                  <c:v>3.4412290326000914</c:v>
                </c:pt>
                <c:pt idx="3585">
                  <c:v>18.499541978551687</c:v>
                </c:pt>
                <c:pt idx="3586">
                  <c:v>79.862648159249787</c:v>
                </c:pt>
                <c:pt idx="3587">
                  <c:v>50.770972241166923</c:v>
                </c:pt>
                <c:pt idx="3588">
                  <c:v>58.312561837128598</c:v>
                </c:pt>
                <c:pt idx="3589">
                  <c:v>25.733429193455752</c:v>
                </c:pt>
                <c:pt idx="3590">
                  <c:v>27.965229332389779</c:v>
                </c:pt>
                <c:pt idx="3591">
                  <c:v>13.751863528808201</c:v>
                </c:pt>
                <c:pt idx="3592">
                  <c:v>45.519643639319185</c:v>
                </c:pt>
                <c:pt idx="3593">
                  <c:v>29.939171523362617</c:v>
                </c:pt>
                <c:pt idx="3594">
                  <c:v>79.897170894055563</c:v>
                </c:pt>
                <c:pt idx="3595">
                  <c:v>25.726966705065962</c:v>
                </c:pt>
                <c:pt idx="3596">
                  <c:v>2.0685154258354981</c:v>
                </c:pt>
                <c:pt idx="3598">
                  <c:v>36.219098713933619</c:v>
                </c:pt>
                <c:pt idx="3599">
                  <c:v>37.31377575852445</c:v>
                </c:pt>
                <c:pt idx="3600">
                  <c:v>20.029230217555742</c:v>
                </c:pt>
                <c:pt idx="3601">
                  <c:v>25.717802457458884</c:v>
                </c:pt>
                <c:pt idx="3602">
                  <c:v>34.788898556610022</c:v>
                </c:pt>
                <c:pt idx="3603">
                  <c:v>42.400933765742415</c:v>
                </c:pt>
                <c:pt idx="3604">
                  <c:v>20.629397345726012</c:v>
                </c:pt>
                <c:pt idx="3605">
                  <c:v>1.8515930883177145</c:v>
                </c:pt>
                <c:pt idx="3606">
                  <c:v>5.8737283267592195</c:v>
                </c:pt>
                <c:pt idx="3607">
                  <c:v>49.361533252474374</c:v>
                </c:pt>
                <c:pt idx="3608">
                  <c:v>36.828494544150949</c:v>
                </c:pt>
                <c:pt idx="3610">
                  <c:v>22.796333335608391</c:v>
                </c:pt>
                <c:pt idx="3611">
                  <c:v>36.137768898478576</c:v>
                </c:pt>
                <c:pt idx="3612">
                  <c:v>30.858828333867237</c:v>
                </c:pt>
                <c:pt idx="3613">
                  <c:v>26.635657443160259</c:v>
                </c:pt>
                <c:pt idx="3614">
                  <c:v>24.293102142358013</c:v>
                </c:pt>
                <c:pt idx="3615">
                  <c:v>49.562515811907694</c:v>
                </c:pt>
                <c:pt idx="3616">
                  <c:v>58.994122600162768</c:v>
                </c:pt>
                <c:pt idx="3617">
                  <c:v>41.356484637721607</c:v>
                </c:pt>
                <c:pt idx="3618">
                  <c:v>75.40325251346043</c:v>
                </c:pt>
                <c:pt idx="3619">
                  <c:v>14.662595984573596</c:v>
                </c:pt>
                <c:pt idx="3620">
                  <c:v>40.658860507287883</c:v>
                </c:pt>
                <c:pt idx="3621">
                  <c:v>32.617359383566665</c:v>
                </c:pt>
                <c:pt idx="3622">
                  <c:v>29.185974587551073</c:v>
                </c:pt>
                <c:pt idx="3623">
                  <c:v>36.303227749419186</c:v>
                </c:pt>
                <c:pt idx="3625">
                  <c:v>74.605482504477465</c:v>
                </c:pt>
                <c:pt idx="3626">
                  <c:v>120.53610077826301</c:v>
                </c:pt>
                <c:pt idx="3627">
                  <c:v>25.250070342125014</c:v>
                </c:pt>
                <c:pt idx="3628">
                  <c:v>11.097316433085791</c:v>
                </c:pt>
                <c:pt idx="3629">
                  <c:v>36.325281377008331</c:v>
                </c:pt>
                <c:pt idx="3630">
                  <c:v>38.049536519099583</c:v>
                </c:pt>
                <c:pt idx="3632">
                  <c:v>13.597864352700681</c:v>
                </c:pt>
                <c:pt idx="3633">
                  <c:v>24.445547840846135</c:v>
                </c:pt>
                <c:pt idx="3634">
                  <c:v>58.420616779958046</c:v>
                </c:pt>
                <c:pt idx="3635">
                  <c:v>56.688611129422526</c:v>
                </c:pt>
                <c:pt idx="3636">
                  <c:v>64.669022653866577</c:v>
                </c:pt>
                <c:pt idx="3637">
                  <c:v>145.12284238195119</c:v>
                </c:pt>
                <c:pt idx="3639">
                  <c:v>13.082615640814504</c:v>
                </c:pt>
                <c:pt idx="3640">
                  <c:v>21.040944410358982</c:v>
                </c:pt>
                <c:pt idx="3641">
                  <c:v>9.8625959227529432</c:v>
                </c:pt>
                <c:pt idx="3642">
                  <c:v>28.928988626956535</c:v>
                </c:pt>
                <c:pt idx="3643">
                  <c:v>60.942027616872721</c:v>
                </c:pt>
                <c:pt idx="3645">
                  <c:v>37.106322462798566</c:v>
                </c:pt>
                <c:pt idx="3646">
                  <c:v>75.813973286288743</c:v>
                </c:pt>
                <c:pt idx="3647">
                  <c:v>28.607600374137888</c:v>
                </c:pt>
                <c:pt idx="3648">
                  <c:v>118.42151767147601</c:v>
                </c:pt>
                <c:pt idx="3649">
                  <c:v>89.615551443124602</c:v>
                </c:pt>
                <c:pt idx="3651">
                  <c:v>41.484208614272859</c:v>
                </c:pt>
                <c:pt idx="3652">
                  <c:v>51.052155365676832</c:v>
                </c:pt>
                <c:pt idx="3653">
                  <c:v>8.928797704678118</c:v>
                </c:pt>
                <c:pt idx="3654">
                  <c:v>36.538782435923544</c:v>
                </c:pt>
                <c:pt idx="3655">
                  <c:v>17.517906974139571</c:v>
                </c:pt>
                <c:pt idx="3656">
                  <c:v>32.352519353467251</c:v>
                </c:pt>
                <c:pt idx="3657">
                  <c:v>42.54352290969198</c:v>
                </c:pt>
                <c:pt idx="3658">
                  <c:v>79.142022418778836</c:v>
                </c:pt>
                <c:pt idx="3659">
                  <c:v>74.961688929157347</c:v>
                </c:pt>
                <c:pt idx="3660">
                  <c:v>36.270064900536646</c:v>
                </c:pt>
                <c:pt idx="3661">
                  <c:v>54.474383806106211</c:v>
                </c:pt>
                <c:pt idx="3662">
                  <c:v>51.868673163150049</c:v>
                </c:pt>
                <c:pt idx="3663">
                  <c:v>20.095395290274887</c:v>
                </c:pt>
                <c:pt idx="3664">
                  <c:v>25.485475015864388</c:v>
                </c:pt>
                <c:pt idx="3665">
                  <c:v>37.839657017825189</c:v>
                </c:pt>
                <c:pt idx="3666">
                  <c:v>6.4887148958404444</c:v>
                </c:pt>
                <c:pt idx="3667">
                  <c:v>66.40246709083749</c:v>
                </c:pt>
                <c:pt idx="3668">
                  <c:v>29.855898254078351</c:v>
                </c:pt>
                <c:pt idx="3669">
                  <c:v>68.76973348793986</c:v>
                </c:pt>
                <c:pt idx="3670">
                  <c:v>74.558009063227416</c:v>
                </c:pt>
                <c:pt idx="3671">
                  <c:v>29.794319539151502</c:v>
                </c:pt>
                <c:pt idx="3672">
                  <c:v>21.058377239248728</c:v>
                </c:pt>
                <c:pt idx="3673">
                  <c:v>28.231582992727379</c:v>
                </c:pt>
                <c:pt idx="3674">
                  <c:v>25.005088997722076</c:v>
                </c:pt>
                <c:pt idx="3675">
                  <c:v>22.590150881556511</c:v>
                </c:pt>
                <c:pt idx="3676">
                  <c:v>35.828583119920204</c:v>
                </c:pt>
                <c:pt idx="3677">
                  <c:v>22.578288063801665</c:v>
                </c:pt>
                <c:pt idx="3678">
                  <c:v>39.071297703978033</c:v>
                </c:pt>
                <c:pt idx="3679">
                  <c:v>9.0004945635891875</c:v>
                </c:pt>
                <c:pt idx="3680">
                  <c:v>28.24508446747641</c:v>
                </c:pt>
                <c:pt idx="3681">
                  <c:v>9.9287535553507702</c:v>
                </c:pt>
                <c:pt idx="3682">
                  <c:v>29.129336056973486</c:v>
                </c:pt>
                <c:pt idx="3683">
                  <c:v>34.578509274778291</c:v>
                </c:pt>
                <c:pt idx="3684">
                  <c:v>78.523823516505871</c:v>
                </c:pt>
                <c:pt idx="3685">
                  <c:v>64.630229556597072</c:v>
                </c:pt>
                <c:pt idx="3686">
                  <c:v>26.490551297954035</c:v>
                </c:pt>
                <c:pt idx="3687">
                  <c:v>34.132348187171118</c:v>
                </c:pt>
                <c:pt idx="3688">
                  <c:v>59.892639352606956</c:v>
                </c:pt>
                <c:pt idx="3689">
                  <c:v>22.286518785040897</c:v>
                </c:pt>
                <c:pt idx="3690">
                  <c:v>58.221526454657337</c:v>
                </c:pt>
                <c:pt idx="3691">
                  <c:v>8.5485610563113301</c:v>
                </c:pt>
                <c:pt idx="3692">
                  <c:v>21.584895558959179</c:v>
                </c:pt>
                <c:pt idx="3693">
                  <c:v>40.910014026029749</c:v>
                </c:pt>
                <c:pt idx="3694">
                  <c:v>46.845825092980512</c:v>
                </c:pt>
                <c:pt idx="3695">
                  <c:v>48.381648565343646</c:v>
                </c:pt>
                <c:pt idx="3696">
                  <c:v>20.664239898301943</c:v>
                </c:pt>
                <c:pt idx="3697">
                  <c:v>22.02490058776992</c:v>
                </c:pt>
                <c:pt idx="3698">
                  <c:v>23.141476003092848</c:v>
                </c:pt>
                <c:pt idx="3699">
                  <c:v>45.210885269227546</c:v>
                </c:pt>
                <c:pt idx="3700">
                  <c:v>34.285035924318016</c:v>
                </c:pt>
                <c:pt idx="3701">
                  <c:v>27.239433168153315</c:v>
                </c:pt>
                <c:pt idx="3702">
                  <c:v>122.47614463641365</c:v>
                </c:pt>
                <c:pt idx="3703">
                  <c:v>54.155782890567494</c:v>
                </c:pt>
                <c:pt idx="3704">
                  <c:v>28.291120707616415</c:v>
                </c:pt>
                <c:pt idx="3705">
                  <c:v>35.789324961156957</c:v>
                </c:pt>
                <c:pt idx="3706">
                  <c:v>45.465200940077942</c:v>
                </c:pt>
                <c:pt idx="3707">
                  <c:v>31.674982394265523</c:v>
                </c:pt>
                <c:pt idx="3708">
                  <c:v>58.779893037893885</c:v>
                </c:pt>
                <c:pt idx="3709">
                  <c:v>30.93537222807247</c:v>
                </c:pt>
                <c:pt idx="3710">
                  <c:v>26.18744687649917</c:v>
                </c:pt>
                <c:pt idx="3711">
                  <c:v>26.379262403269525</c:v>
                </c:pt>
                <c:pt idx="3712">
                  <c:v>52.016600318569083</c:v>
                </c:pt>
                <c:pt idx="3713">
                  <c:v>15.067333507038958</c:v>
                </c:pt>
                <c:pt idx="3714">
                  <c:v>18.18957207828338</c:v>
                </c:pt>
                <c:pt idx="3715">
                  <c:v>39.825621816810639</c:v>
                </c:pt>
                <c:pt idx="3716">
                  <c:v>26.480670768620929</c:v>
                </c:pt>
                <c:pt idx="3717">
                  <c:v>31.063089499127365</c:v>
                </c:pt>
                <c:pt idx="3718">
                  <c:v>36.387409749297298</c:v>
                </c:pt>
                <c:pt idx="3719">
                  <c:v>33.701059191047925</c:v>
                </c:pt>
                <c:pt idx="3720">
                  <c:v>27.365947506141175</c:v>
                </c:pt>
                <c:pt idx="3721">
                  <c:v>30.004052821269489</c:v>
                </c:pt>
                <c:pt idx="3722">
                  <c:v>35.258921980497504</c:v>
                </c:pt>
                <c:pt idx="3723">
                  <c:v>34.526793684020589</c:v>
                </c:pt>
                <c:pt idx="3724">
                  <c:v>18.008628178579269</c:v>
                </c:pt>
                <c:pt idx="3725">
                  <c:v>64.201195498797077</c:v>
                </c:pt>
                <c:pt idx="3726">
                  <c:v>14.161133515989752</c:v>
                </c:pt>
                <c:pt idx="3727">
                  <c:v>19.542191282112192</c:v>
                </c:pt>
                <c:pt idx="3728">
                  <c:v>57.738028027113785</c:v>
                </c:pt>
                <c:pt idx="3729">
                  <c:v>5.0649121245675834</c:v>
                </c:pt>
                <c:pt idx="3730">
                  <c:v>61.248520064199411</c:v>
                </c:pt>
                <c:pt idx="3731">
                  <c:v>35.634354803612283</c:v>
                </c:pt>
                <c:pt idx="3732">
                  <c:v>30.299698345851482</c:v>
                </c:pt>
                <c:pt idx="3733">
                  <c:v>29.425257079619932</c:v>
                </c:pt>
                <c:pt idx="3734">
                  <c:v>8.2216389667313088</c:v>
                </c:pt>
                <c:pt idx="3735">
                  <c:v>19.730077323650054</c:v>
                </c:pt>
                <c:pt idx="3736">
                  <c:v>22.444748413171119</c:v>
                </c:pt>
                <c:pt idx="3737">
                  <c:v>63.158312622938851</c:v>
                </c:pt>
                <c:pt idx="3738">
                  <c:v>65.639015251381025</c:v>
                </c:pt>
                <c:pt idx="3739">
                  <c:v>81.866610544723756</c:v>
                </c:pt>
                <c:pt idx="3740">
                  <c:v>28.623237656455224</c:v>
                </c:pt>
                <c:pt idx="3741">
                  <c:v>17.437575552862608</c:v>
                </c:pt>
                <c:pt idx="3742">
                  <c:v>46.742815132757862</c:v>
                </c:pt>
                <c:pt idx="3743">
                  <c:v>35.536529103767364</c:v>
                </c:pt>
                <c:pt idx="3744">
                  <c:v>37.168351248472568</c:v>
                </c:pt>
                <c:pt idx="3745">
                  <c:v>41.019033941861402</c:v>
                </c:pt>
                <c:pt idx="3746">
                  <c:v>27.991039610654809</c:v>
                </c:pt>
                <c:pt idx="3747">
                  <c:v>26.772408642081828</c:v>
                </c:pt>
                <c:pt idx="3748">
                  <c:v>19.550842932880187</c:v>
                </c:pt>
                <c:pt idx="3749">
                  <c:v>31.996301926944547</c:v>
                </c:pt>
                <c:pt idx="3750">
                  <c:v>24.721407830610872</c:v>
                </c:pt>
                <c:pt idx="3751">
                  <c:v>79.017056188529665</c:v>
                </c:pt>
                <c:pt idx="3752">
                  <c:v>22.353940887627196</c:v>
                </c:pt>
                <c:pt idx="3753">
                  <c:v>48.394317711825209</c:v>
                </c:pt>
                <c:pt idx="3754">
                  <c:v>23.292056225660925</c:v>
                </c:pt>
                <c:pt idx="3755">
                  <c:v>27.122207472079403</c:v>
                </c:pt>
                <c:pt idx="3756">
                  <c:v>14.340778838223928</c:v>
                </c:pt>
                <c:pt idx="3757">
                  <c:v>22.158328363256654</c:v>
                </c:pt>
                <c:pt idx="3758">
                  <c:v>42.515634465045345</c:v>
                </c:pt>
                <c:pt idx="3759">
                  <c:v>37.028993273311286</c:v>
                </c:pt>
                <c:pt idx="3760">
                  <c:v>37.586208668099417</c:v>
                </c:pt>
                <c:pt idx="3761">
                  <c:v>3.8884146895132283</c:v>
                </c:pt>
                <c:pt idx="3762">
                  <c:v>41.093421920445977</c:v>
                </c:pt>
                <c:pt idx="3763">
                  <c:v>31.739416898731999</c:v>
                </c:pt>
                <c:pt idx="3764">
                  <c:v>25.070753988651262</c:v>
                </c:pt>
                <c:pt idx="3765">
                  <c:v>36.49515165816107</c:v>
                </c:pt>
                <c:pt idx="3766">
                  <c:v>32.440121739012795</c:v>
                </c:pt>
                <c:pt idx="3767">
                  <c:v>18.281302820904013</c:v>
                </c:pt>
                <c:pt idx="3768">
                  <c:v>48.594311523011378</c:v>
                </c:pt>
                <c:pt idx="3769">
                  <c:v>21.532504419888824</c:v>
                </c:pt>
                <c:pt idx="3771">
                  <c:v>50.566448936951311</c:v>
                </c:pt>
                <c:pt idx="3772">
                  <c:v>16.314958307910178</c:v>
                </c:pt>
                <c:pt idx="3773">
                  <c:v>14.390152676279433</c:v>
                </c:pt>
                <c:pt idx="3774">
                  <c:v>40.345923418669507</c:v>
                </c:pt>
                <c:pt idx="3775">
                  <c:v>55.95571347316767</c:v>
                </c:pt>
                <c:pt idx="3776">
                  <c:v>8.5883742714507001</c:v>
                </c:pt>
                <c:pt idx="3777">
                  <c:v>62.346417384420469</c:v>
                </c:pt>
                <c:pt idx="3778">
                  <c:v>24.906167426107046</c:v>
                </c:pt>
                <c:pt idx="3779">
                  <c:v>22.927169273959205</c:v>
                </c:pt>
                <c:pt idx="3780">
                  <c:v>26.935257300018577</c:v>
                </c:pt>
                <c:pt idx="3781">
                  <c:v>19.874791474584466</c:v>
                </c:pt>
                <c:pt idx="3782">
                  <c:v>55.235526047435933</c:v>
                </c:pt>
                <c:pt idx="3783">
                  <c:v>51.303467231534015</c:v>
                </c:pt>
                <c:pt idx="3784">
                  <c:v>26.816440030620946</c:v>
                </c:pt>
                <c:pt idx="3785">
                  <c:v>93.809269227015008</c:v>
                </c:pt>
                <c:pt idx="3786">
                  <c:v>20.604744930397722</c:v>
                </c:pt>
                <c:pt idx="3787">
                  <c:v>94.763256279565709</c:v>
                </c:pt>
                <c:pt idx="3788">
                  <c:v>41.756946659047919</c:v>
                </c:pt>
                <c:pt idx="3789">
                  <c:v>25.592187329494713</c:v>
                </c:pt>
                <c:pt idx="3790">
                  <c:v>20.751438538620839</c:v>
                </c:pt>
                <c:pt idx="3791">
                  <c:v>37.410221290823237</c:v>
                </c:pt>
                <c:pt idx="3792">
                  <c:v>36.029710325553587</c:v>
                </c:pt>
                <c:pt idx="3794">
                  <c:v>53.899591870020302</c:v>
                </c:pt>
                <c:pt idx="3795">
                  <c:v>18.508737084174609</c:v>
                </c:pt>
                <c:pt idx="3797">
                  <c:v>24.708386100371953</c:v>
                </c:pt>
                <c:pt idx="3798">
                  <c:v>26.060609183422439</c:v>
                </c:pt>
                <c:pt idx="3799">
                  <c:v>57.6164994989823</c:v>
                </c:pt>
                <c:pt idx="3801">
                  <c:v>120.97892971287598</c:v>
                </c:pt>
                <c:pt idx="3802">
                  <c:v>28.120716143530199</c:v>
                </c:pt>
                <c:pt idx="3803">
                  <c:v>28.795822441136593</c:v>
                </c:pt>
                <c:pt idx="3804">
                  <c:v>27.701486255507252</c:v>
                </c:pt>
                <c:pt idx="3805">
                  <c:v>19.745325937142134</c:v>
                </c:pt>
                <c:pt idx="3806">
                  <c:v>57.179410988280324</c:v>
                </c:pt>
                <c:pt idx="3807">
                  <c:v>68.818619965490129</c:v>
                </c:pt>
                <c:pt idx="3808">
                  <c:v>4.3440235875252693</c:v>
                </c:pt>
                <c:pt idx="3809">
                  <c:v>35.925263181627045</c:v>
                </c:pt>
                <c:pt idx="3810">
                  <c:v>8.4739011820873884</c:v>
                </c:pt>
                <c:pt idx="3811">
                  <c:v>27.197655351444368</c:v>
                </c:pt>
                <c:pt idx="3812">
                  <c:v>56.753000380018705</c:v>
                </c:pt>
                <c:pt idx="3813">
                  <c:v>15.94441045102759</c:v>
                </c:pt>
                <c:pt idx="3814">
                  <c:v>37.013173591392665</c:v>
                </c:pt>
                <c:pt idx="3815">
                  <c:v>31.163032587711985</c:v>
                </c:pt>
                <c:pt idx="3816">
                  <c:v>17.853942214712003</c:v>
                </c:pt>
                <c:pt idx="3817">
                  <c:v>46.713942147319649</c:v>
                </c:pt>
                <c:pt idx="3818">
                  <c:v>13.28839017249647</c:v>
                </c:pt>
                <c:pt idx="3819">
                  <c:v>20.581768543837502</c:v>
                </c:pt>
                <c:pt idx="3820">
                  <c:v>14.184084941048141</c:v>
                </c:pt>
                <c:pt idx="3821">
                  <c:v>42.901384118627441</c:v>
                </c:pt>
                <c:pt idx="3822">
                  <c:v>31.046190453908807</c:v>
                </c:pt>
                <c:pt idx="3823">
                  <c:v>12.966994753700186</c:v>
                </c:pt>
                <c:pt idx="3824">
                  <c:v>21.831440392850972</c:v>
                </c:pt>
                <c:pt idx="3825">
                  <c:v>5.5082024249457353</c:v>
                </c:pt>
                <c:pt idx="3826">
                  <c:v>21.018977907894506</c:v>
                </c:pt>
                <c:pt idx="3827">
                  <c:v>23.031377221739792</c:v>
                </c:pt>
                <c:pt idx="3828">
                  <c:v>24.719782858593319</c:v>
                </c:pt>
                <c:pt idx="3829">
                  <c:v>22.925691779096763</c:v>
                </c:pt>
                <c:pt idx="3830">
                  <c:v>63.060528028706372</c:v>
                </c:pt>
                <c:pt idx="3831">
                  <c:v>125.27864612249049</c:v>
                </c:pt>
                <c:pt idx="3832">
                  <c:v>38.912269464324972</c:v>
                </c:pt>
                <c:pt idx="3833">
                  <c:v>21.466068995031296</c:v>
                </c:pt>
                <c:pt idx="3834">
                  <c:v>25.218749406590952</c:v>
                </c:pt>
                <c:pt idx="3835">
                  <c:v>29.001158609691132</c:v>
                </c:pt>
                <c:pt idx="3836">
                  <c:v>32.207204279717061</c:v>
                </c:pt>
                <c:pt idx="3837">
                  <c:v>30.235508495112018</c:v>
                </c:pt>
                <c:pt idx="3838">
                  <c:v>29.119677150995667</c:v>
                </c:pt>
                <c:pt idx="3839">
                  <c:v>10.114671415358412</c:v>
                </c:pt>
                <c:pt idx="3840">
                  <c:v>66.283455053024781</c:v>
                </c:pt>
                <c:pt idx="3841">
                  <c:v>24.746876567532393</c:v>
                </c:pt>
                <c:pt idx="3842">
                  <c:v>53.6932442707459</c:v>
                </c:pt>
                <c:pt idx="3843">
                  <c:v>10.380155183493669</c:v>
                </c:pt>
                <c:pt idx="3844">
                  <c:v>19.914264639826921</c:v>
                </c:pt>
                <c:pt idx="3845">
                  <c:v>24.150745661395693</c:v>
                </c:pt>
                <c:pt idx="3846">
                  <c:v>3.2344528985814907</c:v>
                </c:pt>
                <c:pt idx="3847">
                  <c:v>11.67486680011805</c:v>
                </c:pt>
                <c:pt idx="3848">
                  <c:v>17.453805767676631</c:v>
                </c:pt>
                <c:pt idx="3849">
                  <c:v>59.446355340796529</c:v>
                </c:pt>
                <c:pt idx="3850">
                  <c:v>45.446924947124742</c:v>
                </c:pt>
                <c:pt idx="3851">
                  <c:v>31.541685966144989</c:v>
                </c:pt>
                <c:pt idx="3852">
                  <c:v>92.891882020436014</c:v>
                </c:pt>
                <c:pt idx="3853">
                  <c:v>39.542219531061022</c:v>
                </c:pt>
                <c:pt idx="3854">
                  <c:v>41.713111389187041</c:v>
                </c:pt>
                <c:pt idx="3855">
                  <c:v>10.184394845035603</c:v>
                </c:pt>
                <c:pt idx="3856">
                  <c:v>112.22855220313474</c:v>
                </c:pt>
                <c:pt idx="3857">
                  <c:v>98.352007790059631</c:v>
                </c:pt>
                <c:pt idx="3858">
                  <c:v>18.817415509619185</c:v>
                </c:pt>
                <c:pt idx="3859">
                  <c:v>34.315936712718454</c:v>
                </c:pt>
                <c:pt idx="3860">
                  <c:v>29.566832762738652</c:v>
                </c:pt>
                <c:pt idx="3861">
                  <c:v>33.746892336527054</c:v>
                </c:pt>
                <c:pt idx="3862">
                  <c:v>33.26740686106038</c:v>
                </c:pt>
                <c:pt idx="3863">
                  <c:v>36.752144840251802</c:v>
                </c:pt>
                <c:pt idx="3864">
                  <c:v>53.815996604626157</c:v>
                </c:pt>
                <c:pt idx="3865">
                  <c:v>19.97387047157272</c:v>
                </c:pt>
                <c:pt idx="3866">
                  <c:v>24.939103206306395</c:v>
                </c:pt>
                <c:pt idx="3867">
                  <c:v>22.336303854636892</c:v>
                </c:pt>
                <c:pt idx="3868">
                  <c:v>49.396396607146997</c:v>
                </c:pt>
                <c:pt idx="3869">
                  <c:v>18.238811278518224</c:v>
                </c:pt>
                <c:pt idx="3870">
                  <c:v>39.222131883085744</c:v>
                </c:pt>
                <c:pt idx="3871">
                  <c:v>55.872803299713894</c:v>
                </c:pt>
                <c:pt idx="3872">
                  <c:v>151.45171922312633</c:v>
                </c:pt>
                <c:pt idx="3873">
                  <c:v>30.284690034846605</c:v>
                </c:pt>
                <c:pt idx="3874">
                  <c:v>20.246272615571197</c:v>
                </c:pt>
                <c:pt idx="3875">
                  <c:v>94.382738020299215</c:v>
                </c:pt>
                <c:pt idx="3876">
                  <c:v>58.027992168342358</c:v>
                </c:pt>
                <c:pt idx="3877">
                  <c:v>28.45635132024708</c:v>
                </c:pt>
                <c:pt idx="3878">
                  <c:v>30.278254186560936</c:v>
                </c:pt>
                <c:pt idx="3879">
                  <c:v>124.36155185880938</c:v>
                </c:pt>
                <c:pt idx="3880">
                  <c:v>31.110633640468844</c:v>
                </c:pt>
                <c:pt idx="3881">
                  <c:v>55.152803893546341</c:v>
                </c:pt>
                <c:pt idx="3882">
                  <c:v>20.924470968005803</c:v>
                </c:pt>
                <c:pt idx="3883">
                  <c:v>14.967414268473512</c:v>
                </c:pt>
                <c:pt idx="3884">
                  <c:v>32.483119718938859</c:v>
                </c:pt>
                <c:pt idx="3885">
                  <c:v>29.200815500151677</c:v>
                </c:pt>
                <c:pt idx="3886">
                  <c:v>50.89422686109274</c:v>
                </c:pt>
                <c:pt idx="3888">
                  <c:v>32.646109894458561</c:v>
                </c:pt>
                <c:pt idx="3889">
                  <c:v>60.507240777938264</c:v>
                </c:pt>
                <c:pt idx="3890">
                  <c:v>29.395059063197404</c:v>
                </c:pt>
                <c:pt idx="3891">
                  <c:v>99.155872135777486</c:v>
                </c:pt>
                <c:pt idx="3892">
                  <c:v>40.575896610731931</c:v>
                </c:pt>
                <c:pt idx="3893">
                  <c:v>86.411714933219585</c:v>
                </c:pt>
                <c:pt idx="3894">
                  <c:v>31.602787584602925</c:v>
                </c:pt>
                <c:pt idx="3895">
                  <c:v>16.355573864491348</c:v>
                </c:pt>
                <c:pt idx="3896">
                  <c:v>68.783507516496769</c:v>
                </c:pt>
                <c:pt idx="3897">
                  <c:v>26.817483971548377</c:v>
                </c:pt>
                <c:pt idx="3898">
                  <c:v>38.318070479098175</c:v>
                </c:pt>
                <c:pt idx="3899">
                  <c:v>37.753287570944629</c:v>
                </c:pt>
                <c:pt idx="3900">
                  <c:v>27.094476262531337</c:v>
                </c:pt>
                <c:pt idx="3901">
                  <c:v>30.333954048822886</c:v>
                </c:pt>
                <c:pt idx="3902">
                  <c:v>11.732376121389146</c:v>
                </c:pt>
                <c:pt idx="3903">
                  <c:v>10.683145577295063</c:v>
                </c:pt>
                <c:pt idx="3904">
                  <c:v>28.709846623464884</c:v>
                </c:pt>
                <c:pt idx="3905">
                  <c:v>67.51606848458745</c:v>
                </c:pt>
                <c:pt idx="3906">
                  <c:v>39.957531282344107</c:v>
                </c:pt>
                <c:pt idx="3907">
                  <c:v>28.279897370246715</c:v>
                </c:pt>
                <c:pt idx="3908">
                  <c:v>34.726707347467347</c:v>
                </c:pt>
                <c:pt idx="3909">
                  <c:v>30.700120747787089</c:v>
                </c:pt>
                <c:pt idx="3910">
                  <c:v>24.638087598805058</c:v>
                </c:pt>
                <c:pt idx="3911">
                  <c:v>64.115673974282828</c:v>
                </c:pt>
                <c:pt idx="3912">
                  <c:v>50.543393064551879</c:v>
                </c:pt>
                <c:pt idx="3913">
                  <c:v>34.915753119886936</c:v>
                </c:pt>
                <c:pt idx="3914">
                  <c:v>75.631542371400258</c:v>
                </c:pt>
                <c:pt idx="3915">
                  <c:v>27.410465260837835</c:v>
                </c:pt>
                <c:pt idx="3916">
                  <c:v>93.105885660921743</c:v>
                </c:pt>
                <c:pt idx="3917">
                  <c:v>24.778530504967136</c:v>
                </c:pt>
                <c:pt idx="3918">
                  <c:v>26.962256750668772</c:v>
                </c:pt>
                <c:pt idx="3919">
                  <c:v>26.401776390444354</c:v>
                </c:pt>
                <c:pt idx="3920">
                  <c:v>71.387987830731021</c:v>
                </c:pt>
                <c:pt idx="3921">
                  <c:v>35.590206564634144</c:v>
                </c:pt>
                <c:pt idx="3922">
                  <c:v>16.787241022971678</c:v>
                </c:pt>
                <c:pt idx="3923">
                  <c:v>39.383026234623117</c:v>
                </c:pt>
                <c:pt idx="3924">
                  <c:v>70.090744361380757</c:v>
                </c:pt>
                <c:pt idx="3925">
                  <c:v>30.850109253790954</c:v>
                </c:pt>
                <c:pt idx="3926">
                  <c:v>42.402151624712573</c:v>
                </c:pt>
                <c:pt idx="3927">
                  <c:v>28.859059930310021</c:v>
                </c:pt>
                <c:pt idx="3928">
                  <c:v>28.53377868143706</c:v>
                </c:pt>
                <c:pt idx="3929">
                  <c:v>5.017441305247913</c:v>
                </c:pt>
                <c:pt idx="3930">
                  <c:v>34.178533718347488</c:v>
                </c:pt>
                <c:pt idx="3931">
                  <c:v>12.395506458434051</c:v>
                </c:pt>
                <c:pt idx="3932">
                  <c:v>22.385239209764741</c:v>
                </c:pt>
                <c:pt idx="3933">
                  <c:v>13.680961751001593</c:v>
                </c:pt>
                <c:pt idx="3935">
                  <c:v>9.2770709943115488</c:v>
                </c:pt>
                <c:pt idx="3936">
                  <c:v>48.280929648571941</c:v>
                </c:pt>
                <c:pt idx="3937">
                  <c:v>10.848228374790521</c:v>
                </c:pt>
                <c:pt idx="3938">
                  <c:v>56.22957613892342</c:v>
                </c:pt>
                <c:pt idx="3939">
                  <c:v>49.564900408904712</c:v>
                </c:pt>
                <c:pt idx="3940">
                  <c:v>16.655332367953648</c:v>
                </c:pt>
                <c:pt idx="3941">
                  <c:v>45.808372803723373</c:v>
                </c:pt>
                <c:pt idx="3942">
                  <c:v>71.603138869304118</c:v>
                </c:pt>
                <c:pt idx="3943">
                  <c:v>16.894403162506176</c:v>
                </c:pt>
                <c:pt idx="3945">
                  <c:v>47.842695313638195</c:v>
                </c:pt>
                <c:pt idx="3946">
                  <c:v>57.760119527926292</c:v>
                </c:pt>
                <c:pt idx="3947">
                  <c:v>64.677118115540978</c:v>
                </c:pt>
                <c:pt idx="3948">
                  <c:v>109.53177161066266</c:v>
                </c:pt>
                <c:pt idx="3949">
                  <c:v>45.898204772889365</c:v>
                </c:pt>
                <c:pt idx="3950">
                  <c:v>34.42447201106539</c:v>
                </c:pt>
                <c:pt idx="3951">
                  <c:v>81.090373151180145</c:v>
                </c:pt>
                <c:pt idx="3952">
                  <c:v>12.746762385527102</c:v>
                </c:pt>
                <c:pt idx="3953">
                  <c:v>18.305149966538639</c:v>
                </c:pt>
                <c:pt idx="3954">
                  <c:v>97.149853518023534</c:v>
                </c:pt>
                <c:pt idx="3956">
                  <c:v>31.212420160038469</c:v>
                </c:pt>
                <c:pt idx="3957">
                  <c:v>37.856201373196029</c:v>
                </c:pt>
                <c:pt idx="3958">
                  <c:v>33.672100095023303</c:v>
                </c:pt>
                <c:pt idx="3960">
                  <c:v>23.869708109850251</c:v>
                </c:pt>
                <c:pt idx="3961">
                  <c:v>28.02161512479271</c:v>
                </c:pt>
                <c:pt idx="3962">
                  <c:v>23.248529015252331</c:v>
                </c:pt>
                <c:pt idx="3963">
                  <c:v>38.739881154391831</c:v>
                </c:pt>
                <c:pt idx="3964">
                  <c:v>72.267217646805321</c:v>
                </c:pt>
                <c:pt idx="3965">
                  <c:v>25.769847350023401</c:v>
                </c:pt>
                <c:pt idx="3966">
                  <c:v>47.053844124839806</c:v>
                </c:pt>
                <c:pt idx="3967">
                  <c:v>19.022004279764186</c:v>
                </c:pt>
                <c:pt idx="3968">
                  <c:v>59.57221391080666</c:v>
                </c:pt>
                <c:pt idx="3969">
                  <c:v>33.294795354391589</c:v>
                </c:pt>
                <c:pt idx="3970">
                  <c:v>24.611667148154037</c:v>
                </c:pt>
                <c:pt idx="3971">
                  <c:v>60.701405698492053</c:v>
                </c:pt>
                <c:pt idx="3972">
                  <c:v>40.654860849032147</c:v>
                </c:pt>
                <c:pt idx="3973">
                  <c:v>61.436115467202171</c:v>
                </c:pt>
                <c:pt idx="3975">
                  <c:v>22.786476195135325</c:v>
                </c:pt>
                <c:pt idx="3976">
                  <c:v>29.213533088353788</c:v>
                </c:pt>
                <c:pt idx="3977">
                  <c:v>17.496553023980606</c:v>
                </c:pt>
                <c:pt idx="3978">
                  <c:v>34.37597154134572</c:v>
                </c:pt>
                <c:pt idx="3979">
                  <c:v>27.907599252046282</c:v>
                </c:pt>
                <c:pt idx="3980">
                  <c:v>25.512305308778426</c:v>
                </c:pt>
                <c:pt idx="3981">
                  <c:v>14.117286900287777</c:v>
                </c:pt>
                <c:pt idx="3982">
                  <c:v>58.268323726784509</c:v>
                </c:pt>
                <c:pt idx="3983">
                  <c:v>31.352555391790094</c:v>
                </c:pt>
                <c:pt idx="3984">
                  <c:v>19.571669044983039</c:v>
                </c:pt>
                <c:pt idx="3985">
                  <c:v>18.033818991630866</c:v>
                </c:pt>
                <c:pt idx="3986">
                  <c:v>61.583998678717208</c:v>
                </c:pt>
                <c:pt idx="3987">
                  <c:v>36.124400253759994</c:v>
                </c:pt>
                <c:pt idx="3988">
                  <c:v>15.95136322550311</c:v>
                </c:pt>
                <c:pt idx="3989">
                  <c:v>69.327105262507544</c:v>
                </c:pt>
                <c:pt idx="3990">
                  <c:v>89.80869029819732</c:v>
                </c:pt>
                <c:pt idx="3991">
                  <c:v>58.541751907047512</c:v>
                </c:pt>
                <c:pt idx="3992">
                  <c:v>59.561811937451381</c:v>
                </c:pt>
                <c:pt idx="3993">
                  <c:v>32.095217535239343</c:v>
                </c:pt>
                <c:pt idx="3994">
                  <c:v>58.666551585314686</c:v>
                </c:pt>
                <c:pt idx="3995">
                  <c:v>16.968017313792615</c:v>
                </c:pt>
                <c:pt idx="3996">
                  <c:v>14.177554503723725</c:v>
                </c:pt>
                <c:pt idx="3997">
                  <c:v>34.228895071128328</c:v>
                </c:pt>
                <c:pt idx="3998">
                  <c:v>6.1294803594215566</c:v>
                </c:pt>
                <c:pt idx="3999">
                  <c:v>55.989834356308386</c:v>
                </c:pt>
                <c:pt idx="4000">
                  <c:v>18.933033257125768</c:v>
                </c:pt>
                <c:pt idx="4001">
                  <c:v>30.957452957500418</c:v>
                </c:pt>
                <c:pt idx="4002">
                  <c:v>47.711134956572074</c:v>
                </c:pt>
                <c:pt idx="4003">
                  <c:v>30.029039636030781</c:v>
                </c:pt>
                <c:pt idx="4004">
                  <c:v>20.391297089221979</c:v>
                </c:pt>
                <c:pt idx="4005">
                  <c:v>19.332038613222021</c:v>
                </c:pt>
                <c:pt idx="4006">
                  <c:v>118.35756586843659</c:v>
                </c:pt>
                <c:pt idx="4007">
                  <c:v>34.032414725090689</c:v>
                </c:pt>
                <c:pt idx="4008">
                  <c:v>19.382515963903799</c:v>
                </c:pt>
                <c:pt idx="4009">
                  <c:v>34.17358012724074</c:v>
                </c:pt>
                <c:pt idx="4010">
                  <c:v>69.592608344314627</c:v>
                </c:pt>
                <c:pt idx="4011">
                  <c:v>6.4138527967877197</c:v>
                </c:pt>
                <c:pt idx="4012">
                  <c:v>46.566915041493402</c:v>
                </c:pt>
                <c:pt idx="4013">
                  <c:v>5.0476841175770613</c:v>
                </c:pt>
                <c:pt idx="4014">
                  <c:v>24.211350855863092</c:v>
                </c:pt>
                <c:pt idx="4015">
                  <c:v>29.144919862092983</c:v>
                </c:pt>
                <c:pt idx="4016">
                  <c:v>22.521437587117205</c:v>
                </c:pt>
                <c:pt idx="4017">
                  <c:v>35.526842684776945</c:v>
                </c:pt>
                <c:pt idx="4018">
                  <c:v>12.233324304177764</c:v>
                </c:pt>
                <c:pt idx="4019">
                  <c:v>62.240024006828364</c:v>
                </c:pt>
                <c:pt idx="4020">
                  <c:v>72.676226053122463</c:v>
                </c:pt>
                <c:pt idx="4021">
                  <c:v>25.415293471638517</c:v>
                </c:pt>
                <c:pt idx="4022">
                  <c:v>20.114201955812138</c:v>
                </c:pt>
                <c:pt idx="4023">
                  <c:v>34.477138142264479</c:v>
                </c:pt>
                <c:pt idx="4024">
                  <c:v>46.482273435970846</c:v>
                </c:pt>
                <c:pt idx="4025">
                  <c:v>20.632025674132535</c:v>
                </c:pt>
                <c:pt idx="4026">
                  <c:v>16.95833680571069</c:v>
                </c:pt>
                <c:pt idx="4027">
                  <c:v>21.003324824389342</c:v>
                </c:pt>
                <c:pt idx="4028">
                  <c:v>22.490286837453045</c:v>
                </c:pt>
                <c:pt idx="4029">
                  <c:v>39.48869136651939</c:v>
                </c:pt>
                <c:pt idx="4030">
                  <c:v>35.948193277375616</c:v>
                </c:pt>
                <c:pt idx="4031">
                  <c:v>37.59343276956438</c:v>
                </c:pt>
                <c:pt idx="4032">
                  <c:v>42.595844572590174</c:v>
                </c:pt>
                <c:pt idx="4033">
                  <c:v>39.961270603188986</c:v>
                </c:pt>
                <c:pt idx="4034">
                  <c:v>25.882954515610596</c:v>
                </c:pt>
                <c:pt idx="4035">
                  <c:v>19.238477525901033</c:v>
                </c:pt>
                <c:pt idx="4036">
                  <c:v>33.647912900649139</c:v>
                </c:pt>
                <c:pt idx="4037">
                  <c:v>15.441178482112566</c:v>
                </c:pt>
                <c:pt idx="4038">
                  <c:v>35.669773413645409</c:v>
                </c:pt>
                <c:pt idx="4039">
                  <c:v>18.800659578893864</c:v>
                </c:pt>
                <c:pt idx="4040">
                  <c:v>54.704725368575957</c:v>
                </c:pt>
                <c:pt idx="4041">
                  <c:v>52.367913249311357</c:v>
                </c:pt>
                <c:pt idx="4042">
                  <c:v>46.752873659736451</c:v>
                </c:pt>
                <c:pt idx="4043">
                  <c:v>9.0931483897409073</c:v>
                </c:pt>
                <c:pt idx="4044">
                  <c:v>38.65272123138174</c:v>
                </c:pt>
                <c:pt idx="4045">
                  <c:v>22.798441691028959</c:v>
                </c:pt>
                <c:pt idx="4046">
                  <c:v>44.681020866373125</c:v>
                </c:pt>
                <c:pt idx="4047">
                  <c:v>30.137201213840786</c:v>
                </c:pt>
                <c:pt idx="4049">
                  <c:v>124.35468324986923</c:v>
                </c:pt>
                <c:pt idx="4050">
                  <c:v>55.212969853188888</c:v>
                </c:pt>
                <c:pt idx="4051">
                  <c:v>25.772590228285182</c:v>
                </c:pt>
                <c:pt idx="4052">
                  <c:v>54.107434749063167</c:v>
                </c:pt>
                <c:pt idx="4053">
                  <c:v>34.711071505751498</c:v>
                </c:pt>
                <c:pt idx="4054">
                  <c:v>15.383196290359374</c:v>
                </c:pt>
                <c:pt idx="4055">
                  <c:v>10.512690174528778</c:v>
                </c:pt>
                <c:pt idx="4056">
                  <c:v>26.224450622545291</c:v>
                </c:pt>
                <c:pt idx="4057">
                  <c:v>119.74785223838795</c:v>
                </c:pt>
                <c:pt idx="4058">
                  <c:v>8.7068039971698301</c:v>
                </c:pt>
                <c:pt idx="4059">
                  <c:v>22.947328698637182</c:v>
                </c:pt>
                <c:pt idx="4060">
                  <c:v>21.573258950476273</c:v>
                </c:pt>
                <c:pt idx="4061">
                  <c:v>57.227104510096041</c:v>
                </c:pt>
                <c:pt idx="4062">
                  <c:v>31.371054116455909</c:v>
                </c:pt>
                <c:pt idx="4063">
                  <c:v>99.939010751351859</c:v>
                </c:pt>
                <c:pt idx="4064">
                  <c:v>38.026425739074121</c:v>
                </c:pt>
                <c:pt idx="4065">
                  <c:v>65.650141642438797</c:v>
                </c:pt>
                <c:pt idx="4066">
                  <c:v>32.758308348980222</c:v>
                </c:pt>
                <c:pt idx="4067">
                  <c:v>113.04643897877872</c:v>
                </c:pt>
                <c:pt idx="4068">
                  <c:v>19.275854951488665</c:v>
                </c:pt>
                <c:pt idx="4069">
                  <c:v>32.757627297003062</c:v>
                </c:pt>
                <c:pt idx="4070">
                  <c:v>32.912736460440115</c:v>
                </c:pt>
                <c:pt idx="4071">
                  <c:v>44.508789196406497</c:v>
                </c:pt>
                <c:pt idx="4072">
                  <c:v>62.92138144590993</c:v>
                </c:pt>
                <c:pt idx="4073">
                  <c:v>58.968122696566027</c:v>
                </c:pt>
                <c:pt idx="4074">
                  <c:v>41.52568658015327</c:v>
                </c:pt>
                <c:pt idx="4075">
                  <c:v>26.775336616449952</c:v>
                </c:pt>
                <c:pt idx="4076">
                  <c:v>57.035318516119837</c:v>
                </c:pt>
                <c:pt idx="4077">
                  <c:v>44.27940742523738</c:v>
                </c:pt>
                <c:pt idx="4078">
                  <c:v>36.285249887002067</c:v>
                </c:pt>
                <c:pt idx="4079">
                  <c:v>24.729648659393259</c:v>
                </c:pt>
                <c:pt idx="4080">
                  <c:v>2.8149304360277707</c:v>
                </c:pt>
                <c:pt idx="4081">
                  <c:v>27.646994634059013</c:v>
                </c:pt>
                <c:pt idx="4082">
                  <c:v>38.569741110650249</c:v>
                </c:pt>
                <c:pt idx="4083">
                  <c:v>9.4305717578228254</c:v>
                </c:pt>
                <c:pt idx="4084">
                  <c:v>30.222752478296695</c:v>
                </c:pt>
                <c:pt idx="4085">
                  <c:v>40.161919144041072</c:v>
                </c:pt>
                <c:pt idx="4086">
                  <c:v>41.209939448619124</c:v>
                </c:pt>
                <c:pt idx="4087">
                  <c:v>53.974040198410634</c:v>
                </c:pt>
                <c:pt idx="4088">
                  <c:v>13.376351188287996</c:v>
                </c:pt>
                <c:pt idx="4090">
                  <c:v>64.259360809852367</c:v>
                </c:pt>
                <c:pt idx="4091">
                  <c:v>55.946897266485429</c:v>
                </c:pt>
                <c:pt idx="4092">
                  <c:v>90.329658115050279</c:v>
                </c:pt>
                <c:pt idx="4093">
                  <c:v>20.488274769400704</c:v>
                </c:pt>
                <c:pt idx="4094">
                  <c:v>38.110897933944834</c:v>
                </c:pt>
                <c:pt idx="4095">
                  <c:v>52.112104544371881</c:v>
                </c:pt>
                <c:pt idx="4096">
                  <c:v>14.149219533215025</c:v>
                </c:pt>
                <c:pt idx="4097">
                  <c:v>67.999258071615259</c:v>
                </c:pt>
                <c:pt idx="4098">
                  <c:v>40.455100869607222</c:v>
                </c:pt>
                <c:pt idx="4099">
                  <c:v>52.42383720029261</c:v>
                </c:pt>
                <c:pt idx="4100">
                  <c:v>12.149725720642559</c:v>
                </c:pt>
                <c:pt idx="4101">
                  <c:v>14.647799246791163</c:v>
                </c:pt>
                <c:pt idx="4102">
                  <c:v>12.363646810467003</c:v>
                </c:pt>
                <c:pt idx="4103">
                  <c:v>58.902238880866584</c:v>
                </c:pt>
                <c:pt idx="4104">
                  <c:v>36.712412489657751</c:v>
                </c:pt>
                <c:pt idx="4105">
                  <c:v>64.457415701869593</c:v>
                </c:pt>
                <c:pt idx="4106">
                  <c:v>2.4601489449226337</c:v>
                </c:pt>
                <c:pt idx="4107">
                  <c:v>67.199645481732148</c:v>
                </c:pt>
                <c:pt idx="4108">
                  <c:v>3.1242917476347767</c:v>
                </c:pt>
                <c:pt idx="4109">
                  <c:v>22.094337581764016</c:v>
                </c:pt>
                <c:pt idx="4110">
                  <c:v>36.404698468261387</c:v>
                </c:pt>
                <c:pt idx="4111">
                  <c:v>40.423030984394039</c:v>
                </c:pt>
                <c:pt idx="4112">
                  <c:v>14.15422519941175</c:v>
                </c:pt>
                <c:pt idx="4113">
                  <c:v>27.050990938938867</c:v>
                </c:pt>
                <c:pt idx="4114">
                  <c:v>27.267369528948969</c:v>
                </c:pt>
                <c:pt idx="4115">
                  <c:v>39.741355464587983</c:v>
                </c:pt>
                <c:pt idx="4116">
                  <c:v>22.235556682899553</c:v>
                </c:pt>
                <c:pt idx="4117">
                  <c:v>50.647940822867731</c:v>
                </c:pt>
                <c:pt idx="4118">
                  <c:v>15.173934637776693</c:v>
                </c:pt>
                <c:pt idx="4119">
                  <c:v>31.866608349167873</c:v>
                </c:pt>
                <c:pt idx="4120">
                  <c:v>25.729711362173351</c:v>
                </c:pt>
                <c:pt idx="4121">
                  <c:v>19.500427450694193</c:v>
                </c:pt>
                <c:pt idx="4122">
                  <c:v>35.686208562727458</c:v>
                </c:pt>
                <c:pt idx="4123">
                  <c:v>27.489696504182064</c:v>
                </c:pt>
                <c:pt idx="4124">
                  <c:v>36.402432123425285</c:v>
                </c:pt>
                <c:pt idx="4126">
                  <c:v>30.765296505969435</c:v>
                </c:pt>
                <c:pt idx="4127">
                  <c:v>21.543468398479561</c:v>
                </c:pt>
                <c:pt idx="4128">
                  <c:v>29.553695886254793</c:v>
                </c:pt>
                <c:pt idx="4129">
                  <c:v>30.279161610635679</c:v>
                </c:pt>
                <c:pt idx="4130">
                  <c:v>44.004272819852893</c:v>
                </c:pt>
                <c:pt idx="4131">
                  <c:v>26.214937610091837</c:v>
                </c:pt>
                <c:pt idx="4132">
                  <c:v>26.440634867939821</c:v>
                </c:pt>
                <c:pt idx="4133">
                  <c:v>15.160403496307531</c:v>
                </c:pt>
                <c:pt idx="4134">
                  <c:v>42.237280655232681</c:v>
                </c:pt>
                <c:pt idx="4135">
                  <c:v>30.324727581615228</c:v>
                </c:pt>
                <c:pt idx="4136">
                  <c:v>52.938125905123989</c:v>
                </c:pt>
                <c:pt idx="4137">
                  <c:v>25.081756705948301</c:v>
                </c:pt>
                <c:pt idx="4138">
                  <c:v>104.84076708897918</c:v>
                </c:pt>
                <c:pt idx="4139">
                  <c:v>29.370371967000665</c:v>
                </c:pt>
                <c:pt idx="4140">
                  <c:v>19.521195927606033</c:v>
                </c:pt>
                <c:pt idx="4141">
                  <c:v>58.270603193325599</c:v>
                </c:pt>
                <c:pt idx="4142">
                  <c:v>43.156908573592368</c:v>
                </c:pt>
                <c:pt idx="4144">
                  <c:v>31.971686253431802</c:v>
                </c:pt>
                <c:pt idx="4145">
                  <c:v>36.782014696014706</c:v>
                </c:pt>
                <c:pt idx="4146">
                  <c:v>16.517361764028955</c:v>
                </c:pt>
                <c:pt idx="4147">
                  <c:v>49.809119497418024</c:v>
                </c:pt>
                <c:pt idx="4148">
                  <c:v>27.908866920312303</c:v>
                </c:pt>
                <c:pt idx="4149">
                  <c:v>39.115563294760051</c:v>
                </c:pt>
                <c:pt idx="4150">
                  <c:v>58.093141314592053</c:v>
                </c:pt>
                <c:pt idx="4151">
                  <c:v>38.309900429116709</c:v>
                </c:pt>
                <c:pt idx="4152">
                  <c:v>43.325928628391367</c:v>
                </c:pt>
                <c:pt idx="4153">
                  <c:v>29.295256579650513</c:v>
                </c:pt>
                <c:pt idx="4154">
                  <c:v>83.77486540505322</c:v>
                </c:pt>
                <c:pt idx="4155">
                  <c:v>40.392486963148933</c:v>
                </c:pt>
                <c:pt idx="4156">
                  <c:v>25.812146965751325</c:v>
                </c:pt>
                <c:pt idx="4157">
                  <c:v>71.417745554419966</c:v>
                </c:pt>
                <c:pt idx="4158">
                  <c:v>32.700522240377254</c:v>
                </c:pt>
                <c:pt idx="4159">
                  <c:v>26.937462637997651</c:v>
                </c:pt>
                <c:pt idx="4160">
                  <c:v>50.56532076711391</c:v>
                </c:pt>
                <c:pt idx="4161">
                  <c:v>25.982612607977767</c:v>
                </c:pt>
                <c:pt idx="4162">
                  <c:v>32.951656196817787</c:v>
                </c:pt>
                <c:pt idx="4163">
                  <c:v>26.865866609544263</c:v>
                </c:pt>
                <c:pt idx="4164">
                  <c:v>12.770171392324212</c:v>
                </c:pt>
                <c:pt idx="4165">
                  <c:v>26.270574783376567</c:v>
                </c:pt>
                <c:pt idx="4166">
                  <c:v>29.082988662867194</c:v>
                </c:pt>
                <c:pt idx="4167">
                  <c:v>22.195894402529646</c:v>
                </c:pt>
                <c:pt idx="4168">
                  <c:v>26.318573861182319</c:v>
                </c:pt>
                <c:pt idx="4169">
                  <c:v>34.666489492008623</c:v>
                </c:pt>
                <c:pt idx="4170">
                  <c:v>27.413887858780189</c:v>
                </c:pt>
                <c:pt idx="4171">
                  <c:v>129.95883354529565</c:v>
                </c:pt>
                <c:pt idx="4172">
                  <c:v>42.808861024155092</c:v>
                </c:pt>
                <c:pt idx="4173">
                  <c:v>69.213301593074547</c:v>
                </c:pt>
                <c:pt idx="4174">
                  <c:v>41.74931830580195</c:v>
                </c:pt>
                <c:pt idx="4175">
                  <c:v>33.881027355046605</c:v>
                </c:pt>
                <c:pt idx="4176">
                  <c:v>60.729368665686145</c:v>
                </c:pt>
                <c:pt idx="4177">
                  <c:v>44.373937368420897</c:v>
                </c:pt>
                <c:pt idx="4178">
                  <c:v>21.967279505676267</c:v>
                </c:pt>
                <c:pt idx="4179">
                  <c:v>26.294734644772099</c:v>
                </c:pt>
                <c:pt idx="4180">
                  <c:v>58.9288559838106</c:v>
                </c:pt>
                <c:pt idx="4181">
                  <c:v>34.508395236492291</c:v>
                </c:pt>
                <c:pt idx="4182">
                  <c:v>51.380889547848355</c:v>
                </c:pt>
                <c:pt idx="4183">
                  <c:v>27.559373130211313</c:v>
                </c:pt>
                <c:pt idx="4184">
                  <c:v>31.770659970079063</c:v>
                </c:pt>
                <c:pt idx="4185">
                  <c:v>37.936991341106939</c:v>
                </c:pt>
                <c:pt idx="4186">
                  <c:v>23.848589651062664</c:v>
                </c:pt>
                <c:pt idx="4187">
                  <c:v>27.526026683887967</c:v>
                </c:pt>
                <c:pt idx="4188">
                  <c:v>10.354924089406181</c:v>
                </c:pt>
                <c:pt idx="4189">
                  <c:v>16.100479254379998</c:v>
                </c:pt>
                <c:pt idx="4190">
                  <c:v>38.546362725248819</c:v>
                </c:pt>
                <c:pt idx="4191">
                  <c:v>31.131882794434663</c:v>
                </c:pt>
                <c:pt idx="4192">
                  <c:v>21.65791051141813</c:v>
                </c:pt>
                <c:pt idx="4193">
                  <c:v>77.025356311770182</c:v>
                </c:pt>
                <c:pt idx="4194">
                  <c:v>20.258670912710421</c:v>
                </c:pt>
                <c:pt idx="4195">
                  <c:v>35.575759072957304</c:v>
                </c:pt>
                <c:pt idx="4196">
                  <c:v>20.607633988511125</c:v>
                </c:pt>
                <c:pt idx="4197">
                  <c:v>15.515711955766267</c:v>
                </c:pt>
                <c:pt idx="4198">
                  <c:v>53.189726137671833</c:v>
                </c:pt>
                <c:pt idx="4199">
                  <c:v>55.205049369048574</c:v>
                </c:pt>
                <c:pt idx="4200">
                  <c:v>21.51823856568172</c:v>
                </c:pt>
                <c:pt idx="4201">
                  <c:v>81.885448104798158</c:v>
                </c:pt>
                <c:pt idx="4202">
                  <c:v>24.892512112953323</c:v>
                </c:pt>
                <c:pt idx="4203">
                  <c:v>62.508933642223688</c:v>
                </c:pt>
                <c:pt idx="4204">
                  <c:v>20.367949508284898</c:v>
                </c:pt>
                <c:pt idx="4205">
                  <c:v>39.874642844552952</c:v>
                </c:pt>
                <c:pt idx="4206">
                  <c:v>23.823656996107676</c:v>
                </c:pt>
                <c:pt idx="4207">
                  <c:v>29.076691855292008</c:v>
                </c:pt>
                <c:pt idx="4208">
                  <c:v>9.2714606078424744</c:v>
                </c:pt>
                <c:pt idx="4209">
                  <c:v>40.577616307496314</c:v>
                </c:pt>
                <c:pt idx="4210">
                  <c:v>61.458667273821078</c:v>
                </c:pt>
                <c:pt idx="4211">
                  <c:v>50.694767137979788</c:v>
                </c:pt>
                <c:pt idx="4212">
                  <c:v>4.2732159549797117</c:v>
                </c:pt>
                <c:pt idx="4213">
                  <c:v>10.656812813151376</c:v>
                </c:pt>
                <c:pt idx="4214">
                  <c:v>12.452851667043401</c:v>
                </c:pt>
                <c:pt idx="4215">
                  <c:v>47.503787843838822</c:v>
                </c:pt>
                <c:pt idx="4216">
                  <c:v>72.586888556920471</c:v>
                </c:pt>
                <c:pt idx="4217">
                  <c:v>17.104731481837529</c:v>
                </c:pt>
                <c:pt idx="4218">
                  <c:v>34.143899868487672</c:v>
                </c:pt>
                <c:pt idx="4219">
                  <c:v>28.287163717053645</c:v>
                </c:pt>
                <c:pt idx="4220">
                  <c:v>55.068575344003968</c:v>
                </c:pt>
                <c:pt idx="4221">
                  <c:v>41.653586579127818</c:v>
                </c:pt>
                <c:pt idx="4222">
                  <c:v>31.027480345938041</c:v>
                </c:pt>
                <c:pt idx="4223">
                  <c:v>10.494323697150975</c:v>
                </c:pt>
                <c:pt idx="4224">
                  <c:v>27.378053250906152</c:v>
                </c:pt>
                <c:pt idx="4225">
                  <c:v>26.580435353018828</c:v>
                </c:pt>
                <c:pt idx="4226">
                  <c:v>74.809697197687285</c:v>
                </c:pt>
                <c:pt idx="4227">
                  <c:v>41.367645922138038</c:v>
                </c:pt>
                <c:pt idx="4228">
                  <c:v>49.525960219043533</c:v>
                </c:pt>
                <c:pt idx="4229">
                  <c:v>22.784624416447596</c:v>
                </c:pt>
                <c:pt idx="4230">
                  <c:v>34.424753720872062</c:v>
                </c:pt>
                <c:pt idx="4231">
                  <c:v>17.914965548821332</c:v>
                </c:pt>
                <c:pt idx="4233">
                  <c:v>21.972198563947838</c:v>
                </c:pt>
                <c:pt idx="4234">
                  <c:v>33.171195133891231</c:v>
                </c:pt>
                <c:pt idx="4235">
                  <c:v>41.265846160710545</c:v>
                </c:pt>
                <c:pt idx="4236">
                  <c:v>28.570916460115431</c:v>
                </c:pt>
                <c:pt idx="4237">
                  <c:v>23.229090712443952</c:v>
                </c:pt>
                <c:pt idx="4238">
                  <c:v>47.374632233968782</c:v>
                </c:pt>
                <c:pt idx="4239">
                  <c:v>35.570392365837037</c:v>
                </c:pt>
                <c:pt idx="4240">
                  <c:v>34.385793366397984</c:v>
                </c:pt>
                <c:pt idx="4241">
                  <c:v>11.557292735240225</c:v>
                </c:pt>
                <c:pt idx="4243">
                  <c:v>21.391470665452061</c:v>
                </c:pt>
                <c:pt idx="4244">
                  <c:v>27.310821097181343</c:v>
                </c:pt>
                <c:pt idx="4245">
                  <c:v>37.204546549927102</c:v>
                </c:pt>
                <c:pt idx="4246">
                  <c:v>127.28783143087963</c:v>
                </c:pt>
                <c:pt idx="4248">
                  <c:v>37.710582605003729</c:v>
                </c:pt>
                <c:pt idx="4249">
                  <c:v>13.671249811374784</c:v>
                </c:pt>
                <c:pt idx="4250">
                  <c:v>32.083487740178619</c:v>
                </c:pt>
                <c:pt idx="4251">
                  <c:v>15.074484064282398</c:v>
                </c:pt>
                <c:pt idx="4252">
                  <c:v>17.838461267340243</c:v>
                </c:pt>
                <c:pt idx="4253">
                  <c:v>27.96447667324933</c:v>
                </c:pt>
                <c:pt idx="4254">
                  <c:v>78.910885202846288</c:v>
                </c:pt>
                <c:pt idx="4255">
                  <c:v>20.432577642179666</c:v>
                </c:pt>
                <c:pt idx="4256">
                  <c:v>25.414636496523869</c:v>
                </c:pt>
                <c:pt idx="4257">
                  <c:v>142.38043463127016</c:v>
                </c:pt>
                <c:pt idx="4258">
                  <c:v>3.5551701823966622</c:v>
                </c:pt>
                <c:pt idx="4259">
                  <c:v>69.750242427631832</c:v>
                </c:pt>
                <c:pt idx="4260">
                  <c:v>38.556101831918838</c:v>
                </c:pt>
                <c:pt idx="4261">
                  <c:v>34.716091978558701</c:v>
                </c:pt>
                <c:pt idx="4262">
                  <c:v>9.9145322526226654</c:v>
                </c:pt>
                <c:pt idx="4263">
                  <c:v>25.498665505678098</c:v>
                </c:pt>
                <c:pt idx="4264">
                  <c:v>22.039043081020658</c:v>
                </c:pt>
                <c:pt idx="4265">
                  <c:v>7.3160596441595001</c:v>
                </c:pt>
                <c:pt idx="4266">
                  <c:v>9.148180649207756</c:v>
                </c:pt>
                <c:pt idx="4267">
                  <c:v>2.5439819773340542</c:v>
                </c:pt>
                <c:pt idx="4268">
                  <c:v>18.361720618592706</c:v>
                </c:pt>
                <c:pt idx="4269">
                  <c:v>39.960355736776023</c:v>
                </c:pt>
                <c:pt idx="4270">
                  <c:v>21.502974668561247</c:v>
                </c:pt>
                <c:pt idx="4271">
                  <c:v>30.945504143351187</c:v>
                </c:pt>
                <c:pt idx="4272">
                  <c:v>32.692661555950878</c:v>
                </c:pt>
                <c:pt idx="4273">
                  <c:v>34.250175624103932</c:v>
                </c:pt>
                <c:pt idx="4274">
                  <c:v>20.745392603601122</c:v>
                </c:pt>
                <c:pt idx="4275">
                  <c:v>34.374107626292435</c:v>
                </c:pt>
                <c:pt idx="4276">
                  <c:v>16.417075105107052</c:v>
                </c:pt>
                <c:pt idx="4277">
                  <c:v>15.496639604873696</c:v>
                </c:pt>
                <c:pt idx="4278">
                  <c:v>14.848347684527877</c:v>
                </c:pt>
                <c:pt idx="4279">
                  <c:v>5.3952014851631853</c:v>
                </c:pt>
                <c:pt idx="4280">
                  <c:v>23.318697029705326</c:v>
                </c:pt>
                <c:pt idx="4281">
                  <c:v>25.454868670415458</c:v>
                </c:pt>
                <c:pt idx="4282">
                  <c:v>27.63150431212717</c:v>
                </c:pt>
                <c:pt idx="4283">
                  <c:v>44.095113457284903</c:v>
                </c:pt>
                <c:pt idx="4284">
                  <c:v>44.55220810728256</c:v>
                </c:pt>
                <c:pt idx="4285">
                  <c:v>50.451316994132291</c:v>
                </c:pt>
                <c:pt idx="4286">
                  <c:v>38.882433482613379</c:v>
                </c:pt>
                <c:pt idx="4287">
                  <c:v>18.851852337420581</c:v>
                </c:pt>
                <c:pt idx="4288">
                  <c:v>84.147187424855403</c:v>
                </c:pt>
                <c:pt idx="4289">
                  <c:v>35.593627213804304</c:v>
                </c:pt>
                <c:pt idx="4290">
                  <c:v>4.5062568913014553</c:v>
                </c:pt>
                <c:pt idx="4291">
                  <c:v>29.81441634795431</c:v>
                </c:pt>
                <c:pt idx="4292">
                  <c:v>51.202973857792713</c:v>
                </c:pt>
                <c:pt idx="4294">
                  <c:v>25.733436960941646</c:v>
                </c:pt>
                <c:pt idx="4295">
                  <c:v>7.3317908475700921</c:v>
                </c:pt>
                <c:pt idx="4296">
                  <c:v>79.404152398013466</c:v>
                </c:pt>
                <c:pt idx="4297">
                  <c:v>31.229916859882429</c:v>
                </c:pt>
                <c:pt idx="4299">
                  <c:v>34.067433034337228</c:v>
                </c:pt>
                <c:pt idx="4300">
                  <c:v>37.062978200815479</c:v>
                </c:pt>
                <c:pt idx="4301">
                  <c:v>25.673317890005425</c:v>
                </c:pt>
                <c:pt idx="4302">
                  <c:v>13.822411646414597</c:v>
                </c:pt>
                <c:pt idx="4303">
                  <c:v>3.9881377842211636</c:v>
                </c:pt>
                <c:pt idx="4304">
                  <c:v>13.142498304265196</c:v>
                </c:pt>
                <c:pt idx="4305">
                  <c:v>14.587654254481841</c:v>
                </c:pt>
                <c:pt idx="4306">
                  <c:v>28.987933380814518</c:v>
                </c:pt>
                <c:pt idx="4307">
                  <c:v>24.130495328194389</c:v>
                </c:pt>
                <c:pt idx="4308">
                  <c:v>15.326023574740152</c:v>
                </c:pt>
                <c:pt idx="4309">
                  <c:v>9.4570779788456427</c:v>
                </c:pt>
                <c:pt idx="4310">
                  <c:v>42.973339029167988</c:v>
                </c:pt>
                <c:pt idx="4311">
                  <c:v>113.44303319742018</c:v>
                </c:pt>
                <c:pt idx="4312">
                  <c:v>30.456960333902721</c:v>
                </c:pt>
                <c:pt idx="4313">
                  <c:v>2.9081525301148692</c:v>
                </c:pt>
                <c:pt idx="4314">
                  <c:v>54.186452594675657</c:v>
                </c:pt>
                <c:pt idx="4315">
                  <c:v>48.817864463537219</c:v>
                </c:pt>
                <c:pt idx="4316">
                  <c:v>32.906995191991484</c:v>
                </c:pt>
                <c:pt idx="4317">
                  <c:v>23.376734591760858</c:v>
                </c:pt>
                <c:pt idx="4318">
                  <c:v>24.378436250339348</c:v>
                </c:pt>
                <c:pt idx="4319">
                  <c:v>70.516926303057303</c:v>
                </c:pt>
                <c:pt idx="4320">
                  <c:v>20.949084755648855</c:v>
                </c:pt>
                <c:pt idx="4321">
                  <c:v>5.7570197065449475</c:v>
                </c:pt>
                <c:pt idx="4322">
                  <c:v>136.60964044466922</c:v>
                </c:pt>
                <c:pt idx="4323">
                  <c:v>168.63611260105321</c:v>
                </c:pt>
                <c:pt idx="4324">
                  <c:v>29.882641024190416</c:v>
                </c:pt>
                <c:pt idx="4325">
                  <c:v>24.337535432770608</c:v>
                </c:pt>
                <c:pt idx="4326">
                  <c:v>19.697246793247611</c:v>
                </c:pt>
                <c:pt idx="4327">
                  <c:v>59.622120862903671</c:v>
                </c:pt>
                <c:pt idx="4328">
                  <c:v>20.886304268161425</c:v>
                </c:pt>
                <c:pt idx="4329">
                  <c:v>21.497309041910164</c:v>
                </c:pt>
                <c:pt idx="4330">
                  <c:v>39.611067945646276</c:v>
                </c:pt>
                <c:pt idx="4331">
                  <c:v>27.738057609786154</c:v>
                </c:pt>
                <c:pt idx="4332">
                  <c:v>12.567522063174364</c:v>
                </c:pt>
                <c:pt idx="4333">
                  <c:v>29.00811572073982</c:v>
                </c:pt>
                <c:pt idx="4334">
                  <c:v>21.236540429953283</c:v>
                </c:pt>
                <c:pt idx="4335">
                  <c:v>53.578593704371492</c:v>
                </c:pt>
                <c:pt idx="4336">
                  <c:v>25.014093136100289</c:v>
                </c:pt>
                <c:pt idx="4337">
                  <c:v>20.853873015929157</c:v>
                </c:pt>
                <c:pt idx="4338">
                  <c:v>28.343401189466089</c:v>
                </c:pt>
                <c:pt idx="4339">
                  <c:v>23.162067956968855</c:v>
                </c:pt>
                <c:pt idx="4340">
                  <c:v>34.316914305323621</c:v>
                </c:pt>
                <c:pt idx="4341">
                  <c:v>27.799507872754521</c:v>
                </c:pt>
                <c:pt idx="4342">
                  <c:v>35.46888901633713</c:v>
                </c:pt>
                <c:pt idx="4343">
                  <c:v>20.185595401991669</c:v>
                </c:pt>
                <c:pt idx="4344">
                  <c:v>59.256226333943765</c:v>
                </c:pt>
                <c:pt idx="4345">
                  <c:v>15.924572010218476</c:v>
                </c:pt>
                <c:pt idx="4346">
                  <c:v>36.600245348665375</c:v>
                </c:pt>
                <c:pt idx="4347">
                  <c:v>61.859672235703925</c:v>
                </c:pt>
                <c:pt idx="4348">
                  <c:v>63.5785011513155</c:v>
                </c:pt>
                <c:pt idx="4349">
                  <c:v>58.611191523903059</c:v>
                </c:pt>
                <c:pt idx="4350">
                  <c:v>48.638172941001343</c:v>
                </c:pt>
                <c:pt idx="4351">
                  <c:v>30.432865822822038</c:v>
                </c:pt>
                <c:pt idx="4352">
                  <c:v>28.822522147306469</c:v>
                </c:pt>
                <c:pt idx="4353">
                  <c:v>36.514448642318392</c:v>
                </c:pt>
                <c:pt idx="4354">
                  <c:v>28.462386027097981</c:v>
                </c:pt>
                <c:pt idx="4355">
                  <c:v>9.5111012178319125</c:v>
                </c:pt>
                <c:pt idx="4356">
                  <c:v>18.640881767112866</c:v>
                </c:pt>
                <c:pt idx="4357">
                  <c:v>36.263138954030815</c:v>
                </c:pt>
                <c:pt idx="4358">
                  <c:v>8.6818479412371659</c:v>
                </c:pt>
                <c:pt idx="4359">
                  <c:v>65.697803570109812</c:v>
                </c:pt>
                <c:pt idx="4360">
                  <c:v>16.644663420618709</c:v>
                </c:pt>
                <c:pt idx="4361">
                  <c:v>26.145380291555021</c:v>
                </c:pt>
                <c:pt idx="4362">
                  <c:v>17.871903007166679</c:v>
                </c:pt>
                <c:pt idx="4363">
                  <c:v>40.825639485340339</c:v>
                </c:pt>
                <c:pt idx="4364">
                  <c:v>10.369219106722545</c:v>
                </c:pt>
                <c:pt idx="4365">
                  <c:v>42.633457100457186</c:v>
                </c:pt>
                <c:pt idx="4366">
                  <c:v>26.842517868988971</c:v>
                </c:pt>
                <c:pt idx="4367">
                  <c:v>52.38517070139801</c:v>
                </c:pt>
                <c:pt idx="4368">
                  <c:v>41.596991132766135</c:v>
                </c:pt>
                <c:pt idx="4369">
                  <c:v>67.177296243191165</c:v>
                </c:pt>
                <c:pt idx="4370">
                  <c:v>53.709644002757706</c:v>
                </c:pt>
                <c:pt idx="4371">
                  <c:v>10.000834666520845</c:v>
                </c:pt>
                <c:pt idx="4372">
                  <c:v>35.435282340119414</c:v>
                </c:pt>
                <c:pt idx="4373">
                  <c:v>30.859993492296216</c:v>
                </c:pt>
                <c:pt idx="4374">
                  <c:v>23.071475738527646</c:v>
                </c:pt>
                <c:pt idx="4375">
                  <c:v>36.375517523947991</c:v>
                </c:pt>
                <c:pt idx="4376">
                  <c:v>77.405997125770824</c:v>
                </c:pt>
                <c:pt idx="4377">
                  <c:v>45.912049851713711</c:v>
                </c:pt>
                <c:pt idx="4378">
                  <c:v>14.818275764840569</c:v>
                </c:pt>
                <c:pt idx="4379">
                  <c:v>33.561033062494225</c:v>
                </c:pt>
                <c:pt idx="4380">
                  <c:v>22.60497087303721</c:v>
                </c:pt>
                <c:pt idx="4381">
                  <c:v>19.451172777447958</c:v>
                </c:pt>
                <c:pt idx="4382">
                  <c:v>32.891348710243001</c:v>
                </c:pt>
                <c:pt idx="4383">
                  <c:v>123.78853962305043</c:v>
                </c:pt>
                <c:pt idx="4384">
                  <c:v>30.141242230745181</c:v>
                </c:pt>
                <c:pt idx="4385">
                  <c:v>18.516288311782926</c:v>
                </c:pt>
                <c:pt idx="4386">
                  <c:v>16.577184380819272</c:v>
                </c:pt>
                <c:pt idx="4387">
                  <c:v>31.417583727448502</c:v>
                </c:pt>
                <c:pt idx="4388">
                  <c:v>7.0251508535192269</c:v>
                </c:pt>
                <c:pt idx="4389">
                  <c:v>28.724880774154204</c:v>
                </c:pt>
                <c:pt idx="4390">
                  <c:v>29.632888106973542</c:v>
                </c:pt>
                <c:pt idx="4391">
                  <c:v>21.24469432350519</c:v>
                </c:pt>
                <c:pt idx="4392">
                  <c:v>33.915889035823163</c:v>
                </c:pt>
                <c:pt idx="4393">
                  <c:v>19.420718408869515</c:v>
                </c:pt>
                <c:pt idx="4394">
                  <c:v>35.771764630761389</c:v>
                </c:pt>
                <c:pt idx="4395">
                  <c:v>26.623166464229588</c:v>
                </c:pt>
                <c:pt idx="4396">
                  <c:v>15.487670116270062</c:v>
                </c:pt>
                <c:pt idx="4397">
                  <c:v>39.277814112892159</c:v>
                </c:pt>
                <c:pt idx="4398">
                  <c:v>14.392155698946709</c:v>
                </c:pt>
                <c:pt idx="4399">
                  <c:v>25.976090392209379</c:v>
                </c:pt>
                <c:pt idx="4400">
                  <c:v>86.912270601459923</c:v>
                </c:pt>
                <c:pt idx="4401">
                  <c:v>9.9014270279737406</c:v>
                </c:pt>
                <c:pt idx="4402">
                  <c:v>10.512032644324441</c:v>
                </c:pt>
                <c:pt idx="4403">
                  <c:v>23.815540844988128</c:v>
                </c:pt>
                <c:pt idx="4404">
                  <c:v>36.602948592091529</c:v>
                </c:pt>
                <c:pt idx="4405">
                  <c:v>44.709593627941111</c:v>
                </c:pt>
                <c:pt idx="4406">
                  <c:v>37.320061927284641</c:v>
                </c:pt>
                <c:pt idx="4407">
                  <c:v>13.507028004540436</c:v>
                </c:pt>
                <c:pt idx="4408">
                  <c:v>28.472704754307099</c:v>
                </c:pt>
                <c:pt idx="4409">
                  <c:v>21.967108373555412</c:v>
                </c:pt>
                <c:pt idx="4410">
                  <c:v>2.7196293339240634</c:v>
                </c:pt>
                <c:pt idx="4411">
                  <c:v>56.254338582216789</c:v>
                </c:pt>
                <c:pt idx="4412">
                  <c:v>47.355863029306576</c:v>
                </c:pt>
                <c:pt idx="4413">
                  <c:v>51.143755185776072</c:v>
                </c:pt>
                <c:pt idx="4414">
                  <c:v>42.190937622810225</c:v>
                </c:pt>
                <c:pt idx="4415">
                  <c:v>14.836700917783164</c:v>
                </c:pt>
                <c:pt idx="4416">
                  <c:v>19.743551519369003</c:v>
                </c:pt>
                <c:pt idx="4417">
                  <c:v>16.356962269783747</c:v>
                </c:pt>
                <c:pt idx="4418">
                  <c:v>64.841165882159132</c:v>
                </c:pt>
                <c:pt idx="4419">
                  <c:v>23.461313454286579</c:v>
                </c:pt>
                <c:pt idx="4420">
                  <c:v>2.6433278113775249</c:v>
                </c:pt>
                <c:pt idx="4421">
                  <c:v>19.275947885330112</c:v>
                </c:pt>
                <c:pt idx="4422">
                  <c:v>90.613206191463163</c:v>
                </c:pt>
                <c:pt idx="4423">
                  <c:v>38.020490967308305</c:v>
                </c:pt>
                <c:pt idx="4424">
                  <c:v>33.922863894716784</c:v>
                </c:pt>
                <c:pt idx="4425">
                  <c:v>44.718641392435842</c:v>
                </c:pt>
                <c:pt idx="4426">
                  <c:v>61.046292790380342</c:v>
                </c:pt>
                <c:pt idx="4427">
                  <c:v>31.451749092197456</c:v>
                </c:pt>
                <c:pt idx="4428">
                  <c:v>41.507098408677834</c:v>
                </c:pt>
                <c:pt idx="4429">
                  <c:v>51.232360440171007</c:v>
                </c:pt>
                <c:pt idx="4430">
                  <c:v>27.519709935010429</c:v>
                </c:pt>
                <c:pt idx="4431">
                  <c:v>11.137466189105858</c:v>
                </c:pt>
                <c:pt idx="4432">
                  <c:v>24.847313757550854</c:v>
                </c:pt>
                <c:pt idx="4433">
                  <c:v>32.515320468504484</c:v>
                </c:pt>
                <c:pt idx="4434">
                  <c:v>11.50912062669156</c:v>
                </c:pt>
                <c:pt idx="4435">
                  <c:v>29.80448578395346</c:v>
                </c:pt>
                <c:pt idx="4436">
                  <c:v>16.023389612271956</c:v>
                </c:pt>
                <c:pt idx="4437">
                  <c:v>17.554915082397613</c:v>
                </c:pt>
                <c:pt idx="4438">
                  <c:v>11.121128898207029</c:v>
                </c:pt>
                <c:pt idx="4439">
                  <c:v>78.809390457110169</c:v>
                </c:pt>
                <c:pt idx="4440">
                  <c:v>29.284648686412208</c:v>
                </c:pt>
                <c:pt idx="4441">
                  <c:v>13.55012206231776</c:v>
                </c:pt>
                <c:pt idx="4442">
                  <c:v>22.350343803972468</c:v>
                </c:pt>
                <c:pt idx="4443">
                  <c:v>15.997100608306788</c:v>
                </c:pt>
                <c:pt idx="4444">
                  <c:v>16.958252320679389</c:v>
                </c:pt>
                <c:pt idx="4445">
                  <c:v>22.423195682773251</c:v>
                </c:pt>
                <c:pt idx="4446">
                  <c:v>29.974686499176961</c:v>
                </c:pt>
                <c:pt idx="4447">
                  <c:v>47.648372023233712</c:v>
                </c:pt>
                <c:pt idx="4448">
                  <c:v>62.932602457646048</c:v>
                </c:pt>
                <c:pt idx="4449">
                  <c:v>15.856609201248531</c:v>
                </c:pt>
                <c:pt idx="4450">
                  <c:v>22.98791856991825</c:v>
                </c:pt>
                <c:pt idx="4451">
                  <c:v>26.705892070927224</c:v>
                </c:pt>
                <c:pt idx="4452">
                  <c:v>49.914151354838445</c:v>
                </c:pt>
                <c:pt idx="4453">
                  <c:v>18.873981135456955</c:v>
                </c:pt>
                <c:pt idx="4454">
                  <c:v>13.864767948140566</c:v>
                </c:pt>
                <c:pt idx="4455">
                  <c:v>40.125944697583364</c:v>
                </c:pt>
                <c:pt idx="4456">
                  <c:v>13.521582613661669</c:v>
                </c:pt>
                <c:pt idx="4457">
                  <c:v>73.057148898006673</c:v>
                </c:pt>
                <c:pt idx="4458">
                  <c:v>27.00549237880589</c:v>
                </c:pt>
                <c:pt idx="4459">
                  <c:v>75.393324190879113</c:v>
                </c:pt>
                <c:pt idx="4460">
                  <c:v>21.32093758959455</c:v>
                </c:pt>
                <c:pt idx="4461">
                  <c:v>48.355545710717607</c:v>
                </c:pt>
                <c:pt idx="4462">
                  <c:v>16.739105148794479</c:v>
                </c:pt>
                <c:pt idx="4463">
                  <c:v>26.038925033211491</c:v>
                </c:pt>
                <c:pt idx="4464">
                  <c:v>41.686430418335576</c:v>
                </c:pt>
                <c:pt idx="4465">
                  <c:v>34.553752100986927</c:v>
                </c:pt>
                <c:pt idx="4466">
                  <c:v>106.53433530734617</c:v>
                </c:pt>
                <c:pt idx="4467">
                  <c:v>31.763901434848425</c:v>
                </c:pt>
                <c:pt idx="4468">
                  <c:v>55.50126417550868</c:v>
                </c:pt>
                <c:pt idx="4469">
                  <c:v>21.081585752041224</c:v>
                </c:pt>
                <c:pt idx="4470">
                  <c:v>54.893171983938473</c:v>
                </c:pt>
                <c:pt idx="4471">
                  <c:v>0.52885374367519056</c:v>
                </c:pt>
                <c:pt idx="4472">
                  <c:v>110.591072070962</c:v>
                </c:pt>
                <c:pt idx="4473">
                  <c:v>28.87492208044128</c:v>
                </c:pt>
                <c:pt idx="4474">
                  <c:v>61.290635652636205</c:v>
                </c:pt>
                <c:pt idx="4475">
                  <c:v>5.6944299183422764</c:v>
                </c:pt>
                <c:pt idx="4476">
                  <c:v>21.384676822546261</c:v>
                </c:pt>
                <c:pt idx="4477">
                  <c:v>31.008745694316804</c:v>
                </c:pt>
                <c:pt idx="4478">
                  <c:v>35.606690111908357</c:v>
                </c:pt>
                <c:pt idx="4479">
                  <c:v>29.206453219297718</c:v>
                </c:pt>
                <c:pt idx="4480">
                  <c:v>22.920808571492575</c:v>
                </c:pt>
                <c:pt idx="4481">
                  <c:v>79.996475316777989</c:v>
                </c:pt>
                <c:pt idx="4482">
                  <c:v>33.336903186794849</c:v>
                </c:pt>
                <c:pt idx="4483">
                  <c:v>23.114398913856586</c:v>
                </c:pt>
                <c:pt idx="4484">
                  <c:v>29.57955430070507</c:v>
                </c:pt>
                <c:pt idx="4485">
                  <c:v>25.573270095360716</c:v>
                </c:pt>
                <c:pt idx="4486">
                  <c:v>16.607152062797191</c:v>
                </c:pt>
                <c:pt idx="4487">
                  <c:v>80.042393846329446</c:v>
                </c:pt>
                <c:pt idx="4488">
                  <c:v>35.512461526673114</c:v>
                </c:pt>
                <c:pt idx="4489">
                  <c:v>9.5961059566007005</c:v>
                </c:pt>
                <c:pt idx="4490">
                  <c:v>20.27991043227938</c:v>
                </c:pt>
                <c:pt idx="4491">
                  <c:v>37.717261979069114</c:v>
                </c:pt>
                <c:pt idx="4492">
                  <c:v>50.573114052647007</c:v>
                </c:pt>
                <c:pt idx="4493">
                  <c:v>33.226843828940375</c:v>
                </c:pt>
                <c:pt idx="4494">
                  <c:v>41.00776373077538</c:v>
                </c:pt>
                <c:pt idx="4495">
                  <c:v>30.554489421165137</c:v>
                </c:pt>
                <c:pt idx="4496">
                  <c:v>21.714432581450755</c:v>
                </c:pt>
                <c:pt idx="4497">
                  <c:v>19.697326108638379</c:v>
                </c:pt>
                <c:pt idx="4498">
                  <c:v>59.892499651525775</c:v>
                </c:pt>
                <c:pt idx="4499">
                  <c:v>17.983672620206629</c:v>
                </c:pt>
                <c:pt idx="4500">
                  <c:v>22.174959834763492</c:v>
                </c:pt>
                <c:pt idx="4501">
                  <c:v>20.830356553750018</c:v>
                </c:pt>
                <c:pt idx="4502">
                  <c:v>24.529193469807616</c:v>
                </c:pt>
                <c:pt idx="4503">
                  <c:v>23.841275780640107</c:v>
                </c:pt>
                <c:pt idx="4504">
                  <c:v>18.65609835878028</c:v>
                </c:pt>
                <c:pt idx="4505">
                  <c:v>121.28247955233905</c:v>
                </c:pt>
                <c:pt idx="4506">
                  <c:v>32.867450276962082</c:v>
                </c:pt>
                <c:pt idx="4507">
                  <c:v>77.045126845861915</c:v>
                </c:pt>
                <c:pt idx="4508">
                  <c:v>32.674309379941846</c:v>
                </c:pt>
                <c:pt idx="4509">
                  <c:v>20.158872179621412</c:v>
                </c:pt>
                <c:pt idx="4510">
                  <c:v>16.86849716863577</c:v>
                </c:pt>
                <c:pt idx="4511">
                  <c:v>33.924392135494038</c:v>
                </c:pt>
                <c:pt idx="4512">
                  <c:v>21.703237444687236</c:v>
                </c:pt>
                <c:pt idx="4513">
                  <c:v>13.798471364219941</c:v>
                </c:pt>
                <c:pt idx="4514">
                  <c:v>35.2233816285313</c:v>
                </c:pt>
                <c:pt idx="4515">
                  <c:v>27.163651871101369</c:v>
                </c:pt>
                <c:pt idx="4516">
                  <c:v>39.750176353233527</c:v>
                </c:pt>
                <c:pt idx="4517">
                  <c:v>19.273805668311791</c:v>
                </c:pt>
                <c:pt idx="4518">
                  <c:v>60.932692758408976</c:v>
                </c:pt>
                <c:pt idx="4519">
                  <c:v>22.156796205435207</c:v>
                </c:pt>
                <c:pt idx="4520">
                  <c:v>18.855706629507825</c:v>
                </c:pt>
                <c:pt idx="4521">
                  <c:v>12.158491004241627</c:v>
                </c:pt>
                <c:pt idx="4522">
                  <c:v>29.396554954318432</c:v>
                </c:pt>
                <c:pt idx="4523">
                  <c:v>34.303730710423672</c:v>
                </c:pt>
                <c:pt idx="4524">
                  <c:v>32.702274965900855</c:v>
                </c:pt>
                <c:pt idx="4525">
                  <c:v>2.2964129317792943</c:v>
                </c:pt>
                <c:pt idx="4526">
                  <c:v>27.867134632787256</c:v>
                </c:pt>
                <c:pt idx="4527">
                  <c:v>44.831444410952393</c:v>
                </c:pt>
                <c:pt idx="4528">
                  <c:v>32.732004643081744</c:v>
                </c:pt>
                <c:pt idx="4529">
                  <c:v>48.177475083412489</c:v>
                </c:pt>
                <c:pt idx="4530">
                  <c:v>48.232098408508875</c:v>
                </c:pt>
                <c:pt idx="4531">
                  <c:v>8.5760954529078148</c:v>
                </c:pt>
                <c:pt idx="4532">
                  <c:v>22.185891471641284</c:v>
                </c:pt>
                <c:pt idx="4533">
                  <c:v>21.48327983262357</c:v>
                </c:pt>
                <c:pt idx="4534">
                  <c:v>36.328607032405252</c:v>
                </c:pt>
                <c:pt idx="4535">
                  <c:v>35.09295752806613</c:v>
                </c:pt>
                <c:pt idx="4536">
                  <c:v>58.045731019759572</c:v>
                </c:pt>
                <c:pt idx="4537">
                  <c:v>20.79005130123674</c:v>
                </c:pt>
                <c:pt idx="4538">
                  <c:v>33.9617726366195</c:v>
                </c:pt>
                <c:pt idx="4539">
                  <c:v>22.547886069523912</c:v>
                </c:pt>
                <c:pt idx="4540">
                  <c:v>29.885003169454095</c:v>
                </c:pt>
                <c:pt idx="4541">
                  <c:v>36.040020058532193</c:v>
                </c:pt>
                <c:pt idx="4542">
                  <c:v>19.804650122925256</c:v>
                </c:pt>
                <c:pt idx="4543">
                  <c:v>66.78965644655878</c:v>
                </c:pt>
                <c:pt idx="4544">
                  <c:v>35.627021645660946</c:v>
                </c:pt>
                <c:pt idx="4545">
                  <c:v>21.635109249062324</c:v>
                </c:pt>
                <c:pt idx="4546">
                  <c:v>37.340609360619936</c:v>
                </c:pt>
                <c:pt idx="4547">
                  <c:v>26.677150384093213</c:v>
                </c:pt>
                <c:pt idx="4548">
                  <c:v>27.564312613295982</c:v>
                </c:pt>
                <c:pt idx="4549">
                  <c:v>3.8321474506580633</c:v>
                </c:pt>
                <c:pt idx="4550">
                  <c:v>18.307775513862229</c:v>
                </c:pt>
                <c:pt idx="4551">
                  <c:v>27.610075992331744</c:v>
                </c:pt>
                <c:pt idx="4552">
                  <c:v>2.0910607930765228</c:v>
                </c:pt>
                <c:pt idx="4553">
                  <c:v>36.696898876486607</c:v>
                </c:pt>
                <c:pt idx="4554">
                  <c:v>18.143350146954749</c:v>
                </c:pt>
                <c:pt idx="4555">
                  <c:v>21.420911462496655</c:v>
                </c:pt>
                <c:pt idx="4556">
                  <c:v>147.81167067138475</c:v>
                </c:pt>
                <c:pt idx="4557">
                  <c:v>17.302521503143943</c:v>
                </c:pt>
                <c:pt idx="4558">
                  <c:v>27.715867955314849</c:v>
                </c:pt>
                <c:pt idx="4559">
                  <c:v>49.373274147986514</c:v>
                </c:pt>
                <c:pt idx="4560">
                  <c:v>50.587857777403457</c:v>
                </c:pt>
                <c:pt idx="4561">
                  <c:v>106.00335414177758</c:v>
                </c:pt>
                <c:pt idx="4562">
                  <c:v>68.906487448874316</c:v>
                </c:pt>
                <c:pt idx="4563">
                  <c:v>32.642608570394813</c:v>
                </c:pt>
                <c:pt idx="4564">
                  <c:v>30.074751015870554</c:v>
                </c:pt>
                <c:pt idx="4565">
                  <c:v>45.921114289811634</c:v>
                </c:pt>
                <c:pt idx="4566">
                  <c:v>17.479162537695185</c:v>
                </c:pt>
                <c:pt idx="4567">
                  <c:v>39.049239203848195</c:v>
                </c:pt>
                <c:pt idx="4568">
                  <c:v>110.86505118516352</c:v>
                </c:pt>
                <c:pt idx="4569">
                  <c:v>34.407664249532068</c:v>
                </c:pt>
                <c:pt idx="4570">
                  <c:v>21.548482519914327</c:v>
                </c:pt>
                <c:pt idx="4571">
                  <c:v>45.71614362794601</c:v>
                </c:pt>
                <c:pt idx="4572">
                  <c:v>18.101526322855534</c:v>
                </c:pt>
                <c:pt idx="4574">
                  <c:v>29.95985645199719</c:v>
                </c:pt>
                <c:pt idx="4575">
                  <c:v>44.135436938280762</c:v>
                </c:pt>
                <c:pt idx="4576">
                  <c:v>23.927316404817386</c:v>
                </c:pt>
                <c:pt idx="4577">
                  <c:v>65.602099354085865</c:v>
                </c:pt>
                <c:pt idx="4578">
                  <c:v>27.790022031657262</c:v>
                </c:pt>
                <c:pt idx="4579">
                  <c:v>24.562258806934498</c:v>
                </c:pt>
                <c:pt idx="4580">
                  <c:v>38.037253429220421</c:v>
                </c:pt>
                <c:pt idx="4581">
                  <c:v>17.389870641077785</c:v>
                </c:pt>
                <c:pt idx="4582">
                  <c:v>26.091776380559345</c:v>
                </c:pt>
                <c:pt idx="4583">
                  <c:v>48.581664984639254</c:v>
                </c:pt>
                <c:pt idx="4584">
                  <c:v>22.896981559161532</c:v>
                </c:pt>
                <c:pt idx="4585">
                  <c:v>81.911416046016569</c:v>
                </c:pt>
                <c:pt idx="4586">
                  <c:v>18.880439212168962</c:v>
                </c:pt>
                <c:pt idx="4587">
                  <c:v>37.773745299632935</c:v>
                </c:pt>
                <c:pt idx="4588">
                  <c:v>52.329367538939607</c:v>
                </c:pt>
                <c:pt idx="4589">
                  <c:v>38.509629920150694</c:v>
                </c:pt>
                <c:pt idx="4590">
                  <c:v>23.620557681678374</c:v>
                </c:pt>
                <c:pt idx="4591">
                  <c:v>36.883186770752467</c:v>
                </c:pt>
                <c:pt idx="4592">
                  <c:v>40.060646580671524</c:v>
                </c:pt>
                <c:pt idx="4593">
                  <c:v>17.918315640934029</c:v>
                </c:pt>
                <c:pt idx="4594">
                  <c:v>47.32413795416052</c:v>
                </c:pt>
                <c:pt idx="4595">
                  <c:v>74.424726242942583</c:v>
                </c:pt>
                <c:pt idx="4596">
                  <c:v>12.646022772323908</c:v>
                </c:pt>
                <c:pt idx="4597">
                  <c:v>22.798171051161592</c:v>
                </c:pt>
                <c:pt idx="4598">
                  <c:v>15.527973391217465</c:v>
                </c:pt>
                <c:pt idx="4599">
                  <c:v>20.820918490081663</c:v>
                </c:pt>
                <c:pt idx="4600">
                  <c:v>25.348959798209297</c:v>
                </c:pt>
                <c:pt idx="4601">
                  <c:v>26.079873021333654</c:v>
                </c:pt>
                <c:pt idx="4602">
                  <c:v>107.55039093062481</c:v>
                </c:pt>
                <c:pt idx="4603">
                  <c:v>24.029866866564145</c:v>
                </c:pt>
                <c:pt idx="4604">
                  <c:v>6.598171335007093</c:v>
                </c:pt>
                <c:pt idx="4605">
                  <c:v>23.40174511291394</c:v>
                </c:pt>
                <c:pt idx="4607">
                  <c:v>35.674905689726629</c:v>
                </c:pt>
                <c:pt idx="4608">
                  <c:v>24.944759347966219</c:v>
                </c:pt>
                <c:pt idx="4609">
                  <c:v>27.732834614673703</c:v>
                </c:pt>
                <c:pt idx="4610">
                  <c:v>33.79186901333717</c:v>
                </c:pt>
                <c:pt idx="4612">
                  <c:v>32.956976266707336</c:v>
                </c:pt>
                <c:pt idx="4613">
                  <c:v>37.83912667272439</c:v>
                </c:pt>
                <c:pt idx="4614">
                  <c:v>31.941950585877564</c:v>
                </c:pt>
                <c:pt idx="4615">
                  <c:v>26.438237586703352</c:v>
                </c:pt>
                <c:pt idx="4616">
                  <c:v>30.020431681148118</c:v>
                </c:pt>
                <c:pt idx="4617">
                  <c:v>28.996704626855479</c:v>
                </c:pt>
                <c:pt idx="4618">
                  <c:v>74.793185869721583</c:v>
                </c:pt>
                <c:pt idx="4619">
                  <c:v>18.937576870946828</c:v>
                </c:pt>
                <c:pt idx="4620">
                  <c:v>24.329264383979876</c:v>
                </c:pt>
                <c:pt idx="4621">
                  <c:v>31.105732012853089</c:v>
                </c:pt>
                <c:pt idx="4622">
                  <c:v>34.364099632059094</c:v>
                </c:pt>
                <c:pt idx="4623">
                  <c:v>18.458132537983506</c:v>
                </c:pt>
                <c:pt idx="4624">
                  <c:v>33.030345698528194</c:v>
                </c:pt>
                <c:pt idx="4625">
                  <c:v>7.7874125257597449</c:v>
                </c:pt>
                <c:pt idx="4626">
                  <c:v>18.341810762889036</c:v>
                </c:pt>
                <c:pt idx="4627">
                  <c:v>13.449968006683108</c:v>
                </c:pt>
                <c:pt idx="4628">
                  <c:v>33.125128475486136</c:v>
                </c:pt>
                <c:pt idx="4629">
                  <c:v>36.345419244452017</c:v>
                </c:pt>
                <c:pt idx="4630">
                  <c:v>8.4915765566585542</c:v>
                </c:pt>
                <c:pt idx="4631">
                  <c:v>77.113057388080748</c:v>
                </c:pt>
                <c:pt idx="4632">
                  <c:v>52.699402554874332</c:v>
                </c:pt>
                <c:pt idx="4633">
                  <c:v>46.280705043779022</c:v>
                </c:pt>
                <c:pt idx="4634">
                  <c:v>23.972639015412184</c:v>
                </c:pt>
                <c:pt idx="4635">
                  <c:v>28.721488368787085</c:v>
                </c:pt>
                <c:pt idx="4636">
                  <c:v>28.073618117907444</c:v>
                </c:pt>
                <c:pt idx="4637">
                  <c:v>30.211015404780632</c:v>
                </c:pt>
                <c:pt idx="4638">
                  <c:v>12.215885553689002</c:v>
                </c:pt>
                <c:pt idx="4639">
                  <c:v>30.139037749165453</c:v>
                </c:pt>
                <c:pt idx="4640">
                  <c:v>36.861609211579541</c:v>
                </c:pt>
                <c:pt idx="4641">
                  <c:v>12.093278571691744</c:v>
                </c:pt>
                <c:pt idx="4642">
                  <c:v>41.273124392899774</c:v>
                </c:pt>
                <c:pt idx="4643">
                  <c:v>39.787253992884573</c:v>
                </c:pt>
                <c:pt idx="4644">
                  <c:v>35.903189922648259</c:v>
                </c:pt>
                <c:pt idx="4645">
                  <c:v>67.50573759933431</c:v>
                </c:pt>
                <c:pt idx="4646">
                  <c:v>18.431520127356389</c:v>
                </c:pt>
                <c:pt idx="4647">
                  <c:v>14.522411097627399</c:v>
                </c:pt>
                <c:pt idx="4648">
                  <c:v>22.157228226846261</c:v>
                </c:pt>
                <c:pt idx="4649">
                  <c:v>19.127892357818418</c:v>
                </c:pt>
                <c:pt idx="4650">
                  <c:v>15.681119307221131</c:v>
                </c:pt>
                <c:pt idx="4651">
                  <c:v>17.429852945757332</c:v>
                </c:pt>
                <c:pt idx="4652">
                  <c:v>46.915221169314172</c:v>
                </c:pt>
                <c:pt idx="4653">
                  <c:v>50.280402800282189</c:v>
                </c:pt>
                <c:pt idx="4654">
                  <c:v>14.865029328061647</c:v>
                </c:pt>
                <c:pt idx="4655">
                  <c:v>22.332234643685496</c:v>
                </c:pt>
                <c:pt idx="4656">
                  <c:v>25.18152579885254</c:v>
                </c:pt>
                <c:pt idx="4657">
                  <c:v>62.332787135001553</c:v>
                </c:pt>
                <c:pt idx="4658">
                  <c:v>21.981496660828217</c:v>
                </c:pt>
                <c:pt idx="4659">
                  <c:v>61.458013026333212</c:v>
                </c:pt>
                <c:pt idx="4660">
                  <c:v>23.699444000857735</c:v>
                </c:pt>
                <c:pt idx="4661">
                  <c:v>42.383653261249997</c:v>
                </c:pt>
                <c:pt idx="4662">
                  <c:v>20.153936627558277</c:v>
                </c:pt>
                <c:pt idx="4663">
                  <c:v>28.339067915748352</c:v>
                </c:pt>
                <c:pt idx="4664">
                  <c:v>5.5317874726311818</c:v>
                </c:pt>
                <c:pt idx="4665">
                  <c:v>29.261164776551251</c:v>
                </c:pt>
                <c:pt idx="4666">
                  <c:v>59.07934713992227</c:v>
                </c:pt>
                <c:pt idx="4667">
                  <c:v>15.8797395728241</c:v>
                </c:pt>
                <c:pt idx="4668">
                  <c:v>22.500430846318174</c:v>
                </c:pt>
                <c:pt idx="4669">
                  <c:v>41.42038128255097</c:v>
                </c:pt>
                <c:pt idx="4670">
                  <c:v>71.518009053654737</c:v>
                </c:pt>
                <c:pt idx="4671">
                  <c:v>23.626828413609815</c:v>
                </c:pt>
                <c:pt idx="4672">
                  <c:v>18.604922882025946</c:v>
                </c:pt>
                <c:pt idx="4673">
                  <c:v>24.521955834520959</c:v>
                </c:pt>
                <c:pt idx="4674">
                  <c:v>34.404650341015717</c:v>
                </c:pt>
                <c:pt idx="4675">
                  <c:v>89.479761771336769</c:v>
                </c:pt>
                <c:pt idx="4676">
                  <c:v>33.347826943113326</c:v>
                </c:pt>
                <c:pt idx="4677">
                  <c:v>1.0321673188797107</c:v>
                </c:pt>
                <c:pt idx="4678">
                  <c:v>38.425647667958103</c:v>
                </c:pt>
                <c:pt idx="4679">
                  <c:v>28.305208693182433</c:v>
                </c:pt>
                <c:pt idx="4680">
                  <c:v>42.468394261451301</c:v>
                </c:pt>
                <c:pt idx="4681">
                  <c:v>34.176430987597072</c:v>
                </c:pt>
                <c:pt idx="4682">
                  <c:v>48.297262643028382</c:v>
                </c:pt>
                <c:pt idx="4683">
                  <c:v>110.07680855236417</c:v>
                </c:pt>
                <c:pt idx="4684">
                  <c:v>15.677245086242703</c:v>
                </c:pt>
                <c:pt idx="4685">
                  <c:v>12.490789542970433</c:v>
                </c:pt>
                <c:pt idx="4686">
                  <c:v>24.04587502480058</c:v>
                </c:pt>
                <c:pt idx="4687">
                  <c:v>15.722151655763348</c:v>
                </c:pt>
                <c:pt idx="4688">
                  <c:v>10.512627437270893</c:v>
                </c:pt>
                <c:pt idx="4689">
                  <c:v>43.332441714222966</c:v>
                </c:pt>
                <c:pt idx="4690">
                  <c:v>25.601749832094857</c:v>
                </c:pt>
                <c:pt idx="4691">
                  <c:v>18.977606579031878</c:v>
                </c:pt>
                <c:pt idx="4692">
                  <c:v>17.572877335389155</c:v>
                </c:pt>
                <c:pt idx="4693">
                  <c:v>6.6157042375056028</c:v>
                </c:pt>
                <c:pt idx="4694">
                  <c:v>30.460878497996674</c:v>
                </c:pt>
                <c:pt idx="4695">
                  <c:v>28.474356468288875</c:v>
                </c:pt>
                <c:pt idx="4696">
                  <c:v>6.2602421415511449</c:v>
                </c:pt>
                <c:pt idx="4697">
                  <c:v>39.329200464273555</c:v>
                </c:pt>
                <c:pt idx="4698">
                  <c:v>30.368901816578024</c:v>
                </c:pt>
                <c:pt idx="4699">
                  <c:v>6.7208067659993542</c:v>
                </c:pt>
                <c:pt idx="4700">
                  <c:v>38.72879729992151</c:v>
                </c:pt>
                <c:pt idx="4701">
                  <c:v>18.120234080522842</c:v>
                </c:pt>
                <c:pt idx="4702">
                  <c:v>25.500217001234727</c:v>
                </c:pt>
                <c:pt idx="4703">
                  <c:v>18.745722817021004</c:v>
                </c:pt>
                <c:pt idx="4704">
                  <c:v>16.141897282824804</c:v>
                </c:pt>
                <c:pt idx="4705">
                  <c:v>33.661997800305684</c:v>
                </c:pt>
                <c:pt idx="4706">
                  <c:v>44.42401647901184</c:v>
                </c:pt>
                <c:pt idx="4707">
                  <c:v>2.6233658083905502</c:v>
                </c:pt>
                <c:pt idx="4708">
                  <c:v>23.942507959878796</c:v>
                </c:pt>
                <c:pt idx="4709">
                  <c:v>35.120773894691112</c:v>
                </c:pt>
                <c:pt idx="4710">
                  <c:v>9.4550625362800069</c:v>
                </c:pt>
                <c:pt idx="4711">
                  <c:v>32.118653742538989</c:v>
                </c:pt>
                <c:pt idx="4712">
                  <c:v>33.960106790742891</c:v>
                </c:pt>
                <c:pt idx="4713">
                  <c:v>12.631409337361143</c:v>
                </c:pt>
                <c:pt idx="4714">
                  <c:v>37.307049304626041</c:v>
                </c:pt>
                <c:pt idx="4715">
                  <c:v>14.729043620383035</c:v>
                </c:pt>
                <c:pt idx="4716">
                  <c:v>34.315922367891261</c:v>
                </c:pt>
                <c:pt idx="4717">
                  <c:v>9.4060345450601304</c:v>
                </c:pt>
                <c:pt idx="4718">
                  <c:v>112.54960098684946</c:v>
                </c:pt>
                <c:pt idx="4719">
                  <c:v>22.820658178369744</c:v>
                </c:pt>
                <c:pt idx="4720">
                  <c:v>64.183089824125759</c:v>
                </c:pt>
                <c:pt idx="4721">
                  <c:v>15.259848013331604</c:v>
                </c:pt>
                <c:pt idx="4722">
                  <c:v>42.826972868322855</c:v>
                </c:pt>
                <c:pt idx="4723">
                  <c:v>32.826125959672012</c:v>
                </c:pt>
                <c:pt idx="4724">
                  <c:v>36.333597654065301</c:v>
                </c:pt>
                <c:pt idx="4725">
                  <c:v>29.638531154942736</c:v>
                </c:pt>
                <c:pt idx="4726">
                  <c:v>21.912855681769081</c:v>
                </c:pt>
                <c:pt idx="4727">
                  <c:v>23.847275837916435</c:v>
                </c:pt>
                <c:pt idx="4728">
                  <c:v>21.21028302906706</c:v>
                </c:pt>
                <c:pt idx="4729">
                  <c:v>42.454127616218045</c:v>
                </c:pt>
                <c:pt idx="4730">
                  <c:v>98.581619627630076</c:v>
                </c:pt>
                <c:pt idx="4731">
                  <c:v>10.989192506856693</c:v>
                </c:pt>
                <c:pt idx="4732">
                  <c:v>28.244611001836244</c:v>
                </c:pt>
                <c:pt idx="4733">
                  <c:v>52.247160498057191</c:v>
                </c:pt>
                <c:pt idx="4734">
                  <c:v>19.585151938802333</c:v>
                </c:pt>
                <c:pt idx="4735">
                  <c:v>26.69294382675179</c:v>
                </c:pt>
                <c:pt idx="4737">
                  <c:v>71.410600309570611</c:v>
                </c:pt>
                <c:pt idx="4738">
                  <c:v>48.459870043309081</c:v>
                </c:pt>
                <c:pt idx="4739">
                  <c:v>24.214117338551894</c:v>
                </c:pt>
                <c:pt idx="4740">
                  <c:v>17.843248194050485</c:v>
                </c:pt>
                <c:pt idx="4741">
                  <c:v>10.724755101753363</c:v>
                </c:pt>
                <c:pt idx="4742">
                  <c:v>36.159911458821689</c:v>
                </c:pt>
                <c:pt idx="4743">
                  <c:v>28.293940257620626</c:v>
                </c:pt>
                <c:pt idx="4744">
                  <c:v>21.27814051575837</c:v>
                </c:pt>
                <c:pt idx="4745">
                  <c:v>29.256638183958533</c:v>
                </c:pt>
                <c:pt idx="4746">
                  <c:v>16.591580905046975</c:v>
                </c:pt>
                <c:pt idx="4747">
                  <c:v>26.079801011448961</c:v>
                </c:pt>
                <c:pt idx="4748">
                  <c:v>25.678798612601859</c:v>
                </c:pt>
                <c:pt idx="4749">
                  <c:v>53.726481471648846</c:v>
                </c:pt>
                <c:pt idx="4750">
                  <c:v>18.680703594306358</c:v>
                </c:pt>
                <c:pt idx="4751">
                  <c:v>115.25923819080678</c:v>
                </c:pt>
                <c:pt idx="4752">
                  <c:v>50.90420564357099</c:v>
                </c:pt>
                <c:pt idx="4753">
                  <c:v>14.777112215047961</c:v>
                </c:pt>
                <c:pt idx="4754">
                  <c:v>44.692918784501543</c:v>
                </c:pt>
                <c:pt idx="4755">
                  <c:v>27.901748074198991</c:v>
                </c:pt>
                <c:pt idx="4756">
                  <c:v>18.1198431772006</c:v>
                </c:pt>
                <c:pt idx="4757">
                  <c:v>17.854251840329578</c:v>
                </c:pt>
                <c:pt idx="4758">
                  <c:v>37.142446042794283</c:v>
                </c:pt>
                <c:pt idx="4759">
                  <c:v>8.6845345329777341</c:v>
                </c:pt>
                <c:pt idx="4760">
                  <c:v>50.777740517363881</c:v>
                </c:pt>
                <c:pt idx="4761">
                  <c:v>21.888351417696327</c:v>
                </c:pt>
                <c:pt idx="4762">
                  <c:v>8.6310867666761872</c:v>
                </c:pt>
                <c:pt idx="4763">
                  <c:v>21.692066602422706</c:v>
                </c:pt>
                <c:pt idx="4764">
                  <c:v>22.741758267353372</c:v>
                </c:pt>
                <c:pt idx="4765">
                  <c:v>95.012612764824496</c:v>
                </c:pt>
                <c:pt idx="4766">
                  <c:v>13.62567992667268</c:v>
                </c:pt>
                <c:pt idx="4767">
                  <c:v>48.903358009491768</c:v>
                </c:pt>
                <c:pt idx="4768">
                  <c:v>29.689813000683323</c:v>
                </c:pt>
                <c:pt idx="4769">
                  <c:v>15.525561731620741</c:v>
                </c:pt>
                <c:pt idx="4770">
                  <c:v>44.094020489539901</c:v>
                </c:pt>
                <c:pt idx="4771">
                  <c:v>31.245739952926389</c:v>
                </c:pt>
                <c:pt idx="4772">
                  <c:v>37.281099333475062</c:v>
                </c:pt>
                <c:pt idx="4773">
                  <c:v>25.812213249827355</c:v>
                </c:pt>
                <c:pt idx="4774">
                  <c:v>30.384688323814835</c:v>
                </c:pt>
                <c:pt idx="4775">
                  <c:v>16.815525980552465</c:v>
                </c:pt>
                <c:pt idx="4776">
                  <c:v>33.502516197346544</c:v>
                </c:pt>
                <c:pt idx="4777">
                  <c:v>15.598843924900496</c:v>
                </c:pt>
                <c:pt idx="4778">
                  <c:v>37.716546388577953</c:v>
                </c:pt>
                <c:pt idx="4779">
                  <c:v>4.2053105330897766</c:v>
                </c:pt>
                <c:pt idx="4780">
                  <c:v>24.2886777956647</c:v>
                </c:pt>
                <c:pt idx="4781">
                  <c:v>22.294541174217922</c:v>
                </c:pt>
                <c:pt idx="4782">
                  <c:v>15.290320394077813</c:v>
                </c:pt>
                <c:pt idx="4783">
                  <c:v>42.77442285082337</c:v>
                </c:pt>
                <c:pt idx="4784">
                  <c:v>29.675079918252983</c:v>
                </c:pt>
                <c:pt idx="4785">
                  <c:v>55.318343476885644</c:v>
                </c:pt>
                <c:pt idx="4786">
                  <c:v>33.855764595604633</c:v>
                </c:pt>
                <c:pt idx="4787">
                  <c:v>69.509788617267304</c:v>
                </c:pt>
                <c:pt idx="4788">
                  <c:v>37.406420814784056</c:v>
                </c:pt>
                <c:pt idx="4789">
                  <c:v>45.102438101616123</c:v>
                </c:pt>
                <c:pt idx="4790">
                  <c:v>23.616506158727386</c:v>
                </c:pt>
                <c:pt idx="4791">
                  <c:v>31.326820524143667</c:v>
                </c:pt>
                <c:pt idx="4792">
                  <c:v>40.95834982825334</c:v>
                </c:pt>
                <c:pt idx="4793">
                  <c:v>13.601411901971835</c:v>
                </c:pt>
                <c:pt idx="4794">
                  <c:v>19.253490540776124</c:v>
                </c:pt>
                <c:pt idx="4795">
                  <c:v>19.455841578055047</c:v>
                </c:pt>
                <c:pt idx="4797">
                  <c:v>22.897207717745804</c:v>
                </c:pt>
                <c:pt idx="4798">
                  <c:v>12.450553459313531</c:v>
                </c:pt>
                <c:pt idx="4799">
                  <c:v>20.525677490151679</c:v>
                </c:pt>
                <c:pt idx="4800">
                  <c:v>35.706541722790256</c:v>
                </c:pt>
                <c:pt idx="4801">
                  <c:v>30.402044210684682</c:v>
                </c:pt>
                <c:pt idx="4803">
                  <c:v>24.036778899819563</c:v>
                </c:pt>
                <c:pt idx="4804">
                  <c:v>25.296727024898825</c:v>
                </c:pt>
                <c:pt idx="4805">
                  <c:v>33.856433938345738</c:v>
                </c:pt>
                <c:pt idx="4806">
                  <c:v>37.079405307127082</c:v>
                </c:pt>
                <c:pt idx="4808">
                  <c:v>35.339930606621138</c:v>
                </c:pt>
                <c:pt idx="4809">
                  <c:v>24.069824166505793</c:v>
                </c:pt>
                <c:pt idx="4810">
                  <c:v>19.544340450529393</c:v>
                </c:pt>
                <c:pt idx="4811">
                  <c:v>25.893554757921581</c:v>
                </c:pt>
                <c:pt idx="4812">
                  <c:v>35.571928840917138</c:v>
                </c:pt>
                <c:pt idx="4813">
                  <c:v>32.043821791512869</c:v>
                </c:pt>
                <c:pt idx="4814">
                  <c:v>39.024044365640421</c:v>
                </c:pt>
                <c:pt idx="4815">
                  <c:v>26.554133062029443</c:v>
                </c:pt>
                <c:pt idx="4816">
                  <c:v>30.875244221960411</c:v>
                </c:pt>
                <c:pt idx="4817">
                  <c:v>27.536719039871688</c:v>
                </c:pt>
                <c:pt idx="4818">
                  <c:v>50.974470329120678</c:v>
                </c:pt>
                <c:pt idx="4819">
                  <c:v>18.714920842691654</c:v>
                </c:pt>
                <c:pt idx="4820">
                  <c:v>73.266996446060247</c:v>
                </c:pt>
                <c:pt idx="4821">
                  <c:v>22.588749844559263</c:v>
                </c:pt>
                <c:pt idx="4822">
                  <c:v>18.048629407791086</c:v>
                </c:pt>
                <c:pt idx="4823">
                  <c:v>22.551781135265323</c:v>
                </c:pt>
                <c:pt idx="4824">
                  <c:v>50.059109038523665</c:v>
                </c:pt>
                <c:pt idx="4826">
                  <c:v>110.55607769265536</c:v>
                </c:pt>
                <c:pt idx="4827">
                  <c:v>27.583678348585838</c:v>
                </c:pt>
                <c:pt idx="4828">
                  <c:v>25.086486198829533</c:v>
                </c:pt>
                <c:pt idx="4829">
                  <c:v>28.988452481486764</c:v>
                </c:pt>
                <c:pt idx="4830">
                  <c:v>10.295076114786347</c:v>
                </c:pt>
                <c:pt idx="4831">
                  <c:v>30.965343206031683</c:v>
                </c:pt>
                <c:pt idx="4832">
                  <c:v>13.277640510429137</c:v>
                </c:pt>
                <c:pt idx="4833">
                  <c:v>28.976865499942576</c:v>
                </c:pt>
                <c:pt idx="4834">
                  <c:v>30.205037264386391</c:v>
                </c:pt>
                <c:pt idx="4835">
                  <c:v>2.2811149444444023</c:v>
                </c:pt>
                <c:pt idx="4836">
                  <c:v>31.552285026635456</c:v>
                </c:pt>
                <c:pt idx="4837">
                  <c:v>23.878927890636533</c:v>
                </c:pt>
                <c:pt idx="4838">
                  <c:v>29.167245876655564</c:v>
                </c:pt>
                <c:pt idx="4839">
                  <c:v>27.831848112527386</c:v>
                </c:pt>
                <c:pt idx="4840">
                  <c:v>53.160021279687761</c:v>
                </c:pt>
                <c:pt idx="4841">
                  <c:v>21.441660200640541</c:v>
                </c:pt>
                <c:pt idx="4842">
                  <c:v>22.16176262730886</c:v>
                </c:pt>
                <c:pt idx="4843">
                  <c:v>33.741329535318108</c:v>
                </c:pt>
                <c:pt idx="4844">
                  <c:v>72.220025796451765</c:v>
                </c:pt>
                <c:pt idx="4845">
                  <c:v>30.425751615697362</c:v>
                </c:pt>
                <c:pt idx="4846">
                  <c:v>10.580010090432298</c:v>
                </c:pt>
                <c:pt idx="4847">
                  <c:v>29.544840646678068</c:v>
                </c:pt>
                <c:pt idx="4848">
                  <c:v>6.3650421485740658</c:v>
                </c:pt>
                <c:pt idx="4849">
                  <c:v>27.612313612962406</c:v>
                </c:pt>
                <c:pt idx="4850">
                  <c:v>14.080636956336109</c:v>
                </c:pt>
                <c:pt idx="4851">
                  <c:v>25.158967496180839</c:v>
                </c:pt>
                <c:pt idx="4852">
                  <c:v>36.656913765332888</c:v>
                </c:pt>
                <c:pt idx="4853">
                  <c:v>18.884742012135586</c:v>
                </c:pt>
                <c:pt idx="4854">
                  <c:v>11.695639242575453</c:v>
                </c:pt>
                <c:pt idx="4855">
                  <c:v>8.3598749800743999</c:v>
                </c:pt>
                <c:pt idx="4856">
                  <c:v>64.449540380969282</c:v>
                </c:pt>
                <c:pt idx="4857">
                  <c:v>12.899854956916601</c:v>
                </c:pt>
                <c:pt idx="4858">
                  <c:v>72.070586140646824</c:v>
                </c:pt>
                <c:pt idx="4859">
                  <c:v>60.762398067462811</c:v>
                </c:pt>
                <c:pt idx="4860">
                  <c:v>22.452535431586217</c:v>
                </c:pt>
                <c:pt idx="4861">
                  <c:v>51.53255318975031</c:v>
                </c:pt>
                <c:pt idx="4862">
                  <c:v>17.674261927443041</c:v>
                </c:pt>
                <c:pt idx="4863">
                  <c:v>28.615317849768029</c:v>
                </c:pt>
                <c:pt idx="4864">
                  <c:v>30.330933157711641</c:v>
                </c:pt>
                <c:pt idx="4865">
                  <c:v>17.422171358725695</c:v>
                </c:pt>
                <c:pt idx="4866">
                  <c:v>56.59772227942225</c:v>
                </c:pt>
                <c:pt idx="4867">
                  <c:v>23.115157120042749</c:v>
                </c:pt>
                <c:pt idx="4868">
                  <c:v>28.174614945739616</c:v>
                </c:pt>
                <c:pt idx="4869">
                  <c:v>25.779784934370909</c:v>
                </c:pt>
                <c:pt idx="4870">
                  <c:v>17.556629766371142</c:v>
                </c:pt>
                <c:pt idx="4871">
                  <c:v>38.686533085530428</c:v>
                </c:pt>
                <c:pt idx="4872">
                  <c:v>17.718880971289387</c:v>
                </c:pt>
                <c:pt idx="4873">
                  <c:v>11.117790207111108</c:v>
                </c:pt>
                <c:pt idx="4874">
                  <c:v>52.888584437073419</c:v>
                </c:pt>
                <c:pt idx="4875">
                  <c:v>25.862833159758893</c:v>
                </c:pt>
                <c:pt idx="4876">
                  <c:v>33.551112544771684</c:v>
                </c:pt>
                <c:pt idx="4877">
                  <c:v>10.553386250841394</c:v>
                </c:pt>
                <c:pt idx="4878">
                  <c:v>89.753691301657639</c:v>
                </c:pt>
                <c:pt idx="4879">
                  <c:v>20.47308122289348</c:v>
                </c:pt>
                <c:pt idx="4880">
                  <c:v>23.967565701720599</c:v>
                </c:pt>
                <c:pt idx="4881">
                  <c:v>17.150977877513217</c:v>
                </c:pt>
                <c:pt idx="4882">
                  <c:v>39.523829476601648</c:v>
                </c:pt>
                <c:pt idx="4883">
                  <c:v>124.76390292825559</c:v>
                </c:pt>
                <c:pt idx="4884">
                  <c:v>24.097664267637423</c:v>
                </c:pt>
                <c:pt idx="4885">
                  <c:v>4.4945954369763506</c:v>
                </c:pt>
                <c:pt idx="4886">
                  <c:v>105.07290603898703</c:v>
                </c:pt>
                <c:pt idx="4887">
                  <c:v>22.57310567948198</c:v>
                </c:pt>
                <c:pt idx="4888">
                  <c:v>7.2189901133674237</c:v>
                </c:pt>
                <c:pt idx="4889">
                  <c:v>15.824462802913953</c:v>
                </c:pt>
                <c:pt idx="4890">
                  <c:v>21.767621270955541</c:v>
                </c:pt>
                <c:pt idx="4891">
                  <c:v>22.741478722044409</c:v>
                </c:pt>
                <c:pt idx="4892">
                  <c:v>27.587065601385941</c:v>
                </c:pt>
                <c:pt idx="4893">
                  <c:v>10.861771733790359</c:v>
                </c:pt>
                <c:pt idx="4894">
                  <c:v>23.526682539999715</c:v>
                </c:pt>
                <c:pt idx="4895">
                  <c:v>26.443475633135694</c:v>
                </c:pt>
                <c:pt idx="4896">
                  <c:v>10.023223939521952</c:v>
                </c:pt>
                <c:pt idx="4897">
                  <c:v>26.502650631037017</c:v>
                </c:pt>
                <c:pt idx="4898">
                  <c:v>35.10184247942815</c:v>
                </c:pt>
                <c:pt idx="4899">
                  <c:v>22.748944222828914</c:v>
                </c:pt>
                <c:pt idx="4900">
                  <c:v>55.42318350050602</c:v>
                </c:pt>
                <c:pt idx="4901">
                  <c:v>9.8278684722872232</c:v>
                </c:pt>
                <c:pt idx="4902">
                  <c:v>25.146557854657779</c:v>
                </c:pt>
                <c:pt idx="4903">
                  <c:v>31.016885318453806</c:v>
                </c:pt>
                <c:pt idx="4904">
                  <c:v>9.9867512287810953</c:v>
                </c:pt>
                <c:pt idx="4905">
                  <c:v>26.117016723693652</c:v>
                </c:pt>
                <c:pt idx="4906">
                  <c:v>45.288798601761201</c:v>
                </c:pt>
                <c:pt idx="4907">
                  <c:v>29.751814979711572</c:v>
                </c:pt>
                <c:pt idx="4908">
                  <c:v>24.647000037165949</c:v>
                </c:pt>
                <c:pt idx="4909">
                  <c:v>101.17890958251088</c:v>
                </c:pt>
                <c:pt idx="4910">
                  <c:v>14.860334538015458</c:v>
                </c:pt>
                <c:pt idx="4911">
                  <c:v>26.670768894279206</c:v>
                </c:pt>
                <c:pt idx="4912">
                  <c:v>105.30801125305001</c:v>
                </c:pt>
                <c:pt idx="4913">
                  <c:v>115.45336891407732</c:v>
                </c:pt>
                <c:pt idx="4914">
                  <c:v>54.92295496618317</c:v>
                </c:pt>
                <c:pt idx="4915">
                  <c:v>7.7088901179839686</c:v>
                </c:pt>
                <c:pt idx="4916">
                  <c:v>34.582819190971406</c:v>
                </c:pt>
                <c:pt idx="4917">
                  <c:v>37.571469967141866</c:v>
                </c:pt>
                <c:pt idx="4918">
                  <c:v>47.725208495684306</c:v>
                </c:pt>
                <c:pt idx="4919">
                  <c:v>17.572898026527824</c:v>
                </c:pt>
                <c:pt idx="4920">
                  <c:v>27.333561009862585</c:v>
                </c:pt>
                <c:pt idx="4921">
                  <c:v>27.528219388352465</c:v>
                </c:pt>
                <c:pt idx="4922">
                  <c:v>19.110808511078872</c:v>
                </c:pt>
                <c:pt idx="4923">
                  <c:v>30.372361966042156</c:v>
                </c:pt>
                <c:pt idx="4924">
                  <c:v>23.093284529429127</c:v>
                </c:pt>
                <c:pt idx="4925">
                  <c:v>18.784961670054759</c:v>
                </c:pt>
                <c:pt idx="4926">
                  <c:v>51.241891087708758</c:v>
                </c:pt>
                <c:pt idx="4927">
                  <c:v>35.746830513441871</c:v>
                </c:pt>
                <c:pt idx="4928">
                  <c:v>42.025390955779841</c:v>
                </c:pt>
                <c:pt idx="4929">
                  <c:v>31.785098097725704</c:v>
                </c:pt>
                <c:pt idx="4930">
                  <c:v>40.335602199678469</c:v>
                </c:pt>
                <c:pt idx="4931">
                  <c:v>19.183199908309696</c:v>
                </c:pt>
                <c:pt idx="4932">
                  <c:v>103.08782585687233</c:v>
                </c:pt>
                <c:pt idx="4933">
                  <c:v>38.348644716337795</c:v>
                </c:pt>
                <c:pt idx="4934">
                  <c:v>25.432427141414475</c:v>
                </c:pt>
                <c:pt idx="4935">
                  <c:v>32.139304654379544</c:v>
                </c:pt>
                <c:pt idx="4936">
                  <c:v>16.467177057935537</c:v>
                </c:pt>
                <c:pt idx="4937">
                  <c:v>50.105590789589172</c:v>
                </c:pt>
                <c:pt idx="4938">
                  <c:v>43.242812060360855</c:v>
                </c:pt>
                <c:pt idx="4939">
                  <c:v>48.082472431681097</c:v>
                </c:pt>
                <c:pt idx="4940">
                  <c:v>42.388068391721468</c:v>
                </c:pt>
                <c:pt idx="4941">
                  <c:v>24.878685402418775</c:v>
                </c:pt>
                <c:pt idx="4942">
                  <c:v>11.724763557527867</c:v>
                </c:pt>
                <c:pt idx="4943">
                  <c:v>39.793340226233433</c:v>
                </c:pt>
                <c:pt idx="4944">
                  <c:v>7.8966531137794505</c:v>
                </c:pt>
                <c:pt idx="4945">
                  <c:v>35.453029755792066</c:v>
                </c:pt>
                <c:pt idx="4946">
                  <c:v>26.119195948670342</c:v>
                </c:pt>
                <c:pt idx="4947">
                  <c:v>54.463303206494665</c:v>
                </c:pt>
                <c:pt idx="4948">
                  <c:v>22.236186113223138</c:v>
                </c:pt>
                <c:pt idx="4949">
                  <c:v>14.857668587630762</c:v>
                </c:pt>
                <c:pt idx="4950">
                  <c:v>24.557027905464313</c:v>
                </c:pt>
                <c:pt idx="4951">
                  <c:v>45.268804198445714</c:v>
                </c:pt>
                <c:pt idx="4952">
                  <c:v>20.425436964090796</c:v>
                </c:pt>
                <c:pt idx="4953">
                  <c:v>33.789459786167363</c:v>
                </c:pt>
                <c:pt idx="4954">
                  <c:v>22.247180736571419</c:v>
                </c:pt>
                <c:pt idx="4955">
                  <c:v>68.32587237626241</c:v>
                </c:pt>
                <c:pt idx="4956">
                  <c:v>27.094088541978156</c:v>
                </c:pt>
                <c:pt idx="4957">
                  <c:v>25.200621083245363</c:v>
                </c:pt>
                <c:pt idx="4958">
                  <c:v>22.509949411445717</c:v>
                </c:pt>
                <c:pt idx="4959">
                  <c:v>21.166857134695157</c:v>
                </c:pt>
                <c:pt idx="4960">
                  <c:v>52.917126424078084</c:v>
                </c:pt>
                <c:pt idx="4961">
                  <c:v>22.106447624328069</c:v>
                </c:pt>
                <c:pt idx="4962">
                  <c:v>30.243058256486343</c:v>
                </c:pt>
                <c:pt idx="4963">
                  <c:v>13.653434809126349</c:v>
                </c:pt>
                <c:pt idx="4964">
                  <c:v>36.062507535451175</c:v>
                </c:pt>
                <c:pt idx="4965">
                  <c:v>28.145515598673608</c:v>
                </c:pt>
                <c:pt idx="4966">
                  <c:v>2.2827184011334696</c:v>
                </c:pt>
                <c:pt idx="4967">
                  <c:v>17.334750143899598</c:v>
                </c:pt>
                <c:pt idx="4968">
                  <c:v>29.732241937684812</c:v>
                </c:pt>
                <c:pt idx="4969">
                  <c:v>31.520271048191095</c:v>
                </c:pt>
                <c:pt idx="4970">
                  <c:v>29.356003043159518</c:v>
                </c:pt>
                <c:pt idx="4971">
                  <c:v>13.263623263183305</c:v>
                </c:pt>
                <c:pt idx="4972">
                  <c:v>23.199412930947506</c:v>
                </c:pt>
                <c:pt idx="4973">
                  <c:v>29.661195769762777</c:v>
                </c:pt>
                <c:pt idx="4974">
                  <c:v>6.103275936895117</c:v>
                </c:pt>
                <c:pt idx="4975">
                  <c:v>37.245182447322009</c:v>
                </c:pt>
                <c:pt idx="4976">
                  <c:v>24.939777630877742</c:v>
                </c:pt>
                <c:pt idx="4977">
                  <c:v>22.938153601367535</c:v>
                </c:pt>
                <c:pt idx="4978">
                  <c:v>37.682228208072011</c:v>
                </c:pt>
                <c:pt idx="4979">
                  <c:v>18.654527391181166</c:v>
                </c:pt>
                <c:pt idx="4980">
                  <c:v>29.221841493175376</c:v>
                </c:pt>
                <c:pt idx="4981">
                  <c:v>19.718203685288803</c:v>
                </c:pt>
                <c:pt idx="4982">
                  <c:v>27.920483913871752</c:v>
                </c:pt>
                <c:pt idx="4983">
                  <c:v>14.888976157831538</c:v>
                </c:pt>
                <c:pt idx="4985">
                  <c:v>59.422896185683825</c:v>
                </c:pt>
                <c:pt idx="4986">
                  <c:v>9.4716787762719701</c:v>
                </c:pt>
                <c:pt idx="4987">
                  <c:v>28.309854427025694</c:v>
                </c:pt>
                <c:pt idx="4988">
                  <c:v>25.118265086922857</c:v>
                </c:pt>
                <c:pt idx="4989">
                  <c:v>35.082111651944111</c:v>
                </c:pt>
                <c:pt idx="4990">
                  <c:v>8.9223273003382939</c:v>
                </c:pt>
                <c:pt idx="4991">
                  <c:v>21.550110307828863</c:v>
                </c:pt>
                <c:pt idx="4992">
                  <c:v>16.77900157402626</c:v>
                </c:pt>
                <c:pt idx="4993">
                  <c:v>25.027301727873258</c:v>
                </c:pt>
                <c:pt idx="4994">
                  <c:v>39.057744254180022</c:v>
                </c:pt>
                <c:pt idx="4995">
                  <c:v>17.33779594493285</c:v>
                </c:pt>
                <c:pt idx="4996">
                  <c:v>23.321914685158465</c:v>
                </c:pt>
                <c:pt idx="4997">
                  <c:v>36.696900616627083</c:v>
                </c:pt>
                <c:pt idx="4998">
                  <c:v>50.403416088796781</c:v>
                </c:pt>
                <c:pt idx="4999">
                  <c:v>29.515803935160424</c:v>
                </c:pt>
                <c:pt idx="5000">
                  <c:v>7.2910544351896407</c:v>
                </c:pt>
                <c:pt idx="5001">
                  <c:v>14.171569684362456</c:v>
                </c:pt>
                <c:pt idx="5002">
                  <c:v>6.7772123961404365</c:v>
                </c:pt>
                <c:pt idx="5003">
                  <c:v>28.269227539441115</c:v>
                </c:pt>
                <c:pt idx="5004">
                  <c:v>24.326004200107334</c:v>
                </c:pt>
                <c:pt idx="5005">
                  <c:v>9.6353555200213208</c:v>
                </c:pt>
                <c:pt idx="5006">
                  <c:v>36.421839309064822</c:v>
                </c:pt>
                <c:pt idx="5007">
                  <c:v>22.21255073105624</c:v>
                </c:pt>
                <c:pt idx="5008">
                  <c:v>19.350795489591363</c:v>
                </c:pt>
                <c:pt idx="5009">
                  <c:v>25.143889414099462</c:v>
                </c:pt>
                <c:pt idx="5010">
                  <c:v>42.959102096583727</c:v>
                </c:pt>
                <c:pt idx="5011">
                  <c:v>94.16449799410104</c:v>
                </c:pt>
                <c:pt idx="5012">
                  <c:v>14.00814841455713</c:v>
                </c:pt>
                <c:pt idx="5013">
                  <c:v>18.135097109140844</c:v>
                </c:pt>
                <c:pt idx="5014">
                  <c:v>30.065775275688349</c:v>
                </c:pt>
                <c:pt idx="5015">
                  <c:v>15.431490473668832</c:v>
                </c:pt>
                <c:pt idx="5016">
                  <c:v>33.175297517858375</c:v>
                </c:pt>
                <c:pt idx="5017">
                  <c:v>25.589983227906753</c:v>
                </c:pt>
                <c:pt idx="5018">
                  <c:v>67.057212380802397</c:v>
                </c:pt>
                <c:pt idx="5019">
                  <c:v>12.127953148854878</c:v>
                </c:pt>
                <c:pt idx="5020">
                  <c:v>23.947719139262773</c:v>
                </c:pt>
                <c:pt idx="5021">
                  <c:v>20.265175951729525</c:v>
                </c:pt>
                <c:pt idx="5022">
                  <c:v>79.311148615997666</c:v>
                </c:pt>
                <c:pt idx="5023">
                  <c:v>25.139886022033885</c:v>
                </c:pt>
                <c:pt idx="5024">
                  <c:v>36.449648345520345</c:v>
                </c:pt>
                <c:pt idx="5025">
                  <c:v>34.29467511285344</c:v>
                </c:pt>
                <c:pt idx="5026">
                  <c:v>42.789217199533837</c:v>
                </c:pt>
                <c:pt idx="5028">
                  <c:v>24.903524108208973</c:v>
                </c:pt>
                <c:pt idx="5029">
                  <c:v>90.770514680491942</c:v>
                </c:pt>
                <c:pt idx="5030">
                  <c:v>53.227518425893628</c:v>
                </c:pt>
                <c:pt idx="5031">
                  <c:v>10.956866862382503</c:v>
                </c:pt>
                <c:pt idx="5032">
                  <c:v>28.168339702791652</c:v>
                </c:pt>
                <c:pt idx="5033">
                  <c:v>22.254433735486874</c:v>
                </c:pt>
                <c:pt idx="5034">
                  <c:v>34.596211805943682</c:v>
                </c:pt>
                <c:pt idx="5035">
                  <c:v>11.24191892833595</c:v>
                </c:pt>
                <c:pt idx="5036">
                  <c:v>13.544989511853881</c:v>
                </c:pt>
                <c:pt idx="5037">
                  <c:v>23.339683097977208</c:v>
                </c:pt>
                <c:pt idx="5038">
                  <c:v>38.193631422181987</c:v>
                </c:pt>
                <c:pt idx="5039">
                  <c:v>33.758288405693548</c:v>
                </c:pt>
                <c:pt idx="5040">
                  <c:v>50.580763478890475</c:v>
                </c:pt>
                <c:pt idx="5041">
                  <c:v>14.497746785766481</c:v>
                </c:pt>
                <c:pt idx="5042">
                  <c:v>16.030986836084978</c:v>
                </c:pt>
                <c:pt idx="5043">
                  <c:v>16.852262262066237</c:v>
                </c:pt>
                <c:pt idx="5044">
                  <c:v>18.999430814657046</c:v>
                </c:pt>
                <c:pt idx="5045">
                  <c:v>21.484226740131426</c:v>
                </c:pt>
                <c:pt idx="5046">
                  <c:v>16.466564567645666</c:v>
                </c:pt>
                <c:pt idx="5047">
                  <c:v>37.405352778132425</c:v>
                </c:pt>
                <c:pt idx="5048">
                  <c:v>11.188393640140765</c:v>
                </c:pt>
                <c:pt idx="5049">
                  <c:v>23.54279742695282</c:v>
                </c:pt>
                <c:pt idx="5050">
                  <c:v>23.12791685797114</c:v>
                </c:pt>
                <c:pt idx="5051">
                  <c:v>28.780517412061336</c:v>
                </c:pt>
                <c:pt idx="5052">
                  <c:v>26.119354272401036</c:v>
                </c:pt>
                <c:pt idx="5053">
                  <c:v>25.08375396156266</c:v>
                </c:pt>
                <c:pt idx="5054">
                  <c:v>41.155394530846316</c:v>
                </c:pt>
                <c:pt idx="5055">
                  <c:v>26.684336705654211</c:v>
                </c:pt>
                <c:pt idx="5056">
                  <c:v>18.931811991000412</c:v>
                </c:pt>
                <c:pt idx="5057">
                  <c:v>29.090328584957671</c:v>
                </c:pt>
                <c:pt idx="5058">
                  <c:v>23.911842796772941</c:v>
                </c:pt>
                <c:pt idx="5059">
                  <c:v>30.736579027033674</c:v>
                </c:pt>
                <c:pt idx="5060">
                  <c:v>67.307793893353207</c:v>
                </c:pt>
                <c:pt idx="5061">
                  <c:v>58.961402355119951</c:v>
                </c:pt>
                <c:pt idx="5063">
                  <c:v>21.309003595555104</c:v>
                </c:pt>
                <c:pt idx="5064">
                  <c:v>15.144879467359432</c:v>
                </c:pt>
                <c:pt idx="5065">
                  <c:v>51.291164792455213</c:v>
                </c:pt>
                <c:pt idx="5066">
                  <c:v>37.663634790741227</c:v>
                </c:pt>
                <c:pt idx="5067">
                  <c:v>109.74914041380232</c:v>
                </c:pt>
                <c:pt idx="5068">
                  <c:v>21.650437390488722</c:v>
                </c:pt>
                <c:pt idx="5069">
                  <c:v>15.611073405242792</c:v>
                </c:pt>
                <c:pt idx="5070">
                  <c:v>15.725797953190867</c:v>
                </c:pt>
                <c:pt idx="5071">
                  <c:v>16.441336169923449</c:v>
                </c:pt>
                <c:pt idx="5072">
                  <c:v>23.057973155779894</c:v>
                </c:pt>
                <c:pt idx="5073">
                  <c:v>21.985439223053142</c:v>
                </c:pt>
                <c:pt idx="5074">
                  <c:v>14.486638430513759</c:v>
                </c:pt>
                <c:pt idx="5075">
                  <c:v>54.035314740976503</c:v>
                </c:pt>
                <c:pt idx="5076">
                  <c:v>28.868692012981604</c:v>
                </c:pt>
                <c:pt idx="5077">
                  <c:v>14.808711013654662</c:v>
                </c:pt>
                <c:pt idx="5078">
                  <c:v>43.826503931634349</c:v>
                </c:pt>
                <c:pt idx="5079">
                  <c:v>13.506669208120336</c:v>
                </c:pt>
                <c:pt idx="5080">
                  <c:v>66.944142431957076</c:v>
                </c:pt>
                <c:pt idx="5081">
                  <c:v>72.681576035325364</c:v>
                </c:pt>
                <c:pt idx="5082">
                  <c:v>44.837856737594642</c:v>
                </c:pt>
                <c:pt idx="5083">
                  <c:v>29.244679370791193</c:v>
                </c:pt>
                <c:pt idx="5085">
                  <c:v>20.57815448503381</c:v>
                </c:pt>
                <c:pt idx="5086">
                  <c:v>24.652995116822886</c:v>
                </c:pt>
                <c:pt idx="5087">
                  <c:v>17.440143951817934</c:v>
                </c:pt>
                <c:pt idx="5088">
                  <c:v>27.074942421854782</c:v>
                </c:pt>
                <c:pt idx="5089">
                  <c:v>27.478384064071616</c:v>
                </c:pt>
                <c:pt idx="5090">
                  <c:v>70.49268997815571</c:v>
                </c:pt>
                <c:pt idx="5091">
                  <c:v>15.721373607875206</c:v>
                </c:pt>
                <c:pt idx="5092">
                  <c:v>46.971764888381571</c:v>
                </c:pt>
                <c:pt idx="5093">
                  <c:v>59.612306871124041</c:v>
                </c:pt>
                <c:pt idx="5094">
                  <c:v>29.146799810715251</c:v>
                </c:pt>
                <c:pt idx="5095">
                  <c:v>21.134865309184018</c:v>
                </c:pt>
                <c:pt idx="5096">
                  <c:v>49.80465188217557</c:v>
                </c:pt>
                <c:pt idx="5097">
                  <c:v>34.328865390422678</c:v>
                </c:pt>
                <c:pt idx="5098">
                  <c:v>28.265170653478016</c:v>
                </c:pt>
                <c:pt idx="5099">
                  <c:v>41.851858930451307</c:v>
                </c:pt>
                <c:pt idx="5100">
                  <c:v>24.740233700254898</c:v>
                </c:pt>
                <c:pt idx="5101">
                  <c:v>23.790433604523251</c:v>
                </c:pt>
                <c:pt idx="5102">
                  <c:v>22.165195694620497</c:v>
                </c:pt>
                <c:pt idx="5103">
                  <c:v>24.288140864746548</c:v>
                </c:pt>
                <c:pt idx="5104">
                  <c:v>23.204227400535473</c:v>
                </c:pt>
                <c:pt idx="5105">
                  <c:v>27.094437497781009</c:v>
                </c:pt>
                <c:pt idx="5106">
                  <c:v>46.226690705613969</c:v>
                </c:pt>
                <c:pt idx="5107">
                  <c:v>38.869981903193782</c:v>
                </c:pt>
                <c:pt idx="5108">
                  <c:v>37.402569243496046</c:v>
                </c:pt>
                <c:pt idx="5109">
                  <c:v>91.401393424389326</c:v>
                </c:pt>
                <c:pt idx="5110">
                  <c:v>23.802518961305413</c:v>
                </c:pt>
                <c:pt idx="5111">
                  <c:v>27.076421942364426</c:v>
                </c:pt>
                <c:pt idx="5112">
                  <c:v>10.31355418908522</c:v>
                </c:pt>
                <c:pt idx="5113">
                  <c:v>31.036726323835762</c:v>
                </c:pt>
                <c:pt idx="5114">
                  <c:v>24.399179075637306</c:v>
                </c:pt>
                <c:pt idx="5115">
                  <c:v>61.097369241873004</c:v>
                </c:pt>
                <c:pt idx="5116">
                  <c:v>29.513884859023449</c:v>
                </c:pt>
                <c:pt idx="5117">
                  <c:v>38.76191994306572</c:v>
                </c:pt>
                <c:pt idx="5118">
                  <c:v>66.308659583691494</c:v>
                </c:pt>
                <c:pt idx="5119">
                  <c:v>11.746114124168979</c:v>
                </c:pt>
                <c:pt idx="5120">
                  <c:v>23.3156843866327</c:v>
                </c:pt>
                <c:pt idx="5121">
                  <c:v>72.389410854206787</c:v>
                </c:pt>
                <c:pt idx="5122">
                  <c:v>25.420572811084348</c:v>
                </c:pt>
                <c:pt idx="5123">
                  <c:v>7.2469463482107379</c:v>
                </c:pt>
                <c:pt idx="5124">
                  <c:v>22.461406047728648</c:v>
                </c:pt>
                <c:pt idx="5125">
                  <c:v>89.199556790540626</c:v>
                </c:pt>
                <c:pt idx="5126">
                  <c:v>19.121837886127281</c:v>
                </c:pt>
                <c:pt idx="5127">
                  <c:v>27.297512566265496</c:v>
                </c:pt>
                <c:pt idx="5128">
                  <c:v>35.843777885455822</c:v>
                </c:pt>
                <c:pt idx="5129">
                  <c:v>17.508029492036471</c:v>
                </c:pt>
                <c:pt idx="5130">
                  <c:v>76.27436837522427</c:v>
                </c:pt>
                <c:pt idx="5131">
                  <c:v>13.359702575360439</c:v>
                </c:pt>
                <c:pt idx="5132">
                  <c:v>29.067721724355955</c:v>
                </c:pt>
                <c:pt idx="5133">
                  <c:v>28.39843757097719</c:v>
                </c:pt>
                <c:pt idx="5134">
                  <c:v>42.591766952538208</c:v>
                </c:pt>
                <c:pt idx="5135">
                  <c:v>8.9830296056971886</c:v>
                </c:pt>
                <c:pt idx="5136">
                  <c:v>17.841319441746215</c:v>
                </c:pt>
                <c:pt idx="5137">
                  <c:v>32.599419805682473</c:v>
                </c:pt>
                <c:pt idx="5138">
                  <c:v>21.981866998272075</c:v>
                </c:pt>
                <c:pt idx="5139">
                  <c:v>13.858879212822044</c:v>
                </c:pt>
                <c:pt idx="5140">
                  <c:v>19.593072823161879</c:v>
                </c:pt>
                <c:pt idx="5141">
                  <c:v>21.700349551218373</c:v>
                </c:pt>
                <c:pt idx="5142">
                  <c:v>8.2436018889651947</c:v>
                </c:pt>
                <c:pt idx="5143">
                  <c:v>40.386007598626868</c:v>
                </c:pt>
                <c:pt idx="5144">
                  <c:v>37.36257526734466</c:v>
                </c:pt>
                <c:pt idx="5145">
                  <c:v>15.33048288164966</c:v>
                </c:pt>
                <c:pt idx="5146">
                  <c:v>58.838940063062495</c:v>
                </c:pt>
                <c:pt idx="5147">
                  <c:v>31.589119130510195</c:v>
                </c:pt>
                <c:pt idx="5148">
                  <c:v>42.712653404504096</c:v>
                </c:pt>
                <c:pt idx="5149">
                  <c:v>23.765378320680668</c:v>
                </c:pt>
                <c:pt idx="5150">
                  <c:v>38.578598154338273</c:v>
                </c:pt>
                <c:pt idx="5151">
                  <c:v>27.510023601737316</c:v>
                </c:pt>
                <c:pt idx="5152">
                  <c:v>20.947398760353707</c:v>
                </c:pt>
                <c:pt idx="5153">
                  <c:v>31.910092883353368</c:v>
                </c:pt>
                <c:pt idx="5154">
                  <c:v>33.878917172563746</c:v>
                </c:pt>
                <c:pt idx="5155">
                  <c:v>17.412102835460161</c:v>
                </c:pt>
                <c:pt idx="5156">
                  <c:v>16.814278458383754</c:v>
                </c:pt>
                <c:pt idx="5157">
                  <c:v>34.969180106553551</c:v>
                </c:pt>
                <c:pt idx="5158">
                  <c:v>65.576478263384146</c:v>
                </c:pt>
                <c:pt idx="5159">
                  <c:v>32.451630430878488</c:v>
                </c:pt>
                <c:pt idx="5160">
                  <c:v>9.7024182549563562</c:v>
                </c:pt>
                <c:pt idx="5161">
                  <c:v>17.202347654538379</c:v>
                </c:pt>
                <c:pt idx="5162">
                  <c:v>37.454222797406217</c:v>
                </c:pt>
                <c:pt idx="5163">
                  <c:v>20.120803865393306</c:v>
                </c:pt>
                <c:pt idx="5164">
                  <c:v>32.732948917064185</c:v>
                </c:pt>
                <c:pt idx="5165">
                  <c:v>26.403332758747233</c:v>
                </c:pt>
                <c:pt idx="5166">
                  <c:v>23.661244738606545</c:v>
                </c:pt>
                <c:pt idx="5167">
                  <c:v>121.05568405959126</c:v>
                </c:pt>
                <c:pt idx="5168">
                  <c:v>29.851137837703313</c:v>
                </c:pt>
                <c:pt idx="5169">
                  <c:v>13.102205828918494</c:v>
                </c:pt>
                <c:pt idx="5170">
                  <c:v>19.600161289199271</c:v>
                </c:pt>
                <c:pt idx="5171">
                  <c:v>26.569280696220769</c:v>
                </c:pt>
                <c:pt idx="5172">
                  <c:v>24.715288986309293</c:v>
                </c:pt>
                <c:pt idx="5173">
                  <c:v>109.89807873023329</c:v>
                </c:pt>
                <c:pt idx="5174">
                  <c:v>18.951631779661206</c:v>
                </c:pt>
                <c:pt idx="5175">
                  <c:v>122.66224695566443</c:v>
                </c:pt>
                <c:pt idx="5176">
                  <c:v>21.194758192860576</c:v>
                </c:pt>
                <c:pt idx="5177">
                  <c:v>36.631157169121039</c:v>
                </c:pt>
                <c:pt idx="5178">
                  <c:v>35.968025137311969</c:v>
                </c:pt>
                <c:pt idx="5179">
                  <c:v>27.895472057729638</c:v>
                </c:pt>
                <c:pt idx="5180">
                  <c:v>26.62769582314019</c:v>
                </c:pt>
                <c:pt idx="5181">
                  <c:v>16.583269761919929</c:v>
                </c:pt>
                <c:pt idx="5182">
                  <c:v>8.2653337752408262</c:v>
                </c:pt>
                <c:pt idx="5183">
                  <c:v>59.22498238368614</c:v>
                </c:pt>
                <c:pt idx="5184">
                  <c:v>15.08871470169764</c:v>
                </c:pt>
                <c:pt idx="5185">
                  <c:v>16.886945665594968</c:v>
                </c:pt>
                <c:pt idx="5186">
                  <c:v>23.980688072075441</c:v>
                </c:pt>
                <c:pt idx="5187">
                  <c:v>19.140152129080214</c:v>
                </c:pt>
                <c:pt idx="5188">
                  <c:v>41.542237238195689</c:v>
                </c:pt>
                <c:pt idx="5189">
                  <c:v>18.956166423691162</c:v>
                </c:pt>
                <c:pt idx="5190">
                  <c:v>19.467373303377965</c:v>
                </c:pt>
                <c:pt idx="5191">
                  <c:v>24.832568622500705</c:v>
                </c:pt>
                <c:pt idx="5192">
                  <c:v>32.282942479080866</c:v>
                </c:pt>
                <c:pt idx="5193">
                  <c:v>20.027353499843535</c:v>
                </c:pt>
                <c:pt idx="5194">
                  <c:v>24.242359422770303</c:v>
                </c:pt>
                <c:pt idx="5195">
                  <c:v>32.019761395872997</c:v>
                </c:pt>
                <c:pt idx="5196">
                  <c:v>35.279569476981237</c:v>
                </c:pt>
                <c:pt idx="5197">
                  <c:v>30.836955806877757</c:v>
                </c:pt>
                <c:pt idx="5198">
                  <c:v>37.982630001776648</c:v>
                </c:pt>
                <c:pt idx="5199">
                  <c:v>28.275736734859564</c:v>
                </c:pt>
                <c:pt idx="5200">
                  <c:v>34.649267801653181</c:v>
                </c:pt>
                <c:pt idx="5201">
                  <c:v>16.512049429665414</c:v>
                </c:pt>
                <c:pt idx="5202">
                  <c:v>33.971601988741789</c:v>
                </c:pt>
                <c:pt idx="5203">
                  <c:v>31.234375778079347</c:v>
                </c:pt>
                <c:pt idx="5204">
                  <c:v>21.794700070293651</c:v>
                </c:pt>
                <c:pt idx="5205">
                  <c:v>15.490894112199271</c:v>
                </c:pt>
                <c:pt idx="5206">
                  <c:v>33.847328444948829</c:v>
                </c:pt>
                <c:pt idx="5207">
                  <c:v>16.815084346660171</c:v>
                </c:pt>
                <c:pt idx="5208">
                  <c:v>31.369611462980572</c:v>
                </c:pt>
                <c:pt idx="5209">
                  <c:v>26.28945109731562</c:v>
                </c:pt>
                <c:pt idx="5210">
                  <c:v>133.91594299697402</c:v>
                </c:pt>
                <c:pt idx="5211">
                  <c:v>18.151859331291391</c:v>
                </c:pt>
                <c:pt idx="5212">
                  <c:v>87.551385212593274</c:v>
                </c:pt>
                <c:pt idx="5213">
                  <c:v>28.987502028542504</c:v>
                </c:pt>
                <c:pt idx="5214">
                  <c:v>10.248072345118068</c:v>
                </c:pt>
                <c:pt idx="5215">
                  <c:v>27.256887355626791</c:v>
                </c:pt>
                <c:pt idx="5216">
                  <c:v>22.804834237899684</c:v>
                </c:pt>
                <c:pt idx="5217">
                  <c:v>26.086640723449801</c:v>
                </c:pt>
                <c:pt idx="5218">
                  <c:v>78.505849111060115</c:v>
                </c:pt>
                <c:pt idx="5219">
                  <c:v>24.068693637620868</c:v>
                </c:pt>
                <c:pt idx="5220">
                  <c:v>20.270145283860476</c:v>
                </c:pt>
                <c:pt idx="5221">
                  <c:v>32.947015968426243</c:v>
                </c:pt>
                <c:pt idx="5222">
                  <c:v>99.027670597605209</c:v>
                </c:pt>
                <c:pt idx="5223">
                  <c:v>28.294992189376721</c:v>
                </c:pt>
                <c:pt idx="5224">
                  <c:v>15.834482833090263</c:v>
                </c:pt>
                <c:pt idx="5225">
                  <c:v>46.597594500279286</c:v>
                </c:pt>
                <c:pt idx="5226">
                  <c:v>18.242401645009391</c:v>
                </c:pt>
                <c:pt idx="5227">
                  <c:v>27.072103273503295</c:v>
                </c:pt>
                <c:pt idx="5228">
                  <c:v>49.68088962321103</c:v>
                </c:pt>
                <c:pt idx="5229">
                  <c:v>31.24594449872631</c:v>
                </c:pt>
                <c:pt idx="5230">
                  <c:v>44.966832427801393</c:v>
                </c:pt>
                <c:pt idx="5231">
                  <c:v>25.588184631120374</c:v>
                </c:pt>
                <c:pt idx="5232">
                  <c:v>25.584302905881934</c:v>
                </c:pt>
                <c:pt idx="5233">
                  <c:v>18.365671858916595</c:v>
                </c:pt>
                <c:pt idx="5234">
                  <c:v>16.101751372656913</c:v>
                </c:pt>
                <c:pt idx="5235">
                  <c:v>6.4989284754283076</c:v>
                </c:pt>
                <c:pt idx="5236">
                  <c:v>9.2176372294408093</c:v>
                </c:pt>
                <c:pt idx="5237">
                  <c:v>15.053697099147586</c:v>
                </c:pt>
                <c:pt idx="5238">
                  <c:v>12.09367664562008</c:v>
                </c:pt>
                <c:pt idx="5239">
                  <c:v>13.583229921792064</c:v>
                </c:pt>
                <c:pt idx="5240">
                  <c:v>42.768098244715972</c:v>
                </c:pt>
                <c:pt idx="5241">
                  <c:v>28.395737145055588</c:v>
                </c:pt>
                <c:pt idx="5242">
                  <c:v>28.577617687804814</c:v>
                </c:pt>
                <c:pt idx="5243">
                  <c:v>22.112958579503221</c:v>
                </c:pt>
                <c:pt idx="5244">
                  <c:v>22.25270468530594</c:v>
                </c:pt>
                <c:pt idx="5245">
                  <c:v>30.91073190928682</c:v>
                </c:pt>
                <c:pt idx="5246">
                  <c:v>29.282167405614821</c:v>
                </c:pt>
                <c:pt idx="5247">
                  <c:v>46.341799125091896</c:v>
                </c:pt>
                <c:pt idx="5248">
                  <c:v>29.250786186272133</c:v>
                </c:pt>
                <c:pt idx="5249">
                  <c:v>18.448209576298538</c:v>
                </c:pt>
                <c:pt idx="5250">
                  <c:v>30.190050033384232</c:v>
                </c:pt>
                <c:pt idx="5251">
                  <c:v>125.72450663005775</c:v>
                </c:pt>
                <c:pt idx="5252">
                  <c:v>7.4121336939327893</c:v>
                </c:pt>
                <c:pt idx="5253">
                  <c:v>25.423235923580457</c:v>
                </c:pt>
                <c:pt idx="5254">
                  <c:v>8.9699229361966601</c:v>
                </c:pt>
                <c:pt idx="5255">
                  <c:v>24.466363003577783</c:v>
                </c:pt>
                <c:pt idx="5256">
                  <c:v>23.615979561827537</c:v>
                </c:pt>
                <c:pt idx="5257">
                  <c:v>12.899407563872106</c:v>
                </c:pt>
                <c:pt idx="5258">
                  <c:v>16.244092549492532</c:v>
                </c:pt>
                <c:pt idx="5259">
                  <c:v>29.488871530982212</c:v>
                </c:pt>
                <c:pt idx="5260">
                  <c:v>20.267318131480504</c:v>
                </c:pt>
                <c:pt idx="5261">
                  <c:v>34.053815162127187</c:v>
                </c:pt>
                <c:pt idx="5262">
                  <c:v>22.526434721125703</c:v>
                </c:pt>
                <c:pt idx="5263">
                  <c:v>16.520564313293313</c:v>
                </c:pt>
                <c:pt idx="5264">
                  <c:v>80.142181029933866</c:v>
                </c:pt>
                <c:pt idx="5265">
                  <c:v>26.681737176999537</c:v>
                </c:pt>
                <c:pt idx="5267">
                  <c:v>35.27858948936332</c:v>
                </c:pt>
                <c:pt idx="5268">
                  <c:v>21.262286711725686</c:v>
                </c:pt>
                <c:pt idx="5269">
                  <c:v>11.103356705494059</c:v>
                </c:pt>
                <c:pt idx="5270">
                  <c:v>33.44333783672878</c:v>
                </c:pt>
                <c:pt idx="5271">
                  <c:v>30.646223291064601</c:v>
                </c:pt>
                <c:pt idx="5272">
                  <c:v>19.647596469539565</c:v>
                </c:pt>
                <c:pt idx="5273">
                  <c:v>20.401818456771238</c:v>
                </c:pt>
                <c:pt idx="5274">
                  <c:v>76.483527884811792</c:v>
                </c:pt>
                <c:pt idx="5275">
                  <c:v>29.051406663242375</c:v>
                </c:pt>
                <c:pt idx="5276">
                  <c:v>15.389209955925159</c:v>
                </c:pt>
                <c:pt idx="5277">
                  <c:v>38.096575757053827</c:v>
                </c:pt>
                <c:pt idx="5278">
                  <c:v>16.542562111083111</c:v>
                </c:pt>
                <c:pt idx="5279">
                  <c:v>24.369680770350897</c:v>
                </c:pt>
                <c:pt idx="5280">
                  <c:v>30.85246881833142</c:v>
                </c:pt>
                <c:pt idx="5281">
                  <c:v>43.498913428403071</c:v>
                </c:pt>
                <c:pt idx="5282">
                  <c:v>52.955001122399914</c:v>
                </c:pt>
                <c:pt idx="5283">
                  <c:v>12.654894926029103</c:v>
                </c:pt>
                <c:pt idx="5284">
                  <c:v>18.487372585956756</c:v>
                </c:pt>
                <c:pt idx="5285">
                  <c:v>28.880354743249004</c:v>
                </c:pt>
                <c:pt idx="5286">
                  <c:v>14.930150524633367</c:v>
                </c:pt>
                <c:pt idx="5287">
                  <c:v>20.191914163689027</c:v>
                </c:pt>
                <c:pt idx="5288">
                  <c:v>146.49316613845522</c:v>
                </c:pt>
                <c:pt idx="5289">
                  <c:v>17.512442740877646</c:v>
                </c:pt>
                <c:pt idx="5290">
                  <c:v>14.022673421131989</c:v>
                </c:pt>
                <c:pt idx="5291">
                  <c:v>20.925987203747511</c:v>
                </c:pt>
                <c:pt idx="5292">
                  <c:v>36.804960133188288</c:v>
                </c:pt>
                <c:pt idx="5293">
                  <c:v>33.376562967452983</c:v>
                </c:pt>
                <c:pt idx="5294">
                  <c:v>21.027133110738831</c:v>
                </c:pt>
                <c:pt idx="5295">
                  <c:v>28.755334201563493</c:v>
                </c:pt>
                <c:pt idx="5296">
                  <c:v>17.969267638095264</c:v>
                </c:pt>
                <c:pt idx="5297">
                  <c:v>23.826771921495133</c:v>
                </c:pt>
                <c:pt idx="5298">
                  <c:v>32.52759385384941</c:v>
                </c:pt>
                <c:pt idx="5299">
                  <c:v>31.227817221569438</c:v>
                </c:pt>
                <c:pt idx="5300">
                  <c:v>14.890771619423667</c:v>
                </c:pt>
                <c:pt idx="5301">
                  <c:v>39.362933188254303</c:v>
                </c:pt>
                <c:pt idx="5302">
                  <c:v>11.557761818443888</c:v>
                </c:pt>
                <c:pt idx="5303">
                  <c:v>24.781929766302984</c:v>
                </c:pt>
                <c:pt idx="5304">
                  <c:v>32.574000442400241</c:v>
                </c:pt>
                <c:pt idx="5305">
                  <c:v>20.819317209443046</c:v>
                </c:pt>
                <c:pt idx="5306">
                  <c:v>31.6201220553335</c:v>
                </c:pt>
                <c:pt idx="5307">
                  <c:v>29.55079573829595</c:v>
                </c:pt>
                <c:pt idx="5308">
                  <c:v>18.122816242982989</c:v>
                </c:pt>
                <c:pt idx="5309">
                  <c:v>90.615287795339157</c:v>
                </c:pt>
                <c:pt idx="5310">
                  <c:v>14.271857017723189</c:v>
                </c:pt>
                <c:pt idx="5311">
                  <c:v>21.092408076526585</c:v>
                </c:pt>
                <c:pt idx="5312">
                  <c:v>35.291910533093727</c:v>
                </c:pt>
                <c:pt idx="5313">
                  <c:v>24.610067277838333</c:v>
                </c:pt>
                <c:pt idx="5314">
                  <c:v>21.504173580158898</c:v>
                </c:pt>
                <c:pt idx="5315">
                  <c:v>27.578894653657631</c:v>
                </c:pt>
                <c:pt idx="5316">
                  <c:v>25.445753830587815</c:v>
                </c:pt>
                <c:pt idx="5317">
                  <c:v>70.491231117863791</c:v>
                </c:pt>
                <c:pt idx="5318">
                  <c:v>39.546233392550299</c:v>
                </c:pt>
                <c:pt idx="5319">
                  <c:v>20.834080374504325</c:v>
                </c:pt>
                <c:pt idx="5320">
                  <c:v>22.556924820857017</c:v>
                </c:pt>
                <c:pt idx="5321">
                  <c:v>25.657749435433157</c:v>
                </c:pt>
                <c:pt idx="5322">
                  <c:v>42.919361188216762</c:v>
                </c:pt>
                <c:pt idx="5323">
                  <c:v>30.319728385680385</c:v>
                </c:pt>
                <c:pt idx="5324">
                  <c:v>22.130268403742694</c:v>
                </c:pt>
                <c:pt idx="5325">
                  <c:v>8.7732240510893647</c:v>
                </c:pt>
                <c:pt idx="5326">
                  <c:v>7.8899899013326555</c:v>
                </c:pt>
                <c:pt idx="5327">
                  <c:v>27.946860903908526</c:v>
                </c:pt>
                <c:pt idx="5328">
                  <c:v>14.056500068059426</c:v>
                </c:pt>
                <c:pt idx="5329">
                  <c:v>15.358907206718584</c:v>
                </c:pt>
                <c:pt idx="5330">
                  <c:v>119.11554317750132</c:v>
                </c:pt>
                <c:pt idx="5331">
                  <c:v>18.848869988635624</c:v>
                </c:pt>
                <c:pt idx="5332">
                  <c:v>23.449576793324962</c:v>
                </c:pt>
                <c:pt idx="5333">
                  <c:v>39.405358628092927</c:v>
                </c:pt>
                <c:pt idx="5334">
                  <c:v>46.245995121210498</c:v>
                </c:pt>
                <c:pt idx="5335">
                  <c:v>31.195110539572006</c:v>
                </c:pt>
                <c:pt idx="5336">
                  <c:v>37.740462376613678</c:v>
                </c:pt>
                <c:pt idx="5337">
                  <c:v>30.406063134045535</c:v>
                </c:pt>
                <c:pt idx="5338">
                  <c:v>15.065490728505701</c:v>
                </c:pt>
                <c:pt idx="5339">
                  <c:v>24.068627019735114</c:v>
                </c:pt>
                <c:pt idx="5340">
                  <c:v>98.760123830589308</c:v>
                </c:pt>
                <c:pt idx="5341">
                  <c:v>7.1576613146928283</c:v>
                </c:pt>
                <c:pt idx="5342">
                  <c:v>11.479063175317821</c:v>
                </c:pt>
                <c:pt idx="5343">
                  <c:v>133.54403035147649</c:v>
                </c:pt>
                <c:pt idx="5344">
                  <c:v>49.712293678367161</c:v>
                </c:pt>
                <c:pt idx="5346">
                  <c:v>10.975666867723085</c:v>
                </c:pt>
                <c:pt idx="5347">
                  <c:v>47.162325725900835</c:v>
                </c:pt>
                <c:pt idx="5348">
                  <c:v>14.656683851621896</c:v>
                </c:pt>
                <c:pt idx="5349">
                  <c:v>26.886690851773754</c:v>
                </c:pt>
                <c:pt idx="5350">
                  <c:v>17.358024304321042</c:v>
                </c:pt>
                <c:pt idx="5351">
                  <c:v>11.199626673152528</c:v>
                </c:pt>
                <c:pt idx="5352">
                  <c:v>15.054463018461615</c:v>
                </c:pt>
                <c:pt idx="5353">
                  <c:v>26.843282620367948</c:v>
                </c:pt>
                <c:pt idx="5354">
                  <c:v>20.859887351409146</c:v>
                </c:pt>
                <c:pt idx="5355">
                  <c:v>21.900914227198676</c:v>
                </c:pt>
                <c:pt idx="5356">
                  <c:v>27.058931519286912</c:v>
                </c:pt>
                <c:pt idx="5357">
                  <c:v>85.202947371630572</c:v>
                </c:pt>
                <c:pt idx="5358">
                  <c:v>58.301706285012713</c:v>
                </c:pt>
                <c:pt idx="5359">
                  <c:v>64.898279997917072</c:v>
                </c:pt>
                <c:pt idx="5360">
                  <c:v>28.968363267814446</c:v>
                </c:pt>
                <c:pt idx="5361">
                  <c:v>49.708215942878482</c:v>
                </c:pt>
                <c:pt idx="5362">
                  <c:v>24.800110902278419</c:v>
                </c:pt>
                <c:pt idx="5363">
                  <c:v>31.905972491247052</c:v>
                </c:pt>
                <c:pt idx="5364">
                  <c:v>47.74268565180698</c:v>
                </c:pt>
                <c:pt idx="5365">
                  <c:v>39.037964278023132</c:v>
                </c:pt>
                <c:pt idx="5366">
                  <c:v>15.819909661783413</c:v>
                </c:pt>
                <c:pt idx="5367">
                  <c:v>32.520987951557458</c:v>
                </c:pt>
                <c:pt idx="5368">
                  <c:v>26.696482146442264</c:v>
                </c:pt>
                <c:pt idx="5369">
                  <c:v>25.601882532958193</c:v>
                </c:pt>
                <c:pt idx="5370">
                  <c:v>46.635171119841488</c:v>
                </c:pt>
                <c:pt idx="5371">
                  <c:v>14.066730363599408</c:v>
                </c:pt>
                <c:pt idx="5372">
                  <c:v>41.723503286852022</c:v>
                </c:pt>
                <c:pt idx="5373">
                  <c:v>12.376055819082591</c:v>
                </c:pt>
                <c:pt idx="5374">
                  <c:v>18.741859774102775</c:v>
                </c:pt>
                <c:pt idx="5375">
                  <c:v>17.614844790630823</c:v>
                </c:pt>
                <c:pt idx="5376">
                  <c:v>23.62599133561104</c:v>
                </c:pt>
                <c:pt idx="5377">
                  <c:v>69.01006111931882</c:v>
                </c:pt>
                <c:pt idx="5378">
                  <c:v>24.4367049806926</c:v>
                </c:pt>
                <c:pt idx="5379">
                  <c:v>47.864828780442267</c:v>
                </c:pt>
                <c:pt idx="5380">
                  <c:v>14.052570218584975</c:v>
                </c:pt>
                <c:pt idx="5381">
                  <c:v>65.683534628059377</c:v>
                </c:pt>
                <c:pt idx="5382">
                  <c:v>11.284394773904546</c:v>
                </c:pt>
                <c:pt idx="5383">
                  <c:v>18.355906306646347</c:v>
                </c:pt>
                <c:pt idx="5384">
                  <c:v>21.473011461963868</c:v>
                </c:pt>
                <c:pt idx="5385">
                  <c:v>21.263676857937806</c:v>
                </c:pt>
                <c:pt idx="5386">
                  <c:v>0.77280002252962254</c:v>
                </c:pt>
                <c:pt idx="5387">
                  <c:v>9.3198182908097991</c:v>
                </c:pt>
                <c:pt idx="5388">
                  <c:v>18.744418323750772</c:v>
                </c:pt>
                <c:pt idx="5389">
                  <c:v>58.461302757277878</c:v>
                </c:pt>
                <c:pt idx="5390">
                  <c:v>37.387924948600606</c:v>
                </c:pt>
                <c:pt idx="5391">
                  <c:v>30.34602440392759</c:v>
                </c:pt>
                <c:pt idx="5392">
                  <c:v>39.766525535975831</c:v>
                </c:pt>
                <c:pt idx="5393">
                  <c:v>13.918884036243357</c:v>
                </c:pt>
                <c:pt idx="5394">
                  <c:v>84.028215156290983</c:v>
                </c:pt>
                <c:pt idx="5395">
                  <c:v>78.652283359381954</c:v>
                </c:pt>
                <c:pt idx="5396">
                  <c:v>38.208752246425256</c:v>
                </c:pt>
                <c:pt idx="5397">
                  <c:v>11.686177432134688</c:v>
                </c:pt>
                <c:pt idx="5398">
                  <c:v>26.038510314444718</c:v>
                </c:pt>
                <c:pt idx="5399">
                  <c:v>32.253814954380765</c:v>
                </c:pt>
                <c:pt idx="5400">
                  <c:v>28.290386516591916</c:v>
                </c:pt>
                <c:pt idx="5401">
                  <c:v>26.921991301932369</c:v>
                </c:pt>
                <c:pt idx="5402">
                  <c:v>36.977422561235137</c:v>
                </c:pt>
                <c:pt idx="5403">
                  <c:v>10.131811388486172</c:v>
                </c:pt>
                <c:pt idx="5404">
                  <c:v>97.413937377447567</c:v>
                </c:pt>
                <c:pt idx="5405">
                  <c:v>12.010418301126981</c:v>
                </c:pt>
                <c:pt idx="5406">
                  <c:v>11.863212400895625</c:v>
                </c:pt>
                <c:pt idx="5407">
                  <c:v>19.492616313929478</c:v>
                </c:pt>
                <c:pt idx="5408">
                  <c:v>23.717733433981717</c:v>
                </c:pt>
                <c:pt idx="5409">
                  <c:v>19.451492418287327</c:v>
                </c:pt>
                <c:pt idx="5410">
                  <c:v>13.848314632217045</c:v>
                </c:pt>
                <c:pt idx="5411">
                  <c:v>21.301548425718046</c:v>
                </c:pt>
                <c:pt idx="5412">
                  <c:v>28.938396886840938</c:v>
                </c:pt>
                <c:pt idx="5413">
                  <c:v>57.767675387165283</c:v>
                </c:pt>
                <c:pt idx="5414">
                  <c:v>43.255671367038559</c:v>
                </c:pt>
                <c:pt idx="5415">
                  <c:v>38.83606975569235</c:v>
                </c:pt>
                <c:pt idx="5416">
                  <c:v>32.78052702898853</c:v>
                </c:pt>
                <c:pt idx="5417">
                  <c:v>63.593436556666575</c:v>
                </c:pt>
                <c:pt idx="5418">
                  <c:v>73.329391404190488</c:v>
                </c:pt>
                <c:pt idx="5419">
                  <c:v>37.788997255954769</c:v>
                </c:pt>
                <c:pt idx="5420">
                  <c:v>30.863844270790597</c:v>
                </c:pt>
                <c:pt idx="5421">
                  <c:v>34.477390628479327</c:v>
                </c:pt>
                <c:pt idx="5422">
                  <c:v>135.75225182491937</c:v>
                </c:pt>
                <c:pt idx="5423">
                  <c:v>22.739936568374205</c:v>
                </c:pt>
                <c:pt idx="5424">
                  <c:v>8.0544822349475318</c:v>
                </c:pt>
                <c:pt idx="5425">
                  <c:v>18.852406266105675</c:v>
                </c:pt>
                <c:pt idx="5426">
                  <c:v>23.78778454621273</c:v>
                </c:pt>
                <c:pt idx="5427">
                  <c:v>21.52138585569157</c:v>
                </c:pt>
                <c:pt idx="5428">
                  <c:v>33.850887129183086</c:v>
                </c:pt>
                <c:pt idx="5429">
                  <c:v>38.667583191596684</c:v>
                </c:pt>
                <c:pt idx="5430">
                  <c:v>40.673465371131208</c:v>
                </c:pt>
                <c:pt idx="5431">
                  <c:v>13.105070072969385</c:v>
                </c:pt>
                <c:pt idx="5432">
                  <c:v>21.378414668377374</c:v>
                </c:pt>
                <c:pt idx="5433">
                  <c:v>8.7674305985048129</c:v>
                </c:pt>
                <c:pt idx="5434">
                  <c:v>26.928927760635208</c:v>
                </c:pt>
                <c:pt idx="5435">
                  <c:v>22.213518765256087</c:v>
                </c:pt>
                <c:pt idx="5436">
                  <c:v>13.68806883607872</c:v>
                </c:pt>
                <c:pt idx="5437">
                  <c:v>31.632870922190797</c:v>
                </c:pt>
                <c:pt idx="5438">
                  <c:v>106.09011012793106</c:v>
                </c:pt>
                <c:pt idx="5439">
                  <c:v>30.398745282859842</c:v>
                </c:pt>
                <c:pt idx="5440">
                  <c:v>92.085078416707859</c:v>
                </c:pt>
                <c:pt idx="5441">
                  <c:v>23.720761640468591</c:v>
                </c:pt>
                <c:pt idx="5442">
                  <c:v>33.105668588860787</c:v>
                </c:pt>
                <c:pt idx="5443">
                  <c:v>20.323727832685844</c:v>
                </c:pt>
                <c:pt idx="5444">
                  <c:v>29.924168600935474</c:v>
                </c:pt>
                <c:pt idx="5445">
                  <c:v>11.296741690209751</c:v>
                </c:pt>
                <c:pt idx="5446">
                  <c:v>22.540683009183084</c:v>
                </c:pt>
                <c:pt idx="5447">
                  <c:v>19.471831710125365</c:v>
                </c:pt>
                <c:pt idx="5448">
                  <c:v>29.550258111411843</c:v>
                </c:pt>
                <c:pt idx="5449">
                  <c:v>25.202111512479604</c:v>
                </c:pt>
                <c:pt idx="5450">
                  <c:v>44.743263826324345</c:v>
                </c:pt>
                <c:pt idx="5451">
                  <c:v>32.676083033686623</c:v>
                </c:pt>
                <c:pt idx="5452">
                  <c:v>16.607240278225923</c:v>
                </c:pt>
                <c:pt idx="5453">
                  <c:v>28.071623643742438</c:v>
                </c:pt>
                <c:pt idx="5454">
                  <c:v>39.470004923092496</c:v>
                </c:pt>
                <c:pt idx="5455">
                  <c:v>25.555259330968173</c:v>
                </c:pt>
                <c:pt idx="5456">
                  <c:v>24.022392175121535</c:v>
                </c:pt>
                <c:pt idx="5457">
                  <c:v>23.142117871024226</c:v>
                </c:pt>
                <c:pt idx="5458">
                  <c:v>75.687603637307689</c:v>
                </c:pt>
                <c:pt idx="5460">
                  <c:v>12.640753049482623</c:v>
                </c:pt>
                <c:pt idx="5461">
                  <c:v>26.025535721670835</c:v>
                </c:pt>
                <c:pt idx="5462">
                  <c:v>47.441156089367894</c:v>
                </c:pt>
                <c:pt idx="5463">
                  <c:v>20.607767220960792</c:v>
                </c:pt>
                <c:pt idx="5464">
                  <c:v>37.794850214930797</c:v>
                </c:pt>
                <c:pt idx="5465">
                  <c:v>25.073123430408756</c:v>
                </c:pt>
                <c:pt idx="5466">
                  <c:v>15.214454303390035</c:v>
                </c:pt>
                <c:pt idx="5467">
                  <c:v>32.108022889218205</c:v>
                </c:pt>
                <c:pt idx="5468">
                  <c:v>8.3738707989240826</c:v>
                </c:pt>
                <c:pt idx="5469">
                  <c:v>26.231336493736819</c:v>
                </c:pt>
                <c:pt idx="5470">
                  <c:v>42.967064023387699</c:v>
                </c:pt>
                <c:pt idx="5471">
                  <c:v>11.58270040280318</c:v>
                </c:pt>
                <c:pt idx="5472">
                  <c:v>20.95697030506582</c:v>
                </c:pt>
                <c:pt idx="5473">
                  <c:v>61.721789874389835</c:v>
                </c:pt>
                <c:pt idx="5474">
                  <c:v>23.094699012674365</c:v>
                </c:pt>
                <c:pt idx="5475">
                  <c:v>72.201965526072726</c:v>
                </c:pt>
                <c:pt idx="5476">
                  <c:v>35.333780842610778</c:v>
                </c:pt>
                <c:pt idx="5478">
                  <c:v>18.34107700014475</c:v>
                </c:pt>
                <c:pt idx="5479">
                  <c:v>22.775450420116734</c:v>
                </c:pt>
                <c:pt idx="5480">
                  <c:v>7.5072481394674497</c:v>
                </c:pt>
                <c:pt idx="5481">
                  <c:v>42.397827538021161</c:v>
                </c:pt>
                <c:pt idx="5482">
                  <c:v>46.146793435702087</c:v>
                </c:pt>
                <c:pt idx="5483">
                  <c:v>6.7397075005281</c:v>
                </c:pt>
                <c:pt idx="5484">
                  <c:v>16.118063188686378</c:v>
                </c:pt>
                <c:pt idx="5485">
                  <c:v>23.981749235719711</c:v>
                </c:pt>
                <c:pt idx="5486">
                  <c:v>6.9763502323635</c:v>
                </c:pt>
                <c:pt idx="5487">
                  <c:v>11.179919638947396</c:v>
                </c:pt>
                <c:pt idx="5488">
                  <c:v>14.02781770719267</c:v>
                </c:pt>
                <c:pt idx="5489">
                  <c:v>8.8449342192453635</c:v>
                </c:pt>
                <c:pt idx="5490">
                  <c:v>25.945957203542598</c:v>
                </c:pt>
                <c:pt idx="5491">
                  <c:v>27.546475879009336</c:v>
                </c:pt>
                <c:pt idx="5492">
                  <c:v>37.192371476162471</c:v>
                </c:pt>
                <c:pt idx="5493">
                  <c:v>15.035015269512671</c:v>
                </c:pt>
                <c:pt idx="5494">
                  <c:v>38.033325000175147</c:v>
                </c:pt>
                <c:pt idx="5495">
                  <c:v>49.742461256835313</c:v>
                </c:pt>
                <c:pt idx="5496">
                  <c:v>30.176502443384933</c:v>
                </c:pt>
                <c:pt idx="5497">
                  <c:v>29.470368963967069</c:v>
                </c:pt>
                <c:pt idx="5498">
                  <c:v>35.600750076456748</c:v>
                </c:pt>
                <c:pt idx="5499">
                  <c:v>28.341188590335779</c:v>
                </c:pt>
                <c:pt idx="5500">
                  <c:v>29.770229980779376</c:v>
                </c:pt>
                <c:pt idx="5501">
                  <c:v>18.55077322606526</c:v>
                </c:pt>
                <c:pt idx="5502">
                  <c:v>55.371747510583702</c:v>
                </c:pt>
                <c:pt idx="5503">
                  <c:v>16.538147423775641</c:v>
                </c:pt>
                <c:pt idx="5504">
                  <c:v>29.048326217432031</c:v>
                </c:pt>
                <c:pt idx="5505">
                  <c:v>15.777169862880353</c:v>
                </c:pt>
                <c:pt idx="5506">
                  <c:v>28.659644711688525</c:v>
                </c:pt>
                <c:pt idx="5507">
                  <c:v>61.831749484787935</c:v>
                </c:pt>
                <c:pt idx="5508">
                  <c:v>35.022531424297362</c:v>
                </c:pt>
                <c:pt idx="5509">
                  <c:v>13.314489568597843</c:v>
                </c:pt>
                <c:pt idx="5510">
                  <c:v>16.926719470629529</c:v>
                </c:pt>
                <c:pt idx="5511">
                  <c:v>33.155362304087483</c:v>
                </c:pt>
                <c:pt idx="5512">
                  <c:v>17.295013097655477</c:v>
                </c:pt>
                <c:pt idx="5513">
                  <c:v>17.475878704994415</c:v>
                </c:pt>
                <c:pt idx="5514">
                  <c:v>17.928324928859652</c:v>
                </c:pt>
                <c:pt idx="5515">
                  <c:v>23.877464653677769</c:v>
                </c:pt>
                <c:pt idx="5516">
                  <c:v>9.5303417100247501</c:v>
                </c:pt>
                <c:pt idx="5517">
                  <c:v>49.188698119786011</c:v>
                </c:pt>
                <c:pt idx="5518">
                  <c:v>55.500260954469063</c:v>
                </c:pt>
                <c:pt idx="5519">
                  <c:v>10.378338431193857</c:v>
                </c:pt>
                <c:pt idx="5520">
                  <c:v>33.200684349899021</c:v>
                </c:pt>
                <c:pt idx="5521">
                  <c:v>10.315638631647598</c:v>
                </c:pt>
                <c:pt idx="5522">
                  <c:v>13.950114621759216</c:v>
                </c:pt>
                <c:pt idx="5523">
                  <c:v>28.802140752994305</c:v>
                </c:pt>
                <c:pt idx="5524">
                  <c:v>13.33439381120283</c:v>
                </c:pt>
                <c:pt idx="5525">
                  <c:v>13.379161484858221</c:v>
                </c:pt>
                <c:pt idx="5526">
                  <c:v>35.300264597536632</c:v>
                </c:pt>
                <c:pt idx="5527">
                  <c:v>44.262784428269207</c:v>
                </c:pt>
                <c:pt idx="5528">
                  <c:v>17.801857877017103</c:v>
                </c:pt>
                <c:pt idx="5529">
                  <c:v>13.181020173860045</c:v>
                </c:pt>
                <c:pt idx="5530">
                  <c:v>52.216965202703605</c:v>
                </c:pt>
                <c:pt idx="5531">
                  <c:v>19.270542965861967</c:v>
                </c:pt>
                <c:pt idx="5532">
                  <c:v>23.215183985242565</c:v>
                </c:pt>
                <c:pt idx="5533">
                  <c:v>45.953956036643952</c:v>
                </c:pt>
                <c:pt idx="5534">
                  <c:v>33.675918081064211</c:v>
                </c:pt>
                <c:pt idx="5535">
                  <c:v>57.590304074115885</c:v>
                </c:pt>
                <c:pt idx="5536">
                  <c:v>29.755522498983161</c:v>
                </c:pt>
                <c:pt idx="5537">
                  <c:v>19.144719625380656</c:v>
                </c:pt>
                <c:pt idx="5538">
                  <c:v>33.260219377351333</c:v>
                </c:pt>
                <c:pt idx="5539">
                  <c:v>43.771783289845061</c:v>
                </c:pt>
                <c:pt idx="5540">
                  <c:v>33.805029535552841</c:v>
                </c:pt>
                <c:pt idx="5541">
                  <c:v>36.274908102089178</c:v>
                </c:pt>
                <c:pt idx="5542">
                  <c:v>11.29432492630715</c:v>
                </c:pt>
                <c:pt idx="5543">
                  <c:v>13.316424860806986</c:v>
                </c:pt>
                <c:pt idx="5544">
                  <c:v>10.863315764454502</c:v>
                </c:pt>
                <c:pt idx="5545">
                  <c:v>49.389110438704876</c:v>
                </c:pt>
                <c:pt idx="5546">
                  <c:v>16.62749687343829</c:v>
                </c:pt>
                <c:pt idx="5547">
                  <c:v>30.637457708412484</c:v>
                </c:pt>
                <c:pt idx="5548">
                  <c:v>31.684672099288534</c:v>
                </c:pt>
                <c:pt idx="5549">
                  <c:v>63.705661297930924</c:v>
                </c:pt>
                <c:pt idx="5550">
                  <c:v>25.285002354859383</c:v>
                </c:pt>
                <c:pt idx="5551">
                  <c:v>43.044274950783603</c:v>
                </c:pt>
                <c:pt idx="5552">
                  <c:v>20.383367190125227</c:v>
                </c:pt>
                <c:pt idx="5553">
                  <c:v>32.526350256975356</c:v>
                </c:pt>
                <c:pt idx="5554">
                  <c:v>7.4342263250283969</c:v>
                </c:pt>
                <c:pt idx="5555">
                  <c:v>33.831160428265399</c:v>
                </c:pt>
                <c:pt idx="5556">
                  <c:v>20.819060634904918</c:v>
                </c:pt>
                <c:pt idx="5557">
                  <c:v>14.542953044902704</c:v>
                </c:pt>
                <c:pt idx="5558">
                  <c:v>15.620039758917571</c:v>
                </c:pt>
                <c:pt idx="5559">
                  <c:v>20.5225391745204</c:v>
                </c:pt>
                <c:pt idx="5560">
                  <c:v>24.028706379165833</c:v>
                </c:pt>
                <c:pt idx="5561">
                  <c:v>12.086639542379714</c:v>
                </c:pt>
                <c:pt idx="5562">
                  <c:v>28.52465960138192</c:v>
                </c:pt>
                <c:pt idx="5563">
                  <c:v>32.285546379978079</c:v>
                </c:pt>
                <c:pt idx="5564">
                  <c:v>26.202273942759309</c:v>
                </c:pt>
                <c:pt idx="5565">
                  <c:v>28.459013150075169</c:v>
                </c:pt>
                <c:pt idx="5566">
                  <c:v>15.425647820967683</c:v>
                </c:pt>
                <c:pt idx="5567">
                  <c:v>13.683228879432003</c:v>
                </c:pt>
                <c:pt idx="5568">
                  <c:v>12.162032918443392</c:v>
                </c:pt>
                <c:pt idx="5569">
                  <c:v>83.998823546836007</c:v>
                </c:pt>
                <c:pt idx="5570">
                  <c:v>24.138837654059966</c:v>
                </c:pt>
                <c:pt idx="5571">
                  <c:v>13.081149346262745</c:v>
                </c:pt>
                <c:pt idx="5572">
                  <c:v>16.287050554578045</c:v>
                </c:pt>
                <c:pt idx="5573">
                  <c:v>5.1507686477976495</c:v>
                </c:pt>
                <c:pt idx="5574">
                  <c:v>22.358863763768692</c:v>
                </c:pt>
                <c:pt idx="5575">
                  <c:v>22.745605280340683</c:v>
                </c:pt>
                <c:pt idx="5576">
                  <c:v>46.511730157393607</c:v>
                </c:pt>
                <c:pt idx="5577">
                  <c:v>14.20539441990373</c:v>
                </c:pt>
                <c:pt idx="5578">
                  <c:v>37.319043067192368</c:v>
                </c:pt>
                <c:pt idx="5579">
                  <c:v>80.00835712579547</c:v>
                </c:pt>
                <c:pt idx="5580">
                  <c:v>24.797101664253791</c:v>
                </c:pt>
                <c:pt idx="5581">
                  <c:v>16.63776018890594</c:v>
                </c:pt>
                <c:pt idx="5582">
                  <c:v>23.347793501437298</c:v>
                </c:pt>
                <c:pt idx="5583">
                  <c:v>34.466508759837119</c:v>
                </c:pt>
                <c:pt idx="5584">
                  <c:v>44.510768970700795</c:v>
                </c:pt>
                <c:pt idx="5585">
                  <c:v>6.8229990555244715</c:v>
                </c:pt>
                <c:pt idx="5586">
                  <c:v>25.348885466870723</c:v>
                </c:pt>
                <c:pt idx="5587">
                  <c:v>58.92874181136947</c:v>
                </c:pt>
                <c:pt idx="5588">
                  <c:v>20.757754934621666</c:v>
                </c:pt>
                <c:pt idx="5589">
                  <c:v>14.149786471320896</c:v>
                </c:pt>
                <c:pt idx="5590">
                  <c:v>6.7674193642568241</c:v>
                </c:pt>
                <c:pt idx="5591">
                  <c:v>85.001946271449441</c:v>
                </c:pt>
                <c:pt idx="5592">
                  <c:v>33.36628621723424</c:v>
                </c:pt>
                <c:pt idx="5593">
                  <c:v>28.137149647618276</c:v>
                </c:pt>
                <c:pt idx="5594">
                  <c:v>30.341781451198958</c:v>
                </c:pt>
                <c:pt idx="5595">
                  <c:v>39.966391015889549</c:v>
                </c:pt>
                <c:pt idx="5596">
                  <c:v>95.155615663368252</c:v>
                </c:pt>
                <c:pt idx="5597">
                  <c:v>28.956253653083401</c:v>
                </c:pt>
                <c:pt idx="5598">
                  <c:v>15.582555221368837</c:v>
                </c:pt>
                <c:pt idx="5599">
                  <c:v>51.31371652215001</c:v>
                </c:pt>
                <c:pt idx="5600">
                  <c:v>53.960691630169599</c:v>
                </c:pt>
                <c:pt idx="5601">
                  <c:v>28.54537261462804</c:v>
                </c:pt>
                <c:pt idx="5602">
                  <c:v>21.014914827050905</c:v>
                </c:pt>
                <c:pt idx="5603">
                  <c:v>22.738022387980045</c:v>
                </c:pt>
                <c:pt idx="5604">
                  <c:v>27.746963775270789</c:v>
                </c:pt>
                <c:pt idx="5605">
                  <c:v>28.105507056887767</c:v>
                </c:pt>
                <c:pt idx="5606">
                  <c:v>26.092274184240509</c:v>
                </c:pt>
                <c:pt idx="5607">
                  <c:v>46.212650083092782</c:v>
                </c:pt>
                <c:pt idx="5608">
                  <c:v>20.47361918289397</c:v>
                </c:pt>
                <c:pt idx="5609">
                  <c:v>23.433610260520457</c:v>
                </c:pt>
                <c:pt idx="5610">
                  <c:v>40.952765818653511</c:v>
                </c:pt>
                <c:pt idx="5611">
                  <c:v>15.753832961050637</c:v>
                </c:pt>
                <c:pt idx="5612">
                  <c:v>13.938695156436106</c:v>
                </c:pt>
                <c:pt idx="5613">
                  <c:v>34.835732096006382</c:v>
                </c:pt>
                <c:pt idx="5614">
                  <c:v>19.419509963450267</c:v>
                </c:pt>
                <c:pt idx="5615">
                  <c:v>17.866942204508582</c:v>
                </c:pt>
                <c:pt idx="5616">
                  <c:v>20.231195414859982</c:v>
                </c:pt>
                <c:pt idx="5617">
                  <c:v>64.595466247087913</c:v>
                </c:pt>
                <c:pt idx="5618">
                  <c:v>15.999819525484286</c:v>
                </c:pt>
                <c:pt idx="5619">
                  <c:v>19.864517170313892</c:v>
                </c:pt>
                <c:pt idx="5620">
                  <c:v>46.734815998138288</c:v>
                </c:pt>
                <c:pt idx="5621">
                  <c:v>24.445287988002217</c:v>
                </c:pt>
                <c:pt idx="5622">
                  <c:v>18.528955219925873</c:v>
                </c:pt>
                <c:pt idx="5623">
                  <c:v>133.49314125539124</c:v>
                </c:pt>
                <c:pt idx="5624">
                  <c:v>17.020312426371667</c:v>
                </c:pt>
                <c:pt idx="5625">
                  <c:v>25.963659157702789</c:v>
                </c:pt>
                <c:pt idx="5626">
                  <c:v>140.49398563810732</c:v>
                </c:pt>
                <c:pt idx="5627">
                  <c:v>26.136004581547311</c:v>
                </c:pt>
                <c:pt idx="5628">
                  <c:v>35.370423198972972</c:v>
                </c:pt>
                <c:pt idx="5629">
                  <c:v>27.072544159414687</c:v>
                </c:pt>
                <c:pt idx="5630">
                  <c:v>46.118771744419206</c:v>
                </c:pt>
                <c:pt idx="5631">
                  <c:v>21.290199130127423</c:v>
                </c:pt>
                <c:pt idx="5632">
                  <c:v>12.392573997724812</c:v>
                </c:pt>
                <c:pt idx="5634">
                  <c:v>20.470518472758087</c:v>
                </c:pt>
                <c:pt idx="5635">
                  <c:v>23.357562657312748</c:v>
                </c:pt>
                <c:pt idx="5636">
                  <c:v>17.393897071222327</c:v>
                </c:pt>
                <c:pt idx="5637">
                  <c:v>24.143627710730321</c:v>
                </c:pt>
                <c:pt idx="5638">
                  <c:v>24.745524575391684</c:v>
                </c:pt>
                <c:pt idx="5639">
                  <c:v>22.842003329655604</c:v>
                </c:pt>
                <c:pt idx="5640">
                  <c:v>40.333134709031711</c:v>
                </c:pt>
                <c:pt idx="5641">
                  <c:v>50.99966666895822</c:v>
                </c:pt>
                <c:pt idx="5642">
                  <c:v>46.788001175534248</c:v>
                </c:pt>
                <c:pt idx="5643">
                  <c:v>14.200643973446597</c:v>
                </c:pt>
                <c:pt idx="5644">
                  <c:v>19.258761277847334</c:v>
                </c:pt>
                <c:pt idx="5645">
                  <c:v>25.107358200988283</c:v>
                </c:pt>
                <c:pt idx="5646">
                  <c:v>12.013767079392206</c:v>
                </c:pt>
                <c:pt idx="5647">
                  <c:v>25.962183055985761</c:v>
                </c:pt>
                <c:pt idx="5648">
                  <c:v>36.610880699985479</c:v>
                </c:pt>
                <c:pt idx="5650">
                  <c:v>14.525892150677711</c:v>
                </c:pt>
                <c:pt idx="5651">
                  <c:v>16.80612108499378</c:v>
                </c:pt>
                <c:pt idx="5652">
                  <c:v>36.176242677415978</c:v>
                </c:pt>
                <c:pt idx="5653">
                  <c:v>13.963710253896464</c:v>
                </c:pt>
                <c:pt idx="5654">
                  <c:v>26.11493642309653</c:v>
                </c:pt>
                <c:pt idx="5655">
                  <c:v>25.373302650894487</c:v>
                </c:pt>
                <c:pt idx="5656">
                  <c:v>30.035805702940511</c:v>
                </c:pt>
                <c:pt idx="5657">
                  <c:v>22.110157916718816</c:v>
                </c:pt>
                <c:pt idx="5658">
                  <c:v>24.037352793660975</c:v>
                </c:pt>
                <c:pt idx="5659">
                  <c:v>19.826439752499571</c:v>
                </c:pt>
                <c:pt idx="5660">
                  <c:v>23.962667258892111</c:v>
                </c:pt>
                <c:pt idx="5661">
                  <c:v>16.165489269768297</c:v>
                </c:pt>
                <c:pt idx="5662">
                  <c:v>53.239685923220492</c:v>
                </c:pt>
                <c:pt idx="5663">
                  <c:v>23.374270028081948</c:v>
                </c:pt>
                <c:pt idx="5664">
                  <c:v>10.668047534439019</c:v>
                </c:pt>
                <c:pt idx="5665">
                  <c:v>38.055026386926812</c:v>
                </c:pt>
                <c:pt idx="5666">
                  <c:v>18.616076239636179</c:v>
                </c:pt>
                <c:pt idx="5667">
                  <c:v>21.468689715575458</c:v>
                </c:pt>
                <c:pt idx="5668">
                  <c:v>24.907990426860298</c:v>
                </c:pt>
                <c:pt idx="5669">
                  <c:v>26.920735334172452</c:v>
                </c:pt>
                <c:pt idx="5670">
                  <c:v>28.890577238786769</c:v>
                </c:pt>
                <c:pt idx="5671">
                  <c:v>28.512010713223436</c:v>
                </c:pt>
                <c:pt idx="5672">
                  <c:v>17.006570394737714</c:v>
                </c:pt>
                <c:pt idx="5673">
                  <c:v>17.75606462641246</c:v>
                </c:pt>
                <c:pt idx="5674">
                  <c:v>20.641798798408562</c:v>
                </c:pt>
                <c:pt idx="5675">
                  <c:v>25.907282554106548</c:v>
                </c:pt>
                <c:pt idx="5676">
                  <c:v>26.348344954073248</c:v>
                </c:pt>
                <c:pt idx="5677">
                  <c:v>35.047060599862043</c:v>
                </c:pt>
                <c:pt idx="5678">
                  <c:v>30.082027716670844</c:v>
                </c:pt>
                <c:pt idx="5679">
                  <c:v>23.097226229161876</c:v>
                </c:pt>
                <c:pt idx="5680">
                  <c:v>20.334958394151446</c:v>
                </c:pt>
                <c:pt idx="5681">
                  <c:v>115.34957032834477</c:v>
                </c:pt>
                <c:pt idx="5682">
                  <c:v>52.598701329183605</c:v>
                </c:pt>
                <c:pt idx="5683">
                  <c:v>10.183903936171959</c:v>
                </c:pt>
                <c:pt idx="5684">
                  <c:v>43.107751555487575</c:v>
                </c:pt>
                <c:pt idx="5685">
                  <c:v>28.146599978990139</c:v>
                </c:pt>
                <c:pt idx="5686">
                  <c:v>28.142898386414387</c:v>
                </c:pt>
                <c:pt idx="5687">
                  <c:v>25.746336091782933</c:v>
                </c:pt>
                <c:pt idx="5688">
                  <c:v>24.282041740491607</c:v>
                </c:pt>
                <c:pt idx="5689">
                  <c:v>13.040156459861633</c:v>
                </c:pt>
                <c:pt idx="5690">
                  <c:v>31.488666559670538</c:v>
                </c:pt>
                <c:pt idx="5691">
                  <c:v>29.361265469227376</c:v>
                </c:pt>
                <c:pt idx="5692">
                  <c:v>31.556448892991305</c:v>
                </c:pt>
                <c:pt idx="5693">
                  <c:v>22.147414765777139</c:v>
                </c:pt>
                <c:pt idx="5694">
                  <c:v>30.751303475879325</c:v>
                </c:pt>
                <c:pt idx="5695">
                  <c:v>10.547695032322657</c:v>
                </c:pt>
                <c:pt idx="5696">
                  <c:v>33.397041111997481</c:v>
                </c:pt>
                <c:pt idx="5697">
                  <c:v>13.881912204044205</c:v>
                </c:pt>
                <c:pt idx="5698">
                  <c:v>17.569016388401149</c:v>
                </c:pt>
                <c:pt idx="5699">
                  <c:v>24.978254399104273</c:v>
                </c:pt>
                <c:pt idx="5700">
                  <c:v>15.352236091020394</c:v>
                </c:pt>
                <c:pt idx="5701">
                  <c:v>10.673039282279232</c:v>
                </c:pt>
                <c:pt idx="5702">
                  <c:v>17.554819314509736</c:v>
                </c:pt>
                <c:pt idx="5703">
                  <c:v>103.24566373136064</c:v>
                </c:pt>
                <c:pt idx="5704">
                  <c:v>21.359996679807544</c:v>
                </c:pt>
                <c:pt idx="5705">
                  <c:v>16.406547315248467</c:v>
                </c:pt>
                <c:pt idx="5706">
                  <c:v>18.666692711223938</c:v>
                </c:pt>
                <c:pt idx="5707">
                  <c:v>24.224688084311822</c:v>
                </c:pt>
                <c:pt idx="5708">
                  <c:v>17.260510620729903</c:v>
                </c:pt>
                <c:pt idx="5709">
                  <c:v>21.623889193748607</c:v>
                </c:pt>
                <c:pt idx="5710">
                  <c:v>11.369775903182655</c:v>
                </c:pt>
                <c:pt idx="5711">
                  <c:v>26.520820981515904</c:v>
                </c:pt>
                <c:pt idx="5712">
                  <c:v>20.065886049496761</c:v>
                </c:pt>
                <c:pt idx="5713">
                  <c:v>11.052060134342053</c:v>
                </c:pt>
                <c:pt idx="5714">
                  <c:v>35.411431888113896</c:v>
                </c:pt>
                <c:pt idx="5715">
                  <c:v>40.575624753929525</c:v>
                </c:pt>
                <c:pt idx="5716">
                  <c:v>12.671587870458515</c:v>
                </c:pt>
                <c:pt idx="5717">
                  <c:v>18.936711822472503</c:v>
                </c:pt>
                <c:pt idx="5718">
                  <c:v>33.702716139295134</c:v>
                </c:pt>
                <c:pt idx="5719">
                  <c:v>30.477594352304649</c:v>
                </c:pt>
                <c:pt idx="5720">
                  <c:v>56.865417708234865</c:v>
                </c:pt>
                <c:pt idx="5721">
                  <c:v>33.753668406675573</c:v>
                </c:pt>
                <c:pt idx="5722">
                  <c:v>13.466501279403131</c:v>
                </c:pt>
                <c:pt idx="5723">
                  <c:v>32.444657006712418</c:v>
                </c:pt>
                <c:pt idx="5724">
                  <c:v>44.403595858928838</c:v>
                </c:pt>
                <c:pt idx="5725">
                  <c:v>48.837462204886926</c:v>
                </c:pt>
                <c:pt idx="5726">
                  <c:v>3.4694472236531033</c:v>
                </c:pt>
                <c:pt idx="5727">
                  <c:v>6.7645062503583278</c:v>
                </c:pt>
                <c:pt idx="5728">
                  <c:v>21.503680768896629</c:v>
                </c:pt>
                <c:pt idx="5729">
                  <c:v>47.585522845795722</c:v>
                </c:pt>
                <c:pt idx="5730">
                  <c:v>16.461121121696802</c:v>
                </c:pt>
                <c:pt idx="5731">
                  <c:v>19.880641003388408</c:v>
                </c:pt>
                <c:pt idx="5732">
                  <c:v>48.737888313574658</c:v>
                </c:pt>
                <c:pt idx="5733">
                  <c:v>22.127397525069675</c:v>
                </c:pt>
                <c:pt idx="5734">
                  <c:v>21.828935891464944</c:v>
                </c:pt>
                <c:pt idx="5735">
                  <c:v>10.247158795525859</c:v>
                </c:pt>
                <c:pt idx="5736">
                  <c:v>34.509772084191191</c:v>
                </c:pt>
                <c:pt idx="5737">
                  <c:v>41.042334607030597</c:v>
                </c:pt>
                <c:pt idx="5738">
                  <c:v>47.013330873837404</c:v>
                </c:pt>
                <c:pt idx="5739">
                  <c:v>29.03638535512939</c:v>
                </c:pt>
                <c:pt idx="5740">
                  <c:v>22.317925024701506</c:v>
                </c:pt>
                <c:pt idx="5741">
                  <c:v>74.919272586010706</c:v>
                </c:pt>
                <c:pt idx="5742">
                  <c:v>41.80396219395297</c:v>
                </c:pt>
                <c:pt idx="5743">
                  <c:v>15.167023904926271</c:v>
                </c:pt>
                <c:pt idx="5744">
                  <c:v>24.084747452173488</c:v>
                </c:pt>
                <c:pt idx="5745">
                  <c:v>13.50802921478191</c:v>
                </c:pt>
                <c:pt idx="5746">
                  <c:v>37.157708729719829</c:v>
                </c:pt>
                <c:pt idx="5747">
                  <c:v>9.2423277015305434</c:v>
                </c:pt>
                <c:pt idx="5748">
                  <c:v>6.7276136706432386</c:v>
                </c:pt>
                <c:pt idx="5749">
                  <c:v>54.900797780960765</c:v>
                </c:pt>
                <c:pt idx="5750">
                  <c:v>16.513973245806348</c:v>
                </c:pt>
                <c:pt idx="5751">
                  <c:v>37.318746581428989</c:v>
                </c:pt>
                <c:pt idx="5752">
                  <c:v>21.854256535700308</c:v>
                </c:pt>
                <c:pt idx="5753">
                  <c:v>18.540040467240264</c:v>
                </c:pt>
                <c:pt idx="5754">
                  <c:v>107.13562356336092</c:v>
                </c:pt>
                <c:pt idx="5755">
                  <c:v>25.076469402432551</c:v>
                </c:pt>
                <c:pt idx="5756">
                  <c:v>41.41533563312192</c:v>
                </c:pt>
                <c:pt idx="5757">
                  <c:v>20.368903760014685</c:v>
                </c:pt>
                <c:pt idx="5758">
                  <c:v>21.792287709218176</c:v>
                </c:pt>
                <c:pt idx="5759">
                  <c:v>30.346987213921562</c:v>
                </c:pt>
                <c:pt idx="5760">
                  <c:v>27.533086253118487</c:v>
                </c:pt>
                <c:pt idx="5761">
                  <c:v>82.913371391928763</c:v>
                </c:pt>
                <c:pt idx="5762">
                  <c:v>22.655349889265413</c:v>
                </c:pt>
                <c:pt idx="5763">
                  <c:v>10.262960561365553</c:v>
                </c:pt>
                <c:pt idx="5764">
                  <c:v>77.432400659789607</c:v>
                </c:pt>
                <c:pt idx="5765">
                  <c:v>21.143843844461273</c:v>
                </c:pt>
                <c:pt idx="5766">
                  <c:v>12.393910533429164</c:v>
                </c:pt>
                <c:pt idx="5767">
                  <c:v>26.832407138661868</c:v>
                </c:pt>
                <c:pt idx="5768">
                  <c:v>34.93311105834502</c:v>
                </c:pt>
                <c:pt idx="5769">
                  <c:v>23.704734889907726</c:v>
                </c:pt>
                <c:pt idx="5770">
                  <c:v>16.196983333058292</c:v>
                </c:pt>
                <c:pt idx="5771">
                  <c:v>29.886411558559956</c:v>
                </c:pt>
                <c:pt idx="5772">
                  <c:v>10.275837129360827</c:v>
                </c:pt>
                <c:pt idx="5773">
                  <c:v>18.395621684054074</c:v>
                </c:pt>
                <c:pt idx="5774">
                  <c:v>6.0464334503564299</c:v>
                </c:pt>
                <c:pt idx="5775">
                  <c:v>16.108477327613418</c:v>
                </c:pt>
                <c:pt idx="5776">
                  <c:v>4.5573371061715173</c:v>
                </c:pt>
                <c:pt idx="5777">
                  <c:v>35.090196047926817</c:v>
                </c:pt>
                <c:pt idx="5778">
                  <c:v>35.417625672027953</c:v>
                </c:pt>
                <c:pt idx="5779">
                  <c:v>20.818303931343905</c:v>
                </c:pt>
                <c:pt idx="5780">
                  <c:v>14.244815680852183</c:v>
                </c:pt>
                <c:pt idx="5781">
                  <c:v>26.021830278069231</c:v>
                </c:pt>
                <c:pt idx="5782">
                  <c:v>28.892056643870095</c:v>
                </c:pt>
                <c:pt idx="5783">
                  <c:v>26.860474042265288</c:v>
                </c:pt>
                <c:pt idx="5784">
                  <c:v>27.182453427648905</c:v>
                </c:pt>
                <c:pt idx="5785">
                  <c:v>35.169339675090271</c:v>
                </c:pt>
                <c:pt idx="5786">
                  <c:v>23.532351575846867</c:v>
                </c:pt>
                <c:pt idx="5787">
                  <c:v>7.610208518429336</c:v>
                </c:pt>
                <c:pt idx="5788">
                  <c:v>20.634038826988686</c:v>
                </c:pt>
                <c:pt idx="5789">
                  <c:v>19.171363333859134</c:v>
                </c:pt>
                <c:pt idx="5790">
                  <c:v>28.9828823155724</c:v>
                </c:pt>
                <c:pt idx="5791">
                  <c:v>19.30710817610078</c:v>
                </c:pt>
                <c:pt idx="5792">
                  <c:v>25.952854113851583</c:v>
                </c:pt>
                <c:pt idx="5793">
                  <c:v>24.104704594306668</c:v>
                </c:pt>
                <c:pt idx="5794">
                  <c:v>29.817760680350563</c:v>
                </c:pt>
                <c:pt idx="5795">
                  <c:v>17.105609387936024</c:v>
                </c:pt>
                <c:pt idx="5796">
                  <c:v>39.826154906918887</c:v>
                </c:pt>
                <c:pt idx="5797">
                  <c:v>12.610854048656197</c:v>
                </c:pt>
                <c:pt idx="5798">
                  <c:v>35.112096548540435</c:v>
                </c:pt>
                <c:pt idx="5799">
                  <c:v>14.360625775598255</c:v>
                </c:pt>
                <c:pt idx="5800">
                  <c:v>13.491209224613135</c:v>
                </c:pt>
                <c:pt idx="5801">
                  <c:v>16.298720828668074</c:v>
                </c:pt>
                <c:pt idx="5802">
                  <c:v>70.05978684784489</c:v>
                </c:pt>
                <c:pt idx="5803">
                  <c:v>42.943947898590956</c:v>
                </c:pt>
                <c:pt idx="5804">
                  <c:v>15.437138258295292</c:v>
                </c:pt>
                <c:pt idx="5805">
                  <c:v>30.556823526965182</c:v>
                </c:pt>
                <c:pt idx="5806">
                  <c:v>35.942606308996488</c:v>
                </c:pt>
                <c:pt idx="5807">
                  <c:v>23.089596017499968</c:v>
                </c:pt>
                <c:pt idx="5808">
                  <c:v>36.595951085102115</c:v>
                </c:pt>
                <c:pt idx="5809">
                  <c:v>49.838945915664652</c:v>
                </c:pt>
                <c:pt idx="5810">
                  <c:v>54.708767956399939</c:v>
                </c:pt>
                <c:pt idx="5811">
                  <c:v>16.720790700947521</c:v>
                </c:pt>
                <c:pt idx="5813">
                  <c:v>11.448202731636622</c:v>
                </c:pt>
                <c:pt idx="5814">
                  <c:v>32.860224918284167</c:v>
                </c:pt>
                <c:pt idx="5815">
                  <c:v>42.454983680306889</c:v>
                </c:pt>
                <c:pt idx="5816">
                  <c:v>41.107864524681133</c:v>
                </c:pt>
                <c:pt idx="5817">
                  <c:v>45.50639780874787</c:v>
                </c:pt>
                <c:pt idx="5818">
                  <c:v>3.9892802511133736</c:v>
                </c:pt>
                <c:pt idx="5819">
                  <c:v>21.104856425931231</c:v>
                </c:pt>
                <c:pt idx="5820">
                  <c:v>55.068682881833553</c:v>
                </c:pt>
                <c:pt idx="5821">
                  <c:v>15.38756628899324</c:v>
                </c:pt>
                <c:pt idx="5822">
                  <c:v>11.784087992006869</c:v>
                </c:pt>
                <c:pt idx="5823">
                  <c:v>26.087760002104087</c:v>
                </c:pt>
                <c:pt idx="5824">
                  <c:v>10.453880737501709</c:v>
                </c:pt>
                <c:pt idx="5825">
                  <c:v>28.937359246374882</c:v>
                </c:pt>
                <c:pt idx="5826">
                  <c:v>30.863414424580554</c:v>
                </c:pt>
                <c:pt idx="5827">
                  <c:v>13.254093244614035</c:v>
                </c:pt>
                <c:pt idx="5828">
                  <c:v>20.839417076256282</c:v>
                </c:pt>
                <c:pt idx="5829">
                  <c:v>3.5160782787077975</c:v>
                </c:pt>
                <c:pt idx="5830">
                  <c:v>15.296082054079605</c:v>
                </c:pt>
                <c:pt idx="5831">
                  <c:v>7.0947030997085294</c:v>
                </c:pt>
                <c:pt idx="5832">
                  <c:v>13.592878102820363</c:v>
                </c:pt>
                <c:pt idx="5833">
                  <c:v>24.630277378775929</c:v>
                </c:pt>
                <c:pt idx="5834">
                  <c:v>28.915341517771541</c:v>
                </c:pt>
                <c:pt idx="5835">
                  <c:v>25.66458673126758</c:v>
                </c:pt>
                <c:pt idx="5836">
                  <c:v>13.500159494211616</c:v>
                </c:pt>
                <c:pt idx="5837">
                  <c:v>24.431311498305426</c:v>
                </c:pt>
                <c:pt idx="5838">
                  <c:v>18.870347948059763</c:v>
                </c:pt>
                <c:pt idx="5839">
                  <c:v>11.615367203347251</c:v>
                </c:pt>
                <c:pt idx="5840">
                  <c:v>13.600682486011785</c:v>
                </c:pt>
                <c:pt idx="5841">
                  <c:v>14.207552873377319</c:v>
                </c:pt>
                <c:pt idx="5842">
                  <c:v>34.765293348662937</c:v>
                </c:pt>
                <c:pt idx="5843">
                  <c:v>21.408346684764297</c:v>
                </c:pt>
                <c:pt idx="5844">
                  <c:v>18.336321943987041</c:v>
                </c:pt>
                <c:pt idx="5845">
                  <c:v>60.140572972999948</c:v>
                </c:pt>
                <c:pt idx="5846">
                  <c:v>22.326537087760954</c:v>
                </c:pt>
                <c:pt idx="5847">
                  <c:v>33.375829440812687</c:v>
                </c:pt>
                <c:pt idx="5848">
                  <c:v>13.542666204785705</c:v>
                </c:pt>
                <c:pt idx="5849">
                  <c:v>21.103597384196718</c:v>
                </c:pt>
                <c:pt idx="5850">
                  <c:v>52.873224028165332</c:v>
                </c:pt>
                <c:pt idx="5851">
                  <c:v>35.132675695488203</c:v>
                </c:pt>
                <c:pt idx="5852">
                  <c:v>24.753747125168911</c:v>
                </c:pt>
                <c:pt idx="5854">
                  <c:v>30.954737307972373</c:v>
                </c:pt>
                <c:pt idx="5855">
                  <c:v>23.012234560496111</c:v>
                </c:pt>
                <c:pt idx="5856">
                  <c:v>20.975808795263774</c:v>
                </c:pt>
                <c:pt idx="5857">
                  <c:v>8.7127241813081255</c:v>
                </c:pt>
                <c:pt idx="5858">
                  <c:v>27.115673990428068</c:v>
                </c:pt>
                <c:pt idx="5859">
                  <c:v>16.363509614021638</c:v>
                </c:pt>
                <c:pt idx="5860">
                  <c:v>15.550923905555999</c:v>
                </c:pt>
                <c:pt idx="5861">
                  <c:v>20.454741234251347</c:v>
                </c:pt>
                <c:pt idx="5862">
                  <c:v>31.061005123031372</c:v>
                </c:pt>
                <c:pt idx="5863">
                  <c:v>86.023847401966577</c:v>
                </c:pt>
                <c:pt idx="5864">
                  <c:v>16.819126795073096</c:v>
                </c:pt>
                <c:pt idx="5865">
                  <c:v>11.31033379682543</c:v>
                </c:pt>
                <c:pt idx="5866">
                  <c:v>22.308538344313131</c:v>
                </c:pt>
                <c:pt idx="5867">
                  <c:v>26.200542338035902</c:v>
                </c:pt>
                <c:pt idx="5868">
                  <c:v>10.252503461086322</c:v>
                </c:pt>
                <c:pt idx="5869">
                  <c:v>18.251826216371928</c:v>
                </c:pt>
                <c:pt idx="5870">
                  <c:v>22.68067210931379</c:v>
                </c:pt>
                <c:pt idx="5871">
                  <c:v>28.757632819188533</c:v>
                </c:pt>
                <c:pt idx="5872">
                  <c:v>25.461461223207841</c:v>
                </c:pt>
                <c:pt idx="5873">
                  <c:v>7.3701181005714833</c:v>
                </c:pt>
                <c:pt idx="5874">
                  <c:v>17.253092494148596</c:v>
                </c:pt>
                <c:pt idx="5875">
                  <c:v>18.481951445698151</c:v>
                </c:pt>
                <c:pt idx="5876">
                  <c:v>29.805444234599292</c:v>
                </c:pt>
                <c:pt idx="5877">
                  <c:v>11.718043569506014</c:v>
                </c:pt>
                <c:pt idx="5878">
                  <c:v>9.9035193518706954</c:v>
                </c:pt>
                <c:pt idx="5879">
                  <c:v>39.909157699749066</c:v>
                </c:pt>
                <c:pt idx="5880">
                  <c:v>16.254415942956989</c:v>
                </c:pt>
                <c:pt idx="5881">
                  <c:v>17.850983371239721</c:v>
                </c:pt>
                <c:pt idx="5882">
                  <c:v>18.828962182586135</c:v>
                </c:pt>
                <c:pt idx="5883">
                  <c:v>19.860259696180723</c:v>
                </c:pt>
                <c:pt idx="5884">
                  <c:v>40.805928851282069</c:v>
                </c:pt>
                <c:pt idx="5885">
                  <c:v>15.812451140709477</c:v>
                </c:pt>
                <c:pt idx="5886">
                  <c:v>30.19688188943422</c:v>
                </c:pt>
                <c:pt idx="5887">
                  <c:v>18.465840433532303</c:v>
                </c:pt>
                <c:pt idx="5888">
                  <c:v>23.143082829376883</c:v>
                </c:pt>
                <c:pt idx="5889">
                  <c:v>3.490069153870059</c:v>
                </c:pt>
                <c:pt idx="5890">
                  <c:v>30.782517705824255</c:v>
                </c:pt>
                <c:pt idx="5891">
                  <c:v>17.506650697831144</c:v>
                </c:pt>
                <c:pt idx="5892">
                  <c:v>23.249733725114773</c:v>
                </c:pt>
                <c:pt idx="5893">
                  <c:v>18.825365915376217</c:v>
                </c:pt>
                <c:pt idx="5894">
                  <c:v>35.288206426068122</c:v>
                </c:pt>
                <c:pt idx="5895">
                  <c:v>21.891920953945966</c:v>
                </c:pt>
                <c:pt idx="5896">
                  <c:v>24.319746944992215</c:v>
                </c:pt>
                <c:pt idx="5897">
                  <c:v>25.577018978820842</c:v>
                </c:pt>
                <c:pt idx="5898">
                  <c:v>32.683476410394235</c:v>
                </c:pt>
                <c:pt idx="5899">
                  <c:v>37.160972973330161</c:v>
                </c:pt>
                <c:pt idx="5900">
                  <c:v>26.438596710327761</c:v>
                </c:pt>
                <c:pt idx="5901">
                  <c:v>25.924492273832765</c:v>
                </c:pt>
                <c:pt idx="5902">
                  <c:v>35.007092354157635</c:v>
                </c:pt>
                <c:pt idx="5903">
                  <c:v>25.203262970143914</c:v>
                </c:pt>
                <c:pt idx="5904">
                  <c:v>42.189901911021359</c:v>
                </c:pt>
                <c:pt idx="5905">
                  <c:v>18.212719286755743</c:v>
                </c:pt>
                <c:pt idx="5906">
                  <c:v>31.896687391868582</c:v>
                </c:pt>
                <c:pt idx="5907">
                  <c:v>17.328083588269436</c:v>
                </c:pt>
                <c:pt idx="5908">
                  <c:v>27.744470567282502</c:v>
                </c:pt>
                <c:pt idx="5909">
                  <c:v>20.259803671229236</c:v>
                </c:pt>
                <c:pt idx="5910">
                  <c:v>7.6365646627309092</c:v>
                </c:pt>
                <c:pt idx="5911">
                  <c:v>12.431792589983617</c:v>
                </c:pt>
                <c:pt idx="5912">
                  <c:v>25.13113234848019</c:v>
                </c:pt>
                <c:pt idx="5913">
                  <c:v>21.955340110809765</c:v>
                </c:pt>
                <c:pt idx="5914">
                  <c:v>15.857468896126115</c:v>
                </c:pt>
                <c:pt idx="5915">
                  <c:v>32.118486226171541</c:v>
                </c:pt>
                <c:pt idx="5916">
                  <c:v>18.49920297476627</c:v>
                </c:pt>
                <c:pt idx="5917">
                  <c:v>27.317500203639156</c:v>
                </c:pt>
                <c:pt idx="5918">
                  <c:v>29.268757814170325</c:v>
                </c:pt>
                <c:pt idx="5919">
                  <c:v>22.213905734158967</c:v>
                </c:pt>
                <c:pt idx="5920">
                  <c:v>18.379431914561639</c:v>
                </c:pt>
                <c:pt idx="5921">
                  <c:v>51.070135532593099</c:v>
                </c:pt>
                <c:pt idx="5922">
                  <c:v>30.548674431891911</c:v>
                </c:pt>
                <c:pt idx="5923">
                  <c:v>1.6356478635996881</c:v>
                </c:pt>
                <c:pt idx="5924">
                  <c:v>20.378997718166143</c:v>
                </c:pt>
                <c:pt idx="5925">
                  <c:v>19.048067972019538</c:v>
                </c:pt>
                <c:pt idx="5926">
                  <c:v>7.3400803242716526</c:v>
                </c:pt>
                <c:pt idx="5927">
                  <c:v>16.187711921290344</c:v>
                </c:pt>
                <c:pt idx="5928">
                  <c:v>12.687948651054718</c:v>
                </c:pt>
                <c:pt idx="5929">
                  <c:v>20.044239407203392</c:v>
                </c:pt>
                <c:pt idx="5930">
                  <c:v>14.501586793166565</c:v>
                </c:pt>
                <c:pt idx="5931">
                  <c:v>18.187562891176533</c:v>
                </c:pt>
                <c:pt idx="5932">
                  <c:v>28.432382381296016</c:v>
                </c:pt>
                <c:pt idx="5933">
                  <c:v>26.100625308409509</c:v>
                </c:pt>
                <c:pt idx="5934">
                  <c:v>32.313650041573432</c:v>
                </c:pt>
                <c:pt idx="5935">
                  <c:v>26.277556951946323</c:v>
                </c:pt>
                <c:pt idx="5936">
                  <c:v>27.795790281548545</c:v>
                </c:pt>
                <c:pt idx="5937">
                  <c:v>17.188641873233443</c:v>
                </c:pt>
                <c:pt idx="5938">
                  <c:v>21.714171455402251</c:v>
                </c:pt>
                <c:pt idx="5939">
                  <c:v>22.369175156726861</c:v>
                </c:pt>
                <c:pt idx="5940">
                  <c:v>20.860319871392775</c:v>
                </c:pt>
                <c:pt idx="5941">
                  <c:v>59.348179872156358</c:v>
                </c:pt>
                <c:pt idx="5942">
                  <c:v>16.879178267286047</c:v>
                </c:pt>
                <c:pt idx="5943">
                  <c:v>47.552547730466713</c:v>
                </c:pt>
                <c:pt idx="5944">
                  <c:v>27.485083315834345</c:v>
                </c:pt>
                <c:pt idx="5945">
                  <c:v>16.654358996106222</c:v>
                </c:pt>
                <c:pt idx="5946">
                  <c:v>20.000777363866668</c:v>
                </c:pt>
                <c:pt idx="5947">
                  <c:v>54.663606702626041</c:v>
                </c:pt>
                <c:pt idx="5948">
                  <c:v>33.211881322963414</c:v>
                </c:pt>
                <c:pt idx="5949">
                  <c:v>60.681083396779833</c:v>
                </c:pt>
                <c:pt idx="5950">
                  <c:v>16.855666851951646</c:v>
                </c:pt>
                <c:pt idx="5951">
                  <c:v>28.360309425361368</c:v>
                </c:pt>
                <c:pt idx="5952">
                  <c:v>31.370834288718008</c:v>
                </c:pt>
                <c:pt idx="5953">
                  <c:v>28.165674337015385</c:v>
                </c:pt>
                <c:pt idx="5954">
                  <c:v>15.237293921104209</c:v>
                </c:pt>
                <c:pt idx="5955">
                  <c:v>61.217159110841138</c:v>
                </c:pt>
                <c:pt idx="5956">
                  <c:v>8.2801676703881757</c:v>
                </c:pt>
                <c:pt idx="5957">
                  <c:v>22.262029659136314</c:v>
                </c:pt>
                <c:pt idx="5958">
                  <c:v>22.590558491336061</c:v>
                </c:pt>
                <c:pt idx="5959">
                  <c:v>50.460743238711828</c:v>
                </c:pt>
                <c:pt idx="5960">
                  <c:v>63.226963155734531</c:v>
                </c:pt>
                <c:pt idx="5961">
                  <c:v>13.496682647593266</c:v>
                </c:pt>
                <c:pt idx="5962">
                  <c:v>9.3510652049745282</c:v>
                </c:pt>
                <c:pt idx="5963">
                  <c:v>25.8509740565888</c:v>
                </c:pt>
                <c:pt idx="5964">
                  <c:v>23.317580900382843</c:v>
                </c:pt>
                <c:pt idx="5965">
                  <c:v>29.358780547643754</c:v>
                </c:pt>
                <c:pt idx="5966">
                  <c:v>19.18468126100661</c:v>
                </c:pt>
                <c:pt idx="5967">
                  <c:v>51.721929904165364</c:v>
                </c:pt>
                <c:pt idx="5968">
                  <c:v>37.024956388963282</c:v>
                </c:pt>
                <c:pt idx="5969">
                  <c:v>32.477336707970942</c:v>
                </c:pt>
                <c:pt idx="5970">
                  <c:v>17.895616127657039</c:v>
                </c:pt>
                <c:pt idx="5971">
                  <c:v>4.2008874897706816</c:v>
                </c:pt>
                <c:pt idx="5972">
                  <c:v>20.237492479336776</c:v>
                </c:pt>
                <c:pt idx="5973">
                  <c:v>19.105986132839323</c:v>
                </c:pt>
                <c:pt idx="5974">
                  <c:v>22.46436609327597</c:v>
                </c:pt>
                <c:pt idx="5975">
                  <c:v>33.13752739097923</c:v>
                </c:pt>
                <c:pt idx="5976">
                  <c:v>28.158795599238207</c:v>
                </c:pt>
                <c:pt idx="5977">
                  <c:v>30.11921530980327</c:v>
                </c:pt>
                <c:pt idx="5978">
                  <c:v>21.372065129331194</c:v>
                </c:pt>
                <c:pt idx="5979">
                  <c:v>9.7716815591564625</c:v>
                </c:pt>
                <c:pt idx="5980">
                  <c:v>14.976022475377512</c:v>
                </c:pt>
                <c:pt idx="5981">
                  <c:v>28.587458834073882</c:v>
                </c:pt>
                <c:pt idx="5982">
                  <c:v>22.808531944351842</c:v>
                </c:pt>
                <c:pt idx="5983">
                  <c:v>26.135477394099539</c:v>
                </c:pt>
                <c:pt idx="5984">
                  <c:v>26.383111557964927</c:v>
                </c:pt>
                <c:pt idx="5985">
                  <c:v>13.568543439607469</c:v>
                </c:pt>
                <c:pt idx="5986">
                  <c:v>27.14414542958022</c:v>
                </c:pt>
                <c:pt idx="5987">
                  <c:v>24.465361423302227</c:v>
                </c:pt>
                <c:pt idx="5988">
                  <c:v>14.7760460291851</c:v>
                </c:pt>
                <c:pt idx="5990">
                  <c:v>15.905378809992937</c:v>
                </c:pt>
                <c:pt idx="5991">
                  <c:v>14.472907297512508</c:v>
                </c:pt>
                <c:pt idx="5992">
                  <c:v>29.985035381590041</c:v>
                </c:pt>
                <c:pt idx="5993">
                  <c:v>42.960109588126841</c:v>
                </c:pt>
                <c:pt idx="5994">
                  <c:v>31.392129837452099</c:v>
                </c:pt>
                <c:pt idx="5995">
                  <c:v>17.147621700305031</c:v>
                </c:pt>
                <c:pt idx="5996">
                  <c:v>21.690177477443431</c:v>
                </c:pt>
                <c:pt idx="5997">
                  <c:v>31.737569098724173</c:v>
                </c:pt>
                <c:pt idx="5998">
                  <c:v>25.802449339629185</c:v>
                </c:pt>
                <c:pt idx="5999">
                  <c:v>11.211549573882607</c:v>
                </c:pt>
                <c:pt idx="6000">
                  <c:v>9.788152271633022</c:v>
                </c:pt>
                <c:pt idx="6001">
                  <c:v>33.103410714004646</c:v>
                </c:pt>
                <c:pt idx="6002">
                  <c:v>64.371925861184181</c:v>
                </c:pt>
                <c:pt idx="6003">
                  <c:v>35.987451540572756</c:v>
                </c:pt>
                <c:pt idx="6005">
                  <c:v>9.8015330962076561</c:v>
                </c:pt>
                <c:pt idx="6006">
                  <c:v>36.04567799131339</c:v>
                </c:pt>
                <c:pt idx="6007">
                  <c:v>93.253844646950043</c:v>
                </c:pt>
                <c:pt idx="6008">
                  <c:v>46.348440478636803</c:v>
                </c:pt>
                <c:pt idx="6009">
                  <c:v>70.597676773448953</c:v>
                </c:pt>
                <c:pt idx="6010">
                  <c:v>20.661123089214602</c:v>
                </c:pt>
                <c:pt idx="6011">
                  <c:v>19.699298054839762</c:v>
                </c:pt>
                <c:pt idx="6012">
                  <c:v>25.590241482011262</c:v>
                </c:pt>
                <c:pt idx="6013">
                  <c:v>8.9348616461167207</c:v>
                </c:pt>
                <c:pt idx="6014">
                  <c:v>20.589829131614373</c:v>
                </c:pt>
                <c:pt idx="6015">
                  <c:v>19.957426902565338</c:v>
                </c:pt>
                <c:pt idx="6016">
                  <c:v>12.141427365863171</c:v>
                </c:pt>
                <c:pt idx="6017">
                  <c:v>11.809037296236353</c:v>
                </c:pt>
                <c:pt idx="6018">
                  <c:v>11.922188421621065</c:v>
                </c:pt>
                <c:pt idx="6019">
                  <c:v>40.091331398227126</c:v>
                </c:pt>
                <c:pt idx="6020">
                  <c:v>22.730944801448512</c:v>
                </c:pt>
                <c:pt idx="6021">
                  <c:v>10.825816566728031</c:v>
                </c:pt>
                <c:pt idx="6022">
                  <c:v>55.787750187802132</c:v>
                </c:pt>
                <c:pt idx="6023">
                  <c:v>20.778285267982866</c:v>
                </c:pt>
                <c:pt idx="6024">
                  <c:v>25.429872111404411</c:v>
                </c:pt>
                <c:pt idx="6025">
                  <c:v>18.616729516784986</c:v>
                </c:pt>
                <c:pt idx="6026">
                  <c:v>29.236331250445215</c:v>
                </c:pt>
                <c:pt idx="6027">
                  <c:v>26.254127974543966</c:v>
                </c:pt>
                <c:pt idx="6028">
                  <c:v>18.932767449039012</c:v>
                </c:pt>
                <c:pt idx="6029">
                  <c:v>15.972951180469467</c:v>
                </c:pt>
                <c:pt idx="6030">
                  <c:v>25.827552120652197</c:v>
                </c:pt>
                <c:pt idx="6031">
                  <c:v>65.754343418726393</c:v>
                </c:pt>
                <c:pt idx="6032">
                  <c:v>34.559699565738754</c:v>
                </c:pt>
                <c:pt idx="6033">
                  <c:v>24.520505073645353</c:v>
                </c:pt>
                <c:pt idx="6034">
                  <c:v>15.816783733519681</c:v>
                </c:pt>
                <c:pt idx="6035">
                  <c:v>29.775660864302161</c:v>
                </c:pt>
                <c:pt idx="6036">
                  <c:v>19.321553285685557</c:v>
                </c:pt>
                <c:pt idx="6037">
                  <c:v>14.090001242020836</c:v>
                </c:pt>
                <c:pt idx="6038">
                  <c:v>15.565222435242138</c:v>
                </c:pt>
                <c:pt idx="6039">
                  <c:v>10.836693025076073</c:v>
                </c:pt>
                <c:pt idx="6040">
                  <c:v>30.742579023289828</c:v>
                </c:pt>
                <c:pt idx="6041">
                  <c:v>32.576189687007584</c:v>
                </c:pt>
                <c:pt idx="6042">
                  <c:v>34.82088796215362</c:v>
                </c:pt>
                <c:pt idx="6043">
                  <c:v>14.637869121297056</c:v>
                </c:pt>
                <c:pt idx="6044">
                  <c:v>7.2694902527934184</c:v>
                </c:pt>
                <c:pt idx="6045">
                  <c:v>24.169162357409483</c:v>
                </c:pt>
                <c:pt idx="6046">
                  <c:v>28.829016791157851</c:v>
                </c:pt>
                <c:pt idx="6047">
                  <c:v>18.959340615278737</c:v>
                </c:pt>
                <c:pt idx="6048">
                  <c:v>32.221526632065661</c:v>
                </c:pt>
                <c:pt idx="6049">
                  <c:v>19.642882761649521</c:v>
                </c:pt>
                <c:pt idx="6050">
                  <c:v>6.9817098827341102</c:v>
                </c:pt>
                <c:pt idx="6051">
                  <c:v>37.421567727249027</c:v>
                </c:pt>
                <c:pt idx="6052">
                  <c:v>79.119442111589507</c:v>
                </c:pt>
                <c:pt idx="6053">
                  <c:v>22.699322204845586</c:v>
                </c:pt>
                <c:pt idx="6054">
                  <c:v>32.140586740604995</c:v>
                </c:pt>
                <c:pt idx="6055">
                  <c:v>17.299933445458986</c:v>
                </c:pt>
                <c:pt idx="6056">
                  <c:v>30.305425480254687</c:v>
                </c:pt>
                <c:pt idx="6057">
                  <c:v>25.547675835175649</c:v>
                </c:pt>
                <c:pt idx="6058">
                  <c:v>36.089873617606607</c:v>
                </c:pt>
                <c:pt idx="6059">
                  <c:v>34.140021928833818</c:v>
                </c:pt>
                <c:pt idx="6060">
                  <c:v>21.506236463733206</c:v>
                </c:pt>
                <c:pt idx="6061">
                  <c:v>12.977432069461676</c:v>
                </c:pt>
                <c:pt idx="6062">
                  <c:v>17.792596443414588</c:v>
                </c:pt>
                <c:pt idx="6063">
                  <c:v>37.165507865714808</c:v>
                </c:pt>
                <c:pt idx="6064">
                  <c:v>22.889630351726442</c:v>
                </c:pt>
                <c:pt idx="6065">
                  <c:v>25.132404837800248</c:v>
                </c:pt>
                <c:pt idx="6066">
                  <c:v>24.980537209559891</c:v>
                </c:pt>
                <c:pt idx="6067">
                  <c:v>9.2735649859818334</c:v>
                </c:pt>
                <c:pt idx="6068">
                  <c:v>32.387557804893675</c:v>
                </c:pt>
                <c:pt idx="6069">
                  <c:v>30.729652820496543</c:v>
                </c:pt>
                <c:pt idx="6070">
                  <c:v>64.139811917888949</c:v>
                </c:pt>
                <c:pt idx="6071">
                  <c:v>15.831587759356305</c:v>
                </c:pt>
                <c:pt idx="6072">
                  <c:v>34.956951090338862</c:v>
                </c:pt>
                <c:pt idx="6073">
                  <c:v>55.053123602901763</c:v>
                </c:pt>
                <c:pt idx="6074">
                  <c:v>17.62194151462624</c:v>
                </c:pt>
                <c:pt idx="6075">
                  <c:v>20.557104054759971</c:v>
                </c:pt>
                <c:pt idx="6076">
                  <c:v>20.619593214819712</c:v>
                </c:pt>
                <c:pt idx="6077">
                  <c:v>21.489263102496007</c:v>
                </c:pt>
                <c:pt idx="6078">
                  <c:v>8.3989237944917345</c:v>
                </c:pt>
                <c:pt idx="6079">
                  <c:v>14.844279172886038</c:v>
                </c:pt>
                <c:pt idx="6080">
                  <c:v>22.09009044313288</c:v>
                </c:pt>
                <c:pt idx="6081">
                  <c:v>39.294858504345974</c:v>
                </c:pt>
                <c:pt idx="6082">
                  <c:v>34.729142791760012</c:v>
                </c:pt>
                <c:pt idx="6083">
                  <c:v>72.784882151205082</c:v>
                </c:pt>
                <c:pt idx="6084">
                  <c:v>33.021211843719826</c:v>
                </c:pt>
                <c:pt idx="6085">
                  <c:v>17.302455227484238</c:v>
                </c:pt>
                <c:pt idx="6086">
                  <c:v>36.132420538685665</c:v>
                </c:pt>
                <c:pt idx="6087">
                  <c:v>21.398563680056089</c:v>
                </c:pt>
                <c:pt idx="6088">
                  <c:v>22.068788567907802</c:v>
                </c:pt>
                <c:pt idx="6089">
                  <c:v>33.559047019670871</c:v>
                </c:pt>
                <c:pt idx="6090">
                  <c:v>24.776224854534963</c:v>
                </c:pt>
                <c:pt idx="6091">
                  <c:v>20.35541873348377</c:v>
                </c:pt>
                <c:pt idx="6092">
                  <c:v>16.106181312944077</c:v>
                </c:pt>
                <c:pt idx="6093">
                  <c:v>24.055524486491237</c:v>
                </c:pt>
                <c:pt idx="6094">
                  <c:v>7.1085527621599391</c:v>
                </c:pt>
                <c:pt idx="6095">
                  <c:v>13.075942644506197</c:v>
                </c:pt>
                <c:pt idx="6096">
                  <c:v>16.00956117523415</c:v>
                </c:pt>
                <c:pt idx="6097">
                  <c:v>9.2390621263558188</c:v>
                </c:pt>
                <c:pt idx="6098">
                  <c:v>45.585898778104436</c:v>
                </c:pt>
                <c:pt idx="6099">
                  <c:v>25.980907068253977</c:v>
                </c:pt>
                <c:pt idx="6100">
                  <c:v>26.148198478149904</c:v>
                </c:pt>
                <c:pt idx="6101">
                  <c:v>8.5507477247888506</c:v>
                </c:pt>
                <c:pt idx="6102">
                  <c:v>22.598410727216688</c:v>
                </c:pt>
                <c:pt idx="6103">
                  <c:v>27.82122747595508</c:v>
                </c:pt>
                <c:pt idx="6104">
                  <c:v>18.601442059154888</c:v>
                </c:pt>
                <c:pt idx="6105">
                  <c:v>25.772425673056844</c:v>
                </c:pt>
                <c:pt idx="6106">
                  <c:v>25.323110458579091</c:v>
                </c:pt>
                <c:pt idx="6108">
                  <c:v>38.458543257181141</c:v>
                </c:pt>
                <c:pt idx="6109">
                  <c:v>32.125605337576054</c:v>
                </c:pt>
                <c:pt idx="6110">
                  <c:v>13.796445836695623</c:v>
                </c:pt>
                <c:pt idx="6111">
                  <c:v>26.503325880807171</c:v>
                </c:pt>
                <c:pt idx="6112">
                  <c:v>8.7885577265437647</c:v>
                </c:pt>
                <c:pt idx="6113">
                  <c:v>37.329973381724777</c:v>
                </c:pt>
                <c:pt idx="6114">
                  <c:v>20.261092955320599</c:v>
                </c:pt>
                <c:pt idx="6115">
                  <c:v>41.791621840385403</c:v>
                </c:pt>
                <c:pt idx="6116">
                  <c:v>39.475560201803852</c:v>
                </c:pt>
                <c:pt idx="6117">
                  <c:v>23.582929663010752</c:v>
                </c:pt>
                <c:pt idx="6118">
                  <c:v>10.708570269232466</c:v>
                </c:pt>
                <c:pt idx="6119">
                  <c:v>25.731326235263019</c:v>
                </c:pt>
                <c:pt idx="6120">
                  <c:v>52.218049748362716</c:v>
                </c:pt>
                <c:pt idx="6121">
                  <c:v>29.682922284130665</c:v>
                </c:pt>
                <c:pt idx="6122">
                  <c:v>32.387055792321192</c:v>
                </c:pt>
                <c:pt idx="6123">
                  <c:v>28.034246944981824</c:v>
                </c:pt>
                <c:pt idx="6124">
                  <c:v>14.924793894595043</c:v>
                </c:pt>
                <c:pt idx="6125">
                  <c:v>8.1118705709622798</c:v>
                </c:pt>
                <c:pt idx="6126">
                  <c:v>13.775026310408331</c:v>
                </c:pt>
                <c:pt idx="6127">
                  <c:v>36.188839800078654</c:v>
                </c:pt>
                <c:pt idx="6128">
                  <c:v>23.050326990727527</c:v>
                </c:pt>
                <c:pt idx="6129">
                  <c:v>47.031414343155554</c:v>
                </c:pt>
                <c:pt idx="6130">
                  <c:v>22.479430411922039</c:v>
                </c:pt>
                <c:pt idx="6131">
                  <c:v>25.737942198096718</c:v>
                </c:pt>
                <c:pt idx="6132">
                  <c:v>19.388361563552582</c:v>
                </c:pt>
                <c:pt idx="6133">
                  <c:v>37.648974672432864</c:v>
                </c:pt>
                <c:pt idx="6134">
                  <c:v>12.708069826021953</c:v>
                </c:pt>
                <c:pt idx="6136">
                  <c:v>16.096620554181349</c:v>
                </c:pt>
                <c:pt idx="6137">
                  <c:v>28.368246547908161</c:v>
                </c:pt>
                <c:pt idx="6138">
                  <c:v>37.052246774926722</c:v>
                </c:pt>
                <c:pt idx="6139">
                  <c:v>23.405946264659953</c:v>
                </c:pt>
                <c:pt idx="6140">
                  <c:v>18.049547049414507</c:v>
                </c:pt>
                <c:pt idx="6141">
                  <c:v>53.232823681783017</c:v>
                </c:pt>
                <c:pt idx="6142">
                  <c:v>18.100216192433454</c:v>
                </c:pt>
                <c:pt idx="6143">
                  <c:v>51.636022045721177</c:v>
                </c:pt>
                <c:pt idx="6144">
                  <c:v>30.505224009220385</c:v>
                </c:pt>
                <c:pt idx="6145">
                  <c:v>27.161652554690228</c:v>
                </c:pt>
                <c:pt idx="6146">
                  <c:v>28.595341811286769</c:v>
                </c:pt>
                <c:pt idx="6147">
                  <c:v>22.259178487786485</c:v>
                </c:pt>
                <c:pt idx="6148">
                  <c:v>20.400230120262012</c:v>
                </c:pt>
                <c:pt idx="6149">
                  <c:v>75.420404526075771</c:v>
                </c:pt>
                <c:pt idx="6150">
                  <c:v>26.116807708855532</c:v>
                </c:pt>
                <c:pt idx="6151">
                  <c:v>18.425499191704212</c:v>
                </c:pt>
                <c:pt idx="6152">
                  <c:v>12.219316677740824</c:v>
                </c:pt>
                <c:pt idx="6153">
                  <c:v>124.93721499458282</c:v>
                </c:pt>
                <c:pt idx="6154">
                  <c:v>88.351822762282211</c:v>
                </c:pt>
                <c:pt idx="6155">
                  <c:v>13.929381446949723</c:v>
                </c:pt>
                <c:pt idx="6156">
                  <c:v>14.830332886060985</c:v>
                </c:pt>
                <c:pt idx="6157">
                  <c:v>18.834625893947589</c:v>
                </c:pt>
                <c:pt idx="6158">
                  <c:v>5.3446864352502468</c:v>
                </c:pt>
                <c:pt idx="6159">
                  <c:v>20.18671518254855</c:v>
                </c:pt>
                <c:pt idx="6160">
                  <c:v>30.290586042148433</c:v>
                </c:pt>
                <c:pt idx="6161">
                  <c:v>26.991425143725849</c:v>
                </c:pt>
                <c:pt idx="6162">
                  <c:v>18.297893453048793</c:v>
                </c:pt>
                <c:pt idx="6163">
                  <c:v>68.916281748886135</c:v>
                </c:pt>
                <c:pt idx="6164">
                  <c:v>32.440791151475821</c:v>
                </c:pt>
                <c:pt idx="6165">
                  <c:v>21.422237664493053</c:v>
                </c:pt>
                <c:pt idx="6166">
                  <c:v>18.395340720794874</c:v>
                </c:pt>
                <c:pt idx="6167">
                  <c:v>30.764918002507024</c:v>
                </c:pt>
                <c:pt idx="6168">
                  <c:v>19.439566547236016</c:v>
                </c:pt>
                <c:pt idx="6169">
                  <c:v>64.178518944133515</c:v>
                </c:pt>
                <c:pt idx="6170">
                  <c:v>23.70328843286369</c:v>
                </c:pt>
                <c:pt idx="6171">
                  <c:v>18.553571265935869</c:v>
                </c:pt>
                <c:pt idx="6172">
                  <c:v>26.465665138392698</c:v>
                </c:pt>
                <c:pt idx="6173">
                  <c:v>20.931195575882388</c:v>
                </c:pt>
                <c:pt idx="6174">
                  <c:v>19.274079773320015</c:v>
                </c:pt>
                <c:pt idx="6175">
                  <c:v>6.6709298439948901</c:v>
                </c:pt>
                <c:pt idx="6176">
                  <c:v>23.32482062632603</c:v>
                </c:pt>
                <c:pt idx="6177">
                  <c:v>23.766917013554888</c:v>
                </c:pt>
                <c:pt idx="6178">
                  <c:v>24.598215396007554</c:v>
                </c:pt>
                <c:pt idx="6179">
                  <c:v>13.599282057522627</c:v>
                </c:pt>
                <c:pt idx="6180">
                  <c:v>24.292562749497542</c:v>
                </c:pt>
                <c:pt idx="6181">
                  <c:v>30.987402061404357</c:v>
                </c:pt>
                <c:pt idx="6182">
                  <c:v>10.551078399199653</c:v>
                </c:pt>
                <c:pt idx="6183">
                  <c:v>15.603539785654231</c:v>
                </c:pt>
                <c:pt idx="6184">
                  <c:v>17.077738894911949</c:v>
                </c:pt>
                <c:pt idx="6185">
                  <c:v>12.119793382796308</c:v>
                </c:pt>
                <c:pt idx="6186">
                  <c:v>30.300777782689476</c:v>
                </c:pt>
                <c:pt idx="6187">
                  <c:v>38.683633959564908</c:v>
                </c:pt>
                <c:pt idx="6188">
                  <c:v>23.234341816464458</c:v>
                </c:pt>
                <c:pt idx="6189">
                  <c:v>11.242770970498277</c:v>
                </c:pt>
                <c:pt idx="6190">
                  <c:v>6.0670903549514126</c:v>
                </c:pt>
                <c:pt idx="6191">
                  <c:v>32.162463577146994</c:v>
                </c:pt>
                <c:pt idx="6192">
                  <c:v>17.125893119137299</c:v>
                </c:pt>
                <c:pt idx="6193">
                  <c:v>15.175071657853378</c:v>
                </c:pt>
                <c:pt idx="6194">
                  <c:v>13.490102800930751</c:v>
                </c:pt>
                <c:pt idx="6195">
                  <c:v>17.847774300133626</c:v>
                </c:pt>
                <c:pt idx="6196">
                  <c:v>34.842373225626432</c:v>
                </c:pt>
                <c:pt idx="6197">
                  <c:v>20.928597666244414</c:v>
                </c:pt>
                <c:pt idx="6198">
                  <c:v>123.35636559594336</c:v>
                </c:pt>
                <c:pt idx="6199">
                  <c:v>28.840267060435774</c:v>
                </c:pt>
                <c:pt idx="6200">
                  <c:v>24.534322178694829</c:v>
                </c:pt>
                <c:pt idx="6201">
                  <c:v>124.6967389742985</c:v>
                </c:pt>
                <c:pt idx="6202">
                  <c:v>22.670169829975219</c:v>
                </c:pt>
                <c:pt idx="6203">
                  <c:v>24.204207168876614</c:v>
                </c:pt>
                <c:pt idx="6204">
                  <c:v>34.984510913916573</c:v>
                </c:pt>
                <c:pt idx="6206">
                  <c:v>9.5964882228247141</c:v>
                </c:pt>
                <c:pt idx="6207">
                  <c:v>30.627506400300607</c:v>
                </c:pt>
                <c:pt idx="6208">
                  <c:v>28.706943653590255</c:v>
                </c:pt>
                <c:pt idx="6209">
                  <c:v>22.415286400672237</c:v>
                </c:pt>
                <c:pt idx="6210">
                  <c:v>19.646271327117926</c:v>
                </c:pt>
                <c:pt idx="6211">
                  <c:v>26.228788798334175</c:v>
                </c:pt>
                <c:pt idx="6212">
                  <c:v>15.204979513391379</c:v>
                </c:pt>
                <c:pt idx="6213">
                  <c:v>23.835986513804638</c:v>
                </c:pt>
                <c:pt idx="6214">
                  <c:v>35.048178278797756</c:v>
                </c:pt>
                <c:pt idx="6215">
                  <c:v>25.870475171810448</c:v>
                </c:pt>
                <c:pt idx="6216">
                  <c:v>28.931403436631165</c:v>
                </c:pt>
                <c:pt idx="6217">
                  <c:v>21.460847705051417</c:v>
                </c:pt>
                <c:pt idx="6218">
                  <c:v>12.155416887638765</c:v>
                </c:pt>
                <c:pt idx="6219">
                  <c:v>28.10025821240486</c:v>
                </c:pt>
                <c:pt idx="6220">
                  <c:v>19.023202719428639</c:v>
                </c:pt>
                <c:pt idx="6221">
                  <c:v>14.780017146899075</c:v>
                </c:pt>
                <c:pt idx="6222">
                  <c:v>22.481816013128871</c:v>
                </c:pt>
                <c:pt idx="6223">
                  <c:v>25.23822682078724</c:v>
                </c:pt>
                <c:pt idx="6224">
                  <c:v>24.69429943730011</c:v>
                </c:pt>
                <c:pt idx="6225">
                  <c:v>15.715703407261719</c:v>
                </c:pt>
                <c:pt idx="6226">
                  <c:v>14.09844113869821</c:v>
                </c:pt>
                <c:pt idx="6227">
                  <c:v>41.009641122983211</c:v>
                </c:pt>
                <c:pt idx="6228">
                  <c:v>59.639158014943796</c:v>
                </c:pt>
                <c:pt idx="6229">
                  <c:v>21.288857055735527</c:v>
                </c:pt>
                <c:pt idx="6230">
                  <c:v>21.25950437769659</c:v>
                </c:pt>
                <c:pt idx="6231">
                  <c:v>32.69705603742733</c:v>
                </c:pt>
                <c:pt idx="6232">
                  <c:v>23.999559789125314</c:v>
                </c:pt>
                <c:pt idx="6233">
                  <c:v>22.971570432002324</c:v>
                </c:pt>
                <c:pt idx="6234">
                  <c:v>7.5782280420930093</c:v>
                </c:pt>
                <c:pt idx="6235">
                  <c:v>10.99248933887162</c:v>
                </c:pt>
                <c:pt idx="6236">
                  <c:v>26.696757352474886</c:v>
                </c:pt>
                <c:pt idx="6237">
                  <c:v>11.758617244032314</c:v>
                </c:pt>
                <c:pt idx="6238">
                  <c:v>14.772536139424048</c:v>
                </c:pt>
                <c:pt idx="6239">
                  <c:v>32.199416801461545</c:v>
                </c:pt>
                <c:pt idx="6240">
                  <c:v>12.757007585556535</c:v>
                </c:pt>
                <c:pt idx="6241">
                  <c:v>19.361783731970757</c:v>
                </c:pt>
                <c:pt idx="6242">
                  <c:v>20.268420933855378</c:v>
                </c:pt>
                <c:pt idx="6243">
                  <c:v>35.490826230270137</c:v>
                </c:pt>
                <c:pt idx="6244">
                  <c:v>39.787371867902138</c:v>
                </c:pt>
                <c:pt idx="6245">
                  <c:v>21.435516837690948</c:v>
                </c:pt>
                <c:pt idx="6246">
                  <c:v>33.984658521256847</c:v>
                </c:pt>
                <c:pt idx="6247">
                  <c:v>28.368017608509437</c:v>
                </c:pt>
                <c:pt idx="6248">
                  <c:v>29.844780471218218</c:v>
                </c:pt>
                <c:pt idx="6249">
                  <c:v>93.030118986725242</c:v>
                </c:pt>
                <c:pt idx="6250">
                  <c:v>47.73475053020104</c:v>
                </c:pt>
                <c:pt idx="6251">
                  <c:v>8.337341818927376</c:v>
                </c:pt>
                <c:pt idx="6252">
                  <c:v>99.665598882058987</c:v>
                </c:pt>
                <c:pt idx="6253">
                  <c:v>18.936100344069672</c:v>
                </c:pt>
                <c:pt idx="6254">
                  <c:v>41.276537401922965</c:v>
                </c:pt>
                <c:pt idx="6255">
                  <c:v>37.819768491832939</c:v>
                </c:pt>
                <c:pt idx="6256">
                  <c:v>7.4991476348932276</c:v>
                </c:pt>
                <c:pt idx="6257">
                  <c:v>22.637528235969924</c:v>
                </c:pt>
                <c:pt idx="6258">
                  <c:v>10.341748426866543</c:v>
                </c:pt>
                <c:pt idx="6259">
                  <c:v>28.087672249039546</c:v>
                </c:pt>
                <c:pt idx="6260">
                  <c:v>11.343342484613824</c:v>
                </c:pt>
                <c:pt idx="6261">
                  <c:v>14.767367360454353</c:v>
                </c:pt>
                <c:pt idx="6262">
                  <c:v>23.06631462523827</c:v>
                </c:pt>
                <c:pt idx="6263">
                  <c:v>10.101284798551111</c:v>
                </c:pt>
                <c:pt idx="6264">
                  <c:v>36.450837160783429</c:v>
                </c:pt>
                <c:pt idx="6265">
                  <c:v>50.345942519256937</c:v>
                </c:pt>
                <c:pt idx="6266">
                  <c:v>27.546558460934683</c:v>
                </c:pt>
                <c:pt idx="6267">
                  <c:v>26.73920589751183</c:v>
                </c:pt>
                <c:pt idx="6268">
                  <c:v>61.618605536954853</c:v>
                </c:pt>
                <c:pt idx="6269">
                  <c:v>27.95126988062842</c:v>
                </c:pt>
                <c:pt idx="6270">
                  <c:v>33.451506709734829</c:v>
                </c:pt>
                <c:pt idx="6271">
                  <c:v>12.671979247538529</c:v>
                </c:pt>
                <c:pt idx="6272">
                  <c:v>13.76321422071603</c:v>
                </c:pt>
                <c:pt idx="6273">
                  <c:v>58.300820910115725</c:v>
                </c:pt>
                <c:pt idx="6274">
                  <c:v>18.946076879588585</c:v>
                </c:pt>
                <c:pt idx="6275">
                  <c:v>34.249519914072302</c:v>
                </c:pt>
                <c:pt idx="6276">
                  <c:v>23.511726101500578</c:v>
                </c:pt>
                <c:pt idx="6277">
                  <c:v>16.645555359556351</c:v>
                </c:pt>
                <c:pt idx="6278">
                  <c:v>31.141112863232763</c:v>
                </c:pt>
                <c:pt idx="6279">
                  <c:v>35.675994238513873</c:v>
                </c:pt>
                <c:pt idx="6280">
                  <c:v>18.552297778461064</c:v>
                </c:pt>
                <c:pt idx="6281">
                  <c:v>27.506520570698395</c:v>
                </c:pt>
                <c:pt idx="6282">
                  <c:v>52.397417855529262</c:v>
                </c:pt>
                <c:pt idx="6283">
                  <c:v>15.597693315100319</c:v>
                </c:pt>
                <c:pt idx="6284">
                  <c:v>15.824210626513846</c:v>
                </c:pt>
                <c:pt idx="6285">
                  <c:v>38.509449484133569</c:v>
                </c:pt>
                <c:pt idx="6286">
                  <c:v>21.019872931295865</c:v>
                </c:pt>
                <c:pt idx="6287">
                  <c:v>14.589079119394476</c:v>
                </c:pt>
                <c:pt idx="6288">
                  <c:v>95.384189751129938</c:v>
                </c:pt>
                <c:pt idx="6289">
                  <c:v>3.1618400189721689</c:v>
                </c:pt>
                <c:pt idx="6290">
                  <c:v>32.714489907788447</c:v>
                </c:pt>
                <c:pt idx="6291">
                  <c:v>137.52657942542007</c:v>
                </c:pt>
                <c:pt idx="6293">
                  <c:v>26.636446959104294</c:v>
                </c:pt>
                <c:pt idx="6294">
                  <c:v>33.10781308262667</c:v>
                </c:pt>
                <c:pt idx="6295">
                  <c:v>20.535037926117656</c:v>
                </c:pt>
                <c:pt idx="6296">
                  <c:v>120.97230080488148</c:v>
                </c:pt>
                <c:pt idx="6297">
                  <c:v>3.3972007763455254</c:v>
                </c:pt>
                <c:pt idx="6298">
                  <c:v>26.643978642315602</c:v>
                </c:pt>
                <c:pt idx="6299">
                  <c:v>8.5491851479795393</c:v>
                </c:pt>
                <c:pt idx="6300">
                  <c:v>14.306800613725848</c:v>
                </c:pt>
                <c:pt idx="6301">
                  <c:v>25.621318329526993</c:v>
                </c:pt>
                <c:pt idx="6302">
                  <c:v>18.087386257738338</c:v>
                </c:pt>
                <c:pt idx="6303">
                  <c:v>10.058020055311129</c:v>
                </c:pt>
                <c:pt idx="6304">
                  <c:v>14.405401006301799</c:v>
                </c:pt>
                <c:pt idx="6305">
                  <c:v>18.651754391664095</c:v>
                </c:pt>
                <c:pt idx="6306">
                  <c:v>12.975767384572531</c:v>
                </c:pt>
                <c:pt idx="6307">
                  <c:v>27.151089048174136</c:v>
                </c:pt>
                <c:pt idx="6308">
                  <c:v>37.431421404034005</c:v>
                </c:pt>
                <c:pt idx="6309">
                  <c:v>14.520038679185346</c:v>
                </c:pt>
                <c:pt idx="6310">
                  <c:v>23.685744034377599</c:v>
                </c:pt>
                <c:pt idx="6311">
                  <c:v>16.946121507453576</c:v>
                </c:pt>
                <c:pt idx="6312">
                  <c:v>11.308348272631187</c:v>
                </c:pt>
                <c:pt idx="6313">
                  <c:v>29.598384542173793</c:v>
                </c:pt>
                <c:pt idx="6314">
                  <c:v>25.934467059133841</c:v>
                </c:pt>
                <c:pt idx="6315">
                  <c:v>68.343804427007655</c:v>
                </c:pt>
                <c:pt idx="6316">
                  <c:v>24.996463175101169</c:v>
                </c:pt>
                <c:pt idx="6317">
                  <c:v>12.134546001870939</c:v>
                </c:pt>
                <c:pt idx="6318">
                  <c:v>116.18734497949519</c:v>
                </c:pt>
                <c:pt idx="6319">
                  <c:v>65.855546447210941</c:v>
                </c:pt>
                <c:pt idx="6320">
                  <c:v>30.890436514019004</c:v>
                </c:pt>
                <c:pt idx="6321">
                  <c:v>22.167754574445716</c:v>
                </c:pt>
                <c:pt idx="6322">
                  <c:v>16.401143151034411</c:v>
                </c:pt>
                <c:pt idx="6323">
                  <c:v>22.448295190962579</c:v>
                </c:pt>
                <c:pt idx="6324">
                  <c:v>132.59004440795434</c:v>
                </c:pt>
                <c:pt idx="6325">
                  <c:v>4.9666611634295856</c:v>
                </c:pt>
                <c:pt idx="6326">
                  <c:v>39.441724310030544</c:v>
                </c:pt>
                <c:pt idx="6327">
                  <c:v>18.815032539238942</c:v>
                </c:pt>
                <c:pt idx="6328">
                  <c:v>52.266508263453737</c:v>
                </c:pt>
                <c:pt idx="6330">
                  <c:v>30.370723144502659</c:v>
                </c:pt>
                <c:pt idx="6331">
                  <c:v>19.181652565035879</c:v>
                </c:pt>
                <c:pt idx="6332">
                  <c:v>36.052905257088042</c:v>
                </c:pt>
                <c:pt idx="6333">
                  <c:v>20.775237029757225</c:v>
                </c:pt>
                <c:pt idx="6334">
                  <c:v>39.614291005181784</c:v>
                </c:pt>
                <c:pt idx="6335">
                  <c:v>18.73608770104185</c:v>
                </c:pt>
                <c:pt idx="6336">
                  <c:v>11.403952338533374</c:v>
                </c:pt>
                <c:pt idx="6337">
                  <c:v>17.964379483507191</c:v>
                </c:pt>
                <c:pt idx="6338">
                  <c:v>17.151464647179854</c:v>
                </c:pt>
                <c:pt idx="6339">
                  <c:v>16.421621495559336</c:v>
                </c:pt>
                <c:pt idx="6340">
                  <c:v>25.055772131864085</c:v>
                </c:pt>
                <c:pt idx="6341">
                  <c:v>18.676597792845463</c:v>
                </c:pt>
                <c:pt idx="6342">
                  <c:v>26.451530691800606</c:v>
                </c:pt>
                <c:pt idx="6343">
                  <c:v>56.110491449136035</c:v>
                </c:pt>
                <c:pt idx="6344">
                  <c:v>7.3539336913086135</c:v>
                </c:pt>
                <c:pt idx="6345">
                  <c:v>20.641460571364139</c:v>
                </c:pt>
                <c:pt idx="6346">
                  <c:v>10.200592608534063</c:v>
                </c:pt>
                <c:pt idx="6347">
                  <c:v>39.882971107647606</c:v>
                </c:pt>
                <c:pt idx="6348">
                  <c:v>81.18625623862124</c:v>
                </c:pt>
                <c:pt idx="6349">
                  <c:v>18.959232806331798</c:v>
                </c:pt>
                <c:pt idx="6350">
                  <c:v>17.961465957259428</c:v>
                </c:pt>
                <c:pt idx="6351">
                  <c:v>31.127016920527783</c:v>
                </c:pt>
                <c:pt idx="6352">
                  <c:v>7.4254708304519061</c:v>
                </c:pt>
                <c:pt idx="6353">
                  <c:v>19.345492792126993</c:v>
                </c:pt>
                <c:pt idx="6354">
                  <c:v>16.458275220745396</c:v>
                </c:pt>
                <c:pt idx="6355">
                  <c:v>13.756282615272847</c:v>
                </c:pt>
                <c:pt idx="6356">
                  <c:v>8.2962272072613406</c:v>
                </c:pt>
                <c:pt idx="6357">
                  <c:v>23.480420721446379</c:v>
                </c:pt>
                <c:pt idx="6358">
                  <c:v>7.9388188068511685</c:v>
                </c:pt>
                <c:pt idx="6359">
                  <c:v>74.096308100214131</c:v>
                </c:pt>
                <c:pt idx="6360">
                  <c:v>31.226898891408535</c:v>
                </c:pt>
                <c:pt idx="6361">
                  <c:v>9.7740610095117706</c:v>
                </c:pt>
                <c:pt idx="6362">
                  <c:v>16.700023669809504</c:v>
                </c:pt>
                <c:pt idx="6363">
                  <c:v>18.88715057941489</c:v>
                </c:pt>
                <c:pt idx="6364">
                  <c:v>28.050295442518898</c:v>
                </c:pt>
                <c:pt idx="6365">
                  <c:v>17.345186869955072</c:v>
                </c:pt>
                <c:pt idx="6366">
                  <c:v>45.589711782094064</c:v>
                </c:pt>
                <c:pt idx="6367">
                  <c:v>20.471714817935194</c:v>
                </c:pt>
                <c:pt idx="6368">
                  <c:v>21.650407332181164</c:v>
                </c:pt>
                <c:pt idx="6369">
                  <c:v>23.419210484246463</c:v>
                </c:pt>
                <c:pt idx="6370">
                  <c:v>152.89698227100939</c:v>
                </c:pt>
                <c:pt idx="6371">
                  <c:v>49.475780351850318</c:v>
                </c:pt>
                <c:pt idx="6372">
                  <c:v>22.595973837401015</c:v>
                </c:pt>
                <c:pt idx="6373">
                  <c:v>22.913744079360093</c:v>
                </c:pt>
                <c:pt idx="6374">
                  <c:v>30.5226336145499</c:v>
                </c:pt>
                <c:pt idx="6375">
                  <c:v>33.593215369103845</c:v>
                </c:pt>
                <c:pt idx="6376">
                  <c:v>28.845559823290706</c:v>
                </c:pt>
                <c:pt idx="6377">
                  <c:v>31.604088901011522</c:v>
                </c:pt>
                <c:pt idx="6378">
                  <c:v>17.908655500446876</c:v>
                </c:pt>
                <c:pt idx="6379">
                  <c:v>12.358621297104868</c:v>
                </c:pt>
                <c:pt idx="6380">
                  <c:v>12.040724865332814</c:v>
                </c:pt>
                <c:pt idx="6382">
                  <c:v>20.215001362792353</c:v>
                </c:pt>
                <c:pt idx="6383">
                  <c:v>31.484301408844985</c:v>
                </c:pt>
                <c:pt idx="6384">
                  <c:v>76.095802110770038</c:v>
                </c:pt>
                <c:pt idx="6385">
                  <c:v>23.076260200813596</c:v>
                </c:pt>
                <c:pt idx="6386">
                  <c:v>48.184675400475122</c:v>
                </c:pt>
                <c:pt idx="6387">
                  <c:v>23.093670194307084</c:v>
                </c:pt>
                <c:pt idx="6388">
                  <c:v>9.4944451537844596</c:v>
                </c:pt>
                <c:pt idx="6389">
                  <c:v>38.990250640502616</c:v>
                </c:pt>
                <c:pt idx="6390">
                  <c:v>25.254733429357206</c:v>
                </c:pt>
                <c:pt idx="6391">
                  <c:v>17.425127375992748</c:v>
                </c:pt>
                <c:pt idx="6392">
                  <c:v>8.1177986939333309</c:v>
                </c:pt>
                <c:pt idx="6393">
                  <c:v>38.259119782573805</c:v>
                </c:pt>
                <c:pt idx="6394">
                  <c:v>8.3651248433132519</c:v>
                </c:pt>
                <c:pt idx="6395">
                  <c:v>31.867908466582271</c:v>
                </c:pt>
                <c:pt idx="6396">
                  <c:v>21.111066969566327</c:v>
                </c:pt>
                <c:pt idx="6397">
                  <c:v>8.5749896717228502</c:v>
                </c:pt>
                <c:pt idx="6398">
                  <c:v>24.91863774731798</c:v>
                </c:pt>
                <c:pt idx="6399">
                  <c:v>27.005930368449711</c:v>
                </c:pt>
                <c:pt idx="6400">
                  <c:v>30.349424734993292</c:v>
                </c:pt>
                <c:pt idx="6401">
                  <c:v>16.848701475926397</c:v>
                </c:pt>
                <c:pt idx="6402">
                  <c:v>23.09032343688267</c:v>
                </c:pt>
                <c:pt idx="6403">
                  <c:v>17.894314246280569</c:v>
                </c:pt>
                <c:pt idx="6404">
                  <c:v>38.546087796169701</c:v>
                </c:pt>
                <c:pt idx="6405">
                  <c:v>7.801464926812951</c:v>
                </c:pt>
                <c:pt idx="6406">
                  <c:v>41.641019709927605</c:v>
                </c:pt>
                <c:pt idx="6407">
                  <c:v>31.263777910386725</c:v>
                </c:pt>
                <c:pt idx="6408">
                  <c:v>30.207555663851959</c:v>
                </c:pt>
                <c:pt idx="6409">
                  <c:v>22.153876933923854</c:v>
                </c:pt>
                <c:pt idx="6410">
                  <c:v>11.250341587475299</c:v>
                </c:pt>
                <c:pt idx="6411">
                  <c:v>69.77093283617458</c:v>
                </c:pt>
                <c:pt idx="6412">
                  <c:v>23.817557558669616</c:v>
                </c:pt>
                <c:pt idx="6413">
                  <c:v>9.9203425694436849</c:v>
                </c:pt>
                <c:pt idx="6414">
                  <c:v>34.051446235134911</c:v>
                </c:pt>
                <c:pt idx="6415">
                  <c:v>8.5298441619800318</c:v>
                </c:pt>
                <c:pt idx="6416">
                  <c:v>13.764900017839162</c:v>
                </c:pt>
                <c:pt idx="6417">
                  <c:v>25.50604272922455</c:v>
                </c:pt>
                <c:pt idx="6418">
                  <c:v>12.699592693720993</c:v>
                </c:pt>
                <c:pt idx="6419">
                  <c:v>13.518154831379666</c:v>
                </c:pt>
                <c:pt idx="6420">
                  <c:v>17.941757415117657</c:v>
                </c:pt>
                <c:pt idx="6421">
                  <c:v>18.96343353958072</c:v>
                </c:pt>
                <c:pt idx="6422">
                  <c:v>6.4396543337275736</c:v>
                </c:pt>
                <c:pt idx="6423">
                  <c:v>83.128122589795979</c:v>
                </c:pt>
                <c:pt idx="6424">
                  <c:v>26.361761955579482</c:v>
                </c:pt>
                <c:pt idx="6425">
                  <c:v>23.805161336691064</c:v>
                </c:pt>
                <c:pt idx="6426">
                  <c:v>16.643436965896758</c:v>
                </c:pt>
                <c:pt idx="6427">
                  <c:v>11.906232100030152</c:v>
                </c:pt>
                <c:pt idx="6428">
                  <c:v>27.920929808187999</c:v>
                </c:pt>
                <c:pt idx="6429">
                  <c:v>33.229330640584806</c:v>
                </c:pt>
                <c:pt idx="6430">
                  <c:v>70.37213031249496</c:v>
                </c:pt>
                <c:pt idx="6431">
                  <c:v>20.202403986852758</c:v>
                </c:pt>
                <c:pt idx="6432">
                  <c:v>47.80878336614434</c:v>
                </c:pt>
                <c:pt idx="6433">
                  <c:v>24.048748998049703</c:v>
                </c:pt>
                <c:pt idx="6434">
                  <c:v>18.625113558138967</c:v>
                </c:pt>
                <c:pt idx="6435">
                  <c:v>23.944037249670881</c:v>
                </c:pt>
                <c:pt idx="6436">
                  <c:v>19.056463444826814</c:v>
                </c:pt>
                <c:pt idx="6437">
                  <c:v>23.298087750970371</c:v>
                </c:pt>
                <c:pt idx="6438">
                  <c:v>52.214234840506037</c:v>
                </c:pt>
                <c:pt idx="6439">
                  <c:v>20.618369306403057</c:v>
                </c:pt>
                <c:pt idx="6440">
                  <c:v>7.2505186096464875</c:v>
                </c:pt>
                <c:pt idx="6441">
                  <c:v>20.902075986018847</c:v>
                </c:pt>
                <c:pt idx="6442">
                  <c:v>22.866191928038742</c:v>
                </c:pt>
                <c:pt idx="6443">
                  <c:v>32.293371006657495</c:v>
                </c:pt>
                <c:pt idx="6444">
                  <c:v>22.611455432121524</c:v>
                </c:pt>
                <c:pt idx="6445">
                  <c:v>16.701018317262989</c:v>
                </c:pt>
                <c:pt idx="6446">
                  <c:v>6.3757985544064626</c:v>
                </c:pt>
                <c:pt idx="6447">
                  <c:v>17.278772820094339</c:v>
                </c:pt>
                <c:pt idx="6448">
                  <c:v>35.122066303344795</c:v>
                </c:pt>
                <c:pt idx="6449">
                  <c:v>24.328517997220427</c:v>
                </c:pt>
                <c:pt idx="6450">
                  <c:v>10.085018275680524</c:v>
                </c:pt>
                <c:pt idx="6451">
                  <c:v>38.569995149924708</c:v>
                </c:pt>
                <c:pt idx="6452">
                  <c:v>35.12484838250198</c:v>
                </c:pt>
                <c:pt idx="6453">
                  <c:v>13.840751616819638</c:v>
                </c:pt>
                <c:pt idx="6454">
                  <c:v>34.214507723712707</c:v>
                </c:pt>
                <c:pt idx="6455">
                  <c:v>17.119012725147172</c:v>
                </c:pt>
                <c:pt idx="6456">
                  <c:v>56.546488886444187</c:v>
                </c:pt>
                <c:pt idx="6457">
                  <c:v>32.199930314620545</c:v>
                </c:pt>
                <c:pt idx="6458">
                  <c:v>10.570374554049927</c:v>
                </c:pt>
                <c:pt idx="6459">
                  <c:v>19.756283071235622</c:v>
                </c:pt>
                <c:pt idx="6460">
                  <c:v>21.736874734193194</c:v>
                </c:pt>
                <c:pt idx="6461">
                  <c:v>26.871849944037081</c:v>
                </c:pt>
                <c:pt idx="6462">
                  <c:v>6.0022123405090539</c:v>
                </c:pt>
                <c:pt idx="6463">
                  <c:v>21.077800214088352</c:v>
                </c:pt>
                <c:pt idx="6464">
                  <c:v>15.195288801136947</c:v>
                </c:pt>
                <c:pt idx="6465">
                  <c:v>24.817792705077029</c:v>
                </c:pt>
                <c:pt idx="6466">
                  <c:v>18.357981645386602</c:v>
                </c:pt>
                <c:pt idx="6467">
                  <c:v>31.42241988624744</c:v>
                </c:pt>
                <c:pt idx="6468">
                  <c:v>59.267471571378707</c:v>
                </c:pt>
                <c:pt idx="6469">
                  <c:v>15.139168237356197</c:v>
                </c:pt>
                <c:pt idx="6470">
                  <c:v>16.778669525136596</c:v>
                </c:pt>
                <c:pt idx="6471">
                  <c:v>12.858201523371312</c:v>
                </c:pt>
                <c:pt idx="6472">
                  <c:v>8.3496774826750446</c:v>
                </c:pt>
                <c:pt idx="6473">
                  <c:v>25.413244287156871</c:v>
                </c:pt>
                <c:pt idx="6474">
                  <c:v>18.952452013941361</c:v>
                </c:pt>
                <c:pt idx="6475">
                  <c:v>18.986952204893399</c:v>
                </c:pt>
                <c:pt idx="6476">
                  <c:v>24.104873103616818</c:v>
                </c:pt>
                <c:pt idx="6477">
                  <c:v>20.271480457878184</c:v>
                </c:pt>
                <c:pt idx="6478">
                  <c:v>25.349715156682155</c:v>
                </c:pt>
                <c:pt idx="6479">
                  <c:v>27.801784534513967</c:v>
                </c:pt>
                <c:pt idx="6480">
                  <c:v>20.768914987404809</c:v>
                </c:pt>
                <c:pt idx="6481">
                  <c:v>32.02621773800923</c:v>
                </c:pt>
                <c:pt idx="6482">
                  <c:v>28.747034373562013</c:v>
                </c:pt>
                <c:pt idx="6483">
                  <c:v>19.217854371509254</c:v>
                </c:pt>
                <c:pt idx="6484">
                  <c:v>29.549587286714392</c:v>
                </c:pt>
                <c:pt idx="6485">
                  <c:v>27.300815880040918</c:v>
                </c:pt>
                <c:pt idx="6486">
                  <c:v>15.637755223126238</c:v>
                </c:pt>
                <c:pt idx="6487">
                  <c:v>23.939692164710184</c:v>
                </c:pt>
                <c:pt idx="6488">
                  <c:v>33.319143443958069</c:v>
                </c:pt>
                <c:pt idx="6489">
                  <c:v>26.399795584898239</c:v>
                </c:pt>
                <c:pt idx="6490">
                  <c:v>20.754112294880571</c:v>
                </c:pt>
                <c:pt idx="6491">
                  <c:v>27.843179729828893</c:v>
                </c:pt>
                <c:pt idx="6492">
                  <c:v>20.554261369020541</c:v>
                </c:pt>
                <c:pt idx="6493">
                  <c:v>33.969393396886645</c:v>
                </c:pt>
                <c:pt idx="6494">
                  <c:v>84.75840407868013</c:v>
                </c:pt>
                <c:pt idx="6495">
                  <c:v>13.481482445001397</c:v>
                </c:pt>
                <c:pt idx="6496">
                  <c:v>25.29834924792252</c:v>
                </c:pt>
                <c:pt idx="6497">
                  <c:v>19.929611395802418</c:v>
                </c:pt>
                <c:pt idx="6498">
                  <c:v>26.937607112875529</c:v>
                </c:pt>
                <c:pt idx="6499">
                  <c:v>16.116903863987218</c:v>
                </c:pt>
                <c:pt idx="6500">
                  <c:v>25.283800925499833</c:v>
                </c:pt>
                <c:pt idx="6501">
                  <c:v>29.630931055491445</c:v>
                </c:pt>
                <c:pt idx="6502">
                  <c:v>63.713952232286609</c:v>
                </c:pt>
                <c:pt idx="6503">
                  <c:v>9.5158105027416635</c:v>
                </c:pt>
                <c:pt idx="6504">
                  <c:v>12.750720255422513</c:v>
                </c:pt>
                <c:pt idx="6505">
                  <c:v>33.05533873713177</c:v>
                </c:pt>
                <c:pt idx="6506">
                  <c:v>24.184406913311424</c:v>
                </c:pt>
                <c:pt idx="6507">
                  <c:v>23.87472887726155</c:v>
                </c:pt>
                <c:pt idx="6508">
                  <c:v>7.9283127805360438</c:v>
                </c:pt>
                <c:pt idx="6509">
                  <c:v>17.235909114061599</c:v>
                </c:pt>
                <c:pt idx="6510">
                  <c:v>39.033205138057099</c:v>
                </c:pt>
                <c:pt idx="6511">
                  <c:v>18.812033966734429</c:v>
                </c:pt>
                <c:pt idx="6512">
                  <c:v>12.510245366230649</c:v>
                </c:pt>
                <c:pt idx="6513">
                  <c:v>20.706969280745408</c:v>
                </c:pt>
                <c:pt idx="6514">
                  <c:v>3.2137191321990453</c:v>
                </c:pt>
                <c:pt idx="6515">
                  <c:v>25.826263663623173</c:v>
                </c:pt>
                <c:pt idx="6516">
                  <c:v>23.1882105073507</c:v>
                </c:pt>
                <c:pt idx="6517">
                  <c:v>13.63979123684439</c:v>
                </c:pt>
                <c:pt idx="6518">
                  <c:v>26.154351435717572</c:v>
                </c:pt>
                <c:pt idx="6519">
                  <c:v>15.771613637753662</c:v>
                </c:pt>
                <c:pt idx="6520">
                  <c:v>40.455085416503103</c:v>
                </c:pt>
                <c:pt idx="6521">
                  <c:v>18.722713458910363</c:v>
                </c:pt>
                <c:pt idx="6522">
                  <c:v>31.809037893708027</c:v>
                </c:pt>
                <c:pt idx="6523">
                  <c:v>22.423377645604706</c:v>
                </c:pt>
                <c:pt idx="6524">
                  <c:v>21.486214336667963</c:v>
                </c:pt>
                <c:pt idx="6525">
                  <c:v>36.394873072371055</c:v>
                </c:pt>
                <c:pt idx="6526">
                  <c:v>25.435481516959555</c:v>
                </c:pt>
                <c:pt idx="6527">
                  <c:v>15.146952936693761</c:v>
                </c:pt>
                <c:pt idx="6528">
                  <c:v>32.48522574395934</c:v>
                </c:pt>
                <c:pt idx="6529">
                  <c:v>30.026066415389419</c:v>
                </c:pt>
                <c:pt idx="6530">
                  <c:v>19.651190115274517</c:v>
                </c:pt>
                <c:pt idx="6531">
                  <c:v>78.608152481872835</c:v>
                </c:pt>
                <c:pt idx="6532">
                  <c:v>19.860558982562935</c:v>
                </c:pt>
                <c:pt idx="6533">
                  <c:v>6.6174936739134909</c:v>
                </c:pt>
                <c:pt idx="6534">
                  <c:v>123.22281752910015</c:v>
                </c:pt>
                <c:pt idx="6535">
                  <c:v>22.062759160448078</c:v>
                </c:pt>
                <c:pt idx="6536">
                  <c:v>5.4492084367563791</c:v>
                </c:pt>
                <c:pt idx="6537">
                  <c:v>36.127966345137295</c:v>
                </c:pt>
                <c:pt idx="6538">
                  <c:v>28.030307040008385</c:v>
                </c:pt>
                <c:pt idx="6539">
                  <c:v>38.436173234425851</c:v>
                </c:pt>
                <c:pt idx="6540">
                  <c:v>26.220824171294176</c:v>
                </c:pt>
                <c:pt idx="6541">
                  <c:v>22.038155433177305</c:v>
                </c:pt>
                <c:pt idx="6542">
                  <c:v>28.278964953765843</c:v>
                </c:pt>
                <c:pt idx="6543">
                  <c:v>20.869533069520394</c:v>
                </c:pt>
                <c:pt idx="6544">
                  <c:v>19.626832824725437</c:v>
                </c:pt>
                <c:pt idx="6545">
                  <c:v>15.306878122155007</c:v>
                </c:pt>
                <c:pt idx="6546">
                  <c:v>25.038491962719927</c:v>
                </c:pt>
                <c:pt idx="6547">
                  <c:v>43.909259922307939</c:v>
                </c:pt>
                <c:pt idx="6548">
                  <c:v>27.185667742357573</c:v>
                </c:pt>
                <c:pt idx="6549">
                  <c:v>25.890871878793231</c:v>
                </c:pt>
                <c:pt idx="6550">
                  <c:v>19.738166214973404</c:v>
                </c:pt>
                <c:pt idx="6551">
                  <c:v>31.875430348215222</c:v>
                </c:pt>
                <c:pt idx="6552">
                  <c:v>29.486954563797241</c:v>
                </c:pt>
                <c:pt idx="6553">
                  <c:v>28.021920038015079</c:v>
                </c:pt>
                <c:pt idx="6554">
                  <c:v>24.580656523952491</c:v>
                </c:pt>
                <c:pt idx="6555">
                  <c:v>14.485007752570905</c:v>
                </c:pt>
                <c:pt idx="6556">
                  <c:v>30.951999726924107</c:v>
                </c:pt>
                <c:pt idx="6557">
                  <c:v>10.230333850451636</c:v>
                </c:pt>
                <c:pt idx="6558">
                  <c:v>24.900063293168522</c:v>
                </c:pt>
                <c:pt idx="6559">
                  <c:v>51.860967953377248</c:v>
                </c:pt>
                <c:pt idx="6560">
                  <c:v>14.588012614663729</c:v>
                </c:pt>
                <c:pt idx="6561">
                  <c:v>7.2888270607130181</c:v>
                </c:pt>
                <c:pt idx="6562">
                  <c:v>16.694228853532728</c:v>
                </c:pt>
                <c:pt idx="6563">
                  <c:v>18.881507364022241</c:v>
                </c:pt>
                <c:pt idx="6564">
                  <c:v>37.934159327948258</c:v>
                </c:pt>
                <c:pt idx="6565">
                  <c:v>18.940105390063227</c:v>
                </c:pt>
                <c:pt idx="6566">
                  <c:v>35.184167073046943</c:v>
                </c:pt>
                <c:pt idx="6567">
                  <c:v>24.25098905740958</c:v>
                </c:pt>
                <c:pt idx="6568">
                  <c:v>24.766763375197016</c:v>
                </c:pt>
                <c:pt idx="6569">
                  <c:v>36.635239908296562</c:v>
                </c:pt>
                <c:pt idx="6570">
                  <c:v>29.721783356990382</c:v>
                </c:pt>
                <c:pt idx="6571">
                  <c:v>14.739759373487743</c:v>
                </c:pt>
                <c:pt idx="6572">
                  <c:v>24.424783889380404</c:v>
                </c:pt>
                <c:pt idx="6573">
                  <c:v>15.368146475484229</c:v>
                </c:pt>
                <c:pt idx="6574">
                  <c:v>19.224260048717952</c:v>
                </c:pt>
                <c:pt idx="6575">
                  <c:v>31.616919288686951</c:v>
                </c:pt>
                <c:pt idx="6576">
                  <c:v>40.913510523350851</c:v>
                </c:pt>
                <c:pt idx="6577">
                  <c:v>22.233549402947432</c:v>
                </c:pt>
                <c:pt idx="6578">
                  <c:v>13.659842542448523</c:v>
                </c:pt>
                <c:pt idx="6579">
                  <c:v>35.574980309318093</c:v>
                </c:pt>
                <c:pt idx="6580">
                  <c:v>13.236953666267404</c:v>
                </c:pt>
                <c:pt idx="6581">
                  <c:v>16.820230791536328</c:v>
                </c:pt>
                <c:pt idx="6582">
                  <c:v>20.775711296316143</c:v>
                </c:pt>
                <c:pt idx="6583">
                  <c:v>60.962837742946775</c:v>
                </c:pt>
                <c:pt idx="6584">
                  <c:v>19.666936298779177</c:v>
                </c:pt>
                <c:pt idx="6585">
                  <c:v>15.763354852988334</c:v>
                </c:pt>
                <c:pt idx="6586">
                  <c:v>26.069155631245465</c:v>
                </c:pt>
                <c:pt idx="6587">
                  <c:v>16.368106567468722</c:v>
                </c:pt>
                <c:pt idx="6588">
                  <c:v>39.329508511608267</c:v>
                </c:pt>
                <c:pt idx="6589">
                  <c:v>27.982834387379103</c:v>
                </c:pt>
                <c:pt idx="6590">
                  <c:v>36.010657602629799</c:v>
                </c:pt>
                <c:pt idx="6591">
                  <c:v>16.024815607043671</c:v>
                </c:pt>
                <c:pt idx="6592">
                  <c:v>20.587253682488093</c:v>
                </c:pt>
                <c:pt idx="6593">
                  <c:v>17.54348840826761</c:v>
                </c:pt>
                <c:pt idx="6594">
                  <c:v>4.5793068575398364</c:v>
                </c:pt>
                <c:pt idx="6595">
                  <c:v>24.315222973639564</c:v>
                </c:pt>
                <c:pt idx="6596">
                  <c:v>49.533866356750657</c:v>
                </c:pt>
                <c:pt idx="6597">
                  <c:v>12.046199567102644</c:v>
                </c:pt>
                <c:pt idx="6598">
                  <c:v>19.789975438724714</c:v>
                </c:pt>
                <c:pt idx="6599">
                  <c:v>23.656230919651517</c:v>
                </c:pt>
                <c:pt idx="6600">
                  <c:v>18.505897463094993</c:v>
                </c:pt>
                <c:pt idx="6601">
                  <c:v>101.68516180496094</c:v>
                </c:pt>
                <c:pt idx="6602">
                  <c:v>14.323716480210564</c:v>
                </c:pt>
                <c:pt idx="6603">
                  <c:v>11.230404827831668</c:v>
                </c:pt>
                <c:pt idx="6604">
                  <c:v>26.901925562802926</c:v>
                </c:pt>
                <c:pt idx="6605">
                  <c:v>17.749386060004273</c:v>
                </c:pt>
                <c:pt idx="6606">
                  <c:v>17.926969636240152</c:v>
                </c:pt>
                <c:pt idx="6607">
                  <c:v>3.2845963397322366</c:v>
                </c:pt>
                <c:pt idx="6608">
                  <c:v>19.179167902607404</c:v>
                </c:pt>
                <c:pt idx="6609">
                  <c:v>31.69227638872179</c:v>
                </c:pt>
                <c:pt idx="6610">
                  <c:v>103.85802045710759</c:v>
                </c:pt>
                <c:pt idx="6611">
                  <c:v>35.675417563401687</c:v>
                </c:pt>
                <c:pt idx="6612">
                  <c:v>67.696258373599036</c:v>
                </c:pt>
                <c:pt idx="6613">
                  <c:v>15.05087235942047</c:v>
                </c:pt>
                <c:pt idx="6614">
                  <c:v>76.408370027308479</c:v>
                </c:pt>
                <c:pt idx="6615">
                  <c:v>17.917090294372624</c:v>
                </c:pt>
                <c:pt idx="6617">
                  <c:v>16.107931029574559</c:v>
                </c:pt>
                <c:pt idx="6618">
                  <c:v>24.363526139453231</c:v>
                </c:pt>
                <c:pt idx="6619">
                  <c:v>17.853049191348671</c:v>
                </c:pt>
                <c:pt idx="6620">
                  <c:v>34.258562218000158</c:v>
                </c:pt>
                <c:pt idx="6621">
                  <c:v>39.73420772052129</c:v>
                </c:pt>
                <c:pt idx="6622">
                  <c:v>41.915908873930121</c:v>
                </c:pt>
                <c:pt idx="6623">
                  <c:v>24.616672941853931</c:v>
                </c:pt>
                <c:pt idx="6624">
                  <c:v>42.365556357034492</c:v>
                </c:pt>
                <c:pt idx="6625">
                  <c:v>20.635154040124217</c:v>
                </c:pt>
                <c:pt idx="6626">
                  <c:v>19.463064835615455</c:v>
                </c:pt>
                <c:pt idx="6627">
                  <c:v>22.605892067185941</c:v>
                </c:pt>
                <c:pt idx="6628">
                  <c:v>10.363750850164497</c:v>
                </c:pt>
                <c:pt idx="6629">
                  <c:v>20.006122671678707</c:v>
                </c:pt>
                <c:pt idx="6630">
                  <c:v>4.825082806186221</c:v>
                </c:pt>
                <c:pt idx="6631">
                  <c:v>18.537280496095796</c:v>
                </c:pt>
                <c:pt idx="6632">
                  <c:v>33.63191754539362</c:v>
                </c:pt>
                <c:pt idx="6633">
                  <c:v>12.134041789721699</c:v>
                </c:pt>
                <c:pt idx="6634">
                  <c:v>24.322331083195266</c:v>
                </c:pt>
                <c:pt idx="6635">
                  <c:v>27.9754495469051</c:v>
                </c:pt>
                <c:pt idx="6636">
                  <c:v>11.493551900022188</c:v>
                </c:pt>
                <c:pt idx="6637">
                  <c:v>26.44445910379978</c:v>
                </c:pt>
                <c:pt idx="6638">
                  <c:v>24.968400713171242</c:v>
                </c:pt>
                <c:pt idx="6639">
                  <c:v>16.282881446886545</c:v>
                </c:pt>
                <c:pt idx="6640">
                  <c:v>21.614533722115517</c:v>
                </c:pt>
                <c:pt idx="6641">
                  <c:v>16.193400602008708</c:v>
                </c:pt>
                <c:pt idx="6642">
                  <c:v>30.355537102056751</c:v>
                </c:pt>
                <c:pt idx="6643">
                  <c:v>23.04376291928515</c:v>
                </c:pt>
                <c:pt idx="6644">
                  <c:v>59.599370193635423</c:v>
                </c:pt>
                <c:pt idx="6645">
                  <c:v>18.191325707279713</c:v>
                </c:pt>
                <c:pt idx="6646">
                  <c:v>17.498260302975478</c:v>
                </c:pt>
                <c:pt idx="6647">
                  <c:v>17.590151626834366</c:v>
                </c:pt>
                <c:pt idx="6648">
                  <c:v>7.1071372304534046</c:v>
                </c:pt>
                <c:pt idx="6649">
                  <c:v>30.371720429647002</c:v>
                </c:pt>
                <c:pt idx="6650">
                  <c:v>18.375262399647308</c:v>
                </c:pt>
                <c:pt idx="6651">
                  <c:v>26.714105215337597</c:v>
                </c:pt>
                <c:pt idx="6652">
                  <c:v>33.227503492110074</c:v>
                </c:pt>
                <c:pt idx="6653">
                  <c:v>14.226181025662074</c:v>
                </c:pt>
                <c:pt idx="6654">
                  <c:v>21.174114550036087</c:v>
                </c:pt>
                <c:pt idx="6655">
                  <c:v>25.656879370227742</c:v>
                </c:pt>
                <c:pt idx="6656">
                  <c:v>18.342896601866222</c:v>
                </c:pt>
                <c:pt idx="6657">
                  <c:v>25.168107979823915</c:v>
                </c:pt>
                <c:pt idx="6658">
                  <c:v>13.96211609932873</c:v>
                </c:pt>
                <c:pt idx="6659">
                  <c:v>11.642968462450302</c:v>
                </c:pt>
                <c:pt idx="6660">
                  <c:v>42.932312589286177</c:v>
                </c:pt>
                <c:pt idx="6661">
                  <c:v>21.573737593587744</c:v>
                </c:pt>
                <c:pt idx="6662">
                  <c:v>24.832418480021143</c:v>
                </c:pt>
                <c:pt idx="6663">
                  <c:v>13.567245489342215</c:v>
                </c:pt>
                <c:pt idx="6664">
                  <c:v>16.807876464884007</c:v>
                </c:pt>
                <c:pt idx="6665">
                  <c:v>3.6827323871584468</c:v>
                </c:pt>
                <c:pt idx="6666">
                  <c:v>16.364862856314115</c:v>
                </c:pt>
                <c:pt idx="6667">
                  <c:v>13.160579679637612</c:v>
                </c:pt>
                <c:pt idx="6668">
                  <c:v>9.6580948821675747</c:v>
                </c:pt>
                <c:pt idx="6669">
                  <c:v>32.450329668742519</c:v>
                </c:pt>
                <c:pt idx="6670">
                  <c:v>21.286438400417186</c:v>
                </c:pt>
                <c:pt idx="6671">
                  <c:v>20.4364261916316</c:v>
                </c:pt>
                <c:pt idx="6672">
                  <c:v>18.948580359811977</c:v>
                </c:pt>
                <c:pt idx="6673">
                  <c:v>10.810334769830467</c:v>
                </c:pt>
                <c:pt idx="6674">
                  <c:v>23.788394982239268</c:v>
                </c:pt>
                <c:pt idx="6675">
                  <c:v>26.846323905072726</c:v>
                </c:pt>
                <c:pt idx="6676">
                  <c:v>13.658227938152903</c:v>
                </c:pt>
                <c:pt idx="6677">
                  <c:v>14.293384289079475</c:v>
                </c:pt>
                <c:pt idx="6678">
                  <c:v>22.115473690375552</c:v>
                </c:pt>
                <c:pt idx="6679">
                  <c:v>5.668883981138519</c:v>
                </c:pt>
                <c:pt idx="6680">
                  <c:v>21.728656375296271</c:v>
                </c:pt>
                <c:pt idx="6681">
                  <c:v>21.6897319246542</c:v>
                </c:pt>
                <c:pt idx="6683">
                  <c:v>12.103573069802854</c:v>
                </c:pt>
                <c:pt idx="6684">
                  <c:v>28.225803266338978</c:v>
                </c:pt>
                <c:pt idx="6685">
                  <c:v>20.727318146573808</c:v>
                </c:pt>
                <c:pt idx="6686">
                  <c:v>9.4847045935585435</c:v>
                </c:pt>
                <c:pt idx="6687">
                  <c:v>16.981324032793431</c:v>
                </c:pt>
                <c:pt idx="6688">
                  <c:v>15.540350647777897</c:v>
                </c:pt>
                <c:pt idx="6689">
                  <c:v>26.737776975644305</c:v>
                </c:pt>
                <c:pt idx="6690">
                  <c:v>61.153578224961521</c:v>
                </c:pt>
                <c:pt idx="6691">
                  <c:v>18.810272226498224</c:v>
                </c:pt>
                <c:pt idx="6692">
                  <c:v>11.680978332396434</c:v>
                </c:pt>
                <c:pt idx="6693">
                  <c:v>10.720135861872297</c:v>
                </c:pt>
                <c:pt idx="6694">
                  <c:v>33.704335472680739</c:v>
                </c:pt>
                <c:pt idx="6696">
                  <c:v>12.36403395041116</c:v>
                </c:pt>
                <c:pt idx="6697">
                  <c:v>20.085387522906643</c:v>
                </c:pt>
                <c:pt idx="6698">
                  <c:v>37.091790310869079</c:v>
                </c:pt>
                <c:pt idx="6699">
                  <c:v>19.336385290602657</c:v>
                </c:pt>
                <c:pt idx="6700">
                  <c:v>22.461087652239613</c:v>
                </c:pt>
                <c:pt idx="6701">
                  <c:v>19.974493029106096</c:v>
                </c:pt>
                <c:pt idx="6702">
                  <c:v>26.393856268700894</c:v>
                </c:pt>
                <c:pt idx="6703">
                  <c:v>41.693222301204173</c:v>
                </c:pt>
                <c:pt idx="6704">
                  <c:v>45.902229907495091</c:v>
                </c:pt>
                <c:pt idx="6705">
                  <c:v>31.384860597966785</c:v>
                </c:pt>
                <c:pt idx="6706">
                  <c:v>31.357343990344699</c:v>
                </c:pt>
                <c:pt idx="6707">
                  <c:v>25.156940553147944</c:v>
                </c:pt>
                <c:pt idx="6708">
                  <c:v>25.034149025480612</c:v>
                </c:pt>
                <c:pt idx="6709">
                  <c:v>27.344771144837626</c:v>
                </c:pt>
                <c:pt idx="6710">
                  <c:v>19.158283369722565</c:v>
                </c:pt>
                <c:pt idx="6711">
                  <c:v>16.994921709711949</c:v>
                </c:pt>
                <c:pt idx="6712">
                  <c:v>18.827095191949912</c:v>
                </c:pt>
                <c:pt idx="6713">
                  <c:v>5.5570599362630615</c:v>
                </c:pt>
                <c:pt idx="6714">
                  <c:v>9.1126176060223845</c:v>
                </c:pt>
                <c:pt idx="6715">
                  <c:v>16.841270889741335</c:v>
                </c:pt>
                <c:pt idx="6716">
                  <c:v>17.509301352205107</c:v>
                </c:pt>
                <c:pt idx="6717">
                  <c:v>22.366105045866448</c:v>
                </c:pt>
                <c:pt idx="6718">
                  <c:v>20.556879677773402</c:v>
                </c:pt>
                <c:pt idx="6719">
                  <c:v>20.477148601403311</c:v>
                </c:pt>
                <c:pt idx="6720">
                  <c:v>23.726471640597239</c:v>
                </c:pt>
                <c:pt idx="6721">
                  <c:v>13.857584695133887</c:v>
                </c:pt>
                <c:pt idx="6722">
                  <c:v>13.387122517138096</c:v>
                </c:pt>
                <c:pt idx="6723">
                  <c:v>9.7837329418517367</c:v>
                </c:pt>
                <c:pt idx="6724">
                  <c:v>38.622704090599179</c:v>
                </c:pt>
                <c:pt idx="6725">
                  <c:v>8.296900602054281</c:v>
                </c:pt>
                <c:pt idx="6726">
                  <c:v>101.23255984713204</c:v>
                </c:pt>
                <c:pt idx="6727">
                  <c:v>96.403765573124304</c:v>
                </c:pt>
                <c:pt idx="6728">
                  <c:v>27.548650570130938</c:v>
                </c:pt>
                <c:pt idx="6729">
                  <c:v>15.506130699347565</c:v>
                </c:pt>
                <c:pt idx="6730">
                  <c:v>15.316430544564449</c:v>
                </c:pt>
                <c:pt idx="6731">
                  <c:v>6.2822337549282752</c:v>
                </c:pt>
                <c:pt idx="6732">
                  <c:v>25.728437930787202</c:v>
                </c:pt>
                <c:pt idx="6733">
                  <c:v>9.0622575867664583</c:v>
                </c:pt>
                <c:pt idx="6734">
                  <c:v>31.210620760672537</c:v>
                </c:pt>
                <c:pt idx="6735">
                  <c:v>9.2599717620142865</c:v>
                </c:pt>
                <c:pt idx="6736">
                  <c:v>28.176320689852901</c:v>
                </c:pt>
                <c:pt idx="6737">
                  <c:v>11.803057168552069</c:v>
                </c:pt>
                <c:pt idx="6738">
                  <c:v>20.867498790789593</c:v>
                </c:pt>
                <c:pt idx="6739">
                  <c:v>21.023716122021213</c:v>
                </c:pt>
                <c:pt idx="6740">
                  <c:v>21.108448101096272</c:v>
                </c:pt>
                <c:pt idx="6741">
                  <c:v>17.027505765641592</c:v>
                </c:pt>
                <c:pt idx="6742">
                  <c:v>24.006140861549952</c:v>
                </c:pt>
                <c:pt idx="6743">
                  <c:v>77.138757056775319</c:v>
                </c:pt>
                <c:pt idx="6744">
                  <c:v>35.619548440990926</c:v>
                </c:pt>
                <c:pt idx="6745">
                  <c:v>5.5845907396001895</c:v>
                </c:pt>
                <c:pt idx="6746">
                  <c:v>36.189159832668658</c:v>
                </c:pt>
                <c:pt idx="6747">
                  <c:v>33.267710118071768</c:v>
                </c:pt>
                <c:pt idx="6748">
                  <c:v>95.632627587764219</c:v>
                </c:pt>
                <c:pt idx="6749">
                  <c:v>10.039240458048203</c:v>
                </c:pt>
                <c:pt idx="6750">
                  <c:v>26.458513579169214</c:v>
                </c:pt>
                <c:pt idx="6751">
                  <c:v>16.247327670605959</c:v>
                </c:pt>
                <c:pt idx="6752">
                  <c:v>30.525269210366513</c:v>
                </c:pt>
                <c:pt idx="6753">
                  <c:v>10.351764404279427</c:v>
                </c:pt>
                <c:pt idx="6754">
                  <c:v>23.410915395542105</c:v>
                </c:pt>
                <c:pt idx="6755">
                  <c:v>39.893715958184785</c:v>
                </c:pt>
                <c:pt idx="6756">
                  <c:v>31.292612084648912</c:v>
                </c:pt>
                <c:pt idx="6757">
                  <c:v>16.263540829606573</c:v>
                </c:pt>
                <c:pt idx="6758">
                  <c:v>49.835853220647707</c:v>
                </c:pt>
                <c:pt idx="6759">
                  <c:v>14.295861976795873</c:v>
                </c:pt>
                <c:pt idx="6760">
                  <c:v>20.971107245618224</c:v>
                </c:pt>
                <c:pt idx="6761">
                  <c:v>7.5361567838934445</c:v>
                </c:pt>
                <c:pt idx="6762">
                  <c:v>62.027466980250132</c:v>
                </c:pt>
                <c:pt idx="6763">
                  <c:v>17.110453002538808</c:v>
                </c:pt>
                <c:pt idx="6764">
                  <c:v>19.599991817575706</c:v>
                </c:pt>
                <c:pt idx="6765">
                  <c:v>12.846625354810556</c:v>
                </c:pt>
                <c:pt idx="6766">
                  <c:v>13.420490212303351</c:v>
                </c:pt>
                <c:pt idx="6767">
                  <c:v>11.755466565482026</c:v>
                </c:pt>
                <c:pt idx="6768">
                  <c:v>31.302952203271971</c:v>
                </c:pt>
                <c:pt idx="6769">
                  <c:v>14.382007343984599</c:v>
                </c:pt>
                <c:pt idx="6770">
                  <c:v>82.683619966296064</c:v>
                </c:pt>
                <c:pt idx="6771">
                  <c:v>16.276783189548503</c:v>
                </c:pt>
                <c:pt idx="6772">
                  <c:v>11.806311855425049</c:v>
                </c:pt>
                <c:pt idx="6773">
                  <c:v>14.950752647609786</c:v>
                </c:pt>
                <c:pt idx="6774">
                  <c:v>26.884934915922525</c:v>
                </c:pt>
                <c:pt idx="6775">
                  <c:v>30.894603634075974</c:v>
                </c:pt>
                <c:pt idx="6776">
                  <c:v>10.649529604307777</c:v>
                </c:pt>
                <c:pt idx="6777">
                  <c:v>24.510773525638236</c:v>
                </c:pt>
                <c:pt idx="6778">
                  <c:v>34.305390110750018</c:v>
                </c:pt>
                <c:pt idx="6779">
                  <c:v>16.205882812395245</c:v>
                </c:pt>
                <c:pt idx="6780">
                  <c:v>163.54677281064869</c:v>
                </c:pt>
                <c:pt idx="6781">
                  <c:v>37.71390038313011</c:v>
                </c:pt>
                <c:pt idx="6782">
                  <c:v>13.019671131229535</c:v>
                </c:pt>
                <c:pt idx="6783">
                  <c:v>19.133683759353545</c:v>
                </c:pt>
                <c:pt idx="6784">
                  <c:v>19.44860531960466</c:v>
                </c:pt>
                <c:pt idx="6785">
                  <c:v>6.7752636080606345</c:v>
                </c:pt>
                <c:pt idx="6786">
                  <c:v>13.42931489751974</c:v>
                </c:pt>
                <c:pt idx="6787">
                  <c:v>14.003914467356909</c:v>
                </c:pt>
                <c:pt idx="6788">
                  <c:v>21.094173419870017</c:v>
                </c:pt>
                <c:pt idx="6789">
                  <c:v>8.4003797204545645</c:v>
                </c:pt>
                <c:pt idx="6790">
                  <c:v>32.497060869284034</c:v>
                </c:pt>
                <c:pt idx="6791">
                  <c:v>23.652861196765738</c:v>
                </c:pt>
                <c:pt idx="6792">
                  <c:v>24.079940386394391</c:v>
                </c:pt>
                <c:pt idx="6793">
                  <c:v>14.164126116446504</c:v>
                </c:pt>
                <c:pt idx="6794">
                  <c:v>23.16369238830908</c:v>
                </c:pt>
                <c:pt idx="6795">
                  <c:v>5.6634988406207993</c:v>
                </c:pt>
                <c:pt idx="6796">
                  <c:v>24.153608375740703</c:v>
                </c:pt>
                <c:pt idx="6797">
                  <c:v>13.586176691985861</c:v>
                </c:pt>
                <c:pt idx="6798">
                  <c:v>23.653576474132656</c:v>
                </c:pt>
                <c:pt idx="6799">
                  <c:v>14.929630390392216</c:v>
                </c:pt>
                <c:pt idx="6800">
                  <c:v>46.505650953694541</c:v>
                </c:pt>
                <c:pt idx="6801">
                  <c:v>21.181765261642227</c:v>
                </c:pt>
                <c:pt idx="6802">
                  <c:v>21.526440799418918</c:v>
                </c:pt>
                <c:pt idx="6803">
                  <c:v>24.891405585036463</c:v>
                </c:pt>
                <c:pt idx="6804">
                  <c:v>11.80335185441729</c:v>
                </c:pt>
                <c:pt idx="6805">
                  <c:v>34.930503064751711</c:v>
                </c:pt>
                <c:pt idx="6806">
                  <c:v>32.537740486864713</c:v>
                </c:pt>
                <c:pt idx="6807">
                  <c:v>21.877021694295856</c:v>
                </c:pt>
                <c:pt idx="6808">
                  <c:v>16.635939021788921</c:v>
                </c:pt>
                <c:pt idx="6809">
                  <c:v>17.836064896193118</c:v>
                </c:pt>
                <c:pt idx="6810">
                  <c:v>28.674236829982991</c:v>
                </c:pt>
                <c:pt idx="6811">
                  <c:v>22.831315002271818</c:v>
                </c:pt>
                <c:pt idx="6812">
                  <c:v>7.7115367821066521</c:v>
                </c:pt>
                <c:pt idx="6813">
                  <c:v>40.411756978490949</c:v>
                </c:pt>
                <c:pt idx="6814">
                  <c:v>3.4999904400666764</c:v>
                </c:pt>
                <c:pt idx="6815">
                  <c:v>16.708917891503635</c:v>
                </c:pt>
                <c:pt idx="6816">
                  <c:v>13.087947515521947</c:v>
                </c:pt>
                <c:pt idx="6817">
                  <c:v>28.749827807532796</c:v>
                </c:pt>
                <c:pt idx="6818">
                  <c:v>9.7887436616946957</c:v>
                </c:pt>
                <c:pt idx="6819">
                  <c:v>24.456489702306332</c:v>
                </c:pt>
                <c:pt idx="6820">
                  <c:v>45.066040451740086</c:v>
                </c:pt>
                <c:pt idx="6821">
                  <c:v>23.808786951831294</c:v>
                </c:pt>
                <c:pt idx="6822">
                  <c:v>9.3918604317929262</c:v>
                </c:pt>
                <c:pt idx="6823">
                  <c:v>15.750931524768816</c:v>
                </c:pt>
                <c:pt idx="6824">
                  <c:v>30.923434509594134</c:v>
                </c:pt>
                <c:pt idx="6825">
                  <c:v>19.972572831535768</c:v>
                </c:pt>
                <c:pt idx="6826">
                  <c:v>31.120131476159312</c:v>
                </c:pt>
                <c:pt idx="6827">
                  <c:v>34.000999677705011</c:v>
                </c:pt>
                <c:pt idx="6828">
                  <c:v>14.642459464001542</c:v>
                </c:pt>
                <c:pt idx="6829">
                  <c:v>18.413254390992055</c:v>
                </c:pt>
                <c:pt idx="6830">
                  <c:v>20.015474072930676</c:v>
                </c:pt>
                <c:pt idx="6831">
                  <c:v>2.7950123500016781</c:v>
                </c:pt>
                <c:pt idx="6832">
                  <c:v>17.972554245203849</c:v>
                </c:pt>
                <c:pt idx="6833">
                  <c:v>11.183936283373876</c:v>
                </c:pt>
                <c:pt idx="6834">
                  <c:v>27.704439279041232</c:v>
                </c:pt>
                <c:pt idx="6835">
                  <c:v>21.381821012223927</c:v>
                </c:pt>
                <c:pt idx="6836">
                  <c:v>52.136646631700081</c:v>
                </c:pt>
                <c:pt idx="6837">
                  <c:v>28.279524127754108</c:v>
                </c:pt>
                <c:pt idx="6838">
                  <c:v>11.939625556299749</c:v>
                </c:pt>
                <c:pt idx="6839">
                  <c:v>61.950087360812667</c:v>
                </c:pt>
                <c:pt idx="6840">
                  <c:v>7.4787491656337686</c:v>
                </c:pt>
                <c:pt idx="6841">
                  <c:v>12.978988638099754</c:v>
                </c:pt>
                <c:pt idx="6842">
                  <c:v>11.712097591339862</c:v>
                </c:pt>
                <c:pt idx="6843">
                  <c:v>13.036257676402736</c:v>
                </c:pt>
                <c:pt idx="6845">
                  <c:v>27.234816249636051</c:v>
                </c:pt>
                <c:pt idx="6846">
                  <c:v>21.056411156046199</c:v>
                </c:pt>
                <c:pt idx="6847">
                  <c:v>15.25933398184617</c:v>
                </c:pt>
                <c:pt idx="6848">
                  <c:v>86.167853548344823</c:v>
                </c:pt>
                <c:pt idx="6849">
                  <c:v>26.708566175815175</c:v>
                </c:pt>
                <c:pt idx="6850">
                  <c:v>19.950351748019113</c:v>
                </c:pt>
                <c:pt idx="6851">
                  <c:v>21.831288078342602</c:v>
                </c:pt>
                <c:pt idx="6852">
                  <c:v>15.448611505440132</c:v>
                </c:pt>
                <c:pt idx="6853">
                  <c:v>13.409293315294924</c:v>
                </c:pt>
                <c:pt idx="6854">
                  <c:v>19.87748856655568</c:v>
                </c:pt>
                <c:pt idx="6855">
                  <c:v>16.583470663504109</c:v>
                </c:pt>
                <c:pt idx="6856">
                  <c:v>15.997174017507525</c:v>
                </c:pt>
                <c:pt idx="6857">
                  <c:v>36.732920481769519</c:v>
                </c:pt>
                <c:pt idx="6858">
                  <c:v>62.341318420280764</c:v>
                </c:pt>
                <c:pt idx="6859">
                  <c:v>27.498666736118928</c:v>
                </c:pt>
                <c:pt idx="6860">
                  <c:v>5.866908642248891</c:v>
                </c:pt>
                <c:pt idx="6861">
                  <c:v>12.915488041132559</c:v>
                </c:pt>
                <c:pt idx="6863">
                  <c:v>20.735669077317677</c:v>
                </c:pt>
                <c:pt idx="6864">
                  <c:v>24.683370972337901</c:v>
                </c:pt>
                <c:pt idx="6865">
                  <c:v>31.239336711063658</c:v>
                </c:pt>
                <c:pt idx="6866">
                  <c:v>17.163497766056068</c:v>
                </c:pt>
                <c:pt idx="6867">
                  <c:v>18.575000042695418</c:v>
                </c:pt>
                <c:pt idx="6868">
                  <c:v>22.302763022670888</c:v>
                </c:pt>
                <c:pt idx="6869">
                  <c:v>12.109517057074896</c:v>
                </c:pt>
                <c:pt idx="6870">
                  <c:v>21.590089865044011</c:v>
                </c:pt>
                <c:pt idx="6871">
                  <c:v>21.830518944080879</c:v>
                </c:pt>
                <c:pt idx="6872">
                  <c:v>11.33712193631993</c:v>
                </c:pt>
                <c:pt idx="6873">
                  <c:v>11.593394664317106</c:v>
                </c:pt>
                <c:pt idx="6874">
                  <c:v>15.808555873691979</c:v>
                </c:pt>
                <c:pt idx="6875">
                  <c:v>31.93884096607545</c:v>
                </c:pt>
                <c:pt idx="6876">
                  <c:v>25.145397318773554</c:v>
                </c:pt>
                <c:pt idx="6877">
                  <c:v>61.323498785452692</c:v>
                </c:pt>
                <c:pt idx="6878">
                  <c:v>12.427023711081073</c:v>
                </c:pt>
                <c:pt idx="6879">
                  <c:v>21.232763908946822</c:v>
                </c:pt>
                <c:pt idx="6880">
                  <c:v>28.857089964541327</c:v>
                </c:pt>
                <c:pt idx="6881">
                  <c:v>26.003990861427649</c:v>
                </c:pt>
                <c:pt idx="6882">
                  <c:v>23.220852363565715</c:v>
                </c:pt>
                <c:pt idx="6883">
                  <c:v>9.3244779334327905</c:v>
                </c:pt>
                <c:pt idx="6884">
                  <c:v>14.308998273882551</c:v>
                </c:pt>
                <c:pt idx="6885">
                  <c:v>18.348625918834752</c:v>
                </c:pt>
                <c:pt idx="6886">
                  <c:v>9.0476112152876151</c:v>
                </c:pt>
                <c:pt idx="6887">
                  <c:v>14.859373795892353</c:v>
                </c:pt>
                <c:pt idx="6888">
                  <c:v>19.507813691114322</c:v>
                </c:pt>
                <c:pt idx="6889">
                  <c:v>23.72667360524904</c:v>
                </c:pt>
                <c:pt idx="6890">
                  <c:v>22.217479940474018</c:v>
                </c:pt>
                <c:pt idx="6891">
                  <c:v>28.561420729846255</c:v>
                </c:pt>
                <c:pt idx="6892">
                  <c:v>28.871538900446719</c:v>
                </c:pt>
                <c:pt idx="6893">
                  <c:v>14.667115056599123</c:v>
                </c:pt>
                <c:pt idx="6894">
                  <c:v>21.185619575093391</c:v>
                </c:pt>
                <c:pt idx="6895">
                  <c:v>16.158424917008084</c:v>
                </c:pt>
                <c:pt idx="6896">
                  <c:v>9.9601669879669181</c:v>
                </c:pt>
                <c:pt idx="6897">
                  <c:v>13.734758075071692</c:v>
                </c:pt>
                <c:pt idx="6898">
                  <c:v>11.51867856321611</c:v>
                </c:pt>
                <c:pt idx="6899">
                  <c:v>19.742365954974073</c:v>
                </c:pt>
                <c:pt idx="6900">
                  <c:v>25.467203768527575</c:v>
                </c:pt>
                <c:pt idx="6901">
                  <c:v>21.350542516644243</c:v>
                </c:pt>
                <c:pt idx="6902">
                  <c:v>16.533304951087569</c:v>
                </c:pt>
                <c:pt idx="6903">
                  <c:v>25.712498345298073</c:v>
                </c:pt>
                <c:pt idx="6904">
                  <c:v>17.047753952446502</c:v>
                </c:pt>
                <c:pt idx="6905">
                  <c:v>91.917473307726027</c:v>
                </c:pt>
                <c:pt idx="6906">
                  <c:v>23.608939027181751</c:v>
                </c:pt>
                <c:pt idx="6908">
                  <c:v>13.090765187130001</c:v>
                </c:pt>
                <c:pt idx="6909">
                  <c:v>64.365249908643023</c:v>
                </c:pt>
                <c:pt idx="6910">
                  <c:v>21.696867022260026</c:v>
                </c:pt>
                <c:pt idx="6911">
                  <c:v>11.538135314176532</c:v>
                </c:pt>
                <c:pt idx="6912">
                  <c:v>12.038896756823361</c:v>
                </c:pt>
                <c:pt idx="6913">
                  <c:v>43.399745918139793</c:v>
                </c:pt>
                <c:pt idx="6914">
                  <c:v>35.884158864241193</c:v>
                </c:pt>
                <c:pt idx="6915">
                  <c:v>8.854791064800505</c:v>
                </c:pt>
                <c:pt idx="6916">
                  <c:v>49.006640279638539</c:v>
                </c:pt>
                <c:pt idx="6917">
                  <c:v>11.867814512396151</c:v>
                </c:pt>
                <c:pt idx="6918">
                  <c:v>49.03255331322098</c:v>
                </c:pt>
                <c:pt idx="6919">
                  <c:v>35.50250769255166</c:v>
                </c:pt>
                <c:pt idx="6920">
                  <c:v>17.523851929833135</c:v>
                </c:pt>
                <c:pt idx="6921">
                  <c:v>13.567728230908941</c:v>
                </c:pt>
                <c:pt idx="6922">
                  <c:v>2.0635084477822607</c:v>
                </c:pt>
                <c:pt idx="6923">
                  <c:v>33.833969599511725</c:v>
                </c:pt>
                <c:pt idx="6924">
                  <c:v>22.023017990714617</c:v>
                </c:pt>
                <c:pt idx="6925">
                  <c:v>35.230340496594145</c:v>
                </c:pt>
                <c:pt idx="6926">
                  <c:v>8.9932289597663395</c:v>
                </c:pt>
                <c:pt idx="6927">
                  <c:v>14.551483310654559</c:v>
                </c:pt>
                <c:pt idx="6928">
                  <c:v>128.84696295734088</c:v>
                </c:pt>
                <c:pt idx="6929">
                  <c:v>23.022289549860329</c:v>
                </c:pt>
                <c:pt idx="6930">
                  <c:v>47.897917291556304</c:v>
                </c:pt>
                <c:pt idx="6931">
                  <c:v>14.879474321888713</c:v>
                </c:pt>
                <c:pt idx="6932">
                  <c:v>7.3818903366177659</c:v>
                </c:pt>
                <c:pt idx="6933">
                  <c:v>13.351540897407901</c:v>
                </c:pt>
                <c:pt idx="6934">
                  <c:v>27.161372637977632</c:v>
                </c:pt>
                <c:pt idx="6935">
                  <c:v>21.330145586149289</c:v>
                </c:pt>
                <c:pt idx="6936">
                  <c:v>19.48547369385421</c:v>
                </c:pt>
                <c:pt idx="6937">
                  <c:v>26.620902233741479</c:v>
                </c:pt>
                <c:pt idx="6938">
                  <c:v>18.152888013275248</c:v>
                </c:pt>
                <c:pt idx="6939">
                  <c:v>16.514569380417186</c:v>
                </c:pt>
                <c:pt idx="6940">
                  <c:v>17.769138882995389</c:v>
                </c:pt>
                <c:pt idx="6941">
                  <c:v>29.077811653755358</c:v>
                </c:pt>
                <c:pt idx="6942">
                  <c:v>27.084292996193394</c:v>
                </c:pt>
                <c:pt idx="6943">
                  <c:v>24.080863019570817</c:v>
                </c:pt>
                <c:pt idx="6944">
                  <c:v>27.360275383862632</c:v>
                </c:pt>
                <c:pt idx="6945">
                  <c:v>16.187098189927077</c:v>
                </c:pt>
                <c:pt idx="6946">
                  <c:v>22.85177311438807</c:v>
                </c:pt>
                <c:pt idx="6947">
                  <c:v>57.463949161852121</c:v>
                </c:pt>
                <c:pt idx="6948">
                  <c:v>19.298970820842413</c:v>
                </c:pt>
                <c:pt idx="6949">
                  <c:v>76.483325370161708</c:v>
                </c:pt>
                <c:pt idx="6950">
                  <c:v>42.003753392498609</c:v>
                </c:pt>
                <c:pt idx="6951">
                  <c:v>5.4028610756607209</c:v>
                </c:pt>
                <c:pt idx="6952">
                  <c:v>11.773577792762412</c:v>
                </c:pt>
                <c:pt idx="6953">
                  <c:v>26.410011695016049</c:v>
                </c:pt>
                <c:pt idx="6954">
                  <c:v>15.330043082350592</c:v>
                </c:pt>
                <c:pt idx="6955">
                  <c:v>12.730870907663977</c:v>
                </c:pt>
                <c:pt idx="6956">
                  <c:v>25.664867149782683</c:v>
                </c:pt>
                <c:pt idx="6957">
                  <c:v>19.888825721008647</c:v>
                </c:pt>
                <c:pt idx="6958">
                  <c:v>22.018832404771697</c:v>
                </c:pt>
                <c:pt idx="6959">
                  <c:v>15.343891052450445</c:v>
                </c:pt>
                <c:pt idx="6960">
                  <c:v>15.273723809431145</c:v>
                </c:pt>
                <c:pt idx="6961">
                  <c:v>4.7063137870036025</c:v>
                </c:pt>
                <c:pt idx="6962">
                  <c:v>14.038803540722169</c:v>
                </c:pt>
                <c:pt idx="6963">
                  <c:v>29.70644611288516</c:v>
                </c:pt>
                <c:pt idx="6964">
                  <c:v>18.550895293397033</c:v>
                </c:pt>
                <c:pt idx="6965">
                  <c:v>5.6515814516049412</c:v>
                </c:pt>
                <c:pt idx="6966">
                  <c:v>21.806190739321824</c:v>
                </c:pt>
                <c:pt idx="6967">
                  <c:v>30.919319750675172</c:v>
                </c:pt>
                <c:pt idx="6968">
                  <c:v>15.644981290954659</c:v>
                </c:pt>
                <c:pt idx="6969">
                  <c:v>30.736977014072657</c:v>
                </c:pt>
                <c:pt idx="6970">
                  <c:v>13.084807731279879</c:v>
                </c:pt>
                <c:pt idx="6971">
                  <c:v>23.179804617859745</c:v>
                </c:pt>
                <c:pt idx="6972">
                  <c:v>25.870154714622394</c:v>
                </c:pt>
                <c:pt idx="6973">
                  <c:v>10.381455539220898</c:v>
                </c:pt>
                <c:pt idx="6974">
                  <c:v>12.485572435952621</c:v>
                </c:pt>
                <c:pt idx="6975">
                  <c:v>32.709060097807665</c:v>
                </c:pt>
                <c:pt idx="6976">
                  <c:v>22.069308322585961</c:v>
                </c:pt>
                <c:pt idx="6977">
                  <c:v>36.387347021610402</c:v>
                </c:pt>
                <c:pt idx="6978">
                  <c:v>19.73807713732268</c:v>
                </c:pt>
                <c:pt idx="6979">
                  <c:v>10.927244101521724</c:v>
                </c:pt>
                <c:pt idx="6980">
                  <c:v>14.786307526102538</c:v>
                </c:pt>
                <c:pt idx="6981">
                  <c:v>23.173494482180402</c:v>
                </c:pt>
                <c:pt idx="6982">
                  <c:v>27.557253343137699</c:v>
                </c:pt>
                <c:pt idx="6983">
                  <c:v>64.812598562753308</c:v>
                </c:pt>
                <c:pt idx="6984">
                  <c:v>11.925323553829577</c:v>
                </c:pt>
                <c:pt idx="6985">
                  <c:v>18.762306216134355</c:v>
                </c:pt>
                <c:pt idx="6986">
                  <c:v>20.764594881046751</c:v>
                </c:pt>
                <c:pt idx="6987">
                  <c:v>14.882998144529786</c:v>
                </c:pt>
                <c:pt idx="6988">
                  <c:v>16.490222761023091</c:v>
                </c:pt>
                <c:pt idx="6989">
                  <c:v>22.087278559262337</c:v>
                </c:pt>
                <c:pt idx="6990">
                  <c:v>18.139836886411995</c:v>
                </c:pt>
                <c:pt idx="6991">
                  <c:v>187.64559142410113</c:v>
                </c:pt>
                <c:pt idx="6992">
                  <c:v>12.336464732555987</c:v>
                </c:pt>
                <c:pt idx="6993">
                  <c:v>33.566990069261969</c:v>
                </c:pt>
                <c:pt idx="6994">
                  <c:v>10.755530917416632</c:v>
                </c:pt>
                <c:pt idx="6995">
                  <c:v>94.580396248365489</c:v>
                </c:pt>
                <c:pt idx="6996">
                  <c:v>11.097327816089825</c:v>
                </c:pt>
                <c:pt idx="6997">
                  <c:v>24.903874687852198</c:v>
                </c:pt>
                <c:pt idx="6998">
                  <c:v>24.682321057092562</c:v>
                </c:pt>
                <c:pt idx="6999">
                  <c:v>25.453072198949901</c:v>
                </c:pt>
                <c:pt idx="7000">
                  <c:v>18.37194276714197</c:v>
                </c:pt>
                <c:pt idx="7001">
                  <c:v>14.659758714147527</c:v>
                </c:pt>
                <c:pt idx="7002">
                  <c:v>78.620987817297532</c:v>
                </c:pt>
                <c:pt idx="7003">
                  <c:v>18.187376103198748</c:v>
                </c:pt>
                <c:pt idx="7004">
                  <c:v>33.137576497965497</c:v>
                </c:pt>
                <c:pt idx="7005">
                  <c:v>19.502833747958732</c:v>
                </c:pt>
                <c:pt idx="7006">
                  <c:v>10.742650399496595</c:v>
                </c:pt>
                <c:pt idx="7007">
                  <c:v>19.475060617590941</c:v>
                </c:pt>
                <c:pt idx="7008">
                  <c:v>23.083862881552061</c:v>
                </c:pt>
                <c:pt idx="7009">
                  <c:v>14.402284625369891</c:v>
                </c:pt>
                <c:pt idx="7010">
                  <c:v>32.293870003952939</c:v>
                </c:pt>
                <c:pt idx="7011">
                  <c:v>39.290443403873013</c:v>
                </c:pt>
                <c:pt idx="7012">
                  <c:v>32.031823351849596</c:v>
                </c:pt>
                <c:pt idx="7013">
                  <c:v>16.249534848035022</c:v>
                </c:pt>
                <c:pt idx="7014">
                  <c:v>30.633807524320851</c:v>
                </c:pt>
                <c:pt idx="7015">
                  <c:v>22.166728179797129</c:v>
                </c:pt>
                <c:pt idx="7016">
                  <c:v>13.071778852869013</c:v>
                </c:pt>
                <c:pt idx="7017">
                  <c:v>26.878651257555514</c:v>
                </c:pt>
                <c:pt idx="7018">
                  <c:v>25.120520668222191</c:v>
                </c:pt>
                <c:pt idx="7019">
                  <c:v>23.812614588712165</c:v>
                </c:pt>
                <c:pt idx="7020">
                  <c:v>10.145036801312296</c:v>
                </c:pt>
                <c:pt idx="7021">
                  <c:v>25.84658988685149</c:v>
                </c:pt>
                <c:pt idx="7022">
                  <c:v>42.805072935225617</c:v>
                </c:pt>
                <c:pt idx="7023">
                  <c:v>7.8234679584497675</c:v>
                </c:pt>
                <c:pt idx="7024">
                  <c:v>18.123695001956118</c:v>
                </c:pt>
                <c:pt idx="7025">
                  <c:v>21.899400033680504</c:v>
                </c:pt>
                <c:pt idx="7026">
                  <c:v>17.928089644035211</c:v>
                </c:pt>
                <c:pt idx="7027">
                  <c:v>30.385168220807589</c:v>
                </c:pt>
                <c:pt idx="7028">
                  <c:v>13.634385536710836</c:v>
                </c:pt>
                <c:pt idx="7029">
                  <c:v>28.159896817975579</c:v>
                </c:pt>
                <c:pt idx="7030">
                  <c:v>25.814519004815352</c:v>
                </c:pt>
                <c:pt idx="7031">
                  <c:v>16.481167712003085</c:v>
                </c:pt>
                <c:pt idx="7032">
                  <c:v>19.477857531895268</c:v>
                </c:pt>
                <c:pt idx="7033">
                  <c:v>45.029191524535541</c:v>
                </c:pt>
                <c:pt idx="7034">
                  <c:v>21.755946843099668</c:v>
                </c:pt>
                <c:pt idx="7035">
                  <c:v>15.848848468434346</c:v>
                </c:pt>
                <c:pt idx="7036">
                  <c:v>31.18722483868147</c:v>
                </c:pt>
                <c:pt idx="7037">
                  <c:v>6.7257551466685941</c:v>
                </c:pt>
                <c:pt idx="7038">
                  <c:v>27.826817462301545</c:v>
                </c:pt>
                <c:pt idx="7039">
                  <c:v>19.880605718644389</c:v>
                </c:pt>
                <c:pt idx="7040">
                  <c:v>10.356380676944003</c:v>
                </c:pt>
                <c:pt idx="7041">
                  <c:v>20.815483941826272</c:v>
                </c:pt>
                <c:pt idx="7042">
                  <c:v>25.752386393434989</c:v>
                </c:pt>
                <c:pt idx="7043">
                  <c:v>44.991315599857238</c:v>
                </c:pt>
                <c:pt idx="7044">
                  <c:v>21.948124398640488</c:v>
                </c:pt>
                <c:pt idx="7045">
                  <c:v>26.259767528673635</c:v>
                </c:pt>
                <c:pt idx="7046">
                  <c:v>19.20670559680223</c:v>
                </c:pt>
                <c:pt idx="7047">
                  <c:v>23.077885795813273</c:v>
                </c:pt>
                <c:pt idx="7048">
                  <c:v>9.6221329443855037</c:v>
                </c:pt>
                <c:pt idx="7049">
                  <c:v>31.310746893623037</c:v>
                </c:pt>
                <c:pt idx="7050">
                  <c:v>16.793501906497312</c:v>
                </c:pt>
                <c:pt idx="7051">
                  <c:v>23.447085501508468</c:v>
                </c:pt>
                <c:pt idx="7052">
                  <c:v>14.523758086477118</c:v>
                </c:pt>
                <c:pt idx="7053">
                  <c:v>16.822601791142887</c:v>
                </c:pt>
                <c:pt idx="7054">
                  <c:v>16.053542623406749</c:v>
                </c:pt>
                <c:pt idx="7055">
                  <c:v>18.649958613420424</c:v>
                </c:pt>
                <c:pt idx="7056">
                  <c:v>15.915079486292457</c:v>
                </c:pt>
                <c:pt idx="7058">
                  <c:v>18.434419801569703</c:v>
                </c:pt>
                <c:pt idx="7059">
                  <c:v>26.651751444913323</c:v>
                </c:pt>
                <c:pt idx="7060">
                  <c:v>30.234063563582371</c:v>
                </c:pt>
                <c:pt idx="7061">
                  <c:v>20.464301927142785</c:v>
                </c:pt>
                <c:pt idx="7062">
                  <c:v>24.503390033583088</c:v>
                </c:pt>
                <c:pt idx="7063">
                  <c:v>27.330353198972784</c:v>
                </c:pt>
                <c:pt idx="7064">
                  <c:v>16.588052506194444</c:v>
                </c:pt>
                <c:pt idx="7065">
                  <c:v>24.020874165832353</c:v>
                </c:pt>
                <c:pt idx="7066">
                  <c:v>25.824657277156376</c:v>
                </c:pt>
                <c:pt idx="7067">
                  <c:v>20.235520843762686</c:v>
                </c:pt>
                <c:pt idx="7068">
                  <c:v>12.641820475444678</c:v>
                </c:pt>
                <c:pt idx="7069">
                  <c:v>27.079464527146129</c:v>
                </c:pt>
                <c:pt idx="7070">
                  <c:v>23.919738588623641</c:v>
                </c:pt>
                <c:pt idx="7071">
                  <c:v>18.238403711380421</c:v>
                </c:pt>
                <c:pt idx="7072">
                  <c:v>19.192429244884408</c:v>
                </c:pt>
                <c:pt idx="7074">
                  <c:v>15.095702249092518</c:v>
                </c:pt>
                <c:pt idx="7075">
                  <c:v>22.705716836379743</c:v>
                </c:pt>
                <c:pt idx="7076">
                  <c:v>22.126494541131564</c:v>
                </c:pt>
                <c:pt idx="7077">
                  <c:v>29.855185064351559</c:v>
                </c:pt>
                <c:pt idx="7078">
                  <c:v>28.25018789946628</c:v>
                </c:pt>
                <c:pt idx="7079">
                  <c:v>12.168658763746938</c:v>
                </c:pt>
                <c:pt idx="7080">
                  <c:v>15.279795717271499</c:v>
                </c:pt>
                <c:pt idx="7081">
                  <c:v>23.063196909905955</c:v>
                </c:pt>
                <c:pt idx="7082">
                  <c:v>22.136953061661039</c:v>
                </c:pt>
                <c:pt idx="7083">
                  <c:v>12.584281003468631</c:v>
                </c:pt>
                <c:pt idx="7084">
                  <c:v>26.984966504360809</c:v>
                </c:pt>
                <c:pt idx="7085">
                  <c:v>16.469126034645885</c:v>
                </c:pt>
                <c:pt idx="7086">
                  <c:v>15.723031703802492</c:v>
                </c:pt>
                <c:pt idx="7087">
                  <c:v>21.127105776391872</c:v>
                </c:pt>
                <c:pt idx="7088">
                  <c:v>25.515161390171521</c:v>
                </c:pt>
                <c:pt idx="7089">
                  <c:v>23.757582881567568</c:v>
                </c:pt>
                <c:pt idx="7090">
                  <c:v>10.309280169338948</c:v>
                </c:pt>
                <c:pt idx="7091">
                  <c:v>28.298779513940207</c:v>
                </c:pt>
                <c:pt idx="7092">
                  <c:v>26.250155090089759</c:v>
                </c:pt>
                <c:pt idx="7093">
                  <c:v>6.5362433456544435</c:v>
                </c:pt>
                <c:pt idx="7094">
                  <c:v>55.365863007073145</c:v>
                </c:pt>
                <c:pt idx="7095">
                  <c:v>23.0011576497389</c:v>
                </c:pt>
                <c:pt idx="7096">
                  <c:v>20.339372915857155</c:v>
                </c:pt>
                <c:pt idx="7097">
                  <c:v>7.5739860198797624</c:v>
                </c:pt>
                <c:pt idx="7098">
                  <c:v>14.468400453976946</c:v>
                </c:pt>
                <c:pt idx="7099">
                  <c:v>34.783347142612456</c:v>
                </c:pt>
                <c:pt idx="7100">
                  <c:v>24.246614072495305</c:v>
                </c:pt>
                <c:pt idx="7101">
                  <c:v>19.713106949710159</c:v>
                </c:pt>
                <c:pt idx="7102">
                  <c:v>20.887023268409173</c:v>
                </c:pt>
                <c:pt idx="7103">
                  <c:v>97.759135432068632</c:v>
                </c:pt>
                <c:pt idx="7104">
                  <c:v>72.062393669549479</c:v>
                </c:pt>
                <c:pt idx="7105">
                  <c:v>12.302360295612216</c:v>
                </c:pt>
                <c:pt idx="7106">
                  <c:v>18.418176115189773</c:v>
                </c:pt>
                <c:pt idx="7107">
                  <c:v>32.36329573927619</c:v>
                </c:pt>
                <c:pt idx="7108">
                  <c:v>10.086253611711371</c:v>
                </c:pt>
                <c:pt idx="7109">
                  <c:v>11.392118892907057</c:v>
                </c:pt>
                <c:pt idx="7110">
                  <c:v>31.450781811346335</c:v>
                </c:pt>
                <c:pt idx="7111">
                  <c:v>7.977365745850773</c:v>
                </c:pt>
                <c:pt idx="7112">
                  <c:v>24.205718712146986</c:v>
                </c:pt>
                <c:pt idx="7113">
                  <c:v>18.623430510628051</c:v>
                </c:pt>
                <c:pt idx="7114">
                  <c:v>22.407510437338473</c:v>
                </c:pt>
                <c:pt idx="7115">
                  <c:v>12.209915883645586</c:v>
                </c:pt>
                <c:pt idx="7116">
                  <c:v>19.523361686644456</c:v>
                </c:pt>
                <c:pt idx="7117">
                  <c:v>31.732772299120114</c:v>
                </c:pt>
                <c:pt idx="7118">
                  <c:v>32.89117719285467</c:v>
                </c:pt>
                <c:pt idx="7119">
                  <c:v>18.815145015398976</c:v>
                </c:pt>
                <c:pt idx="7120">
                  <c:v>20.134604322621843</c:v>
                </c:pt>
                <c:pt idx="7121">
                  <c:v>13.309526218468859</c:v>
                </c:pt>
                <c:pt idx="7122">
                  <c:v>8.679167324676877</c:v>
                </c:pt>
                <c:pt idx="7123">
                  <c:v>12.496772958534514</c:v>
                </c:pt>
                <c:pt idx="7124">
                  <c:v>22.35645674952162</c:v>
                </c:pt>
                <c:pt idx="7125">
                  <c:v>109.1641474666547</c:v>
                </c:pt>
                <c:pt idx="7126">
                  <c:v>19.321018508286691</c:v>
                </c:pt>
                <c:pt idx="7127">
                  <c:v>24.325013478643495</c:v>
                </c:pt>
                <c:pt idx="7128">
                  <c:v>7.8902479422316372</c:v>
                </c:pt>
                <c:pt idx="7129">
                  <c:v>50.37368990658041</c:v>
                </c:pt>
                <c:pt idx="7130">
                  <c:v>18.360950908348496</c:v>
                </c:pt>
                <c:pt idx="7131">
                  <c:v>21.379657369507878</c:v>
                </c:pt>
                <c:pt idx="7132">
                  <c:v>20.483046873051585</c:v>
                </c:pt>
                <c:pt idx="7133">
                  <c:v>13.096761689221866</c:v>
                </c:pt>
                <c:pt idx="7134">
                  <c:v>17.721064397747082</c:v>
                </c:pt>
                <c:pt idx="7135">
                  <c:v>17.787535990527957</c:v>
                </c:pt>
                <c:pt idx="7136">
                  <c:v>2.5873058735405916</c:v>
                </c:pt>
                <c:pt idx="7137">
                  <c:v>14.7723690483861</c:v>
                </c:pt>
                <c:pt idx="7138">
                  <c:v>25.084758707751202</c:v>
                </c:pt>
                <c:pt idx="7139">
                  <c:v>61.182082443857077</c:v>
                </c:pt>
                <c:pt idx="7140">
                  <c:v>14.100314316724738</c:v>
                </c:pt>
                <c:pt idx="7141">
                  <c:v>75.238352537561596</c:v>
                </c:pt>
                <c:pt idx="7142">
                  <c:v>20.762875287278334</c:v>
                </c:pt>
                <c:pt idx="7143">
                  <c:v>9.0835107582700516</c:v>
                </c:pt>
                <c:pt idx="7144">
                  <c:v>59.90844646517246</c:v>
                </c:pt>
                <c:pt idx="7145">
                  <c:v>15.221188293935919</c:v>
                </c:pt>
                <c:pt idx="7146">
                  <c:v>18.057528150182904</c:v>
                </c:pt>
                <c:pt idx="7147">
                  <c:v>29.544237158488862</c:v>
                </c:pt>
                <c:pt idx="7148">
                  <c:v>16.632184793569063</c:v>
                </c:pt>
                <c:pt idx="7149">
                  <c:v>16.74614377835449</c:v>
                </c:pt>
                <c:pt idx="7150">
                  <c:v>96.381194670044323</c:v>
                </c:pt>
                <c:pt idx="7151">
                  <c:v>33.001983013640682</c:v>
                </c:pt>
                <c:pt idx="7152">
                  <c:v>9.3497815553167598</c:v>
                </c:pt>
                <c:pt idx="7153">
                  <c:v>11.898208951307074</c:v>
                </c:pt>
                <c:pt idx="7154">
                  <c:v>9.9808315619354957</c:v>
                </c:pt>
                <c:pt idx="7155">
                  <c:v>12.578783709855152</c:v>
                </c:pt>
                <c:pt idx="7156">
                  <c:v>27.482378236916038</c:v>
                </c:pt>
                <c:pt idx="7157">
                  <c:v>15.152578808468306</c:v>
                </c:pt>
                <c:pt idx="7158">
                  <c:v>17.555934543098591</c:v>
                </c:pt>
                <c:pt idx="7159">
                  <c:v>31.375600721442265</c:v>
                </c:pt>
                <c:pt idx="7160">
                  <c:v>41.727303099679261</c:v>
                </c:pt>
                <c:pt idx="7161">
                  <c:v>16.298898763437357</c:v>
                </c:pt>
                <c:pt idx="7162">
                  <c:v>8.2333843330348344</c:v>
                </c:pt>
                <c:pt idx="7163">
                  <c:v>21.554701920398902</c:v>
                </c:pt>
                <c:pt idx="7164">
                  <c:v>41.892600023566409</c:v>
                </c:pt>
                <c:pt idx="7165">
                  <c:v>15.999515387452274</c:v>
                </c:pt>
                <c:pt idx="7166">
                  <c:v>24.795282631502509</c:v>
                </c:pt>
                <c:pt idx="7167">
                  <c:v>14.133961194871961</c:v>
                </c:pt>
                <c:pt idx="7168">
                  <c:v>10.317368646081157</c:v>
                </c:pt>
                <c:pt idx="7169">
                  <c:v>14.596664192593432</c:v>
                </c:pt>
                <c:pt idx="7170">
                  <c:v>9.635039636135815</c:v>
                </c:pt>
                <c:pt idx="7171">
                  <c:v>65.474425112129481</c:v>
                </c:pt>
                <c:pt idx="7172">
                  <c:v>13.926684784724969</c:v>
                </c:pt>
                <c:pt idx="7173">
                  <c:v>20.482939237011426</c:v>
                </c:pt>
                <c:pt idx="7174">
                  <c:v>39.98739631859916</c:v>
                </c:pt>
                <c:pt idx="7175">
                  <c:v>16.263501975253632</c:v>
                </c:pt>
                <c:pt idx="7176">
                  <c:v>15.301838724427281</c:v>
                </c:pt>
                <c:pt idx="7177">
                  <c:v>4.9239472209226278</c:v>
                </c:pt>
                <c:pt idx="7178">
                  <c:v>29.151606253045344</c:v>
                </c:pt>
                <c:pt idx="7179">
                  <c:v>13.424887874907988</c:v>
                </c:pt>
                <c:pt idx="7180">
                  <c:v>28.364457101215539</c:v>
                </c:pt>
                <c:pt idx="7181">
                  <c:v>21.84796799893061</c:v>
                </c:pt>
                <c:pt idx="7182">
                  <c:v>9.888290138953268</c:v>
                </c:pt>
                <c:pt idx="7183">
                  <c:v>6.2584802548542751</c:v>
                </c:pt>
                <c:pt idx="7184">
                  <c:v>12.454817851821733</c:v>
                </c:pt>
                <c:pt idx="7185">
                  <c:v>154.39241086224544</c:v>
                </c:pt>
                <c:pt idx="7186">
                  <c:v>24.679734145240946</c:v>
                </c:pt>
                <c:pt idx="7187">
                  <c:v>17.422616593955954</c:v>
                </c:pt>
                <c:pt idx="7188">
                  <c:v>21.148522260880124</c:v>
                </c:pt>
                <c:pt idx="7189">
                  <c:v>19.159648563331764</c:v>
                </c:pt>
                <c:pt idx="7190">
                  <c:v>29.116657253912432</c:v>
                </c:pt>
                <c:pt idx="7191">
                  <c:v>26.306545628129502</c:v>
                </c:pt>
                <c:pt idx="7192">
                  <c:v>23.155214994445259</c:v>
                </c:pt>
                <c:pt idx="7193">
                  <c:v>28.810090197854706</c:v>
                </c:pt>
                <c:pt idx="7194">
                  <c:v>21.390034713289673</c:v>
                </c:pt>
                <c:pt idx="7195">
                  <c:v>8.9488464226055182</c:v>
                </c:pt>
                <c:pt idx="7196">
                  <c:v>26.474093531689867</c:v>
                </c:pt>
                <c:pt idx="7197">
                  <c:v>22.38218304970701</c:v>
                </c:pt>
                <c:pt idx="7198">
                  <c:v>11.535280110972002</c:v>
                </c:pt>
                <c:pt idx="7199">
                  <c:v>9.9165974954782801</c:v>
                </c:pt>
                <c:pt idx="7200">
                  <c:v>17.256198391960677</c:v>
                </c:pt>
                <c:pt idx="7201">
                  <c:v>17.796211589471312</c:v>
                </c:pt>
                <c:pt idx="7202">
                  <c:v>11.804624074765433</c:v>
                </c:pt>
                <c:pt idx="7203">
                  <c:v>24.965637018478258</c:v>
                </c:pt>
                <c:pt idx="7204">
                  <c:v>21.591497782906519</c:v>
                </c:pt>
                <c:pt idx="7205">
                  <c:v>11.522795935424483</c:v>
                </c:pt>
                <c:pt idx="7206">
                  <c:v>12.646184692405518</c:v>
                </c:pt>
                <c:pt idx="7207">
                  <c:v>18.782182608670382</c:v>
                </c:pt>
                <c:pt idx="7208">
                  <c:v>19.097457434788492</c:v>
                </c:pt>
                <c:pt idx="7209">
                  <c:v>13.065344877570601</c:v>
                </c:pt>
                <c:pt idx="7210">
                  <c:v>13.687060441153264</c:v>
                </c:pt>
                <c:pt idx="7211">
                  <c:v>12.429308065322193</c:v>
                </c:pt>
                <c:pt idx="7212">
                  <c:v>24.877929622935437</c:v>
                </c:pt>
                <c:pt idx="7213">
                  <c:v>19.479316521478935</c:v>
                </c:pt>
                <c:pt idx="7214">
                  <c:v>9.6586806442239759</c:v>
                </c:pt>
                <c:pt idx="7215">
                  <c:v>19.966767101673451</c:v>
                </c:pt>
                <c:pt idx="7216">
                  <c:v>20.474055051399851</c:v>
                </c:pt>
                <c:pt idx="7217">
                  <c:v>26.208967002992487</c:v>
                </c:pt>
                <c:pt idx="7218">
                  <c:v>17.964040588865561</c:v>
                </c:pt>
                <c:pt idx="7219">
                  <c:v>16.154600987758677</c:v>
                </c:pt>
                <c:pt idx="7220">
                  <c:v>11.841093505268322</c:v>
                </c:pt>
                <c:pt idx="7221">
                  <c:v>14.676532250407604</c:v>
                </c:pt>
                <c:pt idx="7222">
                  <c:v>16.202622924302482</c:v>
                </c:pt>
                <c:pt idx="7223">
                  <c:v>19.41366066063431</c:v>
                </c:pt>
                <c:pt idx="7224">
                  <c:v>18.194278580085374</c:v>
                </c:pt>
                <c:pt idx="7225">
                  <c:v>20.615532933548373</c:v>
                </c:pt>
                <c:pt idx="7226">
                  <c:v>15.41993104885252</c:v>
                </c:pt>
                <c:pt idx="7227">
                  <c:v>17.518187848430834</c:v>
                </c:pt>
                <c:pt idx="7228">
                  <c:v>20.493847935763633</c:v>
                </c:pt>
                <c:pt idx="7229">
                  <c:v>24.362220027484923</c:v>
                </c:pt>
                <c:pt idx="7230">
                  <c:v>31.906149023877422</c:v>
                </c:pt>
                <c:pt idx="7231">
                  <c:v>21.157825993732292</c:v>
                </c:pt>
                <c:pt idx="7232">
                  <c:v>17.703727885098633</c:v>
                </c:pt>
                <c:pt idx="7233">
                  <c:v>39.164431941489497</c:v>
                </c:pt>
                <c:pt idx="7234">
                  <c:v>13.414295642426751</c:v>
                </c:pt>
                <c:pt idx="7235">
                  <c:v>19.54570640164917</c:v>
                </c:pt>
                <c:pt idx="7236">
                  <c:v>17.750304608354011</c:v>
                </c:pt>
                <c:pt idx="7237">
                  <c:v>68.742997280139193</c:v>
                </c:pt>
                <c:pt idx="7238">
                  <c:v>36.224550248116699</c:v>
                </c:pt>
                <c:pt idx="7239">
                  <c:v>27.00472669160483</c:v>
                </c:pt>
                <c:pt idx="7240">
                  <c:v>14.097529189146321</c:v>
                </c:pt>
                <c:pt idx="7241">
                  <c:v>10.000695068781361</c:v>
                </c:pt>
                <c:pt idx="7242">
                  <c:v>22.842627228287828</c:v>
                </c:pt>
                <c:pt idx="7243">
                  <c:v>21.27170948812153</c:v>
                </c:pt>
                <c:pt idx="7244">
                  <c:v>11.785754322342466</c:v>
                </c:pt>
                <c:pt idx="7245">
                  <c:v>13.175791532843279</c:v>
                </c:pt>
                <c:pt idx="7246">
                  <c:v>20.369957856252146</c:v>
                </c:pt>
                <c:pt idx="7247">
                  <c:v>18.376437516168366</c:v>
                </c:pt>
                <c:pt idx="7248">
                  <c:v>22.838165486883195</c:v>
                </c:pt>
                <c:pt idx="7249">
                  <c:v>23.012360127299022</c:v>
                </c:pt>
                <c:pt idx="7250">
                  <c:v>18.750246807067402</c:v>
                </c:pt>
                <c:pt idx="7251">
                  <c:v>18.510103205027292</c:v>
                </c:pt>
                <c:pt idx="7252">
                  <c:v>19.267254736268384</c:v>
                </c:pt>
                <c:pt idx="7253">
                  <c:v>26.401432582587127</c:v>
                </c:pt>
                <c:pt idx="7254">
                  <c:v>22.906824230577723</c:v>
                </c:pt>
                <c:pt idx="7255">
                  <c:v>13.500164117888772</c:v>
                </c:pt>
                <c:pt idx="7256">
                  <c:v>7.9497572164537535</c:v>
                </c:pt>
                <c:pt idx="7257">
                  <c:v>48.67757281659555</c:v>
                </c:pt>
                <c:pt idx="7258">
                  <c:v>17.064869246134879</c:v>
                </c:pt>
                <c:pt idx="7259">
                  <c:v>16.665444608079227</c:v>
                </c:pt>
                <c:pt idx="7260">
                  <c:v>24.883302473246985</c:v>
                </c:pt>
                <c:pt idx="7261">
                  <c:v>15.98479495211409</c:v>
                </c:pt>
                <c:pt idx="7262">
                  <c:v>12.381386752026758</c:v>
                </c:pt>
                <c:pt idx="7263">
                  <c:v>20.203957260671164</c:v>
                </c:pt>
                <c:pt idx="7264">
                  <c:v>23.374833249168066</c:v>
                </c:pt>
                <c:pt idx="7265">
                  <c:v>14.231217836089471</c:v>
                </c:pt>
                <c:pt idx="7266">
                  <c:v>23.979372407146364</c:v>
                </c:pt>
                <c:pt idx="7267">
                  <c:v>23.600609129041747</c:v>
                </c:pt>
                <c:pt idx="7268">
                  <c:v>11.712810223331156</c:v>
                </c:pt>
                <c:pt idx="7269">
                  <c:v>16.798940862815527</c:v>
                </c:pt>
                <c:pt idx="7270">
                  <c:v>25.917263738192965</c:v>
                </c:pt>
                <c:pt idx="7271">
                  <c:v>11.770711589461602</c:v>
                </c:pt>
                <c:pt idx="7272">
                  <c:v>14.925717749710602</c:v>
                </c:pt>
                <c:pt idx="7273">
                  <c:v>25.396230930273369</c:v>
                </c:pt>
                <c:pt idx="7274">
                  <c:v>12.661800111368263</c:v>
                </c:pt>
                <c:pt idx="7275">
                  <c:v>13.177049255046652</c:v>
                </c:pt>
                <c:pt idx="7276">
                  <c:v>108.03233255980533</c:v>
                </c:pt>
                <c:pt idx="7277">
                  <c:v>24.014681165366365</c:v>
                </c:pt>
                <c:pt idx="7278">
                  <c:v>85.438185312854841</c:v>
                </c:pt>
                <c:pt idx="7279">
                  <c:v>25.893680757888138</c:v>
                </c:pt>
                <c:pt idx="7280">
                  <c:v>16.009922005346798</c:v>
                </c:pt>
                <c:pt idx="7281">
                  <c:v>21.830733542524431</c:v>
                </c:pt>
                <c:pt idx="7282">
                  <c:v>21.721697041846092</c:v>
                </c:pt>
                <c:pt idx="7283">
                  <c:v>14.685141174287745</c:v>
                </c:pt>
                <c:pt idx="7284">
                  <c:v>17.875327883715979</c:v>
                </c:pt>
                <c:pt idx="7285">
                  <c:v>24.315956714220377</c:v>
                </c:pt>
                <c:pt idx="7286">
                  <c:v>4.3360841787261188</c:v>
                </c:pt>
                <c:pt idx="7287">
                  <c:v>13.031929680713203</c:v>
                </c:pt>
                <c:pt idx="7288">
                  <c:v>29.137827356899404</c:v>
                </c:pt>
                <c:pt idx="7289">
                  <c:v>48.344383925536569</c:v>
                </c:pt>
                <c:pt idx="7290">
                  <c:v>24.553581902860667</c:v>
                </c:pt>
                <c:pt idx="7291">
                  <c:v>17.14562790090854</c:v>
                </c:pt>
                <c:pt idx="7292">
                  <c:v>29.820859845176777</c:v>
                </c:pt>
                <c:pt idx="7293">
                  <c:v>23.850995225464906</c:v>
                </c:pt>
                <c:pt idx="7294">
                  <c:v>21.913469861957662</c:v>
                </c:pt>
                <c:pt idx="7295">
                  <c:v>15.080613894134268</c:v>
                </c:pt>
                <c:pt idx="7296">
                  <c:v>29.453967524654889</c:v>
                </c:pt>
                <c:pt idx="7297">
                  <c:v>12.136060042582237</c:v>
                </c:pt>
                <c:pt idx="7298">
                  <c:v>15.769390404105671</c:v>
                </c:pt>
                <c:pt idx="7299">
                  <c:v>44.285698934391853</c:v>
                </c:pt>
                <c:pt idx="7300">
                  <c:v>13.714960567356405</c:v>
                </c:pt>
                <c:pt idx="7301">
                  <c:v>23.832118102458345</c:v>
                </c:pt>
                <c:pt idx="7302">
                  <c:v>20.043827834316627</c:v>
                </c:pt>
                <c:pt idx="7303">
                  <c:v>23.374418217459791</c:v>
                </c:pt>
                <c:pt idx="7304">
                  <c:v>127.27419700086043</c:v>
                </c:pt>
                <c:pt idx="7305">
                  <c:v>36.309211385786824</c:v>
                </c:pt>
                <c:pt idx="7306">
                  <c:v>24.252635114097721</c:v>
                </c:pt>
                <c:pt idx="7307">
                  <c:v>4.8821578992630457</c:v>
                </c:pt>
                <c:pt idx="7308">
                  <c:v>12.648704460631077</c:v>
                </c:pt>
                <c:pt idx="7309">
                  <c:v>23.193630580476203</c:v>
                </c:pt>
                <c:pt idx="7310">
                  <c:v>17.690289195655122</c:v>
                </c:pt>
                <c:pt idx="7311">
                  <c:v>23.077706545106064</c:v>
                </c:pt>
                <c:pt idx="7312">
                  <c:v>22.052469749471236</c:v>
                </c:pt>
                <c:pt idx="7313">
                  <c:v>6.2135637699201531</c:v>
                </c:pt>
                <c:pt idx="7314">
                  <c:v>21.915639376082229</c:v>
                </c:pt>
                <c:pt idx="7315">
                  <c:v>32.792717288369914</c:v>
                </c:pt>
                <c:pt idx="7316">
                  <c:v>7.9300872724677003</c:v>
                </c:pt>
                <c:pt idx="7317">
                  <c:v>18.335923406634535</c:v>
                </c:pt>
                <c:pt idx="7318">
                  <c:v>6.9342434838168643</c:v>
                </c:pt>
                <c:pt idx="7319">
                  <c:v>8.3094446274164184</c:v>
                </c:pt>
                <c:pt idx="7320">
                  <c:v>23.975007439506857</c:v>
                </c:pt>
                <c:pt idx="7321">
                  <c:v>21.368503873630086</c:v>
                </c:pt>
                <c:pt idx="7322">
                  <c:v>30.601145886941133</c:v>
                </c:pt>
                <c:pt idx="7323">
                  <c:v>60.026279015956362</c:v>
                </c:pt>
                <c:pt idx="7325">
                  <c:v>22.279644241387999</c:v>
                </c:pt>
                <c:pt idx="7326">
                  <c:v>23.625209590280473</c:v>
                </c:pt>
                <c:pt idx="7327">
                  <c:v>38.191016634607195</c:v>
                </c:pt>
                <c:pt idx="7328">
                  <c:v>25.899572039354695</c:v>
                </c:pt>
                <c:pt idx="7329">
                  <c:v>20.70002966231803</c:v>
                </c:pt>
                <c:pt idx="7330">
                  <c:v>16.251562120145881</c:v>
                </c:pt>
                <c:pt idx="7331">
                  <c:v>6.4512356798886765</c:v>
                </c:pt>
                <c:pt idx="7332">
                  <c:v>11.338982598499362</c:v>
                </c:pt>
                <c:pt idx="7333">
                  <c:v>24.328588907588117</c:v>
                </c:pt>
                <c:pt idx="7334">
                  <c:v>33.869919273714103</c:v>
                </c:pt>
                <c:pt idx="7335">
                  <c:v>15.924178509626774</c:v>
                </c:pt>
                <c:pt idx="7336">
                  <c:v>21.582180669963314</c:v>
                </c:pt>
                <c:pt idx="7338">
                  <c:v>12.191624650918541</c:v>
                </c:pt>
                <c:pt idx="7339">
                  <c:v>18.324951326290957</c:v>
                </c:pt>
                <c:pt idx="7340">
                  <c:v>20.927045385978268</c:v>
                </c:pt>
                <c:pt idx="7341">
                  <c:v>12.089979756397041</c:v>
                </c:pt>
                <c:pt idx="7342">
                  <c:v>7.9123180403850926</c:v>
                </c:pt>
                <c:pt idx="7343">
                  <c:v>30.240280195289927</c:v>
                </c:pt>
                <c:pt idx="7344">
                  <c:v>43.826105656497624</c:v>
                </c:pt>
                <c:pt idx="7345">
                  <c:v>24.08409801446631</c:v>
                </c:pt>
                <c:pt idx="7346">
                  <c:v>35.953950092192642</c:v>
                </c:pt>
                <c:pt idx="7347">
                  <c:v>22.170545640880121</c:v>
                </c:pt>
                <c:pt idx="7348">
                  <c:v>15.45323748785011</c:v>
                </c:pt>
                <c:pt idx="7349">
                  <c:v>30.403135888674683</c:v>
                </c:pt>
                <c:pt idx="7350">
                  <c:v>14.502504852006009</c:v>
                </c:pt>
                <c:pt idx="7351">
                  <c:v>64.166366615717976</c:v>
                </c:pt>
                <c:pt idx="7352">
                  <c:v>31.351911262902021</c:v>
                </c:pt>
                <c:pt idx="7353">
                  <c:v>17.373550177517536</c:v>
                </c:pt>
                <c:pt idx="7354">
                  <c:v>30.711144572855115</c:v>
                </c:pt>
                <c:pt idx="7355">
                  <c:v>24.347313448041806</c:v>
                </c:pt>
                <c:pt idx="7356">
                  <c:v>16.455642256218443</c:v>
                </c:pt>
                <c:pt idx="7357">
                  <c:v>18.06542862738592</c:v>
                </c:pt>
                <c:pt idx="7358">
                  <c:v>12.330059538533526</c:v>
                </c:pt>
                <c:pt idx="7359">
                  <c:v>11.818548289410806</c:v>
                </c:pt>
                <c:pt idx="7360">
                  <c:v>15.734803101427797</c:v>
                </c:pt>
                <c:pt idx="7361">
                  <c:v>11.475152418651264</c:v>
                </c:pt>
                <c:pt idx="7362">
                  <c:v>15.694788350519406</c:v>
                </c:pt>
                <c:pt idx="7363">
                  <c:v>18.595221783402994</c:v>
                </c:pt>
                <c:pt idx="7364">
                  <c:v>12.927386683494651</c:v>
                </c:pt>
                <c:pt idx="7365">
                  <c:v>35.501296625920133</c:v>
                </c:pt>
                <c:pt idx="7366">
                  <c:v>20.305332467006654</c:v>
                </c:pt>
                <c:pt idx="7367">
                  <c:v>24.936076270210233</c:v>
                </c:pt>
                <c:pt idx="7368">
                  <c:v>15.901158563911249</c:v>
                </c:pt>
                <c:pt idx="7369">
                  <c:v>11.167716177095411</c:v>
                </c:pt>
                <c:pt idx="7370">
                  <c:v>24.119634314930494</c:v>
                </c:pt>
                <c:pt idx="7371">
                  <c:v>23.25669109710687</c:v>
                </c:pt>
                <c:pt idx="7372">
                  <c:v>56.046294290319587</c:v>
                </c:pt>
                <c:pt idx="7373">
                  <c:v>33.097688381044918</c:v>
                </c:pt>
                <c:pt idx="7374">
                  <c:v>21.720140126792277</c:v>
                </c:pt>
                <c:pt idx="7375">
                  <c:v>18.040181282004809</c:v>
                </c:pt>
                <c:pt idx="7376">
                  <c:v>12.405720697874777</c:v>
                </c:pt>
                <c:pt idx="7377">
                  <c:v>15.25081294576855</c:v>
                </c:pt>
                <c:pt idx="7378">
                  <c:v>0.39508666256727099</c:v>
                </c:pt>
                <c:pt idx="7379">
                  <c:v>45.991220215511674</c:v>
                </c:pt>
                <c:pt idx="7380">
                  <c:v>23.123122069410805</c:v>
                </c:pt>
                <c:pt idx="7381">
                  <c:v>12.960775577967244</c:v>
                </c:pt>
                <c:pt idx="7382">
                  <c:v>10.695219446552855</c:v>
                </c:pt>
                <c:pt idx="7383">
                  <c:v>19.612481511118595</c:v>
                </c:pt>
                <c:pt idx="7384">
                  <c:v>18.737488470093279</c:v>
                </c:pt>
                <c:pt idx="7385">
                  <c:v>20.666593684460196</c:v>
                </c:pt>
                <c:pt idx="7386">
                  <c:v>9.3095841370351344</c:v>
                </c:pt>
                <c:pt idx="7387">
                  <c:v>18.533099818107299</c:v>
                </c:pt>
                <c:pt idx="7388">
                  <c:v>29.727371820917668</c:v>
                </c:pt>
                <c:pt idx="7389">
                  <c:v>22.411028362324732</c:v>
                </c:pt>
                <c:pt idx="7390">
                  <c:v>24.004417849668812</c:v>
                </c:pt>
                <c:pt idx="7391">
                  <c:v>18.602536274718563</c:v>
                </c:pt>
                <c:pt idx="7392">
                  <c:v>24.816009178682378</c:v>
                </c:pt>
                <c:pt idx="7393">
                  <c:v>13.932932214641108</c:v>
                </c:pt>
                <c:pt idx="7394">
                  <c:v>20.51875067660961</c:v>
                </c:pt>
                <c:pt idx="7395">
                  <c:v>26.219214112169997</c:v>
                </c:pt>
                <c:pt idx="7396">
                  <c:v>10.447227540704528</c:v>
                </c:pt>
                <c:pt idx="7397">
                  <c:v>10.929097164067526</c:v>
                </c:pt>
                <c:pt idx="7398">
                  <c:v>17.379598236465071</c:v>
                </c:pt>
                <c:pt idx="7399">
                  <c:v>20.498061818786805</c:v>
                </c:pt>
                <c:pt idx="7400">
                  <c:v>21.983801704099168</c:v>
                </c:pt>
                <c:pt idx="7401">
                  <c:v>16.059551397742368</c:v>
                </c:pt>
                <c:pt idx="7402">
                  <c:v>15.040856691566686</c:v>
                </c:pt>
                <c:pt idx="7403">
                  <c:v>4.3518322255779323</c:v>
                </c:pt>
                <c:pt idx="7404">
                  <c:v>16.621787340600982</c:v>
                </c:pt>
                <c:pt idx="7405">
                  <c:v>30.247339461052942</c:v>
                </c:pt>
                <c:pt idx="7406">
                  <c:v>16.018947262503662</c:v>
                </c:pt>
                <c:pt idx="7407">
                  <c:v>37.314088863917505</c:v>
                </c:pt>
                <c:pt idx="7408">
                  <c:v>6.383243998916531</c:v>
                </c:pt>
                <c:pt idx="7409">
                  <c:v>22.143787773171642</c:v>
                </c:pt>
                <c:pt idx="7410">
                  <c:v>34.961561637277406</c:v>
                </c:pt>
                <c:pt idx="7411">
                  <c:v>19.784021813888909</c:v>
                </c:pt>
                <c:pt idx="7412">
                  <c:v>25.632397875337954</c:v>
                </c:pt>
                <c:pt idx="7413">
                  <c:v>26.315230057246275</c:v>
                </c:pt>
                <c:pt idx="7414">
                  <c:v>115.7329746613013</c:v>
                </c:pt>
                <c:pt idx="7415">
                  <c:v>64.341837693661319</c:v>
                </c:pt>
                <c:pt idx="7416">
                  <c:v>17.890531507360802</c:v>
                </c:pt>
                <c:pt idx="7417">
                  <c:v>23.280850903161678</c:v>
                </c:pt>
                <c:pt idx="7418">
                  <c:v>19.813743108021104</c:v>
                </c:pt>
                <c:pt idx="7419">
                  <c:v>10.960304719848549</c:v>
                </c:pt>
                <c:pt idx="7420">
                  <c:v>15.273987200687408</c:v>
                </c:pt>
                <c:pt idx="7421">
                  <c:v>6.3624748165632434</c:v>
                </c:pt>
                <c:pt idx="7422">
                  <c:v>20.082709857902131</c:v>
                </c:pt>
                <c:pt idx="7423">
                  <c:v>33.997389117469375</c:v>
                </c:pt>
                <c:pt idx="7424">
                  <c:v>33.344331883465586</c:v>
                </c:pt>
                <c:pt idx="7425">
                  <c:v>29.746359907706672</c:v>
                </c:pt>
                <c:pt idx="7426">
                  <c:v>24.655191926181487</c:v>
                </c:pt>
                <c:pt idx="7427">
                  <c:v>9.1268563822021793</c:v>
                </c:pt>
                <c:pt idx="7428">
                  <c:v>21.875153812772382</c:v>
                </c:pt>
                <c:pt idx="7429">
                  <c:v>49.654546509603051</c:v>
                </c:pt>
                <c:pt idx="7430">
                  <c:v>25.216662054717116</c:v>
                </c:pt>
                <c:pt idx="7431">
                  <c:v>15.441976599980705</c:v>
                </c:pt>
                <c:pt idx="7432">
                  <c:v>29.549220501738237</c:v>
                </c:pt>
                <c:pt idx="7433">
                  <c:v>17.652540988787589</c:v>
                </c:pt>
                <c:pt idx="7434">
                  <c:v>16.619394875707993</c:v>
                </c:pt>
                <c:pt idx="7435">
                  <c:v>23.543105358034083</c:v>
                </c:pt>
                <c:pt idx="7436">
                  <c:v>11.26559370597009</c:v>
                </c:pt>
                <c:pt idx="7437">
                  <c:v>28.633044776970447</c:v>
                </c:pt>
                <c:pt idx="7438">
                  <c:v>13.744767364115159</c:v>
                </c:pt>
                <c:pt idx="7439">
                  <c:v>19.504857177499701</c:v>
                </c:pt>
                <c:pt idx="7440">
                  <c:v>21.425992158321165</c:v>
                </c:pt>
                <c:pt idx="7441">
                  <c:v>18.562548172147491</c:v>
                </c:pt>
                <c:pt idx="7442">
                  <c:v>11.908930816840394</c:v>
                </c:pt>
                <c:pt idx="7443">
                  <c:v>14.068073654466437</c:v>
                </c:pt>
                <c:pt idx="7444">
                  <c:v>18.027395850661129</c:v>
                </c:pt>
                <c:pt idx="7445">
                  <c:v>16.978930089225571</c:v>
                </c:pt>
                <c:pt idx="7446">
                  <c:v>22.388490493157256</c:v>
                </c:pt>
                <c:pt idx="7447">
                  <c:v>4.0932603548299209</c:v>
                </c:pt>
                <c:pt idx="7448">
                  <c:v>12.996693095965965</c:v>
                </c:pt>
                <c:pt idx="7449">
                  <c:v>7.377487098923746</c:v>
                </c:pt>
                <c:pt idx="7450">
                  <c:v>25.730501271127604</c:v>
                </c:pt>
                <c:pt idx="7451">
                  <c:v>16.9471913592694</c:v>
                </c:pt>
                <c:pt idx="7452">
                  <c:v>11.809946192099765</c:v>
                </c:pt>
                <c:pt idx="7453">
                  <c:v>20.964032908169116</c:v>
                </c:pt>
                <c:pt idx="7454">
                  <c:v>22.914782180208277</c:v>
                </c:pt>
                <c:pt idx="7455">
                  <c:v>20.895989875964638</c:v>
                </c:pt>
                <c:pt idx="7456">
                  <c:v>10.699558241209354</c:v>
                </c:pt>
                <c:pt idx="7457">
                  <c:v>13.70627526520545</c:v>
                </c:pt>
                <c:pt idx="7458">
                  <c:v>23.457895360808742</c:v>
                </c:pt>
                <c:pt idx="7459">
                  <c:v>19.780386123942577</c:v>
                </c:pt>
                <c:pt idx="7460">
                  <c:v>16.850875632009426</c:v>
                </c:pt>
                <c:pt idx="7461">
                  <c:v>20.049484320624259</c:v>
                </c:pt>
                <c:pt idx="7462">
                  <c:v>13.860265343392703</c:v>
                </c:pt>
                <c:pt idx="7463">
                  <c:v>12.233395295999792</c:v>
                </c:pt>
                <c:pt idx="7464">
                  <c:v>8.6357732395664009</c:v>
                </c:pt>
                <c:pt idx="7465">
                  <c:v>19.442327586024145</c:v>
                </c:pt>
                <c:pt idx="7466">
                  <c:v>29.614616624333749</c:v>
                </c:pt>
                <c:pt idx="7467">
                  <c:v>22.013303260546444</c:v>
                </c:pt>
                <c:pt idx="7468">
                  <c:v>23.58296671473089</c:v>
                </c:pt>
                <c:pt idx="7469">
                  <c:v>17.740465398047746</c:v>
                </c:pt>
                <c:pt idx="7470">
                  <c:v>8.9664367186681293</c:v>
                </c:pt>
                <c:pt idx="7471">
                  <c:v>23.679800016727796</c:v>
                </c:pt>
                <c:pt idx="7472">
                  <c:v>19.303057419907116</c:v>
                </c:pt>
                <c:pt idx="7473">
                  <c:v>13.710445034306115</c:v>
                </c:pt>
                <c:pt idx="7474">
                  <c:v>30.448624376534362</c:v>
                </c:pt>
                <c:pt idx="7475">
                  <c:v>33.368747036980594</c:v>
                </c:pt>
                <c:pt idx="7476">
                  <c:v>21.841102549175229</c:v>
                </c:pt>
                <c:pt idx="7477">
                  <c:v>26.6657512396329</c:v>
                </c:pt>
                <c:pt idx="7478">
                  <c:v>20.436308011513233</c:v>
                </c:pt>
                <c:pt idx="7479">
                  <c:v>55.697942510252183</c:v>
                </c:pt>
                <c:pt idx="7480">
                  <c:v>34.778815360094598</c:v>
                </c:pt>
                <c:pt idx="7481">
                  <c:v>46.128459057235879</c:v>
                </c:pt>
                <c:pt idx="7482">
                  <c:v>24.137963782147942</c:v>
                </c:pt>
                <c:pt idx="7483">
                  <c:v>9.6158646594120487</c:v>
                </c:pt>
                <c:pt idx="7484">
                  <c:v>10.746747054915431</c:v>
                </c:pt>
                <c:pt idx="7485">
                  <c:v>42.624177760188687</c:v>
                </c:pt>
                <c:pt idx="7486">
                  <c:v>22.680289767906121</c:v>
                </c:pt>
                <c:pt idx="7487">
                  <c:v>96.715526231316602</c:v>
                </c:pt>
                <c:pt idx="7488">
                  <c:v>19.322792281004713</c:v>
                </c:pt>
                <c:pt idx="7489">
                  <c:v>12.976170765690576</c:v>
                </c:pt>
                <c:pt idx="7490">
                  <c:v>34.591383441181414</c:v>
                </c:pt>
                <c:pt idx="7491">
                  <c:v>35.101319266323479</c:v>
                </c:pt>
                <c:pt idx="7492">
                  <c:v>18.234332784384101</c:v>
                </c:pt>
                <c:pt idx="7493">
                  <c:v>17.585112726127779</c:v>
                </c:pt>
                <c:pt idx="7494">
                  <c:v>26.27084675972181</c:v>
                </c:pt>
                <c:pt idx="7495">
                  <c:v>16.356844646175489</c:v>
                </c:pt>
                <c:pt idx="7496">
                  <c:v>11.317474721269081</c:v>
                </c:pt>
                <c:pt idx="7497">
                  <c:v>17.871789320318168</c:v>
                </c:pt>
                <c:pt idx="7498">
                  <c:v>23.105265220835395</c:v>
                </c:pt>
                <c:pt idx="7499">
                  <c:v>26.471849905712197</c:v>
                </c:pt>
                <c:pt idx="7500">
                  <c:v>65.535322606999401</c:v>
                </c:pt>
                <c:pt idx="7501">
                  <c:v>27.511651028126639</c:v>
                </c:pt>
                <c:pt idx="7502">
                  <c:v>25.29244846416394</c:v>
                </c:pt>
                <c:pt idx="7504">
                  <c:v>20.14045289855612</c:v>
                </c:pt>
                <c:pt idx="7505">
                  <c:v>12.329365649158992</c:v>
                </c:pt>
                <c:pt idx="7506">
                  <c:v>12.465295529125617</c:v>
                </c:pt>
                <c:pt idx="7507">
                  <c:v>24.20752184705951</c:v>
                </c:pt>
                <c:pt idx="7508">
                  <c:v>58.49385820269746</c:v>
                </c:pt>
                <c:pt idx="7509">
                  <c:v>37.550413683232222</c:v>
                </c:pt>
                <c:pt idx="7510">
                  <c:v>10.388740919478385</c:v>
                </c:pt>
                <c:pt idx="7511">
                  <c:v>17.295858089292256</c:v>
                </c:pt>
                <c:pt idx="7512">
                  <c:v>16.365353261911775</c:v>
                </c:pt>
                <c:pt idx="7513">
                  <c:v>13.040981406093923</c:v>
                </c:pt>
                <c:pt idx="7514">
                  <c:v>20.105425088172247</c:v>
                </c:pt>
                <c:pt idx="7515">
                  <c:v>19.223681584313198</c:v>
                </c:pt>
                <c:pt idx="7516">
                  <c:v>25.092879099482868</c:v>
                </c:pt>
                <c:pt idx="7517">
                  <c:v>13.378676258916109</c:v>
                </c:pt>
                <c:pt idx="7518">
                  <c:v>27.039996693427998</c:v>
                </c:pt>
                <c:pt idx="7519">
                  <c:v>30.443300532869333</c:v>
                </c:pt>
                <c:pt idx="7520">
                  <c:v>18.676840684443107</c:v>
                </c:pt>
                <c:pt idx="7521">
                  <c:v>134.03257588814245</c:v>
                </c:pt>
                <c:pt idx="7522">
                  <c:v>7.8401925293732146</c:v>
                </c:pt>
                <c:pt idx="7523">
                  <c:v>27.715727175251558</c:v>
                </c:pt>
                <c:pt idx="7524">
                  <c:v>26.139055892455549</c:v>
                </c:pt>
                <c:pt idx="7525">
                  <c:v>11.559071629341158</c:v>
                </c:pt>
                <c:pt idx="7526">
                  <c:v>12.813447346103397</c:v>
                </c:pt>
                <c:pt idx="7527">
                  <c:v>22.574320857332026</c:v>
                </c:pt>
                <c:pt idx="7528">
                  <c:v>24.527513416010869</c:v>
                </c:pt>
                <c:pt idx="7529">
                  <c:v>22.507165274271468</c:v>
                </c:pt>
                <c:pt idx="7530">
                  <c:v>9.2120010689386085</c:v>
                </c:pt>
                <c:pt idx="7531">
                  <c:v>13.512206310486963</c:v>
                </c:pt>
                <c:pt idx="7532">
                  <c:v>9.1617702505191403</c:v>
                </c:pt>
                <c:pt idx="7533">
                  <c:v>21.98754991470414</c:v>
                </c:pt>
                <c:pt idx="7534">
                  <c:v>22.107713632709913</c:v>
                </c:pt>
                <c:pt idx="7535">
                  <c:v>6.2213741280599617</c:v>
                </c:pt>
                <c:pt idx="7536">
                  <c:v>6.5751836888671544</c:v>
                </c:pt>
                <c:pt idx="7537">
                  <c:v>27.229090385564113</c:v>
                </c:pt>
                <c:pt idx="7538">
                  <c:v>19.692944384598587</c:v>
                </c:pt>
                <c:pt idx="7539">
                  <c:v>17.581095058552968</c:v>
                </c:pt>
                <c:pt idx="7540">
                  <c:v>17.502944162546989</c:v>
                </c:pt>
                <c:pt idx="7541">
                  <c:v>20.088390579242503</c:v>
                </c:pt>
                <c:pt idx="7542">
                  <c:v>21.679826259013698</c:v>
                </c:pt>
                <c:pt idx="7543">
                  <c:v>12.599182260710872</c:v>
                </c:pt>
                <c:pt idx="7544">
                  <c:v>29.5345150031449</c:v>
                </c:pt>
                <c:pt idx="7545">
                  <c:v>19.557608633651881</c:v>
                </c:pt>
                <c:pt idx="7546">
                  <c:v>20.828051370505438</c:v>
                </c:pt>
                <c:pt idx="7547">
                  <c:v>24.866109482433274</c:v>
                </c:pt>
                <c:pt idx="7548">
                  <c:v>27.907401483812478</c:v>
                </c:pt>
                <c:pt idx="7549">
                  <c:v>29.769793064023897</c:v>
                </c:pt>
                <c:pt idx="7550">
                  <c:v>16.915369199943047</c:v>
                </c:pt>
                <c:pt idx="7551">
                  <c:v>15.073233013650436</c:v>
                </c:pt>
                <c:pt idx="7552">
                  <c:v>18.535931759190774</c:v>
                </c:pt>
                <c:pt idx="7553">
                  <c:v>15.748753725664782</c:v>
                </c:pt>
                <c:pt idx="7554">
                  <c:v>13.717946936166831</c:v>
                </c:pt>
                <c:pt idx="7555">
                  <c:v>26.36531571206946</c:v>
                </c:pt>
                <c:pt idx="7556">
                  <c:v>15.668521065913394</c:v>
                </c:pt>
                <c:pt idx="7557">
                  <c:v>15.750777849108143</c:v>
                </c:pt>
                <c:pt idx="7558">
                  <c:v>12.042751022833825</c:v>
                </c:pt>
                <c:pt idx="7559">
                  <c:v>10.170520179668801</c:v>
                </c:pt>
                <c:pt idx="7560">
                  <c:v>24.899702844682928</c:v>
                </c:pt>
                <c:pt idx="7561">
                  <c:v>18.013303288324728</c:v>
                </c:pt>
                <c:pt idx="7562">
                  <c:v>21.036531604514323</c:v>
                </c:pt>
                <c:pt idx="7563">
                  <c:v>21.929220064920656</c:v>
                </c:pt>
                <c:pt idx="7564">
                  <c:v>19.825634281510055</c:v>
                </c:pt>
                <c:pt idx="7565">
                  <c:v>14.402758386074119</c:v>
                </c:pt>
                <c:pt idx="7566">
                  <c:v>26.11662402530736</c:v>
                </c:pt>
                <c:pt idx="7567">
                  <c:v>33.38847530702747</c:v>
                </c:pt>
                <c:pt idx="7568">
                  <c:v>23.476487175848888</c:v>
                </c:pt>
                <c:pt idx="7569">
                  <c:v>25.03017667583708</c:v>
                </c:pt>
                <c:pt idx="7570">
                  <c:v>19.969142238698989</c:v>
                </c:pt>
                <c:pt idx="7571">
                  <c:v>2.8149830456350711</c:v>
                </c:pt>
                <c:pt idx="7572">
                  <c:v>28.419573850106033</c:v>
                </c:pt>
                <c:pt idx="7573">
                  <c:v>16.67563776194477</c:v>
                </c:pt>
                <c:pt idx="7574">
                  <c:v>77.145558818715259</c:v>
                </c:pt>
                <c:pt idx="7575">
                  <c:v>14.074816553011082</c:v>
                </c:pt>
                <c:pt idx="7576">
                  <c:v>15.212645383149653</c:v>
                </c:pt>
                <c:pt idx="7577">
                  <c:v>20.268022740709448</c:v>
                </c:pt>
                <c:pt idx="7578">
                  <c:v>15.927522531730398</c:v>
                </c:pt>
                <c:pt idx="7579">
                  <c:v>13.802071935158697</c:v>
                </c:pt>
                <c:pt idx="7580">
                  <c:v>8.351582550177076</c:v>
                </c:pt>
                <c:pt idx="7581">
                  <c:v>25.765313697031765</c:v>
                </c:pt>
                <c:pt idx="7582">
                  <c:v>39.743890977968057</c:v>
                </c:pt>
                <c:pt idx="7583">
                  <c:v>15.969140608140178</c:v>
                </c:pt>
                <c:pt idx="7584">
                  <c:v>12.204104326322394</c:v>
                </c:pt>
                <c:pt idx="7585">
                  <c:v>7.0228734181597652</c:v>
                </c:pt>
                <c:pt idx="7586">
                  <c:v>22.186571878977791</c:v>
                </c:pt>
                <c:pt idx="7587">
                  <c:v>12.724445846762384</c:v>
                </c:pt>
                <c:pt idx="7588">
                  <c:v>7.7940898206387832</c:v>
                </c:pt>
                <c:pt idx="7589">
                  <c:v>10.466152535061394</c:v>
                </c:pt>
                <c:pt idx="7590">
                  <c:v>8.4480360112050565</c:v>
                </c:pt>
                <c:pt idx="7591">
                  <c:v>20.505898646061329</c:v>
                </c:pt>
                <c:pt idx="7592">
                  <c:v>25.7067595021587</c:v>
                </c:pt>
                <c:pt idx="7593">
                  <c:v>6.0126936926296954</c:v>
                </c:pt>
                <c:pt idx="7594">
                  <c:v>13.740253067591949</c:v>
                </c:pt>
                <c:pt idx="7595">
                  <c:v>45.383475349106519</c:v>
                </c:pt>
                <c:pt idx="7596">
                  <c:v>28.279431563175685</c:v>
                </c:pt>
                <c:pt idx="7597">
                  <c:v>6.5859415410298068</c:v>
                </c:pt>
                <c:pt idx="7598">
                  <c:v>18.439429014250244</c:v>
                </c:pt>
                <c:pt idx="7599">
                  <c:v>18.922371556823883</c:v>
                </c:pt>
                <c:pt idx="7600">
                  <c:v>17.445909340677503</c:v>
                </c:pt>
                <c:pt idx="7601">
                  <c:v>15.607275510982282</c:v>
                </c:pt>
                <c:pt idx="7602">
                  <c:v>9.2305147764607671</c:v>
                </c:pt>
                <c:pt idx="7603">
                  <c:v>22.959047972575782</c:v>
                </c:pt>
                <c:pt idx="7604">
                  <c:v>24.261955231785066</c:v>
                </c:pt>
                <c:pt idx="7605">
                  <c:v>19.282713789613247</c:v>
                </c:pt>
                <c:pt idx="7606">
                  <c:v>14.039215927274689</c:v>
                </c:pt>
                <c:pt idx="7607">
                  <c:v>43.503555287868124</c:v>
                </c:pt>
                <c:pt idx="7608">
                  <c:v>17.231980693585765</c:v>
                </c:pt>
                <c:pt idx="7609">
                  <c:v>24.171627205944443</c:v>
                </c:pt>
                <c:pt idx="7610">
                  <c:v>16.409712509922738</c:v>
                </c:pt>
                <c:pt idx="7611">
                  <c:v>61.354585779447724</c:v>
                </c:pt>
                <c:pt idx="7612">
                  <c:v>11.648272602806935</c:v>
                </c:pt>
                <c:pt idx="7613">
                  <c:v>12.474418915728016</c:v>
                </c:pt>
                <c:pt idx="7614">
                  <c:v>12.37320159480165</c:v>
                </c:pt>
                <c:pt idx="7615">
                  <c:v>21.467347934108176</c:v>
                </c:pt>
                <c:pt idx="7616">
                  <c:v>19.368409089407322</c:v>
                </c:pt>
                <c:pt idx="7617">
                  <c:v>13.824195002901233</c:v>
                </c:pt>
                <c:pt idx="7618">
                  <c:v>9.4733541470798954</c:v>
                </c:pt>
                <c:pt idx="7619">
                  <c:v>40.358359755178718</c:v>
                </c:pt>
                <c:pt idx="7620">
                  <c:v>60.412180308485539</c:v>
                </c:pt>
                <c:pt idx="7621">
                  <c:v>21.520957322023619</c:v>
                </c:pt>
                <c:pt idx="7622">
                  <c:v>21.078891120132567</c:v>
                </c:pt>
                <c:pt idx="7623">
                  <c:v>22.591960872690468</c:v>
                </c:pt>
                <c:pt idx="7624">
                  <c:v>42.56133761303807</c:v>
                </c:pt>
                <c:pt idx="7625">
                  <c:v>18.916936388914412</c:v>
                </c:pt>
                <c:pt idx="7626">
                  <c:v>8.0031889776047915</c:v>
                </c:pt>
                <c:pt idx="7627">
                  <c:v>19.541539302894069</c:v>
                </c:pt>
                <c:pt idx="7628">
                  <c:v>27.931025105617994</c:v>
                </c:pt>
                <c:pt idx="7629">
                  <c:v>17.892349492489124</c:v>
                </c:pt>
                <c:pt idx="7630">
                  <c:v>20.279964152511511</c:v>
                </c:pt>
                <c:pt idx="7631">
                  <c:v>17.543008071823397</c:v>
                </c:pt>
                <c:pt idx="7632">
                  <c:v>11.371898859016243</c:v>
                </c:pt>
                <c:pt idx="7633">
                  <c:v>20.954551539228493</c:v>
                </c:pt>
                <c:pt idx="7634">
                  <c:v>26.587582376209596</c:v>
                </c:pt>
                <c:pt idx="7635">
                  <c:v>39.802207412544853</c:v>
                </c:pt>
                <c:pt idx="7636">
                  <c:v>27.468782011628175</c:v>
                </c:pt>
                <c:pt idx="7637">
                  <c:v>32.332687436004271</c:v>
                </c:pt>
                <c:pt idx="7638">
                  <c:v>31.374109972142421</c:v>
                </c:pt>
                <c:pt idx="7639">
                  <c:v>26.823120621300927</c:v>
                </c:pt>
                <c:pt idx="7640">
                  <c:v>22.740172778511376</c:v>
                </c:pt>
                <c:pt idx="7641">
                  <c:v>21.525597713704542</c:v>
                </c:pt>
                <c:pt idx="7642">
                  <c:v>12.432705995290808</c:v>
                </c:pt>
                <c:pt idx="7643">
                  <c:v>16.451350468217509</c:v>
                </c:pt>
                <c:pt idx="7644">
                  <c:v>22.611599156290428</c:v>
                </c:pt>
                <c:pt idx="7645">
                  <c:v>34.189459270835592</c:v>
                </c:pt>
                <c:pt idx="7646">
                  <c:v>10.660006358323313</c:v>
                </c:pt>
                <c:pt idx="7647">
                  <c:v>6.3125425212969501</c:v>
                </c:pt>
                <c:pt idx="7648">
                  <c:v>17.071095073867383</c:v>
                </c:pt>
                <c:pt idx="7649">
                  <c:v>11.875933473295634</c:v>
                </c:pt>
                <c:pt idx="7650">
                  <c:v>16.13988383993383</c:v>
                </c:pt>
                <c:pt idx="7651">
                  <c:v>5.6377421016700371</c:v>
                </c:pt>
                <c:pt idx="7652">
                  <c:v>11.29741228947857</c:v>
                </c:pt>
                <c:pt idx="7653">
                  <c:v>27.985950756122051</c:v>
                </c:pt>
                <c:pt idx="7654">
                  <c:v>12.624107105587154</c:v>
                </c:pt>
                <c:pt idx="7655">
                  <c:v>15.049424740960884</c:v>
                </c:pt>
                <c:pt idx="7656">
                  <c:v>7.523484211141902</c:v>
                </c:pt>
                <c:pt idx="7657">
                  <c:v>11.756495195046856</c:v>
                </c:pt>
                <c:pt idx="7658">
                  <c:v>18.207233974159397</c:v>
                </c:pt>
                <c:pt idx="7659">
                  <c:v>66.631117657287575</c:v>
                </c:pt>
                <c:pt idx="7660">
                  <c:v>19.744347963536615</c:v>
                </c:pt>
                <c:pt idx="7661">
                  <c:v>20.086766244939351</c:v>
                </c:pt>
                <c:pt idx="7662">
                  <c:v>22.13786153581551</c:v>
                </c:pt>
                <c:pt idx="7663">
                  <c:v>16.43185213991492</c:v>
                </c:pt>
                <c:pt idx="7664">
                  <c:v>112.67420853769011</c:v>
                </c:pt>
                <c:pt idx="7665">
                  <c:v>31.702678622460432</c:v>
                </c:pt>
                <c:pt idx="7666">
                  <c:v>22.507494615618061</c:v>
                </c:pt>
                <c:pt idx="7667">
                  <c:v>7.697360240242908</c:v>
                </c:pt>
                <c:pt idx="7668">
                  <c:v>21.986345494570589</c:v>
                </c:pt>
                <c:pt idx="7669">
                  <c:v>20.146086495446106</c:v>
                </c:pt>
                <c:pt idx="7670">
                  <c:v>14.68889987693184</c:v>
                </c:pt>
                <c:pt idx="7671">
                  <c:v>6.4779038457501184</c:v>
                </c:pt>
                <c:pt idx="7672">
                  <c:v>24.144950233694846</c:v>
                </c:pt>
                <c:pt idx="7673">
                  <c:v>2.9239138025836531</c:v>
                </c:pt>
                <c:pt idx="7674">
                  <c:v>9.5492547065191609</c:v>
                </c:pt>
                <c:pt idx="7675">
                  <c:v>25.046500479472854</c:v>
                </c:pt>
                <c:pt idx="7676">
                  <c:v>54.663172912923706</c:v>
                </c:pt>
                <c:pt idx="7677">
                  <c:v>13.768599864037876</c:v>
                </c:pt>
                <c:pt idx="7678">
                  <c:v>12.537110682048761</c:v>
                </c:pt>
                <c:pt idx="7679">
                  <c:v>25.55124768663039</c:v>
                </c:pt>
                <c:pt idx="7680">
                  <c:v>10.021557157101508</c:v>
                </c:pt>
                <c:pt idx="7681">
                  <c:v>12.184318465077858</c:v>
                </c:pt>
                <c:pt idx="7682">
                  <c:v>30.021011326106674</c:v>
                </c:pt>
                <c:pt idx="7683">
                  <c:v>21.704372186025871</c:v>
                </c:pt>
                <c:pt idx="7684">
                  <c:v>21.162812847351375</c:v>
                </c:pt>
                <c:pt idx="7685">
                  <c:v>18.247335497453573</c:v>
                </c:pt>
                <c:pt idx="7686">
                  <c:v>21.920063652313331</c:v>
                </c:pt>
                <c:pt idx="7687">
                  <c:v>26.304431397583926</c:v>
                </c:pt>
                <c:pt idx="7688">
                  <c:v>7.4501513020898633</c:v>
                </c:pt>
                <c:pt idx="7689">
                  <c:v>19.506378531462079</c:v>
                </c:pt>
                <c:pt idx="7690">
                  <c:v>3.6595796076343485</c:v>
                </c:pt>
                <c:pt idx="7691">
                  <c:v>10.187086031054267</c:v>
                </c:pt>
                <c:pt idx="7692">
                  <c:v>24.520415272045064</c:v>
                </c:pt>
                <c:pt idx="7693">
                  <c:v>16.902318353492994</c:v>
                </c:pt>
                <c:pt idx="7694">
                  <c:v>19.277317230476719</c:v>
                </c:pt>
                <c:pt idx="7695">
                  <c:v>16.790507666246711</c:v>
                </c:pt>
                <c:pt idx="7696">
                  <c:v>5.7749145992211828</c:v>
                </c:pt>
                <c:pt idx="7697">
                  <c:v>16.696716851425265</c:v>
                </c:pt>
                <c:pt idx="7698">
                  <c:v>16.237388965331622</c:v>
                </c:pt>
                <c:pt idx="7699">
                  <c:v>12.017901032710901</c:v>
                </c:pt>
                <c:pt idx="7700">
                  <c:v>6.1615435132564587</c:v>
                </c:pt>
                <c:pt idx="7701">
                  <c:v>11.618212811927975</c:v>
                </c:pt>
                <c:pt idx="7702">
                  <c:v>28.206043810669051</c:v>
                </c:pt>
                <c:pt idx="7703">
                  <c:v>10.527610554326772</c:v>
                </c:pt>
                <c:pt idx="7704">
                  <c:v>23.387312378836008</c:v>
                </c:pt>
                <c:pt idx="7705">
                  <c:v>10.20762250379822</c:v>
                </c:pt>
                <c:pt idx="7706">
                  <c:v>22.181941847288495</c:v>
                </c:pt>
                <c:pt idx="7707">
                  <c:v>15.124971719239733</c:v>
                </c:pt>
                <c:pt idx="7708">
                  <c:v>9.8727682088937385</c:v>
                </c:pt>
                <c:pt idx="7709">
                  <c:v>20.951621252991561</c:v>
                </c:pt>
                <c:pt idx="7710">
                  <c:v>15.89619413190575</c:v>
                </c:pt>
                <c:pt idx="7711">
                  <c:v>18.745326453254599</c:v>
                </c:pt>
                <c:pt idx="7712">
                  <c:v>20.800661458343313</c:v>
                </c:pt>
                <c:pt idx="7713">
                  <c:v>11.561579224543907</c:v>
                </c:pt>
                <c:pt idx="7714">
                  <c:v>26.016729405542705</c:v>
                </c:pt>
                <c:pt idx="7715">
                  <c:v>30.919654614006731</c:v>
                </c:pt>
                <c:pt idx="7716">
                  <c:v>30.324072542606245</c:v>
                </c:pt>
                <c:pt idx="7717">
                  <c:v>16.605448476374903</c:v>
                </c:pt>
                <c:pt idx="7718">
                  <c:v>16.670126941716678</c:v>
                </c:pt>
                <c:pt idx="7719">
                  <c:v>135.14312848874383</c:v>
                </c:pt>
                <c:pt idx="7720">
                  <c:v>12.25705702314414</c:v>
                </c:pt>
                <c:pt idx="7721">
                  <c:v>59.791842581285479</c:v>
                </c:pt>
                <c:pt idx="7722">
                  <c:v>10.491645692409669</c:v>
                </c:pt>
                <c:pt idx="7723">
                  <c:v>17.394480104852164</c:v>
                </c:pt>
                <c:pt idx="7724">
                  <c:v>12.176671601867001</c:v>
                </c:pt>
                <c:pt idx="7725">
                  <c:v>22.813372298298322</c:v>
                </c:pt>
                <c:pt idx="7726">
                  <c:v>9.2669677326586992</c:v>
                </c:pt>
                <c:pt idx="7727">
                  <c:v>12.944606554258126</c:v>
                </c:pt>
                <c:pt idx="7728">
                  <c:v>73.816059480418787</c:v>
                </c:pt>
                <c:pt idx="7729">
                  <c:v>24.244971681151466</c:v>
                </c:pt>
                <c:pt idx="7730">
                  <c:v>9.7793407727249821</c:v>
                </c:pt>
                <c:pt idx="7731">
                  <c:v>13.786801343668314</c:v>
                </c:pt>
                <c:pt idx="7732">
                  <c:v>21.76925090518408</c:v>
                </c:pt>
                <c:pt idx="7733">
                  <c:v>15.224412009250276</c:v>
                </c:pt>
                <c:pt idx="7734">
                  <c:v>4.7435084926111362</c:v>
                </c:pt>
                <c:pt idx="7735">
                  <c:v>17.483091395423944</c:v>
                </c:pt>
                <c:pt idx="7736">
                  <c:v>3.0867463873209018</c:v>
                </c:pt>
                <c:pt idx="7737">
                  <c:v>21.499030035785303</c:v>
                </c:pt>
                <c:pt idx="7738">
                  <c:v>18.515529206287315</c:v>
                </c:pt>
                <c:pt idx="7739">
                  <c:v>27.882877551904723</c:v>
                </c:pt>
                <c:pt idx="7740">
                  <c:v>18.33710006727226</c:v>
                </c:pt>
                <c:pt idx="7741">
                  <c:v>14.634226047036</c:v>
                </c:pt>
                <c:pt idx="7742">
                  <c:v>15.117413602400562</c:v>
                </c:pt>
                <c:pt idx="7743">
                  <c:v>20.166084482576689</c:v>
                </c:pt>
                <c:pt idx="7744">
                  <c:v>19.432024957972651</c:v>
                </c:pt>
                <c:pt idx="7745">
                  <c:v>19.056621642061582</c:v>
                </c:pt>
                <c:pt idx="7746">
                  <c:v>11.171343982173992</c:v>
                </c:pt>
                <c:pt idx="7747">
                  <c:v>44.229008610664941</c:v>
                </c:pt>
                <c:pt idx="7748">
                  <c:v>17.451091183986755</c:v>
                </c:pt>
                <c:pt idx="7749">
                  <c:v>7.4327343161860622</c:v>
                </c:pt>
                <c:pt idx="7750">
                  <c:v>8.6199129601055962</c:v>
                </c:pt>
                <c:pt idx="7751">
                  <c:v>28.02572367623678</c:v>
                </c:pt>
                <c:pt idx="7752">
                  <c:v>19.247631456415466</c:v>
                </c:pt>
                <c:pt idx="7753">
                  <c:v>5.4787463852146088</c:v>
                </c:pt>
                <c:pt idx="7754">
                  <c:v>13.236417726311275</c:v>
                </c:pt>
                <c:pt idx="7755">
                  <c:v>27.503198990917681</c:v>
                </c:pt>
                <c:pt idx="7756">
                  <c:v>13.853047611574333</c:v>
                </c:pt>
                <c:pt idx="7757">
                  <c:v>24.38177643892401</c:v>
                </c:pt>
                <c:pt idx="7758">
                  <c:v>6.6518215781658769</c:v>
                </c:pt>
                <c:pt idx="7760">
                  <c:v>36.370867912763124</c:v>
                </c:pt>
                <c:pt idx="7761">
                  <c:v>30.805252816625817</c:v>
                </c:pt>
                <c:pt idx="7762">
                  <c:v>19.282907003186271</c:v>
                </c:pt>
                <c:pt idx="7763">
                  <c:v>25.068223927036541</c:v>
                </c:pt>
                <c:pt idx="7764">
                  <c:v>30.456567740086339</c:v>
                </c:pt>
                <c:pt idx="7765">
                  <c:v>17.680523510971597</c:v>
                </c:pt>
                <c:pt idx="7766">
                  <c:v>13.826726202351432</c:v>
                </c:pt>
                <c:pt idx="7767">
                  <c:v>7.9390502211131047</c:v>
                </c:pt>
                <c:pt idx="7768">
                  <c:v>12.771961410286186</c:v>
                </c:pt>
                <c:pt idx="7769">
                  <c:v>38.384681750021457</c:v>
                </c:pt>
                <c:pt idx="7770">
                  <c:v>16.204345702086371</c:v>
                </c:pt>
                <c:pt idx="7771">
                  <c:v>9.0659798025907392</c:v>
                </c:pt>
                <c:pt idx="7772">
                  <c:v>15.888670027001538</c:v>
                </c:pt>
                <c:pt idx="7773">
                  <c:v>14.910869300180144</c:v>
                </c:pt>
                <c:pt idx="7774">
                  <c:v>16.53538715269702</c:v>
                </c:pt>
                <c:pt idx="7775">
                  <c:v>22.749775753766187</c:v>
                </c:pt>
                <c:pt idx="7776">
                  <c:v>20.735266881378177</c:v>
                </c:pt>
                <c:pt idx="7777">
                  <c:v>14.636859663682261</c:v>
                </c:pt>
                <c:pt idx="7778">
                  <c:v>17.687382495329022</c:v>
                </c:pt>
                <c:pt idx="7779">
                  <c:v>16.637974231098511</c:v>
                </c:pt>
                <c:pt idx="7780">
                  <c:v>108.47359937386494</c:v>
                </c:pt>
                <c:pt idx="7781">
                  <c:v>18.731369566197113</c:v>
                </c:pt>
                <c:pt idx="7782">
                  <c:v>26.721542636367683</c:v>
                </c:pt>
                <c:pt idx="7783">
                  <c:v>14.196365794978544</c:v>
                </c:pt>
                <c:pt idx="7784">
                  <c:v>15.9676103493114</c:v>
                </c:pt>
                <c:pt idx="7785">
                  <c:v>8.6824924940424282</c:v>
                </c:pt>
                <c:pt idx="7786">
                  <c:v>12.539265853454983</c:v>
                </c:pt>
                <c:pt idx="7787">
                  <c:v>25.609393571863105</c:v>
                </c:pt>
                <c:pt idx="7788">
                  <c:v>15.365782478842243</c:v>
                </c:pt>
                <c:pt idx="7789">
                  <c:v>10.769356806972134</c:v>
                </c:pt>
                <c:pt idx="7790">
                  <c:v>19.875779965934491</c:v>
                </c:pt>
                <c:pt idx="7791">
                  <c:v>13.873998066917789</c:v>
                </c:pt>
                <c:pt idx="7792">
                  <c:v>11.37709543427259</c:v>
                </c:pt>
                <c:pt idx="7793">
                  <c:v>30.695369670403551</c:v>
                </c:pt>
                <c:pt idx="7794">
                  <c:v>22.385032994464783</c:v>
                </c:pt>
                <c:pt idx="7795">
                  <c:v>24.895405648957002</c:v>
                </c:pt>
                <c:pt idx="7796">
                  <c:v>21.107531037650716</c:v>
                </c:pt>
                <c:pt idx="7797">
                  <c:v>15.039219248575941</c:v>
                </c:pt>
                <c:pt idx="7798">
                  <c:v>11.332649378921705</c:v>
                </c:pt>
                <c:pt idx="7799">
                  <c:v>22.132084370858848</c:v>
                </c:pt>
                <c:pt idx="7800">
                  <c:v>10.758060023210875</c:v>
                </c:pt>
                <c:pt idx="7801">
                  <c:v>32.767566312900172</c:v>
                </c:pt>
                <c:pt idx="7802">
                  <c:v>12.917974918317899</c:v>
                </c:pt>
                <c:pt idx="7803">
                  <c:v>8.7269385137646527</c:v>
                </c:pt>
                <c:pt idx="7804">
                  <c:v>22.526286490940688</c:v>
                </c:pt>
                <c:pt idx="7805">
                  <c:v>18.183255667155969</c:v>
                </c:pt>
                <c:pt idx="7806">
                  <c:v>10.170401140453865</c:v>
                </c:pt>
                <c:pt idx="7807">
                  <c:v>17.346877340425475</c:v>
                </c:pt>
                <c:pt idx="7808">
                  <c:v>16.699284533317595</c:v>
                </c:pt>
                <c:pt idx="7809">
                  <c:v>22.719223556798262</c:v>
                </c:pt>
                <c:pt idx="7810">
                  <c:v>11.722023298668617</c:v>
                </c:pt>
                <c:pt idx="7811">
                  <c:v>10.900458479443728</c:v>
                </c:pt>
                <c:pt idx="7812">
                  <c:v>20.062419439423081</c:v>
                </c:pt>
                <c:pt idx="7813">
                  <c:v>12.889842044377648</c:v>
                </c:pt>
                <c:pt idx="7814">
                  <c:v>25.341334580085352</c:v>
                </c:pt>
                <c:pt idx="7815">
                  <c:v>10.785236308237572</c:v>
                </c:pt>
                <c:pt idx="7816">
                  <c:v>32.893568552532209</c:v>
                </c:pt>
                <c:pt idx="7817">
                  <c:v>19.17119140546242</c:v>
                </c:pt>
                <c:pt idx="7818">
                  <c:v>15.595906877327112</c:v>
                </c:pt>
                <c:pt idx="7819">
                  <c:v>15.543115350741147</c:v>
                </c:pt>
                <c:pt idx="7820">
                  <c:v>15.239177450839108</c:v>
                </c:pt>
                <c:pt idx="7821">
                  <c:v>15.262405753398896</c:v>
                </c:pt>
                <c:pt idx="7822">
                  <c:v>7.1656644761475565</c:v>
                </c:pt>
                <c:pt idx="7823">
                  <c:v>73.935218446098361</c:v>
                </c:pt>
                <c:pt idx="7824">
                  <c:v>12.587651611571152</c:v>
                </c:pt>
                <c:pt idx="7825">
                  <c:v>11.530385679138371</c:v>
                </c:pt>
                <c:pt idx="7826">
                  <c:v>26.416171621977213</c:v>
                </c:pt>
                <c:pt idx="7827">
                  <c:v>10.953770485770352</c:v>
                </c:pt>
                <c:pt idx="7828">
                  <c:v>23.41634537146448</c:v>
                </c:pt>
                <c:pt idx="7829">
                  <c:v>25.385053432001243</c:v>
                </c:pt>
                <c:pt idx="7830">
                  <c:v>6.2846734341304753</c:v>
                </c:pt>
                <c:pt idx="7831">
                  <c:v>10.664562747185455</c:v>
                </c:pt>
                <c:pt idx="7832">
                  <c:v>14.802843212688769</c:v>
                </c:pt>
                <c:pt idx="7833">
                  <c:v>21.828220484145451</c:v>
                </c:pt>
                <c:pt idx="7834">
                  <c:v>5.2050335222159783</c:v>
                </c:pt>
                <c:pt idx="7835">
                  <c:v>21.540848526674601</c:v>
                </c:pt>
                <c:pt idx="7836">
                  <c:v>23.833463396609254</c:v>
                </c:pt>
                <c:pt idx="7837">
                  <c:v>26.67316809515863</c:v>
                </c:pt>
                <c:pt idx="7838">
                  <c:v>22.659004440972904</c:v>
                </c:pt>
                <c:pt idx="7839">
                  <c:v>20.057649665036699</c:v>
                </c:pt>
                <c:pt idx="7840">
                  <c:v>15.326910630479027</c:v>
                </c:pt>
                <c:pt idx="7841">
                  <c:v>15.364258381228954</c:v>
                </c:pt>
                <c:pt idx="7842">
                  <c:v>17.030376721520305</c:v>
                </c:pt>
                <c:pt idx="7843">
                  <c:v>15.981331406789847</c:v>
                </c:pt>
                <c:pt idx="7844">
                  <c:v>20.487039807601708</c:v>
                </c:pt>
                <c:pt idx="7845">
                  <c:v>14.359123066441516</c:v>
                </c:pt>
                <c:pt idx="7846">
                  <c:v>8.6099108758793754</c:v>
                </c:pt>
                <c:pt idx="7847">
                  <c:v>25.072847198928937</c:v>
                </c:pt>
                <c:pt idx="7848">
                  <c:v>11.622022244469278</c:v>
                </c:pt>
                <c:pt idx="7849">
                  <c:v>15.689122273550737</c:v>
                </c:pt>
                <c:pt idx="7850">
                  <c:v>12.542942609782731</c:v>
                </c:pt>
                <c:pt idx="7851">
                  <c:v>44.909257119645488</c:v>
                </c:pt>
                <c:pt idx="7852">
                  <c:v>19.769203000420948</c:v>
                </c:pt>
                <c:pt idx="7853">
                  <c:v>23.925730237750852</c:v>
                </c:pt>
                <c:pt idx="7854">
                  <c:v>26.94131007031617</c:v>
                </c:pt>
                <c:pt idx="7855">
                  <c:v>14.354128424885188</c:v>
                </c:pt>
                <c:pt idx="7856">
                  <c:v>18.08899028457845</c:v>
                </c:pt>
                <c:pt idx="7857">
                  <c:v>12.57954055913603</c:v>
                </c:pt>
                <c:pt idx="7858">
                  <c:v>8.9062097678114611</c:v>
                </c:pt>
                <c:pt idx="7859">
                  <c:v>13.089464576434281</c:v>
                </c:pt>
                <c:pt idx="7860">
                  <c:v>18.082068392909584</c:v>
                </c:pt>
                <c:pt idx="7861">
                  <c:v>12.852375237775702</c:v>
                </c:pt>
                <c:pt idx="7862">
                  <c:v>20.459229554124267</c:v>
                </c:pt>
                <c:pt idx="7863">
                  <c:v>12.896645748787877</c:v>
                </c:pt>
                <c:pt idx="7864">
                  <c:v>27.40094446210966</c:v>
                </c:pt>
                <c:pt idx="7865">
                  <c:v>23.616995983304871</c:v>
                </c:pt>
                <c:pt idx="7866">
                  <c:v>18.512483173767546</c:v>
                </c:pt>
                <c:pt idx="7867">
                  <c:v>11.394070325613621</c:v>
                </c:pt>
                <c:pt idx="7868">
                  <c:v>27.185950321577252</c:v>
                </c:pt>
                <c:pt idx="7869">
                  <c:v>8.393856689105144</c:v>
                </c:pt>
                <c:pt idx="7870">
                  <c:v>18.628427890249885</c:v>
                </c:pt>
                <c:pt idx="7871">
                  <c:v>17.743109210911864</c:v>
                </c:pt>
                <c:pt idx="7872">
                  <c:v>19.523558410938527</c:v>
                </c:pt>
                <c:pt idx="7873">
                  <c:v>19.52387815411819</c:v>
                </c:pt>
                <c:pt idx="7874">
                  <c:v>15.26782267744492</c:v>
                </c:pt>
                <c:pt idx="7875">
                  <c:v>3.0598100356433831</c:v>
                </c:pt>
                <c:pt idx="7876">
                  <c:v>11.271441165808138</c:v>
                </c:pt>
                <c:pt idx="7877">
                  <c:v>15.439963130121798</c:v>
                </c:pt>
                <c:pt idx="7878">
                  <c:v>16.561031154102622</c:v>
                </c:pt>
                <c:pt idx="7879">
                  <c:v>25.815284323416236</c:v>
                </c:pt>
                <c:pt idx="7880">
                  <c:v>12.926518929656378</c:v>
                </c:pt>
                <c:pt idx="7881">
                  <c:v>12.92617847488717</c:v>
                </c:pt>
                <c:pt idx="7882">
                  <c:v>20.5761887329706</c:v>
                </c:pt>
                <c:pt idx="7883">
                  <c:v>17.847533635954214</c:v>
                </c:pt>
                <c:pt idx="7884">
                  <c:v>149.34565508313108</c:v>
                </c:pt>
                <c:pt idx="7885">
                  <c:v>12.341300718139427</c:v>
                </c:pt>
                <c:pt idx="7886">
                  <c:v>10.465237046398224</c:v>
                </c:pt>
                <c:pt idx="7887">
                  <c:v>10.216058846676045</c:v>
                </c:pt>
                <c:pt idx="7888">
                  <c:v>24.616771522444399</c:v>
                </c:pt>
                <c:pt idx="7889">
                  <c:v>28.654410233738208</c:v>
                </c:pt>
                <c:pt idx="7890">
                  <c:v>13.774801013252597</c:v>
                </c:pt>
                <c:pt idx="7891">
                  <c:v>22.105177333384518</c:v>
                </c:pt>
                <c:pt idx="7892">
                  <c:v>18.25169136831266</c:v>
                </c:pt>
                <c:pt idx="7893">
                  <c:v>24.156360324093249</c:v>
                </c:pt>
                <c:pt idx="7894">
                  <c:v>16.914907743712863</c:v>
                </c:pt>
                <c:pt idx="7895">
                  <c:v>32.085368898528401</c:v>
                </c:pt>
                <c:pt idx="7896">
                  <c:v>14.086254958915982</c:v>
                </c:pt>
                <c:pt idx="7897">
                  <c:v>30.239716711200526</c:v>
                </c:pt>
                <c:pt idx="7898">
                  <c:v>16.422484218891363</c:v>
                </c:pt>
                <c:pt idx="7899">
                  <c:v>16.497777110515198</c:v>
                </c:pt>
                <c:pt idx="7900">
                  <c:v>16.711440369448148</c:v>
                </c:pt>
                <c:pt idx="7901">
                  <c:v>12.245721925697941</c:v>
                </c:pt>
                <c:pt idx="7902">
                  <c:v>17.402218495528363</c:v>
                </c:pt>
                <c:pt idx="7903">
                  <c:v>21.830570867386932</c:v>
                </c:pt>
                <c:pt idx="7904">
                  <c:v>17.937451436569152</c:v>
                </c:pt>
                <c:pt idx="7905">
                  <c:v>16.179314312092487</c:v>
                </c:pt>
                <c:pt idx="7906">
                  <c:v>16.927197350551126</c:v>
                </c:pt>
                <c:pt idx="7907">
                  <c:v>11.101428268507616</c:v>
                </c:pt>
                <c:pt idx="7908">
                  <c:v>17.239715144876875</c:v>
                </c:pt>
                <c:pt idx="7909">
                  <c:v>22.7479811693917</c:v>
                </c:pt>
                <c:pt idx="7910">
                  <c:v>14.188692908248218</c:v>
                </c:pt>
                <c:pt idx="7911">
                  <c:v>25.376891691184078</c:v>
                </c:pt>
                <c:pt idx="7912">
                  <c:v>20.317962310130078</c:v>
                </c:pt>
                <c:pt idx="7913">
                  <c:v>18.520920481706693</c:v>
                </c:pt>
                <c:pt idx="7914">
                  <c:v>20.214855465171247</c:v>
                </c:pt>
                <c:pt idx="7915">
                  <c:v>14.327017031972428</c:v>
                </c:pt>
                <c:pt idx="7916">
                  <c:v>22.888479107784203</c:v>
                </c:pt>
                <c:pt idx="7917">
                  <c:v>23.318466404033263</c:v>
                </c:pt>
                <c:pt idx="7918">
                  <c:v>12.553319107455529</c:v>
                </c:pt>
                <c:pt idx="7919">
                  <c:v>15.809358045409263</c:v>
                </c:pt>
                <c:pt idx="7920">
                  <c:v>12.161749398981648</c:v>
                </c:pt>
                <c:pt idx="7921">
                  <c:v>13.614233515233931</c:v>
                </c:pt>
                <c:pt idx="7922">
                  <c:v>10.479316450075485</c:v>
                </c:pt>
                <c:pt idx="7923">
                  <c:v>22.011701792763525</c:v>
                </c:pt>
                <c:pt idx="7924">
                  <c:v>29.367329835659937</c:v>
                </c:pt>
                <c:pt idx="7926">
                  <c:v>12.94148170215332</c:v>
                </c:pt>
                <c:pt idx="7927">
                  <c:v>20.710894673224338</c:v>
                </c:pt>
                <c:pt idx="7928">
                  <c:v>27.11395434468626</c:v>
                </c:pt>
                <c:pt idx="7929">
                  <c:v>6.2821026407891463</c:v>
                </c:pt>
                <c:pt idx="7930">
                  <c:v>19.255034871225572</c:v>
                </c:pt>
                <c:pt idx="7931">
                  <c:v>28.785020621744113</c:v>
                </c:pt>
                <c:pt idx="7932">
                  <c:v>19.954925523525059</c:v>
                </c:pt>
                <c:pt idx="7933">
                  <c:v>19.316188700849565</c:v>
                </c:pt>
                <c:pt idx="7934">
                  <c:v>21.805478768924019</c:v>
                </c:pt>
                <c:pt idx="7935">
                  <c:v>16.174412017618547</c:v>
                </c:pt>
                <c:pt idx="7936">
                  <c:v>24.479259858932807</c:v>
                </c:pt>
                <c:pt idx="7937">
                  <c:v>18.63522099927691</c:v>
                </c:pt>
                <c:pt idx="7938">
                  <c:v>18.647100668052122</c:v>
                </c:pt>
                <c:pt idx="7939">
                  <c:v>13.415633989819423</c:v>
                </c:pt>
                <c:pt idx="7940">
                  <c:v>21.902001722334315</c:v>
                </c:pt>
                <c:pt idx="7941">
                  <c:v>40.11786511893564</c:v>
                </c:pt>
                <c:pt idx="7942">
                  <c:v>13.583667385700304</c:v>
                </c:pt>
                <c:pt idx="7943">
                  <c:v>13.213339495599074</c:v>
                </c:pt>
                <c:pt idx="7944">
                  <c:v>22.485299326052164</c:v>
                </c:pt>
                <c:pt idx="7945">
                  <c:v>11.657416861901954</c:v>
                </c:pt>
                <c:pt idx="7946">
                  <c:v>15.914532041475638</c:v>
                </c:pt>
                <c:pt idx="7947">
                  <c:v>18.006136875113341</c:v>
                </c:pt>
                <c:pt idx="7948">
                  <c:v>11.360768600766336</c:v>
                </c:pt>
                <c:pt idx="7949">
                  <c:v>25.657428615700219</c:v>
                </c:pt>
                <c:pt idx="7950">
                  <c:v>13.877924872309904</c:v>
                </c:pt>
                <c:pt idx="7951">
                  <c:v>66.528734791248567</c:v>
                </c:pt>
                <c:pt idx="7952">
                  <c:v>63.977078841546685</c:v>
                </c:pt>
                <c:pt idx="7954">
                  <c:v>22.411992604485864</c:v>
                </c:pt>
                <c:pt idx="7955">
                  <c:v>28.143787770856704</c:v>
                </c:pt>
                <c:pt idx="7956">
                  <c:v>28.006548090286699</c:v>
                </c:pt>
                <c:pt idx="7957">
                  <c:v>26.629790794535879</c:v>
                </c:pt>
                <c:pt idx="7958">
                  <c:v>12.099745533126184</c:v>
                </c:pt>
                <c:pt idx="7959">
                  <c:v>18.345536937312936</c:v>
                </c:pt>
                <c:pt idx="7960">
                  <c:v>42.959738188083939</c:v>
                </c:pt>
                <c:pt idx="7961">
                  <c:v>19.132772420891751</c:v>
                </c:pt>
                <c:pt idx="7962">
                  <c:v>34.578932182289854</c:v>
                </c:pt>
                <c:pt idx="7963">
                  <c:v>17.192752606181443</c:v>
                </c:pt>
                <c:pt idx="7964">
                  <c:v>7.8380493545095877</c:v>
                </c:pt>
                <c:pt idx="7965">
                  <c:v>16.368059928237283</c:v>
                </c:pt>
                <c:pt idx="7966">
                  <c:v>12.535730916829921</c:v>
                </c:pt>
                <c:pt idx="7967">
                  <c:v>11.051524757659296</c:v>
                </c:pt>
                <c:pt idx="7968">
                  <c:v>33.234256029283358</c:v>
                </c:pt>
                <c:pt idx="7969">
                  <c:v>21.799446545788008</c:v>
                </c:pt>
                <c:pt idx="7970">
                  <c:v>17.822113053096629</c:v>
                </c:pt>
                <c:pt idx="7971">
                  <c:v>5.6727754101305461</c:v>
                </c:pt>
                <c:pt idx="7972">
                  <c:v>25.10156162890484</c:v>
                </c:pt>
                <c:pt idx="7973">
                  <c:v>30.759389387631902</c:v>
                </c:pt>
                <c:pt idx="7974">
                  <c:v>25.904896396768684</c:v>
                </c:pt>
                <c:pt idx="7975">
                  <c:v>16.320324365483227</c:v>
                </c:pt>
                <c:pt idx="7976">
                  <c:v>3.93419211827326</c:v>
                </c:pt>
                <c:pt idx="7977">
                  <c:v>6.4089986134067036</c:v>
                </c:pt>
                <c:pt idx="7978">
                  <c:v>8.2326933689588468</c:v>
                </c:pt>
                <c:pt idx="7979">
                  <c:v>13.777013344544212</c:v>
                </c:pt>
                <c:pt idx="7980">
                  <c:v>17.272281673278027</c:v>
                </c:pt>
                <c:pt idx="7981">
                  <c:v>14.445444084370127</c:v>
                </c:pt>
                <c:pt idx="7982">
                  <c:v>52.538329680852883</c:v>
                </c:pt>
                <c:pt idx="7983">
                  <c:v>5.8009624321215005</c:v>
                </c:pt>
                <c:pt idx="7984">
                  <c:v>9.7630124772295233</c:v>
                </c:pt>
                <c:pt idx="7985">
                  <c:v>22.756841181805225</c:v>
                </c:pt>
                <c:pt idx="7986">
                  <c:v>17.517998150963813</c:v>
                </c:pt>
                <c:pt idx="7987">
                  <c:v>21.187756425433125</c:v>
                </c:pt>
                <c:pt idx="7988">
                  <c:v>32.403969294236035</c:v>
                </c:pt>
                <c:pt idx="7989">
                  <c:v>14.010750614587616</c:v>
                </c:pt>
                <c:pt idx="7990">
                  <c:v>18.004088784757208</c:v>
                </c:pt>
                <c:pt idx="7991">
                  <c:v>15.878200890128024</c:v>
                </c:pt>
                <c:pt idx="7992">
                  <c:v>13.140123239471993</c:v>
                </c:pt>
                <c:pt idx="7993">
                  <c:v>15.8255649018183</c:v>
                </c:pt>
                <c:pt idx="7994">
                  <c:v>14.486226557033484</c:v>
                </c:pt>
                <c:pt idx="7995">
                  <c:v>31.009253057271629</c:v>
                </c:pt>
                <c:pt idx="7996">
                  <c:v>17.906324114064535</c:v>
                </c:pt>
                <c:pt idx="7997">
                  <c:v>21.781168539052025</c:v>
                </c:pt>
                <c:pt idx="7998">
                  <c:v>21.052536992155797</c:v>
                </c:pt>
                <c:pt idx="7999">
                  <c:v>11.599164347010413</c:v>
                </c:pt>
                <c:pt idx="8000">
                  <c:v>21.820953266729337</c:v>
                </c:pt>
                <c:pt idx="8001">
                  <c:v>25.172601481602907</c:v>
                </c:pt>
                <c:pt idx="8002">
                  <c:v>21.733468497178542</c:v>
                </c:pt>
                <c:pt idx="8003">
                  <c:v>23.845491949218275</c:v>
                </c:pt>
                <c:pt idx="8004">
                  <c:v>15.942847340311401</c:v>
                </c:pt>
                <c:pt idx="8005">
                  <c:v>8.5256985524980227</c:v>
                </c:pt>
                <c:pt idx="8006">
                  <c:v>12.773813135448092</c:v>
                </c:pt>
                <c:pt idx="8007">
                  <c:v>24.053381342048766</c:v>
                </c:pt>
                <c:pt idx="8008">
                  <c:v>13.918015632079644</c:v>
                </c:pt>
                <c:pt idx="8009">
                  <c:v>16.043207536231556</c:v>
                </c:pt>
                <c:pt idx="8010">
                  <c:v>24.247946984967207</c:v>
                </c:pt>
                <c:pt idx="8011">
                  <c:v>12.07548740791327</c:v>
                </c:pt>
                <c:pt idx="8012">
                  <c:v>14.063507729411533</c:v>
                </c:pt>
                <c:pt idx="8013">
                  <c:v>20.906936500435378</c:v>
                </c:pt>
                <c:pt idx="8014">
                  <c:v>25.842792493966066</c:v>
                </c:pt>
                <c:pt idx="8015">
                  <c:v>109.63892402960103</c:v>
                </c:pt>
                <c:pt idx="8016">
                  <c:v>20.346449972121164</c:v>
                </c:pt>
                <c:pt idx="8017">
                  <c:v>8.0525119414571265</c:v>
                </c:pt>
                <c:pt idx="8018">
                  <c:v>14.744077640000148</c:v>
                </c:pt>
                <c:pt idx="8019">
                  <c:v>18.30627309686065</c:v>
                </c:pt>
                <c:pt idx="8020">
                  <c:v>6.0644014731387017</c:v>
                </c:pt>
                <c:pt idx="8021">
                  <c:v>19.712638124599646</c:v>
                </c:pt>
                <c:pt idx="8022">
                  <c:v>16.850815316130944</c:v>
                </c:pt>
                <c:pt idx="8023">
                  <c:v>15.044632321799511</c:v>
                </c:pt>
                <c:pt idx="8024">
                  <c:v>14.954598136170279</c:v>
                </c:pt>
                <c:pt idx="8025">
                  <c:v>12.200289204190588</c:v>
                </c:pt>
                <c:pt idx="8026">
                  <c:v>11.775451441314329</c:v>
                </c:pt>
                <c:pt idx="8027">
                  <c:v>15.73415787565221</c:v>
                </c:pt>
                <c:pt idx="8028">
                  <c:v>21.008740300965993</c:v>
                </c:pt>
                <c:pt idx="8029">
                  <c:v>11.196679230691615</c:v>
                </c:pt>
                <c:pt idx="8031">
                  <c:v>14.808671786996012</c:v>
                </c:pt>
                <c:pt idx="8032">
                  <c:v>27.373433946836034</c:v>
                </c:pt>
                <c:pt idx="8033">
                  <c:v>5.2879427106373988</c:v>
                </c:pt>
                <c:pt idx="8034">
                  <c:v>14.4030659285929</c:v>
                </c:pt>
                <c:pt idx="8035">
                  <c:v>13.435300173112259</c:v>
                </c:pt>
                <c:pt idx="8036">
                  <c:v>19.871248280962835</c:v>
                </c:pt>
                <c:pt idx="8037">
                  <c:v>28.155328853904297</c:v>
                </c:pt>
                <c:pt idx="8038">
                  <c:v>8.7332584957976209</c:v>
                </c:pt>
                <c:pt idx="8039">
                  <c:v>28.55507855879776</c:v>
                </c:pt>
                <c:pt idx="8040">
                  <c:v>9.3768222650923736</c:v>
                </c:pt>
                <c:pt idx="8041">
                  <c:v>25.634039051864054</c:v>
                </c:pt>
                <c:pt idx="8042">
                  <c:v>28.003930063097691</c:v>
                </c:pt>
                <c:pt idx="8043">
                  <c:v>6.5622083436930057</c:v>
                </c:pt>
                <c:pt idx="8044">
                  <c:v>14.44868608769295</c:v>
                </c:pt>
                <c:pt idx="8045">
                  <c:v>16.76824248680953</c:v>
                </c:pt>
                <c:pt idx="8046">
                  <c:v>12.339164852958568</c:v>
                </c:pt>
                <c:pt idx="8047">
                  <c:v>36.339472602691018</c:v>
                </c:pt>
                <c:pt idx="8048">
                  <c:v>25.387265961102528</c:v>
                </c:pt>
                <c:pt idx="8049">
                  <c:v>18.308103147667083</c:v>
                </c:pt>
                <c:pt idx="8050">
                  <c:v>21.365030207747253</c:v>
                </c:pt>
                <c:pt idx="8051">
                  <c:v>19.10802992520528</c:v>
                </c:pt>
                <c:pt idx="8052">
                  <c:v>22.697309114753985</c:v>
                </c:pt>
                <c:pt idx="8053">
                  <c:v>22.068905354929086</c:v>
                </c:pt>
                <c:pt idx="8054">
                  <c:v>18.298896466168983</c:v>
                </c:pt>
                <c:pt idx="8055">
                  <c:v>9.3040011505489595</c:v>
                </c:pt>
                <c:pt idx="8056">
                  <c:v>10.574770129475658</c:v>
                </c:pt>
                <c:pt idx="8057">
                  <c:v>19.607434997227603</c:v>
                </c:pt>
                <c:pt idx="8058">
                  <c:v>15.587401567971604</c:v>
                </c:pt>
                <c:pt idx="8059">
                  <c:v>13.211648196593401</c:v>
                </c:pt>
                <c:pt idx="8060">
                  <c:v>23.625361278224929</c:v>
                </c:pt>
                <c:pt idx="8061">
                  <c:v>19.439731552430807</c:v>
                </c:pt>
                <c:pt idx="8062">
                  <c:v>14.091366046789108</c:v>
                </c:pt>
                <c:pt idx="8063">
                  <c:v>15.833463497697323</c:v>
                </c:pt>
                <c:pt idx="8064">
                  <c:v>21.581351033352949</c:v>
                </c:pt>
                <c:pt idx="8065">
                  <c:v>32.478388699420677</c:v>
                </c:pt>
                <c:pt idx="8066">
                  <c:v>38.018316870519811</c:v>
                </c:pt>
                <c:pt idx="8067">
                  <c:v>22.399786309359843</c:v>
                </c:pt>
                <c:pt idx="8068">
                  <c:v>25.978242672638785</c:v>
                </c:pt>
                <c:pt idx="8069">
                  <c:v>19.80593089434517</c:v>
                </c:pt>
                <c:pt idx="8070">
                  <c:v>9.4104523108809062</c:v>
                </c:pt>
                <c:pt idx="8071">
                  <c:v>10.429342884683509</c:v>
                </c:pt>
                <c:pt idx="8072">
                  <c:v>15.988795828900409</c:v>
                </c:pt>
                <c:pt idx="8073">
                  <c:v>11.210205944227146</c:v>
                </c:pt>
                <c:pt idx="8074">
                  <c:v>11.471392651249648</c:v>
                </c:pt>
                <c:pt idx="8075">
                  <c:v>16.601301308367361</c:v>
                </c:pt>
                <c:pt idx="8076">
                  <c:v>14.493659790119032</c:v>
                </c:pt>
                <c:pt idx="8077">
                  <c:v>18.879069865025297</c:v>
                </c:pt>
                <c:pt idx="8078">
                  <c:v>9.4058798244614241</c:v>
                </c:pt>
                <c:pt idx="8079">
                  <c:v>20.75695642831959</c:v>
                </c:pt>
                <c:pt idx="8080">
                  <c:v>6.1926225679152846</c:v>
                </c:pt>
                <c:pt idx="8081">
                  <c:v>23.577184183772861</c:v>
                </c:pt>
                <c:pt idx="8082">
                  <c:v>29.914204235698111</c:v>
                </c:pt>
                <c:pt idx="8083">
                  <c:v>29.541059523606485</c:v>
                </c:pt>
                <c:pt idx="8084">
                  <c:v>16.254968123131665</c:v>
                </c:pt>
                <c:pt idx="8085">
                  <c:v>14.469709501832101</c:v>
                </c:pt>
                <c:pt idx="8086">
                  <c:v>27.187756948835883</c:v>
                </c:pt>
                <c:pt idx="8087">
                  <c:v>70.526196612186496</c:v>
                </c:pt>
                <c:pt idx="8088">
                  <c:v>15.509891392181254</c:v>
                </c:pt>
                <c:pt idx="8089">
                  <c:v>10.35744653517224</c:v>
                </c:pt>
                <c:pt idx="8090">
                  <c:v>19.130667838915599</c:v>
                </c:pt>
                <c:pt idx="8091">
                  <c:v>16.403291898399473</c:v>
                </c:pt>
                <c:pt idx="8092">
                  <c:v>18.18319041733783</c:v>
                </c:pt>
                <c:pt idx="8093">
                  <c:v>12.389875493863038</c:v>
                </c:pt>
                <c:pt idx="8094">
                  <c:v>21.366055378734679</c:v>
                </c:pt>
                <c:pt idx="8095">
                  <c:v>15.407194990489046</c:v>
                </c:pt>
                <c:pt idx="8096">
                  <c:v>18.441120120900202</c:v>
                </c:pt>
                <c:pt idx="8097">
                  <c:v>7.8186043891084429</c:v>
                </c:pt>
                <c:pt idx="8098">
                  <c:v>13.493512312278167</c:v>
                </c:pt>
                <c:pt idx="8099">
                  <c:v>21.470575523677944</c:v>
                </c:pt>
                <c:pt idx="8100">
                  <c:v>10.25721771396862</c:v>
                </c:pt>
                <c:pt idx="8101">
                  <c:v>27.110081959731346</c:v>
                </c:pt>
                <c:pt idx="8102">
                  <c:v>23.03068883112568</c:v>
                </c:pt>
                <c:pt idx="8103">
                  <c:v>14.632190453447041</c:v>
                </c:pt>
                <c:pt idx="8104">
                  <c:v>13.793441206208781</c:v>
                </c:pt>
                <c:pt idx="8105">
                  <c:v>13.50959399432411</c:v>
                </c:pt>
                <c:pt idx="8106">
                  <c:v>29.777439936457085</c:v>
                </c:pt>
                <c:pt idx="8107">
                  <c:v>8.7199207939720118</c:v>
                </c:pt>
                <c:pt idx="8108">
                  <c:v>23.544802071532711</c:v>
                </c:pt>
                <c:pt idx="8109">
                  <c:v>23.739756581246397</c:v>
                </c:pt>
                <c:pt idx="8110">
                  <c:v>28.820413644232488</c:v>
                </c:pt>
                <c:pt idx="8111">
                  <c:v>15.091606326716194</c:v>
                </c:pt>
                <c:pt idx="8112">
                  <c:v>22.364082223644004</c:v>
                </c:pt>
                <c:pt idx="8113">
                  <c:v>8.5937925422694761</c:v>
                </c:pt>
                <c:pt idx="8114">
                  <c:v>13.180654371373194</c:v>
                </c:pt>
                <c:pt idx="8115">
                  <c:v>21.139193784907082</c:v>
                </c:pt>
                <c:pt idx="8116">
                  <c:v>18.418516855272927</c:v>
                </c:pt>
                <c:pt idx="8117">
                  <c:v>16.177644462389136</c:v>
                </c:pt>
                <c:pt idx="8118">
                  <c:v>20.067512316406027</c:v>
                </c:pt>
                <c:pt idx="8119">
                  <c:v>17.010229179863934</c:v>
                </c:pt>
                <c:pt idx="8120">
                  <c:v>20.345061755616044</c:v>
                </c:pt>
                <c:pt idx="8121">
                  <c:v>29.380326143067002</c:v>
                </c:pt>
                <c:pt idx="8122">
                  <c:v>9.0887849080367058</c:v>
                </c:pt>
                <c:pt idx="8123">
                  <c:v>11.866279829963108</c:v>
                </c:pt>
                <c:pt idx="8124">
                  <c:v>20.712449809929527</c:v>
                </c:pt>
                <c:pt idx="8125">
                  <c:v>64.151039173984046</c:v>
                </c:pt>
                <c:pt idx="8126">
                  <c:v>43.389110200971402</c:v>
                </c:pt>
                <c:pt idx="8127">
                  <c:v>11.423426642682259</c:v>
                </c:pt>
                <c:pt idx="8128">
                  <c:v>21.651681555246661</c:v>
                </c:pt>
                <c:pt idx="8129">
                  <c:v>14.858918175446314</c:v>
                </c:pt>
                <c:pt idx="8130">
                  <c:v>17.171271811140681</c:v>
                </c:pt>
                <c:pt idx="8131">
                  <c:v>17.33554640474873</c:v>
                </c:pt>
                <c:pt idx="8132">
                  <c:v>19.11456856830879</c:v>
                </c:pt>
                <c:pt idx="8133">
                  <c:v>28.691278342790298</c:v>
                </c:pt>
                <c:pt idx="8134">
                  <c:v>11.842855777804196</c:v>
                </c:pt>
                <c:pt idx="8135">
                  <c:v>28.165564039501028</c:v>
                </c:pt>
                <c:pt idx="8136">
                  <c:v>11.126279856435598</c:v>
                </c:pt>
                <c:pt idx="8137">
                  <c:v>22.872040220584921</c:v>
                </c:pt>
                <c:pt idx="8138">
                  <c:v>16.381145386103732</c:v>
                </c:pt>
                <c:pt idx="8139">
                  <c:v>24.222149432480713</c:v>
                </c:pt>
                <c:pt idx="8140">
                  <c:v>15.337733259379524</c:v>
                </c:pt>
                <c:pt idx="8141">
                  <c:v>29.134727766502898</c:v>
                </c:pt>
                <c:pt idx="8142">
                  <c:v>19.351404618733149</c:v>
                </c:pt>
                <c:pt idx="8143">
                  <c:v>14.600729234963069</c:v>
                </c:pt>
                <c:pt idx="8144">
                  <c:v>15.312384819400171</c:v>
                </c:pt>
                <c:pt idx="8145">
                  <c:v>21.715286427263297</c:v>
                </c:pt>
                <c:pt idx="8146">
                  <c:v>13.118028323322431</c:v>
                </c:pt>
                <c:pt idx="8147">
                  <c:v>68.622403822095947</c:v>
                </c:pt>
                <c:pt idx="8148">
                  <c:v>13.537257713191977</c:v>
                </c:pt>
                <c:pt idx="8149">
                  <c:v>79.945894165752364</c:v>
                </c:pt>
                <c:pt idx="8150">
                  <c:v>10.483289070924579</c:v>
                </c:pt>
                <c:pt idx="8151">
                  <c:v>18.60126692645504</c:v>
                </c:pt>
                <c:pt idx="8152">
                  <c:v>15.260988376571602</c:v>
                </c:pt>
                <c:pt idx="8153">
                  <c:v>14.199331661020109</c:v>
                </c:pt>
                <c:pt idx="8154">
                  <c:v>12.640701305505173</c:v>
                </c:pt>
                <c:pt idx="8155">
                  <c:v>7.5168021247118357</c:v>
                </c:pt>
                <c:pt idx="8156">
                  <c:v>79.017296646031141</c:v>
                </c:pt>
                <c:pt idx="8157">
                  <c:v>11.350480326367789</c:v>
                </c:pt>
                <c:pt idx="8158">
                  <c:v>25.565230091150521</c:v>
                </c:pt>
                <c:pt idx="8159">
                  <c:v>18.594337287406084</c:v>
                </c:pt>
                <c:pt idx="8160">
                  <c:v>31.173634275160587</c:v>
                </c:pt>
                <c:pt idx="8161">
                  <c:v>49.405257886123231</c:v>
                </c:pt>
                <c:pt idx="8162">
                  <c:v>29.116666775290202</c:v>
                </c:pt>
                <c:pt idx="8163">
                  <c:v>20.001089168056858</c:v>
                </c:pt>
                <c:pt idx="8164">
                  <c:v>22.010305738498804</c:v>
                </c:pt>
                <c:pt idx="8165">
                  <c:v>7.6306122298559735</c:v>
                </c:pt>
                <c:pt idx="8166">
                  <c:v>22.286744222393295</c:v>
                </c:pt>
                <c:pt idx="8167">
                  <c:v>20.930369486158444</c:v>
                </c:pt>
                <c:pt idx="8168">
                  <c:v>30.92681870325865</c:v>
                </c:pt>
                <c:pt idx="8169">
                  <c:v>6.4804022168793409</c:v>
                </c:pt>
                <c:pt idx="8170">
                  <c:v>26.3352597992703</c:v>
                </c:pt>
                <c:pt idx="8171">
                  <c:v>15.600059847605857</c:v>
                </c:pt>
                <c:pt idx="8172">
                  <c:v>10.187662278535328</c:v>
                </c:pt>
                <c:pt idx="8173">
                  <c:v>12.478255979001245</c:v>
                </c:pt>
                <c:pt idx="8174">
                  <c:v>19.372041504299535</c:v>
                </c:pt>
                <c:pt idx="8175">
                  <c:v>10.158001664205253</c:v>
                </c:pt>
                <c:pt idx="8176">
                  <c:v>24.21843067544377</c:v>
                </c:pt>
                <c:pt idx="8177">
                  <c:v>16.339568020698341</c:v>
                </c:pt>
                <c:pt idx="8178">
                  <c:v>27.364910142881925</c:v>
                </c:pt>
                <c:pt idx="8179">
                  <c:v>26.95128342436508</c:v>
                </c:pt>
                <c:pt idx="8180">
                  <c:v>22.427774111345336</c:v>
                </c:pt>
                <c:pt idx="8181">
                  <c:v>7.3256910369670543</c:v>
                </c:pt>
                <c:pt idx="8182">
                  <c:v>6.4366114681602538</c:v>
                </c:pt>
                <c:pt idx="8183">
                  <c:v>17.032098995536462</c:v>
                </c:pt>
                <c:pt idx="8184">
                  <c:v>16.185651223215839</c:v>
                </c:pt>
                <c:pt idx="8185">
                  <c:v>10.434709128946732</c:v>
                </c:pt>
                <c:pt idx="8186">
                  <c:v>22.159054595742145</c:v>
                </c:pt>
                <c:pt idx="8187">
                  <c:v>16.40252632517425</c:v>
                </c:pt>
                <c:pt idx="8188">
                  <c:v>7.2583189445359615</c:v>
                </c:pt>
                <c:pt idx="8189">
                  <c:v>14.490937182168667</c:v>
                </c:pt>
                <c:pt idx="8190">
                  <c:v>13.385005342659273</c:v>
                </c:pt>
                <c:pt idx="8191">
                  <c:v>20.531748805999303</c:v>
                </c:pt>
                <c:pt idx="8192">
                  <c:v>12.422447676315011</c:v>
                </c:pt>
                <c:pt idx="8193">
                  <c:v>24.233051461354634</c:v>
                </c:pt>
                <c:pt idx="8194">
                  <c:v>12.42389552897931</c:v>
                </c:pt>
                <c:pt idx="8195">
                  <c:v>99.89834728285571</c:v>
                </c:pt>
                <c:pt idx="8196">
                  <c:v>17.589921679332335</c:v>
                </c:pt>
                <c:pt idx="8197">
                  <c:v>24.576929417054405</c:v>
                </c:pt>
                <c:pt idx="8198">
                  <c:v>25.737302945338548</c:v>
                </c:pt>
                <c:pt idx="8199">
                  <c:v>4.1614192652434356</c:v>
                </c:pt>
                <c:pt idx="8200">
                  <c:v>17.400859746391394</c:v>
                </c:pt>
                <c:pt idx="8201">
                  <c:v>20.45424257045828</c:v>
                </c:pt>
                <c:pt idx="8202">
                  <c:v>3.3225965205647392</c:v>
                </c:pt>
                <c:pt idx="8203">
                  <c:v>27.066402382359783</c:v>
                </c:pt>
                <c:pt idx="8204">
                  <c:v>8.1396695848795364</c:v>
                </c:pt>
                <c:pt idx="8205">
                  <c:v>19.697348347878048</c:v>
                </c:pt>
                <c:pt idx="8206">
                  <c:v>22.168249453672111</c:v>
                </c:pt>
                <c:pt idx="8207">
                  <c:v>13.321774696868779</c:v>
                </c:pt>
                <c:pt idx="8208">
                  <c:v>11.871338803020276</c:v>
                </c:pt>
                <c:pt idx="8209">
                  <c:v>15.683781597400442</c:v>
                </c:pt>
                <c:pt idx="8210">
                  <c:v>6.4855951219559369</c:v>
                </c:pt>
                <c:pt idx="8211">
                  <c:v>17.018074924957624</c:v>
                </c:pt>
                <c:pt idx="8212">
                  <c:v>37.142318631092444</c:v>
                </c:pt>
                <c:pt idx="8213">
                  <c:v>21.252431471337513</c:v>
                </c:pt>
                <c:pt idx="8214">
                  <c:v>8.080798762483056</c:v>
                </c:pt>
                <c:pt idx="8215">
                  <c:v>4.5228797755160066</c:v>
                </c:pt>
                <c:pt idx="8216">
                  <c:v>19.706087170998671</c:v>
                </c:pt>
                <c:pt idx="8217">
                  <c:v>10.294373787194964</c:v>
                </c:pt>
                <c:pt idx="8218">
                  <c:v>8.5077588839333274</c:v>
                </c:pt>
                <c:pt idx="8219">
                  <c:v>17.417505067495792</c:v>
                </c:pt>
                <c:pt idx="8220">
                  <c:v>7.9279608157340267</c:v>
                </c:pt>
                <c:pt idx="8221">
                  <c:v>23.95269322756063</c:v>
                </c:pt>
                <c:pt idx="8222">
                  <c:v>8.102916193559345</c:v>
                </c:pt>
                <c:pt idx="8223">
                  <c:v>5.534907475793319</c:v>
                </c:pt>
                <c:pt idx="8224">
                  <c:v>12.682998325230804</c:v>
                </c:pt>
                <c:pt idx="8225">
                  <c:v>13.254956471926649</c:v>
                </c:pt>
                <c:pt idx="8226">
                  <c:v>9.4838199040796862</c:v>
                </c:pt>
                <c:pt idx="8227">
                  <c:v>24.386297111571409</c:v>
                </c:pt>
                <c:pt idx="8228">
                  <c:v>13.562674689590098</c:v>
                </c:pt>
                <c:pt idx="8229">
                  <c:v>15.625350618486431</c:v>
                </c:pt>
                <c:pt idx="8230">
                  <c:v>9.4646037252206163</c:v>
                </c:pt>
                <c:pt idx="8231">
                  <c:v>20.359233193563671</c:v>
                </c:pt>
                <c:pt idx="8232">
                  <c:v>28.024831933372635</c:v>
                </c:pt>
                <c:pt idx="8233">
                  <c:v>10.324107917157427</c:v>
                </c:pt>
                <c:pt idx="8234">
                  <c:v>28.102592212850393</c:v>
                </c:pt>
                <c:pt idx="8235">
                  <c:v>23.314552588849406</c:v>
                </c:pt>
                <c:pt idx="8236">
                  <c:v>17.005999525455483</c:v>
                </c:pt>
                <c:pt idx="8237">
                  <c:v>22.749937648157776</c:v>
                </c:pt>
                <c:pt idx="8238">
                  <c:v>26.02730454021513</c:v>
                </c:pt>
                <c:pt idx="8239">
                  <c:v>8.2880500690100494</c:v>
                </c:pt>
                <c:pt idx="8240">
                  <c:v>10.340944764454962</c:v>
                </c:pt>
                <c:pt idx="8241">
                  <c:v>21.449298510030491</c:v>
                </c:pt>
                <c:pt idx="8242">
                  <c:v>5.0041412502446887</c:v>
                </c:pt>
                <c:pt idx="8243">
                  <c:v>10.931764444755467</c:v>
                </c:pt>
                <c:pt idx="8244">
                  <c:v>7.3445448513757938</c:v>
                </c:pt>
                <c:pt idx="8245">
                  <c:v>14.035125601863571</c:v>
                </c:pt>
                <c:pt idx="8246">
                  <c:v>22.301854001999118</c:v>
                </c:pt>
                <c:pt idx="8247">
                  <c:v>11.424689925596001</c:v>
                </c:pt>
                <c:pt idx="8248">
                  <c:v>23.286047513738332</c:v>
                </c:pt>
                <c:pt idx="8249">
                  <c:v>16.509684238576071</c:v>
                </c:pt>
                <c:pt idx="8250">
                  <c:v>15.254683937535765</c:v>
                </c:pt>
                <c:pt idx="8251">
                  <c:v>30.881088858326304</c:v>
                </c:pt>
                <c:pt idx="8252">
                  <c:v>15.769312019881712</c:v>
                </c:pt>
                <c:pt idx="8253">
                  <c:v>9.4024655157777044</c:v>
                </c:pt>
                <c:pt idx="8254">
                  <c:v>20.568190793378275</c:v>
                </c:pt>
                <c:pt idx="8255">
                  <c:v>12.418254613402885</c:v>
                </c:pt>
                <c:pt idx="8256">
                  <c:v>21.908665971952505</c:v>
                </c:pt>
                <c:pt idx="8257">
                  <c:v>16.188942219526627</c:v>
                </c:pt>
                <c:pt idx="8258">
                  <c:v>20.458837302099354</c:v>
                </c:pt>
                <c:pt idx="8259">
                  <c:v>24.786811677747718</c:v>
                </c:pt>
                <c:pt idx="8260">
                  <c:v>33.286910408805639</c:v>
                </c:pt>
                <c:pt idx="8261">
                  <c:v>12.461981304417293</c:v>
                </c:pt>
                <c:pt idx="8262">
                  <c:v>12.284234483202171</c:v>
                </c:pt>
                <c:pt idx="8263">
                  <c:v>60.790151136397384</c:v>
                </c:pt>
                <c:pt idx="8264">
                  <c:v>19.915914096728965</c:v>
                </c:pt>
                <c:pt idx="8265">
                  <c:v>18.9760500681328</c:v>
                </c:pt>
                <c:pt idx="8266">
                  <c:v>20.370010561192565</c:v>
                </c:pt>
                <c:pt idx="8267">
                  <c:v>16.875496173954144</c:v>
                </c:pt>
                <c:pt idx="8268">
                  <c:v>15.4149600827549</c:v>
                </c:pt>
                <c:pt idx="8269">
                  <c:v>17.878657794877423</c:v>
                </c:pt>
                <c:pt idx="8270">
                  <c:v>9.1467308744990934</c:v>
                </c:pt>
                <c:pt idx="8271">
                  <c:v>9.6364556880139407</c:v>
                </c:pt>
                <c:pt idx="8272">
                  <c:v>14.577986461730868</c:v>
                </c:pt>
                <c:pt idx="8273">
                  <c:v>9.7948077114332595</c:v>
                </c:pt>
                <c:pt idx="8274">
                  <c:v>24.793608795446463</c:v>
                </c:pt>
                <c:pt idx="8275">
                  <c:v>18.382361952542997</c:v>
                </c:pt>
                <c:pt idx="8276">
                  <c:v>17.180760280951475</c:v>
                </c:pt>
                <c:pt idx="8277">
                  <c:v>18.929965786989055</c:v>
                </c:pt>
                <c:pt idx="8278">
                  <c:v>20.809074485037467</c:v>
                </c:pt>
                <c:pt idx="8279">
                  <c:v>12.547074860963505</c:v>
                </c:pt>
                <c:pt idx="8280">
                  <c:v>16.228852724947917</c:v>
                </c:pt>
                <c:pt idx="8281">
                  <c:v>8.1309206001562391</c:v>
                </c:pt>
                <c:pt idx="8282">
                  <c:v>20.609496713679743</c:v>
                </c:pt>
                <c:pt idx="8283">
                  <c:v>85.44168077983953</c:v>
                </c:pt>
                <c:pt idx="8284">
                  <c:v>13.514974525927745</c:v>
                </c:pt>
                <c:pt idx="8285">
                  <c:v>11.065779301521218</c:v>
                </c:pt>
                <c:pt idx="8286">
                  <c:v>19.521591679557847</c:v>
                </c:pt>
                <c:pt idx="8287">
                  <c:v>11.316695559400754</c:v>
                </c:pt>
                <c:pt idx="8288">
                  <c:v>21.577664525462914</c:v>
                </c:pt>
                <c:pt idx="8289">
                  <c:v>15.095429789175929</c:v>
                </c:pt>
                <c:pt idx="8290">
                  <c:v>24.598830930324226</c:v>
                </c:pt>
                <c:pt idx="8291">
                  <c:v>7.1065316589227949</c:v>
                </c:pt>
                <c:pt idx="8292">
                  <c:v>22.490505178740975</c:v>
                </c:pt>
                <c:pt idx="8293">
                  <c:v>6.5967068667518793</c:v>
                </c:pt>
                <c:pt idx="8294">
                  <c:v>15.077579012246803</c:v>
                </c:pt>
                <c:pt idx="8295">
                  <c:v>11.328719211998001</c:v>
                </c:pt>
                <c:pt idx="8296">
                  <c:v>21.232440378396589</c:v>
                </c:pt>
                <c:pt idx="8297">
                  <c:v>6.492225679711261</c:v>
                </c:pt>
                <c:pt idx="8298">
                  <c:v>16.642328766874297</c:v>
                </c:pt>
                <c:pt idx="8299">
                  <c:v>4.7313496681216138</c:v>
                </c:pt>
                <c:pt idx="8300">
                  <c:v>9.2421615411758182</c:v>
                </c:pt>
                <c:pt idx="8301">
                  <c:v>21.700084453661525</c:v>
                </c:pt>
                <c:pt idx="8302">
                  <c:v>13.407701352914728</c:v>
                </c:pt>
                <c:pt idx="8303">
                  <c:v>12.769122005061059</c:v>
                </c:pt>
                <c:pt idx="8304">
                  <c:v>16.312370854829108</c:v>
                </c:pt>
                <c:pt idx="8305">
                  <c:v>21.12845795449093</c:v>
                </c:pt>
                <c:pt idx="8306">
                  <c:v>25.986608346102706</c:v>
                </c:pt>
                <c:pt idx="8307">
                  <c:v>22.972863092369685</c:v>
                </c:pt>
                <c:pt idx="8308">
                  <c:v>6.6341874954736442</c:v>
                </c:pt>
                <c:pt idx="8309">
                  <c:v>17.29903988920438</c:v>
                </c:pt>
                <c:pt idx="8310">
                  <c:v>25.784766786920617</c:v>
                </c:pt>
                <c:pt idx="8311">
                  <c:v>3.6726660418317505</c:v>
                </c:pt>
                <c:pt idx="8312">
                  <c:v>66.523157226092025</c:v>
                </c:pt>
                <c:pt idx="8313">
                  <c:v>11.257971963265796</c:v>
                </c:pt>
                <c:pt idx="8314">
                  <c:v>19.965678906109019</c:v>
                </c:pt>
                <c:pt idx="8315">
                  <c:v>18.474969777732209</c:v>
                </c:pt>
                <c:pt idx="8316">
                  <c:v>25.562102178789708</c:v>
                </c:pt>
                <c:pt idx="8317">
                  <c:v>25.387196802049612</c:v>
                </c:pt>
                <c:pt idx="8318">
                  <c:v>18.126048318459841</c:v>
                </c:pt>
                <c:pt idx="8319">
                  <c:v>26.315969120200904</c:v>
                </c:pt>
                <c:pt idx="8320">
                  <c:v>20.165527046984792</c:v>
                </c:pt>
                <c:pt idx="8321">
                  <c:v>35.431931193917407</c:v>
                </c:pt>
                <c:pt idx="8322">
                  <c:v>24.445253971182488</c:v>
                </c:pt>
                <c:pt idx="8323">
                  <c:v>9.5468509721332531</c:v>
                </c:pt>
                <c:pt idx="8324">
                  <c:v>19.075789969051321</c:v>
                </c:pt>
                <c:pt idx="8325">
                  <c:v>14.462934899312138</c:v>
                </c:pt>
                <c:pt idx="8326">
                  <c:v>23.986314859244455</c:v>
                </c:pt>
                <c:pt idx="8327">
                  <c:v>25.891082339023747</c:v>
                </c:pt>
                <c:pt idx="8328">
                  <c:v>17.76087302287425</c:v>
                </c:pt>
                <c:pt idx="8329">
                  <c:v>10.216101990710166</c:v>
                </c:pt>
                <c:pt idx="8330">
                  <c:v>15.495385011198707</c:v>
                </c:pt>
                <c:pt idx="8331">
                  <c:v>8.9280141588639967</c:v>
                </c:pt>
                <c:pt idx="8332">
                  <c:v>24.109184102788515</c:v>
                </c:pt>
                <c:pt idx="8333">
                  <c:v>14.72608247495989</c:v>
                </c:pt>
                <c:pt idx="8334">
                  <c:v>6.8911355462444135</c:v>
                </c:pt>
                <c:pt idx="8335">
                  <c:v>20.36528283710345</c:v>
                </c:pt>
                <c:pt idx="8336">
                  <c:v>10.656108173300153</c:v>
                </c:pt>
                <c:pt idx="8337">
                  <c:v>85.957647446904161</c:v>
                </c:pt>
                <c:pt idx="8338">
                  <c:v>12.728116382967256</c:v>
                </c:pt>
                <c:pt idx="8339">
                  <c:v>15.318921097978883</c:v>
                </c:pt>
                <c:pt idx="8340">
                  <c:v>10.297925982478905</c:v>
                </c:pt>
                <c:pt idx="8341">
                  <c:v>8.2581932958275441</c:v>
                </c:pt>
                <c:pt idx="8342">
                  <c:v>16.655959987644238</c:v>
                </c:pt>
                <c:pt idx="8343">
                  <c:v>8.0463248452214238</c:v>
                </c:pt>
                <c:pt idx="8344">
                  <c:v>16.930603615842429</c:v>
                </c:pt>
                <c:pt idx="8345">
                  <c:v>10.932478566753117</c:v>
                </c:pt>
                <c:pt idx="8346">
                  <c:v>6.9067412101915222</c:v>
                </c:pt>
                <c:pt idx="8347">
                  <c:v>13.419724605858288</c:v>
                </c:pt>
                <c:pt idx="8348">
                  <c:v>25.125538017316444</c:v>
                </c:pt>
                <c:pt idx="8349">
                  <c:v>86.853650757957652</c:v>
                </c:pt>
                <c:pt idx="8350">
                  <c:v>30.497076827678445</c:v>
                </c:pt>
                <c:pt idx="8351">
                  <c:v>29.510755181777103</c:v>
                </c:pt>
                <c:pt idx="8352">
                  <c:v>20.145209453726356</c:v>
                </c:pt>
                <c:pt idx="8353">
                  <c:v>8.5986754401754268</c:v>
                </c:pt>
                <c:pt idx="8354">
                  <c:v>15.403610380122688</c:v>
                </c:pt>
                <c:pt idx="8355">
                  <c:v>9.3945890176549174</c:v>
                </c:pt>
                <c:pt idx="8356">
                  <c:v>19.724693251982661</c:v>
                </c:pt>
                <c:pt idx="8357">
                  <c:v>8.0031146406887554</c:v>
                </c:pt>
                <c:pt idx="8358">
                  <c:v>15.584873070444919</c:v>
                </c:pt>
                <c:pt idx="8359">
                  <c:v>14.2382708733965</c:v>
                </c:pt>
                <c:pt idx="8360">
                  <c:v>9.5639528216251897</c:v>
                </c:pt>
                <c:pt idx="8361">
                  <c:v>12.512136041628425</c:v>
                </c:pt>
                <c:pt idx="8362">
                  <c:v>10.084510879010526</c:v>
                </c:pt>
                <c:pt idx="8363">
                  <c:v>28.259826827763689</c:v>
                </c:pt>
                <c:pt idx="8364">
                  <c:v>18.253371518750317</c:v>
                </c:pt>
                <c:pt idx="8365">
                  <c:v>8.4031401113326289</c:v>
                </c:pt>
                <c:pt idx="8366">
                  <c:v>18.157114115260971</c:v>
                </c:pt>
                <c:pt idx="8367">
                  <c:v>15.449279682846667</c:v>
                </c:pt>
                <c:pt idx="8368">
                  <c:v>14.043992538759023</c:v>
                </c:pt>
                <c:pt idx="8369">
                  <c:v>12.989570705549164</c:v>
                </c:pt>
                <c:pt idx="8370">
                  <c:v>23.235638008161057</c:v>
                </c:pt>
                <c:pt idx="8371">
                  <c:v>17.718504571792671</c:v>
                </c:pt>
                <c:pt idx="8372">
                  <c:v>14.472165114015375</c:v>
                </c:pt>
                <c:pt idx="8373">
                  <c:v>15.016104581779846</c:v>
                </c:pt>
                <c:pt idx="8374">
                  <c:v>17.073555084285715</c:v>
                </c:pt>
                <c:pt idx="8375">
                  <c:v>37.089568238086159</c:v>
                </c:pt>
                <c:pt idx="8376">
                  <c:v>18.958788072780511</c:v>
                </c:pt>
                <c:pt idx="8377">
                  <c:v>20.565496670860163</c:v>
                </c:pt>
                <c:pt idx="8378">
                  <c:v>10.151144840211341</c:v>
                </c:pt>
                <c:pt idx="8379">
                  <c:v>4.9123206062303915</c:v>
                </c:pt>
                <c:pt idx="8380">
                  <c:v>24.241411628593816</c:v>
                </c:pt>
                <c:pt idx="8381">
                  <c:v>16.226654032001917</c:v>
                </c:pt>
                <c:pt idx="8382">
                  <c:v>22.59606151484536</c:v>
                </c:pt>
                <c:pt idx="8383">
                  <c:v>17.047388836406725</c:v>
                </c:pt>
                <c:pt idx="8384">
                  <c:v>19.208906275967891</c:v>
                </c:pt>
                <c:pt idx="8385">
                  <c:v>15.268845858764793</c:v>
                </c:pt>
                <c:pt idx="8386">
                  <c:v>10.818492737141273</c:v>
                </c:pt>
                <c:pt idx="8387">
                  <c:v>15.62882476019703</c:v>
                </c:pt>
                <c:pt idx="8388">
                  <c:v>22.140509208516288</c:v>
                </c:pt>
                <c:pt idx="8389">
                  <c:v>17.094276296444168</c:v>
                </c:pt>
                <c:pt idx="8390">
                  <c:v>16.975597891791118</c:v>
                </c:pt>
                <c:pt idx="8391">
                  <c:v>28.971621272707726</c:v>
                </c:pt>
                <c:pt idx="8392">
                  <c:v>12.29151361676192</c:v>
                </c:pt>
                <c:pt idx="8393">
                  <c:v>13.540776043270633</c:v>
                </c:pt>
                <c:pt idx="8394">
                  <c:v>6.7992293984360002</c:v>
                </c:pt>
                <c:pt idx="8395">
                  <c:v>27.79675900182832</c:v>
                </c:pt>
                <c:pt idx="8396">
                  <c:v>10.910028052115846</c:v>
                </c:pt>
                <c:pt idx="8397">
                  <c:v>23.713975299126467</c:v>
                </c:pt>
                <c:pt idx="8398">
                  <c:v>29.694202549560551</c:v>
                </c:pt>
                <c:pt idx="8399">
                  <c:v>15.541895569716907</c:v>
                </c:pt>
                <c:pt idx="8400">
                  <c:v>17.804755072311785</c:v>
                </c:pt>
                <c:pt idx="8401">
                  <c:v>34.572178628778886</c:v>
                </c:pt>
                <c:pt idx="8402">
                  <c:v>6.85132862967638</c:v>
                </c:pt>
                <c:pt idx="8403">
                  <c:v>13.267021746435258</c:v>
                </c:pt>
                <c:pt idx="8404">
                  <c:v>25.779676528183593</c:v>
                </c:pt>
                <c:pt idx="8405">
                  <c:v>7.0358771788903329</c:v>
                </c:pt>
                <c:pt idx="8406">
                  <c:v>7.3127223549396367</c:v>
                </c:pt>
                <c:pt idx="8407">
                  <c:v>18.518683913451074</c:v>
                </c:pt>
                <c:pt idx="8408">
                  <c:v>60.806469460294124</c:v>
                </c:pt>
                <c:pt idx="8409">
                  <c:v>13.828505391048566</c:v>
                </c:pt>
                <c:pt idx="8410">
                  <c:v>8.4978625600040747</c:v>
                </c:pt>
                <c:pt idx="8411">
                  <c:v>6.9179863700521507</c:v>
                </c:pt>
                <c:pt idx="8412">
                  <c:v>22.32200364707225</c:v>
                </c:pt>
                <c:pt idx="8413">
                  <c:v>19.494930534820558</c:v>
                </c:pt>
                <c:pt idx="8414">
                  <c:v>16.462729228169653</c:v>
                </c:pt>
                <c:pt idx="8415">
                  <c:v>16.456251467651416</c:v>
                </c:pt>
                <c:pt idx="8416">
                  <c:v>17.370684112218708</c:v>
                </c:pt>
                <c:pt idx="8417">
                  <c:v>16.767072926274569</c:v>
                </c:pt>
                <c:pt idx="8418">
                  <c:v>25.055003152797916</c:v>
                </c:pt>
                <c:pt idx="8419">
                  <c:v>14.484849298269115</c:v>
                </c:pt>
                <c:pt idx="8420">
                  <c:v>25.669144943849638</c:v>
                </c:pt>
                <c:pt idx="8421">
                  <c:v>24.130940785330328</c:v>
                </c:pt>
                <c:pt idx="8422">
                  <c:v>14.517006236496933</c:v>
                </c:pt>
                <c:pt idx="8423">
                  <c:v>29.268264164483494</c:v>
                </c:pt>
                <c:pt idx="8424">
                  <c:v>13.533188176705464</c:v>
                </c:pt>
                <c:pt idx="8425">
                  <c:v>8.8365900140600324</c:v>
                </c:pt>
                <c:pt idx="8426">
                  <c:v>14.014560265729227</c:v>
                </c:pt>
                <c:pt idx="8427">
                  <c:v>6.5185353761758646</c:v>
                </c:pt>
                <c:pt idx="8428">
                  <c:v>23.364501544843058</c:v>
                </c:pt>
                <c:pt idx="8429">
                  <c:v>11.423445125504111</c:v>
                </c:pt>
                <c:pt idx="8430">
                  <c:v>83.296499909707308</c:v>
                </c:pt>
                <c:pt idx="8431">
                  <c:v>21.219749410030296</c:v>
                </c:pt>
                <c:pt idx="8432">
                  <c:v>19.175025414567227</c:v>
                </c:pt>
                <c:pt idx="8433">
                  <c:v>10.007414165546699</c:v>
                </c:pt>
                <c:pt idx="8434">
                  <c:v>19.750137627651533</c:v>
                </c:pt>
                <c:pt idx="8435">
                  <c:v>12.493275275063723</c:v>
                </c:pt>
                <c:pt idx="8436">
                  <c:v>9.733041883994451</c:v>
                </c:pt>
                <c:pt idx="8437">
                  <c:v>10.287947520607183</c:v>
                </c:pt>
                <c:pt idx="8438">
                  <c:v>10.328748392287558</c:v>
                </c:pt>
                <c:pt idx="8439">
                  <c:v>18.152091222711825</c:v>
                </c:pt>
                <c:pt idx="8440">
                  <c:v>18.758467661788984</c:v>
                </c:pt>
                <c:pt idx="8441">
                  <c:v>13.363330575950148</c:v>
                </c:pt>
                <c:pt idx="8442">
                  <c:v>9.2111454272056026</c:v>
                </c:pt>
                <c:pt idx="8443">
                  <c:v>18.952921302752802</c:v>
                </c:pt>
                <c:pt idx="8444">
                  <c:v>16.480652577506294</c:v>
                </c:pt>
                <c:pt idx="8445">
                  <c:v>13.877844511413779</c:v>
                </c:pt>
                <c:pt idx="8446">
                  <c:v>41.299092178393586</c:v>
                </c:pt>
                <c:pt idx="8447">
                  <c:v>22.060450006005755</c:v>
                </c:pt>
                <c:pt idx="8448">
                  <c:v>14.287095614510244</c:v>
                </c:pt>
                <c:pt idx="8449">
                  <c:v>14.556935679823027</c:v>
                </c:pt>
                <c:pt idx="8450">
                  <c:v>8.8236453391047061</c:v>
                </c:pt>
                <c:pt idx="8451">
                  <c:v>19.388596205281928</c:v>
                </c:pt>
                <c:pt idx="8452">
                  <c:v>15.084184176223287</c:v>
                </c:pt>
                <c:pt idx="8453">
                  <c:v>21.173850791674393</c:v>
                </c:pt>
                <c:pt idx="8454">
                  <c:v>16.256686953051787</c:v>
                </c:pt>
                <c:pt idx="8455">
                  <c:v>15.914281215994908</c:v>
                </c:pt>
                <c:pt idx="8456">
                  <c:v>4.4414742461925298</c:v>
                </c:pt>
                <c:pt idx="8457">
                  <c:v>15.310467597821781</c:v>
                </c:pt>
                <c:pt idx="8458">
                  <c:v>14.156581584246103</c:v>
                </c:pt>
                <c:pt idx="8459">
                  <c:v>25.469303582554197</c:v>
                </c:pt>
                <c:pt idx="8460">
                  <c:v>10.77657812496266</c:v>
                </c:pt>
                <c:pt idx="8461">
                  <c:v>5.630091436969006</c:v>
                </c:pt>
                <c:pt idx="8462">
                  <c:v>10.803228761387498</c:v>
                </c:pt>
                <c:pt idx="8463">
                  <c:v>11.260782485109733</c:v>
                </c:pt>
                <c:pt idx="8464">
                  <c:v>13.064793406125281</c:v>
                </c:pt>
                <c:pt idx="8465">
                  <c:v>10.44714910706676</c:v>
                </c:pt>
                <c:pt idx="8466">
                  <c:v>14.78288224234079</c:v>
                </c:pt>
                <c:pt idx="8467">
                  <c:v>15.871102289296596</c:v>
                </c:pt>
                <c:pt idx="8468">
                  <c:v>22.526801067984493</c:v>
                </c:pt>
                <c:pt idx="8469">
                  <c:v>10.342322085409194</c:v>
                </c:pt>
                <c:pt idx="8470">
                  <c:v>34.68044389150122</c:v>
                </c:pt>
                <c:pt idx="8471">
                  <c:v>12.955093369152367</c:v>
                </c:pt>
                <c:pt idx="8472">
                  <c:v>11.416123415088949</c:v>
                </c:pt>
                <c:pt idx="8473">
                  <c:v>15.156993288898294</c:v>
                </c:pt>
                <c:pt idx="8474">
                  <c:v>10.728935824988822</c:v>
                </c:pt>
                <c:pt idx="8475">
                  <c:v>21.633182122343193</c:v>
                </c:pt>
                <c:pt idx="8476">
                  <c:v>16.468749893894817</c:v>
                </c:pt>
                <c:pt idx="8477">
                  <c:v>27.213438098257271</c:v>
                </c:pt>
                <c:pt idx="8478">
                  <c:v>11.235323619244769</c:v>
                </c:pt>
                <c:pt idx="8479">
                  <c:v>7.0698794434860854</c:v>
                </c:pt>
                <c:pt idx="8480">
                  <c:v>11.59015977943389</c:v>
                </c:pt>
                <c:pt idx="8481">
                  <c:v>20.254180580109914</c:v>
                </c:pt>
                <c:pt idx="8482">
                  <c:v>13.487006395161707</c:v>
                </c:pt>
                <c:pt idx="8483">
                  <c:v>13.474134342553286</c:v>
                </c:pt>
                <c:pt idx="8484">
                  <c:v>12.859486027170973</c:v>
                </c:pt>
                <c:pt idx="8485">
                  <c:v>15.08569027020458</c:v>
                </c:pt>
                <c:pt idx="8486">
                  <c:v>15.085936299950617</c:v>
                </c:pt>
                <c:pt idx="8487">
                  <c:v>4.8648335304782941</c:v>
                </c:pt>
                <c:pt idx="8488">
                  <c:v>20.181532247980062</c:v>
                </c:pt>
                <c:pt idx="8489">
                  <c:v>7.4370177886501683</c:v>
                </c:pt>
                <c:pt idx="8490">
                  <c:v>13.701925921571259</c:v>
                </c:pt>
                <c:pt idx="8491">
                  <c:v>11.369383314867502</c:v>
                </c:pt>
                <c:pt idx="8492">
                  <c:v>30.091816313378978</c:v>
                </c:pt>
                <c:pt idx="8493">
                  <c:v>7.3722000989406924</c:v>
                </c:pt>
                <c:pt idx="8494">
                  <c:v>5.0752777516039984</c:v>
                </c:pt>
                <c:pt idx="8495">
                  <c:v>17.538631096792912</c:v>
                </c:pt>
                <c:pt idx="8496">
                  <c:v>15.994967619679171</c:v>
                </c:pt>
                <c:pt idx="8497">
                  <c:v>12.621651857109509</c:v>
                </c:pt>
                <c:pt idx="8498">
                  <c:v>12.514240132054613</c:v>
                </c:pt>
                <c:pt idx="8499">
                  <c:v>30.903504120354487</c:v>
                </c:pt>
                <c:pt idx="8500">
                  <c:v>14.911762826927299</c:v>
                </c:pt>
                <c:pt idx="8501">
                  <c:v>12.503760482027468</c:v>
                </c:pt>
                <c:pt idx="8502">
                  <c:v>11.221358939921465</c:v>
                </c:pt>
                <c:pt idx="8503">
                  <c:v>137.88240548538411</c:v>
                </c:pt>
                <c:pt idx="8504">
                  <c:v>143.54400349254576</c:v>
                </c:pt>
                <c:pt idx="8505">
                  <c:v>8.0235571809305828</c:v>
                </c:pt>
                <c:pt idx="8506">
                  <c:v>29.33465352682801</c:v>
                </c:pt>
                <c:pt idx="8507">
                  <c:v>15.512708955722351</c:v>
                </c:pt>
                <c:pt idx="8508">
                  <c:v>11.529057258958424</c:v>
                </c:pt>
                <c:pt idx="8509">
                  <c:v>21.731749609841629</c:v>
                </c:pt>
                <c:pt idx="8510">
                  <c:v>8.9245772640253609</c:v>
                </c:pt>
                <c:pt idx="8511">
                  <c:v>11.371003332893281</c:v>
                </c:pt>
                <c:pt idx="8512">
                  <c:v>62.225799727598442</c:v>
                </c:pt>
                <c:pt idx="8513">
                  <c:v>5.0712174403083781</c:v>
                </c:pt>
                <c:pt idx="8514">
                  <c:v>21.01344755436763</c:v>
                </c:pt>
                <c:pt idx="8515">
                  <c:v>11.779738108288328</c:v>
                </c:pt>
                <c:pt idx="8516">
                  <c:v>16.61644561365086</c:v>
                </c:pt>
                <c:pt idx="8517">
                  <c:v>10.582730255330459</c:v>
                </c:pt>
                <c:pt idx="8518">
                  <c:v>5.9674146746045089</c:v>
                </c:pt>
                <c:pt idx="8519">
                  <c:v>10.497330329147349</c:v>
                </c:pt>
                <c:pt idx="8520">
                  <c:v>17.910602055393174</c:v>
                </c:pt>
                <c:pt idx="8521">
                  <c:v>8.9235545256726638</c:v>
                </c:pt>
                <c:pt idx="8522">
                  <c:v>28.920590269597245</c:v>
                </c:pt>
                <c:pt idx="8523">
                  <c:v>24.319460080902473</c:v>
                </c:pt>
                <c:pt idx="8524">
                  <c:v>21.314674476727021</c:v>
                </c:pt>
                <c:pt idx="8525">
                  <c:v>18.150817983971805</c:v>
                </c:pt>
                <c:pt idx="8526">
                  <c:v>9.2922166903558168</c:v>
                </c:pt>
                <c:pt idx="8527">
                  <c:v>25.941138503159689</c:v>
                </c:pt>
                <c:pt idx="8528">
                  <c:v>16.703500476041665</c:v>
                </c:pt>
                <c:pt idx="8529">
                  <c:v>15.670866240171868</c:v>
                </c:pt>
                <c:pt idx="8530">
                  <c:v>12.500233848439546</c:v>
                </c:pt>
                <c:pt idx="8531">
                  <c:v>16.268672867619021</c:v>
                </c:pt>
                <c:pt idx="8532">
                  <c:v>12.627728584283757</c:v>
                </c:pt>
                <c:pt idx="8533">
                  <c:v>12.369352628264185</c:v>
                </c:pt>
                <c:pt idx="8534">
                  <c:v>10.425180881506952</c:v>
                </c:pt>
                <c:pt idx="8535">
                  <c:v>19.784197278533512</c:v>
                </c:pt>
                <c:pt idx="8536">
                  <c:v>16.105922197638705</c:v>
                </c:pt>
                <c:pt idx="8537">
                  <c:v>16.410565566346111</c:v>
                </c:pt>
                <c:pt idx="8538">
                  <c:v>11.746305836472267</c:v>
                </c:pt>
                <c:pt idx="8539">
                  <c:v>7.3692581993144186</c:v>
                </c:pt>
                <c:pt idx="8540">
                  <c:v>13.679665813528061</c:v>
                </c:pt>
                <c:pt idx="8541">
                  <c:v>16.812338859907733</c:v>
                </c:pt>
                <c:pt idx="8542">
                  <c:v>6.2921745609181938</c:v>
                </c:pt>
                <c:pt idx="8543">
                  <c:v>17.952862377902186</c:v>
                </c:pt>
                <c:pt idx="8544">
                  <c:v>19.328663025406144</c:v>
                </c:pt>
                <c:pt idx="8545">
                  <c:v>15.35861617974342</c:v>
                </c:pt>
                <c:pt idx="8546">
                  <c:v>25.602973313793655</c:v>
                </c:pt>
                <c:pt idx="8547">
                  <c:v>23.501104698934114</c:v>
                </c:pt>
                <c:pt idx="8548">
                  <c:v>2.3730428957246499</c:v>
                </c:pt>
                <c:pt idx="8549">
                  <c:v>14.892426646247861</c:v>
                </c:pt>
                <c:pt idx="8550">
                  <c:v>17.4100617963005</c:v>
                </c:pt>
                <c:pt idx="8551">
                  <c:v>11.257797066918144</c:v>
                </c:pt>
                <c:pt idx="8552">
                  <c:v>17.116035598009525</c:v>
                </c:pt>
                <c:pt idx="8553">
                  <c:v>15.439386205299144</c:v>
                </c:pt>
                <c:pt idx="8554">
                  <c:v>32.975154422597996</c:v>
                </c:pt>
                <c:pt idx="8555">
                  <c:v>16.264683738364571</c:v>
                </c:pt>
                <c:pt idx="8556">
                  <c:v>57.027523681825841</c:v>
                </c:pt>
                <c:pt idx="8557">
                  <c:v>17.731076836352905</c:v>
                </c:pt>
                <c:pt idx="8558">
                  <c:v>17.754884980909598</c:v>
                </c:pt>
                <c:pt idx="8559">
                  <c:v>6.1598622869579049</c:v>
                </c:pt>
                <c:pt idx="8560">
                  <c:v>21.052720457031391</c:v>
                </c:pt>
                <c:pt idx="8561">
                  <c:v>11.594664477387774</c:v>
                </c:pt>
                <c:pt idx="8562">
                  <c:v>19.619836550539198</c:v>
                </c:pt>
                <c:pt idx="8563">
                  <c:v>12.076654996179915</c:v>
                </c:pt>
                <c:pt idx="8564">
                  <c:v>14.240157604756403</c:v>
                </c:pt>
                <c:pt idx="8565">
                  <c:v>27.462511064542472</c:v>
                </c:pt>
                <c:pt idx="8566">
                  <c:v>15.765442833429397</c:v>
                </c:pt>
                <c:pt idx="8567">
                  <c:v>11.734697175760685</c:v>
                </c:pt>
                <c:pt idx="8568">
                  <c:v>11.108308104683084</c:v>
                </c:pt>
                <c:pt idx="8569">
                  <c:v>23.705334746536487</c:v>
                </c:pt>
                <c:pt idx="8570">
                  <c:v>24.709842237354703</c:v>
                </c:pt>
                <c:pt idx="8571">
                  <c:v>15.540000458638442</c:v>
                </c:pt>
                <c:pt idx="8572">
                  <c:v>12.040244749365076</c:v>
                </c:pt>
                <c:pt idx="8573">
                  <c:v>15.55571427846662</c:v>
                </c:pt>
                <c:pt idx="8574">
                  <c:v>12.1699933784822</c:v>
                </c:pt>
                <c:pt idx="8575">
                  <c:v>22.949095641155388</c:v>
                </c:pt>
                <c:pt idx="8576">
                  <c:v>15.469600144285057</c:v>
                </c:pt>
                <c:pt idx="8577">
                  <c:v>11.718623690888482</c:v>
                </c:pt>
                <c:pt idx="8578">
                  <c:v>8.5920094578742141</c:v>
                </c:pt>
                <c:pt idx="8579">
                  <c:v>12.444888184958062</c:v>
                </c:pt>
                <c:pt idx="8580">
                  <c:v>14.453119763551998</c:v>
                </c:pt>
                <c:pt idx="8581">
                  <c:v>13.592821046862976</c:v>
                </c:pt>
                <c:pt idx="8582">
                  <c:v>83.42497818340199</c:v>
                </c:pt>
                <c:pt idx="8583">
                  <c:v>9.4968214703921294</c:v>
                </c:pt>
                <c:pt idx="8584">
                  <c:v>17.326887161602244</c:v>
                </c:pt>
                <c:pt idx="8585">
                  <c:v>23.764127632454354</c:v>
                </c:pt>
                <c:pt idx="8586">
                  <c:v>15.603051584578109</c:v>
                </c:pt>
                <c:pt idx="8587">
                  <c:v>23.4869205029601</c:v>
                </c:pt>
                <c:pt idx="8588">
                  <c:v>15.583613226866412</c:v>
                </c:pt>
                <c:pt idx="8589">
                  <c:v>12.321875332940969</c:v>
                </c:pt>
                <c:pt idx="8590">
                  <c:v>22.717292957126777</c:v>
                </c:pt>
                <c:pt idx="8591">
                  <c:v>16.788843001385434</c:v>
                </c:pt>
                <c:pt idx="8592">
                  <c:v>22.23031847820819</c:v>
                </c:pt>
                <c:pt idx="8593">
                  <c:v>17.632745303826304</c:v>
                </c:pt>
                <c:pt idx="8594">
                  <c:v>10.063979130209436</c:v>
                </c:pt>
                <c:pt idx="8595">
                  <c:v>2.810681723318655</c:v>
                </c:pt>
                <c:pt idx="8596">
                  <c:v>13.970314434351266</c:v>
                </c:pt>
                <c:pt idx="8597">
                  <c:v>20.098870565450408</c:v>
                </c:pt>
                <c:pt idx="8598">
                  <c:v>13.855965149842994</c:v>
                </c:pt>
                <c:pt idx="8599">
                  <c:v>13.494209562615225</c:v>
                </c:pt>
                <c:pt idx="8600">
                  <c:v>19.981909497450417</c:v>
                </c:pt>
                <c:pt idx="8602">
                  <c:v>15.804607842391086</c:v>
                </c:pt>
                <c:pt idx="8603">
                  <c:v>17.013449030823207</c:v>
                </c:pt>
                <c:pt idx="8604">
                  <c:v>21.404466837895665</c:v>
                </c:pt>
                <c:pt idx="8605">
                  <c:v>17.295798706824836</c:v>
                </c:pt>
                <c:pt idx="8606">
                  <c:v>22.072655355753312</c:v>
                </c:pt>
                <c:pt idx="8607">
                  <c:v>20.895448300668662</c:v>
                </c:pt>
                <c:pt idx="8608">
                  <c:v>16.365277457814141</c:v>
                </c:pt>
                <c:pt idx="8609">
                  <c:v>13.280300181574761</c:v>
                </c:pt>
                <c:pt idx="8610">
                  <c:v>8.0337689689574496</c:v>
                </c:pt>
                <c:pt idx="8611">
                  <c:v>11.756163464991944</c:v>
                </c:pt>
                <c:pt idx="8612">
                  <c:v>20.625240592103044</c:v>
                </c:pt>
                <c:pt idx="8613">
                  <c:v>6.7981737859650044</c:v>
                </c:pt>
                <c:pt idx="8614">
                  <c:v>14.72364277086159</c:v>
                </c:pt>
                <c:pt idx="8615">
                  <c:v>15.474896402548124</c:v>
                </c:pt>
                <c:pt idx="8616">
                  <c:v>7.6001443013182328</c:v>
                </c:pt>
                <c:pt idx="8617">
                  <c:v>25.744838524127879</c:v>
                </c:pt>
                <c:pt idx="8618">
                  <c:v>14.508258098632352</c:v>
                </c:pt>
                <c:pt idx="8619">
                  <c:v>16.621787469632764</c:v>
                </c:pt>
                <c:pt idx="8620">
                  <c:v>11.456593655294286</c:v>
                </c:pt>
                <c:pt idx="8621">
                  <c:v>13.284439157379818</c:v>
                </c:pt>
                <c:pt idx="8622">
                  <c:v>23.348667105909374</c:v>
                </c:pt>
                <c:pt idx="8623">
                  <c:v>26.340248245556346</c:v>
                </c:pt>
                <c:pt idx="8624">
                  <c:v>17.302069248068914</c:v>
                </c:pt>
                <c:pt idx="8625">
                  <c:v>25.821519453488222</c:v>
                </c:pt>
                <c:pt idx="8626">
                  <c:v>14.49999005639623</c:v>
                </c:pt>
                <c:pt idx="8627">
                  <c:v>18.44430312788883</c:v>
                </c:pt>
                <c:pt idx="8628">
                  <c:v>13.135574638027617</c:v>
                </c:pt>
                <c:pt idx="8629">
                  <c:v>7.7716042362339506</c:v>
                </c:pt>
                <c:pt idx="8630">
                  <c:v>9.9273999342319836</c:v>
                </c:pt>
                <c:pt idx="8631">
                  <c:v>14.577248623173213</c:v>
                </c:pt>
                <c:pt idx="8632">
                  <c:v>23.079295979612546</c:v>
                </c:pt>
                <c:pt idx="8633">
                  <c:v>8.2080357285982348</c:v>
                </c:pt>
                <c:pt idx="8634">
                  <c:v>19.497062799790026</c:v>
                </c:pt>
                <c:pt idx="8635">
                  <c:v>30.16814588164895</c:v>
                </c:pt>
                <c:pt idx="8636">
                  <c:v>9.7875489488404153</c:v>
                </c:pt>
                <c:pt idx="8637">
                  <c:v>19.865573782624168</c:v>
                </c:pt>
                <c:pt idx="8638">
                  <c:v>12.741346945655899</c:v>
                </c:pt>
                <c:pt idx="8639">
                  <c:v>10.846143462526712</c:v>
                </c:pt>
                <c:pt idx="8640">
                  <c:v>10.05118347417309</c:v>
                </c:pt>
                <c:pt idx="8641">
                  <c:v>10.818281992855599</c:v>
                </c:pt>
                <c:pt idx="8642">
                  <c:v>16.489899387743719</c:v>
                </c:pt>
                <c:pt idx="8643">
                  <c:v>51.474455116544561</c:v>
                </c:pt>
                <c:pt idx="8644">
                  <c:v>27.96360364374851</c:v>
                </c:pt>
                <c:pt idx="8645">
                  <c:v>14.212305938651035</c:v>
                </c:pt>
                <c:pt idx="8646">
                  <c:v>28.694955492856781</c:v>
                </c:pt>
                <c:pt idx="8647">
                  <c:v>14.813708367654662</c:v>
                </c:pt>
                <c:pt idx="8648">
                  <c:v>12.277734666518898</c:v>
                </c:pt>
                <c:pt idx="8649">
                  <c:v>25.408467807609831</c:v>
                </c:pt>
                <c:pt idx="8650">
                  <c:v>24.995626006680823</c:v>
                </c:pt>
                <c:pt idx="8651">
                  <c:v>15.495479208602362</c:v>
                </c:pt>
                <c:pt idx="8652">
                  <c:v>14.103808267786958</c:v>
                </c:pt>
                <c:pt idx="8653">
                  <c:v>14.640536495138031</c:v>
                </c:pt>
                <c:pt idx="8654">
                  <c:v>9.8787645252925671</c:v>
                </c:pt>
                <c:pt idx="8655">
                  <c:v>20.073207943798906</c:v>
                </c:pt>
                <c:pt idx="8656">
                  <c:v>11.764098832041853</c:v>
                </c:pt>
                <c:pt idx="8657">
                  <c:v>29.689652119513788</c:v>
                </c:pt>
                <c:pt idx="8658">
                  <c:v>27.664292121285776</c:v>
                </c:pt>
                <c:pt idx="8659">
                  <c:v>12.858527722511006</c:v>
                </c:pt>
                <c:pt idx="8660">
                  <c:v>16.700323447516496</c:v>
                </c:pt>
                <c:pt idx="8661">
                  <c:v>22.577739541959307</c:v>
                </c:pt>
                <c:pt idx="8662">
                  <c:v>16.905683251134132</c:v>
                </c:pt>
                <c:pt idx="8663">
                  <c:v>19.029511741879482</c:v>
                </c:pt>
                <c:pt idx="8664">
                  <c:v>25.524585559892017</c:v>
                </c:pt>
                <c:pt idx="8665">
                  <c:v>15.730460726461622</c:v>
                </c:pt>
                <c:pt idx="8666">
                  <c:v>7.7618518009033428</c:v>
                </c:pt>
                <c:pt idx="8667">
                  <c:v>7.4168333957905759</c:v>
                </c:pt>
                <c:pt idx="8668">
                  <c:v>9.4104258952644866</c:v>
                </c:pt>
                <c:pt idx="8669">
                  <c:v>20.557108883747759</c:v>
                </c:pt>
                <c:pt idx="8670">
                  <c:v>17.103671683008226</c:v>
                </c:pt>
                <c:pt idx="8671">
                  <c:v>13.451800600698663</c:v>
                </c:pt>
                <c:pt idx="8672">
                  <c:v>40.635321289429093</c:v>
                </c:pt>
                <c:pt idx="8673">
                  <c:v>4.8100083473589148</c:v>
                </c:pt>
                <c:pt idx="8674">
                  <c:v>83.10940124098228</c:v>
                </c:pt>
                <c:pt idx="8675">
                  <c:v>22.100472848529424</c:v>
                </c:pt>
                <c:pt idx="8676">
                  <c:v>26.927289162210378</c:v>
                </c:pt>
                <c:pt idx="8677">
                  <c:v>14.7383171711393</c:v>
                </c:pt>
                <c:pt idx="8678">
                  <c:v>17.501806569878127</c:v>
                </c:pt>
                <c:pt idx="8679">
                  <c:v>12.854898428388239</c:v>
                </c:pt>
                <c:pt idx="8680">
                  <c:v>36.915174434510043</c:v>
                </c:pt>
                <c:pt idx="8681">
                  <c:v>13.506942879195552</c:v>
                </c:pt>
                <c:pt idx="8682">
                  <c:v>11.242676124229538</c:v>
                </c:pt>
                <c:pt idx="8683">
                  <c:v>11.217392456371572</c:v>
                </c:pt>
                <c:pt idx="8684">
                  <c:v>21.092337758451716</c:v>
                </c:pt>
                <c:pt idx="8685">
                  <c:v>21.9338878677165</c:v>
                </c:pt>
                <c:pt idx="8686">
                  <c:v>14.222355587950219</c:v>
                </c:pt>
                <c:pt idx="8687">
                  <c:v>24.33456174011361</c:v>
                </c:pt>
                <c:pt idx="8688">
                  <c:v>13.702096561969066</c:v>
                </c:pt>
                <c:pt idx="8689">
                  <c:v>22.419332701049573</c:v>
                </c:pt>
                <c:pt idx="8690">
                  <c:v>12.808310573350632</c:v>
                </c:pt>
                <c:pt idx="8691">
                  <c:v>21.118027387125828</c:v>
                </c:pt>
                <c:pt idx="8692">
                  <c:v>10.68664122610163</c:v>
                </c:pt>
                <c:pt idx="8693">
                  <c:v>20.004444569818332</c:v>
                </c:pt>
                <c:pt idx="8694">
                  <c:v>16.954392561372959</c:v>
                </c:pt>
                <c:pt idx="8695">
                  <c:v>8.1273891090741568</c:v>
                </c:pt>
                <c:pt idx="8696">
                  <c:v>8.5773070349207092</c:v>
                </c:pt>
                <c:pt idx="8697">
                  <c:v>15.761568636417604</c:v>
                </c:pt>
                <c:pt idx="8698">
                  <c:v>9.9916812027312769</c:v>
                </c:pt>
                <c:pt idx="8699">
                  <c:v>22.206364661941972</c:v>
                </c:pt>
                <c:pt idx="8700">
                  <c:v>17.949773727555502</c:v>
                </c:pt>
                <c:pt idx="8701">
                  <c:v>9.9643564718668589</c:v>
                </c:pt>
                <c:pt idx="8702">
                  <c:v>12.939780154730501</c:v>
                </c:pt>
                <c:pt idx="8703">
                  <c:v>15.768966600973416</c:v>
                </c:pt>
                <c:pt idx="8704">
                  <c:v>8.0797289641084014</c:v>
                </c:pt>
                <c:pt idx="8705">
                  <c:v>7.3808485115095284</c:v>
                </c:pt>
                <c:pt idx="8706">
                  <c:v>13.232735316367059</c:v>
                </c:pt>
                <c:pt idx="8707">
                  <c:v>18.559834602641143</c:v>
                </c:pt>
                <c:pt idx="8708">
                  <c:v>14.764391037262071</c:v>
                </c:pt>
                <c:pt idx="8709">
                  <c:v>12.090158552256797</c:v>
                </c:pt>
                <c:pt idx="8710">
                  <c:v>23.040983667098928</c:v>
                </c:pt>
                <c:pt idx="8711">
                  <c:v>10.653322890995272</c:v>
                </c:pt>
                <c:pt idx="8712">
                  <c:v>16.734617795432825</c:v>
                </c:pt>
                <c:pt idx="8713">
                  <c:v>9.1823633155346887</c:v>
                </c:pt>
                <c:pt idx="8714">
                  <c:v>14.005084571140744</c:v>
                </c:pt>
                <c:pt idx="8715">
                  <c:v>14.280014656937759</c:v>
                </c:pt>
                <c:pt idx="8716">
                  <c:v>13.777792462887312</c:v>
                </c:pt>
                <c:pt idx="8717">
                  <c:v>12.88152164619687</c:v>
                </c:pt>
                <c:pt idx="8718">
                  <c:v>14.829414392660262</c:v>
                </c:pt>
                <c:pt idx="8719">
                  <c:v>18.340082513925346</c:v>
                </c:pt>
                <c:pt idx="8720">
                  <c:v>27.21227736104365</c:v>
                </c:pt>
                <c:pt idx="8721">
                  <c:v>2.1343360080726832</c:v>
                </c:pt>
                <c:pt idx="8722">
                  <c:v>22.788976258652493</c:v>
                </c:pt>
                <c:pt idx="8723">
                  <c:v>23.726698264508403</c:v>
                </c:pt>
                <c:pt idx="8724">
                  <c:v>8.8006380497323438</c:v>
                </c:pt>
                <c:pt idx="8725">
                  <c:v>12.701045014530955</c:v>
                </c:pt>
                <c:pt idx="8726">
                  <c:v>15.190712533289078</c:v>
                </c:pt>
                <c:pt idx="8727">
                  <c:v>4.8218964606647736</c:v>
                </c:pt>
                <c:pt idx="8728">
                  <c:v>15.194249515125897</c:v>
                </c:pt>
                <c:pt idx="8729">
                  <c:v>9.3920575160031081</c:v>
                </c:pt>
                <c:pt idx="8730">
                  <c:v>12.950418261447346</c:v>
                </c:pt>
                <c:pt idx="8731">
                  <c:v>9.0953050643685938</c:v>
                </c:pt>
                <c:pt idx="8732">
                  <c:v>16.6475969024312</c:v>
                </c:pt>
                <c:pt idx="8733">
                  <c:v>19.194871671021659</c:v>
                </c:pt>
                <c:pt idx="8734">
                  <c:v>20.611879654308467</c:v>
                </c:pt>
                <c:pt idx="8735">
                  <c:v>11.595065123546307</c:v>
                </c:pt>
                <c:pt idx="8736">
                  <c:v>20.157718873409422</c:v>
                </c:pt>
                <c:pt idx="8737">
                  <c:v>14.171480814801365</c:v>
                </c:pt>
                <c:pt idx="8738">
                  <c:v>8.2577753111913577</c:v>
                </c:pt>
                <c:pt idx="8739">
                  <c:v>10.187074979212001</c:v>
                </c:pt>
                <c:pt idx="8740">
                  <c:v>17.502451501821849</c:v>
                </c:pt>
                <c:pt idx="8741">
                  <c:v>10.451899268272244</c:v>
                </c:pt>
                <c:pt idx="8742">
                  <c:v>13.415643644108643</c:v>
                </c:pt>
                <c:pt idx="8743">
                  <c:v>18.248824555518496</c:v>
                </c:pt>
                <c:pt idx="8744">
                  <c:v>10.97031435355508</c:v>
                </c:pt>
                <c:pt idx="8745">
                  <c:v>13.296269589597987</c:v>
                </c:pt>
                <c:pt idx="8746">
                  <c:v>67.358422829152275</c:v>
                </c:pt>
                <c:pt idx="8747">
                  <c:v>14.960129958206442</c:v>
                </c:pt>
                <c:pt idx="8748">
                  <c:v>18.117000232881018</c:v>
                </c:pt>
                <c:pt idx="8749">
                  <c:v>10.418675562922438</c:v>
                </c:pt>
                <c:pt idx="8750">
                  <c:v>45.930345137240984</c:v>
                </c:pt>
                <c:pt idx="8751">
                  <c:v>29.012010803632528</c:v>
                </c:pt>
                <c:pt idx="8752">
                  <c:v>10.525089318893539</c:v>
                </c:pt>
                <c:pt idx="8753">
                  <c:v>12.988896061890589</c:v>
                </c:pt>
                <c:pt idx="8754">
                  <c:v>52.085746804422115</c:v>
                </c:pt>
                <c:pt idx="8755">
                  <c:v>6.870699510819418</c:v>
                </c:pt>
                <c:pt idx="8756">
                  <c:v>13.042355214051311</c:v>
                </c:pt>
                <c:pt idx="8757">
                  <c:v>7.836949317005133</c:v>
                </c:pt>
                <c:pt idx="8758">
                  <c:v>19.787036966961569</c:v>
                </c:pt>
                <c:pt idx="8759">
                  <c:v>69.020976201727564</c:v>
                </c:pt>
                <c:pt idx="8760">
                  <c:v>24.042657847751823</c:v>
                </c:pt>
                <c:pt idx="8762">
                  <c:v>14.466478197591831</c:v>
                </c:pt>
                <c:pt idx="8763">
                  <c:v>5.6399474682923758</c:v>
                </c:pt>
                <c:pt idx="8764">
                  <c:v>19.768963295966575</c:v>
                </c:pt>
                <c:pt idx="8765">
                  <c:v>6.2827725922850295</c:v>
                </c:pt>
                <c:pt idx="8766">
                  <c:v>15.459445962779025</c:v>
                </c:pt>
                <c:pt idx="8767">
                  <c:v>16.029125468138346</c:v>
                </c:pt>
                <c:pt idx="8768">
                  <c:v>16.159764817020537</c:v>
                </c:pt>
                <c:pt idx="8769">
                  <c:v>29.39363554335613</c:v>
                </c:pt>
                <c:pt idx="8770">
                  <c:v>15.081042661258357</c:v>
                </c:pt>
                <c:pt idx="8771">
                  <c:v>1.7387017016846105</c:v>
                </c:pt>
                <c:pt idx="8772">
                  <c:v>24.802439632030477</c:v>
                </c:pt>
                <c:pt idx="8773">
                  <c:v>43.491022400108157</c:v>
                </c:pt>
                <c:pt idx="8774">
                  <c:v>14.706820530050466</c:v>
                </c:pt>
                <c:pt idx="8775">
                  <c:v>21.199161410851325</c:v>
                </c:pt>
                <c:pt idx="8776">
                  <c:v>16.152768756139668</c:v>
                </c:pt>
                <c:pt idx="8777">
                  <c:v>14.373185720931616</c:v>
                </c:pt>
                <c:pt idx="8778">
                  <c:v>16.31310271114976</c:v>
                </c:pt>
                <c:pt idx="8779">
                  <c:v>21.737643082967047</c:v>
                </c:pt>
                <c:pt idx="8780">
                  <c:v>6.8951901598681404</c:v>
                </c:pt>
                <c:pt idx="8781">
                  <c:v>11.750196536228811</c:v>
                </c:pt>
                <c:pt idx="8782">
                  <c:v>12.538723690131469</c:v>
                </c:pt>
                <c:pt idx="8783">
                  <c:v>22.422464537533077</c:v>
                </c:pt>
                <c:pt idx="8784">
                  <c:v>22.719936405583738</c:v>
                </c:pt>
                <c:pt idx="8785">
                  <c:v>11.732733985836822</c:v>
                </c:pt>
                <c:pt idx="8786">
                  <c:v>15.37005035374322</c:v>
                </c:pt>
                <c:pt idx="8787">
                  <c:v>11.515475725423221</c:v>
                </c:pt>
                <c:pt idx="8788">
                  <c:v>14.000828498090382</c:v>
                </c:pt>
                <c:pt idx="8789">
                  <c:v>45.201535753320016</c:v>
                </c:pt>
                <c:pt idx="8790">
                  <c:v>28.541561684594775</c:v>
                </c:pt>
                <c:pt idx="8791">
                  <c:v>5.1950475597205905</c:v>
                </c:pt>
                <c:pt idx="8792">
                  <c:v>15.488679052878565</c:v>
                </c:pt>
                <c:pt idx="8793">
                  <c:v>14.582158917049021</c:v>
                </c:pt>
                <c:pt idx="8794">
                  <c:v>21.788838745030841</c:v>
                </c:pt>
                <c:pt idx="8795">
                  <c:v>13.411366312288797</c:v>
                </c:pt>
                <c:pt idx="8796">
                  <c:v>22.148336189131161</c:v>
                </c:pt>
                <c:pt idx="8797">
                  <c:v>7.2715060212023701</c:v>
                </c:pt>
                <c:pt idx="8798">
                  <c:v>16.741774186644047</c:v>
                </c:pt>
                <c:pt idx="8799">
                  <c:v>13.734555705570916</c:v>
                </c:pt>
                <c:pt idx="8800">
                  <c:v>14.829851346842593</c:v>
                </c:pt>
                <c:pt idx="8801">
                  <c:v>15.271067832391013</c:v>
                </c:pt>
                <c:pt idx="8802">
                  <c:v>21.036664060494019</c:v>
                </c:pt>
                <c:pt idx="8803">
                  <c:v>13.786400610693317</c:v>
                </c:pt>
                <c:pt idx="8804">
                  <c:v>60.358569893097261</c:v>
                </c:pt>
                <c:pt idx="8805">
                  <c:v>24.69497143100428</c:v>
                </c:pt>
                <c:pt idx="8806">
                  <c:v>6.5623184262985719</c:v>
                </c:pt>
                <c:pt idx="8807">
                  <c:v>13.24325216825498</c:v>
                </c:pt>
                <c:pt idx="8808">
                  <c:v>16.994050673314398</c:v>
                </c:pt>
                <c:pt idx="8809">
                  <c:v>12.656536897979583</c:v>
                </c:pt>
                <c:pt idx="8810">
                  <c:v>13.982453327982453</c:v>
                </c:pt>
                <c:pt idx="8811">
                  <c:v>67.716879014136239</c:v>
                </c:pt>
                <c:pt idx="8812">
                  <c:v>14.131217524164072</c:v>
                </c:pt>
                <c:pt idx="8813">
                  <c:v>12.989507599577788</c:v>
                </c:pt>
                <c:pt idx="8814">
                  <c:v>11.986732480668842</c:v>
                </c:pt>
                <c:pt idx="8815">
                  <c:v>6.7816288743168336</c:v>
                </c:pt>
                <c:pt idx="8816">
                  <c:v>11.749568206853308</c:v>
                </c:pt>
                <c:pt idx="8817">
                  <c:v>12.722459335155778</c:v>
                </c:pt>
                <c:pt idx="8818">
                  <c:v>14.337926810574997</c:v>
                </c:pt>
                <c:pt idx="8819">
                  <c:v>42.034198486989766</c:v>
                </c:pt>
                <c:pt idx="8820">
                  <c:v>11.965800874688529</c:v>
                </c:pt>
                <c:pt idx="8821">
                  <c:v>10.876125421370054</c:v>
                </c:pt>
                <c:pt idx="8822">
                  <c:v>21.606268849776541</c:v>
                </c:pt>
                <c:pt idx="8823">
                  <c:v>14.811659377772408</c:v>
                </c:pt>
                <c:pt idx="8824">
                  <c:v>16.144571624292823</c:v>
                </c:pt>
                <c:pt idx="8825">
                  <c:v>3.8697412925489614</c:v>
                </c:pt>
                <c:pt idx="8826">
                  <c:v>19.029872155208334</c:v>
                </c:pt>
                <c:pt idx="8827">
                  <c:v>16.763942565664607</c:v>
                </c:pt>
                <c:pt idx="8828">
                  <c:v>15.017519773947754</c:v>
                </c:pt>
                <c:pt idx="8829">
                  <c:v>15.202078020024008</c:v>
                </c:pt>
                <c:pt idx="8830">
                  <c:v>6.8134002568486549</c:v>
                </c:pt>
                <c:pt idx="8831">
                  <c:v>14.118729724736598</c:v>
                </c:pt>
                <c:pt idx="8832">
                  <c:v>5.5405894100984234</c:v>
                </c:pt>
                <c:pt idx="8833">
                  <c:v>21.599014784821176</c:v>
                </c:pt>
                <c:pt idx="8834">
                  <c:v>22.852073941334158</c:v>
                </c:pt>
                <c:pt idx="8835">
                  <c:v>14.393330420827272</c:v>
                </c:pt>
                <c:pt idx="8836">
                  <c:v>9.3769262487242315</c:v>
                </c:pt>
                <c:pt idx="8837">
                  <c:v>3.6323072420162466</c:v>
                </c:pt>
                <c:pt idx="8838">
                  <c:v>7.0164672442277114</c:v>
                </c:pt>
                <c:pt idx="8839">
                  <c:v>14.606002208055616</c:v>
                </c:pt>
                <c:pt idx="8840">
                  <c:v>6.7720630565928932</c:v>
                </c:pt>
                <c:pt idx="8841">
                  <c:v>16.916291696876272</c:v>
                </c:pt>
                <c:pt idx="8842">
                  <c:v>10.351907161333182</c:v>
                </c:pt>
                <c:pt idx="8843">
                  <c:v>4.9819074480464502</c:v>
                </c:pt>
                <c:pt idx="8844">
                  <c:v>14.676726333733981</c:v>
                </c:pt>
                <c:pt idx="8845">
                  <c:v>5.8132616447264125</c:v>
                </c:pt>
                <c:pt idx="8846">
                  <c:v>13.385137758156043</c:v>
                </c:pt>
                <c:pt idx="8847">
                  <c:v>8.7091299705512792</c:v>
                </c:pt>
                <c:pt idx="8848">
                  <c:v>19.374583836343565</c:v>
                </c:pt>
                <c:pt idx="8849">
                  <c:v>19.091721688978396</c:v>
                </c:pt>
                <c:pt idx="8850">
                  <c:v>17.268393286848614</c:v>
                </c:pt>
                <c:pt idx="8851">
                  <c:v>4.9373315976924568</c:v>
                </c:pt>
                <c:pt idx="8852">
                  <c:v>13.890603771284063</c:v>
                </c:pt>
                <c:pt idx="8853">
                  <c:v>17.607167731387648</c:v>
                </c:pt>
                <c:pt idx="8854">
                  <c:v>11.514237830770636</c:v>
                </c:pt>
                <c:pt idx="8855">
                  <c:v>9.0398696548890403</c:v>
                </c:pt>
                <c:pt idx="8856">
                  <c:v>16.035170300361674</c:v>
                </c:pt>
                <c:pt idx="8857">
                  <c:v>23.206169254261553</c:v>
                </c:pt>
                <c:pt idx="8858">
                  <c:v>21.778150263749161</c:v>
                </c:pt>
                <c:pt idx="8859">
                  <c:v>1.9385810732727498</c:v>
                </c:pt>
                <c:pt idx="8860">
                  <c:v>5.910956145761312</c:v>
                </c:pt>
                <c:pt idx="8861">
                  <c:v>17.925336233832862</c:v>
                </c:pt>
                <c:pt idx="8862">
                  <c:v>30.31922337061344</c:v>
                </c:pt>
                <c:pt idx="8863">
                  <c:v>11.562972809719845</c:v>
                </c:pt>
                <c:pt idx="8864">
                  <c:v>22.159486862799213</c:v>
                </c:pt>
                <c:pt idx="8865">
                  <c:v>9.0222294579928786</c:v>
                </c:pt>
                <c:pt idx="8866">
                  <c:v>20.134882136174323</c:v>
                </c:pt>
                <c:pt idx="8867">
                  <c:v>4.6846982129075476</c:v>
                </c:pt>
                <c:pt idx="8868">
                  <c:v>15.495298474231017</c:v>
                </c:pt>
                <c:pt idx="8869">
                  <c:v>12.017413200051754</c:v>
                </c:pt>
                <c:pt idx="8870">
                  <c:v>10.50211815002203</c:v>
                </c:pt>
                <c:pt idx="8871">
                  <c:v>17.067125855406626</c:v>
                </c:pt>
                <c:pt idx="8872">
                  <c:v>55.587875817273073</c:v>
                </c:pt>
                <c:pt idx="8873">
                  <c:v>16.210498539507398</c:v>
                </c:pt>
                <c:pt idx="8874">
                  <c:v>84.822928457533308</c:v>
                </c:pt>
                <c:pt idx="8875">
                  <c:v>10.865727170655653</c:v>
                </c:pt>
                <c:pt idx="8876">
                  <c:v>16.61718029772706</c:v>
                </c:pt>
                <c:pt idx="8877">
                  <c:v>12.58265914661234</c:v>
                </c:pt>
                <c:pt idx="8878">
                  <c:v>18.491397328770141</c:v>
                </c:pt>
                <c:pt idx="8879">
                  <c:v>10.636366847273603</c:v>
                </c:pt>
                <c:pt idx="8880">
                  <c:v>12.097789455753317</c:v>
                </c:pt>
                <c:pt idx="8881">
                  <c:v>12.736976388101093</c:v>
                </c:pt>
                <c:pt idx="8882">
                  <c:v>13.189852980073308</c:v>
                </c:pt>
                <c:pt idx="8883">
                  <c:v>5.78083585083965</c:v>
                </c:pt>
                <c:pt idx="8884">
                  <c:v>7.8421655086544559</c:v>
                </c:pt>
                <c:pt idx="8885">
                  <c:v>12.639812302263767</c:v>
                </c:pt>
                <c:pt idx="8886">
                  <c:v>13.865885823113489</c:v>
                </c:pt>
                <c:pt idx="8887">
                  <c:v>21.558945407004853</c:v>
                </c:pt>
                <c:pt idx="8888">
                  <c:v>55.228247158820231</c:v>
                </c:pt>
                <c:pt idx="8889">
                  <c:v>25.227281870420793</c:v>
                </c:pt>
                <c:pt idx="8890">
                  <c:v>9.4543022803739873</c:v>
                </c:pt>
                <c:pt idx="8891">
                  <c:v>24.26525872711402</c:v>
                </c:pt>
                <c:pt idx="8892">
                  <c:v>33.402582400987249</c:v>
                </c:pt>
                <c:pt idx="8893">
                  <c:v>11.27016501658221</c:v>
                </c:pt>
                <c:pt idx="8894">
                  <c:v>12.450950824843339</c:v>
                </c:pt>
                <c:pt idx="8895">
                  <c:v>20.993991143998255</c:v>
                </c:pt>
                <c:pt idx="8896">
                  <c:v>11.324051513226728</c:v>
                </c:pt>
                <c:pt idx="8897">
                  <c:v>7.1970712347480132</c:v>
                </c:pt>
                <c:pt idx="8898">
                  <c:v>17.21660868270159</c:v>
                </c:pt>
                <c:pt idx="8899">
                  <c:v>15.3553274845211</c:v>
                </c:pt>
                <c:pt idx="8900">
                  <c:v>19.751171239996367</c:v>
                </c:pt>
                <c:pt idx="8901">
                  <c:v>12.977265589856119</c:v>
                </c:pt>
                <c:pt idx="8902">
                  <c:v>13.550135063945618</c:v>
                </c:pt>
                <c:pt idx="8903">
                  <c:v>11.376282917702923</c:v>
                </c:pt>
                <c:pt idx="8904">
                  <c:v>4.2652432120597963</c:v>
                </c:pt>
                <c:pt idx="8905">
                  <c:v>9.5134450505807191</c:v>
                </c:pt>
                <c:pt idx="8906">
                  <c:v>17.757948369061356</c:v>
                </c:pt>
                <c:pt idx="8907">
                  <c:v>5.7945384750595821</c:v>
                </c:pt>
                <c:pt idx="8908">
                  <c:v>18.116578353665634</c:v>
                </c:pt>
                <c:pt idx="8909">
                  <c:v>19.447443396681603</c:v>
                </c:pt>
                <c:pt idx="8910">
                  <c:v>13.514601168352284</c:v>
                </c:pt>
                <c:pt idx="8911">
                  <c:v>24.891331990030402</c:v>
                </c:pt>
                <c:pt idx="8912">
                  <c:v>7.4407829855766758</c:v>
                </c:pt>
                <c:pt idx="8913">
                  <c:v>7.5929774613354706</c:v>
                </c:pt>
                <c:pt idx="8914">
                  <c:v>86.256230692738058</c:v>
                </c:pt>
                <c:pt idx="8915">
                  <c:v>6.6338456345576544</c:v>
                </c:pt>
                <c:pt idx="8916">
                  <c:v>11.402264869736154</c:v>
                </c:pt>
                <c:pt idx="8917">
                  <c:v>18.935869209654911</c:v>
                </c:pt>
                <c:pt idx="8918">
                  <c:v>18.328885118568163</c:v>
                </c:pt>
                <c:pt idx="8919">
                  <c:v>11.420587954195113</c:v>
                </c:pt>
                <c:pt idx="8920">
                  <c:v>20.988632697678959</c:v>
                </c:pt>
                <c:pt idx="8921">
                  <c:v>12.980694736345862</c:v>
                </c:pt>
                <c:pt idx="8922">
                  <c:v>13.196363522975815</c:v>
                </c:pt>
                <c:pt idx="8923">
                  <c:v>16.475347081137063</c:v>
                </c:pt>
                <c:pt idx="8924">
                  <c:v>10.056505020122557</c:v>
                </c:pt>
                <c:pt idx="8925">
                  <c:v>22.330296858123972</c:v>
                </c:pt>
                <c:pt idx="8926">
                  <c:v>12.84920817703683</c:v>
                </c:pt>
                <c:pt idx="8927">
                  <c:v>11.591049827901777</c:v>
                </c:pt>
                <c:pt idx="8928">
                  <c:v>15.332753342594522</c:v>
                </c:pt>
                <c:pt idx="8929">
                  <c:v>16.30206013473655</c:v>
                </c:pt>
                <c:pt idx="8930">
                  <c:v>16.642335856754425</c:v>
                </c:pt>
                <c:pt idx="8931">
                  <c:v>8.5907979019790286</c:v>
                </c:pt>
                <c:pt idx="8932">
                  <c:v>14.895655210165289</c:v>
                </c:pt>
                <c:pt idx="8933">
                  <c:v>18.882812066114614</c:v>
                </c:pt>
                <c:pt idx="8934">
                  <c:v>14.337155026505407</c:v>
                </c:pt>
                <c:pt idx="8935">
                  <c:v>9.9903850628036643</c:v>
                </c:pt>
                <c:pt idx="8936">
                  <c:v>9.5980037631104302</c:v>
                </c:pt>
                <c:pt idx="8937">
                  <c:v>8.779866609966545</c:v>
                </c:pt>
                <c:pt idx="8938">
                  <c:v>16.871145170510875</c:v>
                </c:pt>
                <c:pt idx="8939">
                  <c:v>13.825672050971866</c:v>
                </c:pt>
                <c:pt idx="8940">
                  <c:v>17.737416124672826</c:v>
                </c:pt>
                <c:pt idx="8941">
                  <c:v>12.36655621736656</c:v>
                </c:pt>
                <c:pt idx="8942">
                  <c:v>13.353006777671039</c:v>
                </c:pt>
                <c:pt idx="8943">
                  <c:v>12.683862466476489</c:v>
                </c:pt>
                <c:pt idx="8944">
                  <c:v>18.874480079459662</c:v>
                </c:pt>
                <c:pt idx="8945">
                  <c:v>15.680213833885926</c:v>
                </c:pt>
                <c:pt idx="8946">
                  <c:v>6.5217556675609663</c:v>
                </c:pt>
                <c:pt idx="8947">
                  <c:v>18.657071237536098</c:v>
                </c:pt>
                <c:pt idx="8948">
                  <c:v>10.866075016818884</c:v>
                </c:pt>
                <c:pt idx="8949">
                  <c:v>11.167301452587632</c:v>
                </c:pt>
                <c:pt idx="8950">
                  <c:v>9.0051548569939044</c:v>
                </c:pt>
                <c:pt idx="8951">
                  <c:v>24.93566892124187</c:v>
                </c:pt>
                <c:pt idx="8952">
                  <c:v>12.297973399000256</c:v>
                </c:pt>
                <c:pt idx="8953">
                  <c:v>10.205906507259815</c:v>
                </c:pt>
                <c:pt idx="8954">
                  <c:v>60.345927864843119</c:v>
                </c:pt>
                <c:pt idx="8955">
                  <c:v>29.705939755775756</c:v>
                </c:pt>
                <c:pt idx="8956">
                  <c:v>11.346998702255648</c:v>
                </c:pt>
                <c:pt idx="8957">
                  <c:v>13.436912540472187</c:v>
                </c:pt>
                <c:pt idx="8958">
                  <c:v>13.585878739131619</c:v>
                </c:pt>
                <c:pt idx="8959">
                  <c:v>8.9381984933195842</c:v>
                </c:pt>
                <c:pt idx="8960">
                  <c:v>10.190223525112032</c:v>
                </c:pt>
                <c:pt idx="8961">
                  <c:v>15.686484918912416</c:v>
                </c:pt>
                <c:pt idx="8962">
                  <c:v>10.765315003579696</c:v>
                </c:pt>
                <c:pt idx="8963">
                  <c:v>20.557065717217888</c:v>
                </c:pt>
                <c:pt idx="8964">
                  <c:v>5.072005072868965</c:v>
                </c:pt>
                <c:pt idx="8965">
                  <c:v>50.113481116552272</c:v>
                </c:pt>
                <c:pt idx="8966">
                  <c:v>28.252515586035855</c:v>
                </c:pt>
                <c:pt idx="8967">
                  <c:v>83.738233472411068</c:v>
                </c:pt>
                <c:pt idx="8968">
                  <c:v>13.634916994871976</c:v>
                </c:pt>
                <c:pt idx="8969">
                  <c:v>23.845206858016201</c:v>
                </c:pt>
                <c:pt idx="8970">
                  <c:v>15.031282439497955</c:v>
                </c:pt>
                <c:pt idx="8971">
                  <c:v>9.1188835830872499</c:v>
                </c:pt>
                <c:pt idx="8972">
                  <c:v>21.403995956317562</c:v>
                </c:pt>
                <c:pt idx="8973">
                  <c:v>7.9816116838952356</c:v>
                </c:pt>
                <c:pt idx="8974">
                  <c:v>29.575130650847743</c:v>
                </c:pt>
                <c:pt idx="8975">
                  <c:v>20.521118024175824</c:v>
                </c:pt>
                <c:pt idx="8976">
                  <c:v>18.55014905683862</c:v>
                </c:pt>
                <c:pt idx="8977">
                  <c:v>15.626635782939077</c:v>
                </c:pt>
                <c:pt idx="8978">
                  <c:v>14.137606205621811</c:v>
                </c:pt>
                <c:pt idx="8979">
                  <c:v>17.87086861820049</c:v>
                </c:pt>
                <c:pt idx="8980">
                  <c:v>3.4856938918183853</c:v>
                </c:pt>
                <c:pt idx="8981">
                  <c:v>13.535150431812049</c:v>
                </c:pt>
                <c:pt idx="8982">
                  <c:v>16.010696700004619</c:v>
                </c:pt>
                <c:pt idx="8983">
                  <c:v>10.522211977295367</c:v>
                </c:pt>
                <c:pt idx="8984">
                  <c:v>2.9224062563671565</c:v>
                </c:pt>
                <c:pt idx="8985">
                  <c:v>18.279587555565488</c:v>
                </c:pt>
                <c:pt idx="8986">
                  <c:v>22.313254567689413</c:v>
                </c:pt>
                <c:pt idx="8987">
                  <c:v>15.070440544429415</c:v>
                </c:pt>
                <c:pt idx="8988">
                  <c:v>5.1442270272356154</c:v>
                </c:pt>
                <c:pt idx="8989">
                  <c:v>10.679050946494083</c:v>
                </c:pt>
                <c:pt idx="8990">
                  <c:v>16.512548109671261</c:v>
                </c:pt>
                <c:pt idx="8991">
                  <c:v>3.8762780858121064</c:v>
                </c:pt>
                <c:pt idx="8992">
                  <c:v>7.1730747210296473</c:v>
                </c:pt>
                <c:pt idx="8993">
                  <c:v>21.175543230642827</c:v>
                </c:pt>
                <c:pt idx="8994">
                  <c:v>8.0882316981991149</c:v>
                </c:pt>
                <c:pt idx="8995">
                  <c:v>22.517379273235122</c:v>
                </c:pt>
                <c:pt idx="8996">
                  <c:v>16.119681421345657</c:v>
                </c:pt>
                <c:pt idx="8997">
                  <c:v>18.477640047660405</c:v>
                </c:pt>
                <c:pt idx="8998">
                  <c:v>19.584768038091639</c:v>
                </c:pt>
                <c:pt idx="8999">
                  <c:v>15.860480562009624</c:v>
                </c:pt>
                <c:pt idx="9000">
                  <c:v>15.1452608251042</c:v>
                </c:pt>
                <c:pt idx="9001">
                  <c:v>14.017234145628182</c:v>
                </c:pt>
                <c:pt idx="9002">
                  <c:v>12.409014919769394</c:v>
                </c:pt>
                <c:pt idx="9003">
                  <c:v>24.870543989516637</c:v>
                </c:pt>
                <c:pt idx="9004">
                  <c:v>13.198628456617373</c:v>
                </c:pt>
                <c:pt idx="9005">
                  <c:v>10.038403317358146</c:v>
                </c:pt>
                <c:pt idx="9006">
                  <c:v>37.53385337438538</c:v>
                </c:pt>
                <c:pt idx="9007">
                  <c:v>10.210979548717123</c:v>
                </c:pt>
                <c:pt idx="9008">
                  <c:v>8.704977310004427</c:v>
                </c:pt>
                <c:pt idx="9009">
                  <c:v>2.8660714338022815</c:v>
                </c:pt>
                <c:pt idx="9010">
                  <c:v>21.967020709141138</c:v>
                </c:pt>
                <c:pt idx="9011">
                  <c:v>10.166941945289892</c:v>
                </c:pt>
                <c:pt idx="9012">
                  <c:v>11.569077029520949</c:v>
                </c:pt>
                <c:pt idx="9013">
                  <c:v>15.935353175459793</c:v>
                </c:pt>
                <c:pt idx="9014">
                  <c:v>86.06801306245552</c:v>
                </c:pt>
                <c:pt idx="9015">
                  <c:v>16.954286213982691</c:v>
                </c:pt>
                <c:pt idx="9016">
                  <c:v>12.557015029386895</c:v>
                </c:pt>
                <c:pt idx="9017">
                  <c:v>15.688916201445451</c:v>
                </c:pt>
                <c:pt idx="9018">
                  <c:v>19.990099168835247</c:v>
                </c:pt>
                <c:pt idx="9019">
                  <c:v>7.8026175064731573</c:v>
                </c:pt>
                <c:pt idx="9020">
                  <c:v>16.129211356730842</c:v>
                </c:pt>
                <c:pt idx="9021">
                  <c:v>12.746425596445137</c:v>
                </c:pt>
                <c:pt idx="9022">
                  <c:v>10.970275722671738</c:v>
                </c:pt>
                <c:pt idx="9023">
                  <c:v>15.869806321838736</c:v>
                </c:pt>
                <c:pt idx="9024">
                  <c:v>21.506898450899538</c:v>
                </c:pt>
                <c:pt idx="9025">
                  <c:v>164.41720365739411</c:v>
                </c:pt>
                <c:pt idx="9026">
                  <c:v>16.346925519698132</c:v>
                </c:pt>
                <c:pt idx="9027">
                  <c:v>17.963740859204989</c:v>
                </c:pt>
                <c:pt idx="9028">
                  <c:v>20.372935341617463</c:v>
                </c:pt>
                <c:pt idx="9029">
                  <c:v>17.571928811435292</c:v>
                </c:pt>
                <c:pt idx="9030">
                  <c:v>10.29287349666329</c:v>
                </c:pt>
                <c:pt idx="9031">
                  <c:v>9.2666676530612175</c:v>
                </c:pt>
                <c:pt idx="9032">
                  <c:v>15.12056792228654</c:v>
                </c:pt>
                <c:pt idx="9033">
                  <c:v>14.238061847580074</c:v>
                </c:pt>
                <c:pt idx="9034">
                  <c:v>7.7766785212567235</c:v>
                </c:pt>
                <c:pt idx="9035">
                  <c:v>10.729049852678306</c:v>
                </c:pt>
                <c:pt idx="9036">
                  <c:v>14.374446629194953</c:v>
                </c:pt>
                <c:pt idx="9037">
                  <c:v>10.135559538600484</c:v>
                </c:pt>
                <c:pt idx="9038">
                  <c:v>11.147260891903169</c:v>
                </c:pt>
                <c:pt idx="9039">
                  <c:v>13.597199488251002</c:v>
                </c:pt>
                <c:pt idx="9040">
                  <c:v>10.041806136488132</c:v>
                </c:pt>
                <c:pt idx="9042">
                  <c:v>6.8379608846945885</c:v>
                </c:pt>
                <c:pt idx="9043">
                  <c:v>9.7549674864130296</c:v>
                </c:pt>
                <c:pt idx="9044">
                  <c:v>16.139500822839892</c:v>
                </c:pt>
                <c:pt idx="9045">
                  <c:v>11.331663831039792</c:v>
                </c:pt>
                <c:pt idx="9046">
                  <c:v>16.092676806939782</c:v>
                </c:pt>
                <c:pt idx="9047">
                  <c:v>18.669217790595379</c:v>
                </c:pt>
                <c:pt idx="9048">
                  <c:v>12.59865093192769</c:v>
                </c:pt>
                <c:pt idx="9049">
                  <c:v>10.064949184136513</c:v>
                </c:pt>
                <c:pt idx="9050">
                  <c:v>8.3515286451246862</c:v>
                </c:pt>
                <c:pt idx="9051">
                  <c:v>18.387595236192773</c:v>
                </c:pt>
                <c:pt idx="9052">
                  <c:v>36.72810625448853</c:v>
                </c:pt>
                <c:pt idx="9053">
                  <c:v>14.832932413289399</c:v>
                </c:pt>
                <c:pt idx="9054">
                  <c:v>9.9817573222748521</c:v>
                </c:pt>
                <c:pt idx="9055">
                  <c:v>16.023447673843837</c:v>
                </c:pt>
                <c:pt idx="9056">
                  <c:v>18.169945371637201</c:v>
                </c:pt>
                <c:pt idx="9057">
                  <c:v>11.297603921614702</c:v>
                </c:pt>
                <c:pt idx="9058">
                  <c:v>13.422588448882616</c:v>
                </c:pt>
                <c:pt idx="9059">
                  <c:v>12.705491740784261</c:v>
                </c:pt>
                <c:pt idx="9060">
                  <c:v>6.8414075779050485</c:v>
                </c:pt>
                <c:pt idx="9061">
                  <c:v>17.087514695005058</c:v>
                </c:pt>
                <c:pt idx="9062">
                  <c:v>9.6904497928431947</c:v>
                </c:pt>
                <c:pt idx="9063">
                  <c:v>16.66558042677606</c:v>
                </c:pt>
                <c:pt idx="9064">
                  <c:v>32.748040416136909</c:v>
                </c:pt>
                <c:pt idx="9065">
                  <c:v>15.243338311771842</c:v>
                </c:pt>
                <c:pt idx="9066">
                  <c:v>35.060498522558184</c:v>
                </c:pt>
                <c:pt idx="9067">
                  <c:v>8.1121945008729277</c:v>
                </c:pt>
                <c:pt idx="9068">
                  <c:v>9.4274799162803173</c:v>
                </c:pt>
                <c:pt idx="9069">
                  <c:v>13.955888638305858</c:v>
                </c:pt>
                <c:pt idx="9070">
                  <c:v>12.095401214818667</c:v>
                </c:pt>
                <c:pt idx="9071">
                  <c:v>10.251882515640515</c:v>
                </c:pt>
                <c:pt idx="9072">
                  <c:v>15.989376711630168</c:v>
                </c:pt>
                <c:pt idx="9073">
                  <c:v>6.6122225916791217</c:v>
                </c:pt>
                <c:pt idx="9074">
                  <c:v>12.076179418034384</c:v>
                </c:pt>
                <c:pt idx="9075">
                  <c:v>15.202225135238292</c:v>
                </c:pt>
                <c:pt idx="9076">
                  <c:v>27.827966624691626</c:v>
                </c:pt>
                <c:pt idx="9077">
                  <c:v>13.080994848405567</c:v>
                </c:pt>
                <c:pt idx="9078">
                  <c:v>7.3385685255228497</c:v>
                </c:pt>
                <c:pt idx="9079">
                  <c:v>16.231577121087227</c:v>
                </c:pt>
                <c:pt idx="9080">
                  <c:v>21.921629544772561</c:v>
                </c:pt>
                <c:pt idx="9081">
                  <c:v>19.609960370680479</c:v>
                </c:pt>
                <c:pt idx="9082">
                  <c:v>2.6300674329522971</c:v>
                </c:pt>
                <c:pt idx="9083">
                  <c:v>28.680100757473131</c:v>
                </c:pt>
                <c:pt idx="9084">
                  <c:v>18.030524151985027</c:v>
                </c:pt>
                <c:pt idx="9085">
                  <c:v>11.347992412851326</c:v>
                </c:pt>
                <c:pt idx="9086">
                  <c:v>10.449436146946102</c:v>
                </c:pt>
                <c:pt idx="9087">
                  <c:v>14.741225163680092</c:v>
                </c:pt>
                <c:pt idx="9088">
                  <c:v>4.353426828733391</c:v>
                </c:pt>
                <c:pt idx="9089">
                  <c:v>11.173609764090557</c:v>
                </c:pt>
                <c:pt idx="9090">
                  <c:v>75.614208856665371</c:v>
                </c:pt>
                <c:pt idx="9091">
                  <c:v>18.013283882944322</c:v>
                </c:pt>
                <c:pt idx="9092">
                  <c:v>9.8680408859721656</c:v>
                </c:pt>
                <c:pt idx="9093">
                  <c:v>12.734182780234892</c:v>
                </c:pt>
                <c:pt idx="9094">
                  <c:v>13.788062170456461</c:v>
                </c:pt>
                <c:pt idx="9095">
                  <c:v>3.6257616066058254</c:v>
                </c:pt>
                <c:pt idx="9096">
                  <c:v>3.1384488802460342</c:v>
                </c:pt>
                <c:pt idx="9097">
                  <c:v>19.12383082320169</c:v>
                </c:pt>
                <c:pt idx="9098">
                  <c:v>55.726361029291418</c:v>
                </c:pt>
                <c:pt idx="9099">
                  <c:v>18.469897787736535</c:v>
                </c:pt>
                <c:pt idx="9100">
                  <c:v>14.335731579040814</c:v>
                </c:pt>
                <c:pt idx="9101">
                  <c:v>31.193307519493974</c:v>
                </c:pt>
                <c:pt idx="9102">
                  <c:v>12.351951430513617</c:v>
                </c:pt>
                <c:pt idx="9103">
                  <c:v>25.590683868241097</c:v>
                </c:pt>
                <c:pt idx="9104">
                  <c:v>14.619932686708378</c:v>
                </c:pt>
                <c:pt idx="9105">
                  <c:v>12.08458590743628</c:v>
                </c:pt>
                <c:pt idx="9106">
                  <c:v>15.198601995261187</c:v>
                </c:pt>
                <c:pt idx="9107">
                  <c:v>12.860213290451423</c:v>
                </c:pt>
                <c:pt idx="9108">
                  <c:v>25.178121219380955</c:v>
                </c:pt>
                <c:pt idx="9109">
                  <c:v>11.642308352701827</c:v>
                </c:pt>
                <c:pt idx="9110">
                  <c:v>9.4623025013761808</c:v>
                </c:pt>
                <c:pt idx="9111">
                  <c:v>7.8267069977317565</c:v>
                </c:pt>
                <c:pt idx="9112">
                  <c:v>1.132797744208675</c:v>
                </c:pt>
                <c:pt idx="9113">
                  <c:v>5.0065724494764856</c:v>
                </c:pt>
                <c:pt idx="9114">
                  <c:v>14.677385993130274</c:v>
                </c:pt>
                <c:pt idx="9115">
                  <c:v>9.2930326741842002</c:v>
                </c:pt>
                <c:pt idx="9116">
                  <c:v>12.806081436200637</c:v>
                </c:pt>
                <c:pt idx="9117">
                  <c:v>17.928642366658281</c:v>
                </c:pt>
                <c:pt idx="9118">
                  <c:v>14.490150001471083</c:v>
                </c:pt>
                <c:pt idx="9119">
                  <c:v>14.887120954492525</c:v>
                </c:pt>
                <c:pt idx="9120">
                  <c:v>26.57746972197263</c:v>
                </c:pt>
                <c:pt idx="9121">
                  <c:v>11.323604389863261</c:v>
                </c:pt>
                <c:pt idx="9122">
                  <c:v>35.342418819607644</c:v>
                </c:pt>
                <c:pt idx="9123">
                  <c:v>9.1708977064258761</c:v>
                </c:pt>
                <c:pt idx="9124">
                  <c:v>13.648151249935866</c:v>
                </c:pt>
                <c:pt idx="9125">
                  <c:v>4.842400447002702</c:v>
                </c:pt>
                <c:pt idx="9126">
                  <c:v>14.578373381426136</c:v>
                </c:pt>
                <c:pt idx="9127">
                  <c:v>17.084762521692248</c:v>
                </c:pt>
                <c:pt idx="9128">
                  <c:v>15.143241040183723</c:v>
                </c:pt>
                <c:pt idx="9129">
                  <c:v>14.450540211658454</c:v>
                </c:pt>
                <c:pt idx="9130">
                  <c:v>15.516379328752894</c:v>
                </c:pt>
                <c:pt idx="9131">
                  <c:v>17.478916139670627</c:v>
                </c:pt>
                <c:pt idx="9132">
                  <c:v>22.746181197344558</c:v>
                </c:pt>
                <c:pt idx="9133">
                  <c:v>11.987061587468338</c:v>
                </c:pt>
                <c:pt idx="9134">
                  <c:v>9.5256001046163465</c:v>
                </c:pt>
                <c:pt idx="9135">
                  <c:v>14.78014935273313</c:v>
                </c:pt>
                <c:pt idx="9136">
                  <c:v>22.294123599051368</c:v>
                </c:pt>
                <c:pt idx="9137">
                  <c:v>9.9109048928865775</c:v>
                </c:pt>
                <c:pt idx="9138">
                  <c:v>6.5642776377764376</c:v>
                </c:pt>
                <c:pt idx="9139">
                  <c:v>17.586950993185255</c:v>
                </c:pt>
                <c:pt idx="9140">
                  <c:v>14.393833932107258</c:v>
                </c:pt>
                <c:pt idx="9141">
                  <c:v>65.764183657400537</c:v>
                </c:pt>
                <c:pt idx="9142">
                  <c:v>19.324888633994945</c:v>
                </c:pt>
                <c:pt idx="9143">
                  <c:v>10.758082730219241</c:v>
                </c:pt>
                <c:pt idx="9144">
                  <c:v>15.213713674058326</c:v>
                </c:pt>
                <c:pt idx="9145">
                  <c:v>9.8911167165960787</c:v>
                </c:pt>
                <c:pt idx="9146">
                  <c:v>10.840930880098865</c:v>
                </c:pt>
                <c:pt idx="9147">
                  <c:v>22.382874493903483</c:v>
                </c:pt>
                <c:pt idx="9148">
                  <c:v>14.413247543901528</c:v>
                </c:pt>
                <c:pt idx="9149">
                  <c:v>3.7551321977670602</c:v>
                </c:pt>
                <c:pt idx="9150">
                  <c:v>17.454524498518527</c:v>
                </c:pt>
                <c:pt idx="9151">
                  <c:v>13.384032454938065</c:v>
                </c:pt>
                <c:pt idx="9152">
                  <c:v>15.470392728880631</c:v>
                </c:pt>
                <c:pt idx="9153">
                  <c:v>9.3497516140242922</c:v>
                </c:pt>
                <c:pt idx="9154">
                  <c:v>12.206925466748512</c:v>
                </c:pt>
                <c:pt idx="9155">
                  <c:v>17.147059488277634</c:v>
                </c:pt>
                <c:pt idx="9156">
                  <c:v>13.593177180566308</c:v>
                </c:pt>
                <c:pt idx="9157">
                  <c:v>2.7248343155366324</c:v>
                </c:pt>
                <c:pt idx="9158">
                  <c:v>174.98004527074727</c:v>
                </c:pt>
                <c:pt idx="9159">
                  <c:v>30.907040271183234</c:v>
                </c:pt>
                <c:pt idx="9160">
                  <c:v>17.924374995424841</c:v>
                </c:pt>
                <c:pt idx="9161">
                  <c:v>11.686487182666598</c:v>
                </c:pt>
                <c:pt idx="9162">
                  <c:v>12.855962902574557</c:v>
                </c:pt>
                <c:pt idx="9163">
                  <c:v>62.272993846295307</c:v>
                </c:pt>
                <c:pt idx="9164">
                  <c:v>5.0825573602579821</c:v>
                </c:pt>
                <c:pt idx="9165">
                  <c:v>18.576612886811095</c:v>
                </c:pt>
                <c:pt idx="9166">
                  <c:v>24.234718173959937</c:v>
                </c:pt>
                <c:pt idx="9167">
                  <c:v>7.967471653425906</c:v>
                </c:pt>
                <c:pt idx="9168">
                  <c:v>5.5571844428478627</c:v>
                </c:pt>
                <c:pt idx="9169">
                  <c:v>134.80138984194633</c:v>
                </c:pt>
                <c:pt idx="9170">
                  <c:v>12.324264107862241</c:v>
                </c:pt>
                <c:pt idx="9171">
                  <c:v>13.468490256565879</c:v>
                </c:pt>
                <c:pt idx="9172">
                  <c:v>5.4146715779592478</c:v>
                </c:pt>
                <c:pt idx="9173">
                  <c:v>9.6188099755423693</c:v>
                </c:pt>
                <c:pt idx="9174">
                  <c:v>7.2881707305033405</c:v>
                </c:pt>
                <c:pt idx="9175">
                  <c:v>18.339134243056673</c:v>
                </c:pt>
                <c:pt idx="9176">
                  <c:v>16.83133833112046</c:v>
                </c:pt>
                <c:pt idx="9177">
                  <c:v>18.024773981811531</c:v>
                </c:pt>
                <c:pt idx="9178">
                  <c:v>5.5671321332601815</c:v>
                </c:pt>
                <c:pt idx="9179">
                  <c:v>21.393033616531685</c:v>
                </c:pt>
                <c:pt idx="9180">
                  <c:v>19.495474955879484</c:v>
                </c:pt>
                <c:pt idx="9181">
                  <c:v>9.034306526254241</c:v>
                </c:pt>
                <c:pt idx="9182">
                  <c:v>11.38731184365858</c:v>
                </c:pt>
                <c:pt idx="9183">
                  <c:v>19.694705007703092</c:v>
                </c:pt>
                <c:pt idx="9184">
                  <c:v>13.020294847919736</c:v>
                </c:pt>
                <c:pt idx="9185">
                  <c:v>22.594843660670083</c:v>
                </c:pt>
                <c:pt idx="9186">
                  <c:v>14.285821238490978</c:v>
                </c:pt>
                <c:pt idx="9187">
                  <c:v>21.657052731993268</c:v>
                </c:pt>
                <c:pt idx="9188">
                  <c:v>9.4450866065372896</c:v>
                </c:pt>
                <c:pt idx="9189">
                  <c:v>17.953461559914054</c:v>
                </c:pt>
                <c:pt idx="9190">
                  <c:v>166.93270023161375</c:v>
                </c:pt>
                <c:pt idx="9191">
                  <c:v>7.9097294407092855</c:v>
                </c:pt>
                <c:pt idx="9192">
                  <c:v>6.5475536197795527</c:v>
                </c:pt>
                <c:pt idx="9193">
                  <c:v>9.6952235356859937</c:v>
                </c:pt>
                <c:pt idx="9194">
                  <c:v>16.840170705347564</c:v>
                </c:pt>
                <c:pt idx="9195">
                  <c:v>14.305232152623418</c:v>
                </c:pt>
                <c:pt idx="9196">
                  <c:v>11.04774208225202</c:v>
                </c:pt>
                <c:pt idx="9197">
                  <c:v>22.581900727195901</c:v>
                </c:pt>
                <c:pt idx="9198">
                  <c:v>8.4183967487396583</c:v>
                </c:pt>
                <c:pt idx="9199">
                  <c:v>6.0569119868189389</c:v>
                </c:pt>
                <c:pt idx="9200">
                  <c:v>15.265105047571925</c:v>
                </c:pt>
                <c:pt idx="9201">
                  <c:v>8.5296040256854937</c:v>
                </c:pt>
                <c:pt idx="9202">
                  <c:v>15.991387110491081</c:v>
                </c:pt>
                <c:pt idx="9203">
                  <c:v>18.79477519495703</c:v>
                </c:pt>
                <c:pt idx="9204">
                  <c:v>16.069873592318594</c:v>
                </c:pt>
                <c:pt idx="9205">
                  <c:v>14.154649463993973</c:v>
                </c:pt>
                <c:pt idx="9206">
                  <c:v>10.381698227445868</c:v>
                </c:pt>
                <c:pt idx="9207">
                  <c:v>9.4703119617773766</c:v>
                </c:pt>
                <c:pt idx="9208">
                  <c:v>11.385158553766804</c:v>
                </c:pt>
                <c:pt idx="9209">
                  <c:v>10.924735100988212</c:v>
                </c:pt>
                <c:pt idx="9210">
                  <c:v>11.627694320567826</c:v>
                </c:pt>
                <c:pt idx="9211">
                  <c:v>15.89393358313456</c:v>
                </c:pt>
                <c:pt idx="9212">
                  <c:v>18.15124354796373</c:v>
                </c:pt>
                <c:pt idx="9213">
                  <c:v>14.049559710899933</c:v>
                </c:pt>
                <c:pt idx="9214">
                  <c:v>25.943078388131596</c:v>
                </c:pt>
                <c:pt idx="9215">
                  <c:v>5.2847878060022193</c:v>
                </c:pt>
                <c:pt idx="9216">
                  <c:v>11.95445112487011</c:v>
                </c:pt>
                <c:pt idx="9217">
                  <c:v>12.698323522451476</c:v>
                </c:pt>
                <c:pt idx="9218">
                  <c:v>21.423097183796973</c:v>
                </c:pt>
                <c:pt idx="9219">
                  <c:v>5.5906501172865255</c:v>
                </c:pt>
                <c:pt idx="9220">
                  <c:v>34.014117959799947</c:v>
                </c:pt>
                <c:pt idx="9221">
                  <c:v>16.120827281629797</c:v>
                </c:pt>
                <c:pt idx="9222">
                  <c:v>14.441088144443162</c:v>
                </c:pt>
                <c:pt idx="9223">
                  <c:v>13.035248447239992</c:v>
                </c:pt>
                <c:pt idx="9224">
                  <c:v>40.388281359483209</c:v>
                </c:pt>
                <c:pt idx="9225">
                  <c:v>12.572280225492646</c:v>
                </c:pt>
                <c:pt idx="9226">
                  <c:v>44.288695404060924</c:v>
                </c:pt>
                <c:pt idx="9227">
                  <c:v>13.00369206620943</c:v>
                </c:pt>
                <c:pt idx="9228">
                  <c:v>10.527118597186993</c:v>
                </c:pt>
                <c:pt idx="9229">
                  <c:v>7.1975602145398208</c:v>
                </c:pt>
                <c:pt idx="9230">
                  <c:v>9.625522850203664</c:v>
                </c:pt>
                <c:pt idx="9231">
                  <c:v>6.3860708696461419</c:v>
                </c:pt>
                <c:pt idx="9232">
                  <c:v>17.249652898362918</c:v>
                </c:pt>
                <c:pt idx="9233">
                  <c:v>11.554365690128121</c:v>
                </c:pt>
                <c:pt idx="9234">
                  <c:v>13.508021924452704</c:v>
                </c:pt>
                <c:pt idx="9235">
                  <c:v>28.357791119177094</c:v>
                </c:pt>
                <c:pt idx="9236">
                  <c:v>9.7842924304364534</c:v>
                </c:pt>
                <c:pt idx="9237">
                  <c:v>17.811148115639867</c:v>
                </c:pt>
                <c:pt idx="9238">
                  <c:v>16.255822969001834</c:v>
                </c:pt>
                <c:pt idx="9239">
                  <c:v>20.695502948192672</c:v>
                </c:pt>
                <c:pt idx="9240">
                  <c:v>7.6163104914589663</c:v>
                </c:pt>
                <c:pt idx="9241">
                  <c:v>20.853589769814924</c:v>
                </c:pt>
                <c:pt idx="9242">
                  <c:v>12.711889312969024</c:v>
                </c:pt>
                <c:pt idx="9243">
                  <c:v>10.272737729265192</c:v>
                </c:pt>
                <c:pt idx="9244">
                  <c:v>10.741818749321199</c:v>
                </c:pt>
                <c:pt idx="9246">
                  <c:v>21.379407731990398</c:v>
                </c:pt>
                <c:pt idx="9247">
                  <c:v>15.437547272170352</c:v>
                </c:pt>
                <c:pt idx="9248">
                  <c:v>9.8053118991347201</c:v>
                </c:pt>
                <c:pt idx="9249">
                  <c:v>6.5102657842953926</c:v>
                </c:pt>
                <c:pt idx="9250">
                  <c:v>9.4966173558556086</c:v>
                </c:pt>
                <c:pt idx="9251">
                  <c:v>2.8173461487790377</c:v>
                </c:pt>
                <c:pt idx="9252">
                  <c:v>11.212333326093606</c:v>
                </c:pt>
                <c:pt idx="9253">
                  <c:v>15.687253306630669</c:v>
                </c:pt>
                <c:pt idx="9254">
                  <c:v>18.070471790488902</c:v>
                </c:pt>
                <c:pt idx="9255">
                  <c:v>18.586840064008385</c:v>
                </c:pt>
                <c:pt idx="9256">
                  <c:v>11.565446539933889</c:v>
                </c:pt>
                <c:pt idx="9257">
                  <c:v>10.947780746549155</c:v>
                </c:pt>
                <c:pt idx="9258">
                  <c:v>10.675287481274205</c:v>
                </c:pt>
                <c:pt idx="9259">
                  <c:v>21.162194057910067</c:v>
                </c:pt>
                <c:pt idx="9260">
                  <c:v>9.4180387321512953</c:v>
                </c:pt>
                <c:pt idx="9261">
                  <c:v>19.887427934987123</c:v>
                </c:pt>
                <c:pt idx="9262">
                  <c:v>8.7392818262520233</c:v>
                </c:pt>
                <c:pt idx="9263">
                  <c:v>18.088265440604637</c:v>
                </c:pt>
                <c:pt idx="9264">
                  <c:v>11.337856087856837</c:v>
                </c:pt>
                <c:pt idx="9265">
                  <c:v>12.165104122907106</c:v>
                </c:pt>
                <c:pt idx="9266">
                  <c:v>23.751733293755677</c:v>
                </c:pt>
                <c:pt idx="9267">
                  <c:v>10.533319716060259</c:v>
                </c:pt>
                <c:pt idx="9268">
                  <c:v>13.18356751379938</c:v>
                </c:pt>
                <c:pt idx="9269">
                  <c:v>15.360495315123032</c:v>
                </c:pt>
                <c:pt idx="9270">
                  <c:v>9.1986266821593983</c:v>
                </c:pt>
                <c:pt idx="9271">
                  <c:v>16.820489795129582</c:v>
                </c:pt>
                <c:pt idx="9272">
                  <c:v>8.6590048784661331</c:v>
                </c:pt>
                <c:pt idx="9273">
                  <c:v>4.6027412516472817</c:v>
                </c:pt>
                <c:pt idx="9274">
                  <c:v>13.397227062594414</c:v>
                </c:pt>
                <c:pt idx="9275">
                  <c:v>9.1216648566801695</c:v>
                </c:pt>
                <c:pt idx="9276">
                  <c:v>13.074112214461497</c:v>
                </c:pt>
                <c:pt idx="9277">
                  <c:v>10.020066693325912</c:v>
                </c:pt>
                <c:pt idx="9278">
                  <c:v>15.307746041013479</c:v>
                </c:pt>
                <c:pt idx="9279">
                  <c:v>7.9355453253066432</c:v>
                </c:pt>
                <c:pt idx="9280">
                  <c:v>9.474470076367778</c:v>
                </c:pt>
                <c:pt idx="9281">
                  <c:v>3.9845236544154581</c:v>
                </c:pt>
                <c:pt idx="9282">
                  <c:v>26.382723707419725</c:v>
                </c:pt>
                <c:pt idx="9283">
                  <c:v>12.360367130789051</c:v>
                </c:pt>
                <c:pt idx="9284">
                  <c:v>7.231063794778307</c:v>
                </c:pt>
                <c:pt idx="9285">
                  <c:v>12.104868524376437</c:v>
                </c:pt>
                <c:pt idx="9286">
                  <c:v>15.791066580864923</c:v>
                </c:pt>
                <c:pt idx="9287">
                  <c:v>10.608935590632228</c:v>
                </c:pt>
                <c:pt idx="9288">
                  <c:v>10.734968314886066</c:v>
                </c:pt>
                <c:pt idx="9289">
                  <c:v>16.241253016772866</c:v>
                </c:pt>
                <c:pt idx="9290">
                  <c:v>14.407512033115033</c:v>
                </c:pt>
                <c:pt idx="9291">
                  <c:v>18.840980531786666</c:v>
                </c:pt>
                <c:pt idx="9292">
                  <c:v>18.332824610670521</c:v>
                </c:pt>
                <c:pt idx="9293">
                  <c:v>16.975405982372269</c:v>
                </c:pt>
                <c:pt idx="9294">
                  <c:v>6.6037925878331825</c:v>
                </c:pt>
                <c:pt idx="9295">
                  <c:v>19.386969486122659</c:v>
                </c:pt>
                <c:pt idx="9296">
                  <c:v>10.650888907842603</c:v>
                </c:pt>
                <c:pt idx="9297">
                  <c:v>16.08709756730233</c:v>
                </c:pt>
                <c:pt idx="9298">
                  <c:v>16.554447129132786</c:v>
                </c:pt>
                <c:pt idx="9299">
                  <c:v>15.718587901288346</c:v>
                </c:pt>
                <c:pt idx="9300">
                  <c:v>55.171083184531675</c:v>
                </c:pt>
                <c:pt idx="9301">
                  <c:v>16.880373916986624</c:v>
                </c:pt>
                <c:pt idx="9302">
                  <c:v>7.3290444476863534</c:v>
                </c:pt>
                <c:pt idx="9303">
                  <c:v>7.4808713396818858</c:v>
                </c:pt>
                <c:pt idx="9304">
                  <c:v>15.157169001447329</c:v>
                </c:pt>
                <c:pt idx="9305">
                  <c:v>6.7242588585035428</c:v>
                </c:pt>
                <c:pt idx="9306">
                  <c:v>18.832097838527837</c:v>
                </c:pt>
                <c:pt idx="9307">
                  <c:v>22.128697050752614</c:v>
                </c:pt>
                <c:pt idx="9308">
                  <c:v>17.956818174890213</c:v>
                </c:pt>
                <c:pt idx="9309">
                  <c:v>13.67639886111288</c:v>
                </c:pt>
                <c:pt idx="9310">
                  <c:v>10.435842281674132</c:v>
                </c:pt>
                <c:pt idx="9311">
                  <c:v>10.299318681455274</c:v>
                </c:pt>
                <c:pt idx="9312">
                  <c:v>12.353408355332766</c:v>
                </c:pt>
                <c:pt idx="9313">
                  <c:v>14.565078990547931</c:v>
                </c:pt>
                <c:pt idx="9314">
                  <c:v>8.5483036322902475</c:v>
                </c:pt>
                <c:pt idx="9315">
                  <c:v>12.173164171104313</c:v>
                </c:pt>
                <c:pt idx="9316">
                  <c:v>9.8706039860833119</c:v>
                </c:pt>
                <c:pt idx="9317">
                  <c:v>61.815074223038678</c:v>
                </c:pt>
                <c:pt idx="9318">
                  <c:v>19.660315234033071</c:v>
                </c:pt>
                <c:pt idx="9319">
                  <c:v>15.259286686420861</c:v>
                </c:pt>
                <c:pt idx="9320">
                  <c:v>16.742332801962014</c:v>
                </c:pt>
                <c:pt idx="9321">
                  <c:v>17.438227902416031</c:v>
                </c:pt>
                <c:pt idx="9322">
                  <c:v>6.0852797711952098</c:v>
                </c:pt>
                <c:pt idx="9323">
                  <c:v>12.01495562904539</c:v>
                </c:pt>
                <c:pt idx="9324">
                  <c:v>14.047644746633786</c:v>
                </c:pt>
                <c:pt idx="9325">
                  <c:v>17.011916306079506</c:v>
                </c:pt>
                <c:pt idx="9326">
                  <c:v>19.780159880647911</c:v>
                </c:pt>
                <c:pt idx="9327">
                  <c:v>11.494696693562469</c:v>
                </c:pt>
                <c:pt idx="9328">
                  <c:v>20.960453582009162</c:v>
                </c:pt>
                <c:pt idx="9329">
                  <c:v>10.153349530367677</c:v>
                </c:pt>
                <c:pt idx="9330">
                  <c:v>12.645028733386946</c:v>
                </c:pt>
                <c:pt idx="9331">
                  <c:v>18.05373913583394</c:v>
                </c:pt>
                <c:pt idx="9332">
                  <c:v>18.858556656448897</c:v>
                </c:pt>
                <c:pt idx="9333">
                  <c:v>30.767495548341323</c:v>
                </c:pt>
                <c:pt idx="9334">
                  <c:v>8.1705601858145762</c:v>
                </c:pt>
                <c:pt idx="9335">
                  <c:v>6.1617651157590068</c:v>
                </c:pt>
                <c:pt idx="9336">
                  <c:v>18.804867838780154</c:v>
                </c:pt>
                <c:pt idx="9337">
                  <c:v>10.735235913808888</c:v>
                </c:pt>
                <c:pt idx="9338">
                  <c:v>9.1556601728425537</c:v>
                </c:pt>
                <c:pt idx="9339">
                  <c:v>20.653692375742221</c:v>
                </c:pt>
                <c:pt idx="9340">
                  <c:v>22.782557462547384</c:v>
                </c:pt>
                <c:pt idx="9341">
                  <c:v>11.877134681136848</c:v>
                </c:pt>
                <c:pt idx="9342">
                  <c:v>13.834940528011785</c:v>
                </c:pt>
                <c:pt idx="9343">
                  <c:v>13.405572209824923</c:v>
                </c:pt>
                <c:pt idx="9344">
                  <c:v>12.656706154936725</c:v>
                </c:pt>
                <c:pt idx="9345">
                  <c:v>9.6903697422906045</c:v>
                </c:pt>
                <c:pt idx="9346">
                  <c:v>10.509025446450243</c:v>
                </c:pt>
                <c:pt idx="9347">
                  <c:v>17.719897120102878</c:v>
                </c:pt>
                <c:pt idx="9348">
                  <c:v>5.0885112296453014</c:v>
                </c:pt>
                <c:pt idx="9349">
                  <c:v>15.877711698441512</c:v>
                </c:pt>
                <c:pt idx="9350">
                  <c:v>21.844131446497109</c:v>
                </c:pt>
                <c:pt idx="9351">
                  <c:v>14.8744297430421</c:v>
                </c:pt>
                <c:pt idx="9352">
                  <c:v>17.609055063316461</c:v>
                </c:pt>
                <c:pt idx="9353">
                  <c:v>14.325449338104518</c:v>
                </c:pt>
                <c:pt idx="9354">
                  <c:v>11.852227226333014</c:v>
                </c:pt>
                <c:pt idx="9355">
                  <c:v>15.014024496271695</c:v>
                </c:pt>
                <c:pt idx="9356">
                  <c:v>12.978672328893914</c:v>
                </c:pt>
                <c:pt idx="9357">
                  <c:v>8.208498220448627</c:v>
                </c:pt>
                <c:pt idx="9358">
                  <c:v>4.3508448932966921</c:v>
                </c:pt>
                <c:pt idx="9359">
                  <c:v>14.688482244096537</c:v>
                </c:pt>
                <c:pt idx="9360">
                  <c:v>15.412047658024342</c:v>
                </c:pt>
                <c:pt idx="9361">
                  <c:v>11.324869321587478</c:v>
                </c:pt>
                <c:pt idx="9362">
                  <c:v>22.618394641778576</c:v>
                </c:pt>
                <c:pt idx="9363">
                  <c:v>11.494733826232126</c:v>
                </c:pt>
                <c:pt idx="9364">
                  <c:v>4.2229458437760785</c:v>
                </c:pt>
                <c:pt idx="9365">
                  <c:v>15.995357646289248</c:v>
                </c:pt>
                <c:pt idx="9366">
                  <c:v>19.070204809879922</c:v>
                </c:pt>
                <c:pt idx="9367">
                  <c:v>21.798762658436914</c:v>
                </c:pt>
                <c:pt idx="9368">
                  <c:v>9.6158464818886458</c:v>
                </c:pt>
                <c:pt idx="9369">
                  <c:v>21.175718658972688</c:v>
                </c:pt>
                <c:pt idx="9370">
                  <c:v>16.795854363608985</c:v>
                </c:pt>
                <c:pt idx="9371">
                  <c:v>20.413310925687117</c:v>
                </c:pt>
                <c:pt idx="9372">
                  <c:v>19.881432113991735</c:v>
                </c:pt>
                <c:pt idx="9373">
                  <c:v>26.583115405623875</c:v>
                </c:pt>
                <c:pt idx="9374">
                  <c:v>13.21666096499237</c:v>
                </c:pt>
                <c:pt idx="9375">
                  <c:v>9.2138472859644054</c:v>
                </c:pt>
                <c:pt idx="9376">
                  <c:v>7.8055973257028395</c:v>
                </c:pt>
                <c:pt idx="9377">
                  <c:v>13.260866378024216</c:v>
                </c:pt>
                <c:pt idx="9378">
                  <c:v>14.928990098439945</c:v>
                </c:pt>
                <c:pt idx="9379">
                  <c:v>11.171473218968043</c:v>
                </c:pt>
                <c:pt idx="9380">
                  <c:v>13.346042625822616</c:v>
                </c:pt>
                <c:pt idx="9381">
                  <c:v>17.331168038959905</c:v>
                </c:pt>
                <c:pt idx="9382">
                  <c:v>8.4505017869364281</c:v>
                </c:pt>
                <c:pt idx="9383">
                  <c:v>16.058051858767733</c:v>
                </c:pt>
                <c:pt idx="9384">
                  <c:v>14.843902922478291</c:v>
                </c:pt>
                <c:pt idx="9385">
                  <c:v>17.751140662839219</c:v>
                </c:pt>
                <c:pt idx="9386">
                  <c:v>14.721997161655928</c:v>
                </c:pt>
                <c:pt idx="9387">
                  <c:v>20.121890129886143</c:v>
                </c:pt>
                <c:pt idx="9388">
                  <c:v>17.613879574410152</c:v>
                </c:pt>
                <c:pt idx="9389">
                  <c:v>9.976828730323593</c:v>
                </c:pt>
                <c:pt idx="9390">
                  <c:v>18.643715665050546</c:v>
                </c:pt>
                <c:pt idx="9391">
                  <c:v>24.321601532545056</c:v>
                </c:pt>
                <c:pt idx="9392">
                  <c:v>15.271855633822979</c:v>
                </c:pt>
                <c:pt idx="9393">
                  <c:v>8.7279004636807755</c:v>
                </c:pt>
                <c:pt idx="9394">
                  <c:v>9.1667679622288034</c:v>
                </c:pt>
                <c:pt idx="9395">
                  <c:v>8.5640489651733596</c:v>
                </c:pt>
                <c:pt idx="9396">
                  <c:v>10.100699721312198</c:v>
                </c:pt>
                <c:pt idx="9397">
                  <c:v>9.3514046926673693</c:v>
                </c:pt>
                <c:pt idx="9398">
                  <c:v>10.152693688310951</c:v>
                </c:pt>
                <c:pt idx="9399">
                  <c:v>13.805957297632151</c:v>
                </c:pt>
                <c:pt idx="9400">
                  <c:v>19.706331287833926</c:v>
                </c:pt>
                <c:pt idx="9401">
                  <c:v>9.378899772225104</c:v>
                </c:pt>
                <c:pt idx="9402">
                  <c:v>22.149473686687948</c:v>
                </c:pt>
                <c:pt idx="9403">
                  <c:v>8.9973172240356369</c:v>
                </c:pt>
                <c:pt idx="9404">
                  <c:v>13.413535901493976</c:v>
                </c:pt>
                <c:pt idx="9405">
                  <c:v>25.471995731504176</c:v>
                </c:pt>
                <c:pt idx="9406">
                  <c:v>10.950902141314359</c:v>
                </c:pt>
                <c:pt idx="9407">
                  <c:v>3.7458149075852534</c:v>
                </c:pt>
                <c:pt idx="9408">
                  <c:v>12.96098393821018</c:v>
                </c:pt>
                <c:pt idx="9409">
                  <c:v>7.8775939752586162</c:v>
                </c:pt>
                <c:pt idx="9410">
                  <c:v>13.451025925764787</c:v>
                </c:pt>
                <c:pt idx="9411">
                  <c:v>14.351344582912439</c:v>
                </c:pt>
                <c:pt idx="9412">
                  <c:v>12.824799281035649</c:v>
                </c:pt>
                <c:pt idx="9413">
                  <c:v>11.522206820212562</c:v>
                </c:pt>
                <c:pt idx="9414">
                  <c:v>12.896523316616385</c:v>
                </c:pt>
                <c:pt idx="9415">
                  <c:v>17.034496787194232</c:v>
                </c:pt>
                <c:pt idx="9416">
                  <c:v>7.8957683586969738</c:v>
                </c:pt>
                <c:pt idx="9417">
                  <c:v>14.279295247183352</c:v>
                </c:pt>
                <c:pt idx="9418">
                  <c:v>14.786697227438708</c:v>
                </c:pt>
                <c:pt idx="9419">
                  <c:v>11.069331137583944</c:v>
                </c:pt>
                <c:pt idx="9420">
                  <c:v>26.748673469816055</c:v>
                </c:pt>
                <c:pt idx="9421">
                  <c:v>17.653339933886201</c:v>
                </c:pt>
                <c:pt idx="9422">
                  <c:v>11.648880767731134</c:v>
                </c:pt>
                <c:pt idx="9423">
                  <c:v>12.57113624860518</c:v>
                </c:pt>
                <c:pt idx="9424">
                  <c:v>20.754274990017826</c:v>
                </c:pt>
                <c:pt idx="9425">
                  <c:v>3.7891630686386688</c:v>
                </c:pt>
                <c:pt idx="9426">
                  <c:v>13.186186874100212</c:v>
                </c:pt>
                <c:pt idx="9427">
                  <c:v>10.131019880606337</c:v>
                </c:pt>
                <c:pt idx="9428">
                  <c:v>10.227073973015555</c:v>
                </c:pt>
                <c:pt idx="9429">
                  <c:v>18.280625970562863</c:v>
                </c:pt>
                <c:pt idx="9430">
                  <c:v>13.974345284880085</c:v>
                </c:pt>
                <c:pt idx="9431">
                  <c:v>16.114135796733716</c:v>
                </c:pt>
                <c:pt idx="9432">
                  <c:v>9.9481874004893136</c:v>
                </c:pt>
                <c:pt idx="9433">
                  <c:v>23.512634564034464</c:v>
                </c:pt>
                <c:pt idx="9434">
                  <c:v>10.025987017652454</c:v>
                </c:pt>
                <c:pt idx="9435">
                  <c:v>10.232599404449074</c:v>
                </c:pt>
                <c:pt idx="9436">
                  <c:v>12.882632407092853</c:v>
                </c:pt>
                <c:pt idx="9437">
                  <c:v>13.214488384027081</c:v>
                </c:pt>
                <c:pt idx="9438">
                  <c:v>19.139351137830531</c:v>
                </c:pt>
                <c:pt idx="9439">
                  <c:v>22.908887017033212</c:v>
                </c:pt>
                <c:pt idx="9440">
                  <c:v>7.7966592012980049</c:v>
                </c:pt>
                <c:pt idx="9441">
                  <c:v>10.780442176127393</c:v>
                </c:pt>
                <c:pt idx="9442">
                  <c:v>17.785423075258155</c:v>
                </c:pt>
                <c:pt idx="9443">
                  <c:v>10.333724046142184</c:v>
                </c:pt>
                <c:pt idx="9444">
                  <c:v>12.069795723238112</c:v>
                </c:pt>
                <c:pt idx="9445">
                  <c:v>5.2514102960443951</c:v>
                </c:pt>
                <c:pt idx="9446">
                  <c:v>18.662482327724707</c:v>
                </c:pt>
                <c:pt idx="9447">
                  <c:v>16.377547906556824</c:v>
                </c:pt>
                <c:pt idx="9448">
                  <c:v>34.730136954325587</c:v>
                </c:pt>
                <c:pt idx="9449">
                  <c:v>14.458960303808441</c:v>
                </c:pt>
                <c:pt idx="9450">
                  <c:v>11.507291708082503</c:v>
                </c:pt>
                <c:pt idx="9451">
                  <c:v>8.8171781620708067</c:v>
                </c:pt>
                <c:pt idx="9452">
                  <c:v>9.4466833121435307</c:v>
                </c:pt>
                <c:pt idx="9453">
                  <c:v>10.400697152836692</c:v>
                </c:pt>
                <c:pt idx="9454">
                  <c:v>12.285676779171332</c:v>
                </c:pt>
                <c:pt idx="9455">
                  <c:v>15.910651947860346</c:v>
                </c:pt>
                <c:pt idx="9456">
                  <c:v>12.836558082870358</c:v>
                </c:pt>
                <c:pt idx="9457">
                  <c:v>14.991599421805111</c:v>
                </c:pt>
                <c:pt idx="9458">
                  <c:v>9.3912425934918513</c:v>
                </c:pt>
                <c:pt idx="9459">
                  <c:v>11.687714122668726</c:v>
                </c:pt>
                <c:pt idx="9460">
                  <c:v>15.424791873658069</c:v>
                </c:pt>
                <c:pt idx="9461">
                  <c:v>14.504279867709426</c:v>
                </c:pt>
                <c:pt idx="9462">
                  <c:v>7.3624767550266048</c:v>
                </c:pt>
                <c:pt idx="9463">
                  <c:v>10.580147520168781</c:v>
                </c:pt>
                <c:pt idx="9464">
                  <c:v>5.0583409100447474</c:v>
                </c:pt>
                <c:pt idx="9465">
                  <c:v>7.3091359668160676</c:v>
                </c:pt>
                <c:pt idx="9466">
                  <c:v>12.939501570909526</c:v>
                </c:pt>
                <c:pt idx="9467">
                  <c:v>15.212829807280547</c:v>
                </c:pt>
                <c:pt idx="9468">
                  <c:v>13.379155934559625</c:v>
                </c:pt>
                <c:pt idx="9469">
                  <c:v>8.9279699279222218</c:v>
                </c:pt>
                <c:pt idx="9470">
                  <c:v>10.304718707960205</c:v>
                </c:pt>
                <c:pt idx="9471">
                  <c:v>9.425245784049574</c:v>
                </c:pt>
                <c:pt idx="9472">
                  <c:v>9.7632643856662416</c:v>
                </c:pt>
                <c:pt idx="9473">
                  <c:v>10.84229932190301</c:v>
                </c:pt>
                <c:pt idx="9474">
                  <c:v>9.0048151851787672</c:v>
                </c:pt>
                <c:pt idx="9475">
                  <c:v>16.801960404102314</c:v>
                </c:pt>
                <c:pt idx="9476">
                  <c:v>11.156767605099676</c:v>
                </c:pt>
                <c:pt idx="9477">
                  <c:v>15.572743055440149</c:v>
                </c:pt>
                <c:pt idx="9478">
                  <c:v>8.8555002247092194</c:v>
                </c:pt>
                <c:pt idx="9479">
                  <c:v>19.822616940856971</c:v>
                </c:pt>
                <c:pt idx="9480">
                  <c:v>10.330623382732226</c:v>
                </c:pt>
                <c:pt idx="9481">
                  <c:v>7.8962192426074216</c:v>
                </c:pt>
                <c:pt idx="9482">
                  <c:v>19.070605004070178</c:v>
                </c:pt>
                <c:pt idx="9483">
                  <c:v>4.2991937064441332</c:v>
                </c:pt>
                <c:pt idx="9484">
                  <c:v>12.512157592141099</c:v>
                </c:pt>
                <c:pt idx="9485">
                  <c:v>15.488746460775774</c:v>
                </c:pt>
                <c:pt idx="9486">
                  <c:v>8.8307915512436495</c:v>
                </c:pt>
                <c:pt idx="9487">
                  <c:v>12.462967973350118</c:v>
                </c:pt>
                <c:pt idx="9488">
                  <c:v>14.477884281101232</c:v>
                </c:pt>
                <c:pt idx="9489">
                  <c:v>28.705885588018159</c:v>
                </c:pt>
                <c:pt idx="9490">
                  <c:v>9.8876928843855367</c:v>
                </c:pt>
                <c:pt idx="9491">
                  <c:v>18.127759725070064</c:v>
                </c:pt>
                <c:pt idx="9492">
                  <c:v>9.3641284526159971</c:v>
                </c:pt>
                <c:pt idx="9493">
                  <c:v>11.415311974826569</c:v>
                </c:pt>
                <c:pt idx="9494">
                  <c:v>21.377608124127772</c:v>
                </c:pt>
                <c:pt idx="9495">
                  <c:v>6.1597790059217088</c:v>
                </c:pt>
                <c:pt idx="9496">
                  <c:v>10.177658870812746</c:v>
                </c:pt>
                <c:pt idx="9497">
                  <c:v>8.9729432370361408</c:v>
                </c:pt>
                <c:pt idx="9498">
                  <c:v>20.796579553031663</c:v>
                </c:pt>
                <c:pt idx="9499">
                  <c:v>14.057971801929517</c:v>
                </c:pt>
                <c:pt idx="9500">
                  <c:v>9.9114063193016939</c:v>
                </c:pt>
                <c:pt idx="9501">
                  <c:v>10.309515275647147</c:v>
                </c:pt>
                <c:pt idx="9502">
                  <c:v>34.368869769250814</c:v>
                </c:pt>
                <c:pt idx="9503">
                  <c:v>7.3323443301285334</c:v>
                </c:pt>
                <c:pt idx="9504">
                  <c:v>9.9298605568972267</c:v>
                </c:pt>
                <c:pt idx="9505">
                  <c:v>12.504406618207909</c:v>
                </c:pt>
                <c:pt idx="9506">
                  <c:v>16.073735148405415</c:v>
                </c:pt>
                <c:pt idx="9507">
                  <c:v>97.75234628861223</c:v>
                </c:pt>
                <c:pt idx="9508">
                  <c:v>18.431250646564621</c:v>
                </c:pt>
                <c:pt idx="9509">
                  <c:v>10.486643571247736</c:v>
                </c:pt>
                <c:pt idx="9510">
                  <c:v>29.736032720878779</c:v>
                </c:pt>
                <c:pt idx="9511">
                  <c:v>3.2283974451278072</c:v>
                </c:pt>
                <c:pt idx="9512">
                  <c:v>12.062076485534167</c:v>
                </c:pt>
                <c:pt idx="9513">
                  <c:v>14.287244801811555</c:v>
                </c:pt>
                <c:pt idx="9514">
                  <c:v>6.3892814983160529</c:v>
                </c:pt>
                <c:pt idx="9515">
                  <c:v>12.119363649115762</c:v>
                </c:pt>
                <c:pt idx="9516">
                  <c:v>10.283607884359377</c:v>
                </c:pt>
                <c:pt idx="9517">
                  <c:v>13.843991122456945</c:v>
                </c:pt>
                <c:pt idx="9518">
                  <c:v>52.142367322544011</c:v>
                </c:pt>
                <c:pt idx="9519">
                  <c:v>14.946582159711175</c:v>
                </c:pt>
                <c:pt idx="9520">
                  <c:v>11.595885395535372</c:v>
                </c:pt>
                <c:pt idx="9521">
                  <c:v>18.448248292097325</c:v>
                </c:pt>
                <c:pt idx="9522">
                  <c:v>14.337400046675914</c:v>
                </c:pt>
                <c:pt idx="9523">
                  <c:v>10.445449173879258</c:v>
                </c:pt>
                <c:pt idx="9524">
                  <c:v>7.0775257770238884</c:v>
                </c:pt>
                <c:pt idx="9525">
                  <c:v>6.4704473731120355</c:v>
                </c:pt>
                <c:pt idx="9526">
                  <c:v>11.555768876443354</c:v>
                </c:pt>
                <c:pt idx="9527">
                  <c:v>8.9998467093682155</c:v>
                </c:pt>
                <c:pt idx="9528">
                  <c:v>6.0407016216567326</c:v>
                </c:pt>
                <c:pt idx="9529">
                  <c:v>6.8819844391544986</c:v>
                </c:pt>
                <c:pt idx="9530">
                  <c:v>102.27018161399025</c:v>
                </c:pt>
                <c:pt idx="9531">
                  <c:v>9.9688658023996251</c:v>
                </c:pt>
                <c:pt idx="9532">
                  <c:v>15.089638585780479</c:v>
                </c:pt>
                <c:pt idx="9533">
                  <c:v>13.229011717545742</c:v>
                </c:pt>
                <c:pt idx="9534">
                  <c:v>11.078812145440432</c:v>
                </c:pt>
                <c:pt idx="9535">
                  <c:v>3.7485482871382323</c:v>
                </c:pt>
                <c:pt idx="9536">
                  <c:v>6.6993213109213494</c:v>
                </c:pt>
                <c:pt idx="9537">
                  <c:v>12.878842223312216</c:v>
                </c:pt>
                <c:pt idx="9538">
                  <c:v>6.5969976767611707</c:v>
                </c:pt>
                <c:pt idx="9539">
                  <c:v>27.076547817026992</c:v>
                </c:pt>
                <c:pt idx="9540">
                  <c:v>2.7418957896301053</c:v>
                </c:pt>
                <c:pt idx="9541">
                  <c:v>17.465141679078602</c:v>
                </c:pt>
                <c:pt idx="9542">
                  <c:v>5.1945924338687739</c:v>
                </c:pt>
                <c:pt idx="9543">
                  <c:v>5.835084351024145</c:v>
                </c:pt>
                <c:pt idx="9544">
                  <c:v>21.863672719415938</c:v>
                </c:pt>
                <c:pt idx="9545">
                  <c:v>3.5694414919451316</c:v>
                </c:pt>
                <c:pt idx="9546">
                  <c:v>15.499888791426642</c:v>
                </c:pt>
                <c:pt idx="9547">
                  <c:v>18.660121554262869</c:v>
                </c:pt>
                <c:pt idx="9548">
                  <c:v>50.038190762109778</c:v>
                </c:pt>
                <c:pt idx="9549">
                  <c:v>14.53493185084946</c:v>
                </c:pt>
                <c:pt idx="9550">
                  <c:v>10.267676946766787</c:v>
                </c:pt>
                <c:pt idx="9551">
                  <c:v>17.006244225714415</c:v>
                </c:pt>
                <c:pt idx="9552">
                  <c:v>7.4179475971654849</c:v>
                </c:pt>
                <c:pt idx="9553">
                  <c:v>16.514375013671277</c:v>
                </c:pt>
                <c:pt idx="9554">
                  <c:v>11.230277110716322</c:v>
                </c:pt>
                <c:pt idx="9555">
                  <c:v>13.789803605694335</c:v>
                </c:pt>
                <c:pt idx="9556">
                  <c:v>12.534582596984311</c:v>
                </c:pt>
                <c:pt idx="9557">
                  <c:v>9.1012067510792392</c:v>
                </c:pt>
                <c:pt idx="9558">
                  <c:v>15.46563669673548</c:v>
                </c:pt>
                <c:pt idx="9559">
                  <c:v>68.086342939974514</c:v>
                </c:pt>
                <c:pt idx="9560">
                  <c:v>6.6750479926278947</c:v>
                </c:pt>
                <c:pt idx="9561">
                  <c:v>15.856158622232078</c:v>
                </c:pt>
                <c:pt idx="9562">
                  <c:v>4.8603865135770663</c:v>
                </c:pt>
                <c:pt idx="9563">
                  <c:v>19.44615086308897</c:v>
                </c:pt>
                <c:pt idx="9564">
                  <c:v>16.485485351506295</c:v>
                </c:pt>
                <c:pt idx="9565">
                  <c:v>10.501085380149398</c:v>
                </c:pt>
                <c:pt idx="9566">
                  <c:v>7.6123293235832525</c:v>
                </c:pt>
                <c:pt idx="9567">
                  <c:v>96.477928199110721</c:v>
                </c:pt>
                <c:pt idx="9568">
                  <c:v>15.25554225189374</c:v>
                </c:pt>
                <c:pt idx="9569">
                  <c:v>20.577130750555071</c:v>
                </c:pt>
                <c:pt idx="9570">
                  <c:v>11.954200812974673</c:v>
                </c:pt>
                <c:pt idx="9571">
                  <c:v>15.661390659928875</c:v>
                </c:pt>
                <c:pt idx="9572">
                  <c:v>13.164736002981851</c:v>
                </c:pt>
                <c:pt idx="9573">
                  <c:v>12.374852004555441</c:v>
                </c:pt>
                <c:pt idx="9574">
                  <c:v>76.785851164992152</c:v>
                </c:pt>
                <c:pt idx="9575">
                  <c:v>12.386156616991574</c:v>
                </c:pt>
                <c:pt idx="9576">
                  <c:v>24.216594331733781</c:v>
                </c:pt>
                <c:pt idx="9577">
                  <c:v>6.3240736872793759</c:v>
                </c:pt>
                <c:pt idx="9578">
                  <c:v>42.392513828005605</c:v>
                </c:pt>
                <c:pt idx="9579">
                  <c:v>18.864933831987944</c:v>
                </c:pt>
                <c:pt idx="9580">
                  <c:v>9.867856519058293</c:v>
                </c:pt>
                <c:pt idx="9581">
                  <c:v>16.874714862291132</c:v>
                </c:pt>
                <c:pt idx="9582">
                  <c:v>14.616997388080266</c:v>
                </c:pt>
                <c:pt idx="9583">
                  <c:v>9.3695434499213537</c:v>
                </c:pt>
                <c:pt idx="9584">
                  <c:v>8.119402737884462</c:v>
                </c:pt>
                <c:pt idx="9585">
                  <c:v>5.0690344089840442</c:v>
                </c:pt>
                <c:pt idx="9586">
                  <c:v>11.189159850849425</c:v>
                </c:pt>
                <c:pt idx="9587">
                  <c:v>4.9902392470110124</c:v>
                </c:pt>
                <c:pt idx="9588">
                  <c:v>17.312895995548722</c:v>
                </c:pt>
                <c:pt idx="9589">
                  <c:v>11.316218771269124</c:v>
                </c:pt>
                <c:pt idx="9590">
                  <c:v>14.744644220880934</c:v>
                </c:pt>
                <c:pt idx="9591">
                  <c:v>3.6403431504442412</c:v>
                </c:pt>
                <c:pt idx="9592">
                  <c:v>3.7626819095168003</c:v>
                </c:pt>
                <c:pt idx="9593">
                  <c:v>4.8903727411745219</c:v>
                </c:pt>
                <c:pt idx="9594">
                  <c:v>13.797906620570025</c:v>
                </c:pt>
                <c:pt idx="9595">
                  <c:v>6.2060463958895422</c:v>
                </c:pt>
                <c:pt idx="9596">
                  <c:v>18.497646777365777</c:v>
                </c:pt>
                <c:pt idx="9597">
                  <c:v>4.7279903720885006</c:v>
                </c:pt>
                <c:pt idx="9598">
                  <c:v>15.999016454352033</c:v>
                </c:pt>
                <c:pt idx="9599">
                  <c:v>11.996290226376214</c:v>
                </c:pt>
                <c:pt idx="9600">
                  <c:v>12.289195018789904</c:v>
                </c:pt>
                <c:pt idx="9601">
                  <c:v>16.714475648833655</c:v>
                </c:pt>
                <c:pt idx="9602">
                  <c:v>26.774154080575453</c:v>
                </c:pt>
                <c:pt idx="9603">
                  <c:v>18.37744828425981</c:v>
                </c:pt>
                <c:pt idx="9604">
                  <c:v>13.444770079347377</c:v>
                </c:pt>
                <c:pt idx="9605">
                  <c:v>12.816900096640657</c:v>
                </c:pt>
                <c:pt idx="9606">
                  <c:v>13.545355868177664</c:v>
                </c:pt>
                <c:pt idx="9607">
                  <c:v>7.7011078857881996</c:v>
                </c:pt>
                <c:pt idx="9608">
                  <c:v>10.732199557799692</c:v>
                </c:pt>
                <c:pt idx="9609">
                  <c:v>17.330992739249957</c:v>
                </c:pt>
                <c:pt idx="9610">
                  <c:v>14.965465104435093</c:v>
                </c:pt>
                <c:pt idx="9612">
                  <c:v>6.8294279849618613</c:v>
                </c:pt>
                <c:pt idx="9613">
                  <c:v>148.81379688947646</c:v>
                </c:pt>
                <c:pt idx="9614">
                  <c:v>10.391508763985238</c:v>
                </c:pt>
                <c:pt idx="9615">
                  <c:v>16.755229770279268</c:v>
                </c:pt>
                <c:pt idx="9616">
                  <c:v>13.669202776089529</c:v>
                </c:pt>
                <c:pt idx="9617">
                  <c:v>14.540592937535344</c:v>
                </c:pt>
                <c:pt idx="9618">
                  <c:v>10.161782611726542</c:v>
                </c:pt>
                <c:pt idx="9619">
                  <c:v>18.112574774213289</c:v>
                </c:pt>
                <c:pt idx="9620">
                  <c:v>8.477748753102448</c:v>
                </c:pt>
                <c:pt idx="9621">
                  <c:v>8.8617541039839764</c:v>
                </c:pt>
                <c:pt idx="9622">
                  <c:v>15.901031033237418</c:v>
                </c:pt>
                <c:pt idx="9623">
                  <c:v>3.8584822991109178</c:v>
                </c:pt>
                <c:pt idx="9624">
                  <c:v>11.061356120047574</c:v>
                </c:pt>
                <c:pt idx="9625">
                  <c:v>15.66559311808582</c:v>
                </c:pt>
                <c:pt idx="9626">
                  <c:v>11.239085992216449</c:v>
                </c:pt>
                <c:pt idx="9627">
                  <c:v>3.9139371032269663</c:v>
                </c:pt>
                <c:pt idx="9628">
                  <c:v>14.931016782807516</c:v>
                </c:pt>
                <c:pt idx="9629">
                  <c:v>7.6894556872871309</c:v>
                </c:pt>
                <c:pt idx="9630">
                  <c:v>11.809193316846068</c:v>
                </c:pt>
                <c:pt idx="9631">
                  <c:v>12.338617047667084</c:v>
                </c:pt>
                <c:pt idx="9632">
                  <c:v>14.112493248718341</c:v>
                </c:pt>
                <c:pt idx="9633">
                  <c:v>7.2563912764542104</c:v>
                </c:pt>
                <c:pt idx="9634">
                  <c:v>12.226227473680863</c:v>
                </c:pt>
                <c:pt idx="9635">
                  <c:v>14.579816132825465</c:v>
                </c:pt>
                <c:pt idx="9636">
                  <c:v>18.491327379487192</c:v>
                </c:pt>
                <c:pt idx="9637">
                  <c:v>41.88676850276795</c:v>
                </c:pt>
                <c:pt idx="9638">
                  <c:v>13.644054841800493</c:v>
                </c:pt>
                <c:pt idx="9639">
                  <c:v>18.563210509709116</c:v>
                </c:pt>
                <c:pt idx="9640">
                  <c:v>13.355428451008281</c:v>
                </c:pt>
                <c:pt idx="9641">
                  <c:v>6.932424636940385</c:v>
                </c:pt>
                <c:pt idx="9642">
                  <c:v>14.474039437206516</c:v>
                </c:pt>
                <c:pt idx="9643">
                  <c:v>21.538746155687232</c:v>
                </c:pt>
                <c:pt idx="9644">
                  <c:v>26.499711586955886</c:v>
                </c:pt>
                <c:pt idx="9645">
                  <c:v>18.73195599124217</c:v>
                </c:pt>
                <c:pt idx="9646">
                  <c:v>24.641201953205442</c:v>
                </c:pt>
                <c:pt idx="9647">
                  <c:v>7.2232337951956991</c:v>
                </c:pt>
                <c:pt idx="9648">
                  <c:v>15.885912814208309</c:v>
                </c:pt>
                <c:pt idx="9649">
                  <c:v>14.373634390049212</c:v>
                </c:pt>
                <c:pt idx="9650">
                  <c:v>11.021024224508782</c:v>
                </c:pt>
                <c:pt idx="9651">
                  <c:v>5.9781789333099322</c:v>
                </c:pt>
                <c:pt idx="9652">
                  <c:v>22.741310503640037</c:v>
                </c:pt>
                <c:pt idx="9653">
                  <c:v>6.3750564617629957</c:v>
                </c:pt>
                <c:pt idx="9654">
                  <c:v>14.123391828416842</c:v>
                </c:pt>
                <c:pt idx="9655">
                  <c:v>8.4568879750255785</c:v>
                </c:pt>
                <c:pt idx="9656">
                  <c:v>13.235626278713344</c:v>
                </c:pt>
                <c:pt idx="9657">
                  <c:v>3.8704701055310271</c:v>
                </c:pt>
                <c:pt idx="9658">
                  <c:v>7.0217472598207893</c:v>
                </c:pt>
                <c:pt idx="9659">
                  <c:v>10.525222442084326</c:v>
                </c:pt>
                <c:pt idx="9660">
                  <c:v>3.9826135807335912</c:v>
                </c:pt>
                <c:pt idx="9661">
                  <c:v>16.153453381480841</c:v>
                </c:pt>
                <c:pt idx="9662">
                  <c:v>16.591539958629667</c:v>
                </c:pt>
                <c:pt idx="9663">
                  <c:v>14.416156800183305</c:v>
                </c:pt>
                <c:pt idx="9664">
                  <c:v>10.902983432113404</c:v>
                </c:pt>
                <c:pt idx="9665">
                  <c:v>4.7542160633902357</c:v>
                </c:pt>
                <c:pt idx="9666">
                  <c:v>12.528087873671176</c:v>
                </c:pt>
                <c:pt idx="9667">
                  <c:v>19.044690204886436</c:v>
                </c:pt>
                <c:pt idx="9668">
                  <c:v>11.189665765475949</c:v>
                </c:pt>
                <c:pt idx="9669">
                  <c:v>13.250821251503043</c:v>
                </c:pt>
                <c:pt idx="9670">
                  <c:v>23.239433372076761</c:v>
                </c:pt>
                <c:pt idx="9671">
                  <c:v>10.683535505321059</c:v>
                </c:pt>
                <c:pt idx="9672">
                  <c:v>10.031962641689164</c:v>
                </c:pt>
                <c:pt idx="9674">
                  <c:v>5.1672629346131931</c:v>
                </c:pt>
                <c:pt idx="9675">
                  <c:v>9.428656640671786</c:v>
                </c:pt>
                <c:pt idx="9676">
                  <c:v>21.295588114825428</c:v>
                </c:pt>
                <c:pt idx="9677">
                  <c:v>5.8725223877591812</c:v>
                </c:pt>
                <c:pt idx="9678">
                  <c:v>16.072676981292659</c:v>
                </c:pt>
                <c:pt idx="9679">
                  <c:v>11.189178624530603</c:v>
                </c:pt>
                <c:pt idx="9680">
                  <c:v>14.576548884289023</c:v>
                </c:pt>
                <c:pt idx="9681">
                  <c:v>16.786066905107631</c:v>
                </c:pt>
                <c:pt idx="9682">
                  <c:v>10.493528930421082</c:v>
                </c:pt>
                <c:pt idx="9683">
                  <c:v>13.768924149791969</c:v>
                </c:pt>
                <c:pt idx="9684">
                  <c:v>4.6304220263448315</c:v>
                </c:pt>
                <c:pt idx="9685">
                  <c:v>7.9058143182901999</c:v>
                </c:pt>
                <c:pt idx="9686">
                  <c:v>17.301862382431548</c:v>
                </c:pt>
                <c:pt idx="9687">
                  <c:v>9.6591868546977686</c:v>
                </c:pt>
                <c:pt idx="9688">
                  <c:v>14.093773821737859</c:v>
                </c:pt>
                <c:pt idx="9689">
                  <c:v>9.601792264269605</c:v>
                </c:pt>
                <c:pt idx="9690">
                  <c:v>14.08162346294772</c:v>
                </c:pt>
                <c:pt idx="9691">
                  <c:v>10.5531787441821</c:v>
                </c:pt>
                <c:pt idx="9692">
                  <c:v>8.4304594208423715</c:v>
                </c:pt>
                <c:pt idx="9693">
                  <c:v>10.145388685934934</c:v>
                </c:pt>
                <c:pt idx="9694">
                  <c:v>10.52546432997964</c:v>
                </c:pt>
                <c:pt idx="9695">
                  <c:v>11.63414300023511</c:v>
                </c:pt>
                <c:pt idx="9696">
                  <c:v>12.933630430461433</c:v>
                </c:pt>
                <c:pt idx="9697">
                  <c:v>54.561871926752836</c:v>
                </c:pt>
                <c:pt idx="9698">
                  <c:v>5.0091239218980794</c:v>
                </c:pt>
                <c:pt idx="9699">
                  <c:v>14.874497857607066</c:v>
                </c:pt>
                <c:pt idx="9700">
                  <c:v>14.298955376894751</c:v>
                </c:pt>
                <c:pt idx="9701">
                  <c:v>14.448969057296122</c:v>
                </c:pt>
                <c:pt idx="9702">
                  <c:v>9.6259485034350547</c:v>
                </c:pt>
                <c:pt idx="9703">
                  <c:v>7.6526688053015501</c:v>
                </c:pt>
                <c:pt idx="9704">
                  <c:v>2.5020104506430418</c:v>
                </c:pt>
                <c:pt idx="9705">
                  <c:v>12.898246452512769</c:v>
                </c:pt>
                <c:pt idx="9706">
                  <c:v>13.705144168352495</c:v>
                </c:pt>
                <c:pt idx="9707">
                  <c:v>17.644202412115305</c:v>
                </c:pt>
                <c:pt idx="9708">
                  <c:v>3.1735625206790417</c:v>
                </c:pt>
                <c:pt idx="9709">
                  <c:v>17.344027182501655</c:v>
                </c:pt>
                <c:pt idx="9710">
                  <c:v>27.715723588159086</c:v>
                </c:pt>
                <c:pt idx="9711">
                  <c:v>11.021022055367736</c:v>
                </c:pt>
                <c:pt idx="9712">
                  <c:v>15.094154116749255</c:v>
                </c:pt>
                <c:pt idx="9713">
                  <c:v>15.333015794117108</c:v>
                </c:pt>
                <c:pt idx="9714">
                  <c:v>15.427039754521935</c:v>
                </c:pt>
                <c:pt idx="9715">
                  <c:v>7.7675307703702332</c:v>
                </c:pt>
                <c:pt idx="9716">
                  <c:v>11.249028441753598</c:v>
                </c:pt>
                <c:pt idx="9717">
                  <c:v>9.3442035872942633</c:v>
                </c:pt>
                <c:pt idx="9718">
                  <c:v>6.3278152906430156</c:v>
                </c:pt>
                <c:pt idx="9719">
                  <c:v>16.283226899220441</c:v>
                </c:pt>
                <c:pt idx="9720">
                  <c:v>15.621393684708574</c:v>
                </c:pt>
                <c:pt idx="9721">
                  <c:v>15.04527082009473</c:v>
                </c:pt>
                <c:pt idx="9722">
                  <c:v>18.573812079602721</c:v>
                </c:pt>
                <c:pt idx="9723">
                  <c:v>11.189489036361293</c:v>
                </c:pt>
                <c:pt idx="9724">
                  <c:v>20.510794327432269</c:v>
                </c:pt>
                <c:pt idx="9725">
                  <c:v>14.161323901230782</c:v>
                </c:pt>
                <c:pt idx="9726">
                  <c:v>102.19200609114694</c:v>
                </c:pt>
                <c:pt idx="9727">
                  <c:v>19.394956320809246</c:v>
                </c:pt>
                <c:pt idx="9728">
                  <c:v>19.275212874219154</c:v>
                </c:pt>
                <c:pt idx="9729">
                  <c:v>8.7355169095505492</c:v>
                </c:pt>
                <c:pt idx="9730">
                  <c:v>15.641726139689577</c:v>
                </c:pt>
                <c:pt idx="9731">
                  <c:v>12.468259505004276</c:v>
                </c:pt>
                <c:pt idx="9732">
                  <c:v>13.046272129667139</c:v>
                </c:pt>
                <c:pt idx="9733">
                  <c:v>19.537688553081225</c:v>
                </c:pt>
                <c:pt idx="9734">
                  <c:v>8.7401954872018397</c:v>
                </c:pt>
                <c:pt idx="9735">
                  <c:v>25.761191573828501</c:v>
                </c:pt>
                <c:pt idx="9736">
                  <c:v>21.590568843873417</c:v>
                </c:pt>
                <c:pt idx="9737">
                  <c:v>11.260184694565398</c:v>
                </c:pt>
                <c:pt idx="9738">
                  <c:v>112.00628268157193</c:v>
                </c:pt>
                <c:pt idx="9739">
                  <c:v>11.806696750718944</c:v>
                </c:pt>
                <c:pt idx="9740">
                  <c:v>19.196595564831483</c:v>
                </c:pt>
                <c:pt idx="9741">
                  <c:v>12.855998058901601</c:v>
                </c:pt>
                <c:pt idx="9742">
                  <c:v>10.973506531655937</c:v>
                </c:pt>
                <c:pt idx="9743">
                  <c:v>8.8929846767949847</c:v>
                </c:pt>
                <c:pt idx="9744">
                  <c:v>13.525940578356199</c:v>
                </c:pt>
                <c:pt idx="9745">
                  <c:v>12.326378311793283</c:v>
                </c:pt>
                <c:pt idx="9746">
                  <c:v>15.304349722864805</c:v>
                </c:pt>
                <c:pt idx="9747">
                  <c:v>5.2071142997404065</c:v>
                </c:pt>
                <c:pt idx="9748">
                  <c:v>11.339043992511058</c:v>
                </c:pt>
                <c:pt idx="9749">
                  <c:v>15.572936343854597</c:v>
                </c:pt>
                <c:pt idx="9750">
                  <c:v>4.1570749654104908</c:v>
                </c:pt>
                <c:pt idx="9751">
                  <c:v>10.675989554316633</c:v>
                </c:pt>
                <c:pt idx="9752">
                  <c:v>18.416028933665128</c:v>
                </c:pt>
                <c:pt idx="9753">
                  <c:v>17.948082702393446</c:v>
                </c:pt>
                <c:pt idx="9754">
                  <c:v>8.208511748043982</c:v>
                </c:pt>
                <c:pt idx="9755">
                  <c:v>13.207793258028728</c:v>
                </c:pt>
                <c:pt idx="9756">
                  <c:v>12.859737489074188</c:v>
                </c:pt>
                <c:pt idx="9757">
                  <c:v>11.90193195060494</c:v>
                </c:pt>
                <c:pt idx="9758">
                  <c:v>40.776224273504603</c:v>
                </c:pt>
                <c:pt idx="9759">
                  <c:v>21.572111636118425</c:v>
                </c:pt>
                <c:pt idx="9760">
                  <c:v>7.4908772771184866</c:v>
                </c:pt>
                <c:pt idx="9761">
                  <c:v>14.143947175225167</c:v>
                </c:pt>
                <c:pt idx="9762">
                  <c:v>8.3943910577673648</c:v>
                </c:pt>
                <c:pt idx="9763">
                  <c:v>15.497515011479553</c:v>
                </c:pt>
                <c:pt idx="9764">
                  <c:v>11.527670896419394</c:v>
                </c:pt>
                <c:pt idx="9765">
                  <c:v>17.057289060845211</c:v>
                </c:pt>
                <c:pt idx="9766">
                  <c:v>4.7157054364853295</c:v>
                </c:pt>
                <c:pt idx="9767">
                  <c:v>21.141679889884479</c:v>
                </c:pt>
                <c:pt idx="9768">
                  <c:v>14.676691557940231</c:v>
                </c:pt>
                <c:pt idx="9769">
                  <c:v>5.6535640964208556</c:v>
                </c:pt>
                <c:pt idx="9770">
                  <c:v>6.5763067036294061</c:v>
                </c:pt>
                <c:pt idx="9771">
                  <c:v>6.6877671481625693</c:v>
                </c:pt>
                <c:pt idx="9772">
                  <c:v>15.338119527813564</c:v>
                </c:pt>
                <c:pt idx="9773">
                  <c:v>8.379223282345599</c:v>
                </c:pt>
                <c:pt idx="9774">
                  <c:v>21.619537852060763</c:v>
                </c:pt>
                <c:pt idx="9775">
                  <c:v>9.9686269170592396</c:v>
                </c:pt>
                <c:pt idx="9776">
                  <c:v>22.603700328904324</c:v>
                </c:pt>
                <c:pt idx="9777">
                  <c:v>13.594984871842918</c:v>
                </c:pt>
                <c:pt idx="9778">
                  <c:v>14.306360540189392</c:v>
                </c:pt>
                <c:pt idx="9779">
                  <c:v>3.1532911464975082</c:v>
                </c:pt>
                <c:pt idx="9780">
                  <c:v>15.714724746637723</c:v>
                </c:pt>
                <c:pt idx="9781">
                  <c:v>119.70272414151495</c:v>
                </c:pt>
                <c:pt idx="9782">
                  <c:v>11.210371318891481</c:v>
                </c:pt>
                <c:pt idx="9783">
                  <c:v>8.0170310192551053</c:v>
                </c:pt>
                <c:pt idx="9784">
                  <c:v>13.154856567149533</c:v>
                </c:pt>
                <c:pt idx="9785">
                  <c:v>11.645125594599556</c:v>
                </c:pt>
                <c:pt idx="9786">
                  <c:v>14.577654514090559</c:v>
                </c:pt>
                <c:pt idx="9787">
                  <c:v>11.255100338461284</c:v>
                </c:pt>
                <c:pt idx="9788">
                  <c:v>46.737428393813168</c:v>
                </c:pt>
                <c:pt idx="9789">
                  <c:v>13.123006219896929</c:v>
                </c:pt>
                <c:pt idx="9790">
                  <c:v>14.448822986912649</c:v>
                </c:pt>
                <c:pt idx="9791">
                  <c:v>15.998766672268108</c:v>
                </c:pt>
                <c:pt idx="9792">
                  <c:v>13.023837638561647</c:v>
                </c:pt>
                <c:pt idx="9793">
                  <c:v>11.679014387127138</c:v>
                </c:pt>
                <c:pt idx="9794">
                  <c:v>17.693217024804962</c:v>
                </c:pt>
                <c:pt idx="9795">
                  <c:v>23.745155408499581</c:v>
                </c:pt>
                <c:pt idx="9796">
                  <c:v>8.0169980368103495</c:v>
                </c:pt>
                <c:pt idx="9797">
                  <c:v>7.5156093135813675</c:v>
                </c:pt>
                <c:pt idx="9798">
                  <c:v>5.7306639769850936</c:v>
                </c:pt>
                <c:pt idx="9799">
                  <c:v>13.673366415175641</c:v>
                </c:pt>
                <c:pt idx="9800">
                  <c:v>12.123263073441711</c:v>
                </c:pt>
                <c:pt idx="9801">
                  <c:v>10.456318427734434</c:v>
                </c:pt>
                <c:pt idx="9802">
                  <c:v>9.6541365356883002</c:v>
                </c:pt>
                <c:pt idx="9803">
                  <c:v>15.145362091011814</c:v>
                </c:pt>
                <c:pt idx="9804">
                  <c:v>18.163421518188354</c:v>
                </c:pt>
                <c:pt idx="9805">
                  <c:v>10.950600236555816</c:v>
                </c:pt>
                <c:pt idx="9806">
                  <c:v>13.271051322034877</c:v>
                </c:pt>
                <c:pt idx="9807">
                  <c:v>11.457292310026281</c:v>
                </c:pt>
                <c:pt idx="9808">
                  <c:v>15.956749422137978</c:v>
                </c:pt>
                <c:pt idx="9809">
                  <c:v>4.3054369192084732</c:v>
                </c:pt>
                <c:pt idx="9810">
                  <c:v>17.941963706054924</c:v>
                </c:pt>
                <c:pt idx="9811">
                  <c:v>12.991352873300208</c:v>
                </c:pt>
                <c:pt idx="9812">
                  <c:v>11.129574246948813</c:v>
                </c:pt>
                <c:pt idx="9813">
                  <c:v>17.685918492987827</c:v>
                </c:pt>
                <c:pt idx="9814">
                  <c:v>8.3636384757208919</c:v>
                </c:pt>
                <c:pt idx="9815">
                  <c:v>12.657140976443801</c:v>
                </c:pt>
                <c:pt idx="9816">
                  <c:v>2.1638150746117852</c:v>
                </c:pt>
                <c:pt idx="9817">
                  <c:v>21.185209878695609</c:v>
                </c:pt>
                <c:pt idx="9818">
                  <c:v>15.70788041953228</c:v>
                </c:pt>
                <c:pt idx="9819">
                  <c:v>22.12329586129276</c:v>
                </c:pt>
                <c:pt idx="9820">
                  <c:v>9.1179588908707636</c:v>
                </c:pt>
                <c:pt idx="9821">
                  <c:v>8.5578446764103955</c:v>
                </c:pt>
                <c:pt idx="9822">
                  <c:v>5.4299718553017362</c:v>
                </c:pt>
                <c:pt idx="9823">
                  <c:v>10.547292699862371</c:v>
                </c:pt>
                <c:pt idx="9824">
                  <c:v>10.541589535826724</c:v>
                </c:pt>
                <c:pt idx="9825">
                  <c:v>18.542300100653772</c:v>
                </c:pt>
                <c:pt idx="9826">
                  <c:v>20.598859401342381</c:v>
                </c:pt>
                <c:pt idx="9827">
                  <c:v>8.2398029197266229</c:v>
                </c:pt>
                <c:pt idx="9828">
                  <c:v>12.536458956236643</c:v>
                </c:pt>
                <c:pt idx="9829">
                  <c:v>11.089671422222494</c:v>
                </c:pt>
                <c:pt idx="9830">
                  <c:v>12.472588598714832</c:v>
                </c:pt>
                <c:pt idx="9831">
                  <c:v>5.2604954925538703</c:v>
                </c:pt>
                <c:pt idx="9832">
                  <c:v>16.556748224274408</c:v>
                </c:pt>
                <c:pt idx="9833">
                  <c:v>14.378288370073209</c:v>
                </c:pt>
                <c:pt idx="9834">
                  <c:v>5.6469672111118436</c:v>
                </c:pt>
                <c:pt idx="9835">
                  <c:v>19.434174082235142</c:v>
                </c:pt>
                <c:pt idx="9836">
                  <c:v>14.986554416677633</c:v>
                </c:pt>
                <c:pt idx="9837">
                  <c:v>10.322889605527765</c:v>
                </c:pt>
                <c:pt idx="9838">
                  <c:v>14.268193138237455</c:v>
                </c:pt>
                <c:pt idx="9839">
                  <c:v>8.924370877503824</c:v>
                </c:pt>
                <c:pt idx="9840">
                  <c:v>10.996714027347075</c:v>
                </c:pt>
                <c:pt idx="9841">
                  <c:v>22.518847367659003</c:v>
                </c:pt>
                <c:pt idx="9842">
                  <c:v>49.119967958030074</c:v>
                </c:pt>
                <c:pt idx="9843">
                  <c:v>11.980398237895102</c:v>
                </c:pt>
                <c:pt idx="9844">
                  <c:v>18.927415465266222</c:v>
                </c:pt>
                <c:pt idx="9845">
                  <c:v>12.666039735877169</c:v>
                </c:pt>
                <c:pt idx="9846">
                  <c:v>14.236410959005239</c:v>
                </c:pt>
                <c:pt idx="9847">
                  <c:v>11.42327207173615</c:v>
                </c:pt>
                <c:pt idx="9848">
                  <c:v>7.5498786146080592</c:v>
                </c:pt>
                <c:pt idx="9849">
                  <c:v>38.224749721461798</c:v>
                </c:pt>
                <c:pt idx="9850">
                  <c:v>10.575609434270056</c:v>
                </c:pt>
                <c:pt idx="9851">
                  <c:v>7.9236731151602999</c:v>
                </c:pt>
                <c:pt idx="9852">
                  <c:v>4.1201381508273274</c:v>
                </c:pt>
                <c:pt idx="9853">
                  <c:v>13.358240407785516</c:v>
                </c:pt>
                <c:pt idx="9854">
                  <c:v>50.079520101814857</c:v>
                </c:pt>
                <c:pt idx="9855">
                  <c:v>6.2199125528588599</c:v>
                </c:pt>
                <c:pt idx="9856">
                  <c:v>6.0160520785677081</c:v>
                </c:pt>
                <c:pt idx="9857">
                  <c:v>10.785064157976281</c:v>
                </c:pt>
                <c:pt idx="9858">
                  <c:v>6.0116323395211761</c:v>
                </c:pt>
                <c:pt idx="9859">
                  <c:v>7.4657481456511192</c:v>
                </c:pt>
                <c:pt idx="9860">
                  <c:v>6.2874078240261992</c:v>
                </c:pt>
                <c:pt idx="9861">
                  <c:v>7.6985160569234958</c:v>
                </c:pt>
                <c:pt idx="9862">
                  <c:v>7.5285290497604702</c:v>
                </c:pt>
                <c:pt idx="9863">
                  <c:v>14.120342163844048</c:v>
                </c:pt>
                <c:pt idx="9864">
                  <c:v>4.5671238174900903</c:v>
                </c:pt>
                <c:pt idx="9865">
                  <c:v>13.42353796625928</c:v>
                </c:pt>
                <c:pt idx="9866">
                  <c:v>11.767045301899078</c:v>
                </c:pt>
                <c:pt idx="9867">
                  <c:v>9.3608325259378606</c:v>
                </c:pt>
                <c:pt idx="9868">
                  <c:v>30.376837495097242</c:v>
                </c:pt>
                <c:pt idx="9869">
                  <c:v>11.864364722968057</c:v>
                </c:pt>
                <c:pt idx="9870">
                  <c:v>13.339554714135851</c:v>
                </c:pt>
                <c:pt idx="9871">
                  <c:v>6.9111449793033071</c:v>
                </c:pt>
                <c:pt idx="9872">
                  <c:v>16.598928378034529</c:v>
                </c:pt>
                <c:pt idx="9873">
                  <c:v>24.761773830958951</c:v>
                </c:pt>
                <c:pt idx="9874">
                  <c:v>2.4693090877541422</c:v>
                </c:pt>
                <c:pt idx="9875">
                  <c:v>11.457205705571754</c:v>
                </c:pt>
                <c:pt idx="9876">
                  <c:v>15.643021308791006</c:v>
                </c:pt>
                <c:pt idx="9877">
                  <c:v>12.33449373448585</c:v>
                </c:pt>
                <c:pt idx="9878">
                  <c:v>7.9604304064739493</c:v>
                </c:pt>
                <c:pt idx="9879">
                  <c:v>7.850376659385824</c:v>
                </c:pt>
                <c:pt idx="9880">
                  <c:v>9.5735914672098961</c:v>
                </c:pt>
                <c:pt idx="9881">
                  <c:v>19.339877056253073</c:v>
                </c:pt>
                <c:pt idx="9882">
                  <c:v>8.5863526108840542</c:v>
                </c:pt>
                <c:pt idx="9883">
                  <c:v>12.529047958763917</c:v>
                </c:pt>
                <c:pt idx="9884">
                  <c:v>7.2624625381880774</c:v>
                </c:pt>
                <c:pt idx="9885">
                  <c:v>171.06729749843953</c:v>
                </c:pt>
                <c:pt idx="9886">
                  <c:v>13.477145619681938</c:v>
                </c:pt>
                <c:pt idx="9887">
                  <c:v>15.064847011991519</c:v>
                </c:pt>
                <c:pt idx="9888">
                  <c:v>16.092030478211981</c:v>
                </c:pt>
                <c:pt idx="9889">
                  <c:v>8.9188216824196349</c:v>
                </c:pt>
                <c:pt idx="9890">
                  <c:v>12.832721546894692</c:v>
                </c:pt>
                <c:pt idx="9891">
                  <c:v>14.586850938524822</c:v>
                </c:pt>
                <c:pt idx="9892">
                  <c:v>4.3775669502752805</c:v>
                </c:pt>
                <c:pt idx="9893">
                  <c:v>12.678807060755043</c:v>
                </c:pt>
                <c:pt idx="9894">
                  <c:v>15.373685816527804</c:v>
                </c:pt>
                <c:pt idx="9895">
                  <c:v>10.631743189242011</c:v>
                </c:pt>
                <c:pt idx="9896">
                  <c:v>7.0109711877151728</c:v>
                </c:pt>
                <c:pt idx="9897">
                  <c:v>11.860162106708696</c:v>
                </c:pt>
                <c:pt idx="9898">
                  <c:v>8.7832996991766308</c:v>
                </c:pt>
                <c:pt idx="9899">
                  <c:v>10.345228669974309</c:v>
                </c:pt>
                <c:pt idx="9900">
                  <c:v>9.6931031784299773</c:v>
                </c:pt>
                <c:pt idx="9901">
                  <c:v>12.833566396001208</c:v>
                </c:pt>
                <c:pt idx="9902">
                  <c:v>9.51028048374822</c:v>
                </c:pt>
                <c:pt idx="9903">
                  <c:v>14.647520544633702</c:v>
                </c:pt>
                <c:pt idx="9904">
                  <c:v>19.016133959317632</c:v>
                </c:pt>
                <c:pt idx="9905">
                  <c:v>12.712751829295318</c:v>
                </c:pt>
                <c:pt idx="9906">
                  <c:v>8.052836089539305</c:v>
                </c:pt>
                <c:pt idx="9907">
                  <c:v>20.776920696864732</c:v>
                </c:pt>
                <c:pt idx="9908">
                  <c:v>32.931202353444526</c:v>
                </c:pt>
                <c:pt idx="9909">
                  <c:v>8.6721531075057374</c:v>
                </c:pt>
                <c:pt idx="9910">
                  <c:v>12.896615149652927</c:v>
                </c:pt>
                <c:pt idx="9911">
                  <c:v>5.2055125730541381</c:v>
                </c:pt>
                <c:pt idx="9912">
                  <c:v>10.167909550752713</c:v>
                </c:pt>
                <c:pt idx="9913">
                  <c:v>13.819322217689356</c:v>
                </c:pt>
                <c:pt idx="9914">
                  <c:v>10.525422541266837</c:v>
                </c:pt>
                <c:pt idx="9915">
                  <c:v>2.6751958342195272</c:v>
                </c:pt>
                <c:pt idx="9916">
                  <c:v>8.4303215095848074</c:v>
                </c:pt>
                <c:pt idx="9917">
                  <c:v>17.539832245470905</c:v>
                </c:pt>
                <c:pt idx="9918">
                  <c:v>11.769720170858564</c:v>
                </c:pt>
                <c:pt idx="9919">
                  <c:v>17.892248906798763</c:v>
                </c:pt>
                <c:pt idx="9920">
                  <c:v>9.1721058257786936</c:v>
                </c:pt>
                <c:pt idx="9921">
                  <c:v>5.1781401925187467</c:v>
                </c:pt>
                <c:pt idx="9922">
                  <c:v>9.428853043064791</c:v>
                </c:pt>
                <c:pt idx="9923">
                  <c:v>4.0965522105694507</c:v>
                </c:pt>
                <c:pt idx="9924">
                  <c:v>15.167536498288623</c:v>
                </c:pt>
                <c:pt idx="9925">
                  <c:v>13.751301236714367</c:v>
                </c:pt>
                <c:pt idx="9926">
                  <c:v>13.310675185603499</c:v>
                </c:pt>
                <c:pt idx="9927">
                  <c:v>6.1617248207018678</c:v>
                </c:pt>
                <c:pt idx="9928">
                  <c:v>5.644773344449634</c:v>
                </c:pt>
                <c:pt idx="9929">
                  <c:v>13.675160072233819</c:v>
                </c:pt>
                <c:pt idx="9930">
                  <c:v>12.14047982882771</c:v>
                </c:pt>
                <c:pt idx="9931">
                  <c:v>11.488564201823163</c:v>
                </c:pt>
                <c:pt idx="9932">
                  <c:v>3.5658888554018642</c:v>
                </c:pt>
                <c:pt idx="9933">
                  <c:v>7.5159513683057924</c:v>
                </c:pt>
                <c:pt idx="9934">
                  <c:v>22.357248649136466</c:v>
                </c:pt>
                <c:pt idx="9935">
                  <c:v>12.292163285399804</c:v>
                </c:pt>
                <c:pt idx="9936">
                  <c:v>9.215913363711655</c:v>
                </c:pt>
                <c:pt idx="9937">
                  <c:v>28.825606489370475</c:v>
                </c:pt>
                <c:pt idx="9938">
                  <c:v>13.879709226826764</c:v>
                </c:pt>
                <c:pt idx="9939">
                  <c:v>5.003568846849614</c:v>
                </c:pt>
                <c:pt idx="9940">
                  <c:v>188.87466074228871</c:v>
                </c:pt>
                <c:pt idx="9941">
                  <c:v>22.577812653330419</c:v>
                </c:pt>
                <c:pt idx="9942">
                  <c:v>23.978145003622835</c:v>
                </c:pt>
                <c:pt idx="9943">
                  <c:v>10.264440786238463</c:v>
                </c:pt>
                <c:pt idx="9944">
                  <c:v>10.631868982691378</c:v>
                </c:pt>
                <c:pt idx="9945">
                  <c:v>36.111663676977507</c:v>
                </c:pt>
                <c:pt idx="9946">
                  <c:v>11.994651122026955</c:v>
                </c:pt>
                <c:pt idx="9947">
                  <c:v>17.94703235796544</c:v>
                </c:pt>
                <c:pt idx="9948">
                  <c:v>10.895765775645334</c:v>
                </c:pt>
                <c:pt idx="9949">
                  <c:v>9.6929589530213054</c:v>
                </c:pt>
                <c:pt idx="9950">
                  <c:v>9.9503598216498084</c:v>
                </c:pt>
                <c:pt idx="9951">
                  <c:v>5.4661512311212688</c:v>
                </c:pt>
                <c:pt idx="9952">
                  <c:v>6.3333891200587393</c:v>
                </c:pt>
                <c:pt idx="9953">
                  <c:v>12.853870374850377</c:v>
                </c:pt>
                <c:pt idx="9954">
                  <c:v>11.324817278342387</c:v>
                </c:pt>
                <c:pt idx="9955">
                  <c:v>11.694181484687315</c:v>
                </c:pt>
                <c:pt idx="9956">
                  <c:v>7.1675141189966149</c:v>
                </c:pt>
                <c:pt idx="9957">
                  <c:v>9.2582858566864239</c:v>
                </c:pt>
                <c:pt idx="9958">
                  <c:v>11.528642361359323</c:v>
                </c:pt>
                <c:pt idx="9959">
                  <c:v>20.368376117602416</c:v>
                </c:pt>
                <c:pt idx="9960">
                  <c:v>12.018369449885705</c:v>
                </c:pt>
                <c:pt idx="9961">
                  <c:v>7.5366240452523563</c:v>
                </c:pt>
                <c:pt idx="9962">
                  <c:v>21.781274350319926</c:v>
                </c:pt>
                <c:pt idx="9963">
                  <c:v>9.5734756505807219</c:v>
                </c:pt>
                <c:pt idx="9964">
                  <c:v>18.979074592788347</c:v>
                </c:pt>
                <c:pt idx="9965">
                  <c:v>41.277540274609834</c:v>
                </c:pt>
                <c:pt idx="9966">
                  <c:v>4.685162070977646</c:v>
                </c:pt>
                <c:pt idx="9967">
                  <c:v>9.5977439396162243</c:v>
                </c:pt>
                <c:pt idx="9968">
                  <c:v>9.4363569301679817</c:v>
                </c:pt>
                <c:pt idx="9969">
                  <c:v>8.452771409157922</c:v>
                </c:pt>
                <c:pt idx="9970">
                  <c:v>10.645442513444243</c:v>
                </c:pt>
                <c:pt idx="9971">
                  <c:v>10.448757608132798</c:v>
                </c:pt>
                <c:pt idx="9972">
                  <c:v>6.2393408687550664</c:v>
                </c:pt>
                <c:pt idx="9973">
                  <c:v>12.774916813310982</c:v>
                </c:pt>
                <c:pt idx="9974">
                  <c:v>11.721753238717184</c:v>
                </c:pt>
                <c:pt idx="9975">
                  <c:v>6.6182677027629815</c:v>
                </c:pt>
                <c:pt idx="9976">
                  <c:v>13.544525006932378</c:v>
                </c:pt>
                <c:pt idx="9977">
                  <c:v>10.87731197674117</c:v>
                </c:pt>
                <c:pt idx="9978">
                  <c:v>16.358680879476715</c:v>
                </c:pt>
                <c:pt idx="9979">
                  <c:v>1.7701769267017058</c:v>
                </c:pt>
                <c:pt idx="9980">
                  <c:v>12.250264680753727</c:v>
                </c:pt>
                <c:pt idx="9981">
                  <c:v>18.172628527014918</c:v>
                </c:pt>
                <c:pt idx="9982">
                  <c:v>9.9833811033020847</c:v>
                </c:pt>
                <c:pt idx="9983">
                  <c:v>6.8393665742544911</c:v>
                </c:pt>
                <c:pt idx="9984">
                  <c:v>6.9120730988353527</c:v>
                </c:pt>
                <c:pt idx="9985">
                  <c:v>5.8435094621492309</c:v>
                </c:pt>
                <c:pt idx="9986">
                  <c:v>9.0408504502790397</c:v>
                </c:pt>
                <c:pt idx="9987">
                  <c:v>24.176272644876487</c:v>
                </c:pt>
                <c:pt idx="9988">
                  <c:v>16.566616112620135</c:v>
                </c:pt>
                <c:pt idx="9989">
                  <c:v>11.130674745023009</c:v>
                </c:pt>
                <c:pt idx="9990">
                  <c:v>15.49991973366801</c:v>
                </c:pt>
                <c:pt idx="9991">
                  <c:v>8.9225130499165726</c:v>
                </c:pt>
                <c:pt idx="9992">
                  <c:v>15.529208710156487</c:v>
                </c:pt>
                <c:pt idx="9993">
                  <c:v>17.104977810005042</c:v>
                </c:pt>
                <c:pt idx="9994">
                  <c:v>11.326117860563894</c:v>
                </c:pt>
                <c:pt idx="9995">
                  <c:v>10.392687833759581</c:v>
                </c:pt>
                <c:pt idx="9996">
                  <c:v>114.08480713770534</c:v>
                </c:pt>
                <c:pt idx="9997">
                  <c:v>15.343399788358955</c:v>
                </c:pt>
                <c:pt idx="9998">
                  <c:v>10.386852268050015</c:v>
                </c:pt>
                <c:pt idx="9999">
                  <c:v>24.077401118161351</c:v>
                </c:pt>
                <c:pt idx="10000">
                  <c:v>8.5223978017075179</c:v>
                </c:pt>
                <c:pt idx="10001">
                  <c:v>12.134854346009336</c:v>
                </c:pt>
                <c:pt idx="10002">
                  <c:v>12.659403790973824</c:v>
                </c:pt>
                <c:pt idx="10003">
                  <c:v>5.4184230306828933</c:v>
                </c:pt>
                <c:pt idx="10004">
                  <c:v>23.700684596065297</c:v>
                </c:pt>
                <c:pt idx="10005">
                  <c:v>8.8983145211506542</c:v>
                </c:pt>
                <c:pt idx="10006">
                  <c:v>11.578723230392187</c:v>
                </c:pt>
                <c:pt idx="10007">
                  <c:v>12.494374281717832</c:v>
                </c:pt>
                <c:pt idx="10008">
                  <c:v>7.1949921479817034</c:v>
                </c:pt>
                <c:pt idx="10009">
                  <c:v>14.920620574552917</c:v>
                </c:pt>
                <c:pt idx="10010">
                  <c:v>16.295985468928677</c:v>
                </c:pt>
                <c:pt idx="10011">
                  <c:v>7.2136613251560258</c:v>
                </c:pt>
                <c:pt idx="10012">
                  <c:v>14.139292308086857</c:v>
                </c:pt>
                <c:pt idx="10013">
                  <c:v>10.41853001207612</c:v>
                </c:pt>
                <c:pt idx="10014">
                  <c:v>11.982496400695648</c:v>
                </c:pt>
                <c:pt idx="10015">
                  <c:v>10.748618772144148</c:v>
                </c:pt>
                <c:pt idx="10016">
                  <c:v>16.923165304031791</c:v>
                </c:pt>
                <c:pt idx="10017">
                  <c:v>8.2221846683007325</c:v>
                </c:pt>
                <c:pt idx="10018">
                  <c:v>10.415996077826117</c:v>
                </c:pt>
                <c:pt idx="10019">
                  <c:v>15.879690687662551</c:v>
                </c:pt>
                <c:pt idx="10020">
                  <c:v>18.540809444732172</c:v>
                </c:pt>
                <c:pt idx="10021">
                  <c:v>12.539275527445911</c:v>
                </c:pt>
                <c:pt idx="10022">
                  <c:v>14.885147660547091</c:v>
                </c:pt>
                <c:pt idx="10023">
                  <c:v>15.450695289304184</c:v>
                </c:pt>
                <c:pt idx="10024">
                  <c:v>10.082097996210376</c:v>
                </c:pt>
                <c:pt idx="10025">
                  <c:v>10.170881768958123</c:v>
                </c:pt>
                <c:pt idx="10026">
                  <c:v>3.9638526612485481</c:v>
                </c:pt>
                <c:pt idx="10027">
                  <c:v>8.9504444291325598</c:v>
                </c:pt>
                <c:pt idx="10028">
                  <c:v>13.914751357889172</c:v>
                </c:pt>
                <c:pt idx="10029">
                  <c:v>9.5016355484312065</c:v>
                </c:pt>
                <c:pt idx="10030">
                  <c:v>16.139735577478078</c:v>
                </c:pt>
                <c:pt idx="10031">
                  <c:v>8.6762496066818482</c:v>
                </c:pt>
                <c:pt idx="10032">
                  <c:v>5.8846993884187242</c:v>
                </c:pt>
                <c:pt idx="10033">
                  <c:v>7.9451023553433568</c:v>
                </c:pt>
                <c:pt idx="10034">
                  <c:v>11.750545156990988</c:v>
                </c:pt>
                <c:pt idx="10035">
                  <c:v>16.064212710548357</c:v>
                </c:pt>
                <c:pt idx="10036">
                  <c:v>10.968178425777987</c:v>
                </c:pt>
                <c:pt idx="10037">
                  <c:v>2.0405863707101752</c:v>
                </c:pt>
                <c:pt idx="10038">
                  <c:v>8.6146269462823106</c:v>
                </c:pt>
                <c:pt idx="10039">
                  <c:v>12.093956379134934</c:v>
                </c:pt>
                <c:pt idx="10040">
                  <c:v>18.613521708913819</c:v>
                </c:pt>
                <c:pt idx="10041">
                  <c:v>3.5466449471809747</c:v>
                </c:pt>
                <c:pt idx="10042">
                  <c:v>15.924499708097745</c:v>
                </c:pt>
                <c:pt idx="10043">
                  <c:v>10.920581989490922</c:v>
                </c:pt>
                <c:pt idx="10044">
                  <c:v>10.04507124605554</c:v>
                </c:pt>
                <c:pt idx="10045">
                  <c:v>10.020537654996469</c:v>
                </c:pt>
                <c:pt idx="10046">
                  <c:v>11.208836271008005</c:v>
                </c:pt>
                <c:pt idx="10047">
                  <c:v>9.2858094362314922</c:v>
                </c:pt>
                <c:pt idx="10048">
                  <c:v>5.3915357075795409</c:v>
                </c:pt>
                <c:pt idx="10049">
                  <c:v>10.19066525598612</c:v>
                </c:pt>
                <c:pt idx="10050">
                  <c:v>13.229574201739879</c:v>
                </c:pt>
                <c:pt idx="10051">
                  <c:v>7.5569205753966893</c:v>
                </c:pt>
                <c:pt idx="10052">
                  <c:v>11.931914546707045</c:v>
                </c:pt>
                <c:pt idx="10053">
                  <c:v>12.157580131694244</c:v>
                </c:pt>
                <c:pt idx="10054">
                  <c:v>19.299017994280131</c:v>
                </c:pt>
                <c:pt idx="10055">
                  <c:v>10.150708923621339</c:v>
                </c:pt>
                <c:pt idx="10056">
                  <c:v>8.841028332607868</c:v>
                </c:pt>
                <c:pt idx="10057">
                  <c:v>11.686644729899822</c:v>
                </c:pt>
                <c:pt idx="10059">
                  <c:v>6.1649270071966367</c:v>
                </c:pt>
                <c:pt idx="10060">
                  <c:v>9.9472123305502169</c:v>
                </c:pt>
                <c:pt idx="10061">
                  <c:v>18.419951824485125</c:v>
                </c:pt>
                <c:pt idx="10062">
                  <c:v>8.5978054117015681</c:v>
                </c:pt>
                <c:pt idx="10063">
                  <c:v>1.8434697427416387</c:v>
                </c:pt>
                <c:pt idx="10064">
                  <c:v>14.810532996911126</c:v>
                </c:pt>
                <c:pt idx="10065">
                  <c:v>12.816639721725437</c:v>
                </c:pt>
                <c:pt idx="10066">
                  <c:v>16.263870996618145</c:v>
                </c:pt>
                <c:pt idx="10067">
                  <c:v>4.9384488857909821</c:v>
                </c:pt>
                <c:pt idx="10068">
                  <c:v>2.3257555482007057</c:v>
                </c:pt>
                <c:pt idx="10069">
                  <c:v>11.29265970757325</c:v>
                </c:pt>
                <c:pt idx="10070">
                  <c:v>4.7880123298308854</c:v>
                </c:pt>
                <c:pt idx="10071">
                  <c:v>13.079335634215264</c:v>
                </c:pt>
                <c:pt idx="10072">
                  <c:v>5.3238541166926385</c:v>
                </c:pt>
                <c:pt idx="10073">
                  <c:v>106.82897287458341</c:v>
                </c:pt>
                <c:pt idx="10074">
                  <c:v>14.430291466341231</c:v>
                </c:pt>
                <c:pt idx="10075">
                  <c:v>7.1592190076410294</c:v>
                </c:pt>
                <c:pt idx="10076">
                  <c:v>6.4272177064354858</c:v>
                </c:pt>
                <c:pt idx="10077">
                  <c:v>8.4577247999481013</c:v>
                </c:pt>
                <c:pt idx="10078">
                  <c:v>17.77593190806143</c:v>
                </c:pt>
                <c:pt idx="10079">
                  <c:v>14.050728031461466</c:v>
                </c:pt>
                <c:pt idx="10080">
                  <c:v>11.927496310667534</c:v>
                </c:pt>
                <c:pt idx="10081">
                  <c:v>18.187150262676138</c:v>
                </c:pt>
                <c:pt idx="10082">
                  <c:v>9.6689622434008449</c:v>
                </c:pt>
                <c:pt idx="10083">
                  <c:v>11.354719841003462</c:v>
                </c:pt>
                <c:pt idx="10084">
                  <c:v>3.4686262425016134</c:v>
                </c:pt>
                <c:pt idx="10085">
                  <c:v>18.590555048162333</c:v>
                </c:pt>
                <c:pt idx="10086">
                  <c:v>4.4170880732905369</c:v>
                </c:pt>
                <c:pt idx="10087">
                  <c:v>5.5537775905255105</c:v>
                </c:pt>
                <c:pt idx="10088">
                  <c:v>14.798519997455015</c:v>
                </c:pt>
                <c:pt idx="10089">
                  <c:v>12.185232081950891</c:v>
                </c:pt>
                <c:pt idx="10090">
                  <c:v>10.966878607337858</c:v>
                </c:pt>
                <c:pt idx="10091">
                  <c:v>12.587986645922502</c:v>
                </c:pt>
                <c:pt idx="10092">
                  <c:v>5.9632760934810909</c:v>
                </c:pt>
                <c:pt idx="10093">
                  <c:v>2.2863755737042379</c:v>
                </c:pt>
                <c:pt idx="10094">
                  <c:v>9.6457445708212681</c:v>
                </c:pt>
                <c:pt idx="10095">
                  <c:v>12.06718496747227</c:v>
                </c:pt>
                <c:pt idx="10096">
                  <c:v>7.9061435364752048</c:v>
                </c:pt>
                <c:pt idx="10097">
                  <c:v>105.03168182104719</c:v>
                </c:pt>
                <c:pt idx="10098">
                  <c:v>14.134002331829739</c:v>
                </c:pt>
                <c:pt idx="10099">
                  <c:v>4.1610992488762193</c:v>
                </c:pt>
                <c:pt idx="10100">
                  <c:v>20.471496604055954</c:v>
                </c:pt>
                <c:pt idx="10101">
                  <c:v>4.1199678450801018</c:v>
                </c:pt>
                <c:pt idx="10102">
                  <c:v>14.30377546539639</c:v>
                </c:pt>
                <c:pt idx="10103">
                  <c:v>10.380149823654634</c:v>
                </c:pt>
                <c:pt idx="10104">
                  <c:v>5.6123278794379754</c:v>
                </c:pt>
                <c:pt idx="10105">
                  <c:v>12.810269603610195</c:v>
                </c:pt>
                <c:pt idx="10106">
                  <c:v>3.8953519000111716</c:v>
                </c:pt>
                <c:pt idx="10107">
                  <c:v>8.2896169686936521</c:v>
                </c:pt>
                <c:pt idx="10108">
                  <c:v>14.713036037454286</c:v>
                </c:pt>
                <c:pt idx="10109">
                  <c:v>5.0340098794823342</c:v>
                </c:pt>
                <c:pt idx="10110">
                  <c:v>13.141366885408475</c:v>
                </c:pt>
                <c:pt idx="10111">
                  <c:v>9.5544562970120115</c:v>
                </c:pt>
                <c:pt idx="10112">
                  <c:v>17.007739500497777</c:v>
                </c:pt>
                <c:pt idx="10113">
                  <c:v>6.7068023012409901</c:v>
                </c:pt>
                <c:pt idx="10114">
                  <c:v>8.262159776775702</c:v>
                </c:pt>
                <c:pt idx="10115">
                  <c:v>12.162277603566631</c:v>
                </c:pt>
                <c:pt idx="10116">
                  <c:v>6.9310981536903959</c:v>
                </c:pt>
                <c:pt idx="10117">
                  <c:v>15.371782722508861</c:v>
                </c:pt>
                <c:pt idx="10118">
                  <c:v>10.524148749381499</c:v>
                </c:pt>
                <c:pt idx="10119">
                  <c:v>12.21842530743989</c:v>
                </c:pt>
                <c:pt idx="10120">
                  <c:v>6.76154243955461</c:v>
                </c:pt>
                <c:pt idx="10121">
                  <c:v>5.9183905849008429</c:v>
                </c:pt>
                <c:pt idx="10122">
                  <c:v>6.1170181032410778</c:v>
                </c:pt>
                <c:pt idx="10123">
                  <c:v>15.913938320849228</c:v>
                </c:pt>
                <c:pt idx="10124">
                  <c:v>5.5310999141298272</c:v>
                </c:pt>
                <c:pt idx="10125">
                  <c:v>15.610451755852276</c:v>
                </c:pt>
                <c:pt idx="10126">
                  <c:v>5.8087799233469806</c:v>
                </c:pt>
                <c:pt idx="10127">
                  <c:v>6.9724393412907215</c:v>
                </c:pt>
                <c:pt idx="10128">
                  <c:v>14.261202023537065</c:v>
                </c:pt>
                <c:pt idx="10129">
                  <c:v>20.790252926951958</c:v>
                </c:pt>
                <c:pt idx="10130">
                  <c:v>13.867162821184515</c:v>
                </c:pt>
                <c:pt idx="10131">
                  <c:v>12.686774558481732</c:v>
                </c:pt>
                <c:pt idx="10132">
                  <c:v>10.091620190005044</c:v>
                </c:pt>
                <c:pt idx="10133">
                  <c:v>13.715769741158748</c:v>
                </c:pt>
                <c:pt idx="10134">
                  <c:v>14.477165705518852</c:v>
                </c:pt>
                <c:pt idx="10135">
                  <c:v>6.0340939349566316</c:v>
                </c:pt>
                <c:pt idx="10136">
                  <c:v>12.513583866950869</c:v>
                </c:pt>
                <c:pt idx="10137">
                  <c:v>22.273971304821821</c:v>
                </c:pt>
                <c:pt idx="10138">
                  <c:v>9.9260949417504616</c:v>
                </c:pt>
                <c:pt idx="10139">
                  <c:v>10.506743488059685</c:v>
                </c:pt>
                <c:pt idx="10140">
                  <c:v>5.5977341895931616</c:v>
                </c:pt>
                <c:pt idx="10141">
                  <c:v>9.7208610078094164</c:v>
                </c:pt>
                <c:pt idx="10142">
                  <c:v>8.863127434670897</c:v>
                </c:pt>
                <c:pt idx="10143">
                  <c:v>8.6411200434402158</c:v>
                </c:pt>
                <c:pt idx="10144">
                  <c:v>6.9741704101911788</c:v>
                </c:pt>
                <c:pt idx="10145">
                  <c:v>11.530416993024502</c:v>
                </c:pt>
                <c:pt idx="10146">
                  <c:v>9.0151544835381703</c:v>
                </c:pt>
                <c:pt idx="10147">
                  <c:v>9.4264073068079686</c:v>
                </c:pt>
                <c:pt idx="10148">
                  <c:v>7.0393474325126988</c:v>
                </c:pt>
                <c:pt idx="10149">
                  <c:v>7.321915927596077</c:v>
                </c:pt>
                <c:pt idx="10150">
                  <c:v>5.6546995356085912</c:v>
                </c:pt>
                <c:pt idx="10151">
                  <c:v>6.2653651910010657</c:v>
                </c:pt>
                <c:pt idx="10152">
                  <c:v>14.108564671647772</c:v>
                </c:pt>
                <c:pt idx="10153">
                  <c:v>8.6228904966806894</c:v>
                </c:pt>
                <c:pt idx="10154">
                  <c:v>7.9770082717687236</c:v>
                </c:pt>
                <c:pt idx="10155">
                  <c:v>16.92318017355695</c:v>
                </c:pt>
                <c:pt idx="10156">
                  <c:v>8.4267485637875836</c:v>
                </c:pt>
                <c:pt idx="10157">
                  <c:v>13.536874661938034</c:v>
                </c:pt>
                <c:pt idx="10158">
                  <c:v>6.8347246112399747</c:v>
                </c:pt>
                <c:pt idx="10159">
                  <c:v>8.0111863368447072</c:v>
                </c:pt>
                <c:pt idx="10160">
                  <c:v>20.500693943055545</c:v>
                </c:pt>
                <c:pt idx="10161">
                  <c:v>10.239331311453926</c:v>
                </c:pt>
                <c:pt idx="10162">
                  <c:v>14.213960756275243</c:v>
                </c:pt>
                <c:pt idx="10163">
                  <c:v>15.664948464248042</c:v>
                </c:pt>
                <c:pt idx="10164">
                  <c:v>6.2197292534740853</c:v>
                </c:pt>
                <c:pt idx="10165">
                  <c:v>16.931471659372118</c:v>
                </c:pt>
                <c:pt idx="10166">
                  <c:v>11.228217657889253</c:v>
                </c:pt>
                <c:pt idx="10167">
                  <c:v>10.528295330665628</c:v>
                </c:pt>
                <c:pt idx="10168">
                  <c:v>8.1464974911588559</c:v>
                </c:pt>
                <c:pt idx="10169">
                  <c:v>18.192720202151708</c:v>
                </c:pt>
                <c:pt idx="10170">
                  <c:v>3.7255957441758749</c:v>
                </c:pt>
                <c:pt idx="10171">
                  <c:v>5.2520748299751538</c:v>
                </c:pt>
                <c:pt idx="10172">
                  <c:v>13.877867300131278</c:v>
                </c:pt>
                <c:pt idx="10173">
                  <c:v>16.014329432306742</c:v>
                </c:pt>
                <c:pt idx="10174">
                  <c:v>12.39425425985104</c:v>
                </c:pt>
                <c:pt idx="10175">
                  <c:v>14.584679045032484</c:v>
                </c:pt>
                <c:pt idx="10176">
                  <c:v>10.609813682627596</c:v>
                </c:pt>
                <c:pt idx="10177">
                  <c:v>11.433701080546124</c:v>
                </c:pt>
                <c:pt idx="10178">
                  <c:v>13.724293845434547</c:v>
                </c:pt>
                <c:pt idx="10179">
                  <c:v>6.4905220025067951</c:v>
                </c:pt>
                <c:pt idx="10180">
                  <c:v>12.678661530796784</c:v>
                </c:pt>
                <c:pt idx="10181">
                  <c:v>7.4790598817357568</c:v>
                </c:pt>
                <c:pt idx="10182">
                  <c:v>6.2359873551195975</c:v>
                </c:pt>
                <c:pt idx="10183">
                  <c:v>5.0967116516059043</c:v>
                </c:pt>
                <c:pt idx="10184">
                  <c:v>7.3418664086383325</c:v>
                </c:pt>
                <c:pt idx="10185">
                  <c:v>5.2326299980161517</c:v>
                </c:pt>
                <c:pt idx="10186">
                  <c:v>12.719348953856095</c:v>
                </c:pt>
                <c:pt idx="10187">
                  <c:v>8.7571984380029608</c:v>
                </c:pt>
                <c:pt idx="10188">
                  <c:v>6.8794337936146075</c:v>
                </c:pt>
                <c:pt idx="10189">
                  <c:v>12.053335025382911</c:v>
                </c:pt>
                <c:pt idx="10190">
                  <c:v>12.092461469551935</c:v>
                </c:pt>
                <c:pt idx="10191">
                  <c:v>7.2575378954699721</c:v>
                </c:pt>
                <c:pt idx="10192">
                  <c:v>5.3056122165404025</c:v>
                </c:pt>
                <c:pt idx="10193">
                  <c:v>8.9899677840632197</c:v>
                </c:pt>
                <c:pt idx="10194">
                  <c:v>9.9452845229280236</c:v>
                </c:pt>
                <c:pt idx="10195">
                  <c:v>5.6467629429605957</c:v>
                </c:pt>
                <c:pt idx="10196">
                  <c:v>11.284940859676423</c:v>
                </c:pt>
                <c:pt idx="10197">
                  <c:v>11.480552274316004</c:v>
                </c:pt>
                <c:pt idx="10198">
                  <c:v>13.939801462896408</c:v>
                </c:pt>
                <c:pt idx="10199">
                  <c:v>12.265592717772909</c:v>
                </c:pt>
                <c:pt idx="10200">
                  <c:v>18.494830475145267</c:v>
                </c:pt>
                <c:pt idx="10201">
                  <c:v>10.24634890856775</c:v>
                </c:pt>
                <c:pt idx="10202">
                  <c:v>6.4755142158613195</c:v>
                </c:pt>
                <c:pt idx="10203">
                  <c:v>12.31608012509057</c:v>
                </c:pt>
                <c:pt idx="10204">
                  <c:v>9.4382432406874308</c:v>
                </c:pt>
                <c:pt idx="10205">
                  <c:v>9.2955886416403821</c:v>
                </c:pt>
                <c:pt idx="10206">
                  <c:v>11.554220868594863</c:v>
                </c:pt>
                <c:pt idx="10207">
                  <c:v>11.082968557641273</c:v>
                </c:pt>
                <c:pt idx="10208">
                  <c:v>7.0899081595813751</c:v>
                </c:pt>
                <c:pt idx="10209">
                  <c:v>12.559413295128666</c:v>
                </c:pt>
                <c:pt idx="10210">
                  <c:v>3.2522425948081533</c:v>
                </c:pt>
                <c:pt idx="10211">
                  <c:v>9.5733637462286563</c:v>
                </c:pt>
                <c:pt idx="10212">
                  <c:v>19.787717548231416</c:v>
                </c:pt>
                <c:pt idx="10213">
                  <c:v>6.6888196668506126</c:v>
                </c:pt>
                <c:pt idx="10214">
                  <c:v>10.81643981241824</c:v>
                </c:pt>
                <c:pt idx="10215">
                  <c:v>15.978063973951445</c:v>
                </c:pt>
                <c:pt idx="10216">
                  <c:v>12.772450786297213</c:v>
                </c:pt>
                <c:pt idx="10217">
                  <c:v>3.3036278916879929</c:v>
                </c:pt>
                <c:pt idx="10218">
                  <c:v>7.0766483621727811</c:v>
                </c:pt>
                <c:pt idx="10219">
                  <c:v>4.7198488492562563</c:v>
                </c:pt>
                <c:pt idx="10220">
                  <c:v>4.8365061290750351</c:v>
                </c:pt>
                <c:pt idx="10221">
                  <c:v>18.556125564807012</c:v>
                </c:pt>
                <c:pt idx="10222">
                  <c:v>9.6902918456443814</c:v>
                </c:pt>
                <c:pt idx="10223">
                  <c:v>10.578799387277058</c:v>
                </c:pt>
                <c:pt idx="10224">
                  <c:v>8.3943667395527974</c:v>
                </c:pt>
                <c:pt idx="10225">
                  <c:v>15.96919227351488</c:v>
                </c:pt>
                <c:pt idx="10226">
                  <c:v>13.016832752820653</c:v>
                </c:pt>
                <c:pt idx="10227">
                  <c:v>13.959964372898382</c:v>
                </c:pt>
                <c:pt idx="10228">
                  <c:v>13.075296134776726</c:v>
                </c:pt>
                <c:pt idx="10229">
                  <c:v>14.531867823397832</c:v>
                </c:pt>
                <c:pt idx="10230">
                  <c:v>6.0085283585403966</c:v>
                </c:pt>
                <c:pt idx="10231">
                  <c:v>9.4896532018518922</c:v>
                </c:pt>
                <c:pt idx="10232">
                  <c:v>65.753950035105262</c:v>
                </c:pt>
                <c:pt idx="10233">
                  <c:v>8.1109643489868688</c:v>
                </c:pt>
                <c:pt idx="10234">
                  <c:v>138.54454760176316</c:v>
                </c:pt>
                <c:pt idx="10235">
                  <c:v>10.873859792754446</c:v>
                </c:pt>
                <c:pt idx="10236">
                  <c:v>10.685725386318676</c:v>
                </c:pt>
                <c:pt idx="10237">
                  <c:v>29.976354138058003</c:v>
                </c:pt>
                <c:pt idx="10238">
                  <c:v>11.640409916909189</c:v>
                </c:pt>
                <c:pt idx="10239">
                  <c:v>117.64361346222283</c:v>
                </c:pt>
                <c:pt idx="10240">
                  <c:v>171.41336618917998</c:v>
                </c:pt>
                <c:pt idx="10241">
                  <c:v>13.866889185064027</c:v>
                </c:pt>
                <c:pt idx="10242">
                  <c:v>11.770347115777891</c:v>
                </c:pt>
                <c:pt idx="10243">
                  <c:v>23.789561179349072</c:v>
                </c:pt>
                <c:pt idx="10244">
                  <c:v>5.4909897739998428</c:v>
                </c:pt>
                <c:pt idx="10245">
                  <c:v>10.940613460586366</c:v>
                </c:pt>
                <c:pt idx="10246">
                  <c:v>9.032057939387208</c:v>
                </c:pt>
                <c:pt idx="10247">
                  <c:v>4.121454853996962</c:v>
                </c:pt>
                <c:pt idx="10248">
                  <c:v>6.627333533550293</c:v>
                </c:pt>
                <c:pt idx="10249">
                  <c:v>11.28641536224222</c:v>
                </c:pt>
                <c:pt idx="10250">
                  <c:v>8.9262800505389865</c:v>
                </c:pt>
                <c:pt idx="10251">
                  <c:v>14.895949971625914</c:v>
                </c:pt>
                <c:pt idx="10252">
                  <c:v>12.996092297058507</c:v>
                </c:pt>
                <c:pt idx="10253">
                  <c:v>106.33265335683571</c:v>
                </c:pt>
                <c:pt idx="10254">
                  <c:v>13.441445249673817</c:v>
                </c:pt>
                <c:pt idx="10255">
                  <c:v>11.24171415719548</c:v>
                </c:pt>
                <c:pt idx="10256">
                  <c:v>87.931975441954663</c:v>
                </c:pt>
                <c:pt idx="10257">
                  <c:v>7.9605634017439906</c:v>
                </c:pt>
                <c:pt idx="10258">
                  <c:v>5.1468676369192901</c:v>
                </c:pt>
                <c:pt idx="10259">
                  <c:v>12.830573179048715</c:v>
                </c:pt>
                <c:pt idx="10260">
                  <c:v>14.126839379542208</c:v>
                </c:pt>
                <c:pt idx="10261">
                  <c:v>7.8398093331400851</c:v>
                </c:pt>
                <c:pt idx="10262">
                  <c:v>13.850063272320273</c:v>
                </c:pt>
                <c:pt idx="10263">
                  <c:v>6.1424457193833168</c:v>
                </c:pt>
                <c:pt idx="10264">
                  <c:v>21.783159339038725</c:v>
                </c:pt>
                <c:pt idx="10265">
                  <c:v>6.0023524411016709</c:v>
                </c:pt>
                <c:pt idx="10266">
                  <c:v>13.1634964136368</c:v>
                </c:pt>
                <c:pt idx="10267">
                  <c:v>11.819930450165323</c:v>
                </c:pt>
                <c:pt idx="10268">
                  <c:v>12.091713961102396</c:v>
                </c:pt>
                <c:pt idx="10269">
                  <c:v>15.055677863468379</c:v>
                </c:pt>
                <c:pt idx="10270">
                  <c:v>14.670170151377738</c:v>
                </c:pt>
                <c:pt idx="10271">
                  <c:v>7.5606017773317022</c:v>
                </c:pt>
                <c:pt idx="10272">
                  <c:v>12.923969264956217</c:v>
                </c:pt>
                <c:pt idx="10273">
                  <c:v>12.66767478109448</c:v>
                </c:pt>
                <c:pt idx="10274">
                  <c:v>16.582457168726702</c:v>
                </c:pt>
                <c:pt idx="10275">
                  <c:v>8.6051947492057437</c:v>
                </c:pt>
                <c:pt idx="10276">
                  <c:v>14.301540708044003</c:v>
                </c:pt>
                <c:pt idx="10277">
                  <c:v>16.36488928515131</c:v>
                </c:pt>
                <c:pt idx="10278">
                  <c:v>5.0797186718186165</c:v>
                </c:pt>
                <c:pt idx="10279">
                  <c:v>22.326294555651504</c:v>
                </c:pt>
                <c:pt idx="10280">
                  <c:v>6.0149494640061594</c:v>
                </c:pt>
                <c:pt idx="10281">
                  <c:v>11.395511435135797</c:v>
                </c:pt>
                <c:pt idx="10282">
                  <c:v>13.928685379398271</c:v>
                </c:pt>
                <c:pt idx="10283">
                  <c:v>12.472475938324427</c:v>
                </c:pt>
                <c:pt idx="10284">
                  <c:v>17.331589828029184</c:v>
                </c:pt>
                <c:pt idx="10285">
                  <c:v>5.9868825463216968</c:v>
                </c:pt>
                <c:pt idx="10286">
                  <c:v>7.4692214809966355</c:v>
                </c:pt>
                <c:pt idx="10287">
                  <c:v>4.8433360781566774</c:v>
                </c:pt>
                <c:pt idx="10288">
                  <c:v>13.560695059634288</c:v>
                </c:pt>
                <c:pt idx="10289">
                  <c:v>8.3900047681146823</c:v>
                </c:pt>
                <c:pt idx="10290">
                  <c:v>14.421041359309775</c:v>
                </c:pt>
                <c:pt idx="10291">
                  <c:v>6.9113239643659394</c:v>
                </c:pt>
                <c:pt idx="10292">
                  <c:v>10.920141157123878</c:v>
                </c:pt>
                <c:pt idx="10293">
                  <c:v>8.7510920881633112</c:v>
                </c:pt>
                <c:pt idx="10294">
                  <c:v>9.5270047917670766</c:v>
                </c:pt>
                <c:pt idx="10295">
                  <c:v>11.9123295238539</c:v>
                </c:pt>
                <c:pt idx="10296">
                  <c:v>10.807968948857958</c:v>
                </c:pt>
                <c:pt idx="10297">
                  <c:v>15.022300078556011</c:v>
                </c:pt>
                <c:pt idx="10298">
                  <c:v>3.6814624433171539</c:v>
                </c:pt>
                <c:pt idx="10299">
                  <c:v>11.450444253437965</c:v>
                </c:pt>
                <c:pt idx="10300">
                  <c:v>11.745374755649914</c:v>
                </c:pt>
                <c:pt idx="10301">
                  <c:v>8.9958872041782012</c:v>
                </c:pt>
                <c:pt idx="10302">
                  <c:v>5.7846074510365222</c:v>
                </c:pt>
                <c:pt idx="10303">
                  <c:v>9.4952170805272971</c:v>
                </c:pt>
                <c:pt idx="10304">
                  <c:v>5.9817620058955043</c:v>
                </c:pt>
                <c:pt idx="10305">
                  <c:v>7.6348704317972516</c:v>
                </c:pt>
                <c:pt idx="10306">
                  <c:v>6.9906226971106742</c:v>
                </c:pt>
                <c:pt idx="10307">
                  <c:v>10.538475626554504</c:v>
                </c:pt>
                <c:pt idx="10308">
                  <c:v>14.618400524574952</c:v>
                </c:pt>
                <c:pt idx="10309">
                  <c:v>12.862345400738731</c:v>
                </c:pt>
                <c:pt idx="10310">
                  <c:v>15.036461345582323</c:v>
                </c:pt>
                <c:pt idx="10311">
                  <c:v>11.372021983515465</c:v>
                </c:pt>
                <c:pt idx="10312">
                  <c:v>7.2026974771094361</c:v>
                </c:pt>
                <c:pt idx="10313">
                  <c:v>11.41289294734781</c:v>
                </c:pt>
                <c:pt idx="10314">
                  <c:v>7.4864947328719804</c:v>
                </c:pt>
                <c:pt idx="10315">
                  <c:v>5.975591277490647</c:v>
                </c:pt>
                <c:pt idx="10316">
                  <c:v>12.748807458832982</c:v>
                </c:pt>
                <c:pt idx="10317">
                  <c:v>9.0762008652561192</c:v>
                </c:pt>
                <c:pt idx="10318">
                  <c:v>17.113932974832682</c:v>
                </c:pt>
                <c:pt idx="10319">
                  <c:v>14.786164909524564</c:v>
                </c:pt>
                <c:pt idx="10320">
                  <c:v>7.0076010733776171</c:v>
                </c:pt>
                <c:pt idx="10321">
                  <c:v>12.411152733322767</c:v>
                </c:pt>
                <c:pt idx="10322">
                  <c:v>9.4679819528636848</c:v>
                </c:pt>
                <c:pt idx="10323">
                  <c:v>7.8943488828178223</c:v>
                </c:pt>
                <c:pt idx="10324">
                  <c:v>7.5675573703833194</c:v>
                </c:pt>
                <c:pt idx="10325">
                  <c:v>14.403905926196806</c:v>
                </c:pt>
                <c:pt idx="10326">
                  <c:v>5.9052125336269139</c:v>
                </c:pt>
                <c:pt idx="10327">
                  <c:v>14.509549317982845</c:v>
                </c:pt>
                <c:pt idx="10328">
                  <c:v>2.6601526960784176</c:v>
                </c:pt>
                <c:pt idx="10329">
                  <c:v>15.239297236093286</c:v>
                </c:pt>
                <c:pt idx="10330">
                  <c:v>7.2325898916076561</c:v>
                </c:pt>
                <c:pt idx="10331">
                  <c:v>6.9494646078768856</c:v>
                </c:pt>
                <c:pt idx="10332">
                  <c:v>5.8966575786950637</c:v>
                </c:pt>
                <c:pt idx="10333">
                  <c:v>7.7197482673557127</c:v>
                </c:pt>
                <c:pt idx="10334">
                  <c:v>14.568919197538566</c:v>
                </c:pt>
                <c:pt idx="10335">
                  <c:v>8.8830409083203232</c:v>
                </c:pt>
                <c:pt idx="10336">
                  <c:v>16.876113873421676</c:v>
                </c:pt>
                <c:pt idx="10337">
                  <c:v>20.646151038077498</c:v>
                </c:pt>
                <c:pt idx="10338">
                  <c:v>8.3651212134333122</c:v>
                </c:pt>
                <c:pt idx="10339">
                  <c:v>5.7852479628422735</c:v>
                </c:pt>
                <c:pt idx="10340">
                  <c:v>11.261017346263779</c:v>
                </c:pt>
                <c:pt idx="10341">
                  <c:v>2.660548130529806</c:v>
                </c:pt>
                <c:pt idx="10342">
                  <c:v>9.9487026556640927</c:v>
                </c:pt>
                <c:pt idx="10343">
                  <c:v>2.0911038670408324</c:v>
                </c:pt>
                <c:pt idx="10344">
                  <c:v>8.5673308635332255</c:v>
                </c:pt>
                <c:pt idx="10345">
                  <c:v>12.233466994303484</c:v>
                </c:pt>
                <c:pt idx="10346">
                  <c:v>6.8471130472631705</c:v>
                </c:pt>
                <c:pt idx="10347">
                  <c:v>9.4367930204805415</c:v>
                </c:pt>
                <c:pt idx="10348">
                  <c:v>11.850991493002176</c:v>
                </c:pt>
                <c:pt idx="10349">
                  <c:v>11.090236978264606</c:v>
                </c:pt>
                <c:pt idx="10350">
                  <c:v>7.5169969501755096</c:v>
                </c:pt>
                <c:pt idx="10351">
                  <c:v>15.430805489696247</c:v>
                </c:pt>
                <c:pt idx="10352">
                  <c:v>17.154289119349539</c:v>
                </c:pt>
                <c:pt idx="10353">
                  <c:v>12.556746833172991</c:v>
                </c:pt>
                <c:pt idx="10354">
                  <c:v>11.485851575573101</c:v>
                </c:pt>
                <c:pt idx="10355">
                  <c:v>11.046084361536366</c:v>
                </c:pt>
                <c:pt idx="10356">
                  <c:v>12.439318877277488</c:v>
                </c:pt>
                <c:pt idx="10357">
                  <c:v>8.0061810673723048</c:v>
                </c:pt>
                <c:pt idx="10358">
                  <c:v>12.954308506930252</c:v>
                </c:pt>
                <c:pt idx="10359">
                  <c:v>2.9770860706140692</c:v>
                </c:pt>
                <c:pt idx="10360">
                  <c:v>15.269388655629831</c:v>
                </c:pt>
                <c:pt idx="10361">
                  <c:v>13.247513247256256</c:v>
                </c:pt>
                <c:pt idx="10362">
                  <c:v>11.599060140628449</c:v>
                </c:pt>
                <c:pt idx="10363">
                  <c:v>10.703933074778856</c:v>
                </c:pt>
                <c:pt idx="10364">
                  <c:v>8.7338317780003027</c:v>
                </c:pt>
                <c:pt idx="10365">
                  <c:v>8.158150203236314</c:v>
                </c:pt>
                <c:pt idx="10366">
                  <c:v>13.731614501682845</c:v>
                </c:pt>
                <c:pt idx="10367">
                  <c:v>11.812777708516368</c:v>
                </c:pt>
                <c:pt idx="10368">
                  <c:v>9.2241123021550919</c:v>
                </c:pt>
                <c:pt idx="10369">
                  <c:v>8.6627160354837827</c:v>
                </c:pt>
                <c:pt idx="10370">
                  <c:v>15.963307246519845</c:v>
                </c:pt>
                <c:pt idx="10371">
                  <c:v>6.5174418671850463</c:v>
                </c:pt>
                <c:pt idx="10372">
                  <c:v>18.369935118080942</c:v>
                </c:pt>
                <c:pt idx="10373">
                  <c:v>3.3580273878200901</c:v>
                </c:pt>
                <c:pt idx="10374">
                  <c:v>5.9910457781078685</c:v>
                </c:pt>
                <c:pt idx="10375">
                  <c:v>8.749358571600137</c:v>
                </c:pt>
                <c:pt idx="10376">
                  <c:v>14.996339729273592</c:v>
                </c:pt>
                <c:pt idx="10377">
                  <c:v>9.9983256795410309</c:v>
                </c:pt>
                <c:pt idx="10378">
                  <c:v>41.467964742827235</c:v>
                </c:pt>
                <c:pt idx="10379">
                  <c:v>12.302137265997537</c:v>
                </c:pt>
                <c:pt idx="10380">
                  <c:v>8.6630153979909164</c:v>
                </c:pt>
                <c:pt idx="10381">
                  <c:v>6.5835446803161046</c:v>
                </c:pt>
                <c:pt idx="10382">
                  <c:v>7.3930726472008459</c:v>
                </c:pt>
                <c:pt idx="10383">
                  <c:v>12.968863057257796</c:v>
                </c:pt>
                <c:pt idx="10384">
                  <c:v>3.4151996902793478</c:v>
                </c:pt>
                <c:pt idx="10385">
                  <c:v>10.29966971641943</c:v>
                </c:pt>
                <c:pt idx="10386">
                  <c:v>10.408007236024954</c:v>
                </c:pt>
                <c:pt idx="10387">
                  <c:v>13.741518920551599</c:v>
                </c:pt>
                <c:pt idx="10388">
                  <c:v>15.047728590889905</c:v>
                </c:pt>
                <c:pt idx="10389">
                  <c:v>5.9718562560294721</c:v>
                </c:pt>
                <c:pt idx="10390">
                  <c:v>9.235733643997845</c:v>
                </c:pt>
                <c:pt idx="10391">
                  <c:v>10.59771587570963</c:v>
                </c:pt>
                <c:pt idx="10392">
                  <c:v>3.1038859966704799</c:v>
                </c:pt>
                <c:pt idx="10393">
                  <c:v>7.0142270812033791</c:v>
                </c:pt>
                <c:pt idx="10394">
                  <c:v>3.7114065907161646</c:v>
                </c:pt>
                <c:pt idx="10395">
                  <c:v>7.2662260072725315</c:v>
                </c:pt>
                <c:pt idx="10396">
                  <c:v>3.2892244041140648</c:v>
                </c:pt>
                <c:pt idx="10397">
                  <c:v>16.166196255536942</c:v>
                </c:pt>
                <c:pt idx="10398">
                  <c:v>11.248816885845436</c:v>
                </c:pt>
                <c:pt idx="10399">
                  <c:v>22.453743045188272</c:v>
                </c:pt>
                <c:pt idx="10400">
                  <c:v>5.7460027074822744</c:v>
                </c:pt>
                <c:pt idx="10401">
                  <c:v>11.076977905187277</c:v>
                </c:pt>
                <c:pt idx="10402">
                  <c:v>7.1037829420800698</c:v>
                </c:pt>
                <c:pt idx="10403">
                  <c:v>14.602973669166511</c:v>
                </c:pt>
                <c:pt idx="10404">
                  <c:v>9.9396260404624091</c:v>
                </c:pt>
                <c:pt idx="10405">
                  <c:v>7.8913968927006195</c:v>
                </c:pt>
                <c:pt idx="10406">
                  <c:v>3.923402299835685</c:v>
                </c:pt>
                <c:pt idx="10407">
                  <c:v>8.8617893269953214</c:v>
                </c:pt>
                <c:pt idx="10408">
                  <c:v>2.712508810585732</c:v>
                </c:pt>
                <c:pt idx="10409">
                  <c:v>8.4484829918863991</c:v>
                </c:pt>
                <c:pt idx="10410">
                  <c:v>9.0183601704511975</c:v>
                </c:pt>
                <c:pt idx="10411">
                  <c:v>6.0822078340681314</c:v>
                </c:pt>
                <c:pt idx="10412">
                  <c:v>5.7380465759065542</c:v>
                </c:pt>
                <c:pt idx="10413">
                  <c:v>4.809850218542242</c:v>
                </c:pt>
                <c:pt idx="10414">
                  <c:v>13.553719948776196</c:v>
                </c:pt>
                <c:pt idx="10415">
                  <c:v>6.4373377087796886</c:v>
                </c:pt>
                <c:pt idx="10416">
                  <c:v>11.124709384666085</c:v>
                </c:pt>
                <c:pt idx="10417">
                  <c:v>8.2788382186965599</c:v>
                </c:pt>
                <c:pt idx="10418">
                  <c:v>11.765601778686399</c:v>
                </c:pt>
                <c:pt idx="10419">
                  <c:v>11.187421849258749</c:v>
                </c:pt>
                <c:pt idx="10420">
                  <c:v>11.033128778440775</c:v>
                </c:pt>
                <c:pt idx="10421">
                  <c:v>6.7663294396516056</c:v>
                </c:pt>
                <c:pt idx="10422">
                  <c:v>12.933194180482399</c:v>
                </c:pt>
                <c:pt idx="10423">
                  <c:v>9.8071139043842663</c:v>
                </c:pt>
                <c:pt idx="10424">
                  <c:v>17.429951261678724</c:v>
                </c:pt>
                <c:pt idx="10425">
                  <c:v>4.7717680887871845</c:v>
                </c:pt>
                <c:pt idx="10426">
                  <c:v>9.9722632545841741</c:v>
                </c:pt>
                <c:pt idx="10427">
                  <c:v>7.6169453433417704</c:v>
                </c:pt>
                <c:pt idx="10428">
                  <c:v>9.2294985478229332</c:v>
                </c:pt>
                <c:pt idx="10429">
                  <c:v>6.5846618681827618</c:v>
                </c:pt>
                <c:pt idx="10430">
                  <c:v>17.061166368830246</c:v>
                </c:pt>
                <c:pt idx="10431">
                  <c:v>10.829313537970497</c:v>
                </c:pt>
                <c:pt idx="10432">
                  <c:v>5.8171678569875418</c:v>
                </c:pt>
                <c:pt idx="10433">
                  <c:v>7.2190579017166465</c:v>
                </c:pt>
                <c:pt idx="10434">
                  <c:v>5.2872393279895826</c:v>
                </c:pt>
                <c:pt idx="10435">
                  <c:v>5.3952361332063647</c:v>
                </c:pt>
                <c:pt idx="10436">
                  <c:v>15.683429412623298</c:v>
                </c:pt>
                <c:pt idx="10437">
                  <c:v>8.6866125678323343</c:v>
                </c:pt>
                <c:pt idx="10438">
                  <c:v>6.9198109357575106</c:v>
                </c:pt>
                <c:pt idx="10439">
                  <c:v>9.2176002376447563</c:v>
                </c:pt>
                <c:pt idx="10440">
                  <c:v>9.7213713116513532</c:v>
                </c:pt>
                <c:pt idx="10441">
                  <c:v>8.2964889934189028</c:v>
                </c:pt>
                <c:pt idx="10442">
                  <c:v>7.7525289764932355</c:v>
                </c:pt>
                <c:pt idx="10443">
                  <c:v>9.078403665051157</c:v>
                </c:pt>
                <c:pt idx="10444">
                  <c:v>11.164318583227114</c:v>
                </c:pt>
                <c:pt idx="10445">
                  <c:v>15.089322730865881</c:v>
                </c:pt>
                <c:pt idx="10446">
                  <c:v>14.476012921192607</c:v>
                </c:pt>
                <c:pt idx="10447">
                  <c:v>10.436997307691595</c:v>
                </c:pt>
                <c:pt idx="10448">
                  <c:v>10.255003077563073</c:v>
                </c:pt>
                <c:pt idx="10449">
                  <c:v>14.607664343250409</c:v>
                </c:pt>
                <c:pt idx="10450">
                  <c:v>8.1415892204952396</c:v>
                </c:pt>
                <c:pt idx="10451">
                  <c:v>13.606433099184439</c:v>
                </c:pt>
                <c:pt idx="10452">
                  <c:v>4.9564775889742974</c:v>
                </c:pt>
                <c:pt idx="10453">
                  <c:v>6.9014599250849544</c:v>
                </c:pt>
                <c:pt idx="10454">
                  <c:v>13.45756975589901</c:v>
                </c:pt>
                <c:pt idx="10455">
                  <c:v>13.232986163059882</c:v>
                </c:pt>
                <c:pt idx="10456">
                  <c:v>4.0393846411323882</c:v>
                </c:pt>
                <c:pt idx="10457">
                  <c:v>8.4860764967960716</c:v>
                </c:pt>
                <c:pt idx="10458">
                  <c:v>17.144742469991282</c:v>
                </c:pt>
                <c:pt idx="10459">
                  <c:v>8.1880335788137604</c:v>
                </c:pt>
                <c:pt idx="10460">
                  <c:v>6.795364013408066</c:v>
                </c:pt>
                <c:pt idx="10461">
                  <c:v>14.82335059093354</c:v>
                </c:pt>
                <c:pt idx="10462">
                  <c:v>10.620933945309478</c:v>
                </c:pt>
                <c:pt idx="10463">
                  <c:v>6.8726441067020803</c:v>
                </c:pt>
                <c:pt idx="10464">
                  <c:v>23.786408533770583</c:v>
                </c:pt>
                <c:pt idx="10465">
                  <c:v>7.6071573488219437</c:v>
                </c:pt>
                <c:pt idx="10466">
                  <c:v>11.765646447670571</c:v>
                </c:pt>
                <c:pt idx="10467">
                  <c:v>3.4891315464850075</c:v>
                </c:pt>
                <c:pt idx="10468">
                  <c:v>5.7523690653144319</c:v>
                </c:pt>
                <c:pt idx="10469">
                  <c:v>11.287670745507354</c:v>
                </c:pt>
                <c:pt idx="10470">
                  <c:v>13.628176304443887</c:v>
                </c:pt>
                <c:pt idx="10471">
                  <c:v>8.2907842540097327</c:v>
                </c:pt>
                <c:pt idx="10472">
                  <c:v>34.388694132527839</c:v>
                </c:pt>
                <c:pt idx="10473">
                  <c:v>20.693790461723516</c:v>
                </c:pt>
                <c:pt idx="10474">
                  <c:v>9.6667546376881877</c:v>
                </c:pt>
                <c:pt idx="10475">
                  <c:v>15.360279154175041</c:v>
                </c:pt>
                <c:pt idx="10476">
                  <c:v>13.055004433256146</c:v>
                </c:pt>
                <c:pt idx="10477">
                  <c:v>9.9266193185442244</c:v>
                </c:pt>
                <c:pt idx="10478">
                  <c:v>7.869769806556012</c:v>
                </c:pt>
                <c:pt idx="10479">
                  <c:v>14.005893903362626</c:v>
                </c:pt>
                <c:pt idx="10480">
                  <c:v>9.8564748244521869</c:v>
                </c:pt>
                <c:pt idx="10481">
                  <c:v>7.7673750890449877</c:v>
                </c:pt>
                <c:pt idx="10482">
                  <c:v>6.4776721021925043</c:v>
                </c:pt>
                <c:pt idx="10483">
                  <c:v>11.29387482248408</c:v>
                </c:pt>
                <c:pt idx="10484">
                  <c:v>6.8511734217707039</c:v>
                </c:pt>
                <c:pt idx="10485">
                  <c:v>13.236205242583246</c:v>
                </c:pt>
                <c:pt idx="10486">
                  <c:v>4.7348063293193663</c:v>
                </c:pt>
                <c:pt idx="10487">
                  <c:v>6.7051560230600353</c:v>
                </c:pt>
                <c:pt idx="10488">
                  <c:v>7.3990441639656455</c:v>
                </c:pt>
                <c:pt idx="10489">
                  <c:v>6.4702434438977967</c:v>
                </c:pt>
                <c:pt idx="10490">
                  <c:v>4.7827777919845396</c:v>
                </c:pt>
                <c:pt idx="10491">
                  <c:v>16.174065482705124</c:v>
                </c:pt>
                <c:pt idx="10492">
                  <c:v>5.0743062665041183</c:v>
                </c:pt>
                <c:pt idx="10493">
                  <c:v>5.527456197316905</c:v>
                </c:pt>
                <c:pt idx="10494">
                  <c:v>11.607068852410594</c:v>
                </c:pt>
                <c:pt idx="10495">
                  <c:v>6.5723093127923331</c:v>
                </c:pt>
                <c:pt idx="10496">
                  <c:v>2.211961326362375</c:v>
                </c:pt>
                <c:pt idx="10497">
                  <c:v>15.680302865740481</c:v>
                </c:pt>
                <c:pt idx="10498">
                  <c:v>12.777307552766267</c:v>
                </c:pt>
                <c:pt idx="10499">
                  <c:v>14.863490042890549</c:v>
                </c:pt>
                <c:pt idx="10500">
                  <c:v>12.74276191695135</c:v>
                </c:pt>
                <c:pt idx="10501">
                  <c:v>9.2419395292563067</c:v>
                </c:pt>
                <c:pt idx="10502">
                  <c:v>8.9657747687412801</c:v>
                </c:pt>
                <c:pt idx="10503">
                  <c:v>9.2914730274401443</c:v>
                </c:pt>
                <c:pt idx="10504">
                  <c:v>9.9175322672701611</c:v>
                </c:pt>
                <c:pt idx="10505">
                  <c:v>9.4424254977687117</c:v>
                </c:pt>
                <c:pt idx="10506">
                  <c:v>15.799053714555619</c:v>
                </c:pt>
                <c:pt idx="10507">
                  <c:v>7.1092058923323727</c:v>
                </c:pt>
                <c:pt idx="10508">
                  <c:v>6.618386840570416</c:v>
                </c:pt>
                <c:pt idx="10509">
                  <c:v>12.189513882627793</c:v>
                </c:pt>
                <c:pt idx="10510">
                  <c:v>13.013457634615181</c:v>
                </c:pt>
                <c:pt idx="10511">
                  <c:v>15.054321193096456</c:v>
                </c:pt>
                <c:pt idx="10512">
                  <c:v>13.365576284583176</c:v>
                </c:pt>
                <c:pt idx="10513">
                  <c:v>6.1415143957690042</c:v>
                </c:pt>
                <c:pt idx="10514">
                  <c:v>11.679097867301822</c:v>
                </c:pt>
                <c:pt idx="10515">
                  <c:v>13.643436280394535</c:v>
                </c:pt>
                <c:pt idx="10516">
                  <c:v>7.7065986136911349</c:v>
                </c:pt>
                <c:pt idx="10517">
                  <c:v>8.5396293588003775</c:v>
                </c:pt>
                <c:pt idx="10518">
                  <c:v>6.1414972253646081</c:v>
                </c:pt>
                <c:pt idx="10519">
                  <c:v>4.9063357494160451</c:v>
                </c:pt>
                <c:pt idx="10521">
                  <c:v>3.8206375835239932</c:v>
                </c:pt>
                <c:pt idx="10522">
                  <c:v>68.338305171682308</c:v>
                </c:pt>
                <c:pt idx="10523">
                  <c:v>11.896708601627697</c:v>
                </c:pt>
                <c:pt idx="10524">
                  <c:v>7.577829674398612</c:v>
                </c:pt>
                <c:pt idx="10525">
                  <c:v>12.489959352425586</c:v>
                </c:pt>
                <c:pt idx="10526">
                  <c:v>10.3642644435019</c:v>
                </c:pt>
                <c:pt idx="10527">
                  <c:v>7.1108421280523011</c:v>
                </c:pt>
                <c:pt idx="10528">
                  <c:v>3.3046068156171962</c:v>
                </c:pt>
                <c:pt idx="10529">
                  <c:v>11.21496357807354</c:v>
                </c:pt>
                <c:pt idx="10530">
                  <c:v>13.142981640906612</c:v>
                </c:pt>
                <c:pt idx="10531">
                  <c:v>66.914521495081189</c:v>
                </c:pt>
                <c:pt idx="10532">
                  <c:v>9.5299111613920022</c:v>
                </c:pt>
                <c:pt idx="10533">
                  <c:v>10.655478037621343</c:v>
                </c:pt>
                <c:pt idx="10534">
                  <c:v>13.191703138711103</c:v>
                </c:pt>
                <c:pt idx="10535">
                  <c:v>4.427051435784839</c:v>
                </c:pt>
                <c:pt idx="10536">
                  <c:v>59.20323956202288</c:v>
                </c:pt>
                <c:pt idx="10537">
                  <c:v>8.2358728624074828</c:v>
                </c:pt>
                <c:pt idx="10538">
                  <c:v>30.036820469875675</c:v>
                </c:pt>
                <c:pt idx="10539">
                  <c:v>7.6356689999844631</c:v>
                </c:pt>
                <c:pt idx="10540">
                  <c:v>9.8650523112355941</c:v>
                </c:pt>
                <c:pt idx="10541">
                  <c:v>11.742959315228026</c:v>
                </c:pt>
                <c:pt idx="10542">
                  <c:v>15.383554866130829</c:v>
                </c:pt>
                <c:pt idx="10543">
                  <c:v>8.7832620601456544</c:v>
                </c:pt>
                <c:pt idx="10544">
                  <c:v>5.9926630475620319</c:v>
                </c:pt>
                <c:pt idx="10545">
                  <c:v>4.2019775760242091</c:v>
                </c:pt>
                <c:pt idx="10546">
                  <c:v>8.3534338667836057</c:v>
                </c:pt>
                <c:pt idx="10547">
                  <c:v>5.829545814526826</c:v>
                </c:pt>
                <c:pt idx="10548">
                  <c:v>5.8570486203858527</c:v>
                </c:pt>
                <c:pt idx="10549">
                  <c:v>2.7564099285836705</c:v>
                </c:pt>
                <c:pt idx="10550">
                  <c:v>14.043541944825893</c:v>
                </c:pt>
                <c:pt idx="10551">
                  <c:v>6.7722248430951479</c:v>
                </c:pt>
                <c:pt idx="10552">
                  <c:v>3.9895188866447184</c:v>
                </c:pt>
                <c:pt idx="10553">
                  <c:v>6.4051214889227799</c:v>
                </c:pt>
                <c:pt idx="10554">
                  <c:v>6.2038493060552957</c:v>
                </c:pt>
                <c:pt idx="10555">
                  <c:v>3.553485377244642</c:v>
                </c:pt>
                <c:pt idx="10556">
                  <c:v>12.67763242882368</c:v>
                </c:pt>
                <c:pt idx="10557">
                  <c:v>3.8323657494798451</c:v>
                </c:pt>
                <c:pt idx="10558">
                  <c:v>4.0794765353551945</c:v>
                </c:pt>
                <c:pt idx="10559">
                  <c:v>10.862026909879436</c:v>
                </c:pt>
                <c:pt idx="10560">
                  <c:v>15.482176339646013</c:v>
                </c:pt>
                <c:pt idx="10561">
                  <c:v>13.37884993998669</c:v>
                </c:pt>
                <c:pt idx="10562">
                  <c:v>5.2552810718341423</c:v>
                </c:pt>
                <c:pt idx="10563">
                  <c:v>6.8735256199354859</c:v>
                </c:pt>
                <c:pt idx="10564">
                  <c:v>3.0692447834869445</c:v>
                </c:pt>
                <c:pt idx="10565">
                  <c:v>4.793458943908127</c:v>
                </c:pt>
                <c:pt idx="10566">
                  <c:v>8.7543171398640798</c:v>
                </c:pt>
                <c:pt idx="10567">
                  <c:v>10.330889237089675</c:v>
                </c:pt>
                <c:pt idx="10568">
                  <c:v>4.5112419974384306</c:v>
                </c:pt>
                <c:pt idx="10569">
                  <c:v>6.5435004927073477</c:v>
                </c:pt>
                <c:pt idx="10570">
                  <c:v>8.5567330509787105</c:v>
                </c:pt>
                <c:pt idx="10571">
                  <c:v>13.622691717940869</c:v>
                </c:pt>
                <c:pt idx="10572">
                  <c:v>2.9112001028786327</c:v>
                </c:pt>
                <c:pt idx="10573">
                  <c:v>8.6172877374024122</c:v>
                </c:pt>
                <c:pt idx="10574">
                  <c:v>5.6752246136358409</c:v>
                </c:pt>
                <c:pt idx="10575">
                  <c:v>7.4642289007552947</c:v>
                </c:pt>
                <c:pt idx="10576">
                  <c:v>4.8076442334255836</c:v>
                </c:pt>
                <c:pt idx="10577">
                  <c:v>4.0243746839675421</c:v>
                </c:pt>
                <c:pt idx="10578">
                  <c:v>6.0430254608498783</c:v>
                </c:pt>
                <c:pt idx="10579">
                  <c:v>11.797643910372402</c:v>
                </c:pt>
                <c:pt idx="10580">
                  <c:v>42.214622236545388</c:v>
                </c:pt>
                <c:pt idx="10581">
                  <c:v>6.3733562549382281</c:v>
                </c:pt>
                <c:pt idx="10582">
                  <c:v>8.061982789704194</c:v>
                </c:pt>
                <c:pt idx="10583">
                  <c:v>5.9338836809759385</c:v>
                </c:pt>
                <c:pt idx="10584">
                  <c:v>14.892712705951649</c:v>
                </c:pt>
                <c:pt idx="10585">
                  <c:v>8.6809811928358389</c:v>
                </c:pt>
                <c:pt idx="10586">
                  <c:v>2.2793405478708686</c:v>
                </c:pt>
                <c:pt idx="10587">
                  <c:v>13.921691462987956</c:v>
                </c:pt>
                <c:pt idx="10588">
                  <c:v>7.3923660739677546</c:v>
                </c:pt>
                <c:pt idx="10589">
                  <c:v>10.429508103881709</c:v>
                </c:pt>
                <c:pt idx="10590">
                  <c:v>9.9708516342599953</c:v>
                </c:pt>
                <c:pt idx="10591">
                  <c:v>8.4015255490773288</c:v>
                </c:pt>
                <c:pt idx="10592">
                  <c:v>2.9193121602474341</c:v>
                </c:pt>
                <c:pt idx="10593">
                  <c:v>3.6676230312693883</c:v>
                </c:pt>
                <c:pt idx="10594">
                  <c:v>8.2616277748837472</c:v>
                </c:pt>
                <c:pt idx="10595">
                  <c:v>8.2205750344402198</c:v>
                </c:pt>
                <c:pt idx="10596">
                  <c:v>22.785805616286545</c:v>
                </c:pt>
                <c:pt idx="10597">
                  <c:v>7.4800623236392942</c:v>
                </c:pt>
                <c:pt idx="10598">
                  <c:v>7.2320970052190594</c:v>
                </c:pt>
                <c:pt idx="10599">
                  <c:v>6.4983323391941541</c:v>
                </c:pt>
                <c:pt idx="10600">
                  <c:v>8.7032946039962926</c:v>
                </c:pt>
                <c:pt idx="10601">
                  <c:v>9.3217369804963823</c:v>
                </c:pt>
                <c:pt idx="10602">
                  <c:v>6.2426322762001405</c:v>
                </c:pt>
                <c:pt idx="10603">
                  <c:v>12.113903895874973</c:v>
                </c:pt>
                <c:pt idx="10604">
                  <c:v>7.2296409043386713</c:v>
                </c:pt>
                <c:pt idx="10605">
                  <c:v>6.5411763838049266</c:v>
                </c:pt>
                <c:pt idx="10606">
                  <c:v>9.5284873008656685</c:v>
                </c:pt>
                <c:pt idx="10607">
                  <c:v>5.3019771543892968</c:v>
                </c:pt>
                <c:pt idx="10608">
                  <c:v>12.18807205774457</c:v>
                </c:pt>
                <c:pt idx="10609">
                  <c:v>6.0689959046753383</c:v>
                </c:pt>
                <c:pt idx="10610">
                  <c:v>12.899398318647293</c:v>
                </c:pt>
                <c:pt idx="10611">
                  <c:v>11.021016480515479</c:v>
                </c:pt>
                <c:pt idx="10612">
                  <c:v>6.8336807258710772</c:v>
                </c:pt>
                <c:pt idx="10613">
                  <c:v>4.0581379514381322</c:v>
                </c:pt>
                <c:pt idx="10614">
                  <c:v>85.601909383960404</c:v>
                </c:pt>
                <c:pt idx="10615">
                  <c:v>33.056257788781259</c:v>
                </c:pt>
                <c:pt idx="10616">
                  <c:v>3.0436294713546368</c:v>
                </c:pt>
                <c:pt idx="10617">
                  <c:v>8.8207235524196328</c:v>
                </c:pt>
                <c:pt idx="10618">
                  <c:v>15.461359529402202</c:v>
                </c:pt>
                <c:pt idx="10619">
                  <c:v>14.922841016562247</c:v>
                </c:pt>
                <c:pt idx="10620">
                  <c:v>10.899388527793377</c:v>
                </c:pt>
                <c:pt idx="10621">
                  <c:v>11.144093314493915</c:v>
                </c:pt>
                <c:pt idx="10622">
                  <c:v>5.5088046189041426</c:v>
                </c:pt>
                <c:pt idx="10623">
                  <c:v>3.2165354959800996</c:v>
                </c:pt>
                <c:pt idx="10624">
                  <c:v>9.8607492361924223</c:v>
                </c:pt>
                <c:pt idx="10625">
                  <c:v>11.276689729176002</c:v>
                </c:pt>
                <c:pt idx="10626">
                  <c:v>9.6772809204480996</c:v>
                </c:pt>
                <c:pt idx="10627">
                  <c:v>37.773051727161985</c:v>
                </c:pt>
                <c:pt idx="10628">
                  <c:v>10.648316235022342</c:v>
                </c:pt>
                <c:pt idx="10629">
                  <c:v>9.1446703796194928</c:v>
                </c:pt>
                <c:pt idx="10630">
                  <c:v>2.2037160075145974</c:v>
                </c:pt>
                <c:pt idx="10631">
                  <c:v>9.2121520236749923</c:v>
                </c:pt>
                <c:pt idx="10632">
                  <c:v>7.6305765142121995</c:v>
                </c:pt>
                <c:pt idx="10633">
                  <c:v>12.731223688592031</c:v>
                </c:pt>
                <c:pt idx="10634">
                  <c:v>11.068842748000767</c:v>
                </c:pt>
                <c:pt idx="10635">
                  <c:v>11.234601245677535</c:v>
                </c:pt>
                <c:pt idx="10636">
                  <c:v>5.135554704023984</c:v>
                </c:pt>
                <c:pt idx="10637">
                  <c:v>9.6193472876232562</c:v>
                </c:pt>
                <c:pt idx="10638">
                  <c:v>9.6181773757175399</c:v>
                </c:pt>
                <c:pt idx="10639">
                  <c:v>9.5165220274709643</c:v>
                </c:pt>
                <c:pt idx="10640">
                  <c:v>10.375412677623231</c:v>
                </c:pt>
                <c:pt idx="10641">
                  <c:v>10.725488525012848</c:v>
                </c:pt>
                <c:pt idx="10642">
                  <c:v>6.7442641097354743</c:v>
                </c:pt>
                <c:pt idx="10643">
                  <c:v>14.747817498401282</c:v>
                </c:pt>
                <c:pt idx="10644">
                  <c:v>9.8041892484657343</c:v>
                </c:pt>
                <c:pt idx="10645">
                  <c:v>5.450572889929818</c:v>
                </c:pt>
                <c:pt idx="10646">
                  <c:v>7.6730134645227031</c:v>
                </c:pt>
                <c:pt idx="10647">
                  <c:v>11.19228161736522</c:v>
                </c:pt>
                <c:pt idx="10648">
                  <c:v>11.757510480426694</c:v>
                </c:pt>
                <c:pt idx="10649">
                  <c:v>8.7642359447494265</c:v>
                </c:pt>
                <c:pt idx="10650">
                  <c:v>8.591374422745842</c:v>
                </c:pt>
                <c:pt idx="10651">
                  <c:v>18.698169541816469</c:v>
                </c:pt>
                <c:pt idx="10652">
                  <c:v>8.6022987691107033</c:v>
                </c:pt>
                <c:pt idx="10653">
                  <c:v>7.3100476391852771</c:v>
                </c:pt>
                <c:pt idx="10654">
                  <c:v>11.943840446161801</c:v>
                </c:pt>
                <c:pt idx="10655">
                  <c:v>10.637617815298309</c:v>
                </c:pt>
                <c:pt idx="10656">
                  <c:v>8.3368991316604699</c:v>
                </c:pt>
                <c:pt idx="10657">
                  <c:v>16.513852748222988</c:v>
                </c:pt>
                <c:pt idx="10658">
                  <c:v>8.1494663334642024</c:v>
                </c:pt>
                <c:pt idx="10659">
                  <c:v>10.194105384556586</c:v>
                </c:pt>
                <c:pt idx="10660">
                  <c:v>10.091784509856435</c:v>
                </c:pt>
                <c:pt idx="10661">
                  <c:v>7.6825409717302033</c:v>
                </c:pt>
                <c:pt idx="10662">
                  <c:v>8.0371928055324187</c:v>
                </c:pt>
                <c:pt idx="10663">
                  <c:v>12.990532478393041</c:v>
                </c:pt>
                <c:pt idx="10664">
                  <c:v>9.8365262356381358</c:v>
                </c:pt>
                <c:pt idx="10665">
                  <c:v>5.1410552335154316</c:v>
                </c:pt>
                <c:pt idx="10666">
                  <c:v>9.4302951330756581</c:v>
                </c:pt>
                <c:pt idx="10667">
                  <c:v>6.2113441262302134</c:v>
                </c:pt>
                <c:pt idx="10668">
                  <c:v>65.656444706958766</c:v>
                </c:pt>
                <c:pt idx="10669">
                  <c:v>6.0428817261224932</c:v>
                </c:pt>
                <c:pt idx="10670">
                  <c:v>5.5820054124708394</c:v>
                </c:pt>
                <c:pt idx="10672">
                  <c:v>8.5602890924579462</c:v>
                </c:pt>
                <c:pt idx="10673">
                  <c:v>2.8044517303007535</c:v>
                </c:pt>
                <c:pt idx="10674">
                  <c:v>7.1190592496802623</c:v>
                </c:pt>
                <c:pt idx="10675">
                  <c:v>4.7557011484843636</c:v>
                </c:pt>
                <c:pt idx="10676">
                  <c:v>8.5724157005906214</c:v>
                </c:pt>
                <c:pt idx="10677">
                  <c:v>11.994155515292173</c:v>
                </c:pt>
                <c:pt idx="10678">
                  <c:v>7.0925488164217594</c:v>
                </c:pt>
                <c:pt idx="10679">
                  <c:v>5.6912607792553045</c:v>
                </c:pt>
                <c:pt idx="10680">
                  <c:v>7.9126019230108442</c:v>
                </c:pt>
                <c:pt idx="10681">
                  <c:v>6.9464599937986033</c:v>
                </c:pt>
                <c:pt idx="10682">
                  <c:v>9.1433593174739531</c:v>
                </c:pt>
                <c:pt idx="10683">
                  <c:v>12.454891616736687</c:v>
                </c:pt>
                <c:pt idx="10684">
                  <c:v>8.1055569830269771</c:v>
                </c:pt>
                <c:pt idx="10685">
                  <c:v>10.53085201179513</c:v>
                </c:pt>
                <c:pt idx="10686">
                  <c:v>8.7356678328327106</c:v>
                </c:pt>
                <c:pt idx="10687">
                  <c:v>8.1776456017809611</c:v>
                </c:pt>
                <c:pt idx="10688">
                  <c:v>7.9265303774937648</c:v>
                </c:pt>
                <c:pt idx="10689">
                  <c:v>3.0261134997716961</c:v>
                </c:pt>
                <c:pt idx="10690">
                  <c:v>12.65580472308352</c:v>
                </c:pt>
                <c:pt idx="10691">
                  <c:v>13.618195913906886</c:v>
                </c:pt>
                <c:pt idx="10692">
                  <c:v>9.7491822734867153</c:v>
                </c:pt>
                <c:pt idx="10693">
                  <c:v>9.2164806468362066</c:v>
                </c:pt>
                <c:pt idx="10694">
                  <c:v>7.6131877496420461</c:v>
                </c:pt>
                <c:pt idx="10695">
                  <c:v>12.909014481579575</c:v>
                </c:pt>
                <c:pt idx="10696">
                  <c:v>32.979569676264248</c:v>
                </c:pt>
                <c:pt idx="10697">
                  <c:v>6.4928135083971323</c:v>
                </c:pt>
                <c:pt idx="10698">
                  <c:v>4.9962769315657303</c:v>
                </c:pt>
                <c:pt idx="10699">
                  <c:v>6.0302629708164046</c:v>
                </c:pt>
                <c:pt idx="10700">
                  <c:v>14.055106285547602</c:v>
                </c:pt>
                <c:pt idx="10701">
                  <c:v>8.6047787572955823</c:v>
                </c:pt>
                <c:pt idx="10702">
                  <c:v>12.245423599084702</c:v>
                </c:pt>
                <c:pt idx="10703">
                  <c:v>3.9708818933714563</c:v>
                </c:pt>
                <c:pt idx="10704">
                  <c:v>5.2954487385582159</c:v>
                </c:pt>
                <c:pt idx="10705">
                  <c:v>8.9771424297833491</c:v>
                </c:pt>
                <c:pt idx="10706">
                  <c:v>10.671731678853623</c:v>
                </c:pt>
                <c:pt idx="10707">
                  <c:v>9.2225320207421859</c:v>
                </c:pt>
                <c:pt idx="10708">
                  <c:v>4.6466657065438506</c:v>
                </c:pt>
                <c:pt idx="10709">
                  <c:v>5.8415731632337788</c:v>
                </c:pt>
                <c:pt idx="10710">
                  <c:v>6.2576043373683827</c:v>
                </c:pt>
                <c:pt idx="10711">
                  <c:v>11.476940070842922</c:v>
                </c:pt>
                <c:pt idx="10712">
                  <c:v>12.797120772058054</c:v>
                </c:pt>
                <c:pt idx="10713">
                  <c:v>14.087440732853763</c:v>
                </c:pt>
                <c:pt idx="10714">
                  <c:v>1.7757757543068884</c:v>
                </c:pt>
                <c:pt idx="10715">
                  <c:v>10.912524595319512</c:v>
                </c:pt>
                <c:pt idx="10716">
                  <c:v>15.687578259115806</c:v>
                </c:pt>
                <c:pt idx="10717">
                  <c:v>5.4061465712981427</c:v>
                </c:pt>
                <c:pt idx="10718">
                  <c:v>11.234240014650497</c:v>
                </c:pt>
                <c:pt idx="10719">
                  <c:v>7.2607274392354633</c:v>
                </c:pt>
                <c:pt idx="10720">
                  <c:v>8.1039602207080748</c:v>
                </c:pt>
                <c:pt idx="10721">
                  <c:v>6.7861178534190447</c:v>
                </c:pt>
                <c:pt idx="10722">
                  <c:v>11.684223784480475</c:v>
                </c:pt>
                <c:pt idx="10723">
                  <c:v>11.362966195678405</c:v>
                </c:pt>
                <c:pt idx="10724">
                  <c:v>9.0323234051555836</c:v>
                </c:pt>
                <c:pt idx="10725">
                  <c:v>8.4971476577596015</c:v>
                </c:pt>
                <c:pt idx="10726">
                  <c:v>7.132289224557617</c:v>
                </c:pt>
                <c:pt idx="10727">
                  <c:v>5.880142558205816</c:v>
                </c:pt>
                <c:pt idx="10728">
                  <c:v>6.7441751986816802</c:v>
                </c:pt>
                <c:pt idx="10729">
                  <c:v>2.7535011723616845</c:v>
                </c:pt>
                <c:pt idx="10730">
                  <c:v>8.2923338535935915</c:v>
                </c:pt>
                <c:pt idx="10731">
                  <c:v>9.6406415882943541</c:v>
                </c:pt>
                <c:pt idx="10732">
                  <c:v>8.5325540104109638</c:v>
                </c:pt>
                <c:pt idx="10733">
                  <c:v>15.88817314786543</c:v>
                </c:pt>
                <c:pt idx="10734">
                  <c:v>8.59703245009932</c:v>
                </c:pt>
                <c:pt idx="10735">
                  <c:v>12.82443794576899</c:v>
                </c:pt>
                <c:pt idx="10736">
                  <c:v>7.1624764180507272</c:v>
                </c:pt>
                <c:pt idx="10737">
                  <c:v>8.6979928821940415</c:v>
                </c:pt>
                <c:pt idx="10738">
                  <c:v>18.158970831758232</c:v>
                </c:pt>
                <c:pt idx="10739">
                  <c:v>11.356825511272659</c:v>
                </c:pt>
                <c:pt idx="10740">
                  <c:v>7.1371672940909088</c:v>
                </c:pt>
                <c:pt idx="10741">
                  <c:v>6.0548976276095994</c:v>
                </c:pt>
                <c:pt idx="10742">
                  <c:v>11.350393742555291</c:v>
                </c:pt>
                <c:pt idx="10743">
                  <c:v>7.1385152107063101</c:v>
                </c:pt>
                <c:pt idx="10744">
                  <c:v>12.252745058427216</c:v>
                </c:pt>
                <c:pt idx="10745">
                  <c:v>8.558493369205264</c:v>
                </c:pt>
                <c:pt idx="10746">
                  <c:v>11.454371008590048</c:v>
                </c:pt>
                <c:pt idx="10747">
                  <c:v>5.6299593233227219</c:v>
                </c:pt>
                <c:pt idx="10748">
                  <c:v>7.4286750970773916</c:v>
                </c:pt>
                <c:pt idx="10749">
                  <c:v>5.2270315146450583</c:v>
                </c:pt>
                <c:pt idx="10750">
                  <c:v>13.327062232325993</c:v>
                </c:pt>
                <c:pt idx="10751">
                  <c:v>5.6273446347049987</c:v>
                </c:pt>
                <c:pt idx="10752">
                  <c:v>11.469607208425689</c:v>
                </c:pt>
                <c:pt idx="10753">
                  <c:v>11.058513694678068</c:v>
                </c:pt>
                <c:pt idx="10754">
                  <c:v>7.4996383446810979</c:v>
                </c:pt>
                <c:pt idx="10755">
                  <c:v>10.533613226720663</c:v>
                </c:pt>
                <c:pt idx="10756">
                  <c:v>7.4974526470487382</c:v>
                </c:pt>
                <c:pt idx="10757">
                  <c:v>1.7623737719740156</c:v>
                </c:pt>
                <c:pt idx="10758">
                  <c:v>9.7872901178311604</c:v>
                </c:pt>
                <c:pt idx="10759">
                  <c:v>4.9327597992346064</c:v>
                </c:pt>
                <c:pt idx="10760">
                  <c:v>5.0010837934882018</c:v>
                </c:pt>
                <c:pt idx="10761">
                  <c:v>13.329754213753663</c:v>
                </c:pt>
                <c:pt idx="10762">
                  <c:v>15.09431319948383</c:v>
                </c:pt>
                <c:pt idx="10763">
                  <c:v>8.6916926856964896</c:v>
                </c:pt>
                <c:pt idx="10764">
                  <c:v>6.7253409233070727</c:v>
                </c:pt>
                <c:pt idx="10765">
                  <c:v>3.7841711819673107</c:v>
                </c:pt>
                <c:pt idx="10766">
                  <c:v>3.3395233842133512</c:v>
                </c:pt>
                <c:pt idx="10767">
                  <c:v>10.229392806179458</c:v>
                </c:pt>
                <c:pt idx="10768">
                  <c:v>7.1546803800818584</c:v>
                </c:pt>
                <c:pt idx="10769">
                  <c:v>7.7490757029311395</c:v>
                </c:pt>
                <c:pt idx="10770">
                  <c:v>10.772757742445691</c:v>
                </c:pt>
                <c:pt idx="10771">
                  <c:v>9.3093830354327416</c:v>
                </c:pt>
                <c:pt idx="10772">
                  <c:v>5.7942552738954385</c:v>
                </c:pt>
                <c:pt idx="10773">
                  <c:v>11.93257270508566</c:v>
                </c:pt>
                <c:pt idx="10774">
                  <c:v>5.2470126159774342</c:v>
                </c:pt>
                <c:pt idx="10775">
                  <c:v>3.8582806877396152</c:v>
                </c:pt>
                <c:pt idx="10776">
                  <c:v>4.3076179308319897</c:v>
                </c:pt>
                <c:pt idx="10777">
                  <c:v>23.207477822996974</c:v>
                </c:pt>
                <c:pt idx="10778">
                  <c:v>7.7681813653116079</c:v>
                </c:pt>
                <c:pt idx="10779">
                  <c:v>5.945946992743</c:v>
                </c:pt>
                <c:pt idx="10780">
                  <c:v>4.4495142957020377</c:v>
                </c:pt>
                <c:pt idx="10781">
                  <c:v>4.8573056165455251</c:v>
                </c:pt>
                <c:pt idx="10782">
                  <c:v>13.190649293894726</c:v>
                </c:pt>
                <c:pt idx="10783">
                  <c:v>11.443739640369333</c:v>
                </c:pt>
                <c:pt idx="10784">
                  <c:v>13.116038804403441</c:v>
                </c:pt>
                <c:pt idx="10785">
                  <c:v>8.7098966251311598</c:v>
                </c:pt>
                <c:pt idx="10786">
                  <c:v>6.4641767444421907</c:v>
                </c:pt>
                <c:pt idx="10787">
                  <c:v>9.5094106745769924</c:v>
                </c:pt>
                <c:pt idx="10788">
                  <c:v>7.4437313990950758</c:v>
                </c:pt>
                <c:pt idx="10789">
                  <c:v>10.93194118149227</c:v>
                </c:pt>
                <c:pt idx="10790">
                  <c:v>11.404220885345897</c:v>
                </c:pt>
                <c:pt idx="10791">
                  <c:v>7.7306448070371303</c:v>
                </c:pt>
                <c:pt idx="10792">
                  <c:v>10.505631766020056</c:v>
                </c:pt>
                <c:pt idx="10793">
                  <c:v>9.9841674492590542</c:v>
                </c:pt>
                <c:pt idx="10794">
                  <c:v>13.232321736382533</c:v>
                </c:pt>
                <c:pt idx="10795">
                  <c:v>10.722630255656028</c:v>
                </c:pt>
                <c:pt idx="10796">
                  <c:v>4.3984291320289239</c:v>
                </c:pt>
                <c:pt idx="10797">
                  <c:v>8.6485977527277704</c:v>
                </c:pt>
                <c:pt idx="10798">
                  <c:v>6.1917918542911012</c:v>
                </c:pt>
                <c:pt idx="10799">
                  <c:v>16.17642658553444</c:v>
                </c:pt>
                <c:pt idx="10800">
                  <c:v>7.1324850628370173</c:v>
                </c:pt>
                <c:pt idx="10801">
                  <c:v>8.4675878135192786</c:v>
                </c:pt>
                <c:pt idx="10802">
                  <c:v>5.3307125849951138</c:v>
                </c:pt>
                <c:pt idx="10803">
                  <c:v>12.107900487720148</c:v>
                </c:pt>
                <c:pt idx="10804">
                  <c:v>8.8613146091770929</c:v>
                </c:pt>
                <c:pt idx="10805">
                  <c:v>11.904540442836286</c:v>
                </c:pt>
                <c:pt idx="10806">
                  <c:v>9.9800947580984314</c:v>
                </c:pt>
                <c:pt idx="10807">
                  <c:v>12.148477230820287</c:v>
                </c:pt>
                <c:pt idx="10808">
                  <c:v>10.552706936702755</c:v>
                </c:pt>
                <c:pt idx="10809">
                  <c:v>6.6475068935781616</c:v>
                </c:pt>
                <c:pt idx="10810">
                  <c:v>2.1879710107270678</c:v>
                </c:pt>
                <c:pt idx="10811">
                  <c:v>9.2218024430735213</c:v>
                </c:pt>
                <c:pt idx="10812">
                  <c:v>9.155679469765273</c:v>
                </c:pt>
                <c:pt idx="10813">
                  <c:v>5.3985733625710575</c:v>
                </c:pt>
                <c:pt idx="10814">
                  <c:v>6.1955444977822705</c:v>
                </c:pt>
                <c:pt idx="10815">
                  <c:v>6.7482319629664849</c:v>
                </c:pt>
                <c:pt idx="10816">
                  <c:v>6.7488338569563986</c:v>
                </c:pt>
                <c:pt idx="10817">
                  <c:v>6.1758501234239898</c:v>
                </c:pt>
                <c:pt idx="10818">
                  <c:v>10.836844561973315</c:v>
                </c:pt>
                <c:pt idx="10819">
                  <c:v>11.667235135367291</c:v>
                </c:pt>
                <c:pt idx="10820">
                  <c:v>34.093094954635319</c:v>
                </c:pt>
                <c:pt idx="10821">
                  <c:v>8.8860208962551859</c:v>
                </c:pt>
                <c:pt idx="10822">
                  <c:v>12.991638837005667</c:v>
                </c:pt>
                <c:pt idx="10823">
                  <c:v>5.0159271913501247</c:v>
                </c:pt>
                <c:pt idx="10824">
                  <c:v>11.229901014173125</c:v>
                </c:pt>
                <c:pt idx="10825">
                  <c:v>3.6586359835706426</c:v>
                </c:pt>
                <c:pt idx="10826">
                  <c:v>8.9235724847624063</c:v>
                </c:pt>
                <c:pt idx="10827">
                  <c:v>13.910768141622468</c:v>
                </c:pt>
                <c:pt idx="10828">
                  <c:v>7.9491559430144232</c:v>
                </c:pt>
                <c:pt idx="10829">
                  <c:v>10.023891580416629</c:v>
                </c:pt>
                <c:pt idx="10830">
                  <c:v>11.328749988107365</c:v>
                </c:pt>
                <c:pt idx="10831">
                  <c:v>6.9065585859809318</c:v>
                </c:pt>
                <c:pt idx="10832">
                  <c:v>8.2561498412295453</c:v>
                </c:pt>
                <c:pt idx="10833">
                  <c:v>3.2952429258296125</c:v>
                </c:pt>
                <c:pt idx="10834">
                  <c:v>6.7343979806317398</c:v>
                </c:pt>
                <c:pt idx="10835">
                  <c:v>13.237964820973321</c:v>
                </c:pt>
                <c:pt idx="10836">
                  <c:v>4.4402004558053996</c:v>
                </c:pt>
                <c:pt idx="10837">
                  <c:v>11.585416829751846</c:v>
                </c:pt>
                <c:pt idx="10838">
                  <c:v>8.7588002479776126</c:v>
                </c:pt>
                <c:pt idx="10839">
                  <c:v>13.402258302446329</c:v>
                </c:pt>
                <c:pt idx="10840">
                  <c:v>1.1014662450738189</c:v>
                </c:pt>
                <c:pt idx="10841">
                  <c:v>5.3607784923528081</c:v>
                </c:pt>
                <c:pt idx="10842">
                  <c:v>3.6132871419197006</c:v>
                </c:pt>
                <c:pt idx="10843">
                  <c:v>12.221209611073576</c:v>
                </c:pt>
                <c:pt idx="10844">
                  <c:v>4.3906244385413258</c:v>
                </c:pt>
                <c:pt idx="10845">
                  <c:v>8.3697651466331067</c:v>
                </c:pt>
                <c:pt idx="10846">
                  <c:v>6.4506695092291348</c:v>
                </c:pt>
                <c:pt idx="10847">
                  <c:v>7.6038176520636744</c:v>
                </c:pt>
                <c:pt idx="10848">
                  <c:v>6.1218360496163085</c:v>
                </c:pt>
                <c:pt idx="10849">
                  <c:v>10.970838522027099</c:v>
                </c:pt>
                <c:pt idx="10850">
                  <c:v>8.8885610289009787</c:v>
                </c:pt>
                <c:pt idx="10851">
                  <c:v>8.8431980919928659</c:v>
                </c:pt>
                <c:pt idx="10852">
                  <c:v>9.54416062722653</c:v>
                </c:pt>
                <c:pt idx="10853">
                  <c:v>8.8176241739401267</c:v>
                </c:pt>
                <c:pt idx="10854">
                  <c:v>8.195752254765047</c:v>
                </c:pt>
                <c:pt idx="10855">
                  <c:v>11.395010081122868</c:v>
                </c:pt>
                <c:pt idx="10856">
                  <c:v>7.6450742480975746</c:v>
                </c:pt>
                <c:pt idx="10857">
                  <c:v>9.3383502030389476</c:v>
                </c:pt>
                <c:pt idx="10858">
                  <c:v>6.693380239024795</c:v>
                </c:pt>
                <c:pt idx="10859">
                  <c:v>7.7078626137204305</c:v>
                </c:pt>
                <c:pt idx="10860">
                  <c:v>4.1710204677315881</c:v>
                </c:pt>
                <c:pt idx="10861">
                  <c:v>10.03536368637128</c:v>
                </c:pt>
                <c:pt idx="10862">
                  <c:v>13.666158045318145</c:v>
                </c:pt>
                <c:pt idx="10863">
                  <c:v>15.852906666068908</c:v>
                </c:pt>
                <c:pt idx="10864">
                  <c:v>4.7843243991219486</c:v>
                </c:pt>
                <c:pt idx="10865">
                  <c:v>4.4573204546147389</c:v>
                </c:pt>
                <c:pt idx="10866">
                  <c:v>6.9812066096629284</c:v>
                </c:pt>
                <c:pt idx="10867">
                  <c:v>9.1665727052540369</c:v>
                </c:pt>
                <c:pt idx="10868">
                  <c:v>7.6889849081629587</c:v>
                </c:pt>
                <c:pt idx="10869">
                  <c:v>10.815028937461994</c:v>
                </c:pt>
                <c:pt idx="10870">
                  <c:v>12.969010512448437</c:v>
                </c:pt>
                <c:pt idx="10871">
                  <c:v>9.7466869504829177</c:v>
                </c:pt>
                <c:pt idx="10872">
                  <c:v>13.236567454178827</c:v>
                </c:pt>
                <c:pt idx="10873">
                  <c:v>7.1095840833216375</c:v>
                </c:pt>
                <c:pt idx="10874">
                  <c:v>7.3491021240903152</c:v>
                </c:pt>
                <c:pt idx="10875">
                  <c:v>11.412567642286909</c:v>
                </c:pt>
                <c:pt idx="10876">
                  <c:v>8.0717230338860428</c:v>
                </c:pt>
                <c:pt idx="10877">
                  <c:v>6.8035570123741271</c:v>
                </c:pt>
                <c:pt idx="10878">
                  <c:v>7.0323918276676807</c:v>
                </c:pt>
                <c:pt idx="10879">
                  <c:v>7.9104824158581151</c:v>
                </c:pt>
                <c:pt idx="10880">
                  <c:v>51.909371055561813</c:v>
                </c:pt>
                <c:pt idx="10881">
                  <c:v>7.6966574137314518</c:v>
                </c:pt>
                <c:pt idx="10882">
                  <c:v>5.5395851462535468</c:v>
                </c:pt>
                <c:pt idx="10883">
                  <c:v>1.3118742122691505</c:v>
                </c:pt>
                <c:pt idx="10884">
                  <c:v>10.265874702945098</c:v>
                </c:pt>
                <c:pt idx="10885">
                  <c:v>8.241082973859049</c:v>
                </c:pt>
                <c:pt idx="10886">
                  <c:v>7.0757306468793457</c:v>
                </c:pt>
                <c:pt idx="10887">
                  <c:v>11.212463663409695</c:v>
                </c:pt>
                <c:pt idx="10888">
                  <c:v>5.6237023585697692</c:v>
                </c:pt>
                <c:pt idx="10889">
                  <c:v>7.1350294377707497</c:v>
                </c:pt>
                <c:pt idx="10890">
                  <c:v>15.044553086038025</c:v>
                </c:pt>
                <c:pt idx="10891">
                  <c:v>3.223069003664738</c:v>
                </c:pt>
                <c:pt idx="10892">
                  <c:v>6.3341363478535984</c:v>
                </c:pt>
                <c:pt idx="10893">
                  <c:v>11.172130611775568</c:v>
                </c:pt>
                <c:pt idx="10894">
                  <c:v>11.675143718427128</c:v>
                </c:pt>
                <c:pt idx="10895">
                  <c:v>6.4353246413606051</c:v>
                </c:pt>
                <c:pt idx="10896">
                  <c:v>8.4931380827332994</c:v>
                </c:pt>
                <c:pt idx="10897">
                  <c:v>11.376694221691183</c:v>
                </c:pt>
                <c:pt idx="10898">
                  <c:v>8.0840691244738636</c:v>
                </c:pt>
                <c:pt idx="10899">
                  <c:v>6.0329470350859671</c:v>
                </c:pt>
                <c:pt idx="10900">
                  <c:v>5.7128206448131165</c:v>
                </c:pt>
                <c:pt idx="10901">
                  <c:v>10.39601100319422</c:v>
                </c:pt>
                <c:pt idx="10902">
                  <c:v>5.4168970636821312</c:v>
                </c:pt>
                <c:pt idx="10903">
                  <c:v>9.8051559132144774</c:v>
                </c:pt>
                <c:pt idx="10904">
                  <c:v>3.7899691380490754</c:v>
                </c:pt>
                <c:pt idx="10905">
                  <c:v>9.7238506174336763</c:v>
                </c:pt>
                <c:pt idx="10906">
                  <c:v>4.6093227440537774</c:v>
                </c:pt>
                <c:pt idx="10907">
                  <c:v>5.1934016098508788</c:v>
                </c:pt>
                <c:pt idx="10908">
                  <c:v>4.9454925495595479</c:v>
                </c:pt>
                <c:pt idx="10909">
                  <c:v>7.3716179330781157</c:v>
                </c:pt>
                <c:pt idx="10910">
                  <c:v>4.4398834571062187</c:v>
                </c:pt>
                <c:pt idx="10911">
                  <c:v>8.6224661360821013</c:v>
                </c:pt>
                <c:pt idx="10912">
                  <c:v>5.6825532112432988</c:v>
                </c:pt>
                <c:pt idx="10913">
                  <c:v>7.0963135180885999</c:v>
                </c:pt>
                <c:pt idx="10914">
                  <c:v>7.570708258795662</c:v>
                </c:pt>
                <c:pt idx="10915">
                  <c:v>6.6789623427454288</c:v>
                </c:pt>
                <c:pt idx="10916">
                  <c:v>9.7595972633055279</c:v>
                </c:pt>
                <c:pt idx="10917">
                  <c:v>10.88699194310748</c:v>
                </c:pt>
                <c:pt idx="10918">
                  <c:v>12.208164354528019</c:v>
                </c:pt>
                <c:pt idx="10919">
                  <c:v>6.625131733590699</c:v>
                </c:pt>
                <c:pt idx="10920">
                  <c:v>12.361290311659499</c:v>
                </c:pt>
                <c:pt idx="10921">
                  <c:v>9.4063662846021412</c:v>
                </c:pt>
                <c:pt idx="10922">
                  <c:v>7.1021389677877105</c:v>
                </c:pt>
                <c:pt idx="10923">
                  <c:v>19.766969872101843</c:v>
                </c:pt>
                <c:pt idx="10924">
                  <c:v>6.8790620477463298</c:v>
                </c:pt>
                <c:pt idx="10925">
                  <c:v>5.080356531132284</c:v>
                </c:pt>
                <c:pt idx="10926">
                  <c:v>136.33723437161572</c:v>
                </c:pt>
                <c:pt idx="10927">
                  <c:v>9.6936263388259096</c:v>
                </c:pt>
                <c:pt idx="10928">
                  <c:v>5.047324136788502</c:v>
                </c:pt>
                <c:pt idx="10929">
                  <c:v>4.9370772799107527</c:v>
                </c:pt>
                <c:pt idx="10930">
                  <c:v>5.0093309982382994</c:v>
                </c:pt>
                <c:pt idx="10931">
                  <c:v>8.096397821752781</c:v>
                </c:pt>
                <c:pt idx="10932">
                  <c:v>11.76388224723409</c:v>
                </c:pt>
                <c:pt idx="10933">
                  <c:v>8.3586490215753901</c:v>
                </c:pt>
                <c:pt idx="10934">
                  <c:v>8.3825998130967143</c:v>
                </c:pt>
                <c:pt idx="10935">
                  <c:v>20.750255353569617</c:v>
                </c:pt>
                <c:pt idx="10936">
                  <c:v>8.497882536079759</c:v>
                </c:pt>
                <c:pt idx="10937">
                  <c:v>8.4185147826316094</c:v>
                </c:pt>
                <c:pt idx="10938">
                  <c:v>8.3601355245347104</c:v>
                </c:pt>
                <c:pt idx="10939">
                  <c:v>4.7523422799305735</c:v>
                </c:pt>
                <c:pt idx="10940">
                  <c:v>6.2768121339052438</c:v>
                </c:pt>
                <c:pt idx="10941">
                  <c:v>5.7152183414591153</c:v>
                </c:pt>
                <c:pt idx="10942">
                  <c:v>6.5677457295118371</c:v>
                </c:pt>
                <c:pt idx="10943">
                  <c:v>8.602037480816719</c:v>
                </c:pt>
                <c:pt idx="10944">
                  <c:v>7.7644641583462377</c:v>
                </c:pt>
                <c:pt idx="10945">
                  <c:v>10.645695410016957</c:v>
                </c:pt>
                <c:pt idx="10946">
                  <c:v>10.874047225937163</c:v>
                </c:pt>
                <c:pt idx="10947">
                  <c:v>5.5023247099016972</c:v>
                </c:pt>
                <c:pt idx="10948">
                  <c:v>7.3610483058802192</c:v>
                </c:pt>
                <c:pt idx="10949">
                  <c:v>8.207232567419112</c:v>
                </c:pt>
                <c:pt idx="10950">
                  <c:v>5.836105478099026</c:v>
                </c:pt>
                <c:pt idx="10951">
                  <c:v>12.204721713363611</c:v>
                </c:pt>
                <c:pt idx="10952">
                  <c:v>3.82847821746928</c:v>
                </c:pt>
                <c:pt idx="10953">
                  <c:v>5.1772740551410585</c:v>
                </c:pt>
                <c:pt idx="10954">
                  <c:v>4.555858788103202</c:v>
                </c:pt>
                <c:pt idx="10955">
                  <c:v>2.8727015181038502</c:v>
                </c:pt>
                <c:pt idx="10956">
                  <c:v>8.809018045890932</c:v>
                </c:pt>
                <c:pt idx="10957">
                  <c:v>6.9479070313902058</c:v>
                </c:pt>
                <c:pt idx="10958">
                  <c:v>13.250051211598535</c:v>
                </c:pt>
                <c:pt idx="10959">
                  <c:v>7.751788391039641</c:v>
                </c:pt>
                <c:pt idx="10960">
                  <c:v>4.484039951908855</c:v>
                </c:pt>
                <c:pt idx="10961">
                  <c:v>2.8094381502099268</c:v>
                </c:pt>
                <c:pt idx="10962">
                  <c:v>5.3345591408160358</c:v>
                </c:pt>
                <c:pt idx="10963">
                  <c:v>6.9285867521822171</c:v>
                </c:pt>
                <c:pt idx="10964">
                  <c:v>9.7307026618322006</c:v>
                </c:pt>
                <c:pt idx="10965">
                  <c:v>5.2596459321545019</c:v>
                </c:pt>
                <c:pt idx="10966">
                  <c:v>7.3965526481533814</c:v>
                </c:pt>
                <c:pt idx="10967">
                  <c:v>6.0419287437157756</c:v>
                </c:pt>
                <c:pt idx="10968">
                  <c:v>8.4437255933844249</c:v>
                </c:pt>
                <c:pt idx="10969">
                  <c:v>6.4579866697136374</c:v>
                </c:pt>
                <c:pt idx="10970">
                  <c:v>4.961771048193639</c:v>
                </c:pt>
                <c:pt idx="10971">
                  <c:v>11.528945314048686</c:v>
                </c:pt>
                <c:pt idx="10972">
                  <c:v>26.07501990077624</c:v>
                </c:pt>
                <c:pt idx="10973">
                  <c:v>19.407480856151533</c:v>
                </c:pt>
                <c:pt idx="10974">
                  <c:v>4.3856067294733734</c:v>
                </c:pt>
                <c:pt idx="10975">
                  <c:v>11.918139019242812</c:v>
                </c:pt>
                <c:pt idx="10976">
                  <c:v>8.698522557730584</c:v>
                </c:pt>
                <c:pt idx="10977">
                  <c:v>1.1359337278246158</c:v>
                </c:pt>
                <c:pt idx="10978">
                  <c:v>19.140310997223629</c:v>
                </c:pt>
                <c:pt idx="10979">
                  <c:v>7.0165112316559686</c:v>
                </c:pt>
                <c:pt idx="10980">
                  <c:v>11.780147902261048</c:v>
                </c:pt>
                <c:pt idx="10981">
                  <c:v>7.4199924119944765</c:v>
                </c:pt>
                <c:pt idx="10982">
                  <c:v>10.618263605007252</c:v>
                </c:pt>
                <c:pt idx="10983">
                  <c:v>5.0495425352731962</c:v>
                </c:pt>
                <c:pt idx="10984">
                  <c:v>8.529163368937585</c:v>
                </c:pt>
                <c:pt idx="10985">
                  <c:v>5.4566356845587496</c:v>
                </c:pt>
                <c:pt idx="10986">
                  <c:v>7.6424666898986029</c:v>
                </c:pt>
                <c:pt idx="10987">
                  <c:v>6.9424546861104481</c:v>
                </c:pt>
                <c:pt idx="10988">
                  <c:v>4.0092116596400125</c:v>
                </c:pt>
                <c:pt idx="10989">
                  <c:v>9.9905124682829971</c:v>
                </c:pt>
                <c:pt idx="10990">
                  <c:v>4.8040847417254593</c:v>
                </c:pt>
                <c:pt idx="10991">
                  <c:v>5.9169519826355046</c:v>
                </c:pt>
                <c:pt idx="10992">
                  <c:v>7.1408248377209276</c:v>
                </c:pt>
                <c:pt idx="10993">
                  <c:v>4.6604776161823658</c:v>
                </c:pt>
                <c:pt idx="10994">
                  <c:v>139.64433475107549</c:v>
                </c:pt>
                <c:pt idx="10995">
                  <c:v>9.3572047663452569</c:v>
                </c:pt>
                <c:pt idx="10996">
                  <c:v>6.7240470450580538</c:v>
                </c:pt>
                <c:pt idx="10997">
                  <c:v>13.158288008948052</c:v>
                </c:pt>
                <c:pt idx="10998">
                  <c:v>6.3935634143210782</c:v>
                </c:pt>
                <c:pt idx="10999">
                  <c:v>22.892786110801584</c:v>
                </c:pt>
                <c:pt idx="11000">
                  <c:v>5.0238424927047687</c:v>
                </c:pt>
                <c:pt idx="11001">
                  <c:v>8.037283687162974</c:v>
                </c:pt>
                <c:pt idx="11002">
                  <c:v>4.1556683411986883</c:v>
                </c:pt>
                <c:pt idx="11003">
                  <c:v>6.5341334849256718</c:v>
                </c:pt>
                <c:pt idx="11004">
                  <c:v>10.586301731437965</c:v>
                </c:pt>
                <c:pt idx="11005">
                  <c:v>11.119693645901254</c:v>
                </c:pt>
                <c:pt idx="11006">
                  <c:v>3.135643665374733</c:v>
                </c:pt>
                <c:pt idx="11007">
                  <c:v>13.46732888419386</c:v>
                </c:pt>
                <c:pt idx="11008">
                  <c:v>2.3593617683091064</c:v>
                </c:pt>
                <c:pt idx="11009">
                  <c:v>8.5868045343439956</c:v>
                </c:pt>
                <c:pt idx="11010">
                  <c:v>4.3355866527627374</c:v>
                </c:pt>
                <c:pt idx="11011">
                  <c:v>7.444392418924199</c:v>
                </c:pt>
                <c:pt idx="11012">
                  <c:v>9.0245478109247248</c:v>
                </c:pt>
                <c:pt idx="11013">
                  <c:v>7.9304407934195851</c:v>
                </c:pt>
                <c:pt idx="11014">
                  <c:v>5.8234050086116644</c:v>
                </c:pt>
                <c:pt idx="11015">
                  <c:v>7.4551090305192815</c:v>
                </c:pt>
                <c:pt idx="11016">
                  <c:v>7.7792229154723422</c:v>
                </c:pt>
                <c:pt idx="11017">
                  <c:v>6.8247236881456717</c:v>
                </c:pt>
                <c:pt idx="11018">
                  <c:v>3.4715437612880105</c:v>
                </c:pt>
                <c:pt idx="11019">
                  <c:v>21.075224135276258</c:v>
                </c:pt>
                <c:pt idx="11020">
                  <c:v>6.33016009267401</c:v>
                </c:pt>
                <c:pt idx="11021">
                  <c:v>3.3038753109045782</c:v>
                </c:pt>
                <c:pt idx="11022">
                  <c:v>6.1625277519178772</c:v>
                </c:pt>
                <c:pt idx="11023">
                  <c:v>3.4584674479332285</c:v>
                </c:pt>
                <c:pt idx="11024">
                  <c:v>3.1559501575357918</c:v>
                </c:pt>
                <c:pt idx="11025">
                  <c:v>1.2525173880916192</c:v>
                </c:pt>
                <c:pt idx="11026">
                  <c:v>9.0031812348499471</c:v>
                </c:pt>
                <c:pt idx="11027">
                  <c:v>5.9706334088416142</c:v>
                </c:pt>
                <c:pt idx="11028">
                  <c:v>6.0567816252654358</c:v>
                </c:pt>
                <c:pt idx="11029">
                  <c:v>8.4269421412220265</c:v>
                </c:pt>
                <c:pt idx="11030">
                  <c:v>7.8999375795594515</c:v>
                </c:pt>
                <c:pt idx="11031">
                  <c:v>7.3626135195902043</c:v>
                </c:pt>
                <c:pt idx="11032">
                  <c:v>9.1129588358381923</c:v>
                </c:pt>
                <c:pt idx="11033">
                  <c:v>3.3017783435849464</c:v>
                </c:pt>
                <c:pt idx="11034">
                  <c:v>4.8087692940041959</c:v>
                </c:pt>
                <c:pt idx="11035">
                  <c:v>4.3697639663783079</c:v>
                </c:pt>
                <c:pt idx="11036">
                  <c:v>9.6623872231782073</c:v>
                </c:pt>
                <c:pt idx="11037">
                  <c:v>14.347760000870963</c:v>
                </c:pt>
                <c:pt idx="11038">
                  <c:v>4.6876316188863214</c:v>
                </c:pt>
                <c:pt idx="11039">
                  <c:v>5.0730952974792274</c:v>
                </c:pt>
                <c:pt idx="11040">
                  <c:v>3.1834198880441678</c:v>
                </c:pt>
                <c:pt idx="11041">
                  <c:v>4.1496837645264453</c:v>
                </c:pt>
                <c:pt idx="11042">
                  <c:v>5.6897947381244451</c:v>
                </c:pt>
                <c:pt idx="11043">
                  <c:v>6.5781791335519939</c:v>
                </c:pt>
                <c:pt idx="11044">
                  <c:v>9.13749920592163</c:v>
                </c:pt>
                <c:pt idx="11045">
                  <c:v>3.2568876731026264</c:v>
                </c:pt>
                <c:pt idx="11046">
                  <c:v>15.574748473990073</c:v>
                </c:pt>
                <c:pt idx="11047">
                  <c:v>6.304372457811561</c:v>
                </c:pt>
                <c:pt idx="11048">
                  <c:v>5.6478151315739957</c:v>
                </c:pt>
                <c:pt idx="11049">
                  <c:v>3.8856736143980815</c:v>
                </c:pt>
                <c:pt idx="11050">
                  <c:v>9.5702391492141761</c:v>
                </c:pt>
                <c:pt idx="11051">
                  <c:v>2.8838077906692097</c:v>
                </c:pt>
                <c:pt idx="11052">
                  <c:v>8.7650812116116033</c:v>
                </c:pt>
                <c:pt idx="11053">
                  <c:v>8.9815064697072966</c:v>
                </c:pt>
                <c:pt idx="11054">
                  <c:v>6.6356093836436063</c:v>
                </c:pt>
                <c:pt idx="11055">
                  <c:v>8.1504488887068565</c:v>
                </c:pt>
                <c:pt idx="11056">
                  <c:v>9.0991670186303963</c:v>
                </c:pt>
                <c:pt idx="11057">
                  <c:v>9.5166154162648127</c:v>
                </c:pt>
                <c:pt idx="11058">
                  <c:v>4.4552129730886252</c:v>
                </c:pt>
                <c:pt idx="11059">
                  <c:v>7.1857788503149331</c:v>
                </c:pt>
                <c:pt idx="11060">
                  <c:v>6.5589433200546985</c:v>
                </c:pt>
                <c:pt idx="11061">
                  <c:v>6.1086132316965323</c:v>
                </c:pt>
                <c:pt idx="11062">
                  <c:v>11.722973214429297</c:v>
                </c:pt>
                <c:pt idx="11063">
                  <c:v>9.1068719601338071</c:v>
                </c:pt>
                <c:pt idx="11064">
                  <c:v>6.7967613234088562</c:v>
                </c:pt>
                <c:pt idx="11065">
                  <c:v>8.0449694621982939</c:v>
                </c:pt>
                <c:pt idx="11066">
                  <c:v>7.0767715621408653</c:v>
                </c:pt>
                <c:pt idx="11067">
                  <c:v>6.0202831852421239</c:v>
                </c:pt>
                <c:pt idx="11068">
                  <c:v>6.0703682106516039</c:v>
                </c:pt>
                <c:pt idx="11069">
                  <c:v>7.8087119795092308</c:v>
                </c:pt>
                <c:pt idx="11070">
                  <c:v>5.1811788789175113</c:v>
                </c:pt>
                <c:pt idx="11071">
                  <c:v>0.99632574979342126</c:v>
                </c:pt>
                <c:pt idx="11072">
                  <c:v>5.9284809332277142</c:v>
                </c:pt>
                <c:pt idx="11073">
                  <c:v>8.4977774250528597</c:v>
                </c:pt>
                <c:pt idx="11074">
                  <c:v>9.1057786837831536</c:v>
                </c:pt>
                <c:pt idx="11075">
                  <c:v>8.8869113658482171</c:v>
                </c:pt>
                <c:pt idx="11076">
                  <c:v>10.095959965663958</c:v>
                </c:pt>
                <c:pt idx="11077">
                  <c:v>6.7518236116243093</c:v>
                </c:pt>
                <c:pt idx="11078">
                  <c:v>8.0832978800466702</c:v>
                </c:pt>
                <c:pt idx="11079">
                  <c:v>4.8406637882635755</c:v>
                </c:pt>
                <c:pt idx="11080">
                  <c:v>7.0617372088364316</c:v>
                </c:pt>
                <c:pt idx="11081">
                  <c:v>7.4866465199582208</c:v>
                </c:pt>
                <c:pt idx="11082">
                  <c:v>7.3517679619052689</c:v>
                </c:pt>
                <c:pt idx="11083">
                  <c:v>9.3125076667357938</c:v>
                </c:pt>
                <c:pt idx="11084">
                  <c:v>10.434243095839282</c:v>
                </c:pt>
                <c:pt idx="11085">
                  <c:v>12.507499599570604</c:v>
                </c:pt>
                <c:pt idx="11086">
                  <c:v>5.7785570543095934</c:v>
                </c:pt>
                <c:pt idx="11087">
                  <c:v>2.9861079733133282</c:v>
                </c:pt>
                <c:pt idx="11088">
                  <c:v>9.4569053719519811</c:v>
                </c:pt>
                <c:pt idx="11089">
                  <c:v>2.9334476212061324</c:v>
                </c:pt>
                <c:pt idx="11090">
                  <c:v>4.2338115840826944</c:v>
                </c:pt>
                <c:pt idx="11091">
                  <c:v>7.9615645204462684</c:v>
                </c:pt>
                <c:pt idx="11092">
                  <c:v>4.2972088842494784</c:v>
                </c:pt>
                <c:pt idx="11093">
                  <c:v>11.433588377669111</c:v>
                </c:pt>
                <c:pt idx="11094">
                  <c:v>7.9659264793227322</c:v>
                </c:pt>
                <c:pt idx="11095">
                  <c:v>11.143839601381865</c:v>
                </c:pt>
                <c:pt idx="11096">
                  <c:v>4.9327719964629884</c:v>
                </c:pt>
                <c:pt idx="11097">
                  <c:v>5.4231659693503875</c:v>
                </c:pt>
                <c:pt idx="11098">
                  <c:v>10.379008238629433</c:v>
                </c:pt>
                <c:pt idx="11099">
                  <c:v>5.0984884191924023</c:v>
                </c:pt>
                <c:pt idx="11100">
                  <c:v>11.188511349400269</c:v>
                </c:pt>
                <c:pt idx="11101">
                  <c:v>7.7912706840403301</c:v>
                </c:pt>
                <c:pt idx="11102">
                  <c:v>4.9507437374368575</c:v>
                </c:pt>
                <c:pt idx="11103">
                  <c:v>5.8547518794958924</c:v>
                </c:pt>
                <c:pt idx="11104">
                  <c:v>8.2349503514178473</c:v>
                </c:pt>
                <c:pt idx="11105">
                  <c:v>9.6681430025315791</c:v>
                </c:pt>
                <c:pt idx="11106">
                  <c:v>3.4982009451214919</c:v>
                </c:pt>
                <c:pt idx="11107">
                  <c:v>4.8922644274069134</c:v>
                </c:pt>
                <c:pt idx="11108">
                  <c:v>22.181240208987294</c:v>
                </c:pt>
                <c:pt idx="11109">
                  <c:v>8.359444192030633</c:v>
                </c:pt>
                <c:pt idx="11110">
                  <c:v>4.1461919494128638</c:v>
                </c:pt>
                <c:pt idx="11111">
                  <c:v>10.134721271926809</c:v>
                </c:pt>
                <c:pt idx="11112">
                  <c:v>3.506793124504954</c:v>
                </c:pt>
                <c:pt idx="11113">
                  <c:v>6.0549114460877087</c:v>
                </c:pt>
                <c:pt idx="11114">
                  <c:v>7.3122408762805762</c:v>
                </c:pt>
                <c:pt idx="11115">
                  <c:v>3.3777851155683458</c:v>
                </c:pt>
                <c:pt idx="11116">
                  <c:v>7.2228336584547161</c:v>
                </c:pt>
                <c:pt idx="11117">
                  <c:v>5.8285729239125086</c:v>
                </c:pt>
                <c:pt idx="11118">
                  <c:v>4.335000749804351</c:v>
                </c:pt>
                <c:pt idx="11119">
                  <c:v>7.5629834310608146</c:v>
                </c:pt>
                <c:pt idx="11120">
                  <c:v>7.3872461569355705</c:v>
                </c:pt>
                <c:pt idx="11121">
                  <c:v>6.6988805949335717</c:v>
                </c:pt>
                <c:pt idx="11122">
                  <c:v>9.416918251576103</c:v>
                </c:pt>
                <c:pt idx="11123">
                  <c:v>8.3279739727242585</c:v>
                </c:pt>
                <c:pt idx="11124">
                  <c:v>6.5296474908143036</c:v>
                </c:pt>
                <c:pt idx="11125">
                  <c:v>7.1061025169888143</c:v>
                </c:pt>
                <c:pt idx="11126">
                  <c:v>12.652144120324808</c:v>
                </c:pt>
                <c:pt idx="11127">
                  <c:v>5.798263392165266</c:v>
                </c:pt>
                <c:pt idx="11128">
                  <c:v>9.4210953049088406</c:v>
                </c:pt>
                <c:pt idx="11129">
                  <c:v>2.7270721810394227</c:v>
                </c:pt>
                <c:pt idx="11130">
                  <c:v>5.2666363715981772</c:v>
                </c:pt>
                <c:pt idx="11131">
                  <c:v>5.0195320748685015</c:v>
                </c:pt>
                <c:pt idx="11132">
                  <c:v>2.2358639036072603</c:v>
                </c:pt>
                <c:pt idx="11133">
                  <c:v>3.1381241729740417</c:v>
                </c:pt>
                <c:pt idx="11134">
                  <c:v>6.9338733447297534</c:v>
                </c:pt>
                <c:pt idx="11135">
                  <c:v>1.0909655864133294</c:v>
                </c:pt>
                <c:pt idx="11136">
                  <c:v>10.238465844726257</c:v>
                </c:pt>
                <c:pt idx="11137">
                  <c:v>11.972154425443456</c:v>
                </c:pt>
                <c:pt idx="11138">
                  <c:v>9.6371628996814813</c:v>
                </c:pt>
                <c:pt idx="11139">
                  <c:v>10.588409485622988</c:v>
                </c:pt>
                <c:pt idx="11140">
                  <c:v>5.0861152222823307</c:v>
                </c:pt>
                <c:pt idx="11141">
                  <c:v>7.8766496651006364</c:v>
                </c:pt>
                <c:pt idx="11142">
                  <c:v>4.5740216008471144</c:v>
                </c:pt>
                <c:pt idx="11143">
                  <c:v>7.7705914457910845</c:v>
                </c:pt>
                <c:pt idx="11144">
                  <c:v>7.4221751516114427</c:v>
                </c:pt>
                <c:pt idx="11145">
                  <c:v>2.0945342263192508</c:v>
                </c:pt>
                <c:pt idx="11146">
                  <c:v>11.006357583156534</c:v>
                </c:pt>
                <c:pt idx="11147">
                  <c:v>3.82389492555482</c:v>
                </c:pt>
                <c:pt idx="11148">
                  <c:v>8.6922021698530081</c:v>
                </c:pt>
                <c:pt idx="11149">
                  <c:v>6.3896247958655881</c:v>
                </c:pt>
                <c:pt idx="11150">
                  <c:v>7.5759942040289889</c:v>
                </c:pt>
                <c:pt idx="11151">
                  <c:v>11.19450060966232</c:v>
                </c:pt>
                <c:pt idx="11152">
                  <c:v>6.2639141814207999</c:v>
                </c:pt>
                <c:pt idx="11153">
                  <c:v>7.2496882524237041</c:v>
                </c:pt>
                <c:pt idx="11154">
                  <c:v>8.973099633924928</c:v>
                </c:pt>
                <c:pt idx="11155">
                  <c:v>6.9708735168719631</c:v>
                </c:pt>
                <c:pt idx="11156">
                  <c:v>4.4758156583719648</c:v>
                </c:pt>
                <c:pt idx="11157">
                  <c:v>5.7060178106217698</c:v>
                </c:pt>
                <c:pt idx="11158">
                  <c:v>5.6716636172894717</c:v>
                </c:pt>
                <c:pt idx="11159">
                  <c:v>7.191879813297307</c:v>
                </c:pt>
                <c:pt idx="11160">
                  <c:v>6.7153710599413481</c:v>
                </c:pt>
                <c:pt idx="11161">
                  <c:v>4.2175697350250392</c:v>
                </c:pt>
                <c:pt idx="11162">
                  <c:v>3.9173433906550663</c:v>
                </c:pt>
                <c:pt idx="11163">
                  <c:v>8.5016423272241468</c:v>
                </c:pt>
                <c:pt idx="11164">
                  <c:v>5.8254311957275036</c:v>
                </c:pt>
                <c:pt idx="11165">
                  <c:v>3.1747929632541672</c:v>
                </c:pt>
                <c:pt idx="11166">
                  <c:v>7.8284464501350142</c:v>
                </c:pt>
                <c:pt idx="11167">
                  <c:v>4.3272525088683711</c:v>
                </c:pt>
                <c:pt idx="11168">
                  <c:v>4.6197078525714561</c:v>
                </c:pt>
                <c:pt idx="11169">
                  <c:v>5.1778360596806889</c:v>
                </c:pt>
                <c:pt idx="11170">
                  <c:v>3.7655071153157027</c:v>
                </c:pt>
                <c:pt idx="11171">
                  <c:v>6.4122284414999839</c:v>
                </c:pt>
                <c:pt idx="11172">
                  <c:v>3.969708682787437</c:v>
                </c:pt>
                <c:pt idx="11173">
                  <c:v>8.016864103745716</c:v>
                </c:pt>
                <c:pt idx="11174">
                  <c:v>6.6398057641803314</c:v>
                </c:pt>
                <c:pt idx="11175">
                  <c:v>9.1429816999475726</c:v>
                </c:pt>
                <c:pt idx="11176">
                  <c:v>12.009313707860681</c:v>
                </c:pt>
                <c:pt idx="11177">
                  <c:v>4.5019236340227735</c:v>
                </c:pt>
                <c:pt idx="11178">
                  <c:v>8.9326620413826276</c:v>
                </c:pt>
                <c:pt idx="11179">
                  <c:v>6.7285393504991697</c:v>
                </c:pt>
                <c:pt idx="11180">
                  <c:v>7.7669970998571429</c:v>
                </c:pt>
                <c:pt idx="11181">
                  <c:v>4.4713484524495337</c:v>
                </c:pt>
                <c:pt idx="11182">
                  <c:v>6.4845477539083278</c:v>
                </c:pt>
                <c:pt idx="11183">
                  <c:v>32.365703541401885</c:v>
                </c:pt>
                <c:pt idx="11184">
                  <c:v>9.0913975557577871</c:v>
                </c:pt>
                <c:pt idx="11185">
                  <c:v>8.7236923899034711</c:v>
                </c:pt>
                <c:pt idx="11186">
                  <c:v>3.781584428136787</c:v>
                </c:pt>
                <c:pt idx="11187">
                  <c:v>3.2543248155948765</c:v>
                </c:pt>
                <c:pt idx="11188">
                  <c:v>6.5775085634975623</c:v>
                </c:pt>
                <c:pt idx="11189">
                  <c:v>2.3405394557823405</c:v>
                </c:pt>
                <c:pt idx="11190">
                  <c:v>2.8882958940702901</c:v>
                </c:pt>
                <c:pt idx="11191">
                  <c:v>19.944703847556742</c:v>
                </c:pt>
                <c:pt idx="11192">
                  <c:v>7.0286298488165126</c:v>
                </c:pt>
                <c:pt idx="11193">
                  <c:v>3.9475025747615105</c:v>
                </c:pt>
                <c:pt idx="11194">
                  <c:v>5.6577036030601748</c:v>
                </c:pt>
                <c:pt idx="11195">
                  <c:v>7.7063776074806203</c:v>
                </c:pt>
                <c:pt idx="11196">
                  <c:v>4.2060807390716777</c:v>
                </c:pt>
                <c:pt idx="11197">
                  <c:v>3.7663076334083048</c:v>
                </c:pt>
                <c:pt idx="11198">
                  <c:v>11.398022159485855</c:v>
                </c:pt>
                <c:pt idx="11199">
                  <c:v>10.100641032287506</c:v>
                </c:pt>
                <c:pt idx="11200">
                  <c:v>9.9088723766453111</c:v>
                </c:pt>
                <c:pt idx="11201">
                  <c:v>3.5424064650003704</c:v>
                </c:pt>
                <c:pt idx="11202">
                  <c:v>5.7124083072045373</c:v>
                </c:pt>
                <c:pt idx="11203">
                  <c:v>65.765258988240674</c:v>
                </c:pt>
                <c:pt idx="11204">
                  <c:v>6.8403074426290278</c:v>
                </c:pt>
                <c:pt idx="11205">
                  <c:v>4.3867923355852199</c:v>
                </c:pt>
                <c:pt idx="11206">
                  <c:v>11.26907386259556</c:v>
                </c:pt>
                <c:pt idx="11207">
                  <c:v>3.4869592317802707</c:v>
                </c:pt>
                <c:pt idx="11208">
                  <c:v>7.0638214330662485</c:v>
                </c:pt>
                <c:pt idx="11209">
                  <c:v>5.3887815621347448</c:v>
                </c:pt>
                <c:pt idx="11210">
                  <c:v>3.4964721687046554</c:v>
                </c:pt>
                <c:pt idx="11211">
                  <c:v>2.3421669072749665</c:v>
                </c:pt>
                <c:pt idx="11212">
                  <c:v>2.4413688525399824</c:v>
                </c:pt>
                <c:pt idx="11213">
                  <c:v>6.6668949542071587</c:v>
                </c:pt>
                <c:pt idx="11214">
                  <c:v>26.336027050981652</c:v>
                </c:pt>
                <c:pt idx="11215">
                  <c:v>6.053987811001396</c:v>
                </c:pt>
                <c:pt idx="11216">
                  <c:v>5.8750407570614573</c:v>
                </c:pt>
                <c:pt idx="11217">
                  <c:v>12.920873125957783</c:v>
                </c:pt>
                <c:pt idx="11218">
                  <c:v>6.2820184292277634</c:v>
                </c:pt>
                <c:pt idx="11219">
                  <c:v>6.2257021656619154</c:v>
                </c:pt>
                <c:pt idx="11220">
                  <c:v>6.355400223645419</c:v>
                </c:pt>
                <c:pt idx="11221">
                  <c:v>4.0020528940517703</c:v>
                </c:pt>
                <c:pt idx="11222">
                  <c:v>7.5273625616980793</c:v>
                </c:pt>
                <c:pt idx="11223">
                  <c:v>3.2892120387021309</c:v>
                </c:pt>
                <c:pt idx="11224">
                  <c:v>8.4484547676602144</c:v>
                </c:pt>
                <c:pt idx="11225">
                  <c:v>2.8853094080757611</c:v>
                </c:pt>
                <c:pt idx="11226">
                  <c:v>5.5467367734704736</c:v>
                </c:pt>
                <c:pt idx="11227">
                  <c:v>3.9556272146005012</c:v>
                </c:pt>
                <c:pt idx="11228">
                  <c:v>6.3834667657598665</c:v>
                </c:pt>
                <c:pt idx="11229">
                  <c:v>4.908096156422288</c:v>
                </c:pt>
                <c:pt idx="11230">
                  <c:v>6.7733668832953233</c:v>
                </c:pt>
                <c:pt idx="11231">
                  <c:v>6.3160273226607142</c:v>
                </c:pt>
                <c:pt idx="11232">
                  <c:v>5.1707091062869592</c:v>
                </c:pt>
                <c:pt idx="11233">
                  <c:v>7.4527325827438613</c:v>
                </c:pt>
                <c:pt idx="11234">
                  <c:v>1.987408316151154</c:v>
                </c:pt>
                <c:pt idx="11235">
                  <c:v>9.1784690643893754</c:v>
                </c:pt>
                <c:pt idx="11236">
                  <c:v>5.2521846407961199</c:v>
                </c:pt>
                <c:pt idx="11237">
                  <c:v>2.8221757216578727</c:v>
                </c:pt>
                <c:pt idx="11238">
                  <c:v>4.8950065799621312</c:v>
                </c:pt>
                <c:pt idx="11239">
                  <c:v>1.9971058645172957</c:v>
                </c:pt>
                <c:pt idx="11240">
                  <c:v>5.3567228684564938</c:v>
                </c:pt>
                <c:pt idx="11241">
                  <c:v>4.726637745426201</c:v>
                </c:pt>
                <c:pt idx="11242">
                  <c:v>10.103762137952378</c:v>
                </c:pt>
                <c:pt idx="11243">
                  <c:v>5.3394756283979516</c:v>
                </c:pt>
                <c:pt idx="11244">
                  <c:v>4.5878162869046291</c:v>
                </c:pt>
                <c:pt idx="11245">
                  <c:v>9.2632186194433963</c:v>
                </c:pt>
                <c:pt idx="11246">
                  <c:v>4.8026732756916237</c:v>
                </c:pt>
                <c:pt idx="11247">
                  <c:v>5.1087197777279147</c:v>
                </c:pt>
                <c:pt idx="11248">
                  <c:v>4.8336454968690683</c:v>
                </c:pt>
                <c:pt idx="11249">
                  <c:v>2.6068930470352494</c:v>
                </c:pt>
                <c:pt idx="11250">
                  <c:v>4.8945742632413456</c:v>
                </c:pt>
                <c:pt idx="11251">
                  <c:v>3.98333080153632</c:v>
                </c:pt>
                <c:pt idx="11252">
                  <c:v>7.0504277027921596</c:v>
                </c:pt>
                <c:pt idx="11253">
                  <c:v>2.0548560773331928</c:v>
                </c:pt>
                <c:pt idx="11254">
                  <c:v>6.5226113363737461</c:v>
                </c:pt>
                <c:pt idx="11255">
                  <c:v>3.4834989069349334</c:v>
                </c:pt>
                <c:pt idx="11256">
                  <c:v>2.1635818492512753</c:v>
                </c:pt>
                <c:pt idx="11257">
                  <c:v>7.1260562318760154</c:v>
                </c:pt>
                <c:pt idx="11258">
                  <c:v>6.0156756884902496</c:v>
                </c:pt>
                <c:pt idx="11259">
                  <c:v>5.705218011728177</c:v>
                </c:pt>
                <c:pt idx="11260">
                  <c:v>3.0144264826307539</c:v>
                </c:pt>
                <c:pt idx="11261">
                  <c:v>5.9649750898826568</c:v>
                </c:pt>
                <c:pt idx="11262">
                  <c:v>4.6505676296292302</c:v>
                </c:pt>
                <c:pt idx="11263">
                  <c:v>4.3851941468633262</c:v>
                </c:pt>
                <c:pt idx="11264">
                  <c:v>9.2469702821773172</c:v>
                </c:pt>
                <c:pt idx="11265">
                  <c:v>7.7438596645147557</c:v>
                </c:pt>
                <c:pt idx="11266">
                  <c:v>6.0727163914564182</c:v>
                </c:pt>
                <c:pt idx="11267">
                  <c:v>7.446938259505016</c:v>
                </c:pt>
                <c:pt idx="11268">
                  <c:v>10.574149858971136</c:v>
                </c:pt>
                <c:pt idx="11269">
                  <c:v>5.9052151356729974</c:v>
                </c:pt>
                <c:pt idx="11270">
                  <c:v>10.872647453339258</c:v>
                </c:pt>
                <c:pt idx="11271">
                  <c:v>4.5904951214708642</c:v>
                </c:pt>
                <c:pt idx="11272">
                  <c:v>8.5247170734902777</c:v>
                </c:pt>
                <c:pt idx="11273">
                  <c:v>5.6516365250373601</c:v>
                </c:pt>
                <c:pt idx="11274">
                  <c:v>1.2822032460041277</c:v>
                </c:pt>
                <c:pt idx="11275">
                  <c:v>4.9446792708152243</c:v>
                </c:pt>
                <c:pt idx="11276">
                  <c:v>8.623302629967144</c:v>
                </c:pt>
                <c:pt idx="11277">
                  <c:v>4.9733809000401727</c:v>
                </c:pt>
                <c:pt idx="11278">
                  <c:v>4.576658172457158</c:v>
                </c:pt>
                <c:pt idx="11279">
                  <c:v>5.3621380691083669</c:v>
                </c:pt>
                <c:pt idx="11280">
                  <c:v>4.342318456122916</c:v>
                </c:pt>
                <c:pt idx="11281">
                  <c:v>6.4291276798991426</c:v>
                </c:pt>
                <c:pt idx="11282">
                  <c:v>6.0241690568962687</c:v>
                </c:pt>
                <c:pt idx="11283">
                  <c:v>9.3590275916756553</c:v>
                </c:pt>
                <c:pt idx="11284">
                  <c:v>6.8966066406310462</c:v>
                </c:pt>
                <c:pt idx="11285">
                  <c:v>7.3568683235838526</c:v>
                </c:pt>
                <c:pt idx="11286">
                  <c:v>9.7176354457407168</c:v>
                </c:pt>
                <c:pt idx="11287">
                  <c:v>5.4779038948085583</c:v>
                </c:pt>
                <c:pt idx="11288">
                  <c:v>1.3449368992129502</c:v>
                </c:pt>
                <c:pt idx="11289">
                  <c:v>3.1753541484818237</c:v>
                </c:pt>
                <c:pt idx="11290">
                  <c:v>8.0886451206806456</c:v>
                </c:pt>
                <c:pt idx="11291">
                  <c:v>9.2556827821072414</c:v>
                </c:pt>
                <c:pt idx="11292">
                  <c:v>3.275795402193634</c:v>
                </c:pt>
                <c:pt idx="11293">
                  <c:v>5.8495482678541322</c:v>
                </c:pt>
                <c:pt idx="11294">
                  <c:v>4.6720849032364971</c:v>
                </c:pt>
                <c:pt idx="11295">
                  <c:v>8.7504973607697387</c:v>
                </c:pt>
                <c:pt idx="11296">
                  <c:v>8.8290705431140601</c:v>
                </c:pt>
                <c:pt idx="11297">
                  <c:v>2.3219560709145926</c:v>
                </c:pt>
                <c:pt idx="11298">
                  <c:v>7.2666058836727236</c:v>
                </c:pt>
                <c:pt idx="11299">
                  <c:v>6.7037145080434426</c:v>
                </c:pt>
                <c:pt idx="11300">
                  <c:v>2.2671028882363111</c:v>
                </c:pt>
                <c:pt idx="11301">
                  <c:v>1.7971311830248287</c:v>
                </c:pt>
                <c:pt idx="11302">
                  <c:v>9.1849518098986653</c:v>
                </c:pt>
                <c:pt idx="11303">
                  <c:v>3.8405820340637766</c:v>
                </c:pt>
                <c:pt idx="11304">
                  <c:v>1.9678305623400301</c:v>
                </c:pt>
                <c:pt idx="11305">
                  <c:v>9.9310958323998015</c:v>
                </c:pt>
                <c:pt idx="11306">
                  <c:v>3.7199299256425489</c:v>
                </c:pt>
                <c:pt idx="11307">
                  <c:v>5.7436085634207172</c:v>
                </c:pt>
                <c:pt idx="11308">
                  <c:v>2.1856206315488782</c:v>
                </c:pt>
                <c:pt idx="11309">
                  <c:v>6.249838355328964</c:v>
                </c:pt>
                <c:pt idx="11310">
                  <c:v>4.237978786326801</c:v>
                </c:pt>
                <c:pt idx="11311">
                  <c:v>3.0365892539700785</c:v>
                </c:pt>
                <c:pt idx="11312">
                  <c:v>5.7615710969481846</c:v>
                </c:pt>
                <c:pt idx="11313">
                  <c:v>3.3598321663314534</c:v>
                </c:pt>
                <c:pt idx="11314">
                  <c:v>4.2545329926004429</c:v>
                </c:pt>
                <c:pt idx="11315">
                  <c:v>3.2279660685158134</c:v>
                </c:pt>
                <c:pt idx="11316">
                  <c:v>10.810502817239511</c:v>
                </c:pt>
                <c:pt idx="11317">
                  <c:v>10.515171789434214</c:v>
                </c:pt>
                <c:pt idx="11318">
                  <c:v>2.9127673329728592</c:v>
                </c:pt>
                <c:pt idx="11319">
                  <c:v>3.9085586496577611</c:v>
                </c:pt>
                <c:pt idx="11320">
                  <c:v>6.0196126274427577</c:v>
                </c:pt>
                <c:pt idx="11321">
                  <c:v>6.0406859271951872</c:v>
                </c:pt>
                <c:pt idx="11322">
                  <c:v>7.0245758684519526</c:v>
                </c:pt>
                <c:pt idx="11323">
                  <c:v>4.8965954701207037</c:v>
                </c:pt>
                <c:pt idx="11324">
                  <c:v>5.8935781284748412</c:v>
                </c:pt>
                <c:pt idx="11325">
                  <c:v>5.1808182633351647</c:v>
                </c:pt>
                <c:pt idx="11326">
                  <c:v>6.8374899491978613</c:v>
                </c:pt>
                <c:pt idx="11327">
                  <c:v>4.9263133439145221</c:v>
                </c:pt>
                <c:pt idx="11328">
                  <c:v>3.6017452832076984</c:v>
                </c:pt>
                <c:pt idx="11329">
                  <c:v>11.678099788856668</c:v>
                </c:pt>
                <c:pt idx="11330">
                  <c:v>5.3397197650658903</c:v>
                </c:pt>
                <c:pt idx="11331">
                  <c:v>6.680131620516006</c:v>
                </c:pt>
                <c:pt idx="11332">
                  <c:v>2.6832709263880918</c:v>
                </c:pt>
                <c:pt idx="11333">
                  <c:v>4.7674673871260635</c:v>
                </c:pt>
                <c:pt idx="11334">
                  <c:v>2.5159101218517144</c:v>
                </c:pt>
                <c:pt idx="11335">
                  <c:v>7.7027462343089024</c:v>
                </c:pt>
                <c:pt idx="11336">
                  <c:v>6.6654240236057118</c:v>
                </c:pt>
                <c:pt idx="11337">
                  <c:v>5.7821912203112298</c:v>
                </c:pt>
                <c:pt idx="11338">
                  <c:v>5.5392467001160952</c:v>
                </c:pt>
                <c:pt idx="11339">
                  <c:v>9.7297418136922325</c:v>
                </c:pt>
                <c:pt idx="11340">
                  <c:v>4.5260280076024015</c:v>
                </c:pt>
                <c:pt idx="11341">
                  <c:v>6.6934902554044768</c:v>
                </c:pt>
                <c:pt idx="11342">
                  <c:v>3.0715483685916771</c:v>
                </c:pt>
                <c:pt idx="11343">
                  <c:v>4.0694398502258586</c:v>
                </c:pt>
                <c:pt idx="11344">
                  <c:v>5.2291188858715323</c:v>
                </c:pt>
                <c:pt idx="11345">
                  <c:v>1.8939687962406182</c:v>
                </c:pt>
                <c:pt idx="11346">
                  <c:v>5.8032325493573627</c:v>
                </c:pt>
                <c:pt idx="11347">
                  <c:v>4.3207387540850206</c:v>
                </c:pt>
                <c:pt idx="11348">
                  <c:v>4.621650743549103</c:v>
                </c:pt>
                <c:pt idx="11349">
                  <c:v>2.6521674597999931</c:v>
                </c:pt>
                <c:pt idx="11350">
                  <c:v>4.1090659920924386</c:v>
                </c:pt>
                <c:pt idx="11351">
                  <c:v>3.3857813879684966</c:v>
                </c:pt>
                <c:pt idx="11352">
                  <c:v>7.3782192484579419</c:v>
                </c:pt>
                <c:pt idx="11353">
                  <c:v>7.0537070084139213</c:v>
                </c:pt>
                <c:pt idx="11354">
                  <c:v>4.0660517706333508</c:v>
                </c:pt>
                <c:pt idx="11355">
                  <c:v>6.0194920963442637</c:v>
                </c:pt>
                <c:pt idx="11356">
                  <c:v>4.1617848186479689</c:v>
                </c:pt>
                <c:pt idx="11357">
                  <c:v>2.9512542367083507</c:v>
                </c:pt>
                <c:pt idx="11358">
                  <c:v>5.9597426108554066</c:v>
                </c:pt>
                <c:pt idx="11359">
                  <c:v>4.4582236917101969</c:v>
                </c:pt>
                <c:pt idx="11360">
                  <c:v>4.4563784672525015</c:v>
                </c:pt>
                <c:pt idx="11361">
                  <c:v>6.0385544971414751</c:v>
                </c:pt>
                <c:pt idx="11362">
                  <c:v>5.3954381082041678</c:v>
                </c:pt>
                <c:pt idx="11363">
                  <c:v>8.8359051040652545</c:v>
                </c:pt>
                <c:pt idx="11364">
                  <c:v>2.3262709217364614</c:v>
                </c:pt>
                <c:pt idx="11365">
                  <c:v>5.3347927203604195</c:v>
                </c:pt>
                <c:pt idx="11366">
                  <c:v>2.3307745827195312</c:v>
                </c:pt>
                <c:pt idx="11367">
                  <c:v>8.0995884044719517</c:v>
                </c:pt>
                <c:pt idx="11368">
                  <c:v>10.018908089086583</c:v>
                </c:pt>
                <c:pt idx="11369">
                  <c:v>3.7317254197587468</c:v>
                </c:pt>
                <c:pt idx="11370">
                  <c:v>9.5635491121796719</c:v>
                </c:pt>
                <c:pt idx="11371">
                  <c:v>6.0792640268131439</c:v>
                </c:pt>
                <c:pt idx="11372">
                  <c:v>5.4192586291766132</c:v>
                </c:pt>
                <c:pt idx="11373">
                  <c:v>3.1730284247168172</c:v>
                </c:pt>
                <c:pt idx="11374">
                  <c:v>3.5148363240619775</c:v>
                </c:pt>
                <c:pt idx="11375">
                  <c:v>30.739765822130327</c:v>
                </c:pt>
                <c:pt idx="11376">
                  <c:v>5.7994204191533134</c:v>
                </c:pt>
                <c:pt idx="11377">
                  <c:v>5.153860465738493</c:v>
                </c:pt>
                <c:pt idx="11378">
                  <c:v>7.7638361686326833</c:v>
                </c:pt>
                <c:pt idx="11379">
                  <c:v>6.9188019143364716</c:v>
                </c:pt>
                <c:pt idx="11380">
                  <c:v>5.7243030387675988</c:v>
                </c:pt>
                <c:pt idx="11381">
                  <c:v>7.3169754702845964</c:v>
                </c:pt>
                <c:pt idx="11382">
                  <c:v>7.437382841656877</c:v>
                </c:pt>
                <c:pt idx="11383">
                  <c:v>9.2743125190235727</c:v>
                </c:pt>
                <c:pt idx="11384">
                  <c:v>1.5930642771773689</c:v>
                </c:pt>
                <c:pt idx="11385">
                  <c:v>2.4150116352793729</c:v>
                </c:pt>
                <c:pt idx="11386">
                  <c:v>3.8501609889226192</c:v>
                </c:pt>
                <c:pt idx="11387">
                  <c:v>4.2772326295296965</c:v>
                </c:pt>
                <c:pt idx="11388">
                  <c:v>4.1765362492371416</c:v>
                </c:pt>
                <c:pt idx="11389">
                  <c:v>3.9909848915128934</c:v>
                </c:pt>
                <c:pt idx="11390">
                  <c:v>3.529322794407705</c:v>
                </c:pt>
                <c:pt idx="11391">
                  <c:v>3.659122110755253</c:v>
                </c:pt>
                <c:pt idx="11392">
                  <c:v>10.383279774953786</c:v>
                </c:pt>
                <c:pt idx="11393">
                  <c:v>1.5146773513977214</c:v>
                </c:pt>
                <c:pt idx="11394">
                  <c:v>1.5045330065360134</c:v>
                </c:pt>
                <c:pt idx="11395">
                  <c:v>6.7603854513859725</c:v>
                </c:pt>
                <c:pt idx="11396">
                  <c:v>3.2972261847897957</c:v>
                </c:pt>
                <c:pt idx="11397">
                  <c:v>8.5247627340940415</c:v>
                </c:pt>
                <c:pt idx="11398">
                  <c:v>3.0663761714028617</c:v>
                </c:pt>
                <c:pt idx="11399">
                  <c:v>7.2437614853069823</c:v>
                </c:pt>
                <c:pt idx="11400">
                  <c:v>8.0839755927350012</c:v>
                </c:pt>
                <c:pt idx="11401">
                  <c:v>2.6390511036503241</c:v>
                </c:pt>
                <c:pt idx="11402">
                  <c:v>4.2208053415297302</c:v>
                </c:pt>
                <c:pt idx="11403">
                  <c:v>2.3613306083147636</c:v>
                </c:pt>
                <c:pt idx="11404">
                  <c:v>35.550865301268288</c:v>
                </c:pt>
                <c:pt idx="11405">
                  <c:v>2.9573040787200715</c:v>
                </c:pt>
                <c:pt idx="11406">
                  <c:v>5.1031522176005266</c:v>
                </c:pt>
                <c:pt idx="11407">
                  <c:v>3.5144389673319507</c:v>
                </c:pt>
                <c:pt idx="11408">
                  <c:v>3.1418326808924366</c:v>
                </c:pt>
                <c:pt idx="11409">
                  <c:v>4.2331640351059283</c:v>
                </c:pt>
                <c:pt idx="11410">
                  <c:v>4.2820034665570654</c:v>
                </c:pt>
                <c:pt idx="11411">
                  <c:v>7.6199639163031438</c:v>
                </c:pt>
                <c:pt idx="11412">
                  <c:v>4.041700735310469</c:v>
                </c:pt>
                <c:pt idx="11413">
                  <c:v>2.3620134109585424</c:v>
                </c:pt>
                <c:pt idx="11414">
                  <c:v>4.597056148767078</c:v>
                </c:pt>
                <c:pt idx="11415">
                  <c:v>7.3160530065337275</c:v>
                </c:pt>
                <c:pt idx="11417">
                  <c:v>7.9692148866633366</c:v>
                </c:pt>
                <c:pt idx="11418">
                  <c:v>4.0671340435541232</c:v>
                </c:pt>
                <c:pt idx="11419">
                  <c:v>5.032723488446452</c:v>
                </c:pt>
                <c:pt idx="11420">
                  <c:v>3.2854058028624142</c:v>
                </c:pt>
                <c:pt idx="11421">
                  <c:v>3.7702114085411855</c:v>
                </c:pt>
                <c:pt idx="11422">
                  <c:v>4.1114783318822425</c:v>
                </c:pt>
                <c:pt idx="11423">
                  <c:v>6.0329065198440635</c:v>
                </c:pt>
                <c:pt idx="11424">
                  <c:v>24.35793893628799</c:v>
                </c:pt>
                <c:pt idx="11425">
                  <c:v>5.9763331990004991</c:v>
                </c:pt>
                <c:pt idx="11426">
                  <c:v>10.235125366801972</c:v>
                </c:pt>
                <c:pt idx="11427">
                  <c:v>6.3865141476949789</c:v>
                </c:pt>
                <c:pt idx="11428">
                  <c:v>5.9657787497513226</c:v>
                </c:pt>
                <c:pt idx="11429">
                  <c:v>5.7260289067564214</c:v>
                </c:pt>
                <c:pt idx="11430">
                  <c:v>6.0518240861881205</c:v>
                </c:pt>
                <c:pt idx="11431">
                  <c:v>1.5111558719582574</c:v>
                </c:pt>
                <c:pt idx="11432">
                  <c:v>1.6871451388975727</c:v>
                </c:pt>
                <c:pt idx="11433">
                  <c:v>3.7463681969012432</c:v>
                </c:pt>
                <c:pt idx="11434">
                  <c:v>7.2397630843626475</c:v>
                </c:pt>
                <c:pt idx="11435">
                  <c:v>5.3020120093557743</c:v>
                </c:pt>
                <c:pt idx="11436">
                  <c:v>5.1971421886228724</c:v>
                </c:pt>
                <c:pt idx="11437">
                  <c:v>5.3867481050724697</c:v>
                </c:pt>
                <c:pt idx="11438">
                  <c:v>4.1575261573117173</c:v>
                </c:pt>
                <c:pt idx="11439">
                  <c:v>1.9472860046797387</c:v>
                </c:pt>
                <c:pt idx="11440">
                  <c:v>2.4154508148733349</c:v>
                </c:pt>
                <c:pt idx="11441">
                  <c:v>3.4710890855975949</c:v>
                </c:pt>
                <c:pt idx="11442">
                  <c:v>1.7307626324835137</c:v>
                </c:pt>
                <c:pt idx="11443">
                  <c:v>6.2176211469493818</c:v>
                </c:pt>
                <c:pt idx="11444">
                  <c:v>3.6624459865680929</c:v>
                </c:pt>
                <c:pt idx="11445">
                  <c:v>6.49721289433122</c:v>
                </c:pt>
                <c:pt idx="11446">
                  <c:v>6.8898699233580514</c:v>
                </c:pt>
                <c:pt idx="11447">
                  <c:v>4.5473709456420739</c:v>
                </c:pt>
                <c:pt idx="11448">
                  <c:v>4.7814578763808839</c:v>
                </c:pt>
                <c:pt idx="11449">
                  <c:v>6.8579359673633684</c:v>
                </c:pt>
                <c:pt idx="11450">
                  <c:v>7.3991631342379831</c:v>
                </c:pt>
                <c:pt idx="11451">
                  <c:v>9.5116497067802097</c:v>
                </c:pt>
                <c:pt idx="11452">
                  <c:v>6.6434734543420237</c:v>
                </c:pt>
                <c:pt idx="11453">
                  <c:v>8.5166097487434804</c:v>
                </c:pt>
                <c:pt idx="11454">
                  <c:v>6.4217868177472468</c:v>
                </c:pt>
                <c:pt idx="11455">
                  <c:v>5.3331031297948064</c:v>
                </c:pt>
                <c:pt idx="11456">
                  <c:v>4.2138273997358935</c:v>
                </c:pt>
                <c:pt idx="11457">
                  <c:v>3.5392624833965125</c:v>
                </c:pt>
                <c:pt idx="11458">
                  <c:v>8.5014138606657337</c:v>
                </c:pt>
                <c:pt idx="11459">
                  <c:v>7.3374580029532188</c:v>
                </c:pt>
                <c:pt idx="11460">
                  <c:v>5.2979486145259447</c:v>
                </c:pt>
                <c:pt idx="11461">
                  <c:v>2.1937040479472767</c:v>
                </c:pt>
                <c:pt idx="11462">
                  <c:v>5.2666707811043327</c:v>
                </c:pt>
                <c:pt idx="11463">
                  <c:v>2.8576508379112808</c:v>
                </c:pt>
                <c:pt idx="11464">
                  <c:v>4.434492519185258</c:v>
                </c:pt>
                <c:pt idx="11465">
                  <c:v>4.6987808375788012</c:v>
                </c:pt>
                <c:pt idx="11466">
                  <c:v>7.3889737937289031</c:v>
                </c:pt>
                <c:pt idx="11467">
                  <c:v>5.1797157681358019</c:v>
                </c:pt>
                <c:pt idx="11468">
                  <c:v>7.449893024748568</c:v>
                </c:pt>
                <c:pt idx="11469">
                  <c:v>4.6237264650128571</c:v>
                </c:pt>
                <c:pt idx="11470">
                  <c:v>3.5619121267826666</c:v>
                </c:pt>
                <c:pt idx="11471">
                  <c:v>6.8729543215568771</c:v>
                </c:pt>
                <c:pt idx="11472">
                  <c:v>3.3959385411597545</c:v>
                </c:pt>
                <c:pt idx="11473">
                  <c:v>3.050624249418814</c:v>
                </c:pt>
                <c:pt idx="11474">
                  <c:v>5.7585941280833168</c:v>
                </c:pt>
                <c:pt idx="11475">
                  <c:v>6.4381605435727423</c:v>
                </c:pt>
                <c:pt idx="11476">
                  <c:v>6.6799974344939645</c:v>
                </c:pt>
                <c:pt idx="11477">
                  <c:v>6.9883370235012512</c:v>
                </c:pt>
                <c:pt idx="11478">
                  <c:v>11.262122407331439</c:v>
                </c:pt>
                <c:pt idx="11479">
                  <c:v>1.6714338758631659</c:v>
                </c:pt>
                <c:pt idx="11480">
                  <c:v>3.5717491657484621</c:v>
                </c:pt>
                <c:pt idx="11481">
                  <c:v>9.6097272131995268</c:v>
                </c:pt>
                <c:pt idx="11482">
                  <c:v>3.2473953071296129</c:v>
                </c:pt>
                <c:pt idx="11483">
                  <c:v>10.209660158702745</c:v>
                </c:pt>
                <c:pt idx="11484">
                  <c:v>12.616429761394876</c:v>
                </c:pt>
                <c:pt idx="11485">
                  <c:v>5.8998180148507835</c:v>
                </c:pt>
                <c:pt idx="11486">
                  <c:v>7.9722425309913376</c:v>
                </c:pt>
                <c:pt idx="11487">
                  <c:v>6.0868359721925902</c:v>
                </c:pt>
                <c:pt idx="11488">
                  <c:v>5.0824738150335804</c:v>
                </c:pt>
                <c:pt idx="11489">
                  <c:v>8.0494027349395392</c:v>
                </c:pt>
                <c:pt idx="11490">
                  <c:v>10.828011917179234</c:v>
                </c:pt>
                <c:pt idx="11491">
                  <c:v>2.8296468531836756</c:v>
                </c:pt>
                <c:pt idx="11492">
                  <c:v>8.4442535171854729</c:v>
                </c:pt>
                <c:pt idx="11493">
                  <c:v>2.8056906955630176</c:v>
                </c:pt>
                <c:pt idx="11494">
                  <c:v>8.087690149698</c:v>
                </c:pt>
                <c:pt idx="11495">
                  <c:v>6.0290316134047455</c:v>
                </c:pt>
                <c:pt idx="11496">
                  <c:v>10.453103621415988</c:v>
                </c:pt>
                <c:pt idx="11497">
                  <c:v>1.1225707275175743</c:v>
                </c:pt>
                <c:pt idx="11498">
                  <c:v>4.1288873967900246</c:v>
                </c:pt>
                <c:pt idx="11499">
                  <c:v>6.2813234740746644</c:v>
                </c:pt>
                <c:pt idx="11500">
                  <c:v>6.1819105602159867</c:v>
                </c:pt>
                <c:pt idx="11501">
                  <c:v>6.5506711697325457</c:v>
                </c:pt>
                <c:pt idx="11502">
                  <c:v>5.4966547002002253</c:v>
                </c:pt>
                <c:pt idx="11503">
                  <c:v>5.9753079768419761</c:v>
                </c:pt>
                <c:pt idx="11504">
                  <c:v>4.7735637240375794</c:v>
                </c:pt>
                <c:pt idx="11505">
                  <c:v>7.4531277817146062</c:v>
                </c:pt>
                <c:pt idx="11506">
                  <c:v>4.0101599024650447</c:v>
                </c:pt>
                <c:pt idx="11507">
                  <c:v>3.615910236568415</c:v>
                </c:pt>
                <c:pt idx="11508">
                  <c:v>3.134850326136509</c:v>
                </c:pt>
                <c:pt idx="11509">
                  <c:v>4.763110217472442</c:v>
                </c:pt>
                <c:pt idx="11510">
                  <c:v>4.983679274433638</c:v>
                </c:pt>
                <c:pt idx="11511">
                  <c:v>13.32718310140536</c:v>
                </c:pt>
                <c:pt idx="11512">
                  <c:v>9.0728519981426565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F00-4CCC-A5C5-E28BAD3CE27F}"/>
            </c:ext>
          </c:extLst>
        </c:ser>
        <c:ser>
          <c:idx val="2"/>
          <c:order val="1"/>
          <c:tx>
            <c:v>Q-value &lt; 1.10E-2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A501"/>
              </a:solidFill>
              <a:ln w="9525">
                <a:noFill/>
              </a:ln>
              <a:effectLst/>
            </c:spPr>
          </c:marker>
          <c:xVal>
            <c:numRef>
              <c:f>[1]Feuil2!$L$2:$L$12095</c:f>
              <c:numCache>
                <c:formatCode>General</c:formatCode>
                <c:ptCount val="12094"/>
                <c:pt idx="0">
                  <c:v>4.1617907603893134E-3</c:v>
                </c:pt>
                <c:pt idx="1">
                  <c:v>4.3477710702726508E-3</c:v>
                </c:pt>
                <c:pt idx="2">
                  <c:v>1.997375877464516E-3</c:v>
                </c:pt>
                <c:pt idx="3">
                  <c:v>2.9698207453843755E-3</c:v>
                </c:pt>
                <c:pt idx="4">
                  <c:v>1.5404001847801807E-2</c:v>
                </c:pt>
                <c:pt idx="5">
                  <c:v>9.5443022773982686E-3</c:v>
                </c:pt>
                <c:pt idx="7">
                  <c:v>6.9221192256547631E-3</c:v>
                </c:pt>
                <c:pt idx="9">
                  <c:v>1.7073439124497803E-3</c:v>
                </c:pt>
                <c:pt idx="10">
                  <c:v>1.1993654019237321E-2</c:v>
                </c:pt>
                <c:pt idx="11">
                  <c:v>5.1387203883135283E-3</c:v>
                </c:pt>
                <c:pt idx="12">
                  <c:v>3.3480509417266636E-3</c:v>
                </c:pt>
                <c:pt idx="15">
                  <c:v>5.2136296700573822E-4</c:v>
                </c:pt>
                <c:pt idx="16">
                  <c:v>1.2581556518885829E-4</c:v>
                </c:pt>
                <c:pt idx="17">
                  <c:v>5.8419672684681487E-4</c:v>
                </c:pt>
                <c:pt idx="21">
                  <c:v>7.6720450263365058E-4</c:v>
                </c:pt>
                <c:pt idx="22">
                  <c:v>1.5906077246300579E-4</c:v>
                </c:pt>
                <c:pt idx="23">
                  <c:v>2.3035627123385124E-4</c:v>
                </c:pt>
                <c:pt idx="24">
                  <c:v>2.4513430974051485E-3</c:v>
                </c:pt>
                <c:pt idx="27">
                  <c:v>2.8492264185682779E-4</c:v>
                </c:pt>
                <c:pt idx="28">
                  <c:v>3.1577565354479724E-4</c:v>
                </c:pt>
                <c:pt idx="31">
                  <c:v>6.3459003953416878E-4</c:v>
                </c:pt>
                <c:pt idx="33">
                  <c:v>9.7301543007123821E-4</c:v>
                </c:pt>
                <c:pt idx="34">
                  <c:v>2.5121441548079802E-4</c:v>
                </c:pt>
                <c:pt idx="36">
                  <c:v>3.3808380624233649E-4</c:v>
                </c:pt>
                <c:pt idx="37">
                  <c:v>7.0966968188894303E-5</c:v>
                </c:pt>
                <c:pt idx="38">
                  <c:v>4.7393811146915615E-4</c:v>
                </c:pt>
                <c:pt idx="39">
                  <c:v>5.7635914770199053E-4</c:v>
                </c:pt>
                <c:pt idx="42">
                  <c:v>5.7465690703526764E-4</c:v>
                </c:pt>
                <c:pt idx="43">
                  <c:v>2.2406997683944993E-4</c:v>
                </c:pt>
                <c:pt idx="44">
                  <c:v>4.3237446686865541E-4</c:v>
                </c:pt>
                <c:pt idx="45">
                  <c:v>1.6222719731630447E-4</c:v>
                </c:pt>
                <c:pt idx="48">
                  <c:v>3.3859774390625734E-4</c:v>
                </c:pt>
                <c:pt idx="50">
                  <c:v>4.9106769712302563E-4</c:v>
                </c:pt>
                <c:pt idx="51">
                  <c:v>8.6605758855848281E-4</c:v>
                </c:pt>
                <c:pt idx="57">
                  <c:v>1.1483912006624397E-3</c:v>
                </c:pt>
                <c:pt idx="60">
                  <c:v>1.2602101714288339E-3</c:v>
                </c:pt>
                <c:pt idx="61">
                  <c:v>1.5130787452313744E-4</c:v>
                </c:pt>
                <c:pt idx="62">
                  <c:v>7.8133674495134958E-3</c:v>
                </c:pt>
                <c:pt idx="63">
                  <c:v>1.3073885936285704E-3</c:v>
                </c:pt>
                <c:pt idx="64">
                  <c:v>9.5082558229469421E-4</c:v>
                </c:pt>
                <c:pt idx="66">
                  <c:v>7.4435358494465218E-4</c:v>
                </c:pt>
                <c:pt idx="67">
                  <c:v>7.2215435030058956E-4</c:v>
                </c:pt>
                <c:pt idx="68">
                  <c:v>5.4210687312149328E-4</c:v>
                </c:pt>
                <c:pt idx="69">
                  <c:v>6.7550746172238027E-4</c:v>
                </c:pt>
                <c:pt idx="70">
                  <c:v>6.3651152821428002E-4</c:v>
                </c:pt>
                <c:pt idx="72">
                  <c:v>4.114400616105745E-4</c:v>
                </c:pt>
                <c:pt idx="73">
                  <c:v>6.2838438658570925E-4</c:v>
                </c:pt>
                <c:pt idx="74">
                  <c:v>2.4315039978687296E-4</c:v>
                </c:pt>
                <c:pt idx="76">
                  <c:v>4.8293782388603016E-4</c:v>
                </c:pt>
                <c:pt idx="77">
                  <c:v>6.6454199287761828E-4</c:v>
                </c:pt>
                <c:pt idx="78">
                  <c:v>2.7393053688392878E-4</c:v>
                </c:pt>
                <c:pt idx="79">
                  <c:v>4.4305358446660966E-4</c:v>
                </c:pt>
                <c:pt idx="81">
                  <c:v>4.8597514132312256E-4</c:v>
                </c:pt>
                <c:pt idx="83">
                  <c:v>4.4524750100519861E-4</c:v>
                </c:pt>
                <c:pt idx="85">
                  <c:v>2.5640943957109278E-3</c:v>
                </c:pt>
                <c:pt idx="88">
                  <c:v>2.4780247861154513E-4</c:v>
                </c:pt>
                <c:pt idx="90">
                  <c:v>1.3187763828217641E-3</c:v>
                </c:pt>
                <c:pt idx="92">
                  <c:v>1.7687203406932937E-4</c:v>
                </c:pt>
                <c:pt idx="94">
                  <c:v>7.2763258634503023E-4</c:v>
                </c:pt>
                <c:pt idx="95">
                  <c:v>9.4382988453562463E-4</c:v>
                </c:pt>
                <c:pt idx="97">
                  <c:v>1.1196227706789426E-3</c:v>
                </c:pt>
                <c:pt idx="101">
                  <c:v>3.4632429667366986E-4</c:v>
                </c:pt>
                <c:pt idx="103">
                  <c:v>4.2066407302524873E-4</c:v>
                </c:pt>
                <c:pt idx="104">
                  <c:v>5.8383472631679733E-3</c:v>
                </c:pt>
                <c:pt idx="105">
                  <c:v>1.2180347492891748E-3</c:v>
                </c:pt>
                <c:pt idx="106">
                  <c:v>1.0323874430017521E-3</c:v>
                </c:pt>
                <c:pt idx="107">
                  <c:v>7.6300504200116253E-5</c:v>
                </c:pt>
                <c:pt idx="108">
                  <c:v>1.2841365332573655E-3</c:v>
                </c:pt>
                <c:pt idx="109">
                  <c:v>1.3312401611633999E-4</c:v>
                </c:pt>
                <c:pt idx="110">
                  <c:v>1.2214384578418513E-3</c:v>
                </c:pt>
                <c:pt idx="111">
                  <c:v>1.0204157656337632E-3</c:v>
                </c:pt>
                <c:pt idx="112">
                  <c:v>6.6890730119400631E-4</c:v>
                </c:pt>
                <c:pt idx="113">
                  <c:v>1.3943962805169692E-3</c:v>
                </c:pt>
                <c:pt idx="114">
                  <c:v>4.3823804245600152E-4</c:v>
                </c:pt>
                <c:pt idx="115">
                  <c:v>5.4316307402756049E-4</c:v>
                </c:pt>
                <c:pt idx="116">
                  <c:v>9.7303063682762953E-4</c:v>
                </c:pt>
                <c:pt idx="117">
                  <c:v>1.7270415459696918E-4</c:v>
                </c:pt>
                <c:pt idx="118">
                  <c:v>4.1984530125763761E-4</c:v>
                </c:pt>
                <c:pt idx="120">
                  <c:v>6.0514468036997656E-4</c:v>
                </c:pt>
                <c:pt idx="121">
                  <c:v>5.7080384445187175E-4</c:v>
                </c:pt>
                <c:pt idx="122">
                  <c:v>1.5996186802008411E-4</c:v>
                </c:pt>
                <c:pt idx="123">
                  <c:v>1.2024814187092537E-3</c:v>
                </c:pt>
                <c:pt idx="124">
                  <c:v>1.2042654507157721E-3</c:v>
                </c:pt>
                <c:pt idx="126">
                  <c:v>1.202662349882949E-3</c:v>
                </c:pt>
                <c:pt idx="128">
                  <c:v>3.215620870878788E-4</c:v>
                </c:pt>
                <c:pt idx="130">
                  <c:v>1.4445574417367723E-3</c:v>
                </c:pt>
                <c:pt idx="135">
                  <c:v>5.382441247297024E-5</c:v>
                </c:pt>
                <c:pt idx="138">
                  <c:v>1.5185584761869264E-3</c:v>
                </c:pt>
                <c:pt idx="139">
                  <c:v>4.2217593195526459E-3</c:v>
                </c:pt>
                <c:pt idx="140">
                  <c:v>5.8663516176406406E-3</c:v>
                </c:pt>
                <c:pt idx="141">
                  <c:v>2.5909278330941906E-4</c:v>
                </c:pt>
                <c:pt idx="142">
                  <c:v>1.7483640806787744E-4</c:v>
                </c:pt>
                <c:pt idx="143">
                  <c:v>7.8007447177343766E-4</c:v>
                </c:pt>
                <c:pt idx="145">
                  <c:v>7.3353136955955987E-4</c:v>
                </c:pt>
                <c:pt idx="146">
                  <c:v>3.7092099420181612E-3</c:v>
                </c:pt>
                <c:pt idx="147">
                  <c:v>2.9668931194017469E-4</c:v>
                </c:pt>
                <c:pt idx="148">
                  <c:v>7.0537476859259293E-4</c:v>
                </c:pt>
                <c:pt idx="149">
                  <c:v>1.0291690129590752E-2</c:v>
                </c:pt>
                <c:pt idx="150">
                  <c:v>1.1777579068491836E-3</c:v>
                </c:pt>
                <c:pt idx="152">
                  <c:v>8.059916934192838E-3</c:v>
                </c:pt>
                <c:pt idx="153">
                  <c:v>1.1090372594076525E-3</c:v>
                </c:pt>
                <c:pt idx="154">
                  <c:v>8.3396593747545283E-4</c:v>
                </c:pt>
                <c:pt idx="155">
                  <c:v>1.0981974598489284E-3</c:v>
                </c:pt>
                <c:pt idx="157">
                  <c:v>2.4545012750254894E-3</c:v>
                </c:pt>
                <c:pt idx="159">
                  <c:v>1.4014130033707773E-4</c:v>
                </c:pt>
                <c:pt idx="160">
                  <c:v>6.2485260026760641E-3</c:v>
                </c:pt>
                <c:pt idx="161">
                  <c:v>1.4505185448206132E-4</c:v>
                </c:pt>
                <c:pt idx="163">
                  <c:v>8.887098511463292E-4</c:v>
                </c:pt>
                <c:pt idx="166">
                  <c:v>4.8273917606200117E-3</c:v>
                </c:pt>
                <c:pt idx="167">
                  <c:v>6.0628541526398924E-3</c:v>
                </c:pt>
                <c:pt idx="168">
                  <c:v>1.1453499715653917E-4</c:v>
                </c:pt>
                <c:pt idx="170">
                  <c:v>2.6135520630493305E-4</c:v>
                </c:pt>
                <c:pt idx="172">
                  <c:v>1.0526345166189137E-3</c:v>
                </c:pt>
                <c:pt idx="174">
                  <c:v>4.6184245571237481E-4</c:v>
                </c:pt>
                <c:pt idx="176">
                  <c:v>1.7720834102135084E-3</c:v>
                </c:pt>
                <c:pt idx="177">
                  <c:v>2.8093358722406362E-4</c:v>
                </c:pt>
                <c:pt idx="178">
                  <c:v>1.1398064572533493E-3</c:v>
                </c:pt>
                <c:pt idx="181">
                  <c:v>8.0096104775776605E-4</c:v>
                </c:pt>
                <c:pt idx="182">
                  <c:v>4.0083362646269795E-3</c:v>
                </c:pt>
                <c:pt idx="183">
                  <c:v>2.4732323973443732E-3</c:v>
                </c:pt>
                <c:pt idx="184">
                  <c:v>1.3534762624427979E-3</c:v>
                </c:pt>
                <c:pt idx="186">
                  <c:v>4.9061426118490162E-4</c:v>
                </c:pt>
                <c:pt idx="187">
                  <c:v>1.4447857866698392E-3</c:v>
                </c:pt>
                <c:pt idx="188">
                  <c:v>1.157407004409197E-4</c:v>
                </c:pt>
                <c:pt idx="190">
                  <c:v>1.0223033079339551E-4</c:v>
                </c:pt>
                <c:pt idx="191">
                  <c:v>1.0485025657670291E-3</c:v>
                </c:pt>
                <c:pt idx="192">
                  <c:v>2.1641788988739752E-4</c:v>
                </c:pt>
                <c:pt idx="193">
                  <c:v>2.6712412445559432E-3</c:v>
                </c:pt>
                <c:pt idx="194">
                  <c:v>2.42634310203473E-4</c:v>
                </c:pt>
                <c:pt idx="195">
                  <c:v>1.39034122155827E-4</c:v>
                </c:pt>
                <c:pt idx="196">
                  <c:v>1.7359084672373144E-4</c:v>
                </c:pt>
                <c:pt idx="197">
                  <c:v>3.659227205086127E-4</c:v>
                </c:pt>
                <c:pt idx="198">
                  <c:v>1.4954217689539962E-3</c:v>
                </c:pt>
                <c:pt idx="199">
                  <c:v>1.1823065217408259E-4</c:v>
                </c:pt>
                <c:pt idx="200">
                  <c:v>7.2902349497538997E-4</c:v>
                </c:pt>
                <c:pt idx="201">
                  <c:v>9.6187224645813028E-4</c:v>
                </c:pt>
                <c:pt idx="202">
                  <c:v>3.4864248477914865E-4</c:v>
                </c:pt>
                <c:pt idx="203">
                  <c:v>1.179328882081495E-3</c:v>
                </c:pt>
                <c:pt idx="204">
                  <c:v>1.9067317974860074E-3</c:v>
                </c:pt>
                <c:pt idx="206">
                  <c:v>1.8263325285923964E-3</c:v>
                </c:pt>
                <c:pt idx="207">
                  <c:v>1.0322985575014247E-3</c:v>
                </c:pt>
                <c:pt idx="208">
                  <c:v>1.4933041776440438E-3</c:v>
                </c:pt>
                <c:pt idx="209">
                  <c:v>2.6603700220938285E-3</c:v>
                </c:pt>
                <c:pt idx="211">
                  <c:v>2.7138528220525438E-3</c:v>
                </c:pt>
                <c:pt idx="212">
                  <c:v>3.6875355328120055E-3</c:v>
                </c:pt>
                <c:pt idx="213">
                  <c:v>8.7565415793302475E-4</c:v>
                </c:pt>
                <c:pt idx="214">
                  <c:v>3.2801963446064996E-3</c:v>
                </c:pt>
                <c:pt idx="215">
                  <c:v>2.7854984310576253E-3</c:v>
                </c:pt>
                <c:pt idx="216">
                  <c:v>3.9020793009528622E-3</c:v>
                </c:pt>
                <c:pt idx="217">
                  <c:v>2.0497997178262665E-3</c:v>
                </c:pt>
                <c:pt idx="218">
                  <c:v>5.9575088718054358E-4</c:v>
                </c:pt>
                <c:pt idx="219">
                  <c:v>2.4420531685972122E-3</c:v>
                </c:pt>
                <c:pt idx="221">
                  <c:v>7.533817967534047E-4</c:v>
                </c:pt>
                <c:pt idx="222">
                  <c:v>9.3156678653687468E-4</c:v>
                </c:pt>
                <c:pt idx="223">
                  <c:v>2.6947292592079157E-4</c:v>
                </c:pt>
                <c:pt idx="228">
                  <c:v>4.3132669522697278E-4</c:v>
                </c:pt>
                <c:pt idx="229">
                  <c:v>1.6529652313435468E-4</c:v>
                </c:pt>
                <c:pt idx="230">
                  <c:v>9.2312670322211002E-4</c:v>
                </c:pt>
                <c:pt idx="231">
                  <c:v>8.8984330594106737E-4</c:v>
                </c:pt>
                <c:pt idx="233">
                  <c:v>1.9082722212089742E-3</c:v>
                </c:pt>
                <c:pt idx="234">
                  <c:v>7.1803901051396824E-4</c:v>
                </c:pt>
                <c:pt idx="235">
                  <c:v>4.0390403638590374E-4</c:v>
                </c:pt>
                <c:pt idx="236">
                  <c:v>4.0173478732781411E-4</c:v>
                </c:pt>
                <c:pt idx="237">
                  <c:v>4.8753690861829324E-4</c:v>
                </c:pt>
                <c:pt idx="239">
                  <c:v>1.0257306877973162E-2</c:v>
                </c:pt>
                <c:pt idx="240">
                  <c:v>9.7539068278018495E-4</c:v>
                </c:pt>
                <c:pt idx="241">
                  <c:v>5.4200819819647389E-3</c:v>
                </c:pt>
                <c:pt idx="243">
                  <c:v>4.8856963057158594E-4</c:v>
                </c:pt>
                <c:pt idx="244">
                  <c:v>2.2033333746208228E-4</c:v>
                </c:pt>
                <c:pt idx="245">
                  <c:v>1.4435359880558621E-3</c:v>
                </c:pt>
                <c:pt idx="246">
                  <c:v>1.9512033410724395E-3</c:v>
                </c:pt>
                <c:pt idx="247">
                  <c:v>1.0210964577275561E-3</c:v>
                </c:pt>
                <c:pt idx="249">
                  <c:v>7.7917082676856966E-4</c:v>
                </c:pt>
                <c:pt idx="250">
                  <c:v>8.459271627147926E-4</c:v>
                </c:pt>
                <c:pt idx="251">
                  <c:v>3.3555759099635749E-3</c:v>
                </c:pt>
                <c:pt idx="252">
                  <c:v>6.1321750936704192E-4</c:v>
                </c:pt>
                <c:pt idx="253">
                  <c:v>4.5531751871421151E-4</c:v>
                </c:pt>
                <c:pt idx="254">
                  <c:v>8.5462154526368354E-3</c:v>
                </c:pt>
                <c:pt idx="255">
                  <c:v>6.2541863451907936E-3</c:v>
                </c:pt>
                <c:pt idx="256">
                  <c:v>7.3471096089601723E-4</c:v>
                </c:pt>
                <c:pt idx="257">
                  <c:v>4.9664867765772597E-4</c:v>
                </c:pt>
                <c:pt idx="258">
                  <c:v>6.6135562984634996E-4</c:v>
                </c:pt>
                <c:pt idx="259">
                  <c:v>1.1038354450593744E-3</c:v>
                </c:pt>
                <c:pt idx="260">
                  <c:v>1.9594837403431728E-3</c:v>
                </c:pt>
                <c:pt idx="261">
                  <c:v>6.3754574146079738E-4</c:v>
                </c:pt>
                <c:pt idx="262">
                  <c:v>1.0863862210302383E-2</c:v>
                </c:pt>
                <c:pt idx="263">
                  <c:v>1.3671417317799009E-3</c:v>
                </c:pt>
                <c:pt idx="264">
                  <c:v>4.680974261112583E-3</c:v>
                </c:pt>
                <c:pt idx="265">
                  <c:v>5.727764672167477E-4</c:v>
                </c:pt>
                <c:pt idx="266">
                  <c:v>1.069074582740246E-3</c:v>
                </c:pt>
                <c:pt idx="267">
                  <c:v>3.2037686094333619E-3</c:v>
                </c:pt>
                <c:pt idx="268">
                  <c:v>6.1909611042877406E-4</c:v>
                </c:pt>
                <c:pt idx="269">
                  <c:v>6.9901442686904692E-4</c:v>
                </c:pt>
                <c:pt idx="270">
                  <c:v>7.7968086548682353E-4</c:v>
                </c:pt>
                <c:pt idx="271">
                  <c:v>2.2828161813420091E-3</c:v>
                </c:pt>
                <c:pt idx="274">
                  <c:v>8.2651341154357924E-4</c:v>
                </c:pt>
                <c:pt idx="275">
                  <c:v>9.1745973191054836E-4</c:v>
                </c:pt>
                <c:pt idx="276">
                  <c:v>5.7999109984553697E-3</c:v>
                </c:pt>
                <c:pt idx="277">
                  <c:v>1.8010831474821925E-4</c:v>
                </c:pt>
                <c:pt idx="278">
                  <c:v>6.3602154092421157E-3</c:v>
                </c:pt>
                <c:pt idx="279">
                  <c:v>6.6744921645563735E-3</c:v>
                </c:pt>
                <c:pt idx="281">
                  <c:v>6.1436226879393301E-3</c:v>
                </c:pt>
                <c:pt idx="282">
                  <c:v>1.3483260433048876E-3</c:v>
                </c:pt>
                <c:pt idx="283">
                  <c:v>2.0347719203430456E-3</c:v>
                </c:pt>
                <c:pt idx="284">
                  <c:v>3.6214062289174469E-4</c:v>
                </c:pt>
                <c:pt idx="285">
                  <c:v>2.7316724767443793E-3</c:v>
                </c:pt>
                <c:pt idx="287">
                  <c:v>1.0759264824958942E-3</c:v>
                </c:pt>
                <c:pt idx="288">
                  <c:v>2.2874637729525084E-3</c:v>
                </c:pt>
                <c:pt idx="289">
                  <c:v>1.1224949028156533E-4</c:v>
                </c:pt>
                <c:pt idx="290">
                  <c:v>3.2606436167837882E-3</c:v>
                </c:pt>
                <c:pt idx="291">
                  <c:v>9.0307190606034645E-3</c:v>
                </c:pt>
                <c:pt idx="292">
                  <c:v>3.4211645402123883E-3</c:v>
                </c:pt>
                <c:pt idx="293">
                  <c:v>5.630794922025042E-3</c:v>
                </c:pt>
                <c:pt idx="294">
                  <c:v>6.7062406282070326E-5</c:v>
                </c:pt>
                <c:pt idx="295">
                  <c:v>3.322368167051471E-5</c:v>
                </c:pt>
                <c:pt idx="296">
                  <c:v>2.1017242394771494E-4</c:v>
                </c:pt>
                <c:pt idx="297">
                  <c:v>4.4563594469557171E-4</c:v>
                </c:pt>
                <c:pt idx="299">
                  <c:v>4.9515878858725495E-4</c:v>
                </c:pt>
                <c:pt idx="300">
                  <c:v>1.1546161779884142E-3</c:v>
                </c:pt>
                <c:pt idx="301">
                  <c:v>1.3409514720981773E-3</c:v>
                </c:pt>
                <c:pt idx="302">
                  <c:v>7.7712078948081738E-4</c:v>
                </c:pt>
                <c:pt idx="303">
                  <c:v>6.1920847101590414E-3</c:v>
                </c:pt>
                <c:pt idx="304">
                  <c:v>1.0304076949418383E-2</c:v>
                </c:pt>
                <c:pt idx="305">
                  <c:v>2.4207237049100041E-3</c:v>
                </c:pt>
                <c:pt idx="306">
                  <c:v>3.3842428129276397E-4</c:v>
                </c:pt>
                <c:pt idx="307">
                  <c:v>7.7074510998166904E-4</c:v>
                </c:pt>
                <c:pt idx="309">
                  <c:v>1.75800535556548E-3</c:v>
                </c:pt>
                <c:pt idx="310">
                  <c:v>1.7807476692336354E-3</c:v>
                </c:pt>
                <c:pt idx="311">
                  <c:v>3.2658394523145645E-4</c:v>
                </c:pt>
                <c:pt idx="312">
                  <c:v>5.1817173099012314E-4</c:v>
                </c:pt>
                <c:pt idx="314">
                  <c:v>3.8522714675872285E-3</c:v>
                </c:pt>
                <c:pt idx="317">
                  <c:v>3.9472157920001976E-4</c:v>
                </c:pt>
                <c:pt idx="320">
                  <c:v>1.8442411349402135E-3</c:v>
                </c:pt>
                <c:pt idx="321">
                  <c:v>4.8442976833007088E-4</c:v>
                </c:pt>
                <c:pt idx="322">
                  <c:v>1.9349124129564679E-3</c:v>
                </c:pt>
                <c:pt idx="323">
                  <c:v>1.7379012120722162E-3</c:v>
                </c:pt>
                <c:pt idx="324">
                  <c:v>3.3607681395975852E-4</c:v>
                </c:pt>
                <c:pt idx="326">
                  <c:v>7.9337931620988324E-4</c:v>
                </c:pt>
                <c:pt idx="327">
                  <c:v>1.0218177586444528E-3</c:v>
                </c:pt>
                <c:pt idx="328">
                  <c:v>2.4322537279388022E-3</c:v>
                </c:pt>
                <c:pt idx="329">
                  <c:v>5.8708935193869977E-5</c:v>
                </c:pt>
                <c:pt idx="330">
                  <c:v>4.3882988171382197E-4</c:v>
                </c:pt>
                <c:pt idx="333">
                  <c:v>4.2230081680059934E-4</c:v>
                </c:pt>
                <c:pt idx="334">
                  <c:v>1.4419252896593049E-3</c:v>
                </c:pt>
                <c:pt idx="335">
                  <c:v>4.4398670111893542E-3</c:v>
                </c:pt>
                <c:pt idx="336">
                  <c:v>2.3153364346665821E-3</c:v>
                </c:pt>
                <c:pt idx="337">
                  <c:v>1.2338531597980752E-3</c:v>
                </c:pt>
                <c:pt idx="338">
                  <c:v>7.7862043270674674E-3</c:v>
                </c:pt>
                <c:pt idx="339">
                  <c:v>2.8773825605803651E-3</c:v>
                </c:pt>
                <c:pt idx="340">
                  <c:v>4.0274105084293042E-3</c:v>
                </c:pt>
                <c:pt idx="341">
                  <c:v>2.5493610109134406E-2</c:v>
                </c:pt>
                <c:pt idx="342">
                  <c:v>2.6081559817873294E-3</c:v>
                </c:pt>
                <c:pt idx="343">
                  <c:v>7.9902921158864892E-3</c:v>
                </c:pt>
                <c:pt idx="344">
                  <c:v>4.7591372426299209E-4</c:v>
                </c:pt>
                <c:pt idx="345">
                  <c:v>1.6744800660759799E-4</c:v>
                </c:pt>
                <c:pt idx="346">
                  <c:v>3.0086577694898443E-3</c:v>
                </c:pt>
                <c:pt idx="347">
                  <c:v>7.2189143155288018E-3</c:v>
                </c:pt>
                <c:pt idx="348">
                  <c:v>1.2316156605328638E-3</c:v>
                </c:pt>
                <c:pt idx="349">
                  <c:v>1.2737293252089896E-2</c:v>
                </c:pt>
                <c:pt idx="350">
                  <c:v>1.7339127553212003E-3</c:v>
                </c:pt>
                <c:pt idx="351">
                  <c:v>4.8306221628519313E-3</c:v>
                </c:pt>
                <c:pt idx="352">
                  <c:v>3.9415698916788625E-3</c:v>
                </c:pt>
                <c:pt idx="353">
                  <c:v>5.8563639260985668E-4</c:v>
                </c:pt>
                <c:pt idx="355">
                  <c:v>5.9093557683877673E-3</c:v>
                </c:pt>
                <c:pt idx="356">
                  <c:v>2.0032675140074577E-2</c:v>
                </c:pt>
                <c:pt idx="357">
                  <c:v>1.8000410718425782E-3</c:v>
                </c:pt>
                <c:pt idx="358">
                  <c:v>1.138441436158521E-3</c:v>
                </c:pt>
                <c:pt idx="360">
                  <c:v>6.691381009154211E-3</c:v>
                </c:pt>
                <c:pt idx="361">
                  <c:v>5.5581740004289715E-4</c:v>
                </c:pt>
                <c:pt idx="362">
                  <c:v>3.8474903056378721E-3</c:v>
                </c:pt>
                <c:pt idx="363">
                  <c:v>8.5449134299202829E-3</c:v>
                </c:pt>
                <c:pt idx="364">
                  <c:v>7.0262397221560972E-3</c:v>
                </c:pt>
                <c:pt idx="365">
                  <c:v>1.9614217306216076E-3</c:v>
                </c:pt>
                <c:pt idx="366">
                  <c:v>7.5780599130545565E-4</c:v>
                </c:pt>
                <c:pt idx="367">
                  <c:v>2.7008615388138396E-3</c:v>
                </c:pt>
                <c:pt idx="368">
                  <c:v>3.0567952485952275E-3</c:v>
                </c:pt>
                <c:pt idx="369">
                  <c:v>9.9478362649843273E-4</c:v>
                </c:pt>
                <c:pt idx="370">
                  <c:v>1.7769504122547028E-3</c:v>
                </c:pt>
                <c:pt idx="371">
                  <c:v>1.3849882646882275E-3</c:v>
                </c:pt>
                <c:pt idx="372">
                  <c:v>1.0542922650220983E-3</c:v>
                </c:pt>
                <c:pt idx="373">
                  <c:v>6.2774066061915725E-4</c:v>
                </c:pt>
                <c:pt idx="374">
                  <c:v>3.8909043551818779E-4</c:v>
                </c:pt>
                <c:pt idx="375">
                  <c:v>1.1988440165386415E-3</c:v>
                </c:pt>
                <c:pt idx="377">
                  <c:v>7.3438473846168105E-4</c:v>
                </c:pt>
                <c:pt idx="378">
                  <c:v>1.0960912440041968E-3</c:v>
                </c:pt>
                <c:pt idx="379">
                  <c:v>8.5793261786914331E-3</c:v>
                </c:pt>
                <c:pt idx="380">
                  <c:v>1.9346144340259969E-3</c:v>
                </c:pt>
                <c:pt idx="381">
                  <c:v>5.0454288649976484E-3</c:v>
                </c:pt>
                <c:pt idx="382">
                  <c:v>3.0027901728789668E-3</c:v>
                </c:pt>
                <c:pt idx="383">
                  <c:v>5.423161464950239E-3</c:v>
                </c:pt>
                <c:pt idx="384">
                  <c:v>8.1228556731382257E-3</c:v>
                </c:pt>
                <c:pt idx="386">
                  <c:v>1.2370751116009743E-4</c:v>
                </c:pt>
                <c:pt idx="387">
                  <c:v>1.0104044401486116E-2</c:v>
                </c:pt>
                <c:pt idx="388">
                  <c:v>7.0415274046953409E-4</c:v>
                </c:pt>
                <c:pt idx="389">
                  <c:v>2.7170228382277029E-3</c:v>
                </c:pt>
                <c:pt idx="390">
                  <c:v>2.310556707716125E-2</c:v>
                </c:pt>
                <c:pt idx="391">
                  <c:v>2.7043970592053055E-3</c:v>
                </c:pt>
                <c:pt idx="392">
                  <c:v>2.1038007200079381E-3</c:v>
                </c:pt>
                <c:pt idx="393">
                  <c:v>1.8116573426629656E-2</c:v>
                </c:pt>
                <c:pt idx="394">
                  <c:v>5.4481243031689695E-3</c:v>
                </c:pt>
                <c:pt idx="396">
                  <c:v>1.2881159810963974E-2</c:v>
                </c:pt>
                <c:pt idx="397">
                  <c:v>5.7043974683920985E-3</c:v>
                </c:pt>
                <c:pt idx="398">
                  <c:v>1.928144590011828E-2</c:v>
                </c:pt>
                <c:pt idx="400">
                  <c:v>1.2519447489718995E-3</c:v>
                </c:pt>
                <c:pt idx="401">
                  <c:v>6.2206630013418075E-4</c:v>
                </c:pt>
                <c:pt idx="402">
                  <c:v>8.658170680902169E-4</c:v>
                </c:pt>
                <c:pt idx="403">
                  <c:v>5.733900526659699E-4</c:v>
                </c:pt>
                <c:pt idx="407">
                  <c:v>5.0685211954293373E-4</c:v>
                </c:pt>
                <c:pt idx="408">
                  <c:v>4.4760235223984001E-4</c:v>
                </c:pt>
                <c:pt idx="409">
                  <c:v>3.559399862993459E-4</c:v>
                </c:pt>
                <c:pt idx="410">
                  <c:v>1.496885887088284E-3</c:v>
                </c:pt>
                <c:pt idx="411">
                  <c:v>9.6640780966559148E-4</c:v>
                </c:pt>
                <c:pt idx="414">
                  <c:v>1.5998400452986222E-3</c:v>
                </c:pt>
                <c:pt idx="415">
                  <c:v>7.5521625286011063E-4</c:v>
                </c:pt>
                <c:pt idx="417">
                  <c:v>1.6262780909936413E-4</c:v>
                </c:pt>
                <c:pt idx="418">
                  <c:v>8.2850514605755298E-4</c:v>
                </c:pt>
                <c:pt idx="419">
                  <c:v>2.8154097058044219E-3</c:v>
                </c:pt>
                <c:pt idx="420">
                  <c:v>2.561765076528531E-3</c:v>
                </c:pt>
                <c:pt idx="421">
                  <c:v>1.0741015055128385E-3</c:v>
                </c:pt>
                <c:pt idx="425">
                  <c:v>6.4369580308710215E-4</c:v>
                </c:pt>
                <c:pt idx="426">
                  <c:v>3.097771369560842E-3</c:v>
                </c:pt>
                <c:pt idx="427">
                  <c:v>1.579315293234549E-3</c:v>
                </c:pt>
                <c:pt idx="428">
                  <c:v>1.8443651172569975E-3</c:v>
                </c:pt>
                <c:pt idx="429">
                  <c:v>6.7286628932108092E-4</c:v>
                </c:pt>
                <c:pt idx="431">
                  <c:v>2.2901736050024261E-3</c:v>
                </c:pt>
                <c:pt idx="432">
                  <c:v>1.3699860921852739E-3</c:v>
                </c:pt>
                <c:pt idx="433">
                  <c:v>9.156671881518113E-4</c:v>
                </c:pt>
                <c:pt idx="436">
                  <c:v>3.6369232667106806E-4</c:v>
                </c:pt>
                <c:pt idx="437">
                  <c:v>4.5418128529918439E-3</c:v>
                </c:pt>
                <c:pt idx="438">
                  <c:v>6.6978112695512222E-3</c:v>
                </c:pt>
                <c:pt idx="439">
                  <c:v>1.6140538354619523E-3</c:v>
                </c:pt>
                <c:pt idx="440">
                  <c:v>4.166065246498517E-4</c:v>
                </c:pt>
                <c:pt idx="442">
                  <c:v>4.4634288301259687E-4</c:v>
                </c:pt>
                <c:pt idx="443">
                  <c:v>2.4020466282483788E-3</c:v>
                </c:pt>
                <c:pt idx="444">
                  <c:v>1.0486279522376334E-4</c:v>
                </c:pt>
                <c:pt idx="445">
                  <c:v>1.6145506007712066E-3</c:v>
                </c:pt>
                <c:pt idx="446">
                  <c:v>7.8505894920570993E-5</c:v>
                </c:pt>
                <c:pt idx="447">
                  <c:v>1.6598303241910908E-3</c:v>
                </c:pt>
                <c:pt idx="448">
                  <c:v>2.7141441697053421E-4</c:v>
                </c:pt>
                <c:pt idx="449">
                  <c:v>9.0394198712184586E-4</c:v>
                </c:pt>
                <c:pt idx="450">
                  <c:v>3.2433852961493814E-4</c:v>
                </c:pt>
                <c:pt idx="451">
                  <c:v>1.0821869715169888E-2</c:v>
                </c:pt>
                <c:pt idx="453">
                  <c:v>1.0298913096839991E-2</c:v>
                </c:pt>
                <c:pt idx="455">
                  <c:v>1.1039278711277708E-4</c:v>
                </c:pt>
                <c:pt idx="456">
                  <c:v>3.6071147910325513E-3</c:v>
                </c:pt>
                <c:pt idx="457">
                  <c:v>8.3960572774300149E-3</c:v>
                </c:pt>
                <c:pt idx="458">
                  <c:v>2.6415058238255899E-2</c:v>
                </c:pt>
                <c:pt idx="460">
                  <c:v>9.3440255704366006E-5</c:v>
                </c:pt>
                <c:pt idx="461">
                  <c:v>4.5164190442882672E-4</c:v>
                </c:pt>
                <c:pt idx="462">
                  <c:v>9.2623998810977652E-3</c:v>
                </c:pt>
                <c:pt idx="463">
                  <c:v>7.5409800262002087E-3</c:v>
                </c:pt>
                <c:pt idx="464">
                  <c:v>9.2009770031068437E-3</c:v>
                </c:pt>
                <c:pt idx="465">
                  <c:v>1.7635412444043711E-3</c:v>
                </c:pt>
                <c:pt idx="466">
                  <c:v>6.6753996547812852E-4</c:v>
                </c:pt>
                <c:pt idx="467">
                  <c:v>1.4898858360802483E-4</c:v>
                </c:pt>
                <c:pt idx="468">
                  <c:v>8.9536125915439934E-4</c:v>
                </c:pt>
                <c:pt idx="470">
                  <c:v>1.094220292883808E-3</c:v>
                </c:pt>
                <c:pt idx="473">
                  <c:v>1.4037725895932015E-3</c:v>
                </c:pt>
                <c:pt idx="474">
                  <c:v>1.0078408661002205E-3</c:v>
                </c:pt>
                <c:pt idx="475">
                  <c:v>2.6828959583355785E-4</c:v>
                </c:pt>
                <c:pt idx="477">
                  <c:v>1.1442696097864419E-3</c:v>
                </c:pt>
                <c:pt idx="478">
                  <c:v>3.6089803061348466E-3</c:v>
                </c:pt>
                <c:pt idx="479">
                  <c:v>8.5867959048873852E-4</c:v>
                </c:pt>
                <c:pt idx="480">
                  <c:v>8.9593434085430694E-4</c:v>
                </c:pt>
                <c:pt idx="481">
                  <c:v>2.666209671764236E-4</c:v>
                </c:pt>
                <c:pt idx="483">
                  <c:v>1.9082671503778629E-3</c:v>
                </c:pt>
                <c:pt idx="484">
                  <c:v>1.0860406817306729E-3</c:v>
                </c:pt>
                <c:pt idx="485">
                  <c:v>1.7518086411765961E-3</c:v>
                </c:pt>
                <c:pt idx="486">
                  <c:v>7.3168694488071062E-4</c:v>
                </c:pt>
                <c:pt idx="487">
                  <c:v>1.3040697297059963E-3</c:v>
                </c:pt>
                <c:pt idx="491">
                  <c:v>1.208477057526887E-3</c:v>
                </c:pt>
                <c:pt idx="492">
                  <c:v>1.4554328301446516E-3</c:v>
                </c:pt>
                <c:pt idx="493">
                  <c:v>9.9879274200723655E-4</c:v>
                </c:pt>
                <c:pt idx="494">
                  <c:v>8.083127054358335E-4</c:v>
                </c:pt>
                <c:pt idx="495">
                  <c:v>3.4742191941968654E-4</c:v>
                </c:pt>
                <c:pt idx="496">
                  <c:v>8.2613271902210632E-4</c:v>
                </c:pt>
                <c:pt idx="497">
                  <c:v>3.1491447682799491E-4</c:v>
                </c:pt>
                <c:pt idx="498">
                  <c:v>7.3475881583092762E-4</c:v>
                </c:pt>
                <c:pt idx="499">
                  <c:v>2.6739390873401804E-4</c:v>
                </c:pt>
                <c:pt idx="500">
                  <c:v>3.9896919412176651E-4</c:v>
                </c:pt>
                <c:pt idx="502">
                  <c:v>5.3783040792446482E-4</c:v>
                </c:pt>
                <c:pt idx="503">
                  <c:v>5.207925840948471E-4</c:v>
                </c:pt>
                <c:pt idx="504">
                  <c:v>6.4903231262713253E-4</c:v>
                </c:pt>
                <c:pt idx="505">
                  <c:v>1.3739353839603973E-3</c:v>
                </c:pt>
                <c:pt idx="506">
                  <c:v>2.2586416117578731E-3</c:v>
                </c:pt>
                <c:pt idx="507">
                  <c:v>4.8108773041162685E-2</c:v>
                </c:pt>
                <c:pt idx="509">
                  <c:v>5.2396586773098414E-2</c:v>
                </c:pt>
                <c:pt idx="510">
                  <c:v>1.6998002979928536E-2</c:v>
                </c:pt>
                <c:pt idx="511">
                  <c:v>1.32856141229724E-3</c:v>
                </c:pt>
                <c:pt idx="512">
                  <c:v>1.4158136372869536E-2</c:v>
                </c:pt>
                <c:pt idx="514">
                  <c:v>6.0328992548528619E-4</c:v>
                </c:pt>
                <c:pt idx="517">
                  <c:v>6.5050304219239062E-4</c:v>
                </c:pt>
                <c:pt idx="519">
                  <c:v>2.2395818845740597E-4</c:v>
                </c:pt>
                <c:pt idx="520">
                  <c:v>1.4740488261151168E-3</c:v>
                </c:pt>
                <c:pt idx="521">
                  <c:v>1.2551803187875812E-3</c:v>
                </c:pt>
                <c:pt idx="524">
                  <c:v>3.7433050766531128E-6</c:v>
                </c:pt>
                <c:pt idx="525">
                  <c:v>2.343224411828714E-3</c:v>
                </c:pt>
                <c:pt idx="526">
                  <c:v>2.2095576461486201E-4</c:v>
                </c:pt>
                <c:pt idx="528">
                  <c:v>2.862516990826189E-4</c:v>
                </c:pt>
                <c:pt idx="530">
                  <c:v>4.5299734844570302E-4</c:v>
                </c:pt>
                <c:pt idx="531">
                  <c:v>1.3951036118399441E-3</c:v>
                </c:pt>
                <c:pt idx="532">
                  <c:v>1.4637483076255649E-4</c:v>
                </c:pt>
                <c:pt idx="534">
                  <c:v>3.5360976858874404E-4</c:v>
                </c:pt>
                <c:pt idx="535">
                  <c:v>1.7705733658142915E-4</c:v>
                </c:pt>
                <c:pt idx="537">
                  <c:v>2.5222655695188054E-4</c:v>
                </c:pt>
                <c:pt idx="538">
                  <c:v>3.0114686907431194E-4</c:v>
                </c:pt>
                <c:pt idx="541">
                  <c:v>1.3311319009349003E-2</c:v>
                </c:pt>
                <c:pt idx="542">
                  <c:v>4.9256744206327766E-3</c:v>
                </c:pt>
                <c:pt idx="543">
                  <c:v>3.828151019119133E-3</c:v>
                </c:pt>
                <c:pt idx="544">
                  <c:v>1.186458560923348E-2</c:v>
                </c:pt>
                <c:pt idx="545">
                  <c:v>1.1900201489591217E-3</c:v>
                </c:pt>
                <c:pt idx="546">
                  <c:v>2.5890361997385138E-3</c:v>
                </c:pt>
                <c:pt idx="547">
                  <c:v>5.7280150283280417E-3</c:v>
                </c:pt>
                <c:pt idx="548">
                  <c:v>5.4165535666908385E-3</c:v>
                </c:pt>
                <c:pt idx="551">
                  <c:v>2.4470512516380819E-3</c:v>
                </c:pt>
                <c:pt idx="553">
                  <c:v>5.9187835647579482E-3</c:v>
                </c:pt>
                <c:pt idx="554">
                  <c:v>5.2529778433658329E-4</c:v>
                </c:pt>
                <c:pt idx="558">
                  <c:v>6.89594806097649E-4</c:v>
                </c:pt>
                <c:pt idx="559">
                  <c:v>2.3184045740242724E-4</c:v>
                </c:pt>
                <c:pt idx="561">
                  <c:v>1.1629458553676279E-3</c:v>
                </c:pt>
                <c:pt idx="563">
                  <c:v>7.8260446693141552E-4</c:v>
                </c:pt>
                <c:pt idx="565">
                  <c:v>1.0490531106637502E-3</c:v>
                </c:pt>
                <c:pt idx="566">
                  <c:v>8.8034660935858914E-4</c:v>
                </c:pt>
                <c:pt idx="567">
                  <c:v>6.3490922931206068E-4</c:v>
                </c:pt>
                <c:pt idx="568">
                  <c:v>9.9053326859775757E-4</c:v>
                </c:pt>
                <c:pt idx="569">
                  <c:v>1.3882332459730625E-4</c:v>
                </c:pt>
                <c:pt idx="571">
                  <c:v>1.4174086915245221E-2</c:v>
                </c:pt>
                <c:pt idx="572">
                  <c:v>1.7717285269416485E-2</c:v>
                </c:pt>
                <c:pt idx="573">
                  <c:v>2.2803389126406334E-2</c:v>
                </c:pt>
                <c:pt idx="574">
                  <c:v>4.1027076884101489E-2</c:v>
                </c:pt>
                <c:pt idx="575">
                  <c:v>1.4753351262782334E-2</c:v>
                </c:pt>
                <c:pt idx="577">
                  <c:v>8.4939956567881818E-3</c:v>
                </c:pt>
                <c:pt idx="582">
                  <c:v>2.2197222279941682E-3</c:v>
                </c:pt>
                <c:pt idx="583">
                  <c:v>1.1764813193288497E-3</c:v>
                </c:pt>
                <c:pt idx="584">
                  <c:v>2.8269361787552831E-3</c:v>
                </c:pt>
                <c:pt idx="585">
                  <c:v>2.7684446504835361E-3</c:v>
                </c:pt>
                <c:pt idx="586">
                  <c:v>8.0527530902542606E-4</c:v>
                </c:pt>
                <c:pt idx="587">
                  <c:v>4.5694803569171581E-3</c:v>
                </c:pt>
                <c:pt idx="588">
                  <c:v>2.0378283265814943E-3</c:v>
                </c:pt>
                <c:pt idx="590">
                  <c:v>4.9674930338902889E-3</c:v>
                </c:pt>
                <c:pt idx="591">
                  <c:v>3.2748811808094112E-3</c:v>
                </c:pt>
                <c:pt idx="592">
                  <c:v>5.2181548484805914E-3</c:v>
                </c:pt>
                <c:pt idx="593">
                  <c:v>1.4031642858462444E-3</c:v>
                </c:pt>
                <c:pt idx="595">
                  <c:v>2.8876150412844814E-4</c:v>
                </c:pt>
                <c:pt idx="596">
                  <c:v>2.3522980562933353E-4</c:v>
                </c:pt>
                <c:pt idx="597">
                  <c:v>3.6198305004011796E-4</c:v>
                </c:pt>
                <c:pt idx="600">
                  <c:v>1.4771115584882651E-3</c:v>
                </c:pt>
                <c:pt idx="602">
                  <c:v>8.0868239306713355E-4</c:v>
                </c:pt>
                <c:pt idx="604">
                  <c:v>4.0576804262238374E-4</c:v>
                </c:pt>
                <c:pt idx="605">
                  <c:v>1.3561963056183722E-3</c:v>
                </c:pt>
                <c:pt idx="606">
                  <c:v>1.5253596953341661E-3</c:v>
                </c:pt>
                <c:pt idx="607">
                  <c:v>9.404192767748685E-4</c:v>
                </c:pt>
                <c:pt idx="610">
                  <c:v>2.0748980990628377E-3</c:v>
                </c:pt>
                <c:pt idx="612">
                  <c:v>1.0281917996669604E-3</c:v>
                </c:pt>
                <c:pt idx="613">
                  <c:v>1.8126443595954849E-3</c:v>
                </c:pt>
                <c:pt idx="614">
                  <c:v>9.6222646038462479E-4</c:v>
                </c:pt>
                <c:pt idx="615">
                  <c:v>3.153862419971626E-3</c:v>
                </c:pt>
                <c:pt idx="618">
                  <c:v>1.4313612723609726E-4</c:v>
                </c:pt>
                <c:pt idx="619">
                  <c:v>4.2013041425660938E-4</c:v>
                </c:pt>
                <c:pt idx="620">
                  <c:v>3.189954221644988E-3</c:v>
                </c:pt>
                <c:pt idx="621">
                  <c:v>3.3558408993420059E-4</c:v>
                </c:pt>
                <c:pt idx="623">
                  <c:v>6.3762784476586326E-4</c:v>
                </c:pt>
                <c:pt idx="624">
                  <c:v>1.5874691524454099E-4</c:v>
                </c:pt>
                <c:pt idx="625">
                  <c:v>2.7964202206298531E-4</c:v>
                </c:pt>
                <c:pt idx="626">
                  <c:v>9.4847204187237515E-4</c:v>
                </c:pt>
                <c:pt idx="627">
                  <c:v>4.3971742476772268E-4</c:v>
                </c:pt>
                <c:pt idx="628">
                  <c:v>2.0708276061444143E-5</c:v>
                </c:pt>
                <c:pt idx="631">
                  <c:v>3.7185339798559137E-4</c:v>
                </c:pt>
                <c:pt idx="633">
                  <c:v>9.2457726784538001E-5</c:v>
                </c:pt>
                <c:pt idx="638">
                  <c:v>5.8912243518545404E-5</c:v>
                </c:pt>
                <c:pt idx="639">
                  <c:v>4.814055804134235E-4</c:v>
                </c:pt>
                <c:pt idx="641">
                  <c:v>4.2678335335466538E-4</c:v>
                </c:pt>
                <c:pt idx="642">
                  <c:v>3.8363022492628328E-3</c:v>
                </c:pt>
                <c:pt idx="643">
                  <c:v>2.1074388354192335E-4</c:v>
                </c:pt>
                <c:pt idx="645">
                  <c:v>2.2079460447273444E-4</c:v>
                </c:pt>
                <c:pt idx="646">
                  <c:v>1.8438943486401085E-3</c:v>
                </c:pt>
                <c:pt idx="647">
                  <c:v>5.2918402563585632E-4</c:v>
                </c:pt>
                <c:pt idx="648">
                  <c:v>5.3208297231423858E-4</c:v>
                </c:pt>
                <c:pt idx="649">
                  <c:v>9.4159488099257384E-4</c:v>
                </c:pt>
                <c:pt idx="650">
                  <c:v>2.2965466002357968E-3</c:v>
                </c:pt>
                <c:pt idx="651">
                  <c:v>5.8049664818655099E-4</c:v>
                </c:pt>
                <c:pt idx="652">
                  <c:v>1.4331149314784173E-3</c:v>
                </c:pt>
                <c:pt idx="653">
                  <c:v>1.2284761598949144E-3</c:v>
                </c:pt>
                <c:pt idx="654">
                  <c:v>2.7275792145476421E-4</c:v>
                </c:pt>
                <c:pt idx="655">
                  <c:v>4.7128660700138889E-4</c:v>
                </c:pt>
                <c:pt idx="656">
                  <c:v>6.5368008740610722E-4</c:v>
                </c:pt>
                <c:pt idx="657">
                  <c:v>1.4091113097658583E-4</c:v>
                </c:pt>
                <c:pt idx="658">
                  <c:v>8.9841342159014421E-3</c:v>
                </c:pt>
                <c:pt idx="659">
                  <c:v>1.083065507209432E-3</c:v>
                </c:pt>
                <c:pt idx="660">
                  <c:v>1.3418444920962266E-2</c:v>
                </c:pt>
                <c:pt idx="661">
                  <c:v>2.4873357737575111E-2</c:v>
                </c:pt>
                <c:pt idx="662">
                  <c:v>4.0297633467747203E-4</c:v>
                </c:pt>
                <c:pt idx="663">
                  <c:v>3.8234273960524603E-3</c:v>
                </c:pt>
                <c:pt idx="664">
                  <c:v>2.1561914108036515E-3</c:v>
                </c:pt>
                <c:pt idx="665">
                  <c:v>2.6854006169364542E-4</c:v>
                </c:pt>
                <c:pt idx="666">
                  <c:v>2.1394009909384082E-3</c:v>
                </c:pt>
                <c:pt idx="668">
                  <c:v>3.1121619739486401E-3</c:v>
                </c:pt>
                <c:pt idx="669">
                  <c:v>1.8822127901275889E-4</c:v>
                </c:pt>
                <c:pt idx="670">
                  <c:v>8.2152749886949753E-4</c:v>
                </c:pt>
                <c:pt idx="671">
                  <c:v>2.8819412079773956E-3</c:v>
                </c:pt>
                <c:pt idx="672">
                  <c:v>1.1911792030161138E-2</c:v>
                </c:pt>
                <c:pt idx="673">
                  <c:v>6.6091910236384184E-4</c:v>
                </c:pt>
                <c:pt idx="674">
                  <c:v>1.0842341002712816E-3</c:v>
                </c:pt>
                <c:pt idx="675">
                  <c:v>7.2533044440269371E-3</c:v>
                </c:pt>
                <c:pt idx="676">
                  <c:v>3.0462604530775415E-3</c:v>
                </c:pt>
                <c:pt idx="677">
                  <c:v>4.5969731751762596E-3</c:v>
                </c:pt>
                <c:pt idx="678">
                  <c:v>1.4704982837586153E-2</c:v>
                </c:pt>
                <c:pt idx="679">
                  <c:v>1.6801985106234141E-3</c:v>
                </c:pt>
                <c:pt idx="680">
                  <c:v>3.0504891838669954E-3</c:v>
                </c:pt>
                <c:pt idx="681">
                  <c:v>2.188599046629725E-4</c:v>
                </c:pt>
                <c:pt idx="682">
                  <c:v>6.553155834237459E-4</c:v>
                </c:pt>
                <c:pt idx="683">
                  <c:v>1.3016864192380271E-3</c:v>
                </c:pt>
                <c:pt idx="684">
                  <c:v>5.7110204603747572E-3</c:v>
                </c:pt>
                <c:pt idx="685">
                  <c:v>2.9385917988003561E-3</c:v>
                </c:pt>
                <c:pt idx="686">
                  <c:v>1.3416479094450733E-4</c:v>
                </c:pt>
                <c:pt idx="687">
                  <c:v>2.1217574227588147E-3</c:v>
                </c:pt>
                <c:pt idx="689">
                  <c:v>4.7965380378620987E-4</c:v>
                </c:pt>
                <c:pt idx="690">
                  <c:v>1.9418245156004027E-4</c:v>
                </c:pt>
                <c:pt idx="691">
                  <c:v>1.073009543959644E-3</c:v>
                </c:pt>
                <c:pt idx="693">
                  <c:v>3.1520368910023029E-4</c:v>
                </c:pt>
                <c:pt idx="695">
                  <c:v>1.1597999851803286E-3</c:v>
                </c:pt>
                <c:pt idx="697">
                  <c:v>6.2111248110267858E-4</c:v>
                </c:pt>
                <c:pt idx="698">
                  <c:v>1.8456317901117112E-4</c:v>
                </c:pt>
                <c:pt idx="699">
                  <c:v>5.1749579416495587E-3</c:v>
                </c:pt>
                <c:pt idx="700">
                  <c:v>5.0127791429849669E-3</c:v>
                </c:pt>
                <c:pt idx="701">
                  <c:v>2.2810728028136678E-3</c:v>
                </c:pt>
                <c:pt idx="702">
                  <c:v>6.0992968712071981E-3</c:v>
                </c:pt>
                <c:pt idx="703">
                  <c:v>3.3070034272299044E-3</c:v>
                </c:pt>
                <c:pt idx="704">
                  <c:v>8.656389390220693E-3</c:v>
                </c:pt>
                <c:pt idx="705">
                  <c:v>2.8618644479644492E-4</c:v>
                </c:pt>
                <c:pt idx="706">
                  <c:v>7.2051020959920848E-4</c:v>
                </c:pt>
                <c:pt idx="707">
                  <c:v>2.6789907552228001E-3</c:v>
                </c:pt>
                <c:pt idx="708">
                  <c:v>1.6680404884816245E-3</c:v>
                </c:pt>
                <c:pt idx="709">
                  <c:v>7.6270566449875433E-4</c:v>
                </c:pt>
                <c:pt idx="710">
                  <c:v>2.1878399215260439E-3</c:v>
                </c:pt>
                <c:pt idx="712">
                  <c:v>2.342530199172519E-3</c:v>
                </c:pt>
                <c:pt idx="713">
                  <c:v>1.2768541425161734E-3</c:v>
                </c:pt>
                <c:pt idx="714">
                  <c:v>1.4872751711534381E-3</c:v>
                </c:pt>
                <c:pt idx="715">
                  <c:v>2.7789420945172798E-4</c:v>
                </c:pt>
                <c:pt idx="716">
                  <c:v>2.9792220297716486E-4</c:v>
                </c:pt>
                <c:pt idx="717">
                  <c:v>3.0664933222481878E-3</c:v>
                </c:pt>
                <c:pt idx="719">
                  <c:v>2.1604917732846148E-3</c:v>
                </c:pt>
                <c:pt idx="721">
                  <c:v>6.8730205776243859E-4</c:v>
                </c:pt>
                <c:pt idx="722">
                  <c:v>7.6317486311398559E-4</c:v>
                </c:pt>
                <c:pt idx="723">
                  <c:v>3.7512277664978285E-3</c:v>
                </c:pt>
                <c:pt idx="724">
                  <c:v>2.6980174947152024E-3</c:v>
                </c:pt>
                <c:pt idx="725">
                  <c:v>4.1361280110314893E-4</c:v>
                </c:pt>
                <c:pt idx="726">
                  <c:v>1.6831958927846858E-3</c:v>
                </c:pt>
                <c:pt idx="727">
                  <c:v>1.609805012372519E-3</c:v>
                </c:pt>
                <c:pt idx="728">
                  <c:v>1.8728382953702484E-3</c:v>
                </c:pt>
                <c:pt idx="729">
                  <c:v>5.4502493039125088E-3</c:v>
                </c:pt>
                <c:pt idx="730">
                  <c:v>2.3416857916743507E-3</c:v>
                </c:pt>
                <c:pt idx="731">
                  <c:v>3.0964124910187648E-4</c:v>
                </c:pt>
                <c:pt idx="733">
                  <c:v>2.0127903959034511E-3</c:v>
                </c:pt>
                <c:pt idx="735">
                  <c:v>2.5937731994790216E-3</c:v>
                </c:pt>
                <c:pt idx="737">
                  <c:v>2.9857363385534197E-4</c:v>
                </c:pt>
                <c:pt idx="740">
                  <c:v>2.678517827864131E-4</c:v>
                </c:pt>
                <c:pt idx="742">
                  <c:v>4.8234132298017511E-4</c:v>
                </c:pt>
                <c:pt idx="743">
                  <c:v>8.6652188012307965E-4</c:v>
                </c:pt>
                <c:pt idx="744">
                  <c:v>5.5300516970354366E-3</c:v>
                </c:pt>
                <c:pt idx="745">
                  <c:v>7.008615409820892E-4</c:v>
                </c:pt>
                <c:pt idx="746">
                  <c:v>5.5098848652685372E-4</c:v>
                </c:pt>
                <c:pt idx="748">
                  <c:v>6.4390541894019916E-5</c:v>
                </c:pt>
                <c:pt idx="750">
                  <c:v>1.9978642407985923E-4</c:v>
                </c:pt>
                <c:pt idx="751">
                  <c:v>2.1675951046437391E-4</c:v>
                </c:pt>
                <c:pt idx="752">
                  <c:v>2.5175889162967096E-4</c:v>
                </c:pt>
                <c:pt idx="754">
                  <c:v>1.1851398014871243E-3</c:v>
                </c:pt>
                <c:pt idx="755">
                  <c:v>1.3226329458663612E-3</c:v>
                </c:pt>
                <c:pt idx="756">
                  <c:v>1.7678416664254252E-4</c:v>
                </c:pt>
                <c:pt idx="757">
                  <c:v>1.6489723813400663E-4</c:v>
                </c:pt>
                <c:pt idx="758">
                  <c:v>2.1603839709876424E-3</c:v>
                </c:pt>
                <c:pt idx="759">
                  <c:v>1.1111025014361152E-3</c:v>
                </c:pt>
                <c:pt idx="761">
                  <c:v>3.6333654185782377E-4</c:v>
                </c:pt>
                <c:pt idx="762">
                  <c:v>7.043022721010514E-4</c:v>
                </c:pt>
                <c:pt idx="763">
                  <c:v>7.474849893706043E-4</c:v>
                </c:pt>
                <c:pt idx="765">
                  <c:v>1.9917758377744604E-2</c:v>
                </c:pt>
                <c:pt idx="766">
                  <c:v>5.4841587205985047E-3</c:v>
                </c:pt>
                <c:pt idx="767">
                  <c:v>5.7145747855117252E-3</c:v>
                </c:pt>
                <c:pt idx="768">
                  <c:v>4.8647046278516223E-3</c:v>
                </c:pt>
                <c:pt idx="769">
                  <c:v>3.320474169457991E-3</c:v>
                </c:pt>
                <c:pt idx="770">
                  <c:v>7.8480381011518021E-3</c:v>
                </c:pt>
                <c:pt idx="771">
                  <c:v>2.6445912404773632E-3</c:v>
                </c:pt>
                <c:pt idx="772">
                  <c:v>2.5198441733941543E-3</c:v>
                </c:pt>
                <c:pt idx="773">
                  <c:v>4.9504758555873312E-3</c:v>
                </c:pt>
                <c:pt idx="774">
                  <c:v>1.4605421167102107E-2</c:v>
                </c:pt>
                <c:pt idx="776">
                  <c:v>1.848175881567201E-3</c:v>
                </c:pt>
                <c:pt idx="777">
                  <c:v>4.216211770779207E-3</c:v>
                </c:pt>
                <c:pt idx="778">
                  <c:v>1.3749100530222328E-2</c:v>
                </c:pt>
                <c:pt idx="779">
                  <c:v>1.2225746579309658E-2</c:v>
                </c:pt>
                <c:pt idx="780">
                  <c:v>4.1058885900024961E-2</c:v>
                </c:pt>
                <c:pt idx="782">
                  <c:v>1.6495909641255978E-2</c:v>
                </c:pt>
                <c:pt idx="783">
                  <c:v>3.605645623402353E-2</c:v>
                </c:pt>
                <c:pt idx="784">
                  <c:v>1.4768938223590485E-2</c:v>
                </c:pt>
                <c:pt idx="785">
                  <c:v>1.0870038209701172E-3</c:v>
                </c:pt>
                <c:pt idx="786">
                  <c:v>1.0097066888263262E-3</c:v>
                </c:pt>
                <c:pt idx="787">
                  <c:v>5.4454160625760795E-3</c:v>
                </c:pt>
                <c:pt idx="789">
                  <c:v>3.4457875645237841E-3</c:v>
                </c:pt>
                <c:pt idx="790">
                  <c:v>4.9874735523073248E-2</c:v>
                </c:pt>
                <c:pt idx="791">
                  <c:v>1.1328573793857689E-2</c:v>
                </c:pt>
                <c:pt idx="793">
                  <c:v>2.511771494616941E-3</c:v>
                </c:pt>
                <c:pt idx="794">
                  <c:v>5.7066882158287907E-4</c:v>
                </c:pt>
                <c:pt idx="795">
                  <c:v>3.8558040374363891E-3</c:v>
                </c:pt>
                <c:pt idx="796">
                  <c:v>2.6216743352494225E-2</c:v>
                </c:pt>
                <c:pt idx="797">
                  <c:v>1.3816291046934177E-2</c:v>
                </c:pt>
                <c:pt idx="798">
                  <c:v>3.9666348113841276E-4</c:v>
                </c:pt>
                <c:pt idx="799">
                  <c:v>1.1619215474835928E-3</c:v>
                </c:pt>
                <c:pt idx="802">
                  <c:v>1.6813814457148611E-3</c:v>
                </c:pt>
                <c:pt idx="803">
                  <c:v>2.0390768649302038E-3</c:v>
                </c:pt>
                <c:pt idx="804">
                  <c:v>9.4864178901878126E-4</c:v>
                </c:pt>
                <c:pt idx="805">
                  <c:v>2.5617195779754258E-3</c:v>
                </c:pt>
                <c:pt idx="806">
                  <c:v>2.3341220219041826E-3</c:v>
                </c:pt>
                <c:pt idx="807">
                  <c:v>3.4735843531417883E-4</c:v>
                </c:pt>
                <c:pt idx="808">
                  <c:v>1.4200011457422813E-3</c:v>
                </c:pt>
                <c:pt idx="810">
                  <c:v>7.7357895783967186E-4</c:v>
                </c:pt>
                <c:pt idx="812">
                  <c:v>8.6070012550619907E-5</c:v>
                </c:pt>
                <c:pt idx="813">
                  <c:v>9.9470805259132336E-3</c:v>
                </c:pt>
                <c:pt idx="816">
                  <c:v>9.132636133726955E-4</c:v>
                </c:pt>
                <c:pt idx="818">
                  <c:v>1.5906137623674437E-3</c:v>
                </c:pt>
                <c:pt idx="820">
                  <c:v>4.9007940107087811E-3</c:v>
                </c:pt>
                <c:pt idx="821">
                  <c:v>2.1620223108715863E-3</c:v>
                </c:pt>
                <c:pt idx="822">
                  <c:v>1.7634177384083154E-3</c:v>
                </c:pt>
                <c:pt idx="823">
                  <c:v>3.5612225017875028E-3</c:v>
                </c:pt>
                <c:pt idx="824">
                  <c:v>6.6433228821055068E-3</c:v>
                </c:pt>
                <c:pt idx="825">
                  <c:v>2.2561578100199721E-3</c:v>
                </c:pt>
                <c:pt idx="826">
                  <c:v>3.2890020611410975E-4</c:v>
                </c:pt>
                <c:pt idx="827">
                  <c:v>9.508521477189719E-4</c:v>
                </c:pt>
                <c:pt idx="828">
                  <c:v>1.2216317514404753E-3</c:v>
                </c:pt>
                <c:pt idx="829">
                  <c:v>1.1800310631865729E-3</c:v>
                </c:pt>
                <c:pt idx="830">
                  <c:v>1.6763623301367383E-3</c:v>
                </c:pt>
                <c:pt idx="831">
                  <c:v>2.1152306809516332E-3</c:v>
                </c:pt>
                <c:pt idx="832">
                  <c:v>7.7783875466409915E-3</c:v>
                </c:pt>
                <c:pt idx="833">
                  <c:v>2.433635187060502E-3</c:v>
                </c:pt>
                <c:pt idx="834">
                  <c:v>1.4315373338994511E-2</c:v>
                </c:pt>
                <c:pt idx="837">
                  <c:v>1.8064112572798018E-2</c:v>
                </c:pt>
                <c:pt idx="839">
                  <c:v>1.6403114300252619E-4</c:v>
                </c:pt>
                <c:pt idx="840">
                  <c:v>2.1449926417086907E-4</c:v>
                </c:pt>
                <c:pt idx="841">
                  <c:v>2.009535696352599E-2</c:v>
                </c:pt>
                <c:pt idx="843">
                  <c:v>2.0342830098603392E-2</c:v>
                </c:pt>
                <c:pt idx="844">
                  <c:v>2.6427287040851997E-4</c:v>
                </c:pt>
                <c:pt idx="845">
                  <c:v>1.0777697705378609E-3</c:v>
                </c:pt>
                <c:pt idx="846">
                  <c:v>5.067562229074246E-3</c:v>
                </c:pt>
                <c:pt idx="848">
                  <c:v>2.5891900930124966E-2</c:v>
                </c:pt>
                <c:pt idx="849">
                  <c:v>2.1078293067804926E-4</c:v>
                </c:pt>
                <c:pt idx="850">
                  <c:v>1.8697935441046717E-3</c:v>
                </c:pt>
                <c:pt idx="851">
                  <c:v>5.0302994300977406E-3</c:v>
                </c:pt>
                <c:pt idx="852">
                  <c:v>2.8109869933975117E-4</c:v>
                </c:pt>
                <c:pt idx="853">
                  <c:v>1.8797295350008035E-2</c:v>
                </c:pt>
                <c:pt idx="854">
                  <c:v>2.6052668087803263E-3</c:v>
                </c:pt>
                <c:pt idx="855">
                  <c:v>1.1596726934268017E-3</c:v>
                </c:pt>
                <c:pt idx="858">
                  <c:v>9.89906776593327E-4</c:v>
                </c:pt>
                <c:pt idx="860">
                  <c:v>6.913431842074616E-2</c:v>
                </c:pt>
                <c:pt idx="861">
                  <c:v>1.2745174648400451E-2</c:v>
                </c:pt>
                <c:pt idx="862">
                  <c:v>2.7591023437611144E-3</c:v>
                </c:pt>
                <c:pt idx="863">
                  <c:v>1.5808238332386203E-3</c:v>
                </c:pt>
                <c:pt idx="864">
                  <c:v>8.8586328155548517E-4</c:v>
                </c:pt>
                <c:pt idx="865">
                  <c:v>0.12648319035372635</c:v>
                </c:pt>
                <c:pt idx="866">
                  <c:v>3.9708435099098598E-2</c:v>
                </c:pt>
                <c:pt idx="867">
                  <c:v>0.11945108593257715</c:v>
                </c:pt>
                <c:pt idx="868">
                  <c:v>2.8880442856493591E-2</c:v>
                </c:pt>
                <c:pt idx="869">
                  <c:v>3.2816471728962333E-3</c:v>
                </c:pt>
                <c:pt idx="870">
                  <c:v>7.6165485507199656E-4</c:v>
                </c:pt>
                <c:pt idx="871">
                  <c:v>4.1545744621264653E-2</c:v>
                </c:pt>
                <c:pt idx="873">
                  <c:v>0.19220090780735927</c:v>
                </c:pt>
                <c:pt idx="874">
                  <c:v>0.49641889595279315</c:v>
                </c:pt>
                <c:pt idx="875">
                  <c:v>3.5477248499189954E-3</c:v>
                </c:pt>
                <c:pt idx="879">
                  <c:v>6.1890027165663643E-2</c:v>
                </c:pt>
                <c:pt idx="883">
                  <c:v>8.9601263228488867E-2</c:v>
                </c:pt>
                <c:pt idx="884">
                  <c:v>1.9832769223062822E-4</c:v>
                </c:pt>
                <c:pt idx="887">
                  <c:v>4.3714444164832025E-3</c:v>
                </c:pt>
                <c:pt idx="888">
                  <c:v>2.0361591355030784E-2</c:v>
                </c:pt>
                <c:pt idx="889">
                  <c:v>6.548139917946906E-2</c:v>
                </c:pt>
                <c:pt idx="890">
                  <c:v>4.7562752099811981E-3</c:v>
                </c:pt>
                <c:pt idx="891">
                  <c:v>1.2211336406905472E-3</c:v>
                </c:pt>
                <c:pt idx="892">
                  <c:v>0.17653870658276047</c:v>
                </c:pt>
                <c:pt idx="893">
                  <c:v>1.6954202549923718E-3</c:v>
                </c:pt>
                <c:pt idx="894">
                  <c:v>5.2753861319533723E-5</c:v>
                </c:pt>
                <c:pt idx="895">
                  <c:v>0.17877357756972198</c:v>
                </c:pt>
                <c:pt idx="896">
                  <c:v>1.9163973597682922E-3</c:v>
                </c:pt>
                <c:pt idx="897">
                  <c:v>1.8821451042902372E-2</c:v>
                </c:pt>
                <c:pt idx="898">
                  <c:v>1.4687389981025423E-2</c:v>
                </c:pt>
                <c:pt idx="900">
                  <c:v>5.0163260504188976E-4</c:v>
                </c:pt>
                <c:pt idx="901">
                  <c:v>6.7850323878202324E-3</c:v>
                </c:pt>
                <c:pt idx="902">
                  <c:v>6.5941907990060876E-4</c:v>
                </c:pt>
                <c:pt idx="903">
                  <c:v>2.0145674254990649E-2</c:v>
                </c:pt>
                <c:pt idx="904">
                  <c:v>5.1762422601199676E-2</c:v>
                </c:pt>
                <c:pt idx="906">
                  <c:v>1.5955419205327551E-3</c:v>
                </c:pt>
                <c:pt idx="907">
                  <c:v>3.3215702221597115E-2</c:v>
                </c:pt>
                <c:pt idx="909">
                  <c:v>1.1861188708097903E-2</c:v>
                </c:pt>
                <c:pt idx="911">
                  <c:v>7.3861594549872673E-3</c:v>
                </c:pt>
                <c:pt idx="913">
                  <c:v>9.3262043627407101E-3</c:v>
                </c:pt>
                <c:pt idx="914">
                  <c:v>8.1731502004412926E-3</c:v>
                </c:pt>
                <c:pt idx="915">
                  <c:v>1.2697174623487817E-4</c:v>
                </c:pt>
                <c:pt idx="916">
                  <c:v>6.7998157092230671E-2</c:v>
                </c:pt>
                <c:pt idx="917">
                  <c:v>9.0436430809048591E-4</c:v>
                </c:pt>
                <c:pt idx="919">
                  <c:v>0.2659891371361186</c:v>
                </c:pt>
                <c:pt idx="920">
                  <c:v>3.2531765897386239E-4</c:v>
                </c:pt>
                <c:pt idx="923">
                  <c:v>3.6447630982075353E-2</c:v>
                </c:pt>
                <c:pt idx="924">
                  <c:v>4.3530726260578359E-4</c:v>
                </c:pt>
                <c:pt idx="925">
                  <c:v>3.5397759140577749E-4</c:v>
                </c:pt>
                <c:pt idx="926">
                  <c:v>2.1336642684098893E-3</c:v>
                </c:pt>
                <c:pt idx="927">
                  <c:v>1.4910990084830194E-2</c:v>
                </c:pt>
                <c:pt idx="929">
                  <c:v>5.1259970379665071E-4</c:v>
                </c:pt>
                <c:pt idx="930">
                  <c:v>3.2146058322292441E-4</c:v>
                </c:pt>
                <c:pt idx="932">
                  <c:v>1.4256241152724825E-4</c:v>
                </c:pt>
                <c:pt idx="933">
                  <c:v>7.5662245088974804E-3</c:v>
                </c:pt>
                <c:pt idx="934">
                  <c:v>7.1081814473225452E-2</c:v>
                </c:pt>
                <c:pt idx="935">
                  <c:v>2.1811603826441185E-2</c:v>
                </c:pt>
                <c:pt idx="937">
                  <c:v>3.9353652634195073E-3</c:v>
                </c:pt>
                <c:pt idx="938">
                  <c:v>8.6136137444206302E-3</c:v>
                </c:pt>
                <c:pt idx="940">
                  <c:v>5.3368684070153397E-2</c:v>
                </c:pt>
                <c:pt idx="941">
                  <c:v>1.2283311859746904E-2</c:v>
                </c:pt>
                <c:pt idx="942">
                  <c:v>4.7109907928174497E-3</c:v>
                </c:pt>
                <c:pt idx="943">
                  <c:v>7.1121251626719431E-3</c:v>
                </c:pt>
                <c:pt idx="944">
                  <c:v>2.3777879974824955E-2</c:v>
                </c:pt>
                <c:pt idx="945">
                  <c:v>6.0967171826330968E-3</c:v>
                </c:pt>
                <c:pt idx="946">
                  <c:v>3.9368718162730307E-3</c:v>
                </c:pt>
                <c:pt idx="947">
                  <c:v>4.6261485095862049E-3</c:v>
                </c:pt>
                <c:pt idx="948">
                  <c:v>0.10214469381926253</c:v>
                </c:pt>
                <c:pt idx="949">
                  <c:v>3.9514388453938632E-3</c:v>
                </c:pt>
                <c:pt idx="950">
                  <c:v>1.1928307359919555E-2</c:v>
                </c:pt>
                <c:pt idx="951">
                  <c:v>7.7963311340328674E-3</c:v>
                </c:pt>
                <c:pt idx="952">
                  <c:v>1.9568640646437561E-2</c:v>
                </c:pt>
                <c:pt idx="953">
                  <c:v>1.7469909472465053E-3</c:v>
                </c:pt>
                <c:pt idx="954">
                  <c:v>4.8406759885504151E-3</c:v>
                </c:pt>
                <c:pt idx="955">
                  <c:v>8.7796961998611988E-4</c:v>
                </c:pt>
                <c:pt idx="956">
                  <c:v>6.5386103437446511E-3</c:v>
                </c:pt>
                <c:pt idx="957">
                  <c:v>2.5421299799511772E-3</c:v>
                </c:pt>
                <c:pt idx="958">
                  <c:v>1.4133486060590044E-3</c:v>
                </c:pt>
                <c:pt idx="959">
                  <c:v>1.0334419728572702E-3</c:v>
                </c:pt>
                <c:pt idx="961">
                  <c:v>6.0899389401724742E-3</c:v>
                </c:pt>
                <c:pt idx="962">
                  <c:v>2.008306776960141E-2</c:v>
                </c:pt>
                <c:pt idx="963">
                  <c:v>2.8410701742805827E-2</c:v>
                </c:pt>
                <c:pt idx="964">
                  <c:v>6.6664044308189987E-4</c:v>
                </c:pt>
                <c:pt idx="966">
                  <c:v>5.0453649437479636E-3</c:v>
                </c:pt>
                <c:pt idx="968">
                  <c:v>6.714260182337786E-3</c:v>
                </c:pt>
                <c:pt idx="970">
                  <c:v>1.2945139233799341E-4</c:v>
                </c:pt>
                <c:pt idx="972">
                  <c:v>1.5916104262832557E-4</c:v>
                </c:pt>
                <c:pt idx="973">
                  <c:v>1.5067314365857287E-4</c:v>
                </c:pt>
                <c:pt idx="974">
                  <c:v>2.1515321170843763E-3</c:v>
                </c:pt>
                <c:pt idx="976">
                  <c:v>3.2892623158418438E-3</c:v>
                </c:pt>
                <c:pt idx="977">
                  <c:v>6.9161780722227606E-4</c:v>
                </c:pt>
                <c:pt idx="979">
                  <c:v>4.5061288885397061E-3</c:v>
                </c:pt>
                <c:pt idx="980">
                  <c:v>4.3675417793312904E-3</c:v>
                </c:pt>
                <c:pt idx="981">
                  <c:v>1.5082328526178766E-2</c:v>
                </c:pt>
                <c:pt idx="983">
                  <c:v>8.4704584961322951E-3</c:v>
                </c:pt>
                <c:pt idx="984">
                  <c:v>9.8793182556279769E-3</c:v>
                </c:pt>
                <c:pt idx="985">
                  <c:v>5.3277208457601323E-4</c:v>
                </c:pt>
                <c:pt idx="986">
                  <c:v>1.0066312763984018E-2</c:v>
                </c:pt>
                <c:pt idx="987">
                  <c:v>3.3582475445640917E-3</c:v>
                </c:pt>
                <c:pt idx="988">
                  <c:v>1.9080470753153917E-3</c:v>
                </c:pt>
                <c:pt idx="989">
                  <c:v>4.5769414949511047E-2</c:v>
                </c:pt>
                <c:pt idx="990">
                  <c:v>6.3459817947092217E-4</c:v>
                </c:pt>
                <c:pt idx="991">
                  <c:v>1.0880963580775277E-3</c:v>
                </c:pt>
                <c:pt idx="992">
                  <c:v>1.2996357830761899E-2</c:v>
                </c:pt>
                <c:pt idx="994">
                  <c:v>9.3213750602759199E-4</c:v>
                </c:pt>
                <c:pt idx="995">
                  <c:v>2.4033646870961971E-4</c:v>
                </c:pt>
                <c:pt idx="996">
                  <c:v>7.9886117096876236E-4</c:v>
                </c:pt>
                <c:pt idx="997">
                  <c:v>1.1348298127800769E-3</c:v>
                </c:pt>
                <c:pt idx="998">
                  <c:v>1.0194039815117647E-2</c:v>
                </c:pt>
                <c:pt idx="999">
                  <c:v>5.3476399001966511E-3</c:v>
                </c:pt>
                <c:pt idx="1002">
                  <c:v>7.0316225433435988E-3</c:v>
                </c:pt>
                <c:pt idx="1003">
                  <c:v>2.5661184693841418E-3</c:v>
                </c:pt>
                <c:pt idx="1004">
                  <c:v>6.7880622639863346E-3</c:v>
                </c:pt>
                <c:pt idx="1005">
                  <c:v>2.3436772191847313E-3</c:v>
                </c:pt>
                <c:pt idx="1008">
                  <c:v>4.6495411416321315E-3</c:v>
                </c:pt>
                <c:pt idx="1009">
                  <c:v>6.8191084373750805E-3</c:v>
                </c:pt>
                <c:pt idx="1011">
                  <c:v>7.9927403895557522E-3</c:v>
                </c:pt>
                <c:pt idx="1012">
                  <c:v>1.6604837568464164E-3</c:v>
                </c:pt>
                <c:pt idx="1013">
                  <c:v>1.3043877984556076E-3</c:v>
                </c:pt>
                <c:pt idx="1014">
                  <c:v>7.2709991091821123E-4</c:v>
                </c:pt>
                <c:pt idx="1015">
                  <c:v>3.3477008261431191E-3</c:v>
                </c:pt>
                <c:pt idx="1016">
                  <c:v>2.5324565211642864E-3</c:v>
                </c:pt>
                <c:pt idx="1017">
                  <c:v>7.9852565573198201E-3</c:v>
                </c:pt>
                <c:pt idx="1018">
                  <c:v>8.9863284865795295E-4</c:v>
                </c:pt>
                <c:pt idx="1020">
                  <c:v>3.1848331039671203E-3</c:v>
                </c:pt>
                <c:pt idx="1021">
                  <c:v>8.3137245213908413E-4</c:v>
                </c:pt>
                <c:pt idx="1022">
                  <c:v>1.8496598637644461E-3</c:v>
                </c:pt>
                <c:pt idx="1023">
                  <c:v>2.943224387755E-4</c:v>
                </c:pt>
                <c:pt idx="1026">
                  <c:v>5.0515399756202667E-3</c:v>
                </c:pt>
                <c:pt idx="1027">
                  <c:v>1.8565455314347914E-3</c:v>
                </c:pt>
                <c:pt idx="1028">
                  <c:v>2.1854441969490382E-3</c:v>
                </c:pt>
                <c:pt idx="1031">
                  <c:v>1.203911991583977E-3</c:v>
                </c:pt>
                <c:pt idx="1032">
                  <c:v>5.2191519432351146E-4</c:v>
                </c:pt>
                <c:pt idx="1035">
                  <c:v>0.44572857184408604</c:v>
                </c:pt>
                <c:pt idx="1036">
                  <c:v>3.3674704833268122E-3</c:v>
                </c:pt>
                <c:pt idx="1037">
                  <c:v>5.6147959078129501E-4</c:v>
                </c:pt>
                <c:pt idx="1039">
                  <c:v>2.1665994578711466E-4</c:v>
                </c:pt>
                <c:pt idx="1041">
                  <c:v>1.4732831455026667E-3</c:v>
                </c:pt>
                <c:pt idx="1047">
                  <c:v>7.4456806758000467E-4</c:v>
                </c:pt>
                <c:pt idx="1048">
                  <c:v>1.3691389386135875E-4</c:v>
                </c:pt>
                <c:pt idx="1049">
                  <c:v>1.5994594824008895E-3</c:v>
                </c:pt>
                <c:pt idx="1050">
                  <c:v>2.5315460378093764E-4</c:v>
                </c:pt>
                <c:pt idx="1053">
                  <c:v>5.6341502331664272E-4</c:v>
                </c:pt>
                <c:pt idx="1054">
                  <c:v>1.5738126897875334E-4</c:v>
                </c:pt>
                <c:pt idx="1056">
                  <c:v>1.1473633005262287E-3</c:v>
                </c:pt>
                <c:pt idx="1057">
                  <c:v>2.2554242066317041E-4</c:v>
                </c:pt>
                <c:pt idx="1059">
                  <c:v>1.7018659461963776E-3</c:v>
                </c:pt>
                <c:pt idx="1060">
                  <c:v>4.1208972835512543E-4</c:v>
                </c:pt>
                <c:pt idx="1062">
                  <c:v>8.5315156838441258E-4</c:v>
                </c:pt>
                <c:pt idx="1063">
                  <c:v>1.0197873522209687E-4</c:v>
                </c:pt>
                <c:pt idx="1065">
                  <c:v>2.6566406689351388E-4</c:v>
                </c:pt>
                <c:pt idx="1066">
                  <c:v>1.2706140035540338E-4</c:v>
                </c:pt>
                <c:pt idx="1069">
                  <c:v>3.0827473040836176E-4</c:v>
                </c:pt>
                <c:pt idx="1078">
                  <c:v>3.4375787243800762E-4</c:v>
                </c:pt>
                <c:pt idx="1081">
                  <c:v>3.59473839568257E-4</c:v>
                </c:pt>
                <c:pt idx="1082">
                  <c:v>1.2934094236758466E-4</c:v>
                </c:pt>
                <c:pt idx="1083">
                  <c:v>1.4441611391678203E-4</c:v>
                </c:pt>
                <c:pt idx="1084">
                  <c:v>7.5322792887699201E-4</c:v>
                </c:pt>
                <c:pt idx="1085">
                  <c:v>8.3197800463765575E-4</c:v>
                </c:pt>
                <c:pt idx="1086">
                  <c:v>4.9811346231025812E-4</c:v>
                </c:pt>
                <c:pt idx="1087">
                  <c:v>1.8822798897948027E-4</c:v>
                </c:pt>
                <c:pt idx="1089">
                  <c:v>4.3250741753573345E-3</c:v>
                </c:pt>
                <c:pt idx="1090">
                  <c:v>3.0789402428363227E-3</c:v>
                </c:pt>
                <c:pt idx="1091">
                  <c:v>3.7260914135680266E-3</c:v>
                </c:pt>
                <c:pt idx="1092">
                  <c:v>1.6343516504680335E-2</c:v>
                </c:pt>
                <c:pt idx="1093">
                  <c:v>6.1230072389503488E-3</c:v>
                </c:pt>
                <c:pt idx="1094">
                  <c:v>4.6750608052969047E-4</c:v>
                </c:pt>
                <c:pt idx="1095">
                  <c:v>1.6987154294011179E-3</c:v>
                </c:pt>
                <c:pt idx="1096">
                  <c:v>1.1234931073313278E-3</c:v>
                </c:pt>
                <c:pt idx="1097">
                  <c:v>3.0966335025972455E-4</c:v>
                </c:pt>
                <c:pt idx="1099">
                  <c:v>5.6295149973652862E-3</c:v>
                </c:pt>
                <c:pt idx="1101">
                  <c:v>9.8926275896302224E-3</c:v>
                </c:pt>
                <c:pt idx="1102">
                  <c:v>1.7692600999438261E-2</c:v>
                </c:pt>
                <c:pt idx="1104">
                  <c:v>7.1382079599313826E-4</c:v>
                </c:pt>
                <c:pt idx="1106">
                  <c:v>2.9694779687373008E-4</c:v>
                </c:pt>
                <c:pt idx="1107">
                  <c:v>1.9092859469659049E-3</c:v>
                </c:pt>
                <c:pt idx="1111">
                  <c:v>6.638487725562814E-4</c:v>
                </c:pt>
                <c:pt idx="1112">
                  <c:v>3.1126582678988397E-3</c:v>
                </c:pt>
                <c:pt idx="1113">
                  <c:v>2.2540089485848518E-3</c:v>
                </c:pt>
                <c:pt idx="1114">
                  <c:v>5.9579046199072878E-3</c:v>
                </c:pt>
                <c:pt idx="1115">
                  <c:v>3.2976743384077446E-2</c:v>
                </c:pt>
                <c:pt idx="1117">
                  <c:v>9.4104083315381469E-4</c:v>
                </c:pt>
                <c:pt idx="1118">
                  <c:v>3.4250583046502811E-3</c:v>
                </c:pt>
                <c:pt idx="1119">
                  <c:v>6.8549128315852281E-3</c:v>
                </c:pt>
                <c:pt idx="1120">
                  <c:v>5.6984252204575212E-3</c:v>
                </c:pt>
                <c:pt idx="1121">
                  <c:v>4.9952596656174353E-2</c:v>
                </c:pt>
                <c:pt idx="1122">
                  <c:v>1.4025924841445945E-2</c:v>
                </c:pt>
                <c:pt idx="1123">
                  <c:v>1.1685824661943017E-3</c:v>
                </c:pt>
                <c:pt idx="1124">
                  <c:v>1.4857124620704688E-2</c:v>
                </c:pt>
                <c:pt idx="1125">
                  <c:v>4.2081092773012772E-2</c:v>
                </c:pt>
                <c:pt idx="1126">
                  <c:v>2.2808617331900065E-3</c:v>
                </c:pt>
                <c:pt idx="1128">
                  <c:v>3.0960761308502046E-4</c:v>
                </c:pt>
                <c:pt idx="1129">
                  <c:v>2.3797107137428475E-3</c:v>
                </c:pt>
                <c:pt idx="1130">
                  <c:v>2.090199480784748E-3</c:v>
                </c:pt>
                <c:pt idx="1131">
                  <c:v>9.105370451884373E-4</c:v>
                </c:pt>
                <c:pt idx="1133">
                  <c:v>3.9027008002725529E-3</c:v>
                </c:pt>
                <c:pt idx="1134">
                  <c:v>8.4630845451348705E-3</c:v>
                </c:pt>
                <c:pt idx="1136">
                  <c:v>4.063779967875933E-3</c:v>
                </c:pt>
                <c:pt idx="1137">
                  <c:v>7.1032036555447823E-3</c:v>
                </c:pt>
                <c:pt idx="1138">
                  <c:v>6.6007153675999304E-4</c:v>
                </c:pt>
                <c:pt idx="1139">
                  <c:v>2.7513148657424917E-4</c:v>
                </c:pt>
                <c:pt idx="1143">
                  <c:v>9.5556198415346061E-4</c:v>
                </c:pt>
                <c:pt idx="1144">
                  <c:v>3.9154994590667643E-4</c:v>
                </c:pt>
                <c:pt idx="1148">
                  <c:v>1.7449053481920673E-4</c:v>
                </c:pt>
                <c:pt idx="1149">
                  <c:v>1.2139739141146741E-3</c:v>
                </c:pt>
                <c:pt idx="1150">
                  <c:v>1.2387833807794661E-3</c:v>
                </c:pt>
                <c:pt idx="1151">
                  <c:v>8.4803132148038036E-4</c:v>
                </c:pt>
                <c:pt idx="1158">
                  <c:v>2.2504121217460356E-4</c:v>
                </c:pt>
                <c:pt idx="1160">
                  <c:v>2.6333816241804349E-3</c:v>
                </c:pt>
                <c:pt idx="1161">
                  <c:v>1.7909133748984082E-3</c:v>
                </c:pt>
                <c:pt idx="1165">
                  <c:v>2.0194291843064746E-4</c:v>
                </c:pt>
                <c:pt idx="1166">
                  <c:v>2.8141373092449638E-4</c:v>
                </c:pt>
                <c:pt idx="1167">
                  <c:v>1.1261747913379248E-3</c:v>
                </c:pt>
                <c:pt idx="1168">
                  <c:v>1.3093691773998206E-3</c:v>
                </c:pt>
                <c:pt idx="1169">
                  <c:v>1.90340542406942E-4</c:v>
                </c:pt>
                <c:pt idx="1170">
                  <c:v>2.0810524643213638E-3</c:v>
                </c:pt>
                <c:pt idx="1171">
                  <c:v>6.819666263528808E-4</c:v>
                </c:pt>
                <c:pt idx="1173">
                  <c:v>2.2790097485734535E-3</c:v>
                </c:pt>
                <c:pt idx="1174">
                  <c:v>5.7766929081870945E-4</c:v>
                </c:pt>
                <c:pt idx="1176">
                  <c:v>2.9501170970748248E-4</c:v>
                </c:pt>
                <c:pt idx="1178">
                  <c:v>5.9075962768222082E-4</c:v>
                </c:pt>
                <c:pt idx="1181">
                  <c:v>6.1408560881336159E-3</c:v>
                </c:pt>
                <c:pt idx="1184">
                  <c:v>1.409587463453228E-3</c:v>
                </c:pt>
                <c:pt idx="1185">
                  <c:v>3.0987005490212588E-4</c:v>
                </c:pt>
                <c:pt idx="1186">
                  <c:v>1.7962733475758777E-3</c:v>
                </c:pt>
                <c:pt idx="1190">
                  <c:v>1.6413478307499257E-4</c:v>
                </c:pt>
                <c:pt idx="1191">
                  <c:v>1.1183526669091629E-2</c:v>
                </c:pt>
                <c:pt idx="1192">
                  <c:v>2.6202391669960328E-3</c:v>
                </c:pt>
                <c:pt idx="1193">
                  <c:v>1.1736361606107595E-3</c:v>
                </c:pt>
                <c:pt idx="1194">
                  <c:v>1.1798165923351974E-3</c:v>
                </c:pt>
                <c:pt idx="1195">
                  <c:v>1.907324700196016E-4</c:v>
                </c:pt>
                <c:pt idx="1196">
                  <c:v>2.4793393370595549E-3</c:v>
                </c:pt>
                <c:pt idx="1197">
                  <c:v>1.3128129063210326E-2</c:v>
                </c:pt>
                <c:pt idx="1198">
                  <c:v>5.7398387278955118E-3</c:v>
                </c:pt>
                <c:pt idx="1199">
                  <c:v>4.6066040727212182E-3</c:v>
                </c:pt>
                <c:pt idx="1200">
                  <c:v>8.8871150437619811E-3</c:v>
                </c:pt>
                <c:pt idx="1203">
                  <c:v>6.3296821588548942E-3</c:v>
                </c:pt>
                <c:pt idx="1204">
                  <c:v>1.7305821189994635E-3</c:v>
                </c:pt>
                <c:pt idx="1205">
                  <c:v>6.3611409252296608E-4</c:v>
                </c:pt>
                <c:pt idx="1206">
                  <c:v>4.4270933172143022E-4</c:v>
                </c:pt>
                <c:pt idx="1207">
                  <c:v>1.9330072342300087E-3</c:v>
                </c:pt>
                <c:pt idx="1209">
                  <c:v>1.4268251683310158E-3</c:v>
                </c:pt>
                <c:pt idx="1210">
                  <c:v>1.1185912162696282E-3</c:v>
                </c:pt>
                <c:pt idx="1211">
                  <c:v>1.302390456009284E-3</c:v>
                </c:pt>
                <c:pt idx="1212">
                  <c:v>2.2838376313016708E-4</c:v>
                </c:pt>
                <c:pt idx="1213">
                  <c:v>3.2238797389639977E-4</c:v>
                </c:pt>
                <c:pt idx="1214">
                  <c:v>2.5692220834724856E-4</c:v>
                </c:pt>
                <c:pt idx="1215">
                  <c:v>1.5748606995895822E-2</c:v>
                </c:pt>
                <c:pt idx="1216">
                  <c:v>1.4185922225130486E-3</c:v>
                </c:pt>
                <c:pt idx="1217">
                  <c:v>1.7310692495642222E-3</c:v>
                </c:pt>
                <c:pt idx="1218">
                  <c:v>7.0912187090058901E-4</c:v>
                </c:pt>
                <c:pt idx="1219">
                  <c:v>8.9618221447216424E-4</c:v>
                </c:pt>
                <c:pt idx="1220">
                  <c:v>3.381255594756126E-3</c:v>
                </c:pt>
                <c:pt idx="1222">
                  <c:v>1.5534078986032458E-3</c:v>
                </c:pt>
                <c:pt idx="1223">
                  <c:v>9.0515621983440952E-4</c:v>
                </c:pt>
                <c:pt idx="1225">
                  <c:v>2.6687292797346465E-4</c:v>
                </c:pt>
                <c:pt idx="1226">
                  <c:v>3.5049368793200331E-4</c:v>
                </c:pt>
                <c:pt idx="1228">
                  <c:v>2.6335796503893747E-4</c:v>
                </c:pt>
                <c:pt idx="1229">
                  <c:v>1.2831481578184289E-3</c:v>
                </c:pt>
                <c:pt idx="1230">
                  <c:v>2.518370908413337E-3</c:v>
                </c:pt>
                <c:pt idx="1231">
                  <c:v>1.0737882967231803E-3</c:v>
                </c:pt>
                <c:pt idx="1232">
                  <c:v>3.014907415019895E-3</c:v>
                </c:pt>
                <c:pt idx="1233">
                  <c:v>3.6320916658278042E-4</c:v>
                </c:pt>
                <c:pt idx="1235">
                  <c:v>2.379958688299768E-3</c:v>
                </c:pt>
                <c:pt idx="1236">
                  <c:v>2.5437152547287548E-3</c:v>
                </c:pt>
                <c:pt idx="1237">
                  <c:v>4.8253938903755855E-4</c:v>
                </c:pt>
                <c:pt idx="1238">
                  <c:v>8.213992718403702E-4</c:v>
                </c:pt>
                <c:pt idx="1239">
                  <c:v>3.9269898728947778E-3</c:v>
                </c:pt>
                <c:pt idx="1240">
                  <c:v>7.3274219641175269E-3</c:v>
                </c:pt>
                <c:pt idx="1241">
                  <c:v>6.7289830326454077E-4</c:v>
                </c:pt>
                <c:pt idx="1242">
                  <c:v>1.0228719467233072E-2</c:v>
                </c:pt>
                <c:pt idx="1243">
                  <c:v>1.9900287796684759E-2</c:v>
                </c:pt>
                <c:pt idx="1245">
                  <c:v>7.7438985518212466E-3</c:v>
                </c:pt>
                <c:pt idx="1246">
                  <c:v>3.1502945519447177E-2</c:v>
                </c:pt>
                <c:pt idx="1247">
                  <c:v>5.0809969942021659E-3</c:v>
                </c:pt>
                <c:pt idx="1249">
                  <c:v>2.5997642326225068E-3</c:v>
                </c:pt>
                <c:pt idx="1251">
                  <c:v>1.4375887218411553E-3</c:v>
                </c:pt>
                <c:pt idx="1252">
                  <c:v>2.5196792632186119E-2</c:v>
                </c:pt>
                <c:pt idx="1253">
                  <c:v>1.8040008084382178E-2</c:v>
                </c:pt>
                <c:pt idx="1254">
                  <c:v>7.1369977162808934E-2</c:v>
                </c:pt>
                <c:pt idx="1255">
                  <c:v>1.0419044606122232E-3</c:v>
                </c:pt>
                <c:pt idx="1256">
                  <c:v>1.7504152184658815E-2</c:v>
                </c:pt>
                <c:pt idx="1258">
                  <c:v>1.6930017166370489E-3</c:v>
                </c:pt>
                <c:pt idx="1259">
                  <c:v>1.2677978105735195E-3</c:v>
                </c:pt>
                <c:pt idx="1260">
                  <c:v>5.3123256400180946E-3</c:v>
                </c:pt>
                <c:pt idx="1261">
                  <c:v>3.4634564835511416E-3</c:v>
                </c:pt>
                <c:pt idx="1262">
                  <c:v>1.8327265377567356E-3</c:v>
                </c:pt>
                <c:pt idx="1263">
                  <c:v>1.4667413526219635E-2</c:v>
                </c:pt>
                <c:pt idx="1265">
                  <c:v>1.416845592103382E-2</c:v>
                </c:pt>
                <c:pt idx="1267">
                  <c:v>1.5506704625886048E-4</c:v>
                </c:pt>
                <c:pt idx="1268">
                  <c:v>8.0093420623698929E-4</c:v>
                </c:pt>
                <c:pt idx="1269">
                  <c:v>1.2479080771511193E-3</c:v>
                </c:pt>
                <c:pt idx="1270">
                  <c:v>3.1937144794188529E-4</c:v>
                </c:pt>
                <c:pt idx="1271">
                  <c:v>1.4411699876290202E-3</c:v>
                </c:pt>
                <c:pt idx="1273">
                  <c:v>1.9524255627008009E-4</c:v>
                </c:pt>
                <c:pt idx="1275">
                  <c:v>1.7124833982458149E-4</c:v>
                </c:pt>
                <c:pt idx="1276">
                  <c:v>1.665434222699268E-4</c:v>
                </c:pt>
                <c:pt idx="1277">
                  <c:v>7.7374714172790317E-3</c:v>
                </c:pt>
                <c:pt idx="1278">
                  <c:v>3.3960194013978686E-3</c:v>
                </c:pt>
                <c:pt idx="1279">
                  <c:v>8.709617358588639E-3</c:v>
                </c:pt>
                <c:pt idx="1280">
                  <c:v>2.3231253404069766E-4</c:v>
                </c:pt>
                <c:pt idx="1281">
                  <c:v>6.1834253679772314E-3</c:v>
                </c:pt>
                <c:pt idx="1282">
                  <c:v>7.2354140557066441E-3</c:v>
                </c:pt>
                <c:pt idx="1283">
                  <c:v>1.167430802054973E-4</c:v>
                </c:pt>
                <c:pt idx="1284">
                  <c:v>5.3033565405112889E-3</c:v>
                </c:pt>
                <c:pt idx="1285">
                  <c:v>2.1155604487089804E-3</c:v>
                </c:pt>
                <c:pt idx="1286">
                  <c:v>7.0879122219797992E-3</c:v>
                </c:pt>
                <c:pt idx="1287">
                  <c:v>5.3968115807645793E-3</c:v>
                </c:pt>
                <c:pt idx="1288">
                  <c:v>7.4664219292806906E-3</c:v>
                </c:pt>
                <c:pt idx="1290">
                  <c:v>1.0504100268636507E-3</c:v>
                </c:pt>
                <c:pt idx="1291">
                  <c:v>2.5727057370019115E-3</c:v>
                </c:pt>
                <c:pt idx="1293">
                  <c:v>3.6336416723268899E-4</c:v>
                </c:pt>
                <c:pt idx="1294">
                  <c:v>1.042991718498205E-3</c:v>
                </c:pt>
                <c:pt idx="1295">
                  <c:v>8.1700795814868823E-4</c:v>
                </c:pt>
                <c:pt idx="1296">
                  <c:v>1.9575279748666454E-3</c:v>
                </c:pt>
                <c:pt idx="1298">
                  <c:v>1.635956791789404E-4</c:v>
                </c:pt>
                <c:pt idx="1299">
                  <c:v>1.6747791045306436E-3</c:v>
                </c:pt>
                <c:pt idx="1300">
                  <c:v>3.8163540580143305E-4</c:v>
                </c:pt>
                <c:pt idx="1303">
                  <c:v>1.0962660363463947E-3</c:v>
                </c:pt>
                <c:pt idx="1304">
                  <c:v>1.0855116445678046E-2</c:v>
                </c:pt>
                <c:pt idx="1306">
                  <c:v>3.0173530986951841E-4</c:v>
                </c:pt>
                <c:pt idx="1309">
                  <c:v>4.5906401735183814E-4</c:v>
                </c:pt>
                <c:pt idx="1310">
                  <c:v>7.4913499477097709E-5</c:v>
                </c:pt>
                <c:pt idx="1315">
                  <c:v>3.792084832502687E-4</c:v>
                </c:pt>
                <c:pt idx="1320">
                  <c:v>3.2793582450502156E-4</c:v>
                </c:pt>
                <c:pt idx="1322">
                  <c:v>1.1083216073569167E-4</c:v>
                </c:pt>
                <c:pt idx="1323">
                  <c:v>1.6410168149764504E-4</c:v>
                </c:pt>
                <c:pt idx="1324">
                  <c:v>6.7229382002615681E-4</c:v>
                </c:pt>
                <c:pt idx="1325">
                  <c:v>4.1031445220486324E-4</c:v>
                </c:pt>
                <c:pt idx="1328">
                  <c:v>1.1068931661415051E-3</c:v>
                </c:pt>
                <c:pt idx="1329">
                  <c:v>2.0798255632139568E-3</c:v>
                </c:pt>
                <c:pt idx="1330">
                  <c:v>9.0140566420111694E-4</c:v>
                </c:pt>
                <c:pt idx="1331">
                  <c:v>5.7037975030488667E-4</c:v>
                </c:pt>
                <c:pt idx="1332">
                  <c:v>1.6350704184502135E-3</c:v>
                </c:pt>
                <c:pt idx="1333">
                  <c:v>2.2370029272267023E-4</c:v>
                </c:pt>
                <c:pt idx="1334">
                  <c:v>2.9346655936956364E-3</c:v>
                </c:pt>
                <c:pt idx="1335">
                  <c:v>2.4793855438916604E-4</c:v>
                </c:pt>
                <c:pt idx="1336">
                  <c:v>5.6334288950369727E-3</c:v>
                </c:pt>
                <c:pt idx="1337">
                  <c:v>9.1656774294841415E-3</c:v>
                </c:pt>
                <c:pt idx="1339">
                  <c:v>1.7781435460676209E-3</c:v>
                </c:pt>
                <c:pt idx="1340">
                  <c:v>7.9086997342670787E-4</c:v>
                </c:pt>
                <c:pt idx="1341">
                  <c:v>1.2437196736097521E-3</c:v>
                </c:pt>
                <c:pt idx="1342">
                  <c:v>3.4159494198941296E-3</c:v>
                </c:pt>
                <c:pt idx="1343">
                  <c:v>6.2646703728573049E-3</c:v>
                </c:pt>
                <c:pt idx="1345">
                  <c:v>2.4134221844336456E-3</c:v>
                </c:pt>
                <c:pt idx="1346">
                  <c:v>1.8455052851970303E-2</c:v>
                </c:pt>
                <c:pt idx="1347">
                  <c:v>1.2990853905028685E-3</c:v>
                </c:pt>
                <c:pt idx="1348">
                  <c:v>1.6476059036837329E-4</c:v>
                </c:pt>
                <c:pt idx="1349">
                  <c:v>3.5512897004209907E-4</c:v>
                </c:pt>
                <c:pt idx="1350">
                  <c:v>1.5969218316120839E-3</c:v>
                </c:pt>
                <c:pt idx="1351">
                  <c:v>3.4257380887576817E-4</c:v>
                </c:pt>
                <c:pt idx="1352">
                  <c:v>8.5349533426530295E-4</c:v>
                </c:pt>
                <c:pt idx="1353">
                  <c:v>5.0496309478749945E-4</c:v>
                </c:pt>
                <c:pt idx="1354">
                  <c:v>3.5551257606697584E-2</c:v>
                </c:pt>
                <c:pt idx="1355">
                  <c:v>6.9401453901915945E-4</c:v>
                </c:pt>
                <c:pt idx="1356">
                  <c:v>2.1073715496582209E-2</c:v>
                </c:pt>
                <c:pt idx="1357">
                  <c:v>8.931403762055562E-3</c:v>
                </c:pt>
                <c:pt idx="1358">
                  <c:v>3.2042949081164021E-2</c:v>
                </c:pt>
                <c:pt idx="1360">
                  <c:v>2.2344015369095332E-4</c:v>
                </c:pt>
                <c:pt idx="1363">
                  <c:v>3.506546436531499E-3</c:v>
                </c:pt>
                <c:pt idx="1364">
                  <c:v>7.0013742080052234E-4</c:v>
                </c:pt>
                <c:pt idx="1366">
                  <c:v>1.1292501677627018E-3</c:v>
                </c:pt>
                <c:pt idx="1368">
                  <c:v>2.5293723766858052E-3</c:v>
                </c:pt>
                <c:pt idx="1370">
                  <c:v>3.9083488204692189E-4</c:v>
                </c:pt>
                <c:pt idx="1371">
                  <c:v>6.0540630780060755E-4</c:v>
                </c:pt>
                <c:pt idx="1372">
                  <c:v>1.0642744729837876E-3</c:v>
                </c:pt>
                <c:pt idx="1373">
                  <c:v>3.12650070899356E-3</c:v>
                </c:pt>
                <c:pt idx="1375">
                  <c:v>2.1892216585015054E-3</c:v>
                </c:pt>
                <c:pt idx="1376">
                  <c:v>7.7779562555854677E-4</c:v>
                </c:pt>
                <c:pt idx="1379">
                  <c:v>5.6892384870319956E-4</c:v>
                </c:pt>
                <c:pt idx="1380">
                  <c:v>1.8467009693105289E-3</c:v>
                </c:pt>
                <c:pt idx="1381">
                  <c:v>2.2828914995575082E-3</c:v>
                </c:pt>
                <c:pt idx="1382">
                  <c:v>1.5594930224568468E-3</c:v>
                </c:pt>
                <c:pt idx="1383">
                  <c:v>1.5761513600720514E-3</c:v>
                </c:pt>
                <c:pt idx="1384">
                  <c:v>2.1230528447946937E-3</c:v>
                </c:pt>
                <c:pt idx="1385">
                  <c:v>1.1263903380973575E-3</c:v>
                </c:pt>
                <c:pt idx="1386">
                  <c:v>2.1569726586691384E-3</c:v>
                </c:pt>
                <c:pt idx="1387">
                  <c:v>2.0432375190677738E-3</c:v>
                </c:pt>
                <c:pt idx="1388">
                  <c:v>9.2264446982986211E-4</c:v>
                </c:pt>
                <c:pt idx="1389">
                  <c:v>2.4028869274802479E-3</c:v>
                </c:pt>
                <c:pt idx="1390">
                  <c:v>4.0670539733013945E-3</c:v>
                </c:pt>
                <c:pt idx="1391">
                  <c:v>1.266638707644035E-3</c:v>
                </c:pt>
                <c:pt idx="1392">
                  <c:v>2.9310418125613209E-3</c:v>
                </c:pt>
                <c:pt idx="1393">
                  <c:v>2.7439015847935053E-3</c:v>
                </c:pt>
                <c:pt idx="1394">
                  <c:v>7.9748390632245056E-4</c:v>
                </c:pt>
                <c:pt idx="1395">
                  <c:v>1.395191870101949E-4</c:v>
                </c:pt>
                <c:pt idx="1396">
                  <c:v>5.3864789139335071E-3</c:v>
                </c:pt>
                <c:pt idx="1397">
                  <c:v>2.3703377488350842E-4</c:v>
                </c:pt>
                <c:pt idx="1398">
                  <c:v>3.3493424705021254E-4</c:v>
                </c:pt>
                <c:pt idx="1399">
                  <c:v>3.6818494540928086E-3</c:v>
                </c:pt>
                <c:pt idx="1400">
                  <c:v>1.7906451443062592E-3</c:v>
                </c:pt>
                <c:pt idx="1401">
                  <c:v>5.1500815382775388E-4</c:v>
                </c:pt>
                <c:pt idx="1402">
                  <c:v>2.5184582822569104E-4</c:v>
                </c:pt>
                <c:pt idx="1403">
                  <c:v>8.9087134004248473E-4</c:v>
                </c:pt>
                <c:pt idx="1404">
                  <c:v>1.2260311696136129E-3</c:v>
                </c:pt>
                <c:pt idx="1405">
                  <c:v>1.2298479003371296E-3</c:v>
                </c:pt>
                <c:pt idx="1406">
                  <c:v>1.1900613631064872E-3</c:v>
                </c:pt>
                <c:pt idx="1407">
                  <c:v>2.7987892530531473E-3</c:v>
                </c:pt>
                <c:pt idx="1408">
                  <c:v>5.0053946199000825E-4</c:v>
                </c:pt>
                <c:pt idx="1410">
                  <c:v>1.2443849659070131E-3</c:v>
                </c:pt>
                <c:pt idx="1412">
                  <c:v>2.9057165601639929E-4</c:v>
                </c:pt>
                <c:pt idx="1413">
                  <c:v>2.0539823596233842E-3</c:v>
                </c:pt>
                <c:pt idx="1414">
                  <c:v>7.7187487080991038E-4</c:v>
                </c:pt>
                <c:pt idx="1415">
                  <c:v>2.8620400217703435E-3</c:v>
                </c:pt>
                <c:pt idx="1416">
                  <c:v>1.2315434942209516E-3</c:v>
                </c:pt>
                <c:pt idx="1417">
                  <c:v>4.3073273518417637E-3</c:v>
                </c:pt>
                <c:pt idx="1418">
                  <c:v>2.4907721211959061E-4</c:v>
                </c:pt>
                <c:pt idx="1419">
                  <c:v>1.9536529705191882E-3</c:v>
                </c:pt>
                <c:pt idx="1420">
                  <c:v>1.6597164041497366E-3</c:v>
                </c:pt>
                <c:pt idx="1421">
                  <c:v>4.9586514308060678E-4</c:v>
                </c:pt>
                <c:pt idx="1422">
                  <c:v>6.4046613878018426E-3</c:v>
                </c:pt>
                <c:pt idx="1423">
                  <c:v>2.5841027648326064E-4</c:v>
                </c:pt>
                <c:pt idx="1424">
                  <c:v>3.8911648368792262E-4</c:v>
                </c:pt>
                <c:pt idx="1425">
                  <c:v>6.2120600783581741E-4</c:v>
                </c:pt>
                <c:pt idx="1427">
                  <c:v>1.4318749098435994E-3</c:v>
                </c:pt>
                <c:pt idx="1428">
                  <c:v>1.0566946571590155E-3</c:v>
                </c:pt>
                <c:pt idx="1430">
                  <c:v>1.426412922972304E-3</c:v>
                </c:pt>
                <c:pt idx="1431">
                  <c:v>3.5515880789729692E-4</c:v>
                </c:pt>
                <c:pt idx="1432">
                  <c:v>6.086084051692948E-3</c:v>
                </c:pt>
                <c:pt idx="1433">
                  <c:v>2.0412330289575269E-2</c:v>
                </c:pt>
                <c:pt idx="1435">
                  <c:v>8.2426481536980924E-3</c:v>
                </c:pt>
                <c:pt idx="1436">
                  <c:v>7.7254327283652292E-3</c:v>
                </c:pt>
                <c:pt idx="1437">
                  <c:v>1.6934598776396055E-3</c:v>
                </c:pt>
                <c:pt idx="1438">
                  <c:v>2.5556099856251313E-3</c:v>
                </c:pt>
                <c:pt idx="1442">
                  <c:v>2.0590156110115105E-3</c:v>
                </c:pt>
                <c:pt idx="1444">
                  <c:v>3.9787234035773709E-5</c:v>
                </c:pt>
                <c:pt idx="1445">
                  <c:v>8.5480742149004509E-3</c:v>
                </c:pt>
                <c:pt idx="1446">
                  <c:v>1.1900272342299863E-3</c:v>
                </c:pt>
                <c:pt idx="1447">
                  <c:v>1.0763657947180896E-3</c:v>
                </c:pt>
                <c:pt idx="1448">
                  <c:v>1.417292232842524E-3</c:v>
                </c:pt>
                <c:pt idx="1449">
                  <c:v>1.9554405910566287E-3</c:v>
                </c:pt>
                <c:pt idx="1453">
                  <c:v>1.5976381147257644E-4</c:v>
                </c:pt>
                <c:pt idx="1454">
                  <c:v>9.8230556478866239E-4</c:v>
                </c:pt>
                <c:pt idx="1455">
                  <c:v>4.0024234547592785E-4</c:v>
                </c:pt>
                <c:pt idx="1456">
                  <c:v>8.7866301582668459E-4</c:v>
                </c:pt>
                <c:pt idx="1457">
                  <c:v>1.7998113785745284E-3</c:v>
                </c:pt>
                <c:pt idx="1458">
                  <c:v>2.4507010046563829E-3</c:v>
                </c:pt>
                <c:pt idx="1459">
                  <c:v>1.5264279872202323E-4</c:v>
                </c:pt>
                <c:pt idx="1463">
                  <c:v>1.8253418124836213E-3</c:v>
                </c:pt>
                <c:pt idx="1464">
                  <c:v>7.2162905127087264E-3</c:v>
                </c:pt>
                <c:pt idx="1465">
                  <c:v>4.3904542999276645E-3</c:v>
                </c:pt>
                <c:pt idx="1467">
                  <c:v>1.0589376117850925E-3</c:v>
                </c:pt>
                <c:pt idx="1468">
                  <c:v>2.5436469721673784E-3</c:v>
                </c:pt>
                <c:pt idx="1469">
                  <c:v>2.0693325493351348E-3</c:v>
                </c:pt>
                <c:pt idx="1470">
                  <c:v>3.4786406837578049E-4</c:v>
                </c:pt>
                <c:pt idx="1471">
                  <c:v>3.2674217922618086E-4</c:v>
                </c:pt>
                <c:pt idx="1472">
                  <c:v>7.0480135831614199E-3</c:v>
                </c:pt>
                <c:pt idx="1473">
                  <c:v>3.2490224015929627E-4</c:v>
                </c:pt>
                <c:pt idx="1474">
                  <c:v>1.9937088758058062E-3</c:v>
                </c:pt>
                <c:pt idx="1476">
                  <c:v>1.2406730341790314E-2</c:v>
                </c:pt>
                <c:pt idx="1477">
                  <c:v>2.1435552817287169E-3</c:v>
                </c:pt>
                <c:pt idx="1478">
                  <c:v>3.0523771914792045E-4</c:v>
                </c:pt>
                <c:pt idx="1479">
                  <c:v>5.2384590913356977E-3</c:v>
                </c:pt>
                <c:pt idx="1480">
                  <c:v>4.3639716599446794E-4</c:v>
                </c:pt>
                <c:pt idx="1481">
                  <c:v>1.4982044768352464E-4</c:v>
                </c:pt>
                <c:pt idx="1482">
                  <c:v>3.14256243752807E-3</c:v>
                </c:pt>
                <c:pt idx="1483">
                  <c:v>1.7593274184844361E-3</c:v>
                </c:pt>
                <c:pt idx="1484">
                  <c:v>2.0478512027513254E-4</c:v>
                </c:pt>
                <c:pt idx="1485">
                  <c:v>1.1410964590735585E-3</c:v>
                </c:pt>
                <c:pt idx="1486">
                  <c:v>1.5777217870393567E-3</c:v>
                </c:pt>
                <c:pt idx="1487">
                  <c:v>9.7126510023723281E-4</c:v>
                </c:pt>
                <c:pt idx="1488">
                  <c:v>1.0213662127941223E-3</c:v>
                </c:pt>
                <c:pt idx="1489">
                  <c:v>1.6369518257952171E-3</c:v>
                </c:pt>
                <c:pt idx="1490">
                  <c:v>1.0365140899892256E-2</c:v>
                </c:pt>
                <c:pt idx="1491">
                  <c:v>1.3214033139774756E-4</c:v>
                </c:pt>
                <c:pt idx="1492">
                  <c:v>2.1289547513831809E-4</c:v>
                </c:pt>
                <c:pt idx="1493">
                  <c:v>7.5172569119158466E-3</c:v>
                </c:pt>
                <c:pt idx="1494">
                  <c:v>8.1992412514458825E-4</c:v>
                </c:pt>
                <c:pt idx="1495">
                  <c:v>2.7135463592792741E-4</c:v>
                </c:pt>
                <c:pt idx="1496">
                  <c:v>1.1039127032895118E-3</c:v>
                </c:pt>
                <c:pt idx="1498">
                  <c:v>7.8838212296260084E-4</c:v>
                </c:pt>
                <c:pt idx="1499">
                  <c:v>8.3173722781622057E-4</c:v>
                </c:pt>
                <c:pt idx="1500">
                  <c:v>1.8992260073605834E-4</c:v>
                </c:pt>
                <c:pt idx="1501">
                  <c:v>4.9311549008011421E-4</c:v>
                </c:pt>
                <c:pt idx="1502">
                  <c:v>1.3462319506910387E-3</c:v>
                </c:pt>
                <c:pt idx="1503">
                  <c:v>9.5110071550607092E-4</c:v>
                </c:pt>
                <c:pt idx="1504">
                  <c:v>8.2226287853714921E-4</c:v>
                </c:pt>
                <c:pt idx="1505">
                  <c:v>1.7391441589241199E-3</c:v>
                </c:pt>
                <c:pt idx="1506">
                  <c:v>8.186976947760279E-4</c:v>
                </c:pt>
                <c:pt idx="1507">
                  <c:v>7.1334925335506084E-4</c:v>
                </c:pt>
                <c:pt idx="1508">
                  <c:v>4.5286216130394413E-3</c:v>
                </c:pt>
                <c:pt idx="1509">
                  <c:v>2.6839325112699405E-4</c:v>
                </c:pt>
                <c:pt idx="1510">
                  <c:v>6.8277613265893929E-5</c:v>
                </c:pt>
                <c:pt idx="1512">
                  <c:v>1.6713180737550658E-3</c:v>
                </c:pt>
                <c:pt idx="1514">
                  <c:v>3.7287931940610097E-3</c:v>
                </c:pt>
                <c:pt idx="1515">
                  <c:v>2.9013475043880598E-3</c:v>
                </c:pt>
                <c:pt idx="1516">
                  <c:v>1.7250178854385536E-2</c:v>
                </c:pt>
                <c:pt idx="1517">
                  <c:v>1.8879274712450874E-3</c:v>
                </c:pt>
                <c:pt idx="1518">
                  <c:v>4.5683146983755323E-3</c:v>
                </c:pt>
                <c:pt idx="1519">
                  <c:v>2.6671247263716862E-3</c:v>
                </c:pt>
                <c:pt idx="1520">
                  <c:v>1.467590358599852E-3</c:v>
                </c:pt>
                <c:pt idx="1521">
                  <c:v>1.1970444851920006E-4</c:v>
                </c:pt>
                <c:pt idx="1523">
                  <c:v>1.6237159717081475E-3</c:v>
                </c:pt>
                <c:pt idx="1525">
                  <c:v>8.6756051409733366E-3</c:v>
                </c:pt>
                <c:pt idx="1527">
                  <c:v>3.2721301904309629E-3</c:v>
                </c:pt>
                <c:pt idx="1528">
                  <c:v>5.9050914872021297E-3</c:v>
                </c:pt>
                <c:pt idx="1529">
                  <c:v>4.4736669460516427E-3</c:v>
                </c:pt>
                <c:pt idx="1530">
                  <c:v>8.9326183377438527E-4</c:v>
                </c:pt>
                <c:pt idx="1531">
                  <c:v>2.6798465782930628E-3</c:v>
                </c:pt>
                <c:pt idx="1533">
                  <c:v>5.0314795891324366E-3</c:v>
                </c:pt>
                <c:pt idx="1534">
                  <c:v>1.5888218586646871E-3</c:v>
                </c:pt>
                <c:pt idx="1535">
                  <c:v>4.1801285403981524E-3</c:v>
                </c:pt>
                <c:pt idx="1536">
                  <c:v>3.8953040851135573E-3</c:v>
                </c:pt>
                <c:pt idx="1537">
                  <c:v>1.7620524444214017E-3</c:v>
                </c:pt>
                <c:pt idx="1540">
                  <c:v>1.4356885866566003E-3</c:v>
                </c:pt>
                <c:pt idx="1542">
                  <c:v>8.300017371095517E-4</c:v>
                </c:pt>
                <c:pt idx="1543">
                  <c:v>3.0165278730297424E-4</c:v>
                </c:pt>
                <c:pt idx="1544">
                  <c:v>1.3461872118943096E-3</c:v>
                </c:pt>
                <c:pt idx="1545">
                  <c:v>1.7459438429500123E-3</c:v>
                </c:pt>
                <c:pt idx="1546">
                  <c:v>1.6591555761830796E-3</c:v>
                </c:pt>
                <c:pt idx="1547">
                  <c:v>3.1558124646377107E-3</c:v>
                </c:pt>
                <c:pt idx="1548">
                  <c:v>4.1359951805506337E-4</c:v>
                </c:pt>
                <c:pt idx="1550">
                  <c:v>2.9336934404507443E-3</c:v>
                </c:pt>
                <c:pt idx="1551">
                  <c:v>1.2918990118801548E-3</c:v>
                </c:pt>
                <c:pt idx="1552">
                  <c:v>1.2351579796585062E-3</c:v>
                </c:pt>
                <c:pt idx="1553">
                  <c:v>2.7765929402150287E-4</c:v>
                </c:pt>
                <c:pt idx="1554">
                  <c:v>1.3819316110896441E-4</c:v>
                </c:pt>
                <c:pt idx="1555">
                  <c:v>7.0050080762233322E-4</c:v>
                </c:pt>
                <c:pt idx="1556">
                  <c:v>5.7238112101051146E-4</c:v>
                </c:pt>
                <c:pt idx="1557">
                  <c:v>6.6417436754555802E-4</c:v>
                </c:pt>
                <c:pt idx="1559">
                  <c:v>3.2525334327107285E-3</c:v>
                </c:pt>
                <c:pt idx="1560">
                  <c:v>4.3950052021511504E-3</c:v>
                </c:pt>
                <c:pt idx="1561">
                  <c:v>2.7970772050170132E-3</c:v>
                </c:pt>
                <c:pt idx="1562">
                  <c:v>7.4437889444513034E-4</c:v>
                </c:pt>
                <c:pt idx="1563">
                  <c:v>2.0477402434340394E-4</c:v>
                </c:pt>
                <c:pt idx="1566">
                  <c:v>2.9001581988169516E-4</c:v>
                </c:pt>
                <c:pt idx="1568">
                  <c:v>2.5738770146396551E-4</c:v>
                </c:pt>
                <c:pt idx="1570">
                  <c:v>4.6089530434415303E-4</c:v>
                </c:pt>
                <c:pt idx="1571">
                  <c:v>1.0026698935192372E-3</c:v>
                </c:pt>
                <c:pt idx="1572">
                  <c:v>4.2565094621745065E-3</c:v>
                </c:pt>
                <c:pt idx="1573">
                  <c:v>2.2679137628868846E-3</c:v>
                </c:pt>
                <c:pt idx="1575">
                  <c:v>3.245854055744775E-4</c:v>
                </c:pt>
                <c:pt idx="1576">
                  <c:v>5.9152920444939592E-4</c:v>
                </c:pt>
                <c:pt idx="1577">
                  <c:v>4.8649095499608561E-3</c:v>
                </c:pt>
                <c:pt idx="1579">
                  <c:v>1.5518513903727033E-3</c:v>
                </c:pt>
                <c:pt idx="1582">
                  <c:v>5.1173903887655001E-3</c:v>
                </c:pt>
                <c:pt idx="1583">
                  <c:v>3.10429178357943E-3</c:v>
                </c:pt>
                <c:pt idx="1584">
                  <c:v>9.3037817032838338E-4</c:v>
                </c:pt>
                <c:pt idx="1585">
                  <c:v>1.2559957292689551E-2</c:v>
                </c:pt>
                <c:pt idx="1586">
                  <c:v>5.0240316298015238E-4</c:v>
                </c:pt>
                <c:pt idx="1587">
                  <c:v>7.9899968664970855E-4</c:v>
                </c:pt>
                <c:pt idx="1588">
                  <c:v>1.5617856744528824E-3</c:v>
                </c:pt>
                <c:pt idx="1590">
                  <c:v>1.1344617069925575E-2</c:v>
                </c:pt>
                <c:pt idx="1591">
                  <c:v>8.285515538374663E-4</c:v>
                </c:pt>
                <c:pt idx="1592">
                  <c:v>2.85864902502716E-3</c:v>
                </c:pt>
                <c:pt idx="1593">
                  <c:v>2.5680465551683924E-2</c:v>
                </c:pt>
                <c:pt idx="1594">
                  <c:v>1.7950795836303246E-4</c:v>
                </c:pt>
                <c:pt idx="1596">
                  <c:v>2.6757876905757188E-3</c:v>
                </c:pt>
                <c:pt idx="1597">
                  <c:v>1.3482046127771827E-2</c:v>
                </c:pt>
                <c:pt idx="1598">
                  <c:v>1.4922657174110837E-3</c:v>
                </c:pt>
                <c:pt idx="1599">
                  <c:v>3.2120749359330252E-4</c:v>
                </c:pt>
                <c:pt idx="1601">
                  <c:v>1.2641669597976192E-2</c:v>
                </c:pt>
                <c:pt idx="1604">
                  <c:v>6.7513648726018399E-3</c:v>
                </c:pt>
                <c:pt idx="1605">
                  <c:v>2.2675355592652671E-3</c:v>
                </c:pt>
                <c:pt idx="1606">
                  <c:v>3.0447004084136532E-3</c:v>
                </c:pt>
                <c:pt idx="1607">
                  <c:v>3.7058583211220235E-2</c:v>
                </c:pt>
                <c:pt idx="1608">
                  <c:v>1.4314665466849035E-3</c:v>
                </c:pt>
                <c:pt idx="1611">
                  <c:v>1.6609332825510647E-2</c:v>
                </c:pt>
                <c:pt idx="1612">
                  <c:v>4.3098726609748159E-3</c:v>
                </c:pt>
                <c:pt idx="1613">
                  <c:v>1.3914477708473066E-3</c:v>
                </c:pt>
                <c:pt idx="1614">
                  <c:v>4.0064145387168149E-3</c:v>
                </c:pt>
                <c:pt idx="1615">
                  <c:v>2.1482493406592244E-3</c:v>
                </c:pt>
                <c:pt idx="1616">
                  <c:v>1.8639723788416648E-2</c:v>
                </c:pt>
                <c:pt idx="1618">
                  <c:v>9.6693470474188076E-4</c:v>
                </c:pt>
                <c:pt idx="1619">
                  <c:v>8.8224699453400054E-3</c:v>
                </c:pt>
                <c:pt idx="1620">
                  <c:v>3.644820260664526E-3</c:v>
                </c:pt>
                <c:pt idx="1621">
                  <c:v>3.7412144032530495E-3</c:v>
                </c:pt>
                <c:pt idx="1622">
                  <c:v>3.1253401247562242E-2</c:v>
                </c:pt>
                <c:pt idx="1623">
                  <c:v>7.3939059304739305E-2</c:v>
                </c:pt>
                <c:pt idx="1626">
                  <c:v>6.744607915723863E-4</c:v>
                </c:pt>
                <c:pt idx="1627">
                  <c:v>2.8559139616231413E-4</c:v>
                </c:pt>
                <c:pt idx="1628">
                  <c:v>5.124936504898595E-4</c:v>
                </c:pt>
                <c:pt idx="1631">
                  <c:v>9.2019473577448197E-4</c:v>
                </c:pt>
                <c:pt idx="1632">
                  <c:v>3.9321285995546485E-4</c:v>
                </c:pt>
                <c:pt idx="1633">
                  <c:v>5.8903169236505521E-5</c:v>
                </c:pt>
                <c:pt idx="1634">
                  <c:v>4.9968257029915154E-4</c:v>
                </c:pt>
                <c:pt idx="1635">
                  <c:v>7.4558554385877366E-4</c:v>
                </c:pt>
                <c:pt idx="1636">
                  <c:v>9.3139556163848128E-4</c:v>
                </c:pt>
                <c:pt idx="1638">
                  <c:v>1.11804482346733E-3</c:v>
                </c:pt>
                <c:pt idx="1639">
                  <c:v>1.0872302693031928E-3</c:v>
                </c:pt>
                <c:pt idx="1640">
                  <c:v>8.2003779834264774E-3</c:v>
                </c:pt>
                <c:pt idx="1641">
                  <c:v>8.7837578810011641E-3</c:v>
                </c:pt>
                <c:pt idx="1642">
                  <c:v>1.0922152396312879E-2</c:v>
                </c:pt>
                <c:pt idx="1643">
                  <c:v>4.8714198818573208E-3</c:v>
                </c:pt>
                <c:pt idx="1645">
                  <c:v>2.1024699642356514E-3</c:v>
                </c:pt>
                <c:pt idx="1646">
                  <c:v>1.0256592793811499E-2</c:v>
                </c:pt>
                <c:pt idx="1647">
                  <c:v>2.0784653870700234E-2</c:v>
                </c:pt>
                <c:pt idx="1648">
                  <c:v>2.8468125888418428E-4</c:v>
                </c:pt>
                <c:pt idx="1649">
                  <c:v>1.236192107440184E-2</c:v>
                </c:pt>
                <c:pt idx="1650">
                  <c:v>1.3602730742174728E-2</c:v>
                </c:pt>
                <c:pt idx="1651">
                  <c:v>1.0872789003266536E-3</c:v>
                </c:pt>
                <c:pt idx="1652">
                  <c:v>1.093236409256345E-2</c:v>
                </c:pt>
                <c:pt idx="1653">
                  <c:v>1.7622843113989525E-2</c:v>
                </c:pt>
                <c:pt idx="1654">
                  <c:v>1.2641556293182445E-2</c:v>
                </c:pt>
                <c:pt idx="1655">
                  <c:v>1.0585848645295132E-2</c:v>
                </c:pt>
                <c:pt idx="1656">
                  <c:v>7.8196945318939719E-3</c:v>
                </c:pt>
                <c:pt idx="1657">
                  <c:v>7.0756545049167965E-3</c:v>
                </c:pt>
                <c:pt idx="1658">
                  <c:v>1.1956640981020466E-2</c:v>
                </c:pt>
                <c:pt idx="1659">
                  <c:v>8.5275734897440475E-3</c:v>
                </c:pt>
                <c:pt idx="1660">
                  <c:v>3.6258383933138557E-4</c:v>
                </c:pt>
                <c:pt idx="1661">
                  <c:v>5.6114979275774038E-3</c:v>
                </c:pt>
                <c:pt idx="1662">
                  <c:v>4.6663574850050477E-3</c:v>
                </c:pt>
                <c:pt idx="1663">
                  <c:v>3.8944648734806853E-2</c:v>
                </c:pt>
                <c:pt idx="1665">
                  <c:v>1.5514049173381507E-2</c:v>
                </c:pt>
                <c:pt idx="1666">
                  <c:v>5.0765246025354073E-2</c:v>
                </c:pt>
                <c:pt idx="1668">
                  <c:v>2.7880380650276419E-2</c:v>
                </c:pt>
                <c:pt idx="1670">
                  <c:v>4.6613673121133885E-3</c:v>
                </c:pt>
                <c:pt idx="1671">
                  <c:v>3.9511653529461543E-4</c:v>
                </c:pt>
                <c:pt idx="1673">
                  <c:v>6.4504725627688962E-4</c:v>
                </c:pt>
                <c:pt idx="1674">
                  <c:v>2.5264008560112769E-4</c:v>
                </c:pt>
                <c:pt idx="1676">
                  <c:v>3.5983237755511963E-4</c:v>
                </c:pt>
                <c:pt idx="1677">
                  <c:v>2.0022806965342434E-3</c:v>
                </c:pt>
                <c:pt idx="1678">
                  <c:v>5.7385152145137763E-4</c:v>
                </c:pt>
                <c:pt idx="1679">
                  <c:v>6.5521102606174819E-4</c:v>
                </c:pt>
                <c:pt idx="1680">
                  <c:v>9.8722762133503401E-4</c:v>
                </c:pt>
                <c:pt idx="1681">
                  <c:v>1.2921347298611946E-3</c:v>
                </c:pt>
                <c:pt idx="1682">
                  <c:v>4.257561540549455E-3</c:v>
                </c:pt>
                <c:pt idx="1683">
                  <c:v>3.1579377931618518E-4</c:v>
                </c:pt>
                <c:pt idx="1684">
                  <c:v>2.0379629244003891E-3</c:v>
                </c:pt>
                <c:pt idx="1685">
                  <c:v>6.3818706142879924E-4</c:v>
                </c:pt>
                <c:pt idx="1686">
                  <c:v>1.3561713608526414E-4</c:v>
                </c:pt>
                <c:pt idx="1688">
                  <c:v>1.678068986693567E-4</c:v>
                </c:pt>
                <c:pt idx="1692">
                  <c:v>1.3512542994201593E-3</c:v>
                </c:pt>
                <c:pt idx="1693">
                  <c:v>5.8717530153366351E-3</c:v>
                </c:pt>
                <c:pt idx="1694">
                  <c:v>1.9556978737144846E-4</c:v>
                </c:pt>
                <c:pt idx="1695">
                  <c:v>4.3914609665788142E-4</c:v>
                </c:pt>
                <c:pt idx="1696">
                  <c:v>2.754387330439723E-3</c:v>
                </c:pt>
                <c:pt idx="1698">
                  <c:v>2.7517406487193589E-4</c:v>
                </c:pt>
                <c:pt idx="1701">
                  <c:v>2.8332868911094681E-4</c:v>
                </c:pt>
                <c:pt idx="1702">
                  <c:v>1.7461218616209118E-3</c:v>
                </c:pt>
                <c:pt idx="1706">
                  <c:v>2.659172750864779E-5</c:v>
                </c:pt>
                <c:pt idx="1714">
                  <c:v>3.5200150105079288E-4</c:v>
                </c:pt>
                <c:pt idx="1715">
                  <c:v>2.2099515121220273E-4</c:v>
                </c:pt>
                <c:pt idx="1716">
                  <c:v>8.8003741262526508E-4</c:v>
                </c:pt>
                <c:pt idx="1718">
                  <c:v>7.7330210385763613E-5</c:v>
                </c:pt>
                <c:pt idx="1719">
                  <c:v>1.6527672022402982E-3</c:v>
                </c:pt>
                <c:pt idx="1720">
                  <c:v>3.0003810468197498E-4</c:v>
                </c:pt>
                <c:pt idx="1721">
                  <c:v>1.3434474249763765E-4</c:v>
                </c:pt>
                <c:pt idx="1722">
                  <c:v>5.8147631154566995E-4</c:v>
                </c:pt>
                <c:pt idx="1723">
                  <c:v>6.6228579275195857E-4</c:v>
                </c:pt>
                <c:pt idx="1724">
                  <c:v>4.1073597356868359E-4</c:v>
                </c:pt>
                <c:pt idx="1725">
                  <c:v>1.5091841286259247E-4</c:v>
                </c:pt>
                <c:pt idx="1727">
                  <c:v>8.4347460541506561E-4</c:v>
                </c:pt>
                <c:pt idx="1728">
                  <c:v>2.1186646656407375E-3</c:v>
                </c:pt>
                <c:pt idx="1729">
                  <c:v>1.1477418233488874E-3</c:v>
                </c:pt>
                <c:pt idx="1730">
                  <c:v>1.8432019509643658E-2</c:v>
                </c:pt>
                <c:pt idx="1731">
                  <c:v>1.6971570344939313E-4</c:v>
                </c:pt>
                <c:pt idx="1732">
                  <c:v>8.5052837039242598E-3</c:v>
                </c:pt>
                <c:pt idx="1733">
                  <c:v>4.343365325861436E-4</c:v>
                </c:pt>
                <c:pt idx="1735">
                  <c:v>0.16713708229020199</c:v>
                </c:pt>
                <c:pt idx="1736">
                  <c:v>8.1258023569117592E-4</c:v>
                </c:pt>
                <c:pt idx="1737">
                  <c:v>8.8684869378331088E-2</c:v>
                </c:pt>
                <c:pt idx="1740">
                  <c:v>6.3030026929746755E-4</c:v>
                </c:pt>
                <c:pt idx="1742">
                  <c:v>4.1787487682457149E-4</c:v>
                </c:pt>
                <c:pt idx="1743">
                  <c:v>8.3348345372538993E-4</c:v>
                </c:pt>
                <c:pt idx="1744">
                  <c:v>1.3727810665657513E-4</c:v>
                </c:pt>
                <c:pt idx="1745">
                  <c:v>6.0230174107080993E-4</c:v>
                </c:pt>
                <c:pt idx="1746">
                  <c:v>1.4615870237602617E-4</c:v>
                </c:pt>
                <c:pt idx="1747">
                  <c:v>2.1521584875277876E-3</c:v>
                </c:pt>
                <c:pt idx="1748">
                  <c:v>5.5991323486773419E-4</c:v>
                </c:pt>
                <c:pt idx="1749">
                  <c:v>1.0909213679532275E-3</c:v>
                </c:pt>
                <c:pt idx="1750">
                  <c:v>1.3532444269718778E-3</c:v>
                </c:pt>
                <c:pt idx="1751">
                  <c:v>1.3530328363724191E-3</c:v>
                </c:pt>
                <c:pt idx="1752">
                  <c:v>1.265039579871887E-3</c:v>
                </c:pt>
                <c:pt idx="1753">
                  <c:v>1.1785570390695954E-3</c:v>
                </c:pt>
                <c:pt idx="1754">
                  <c:v>1.2484586840687691E-3</c:v>
                </c:pt>
                <c:pt idx="1756">
                  <c:v>8.821184430113767E-4</c:v>
                </c:pt>
                <c:pt idx="1759">
                  <c:v>1.1350020804570144E-4</c:v>
                </c:pt>
                <c:pt idx="1761">
                  <c:v>4.2407321306073514E-4</c:v>
                </c:pt>
                <c:pt idx="1763">
                  <c:v>3.2718837453101315E-4</c:v>
                </c:pt>
                <c:pt idx="1767">
                  <c:v>2.0349520729990328E-4</c:v>
                </c:pt>
                <c:pt idx="1768">
                  <c:v>7.4108559678967708E-4</c:v>
                </c:pt>
                <c:pt idx="1769">
                  <c:v>1.2449117121330741E-3</c:v>
                </c:pt>
                <c:pt idx="1770">
                  <c:v>2.4103314483708903E-3</c:v>
                </c:pt>
                <c:pt idx="1771">
                  <c:v>2.0287362147652214E-3</c:v>
                </c:pt>
                <c:pt idx="1772">
                  <c:v>3.5952338172050356E-3</c:v>
                </c:pt>
                <c:pt idx="1773">
                  <c:v>5.5858385099838523E-4</c:v>
                </c:pt>
                <c:pt idx="1774">
                  <c:v>7.1747790055882413E-4</c:v>
                </c:pt>
                <c:pt idx="1776">
                  <c:v>4.8453034495630207E-5</c:v>
                </c:pt>
                <c:pt idx="1777">
                  <c:v>9.5323290892004604E-4</c:v>
                </c:pt>
                <c:pt idx="1778">
                  <c:v>9.0245487969001388E-4</c:v>
                </c:pt>
                <c:pt idx="1780">
                  <c:v>6.818914296984048E-4</c:v>
                </c:pt>
                <c:pt idx="1781">
                  <c:v>5.3348227047424011E-3</c:v>
                </c:pt>
                <c:pt idx="1782">
                  <c:v>1.1303985224652884E-2</c:v>
                </c:pt>
                <c:pt idx="1783">
                  <c:v>6.0883326148715791E-4</c:v>
                </c:pt>
                <c:pt idx="1784">
                  <c:v>4.1712308145757954E-4</c:v>
                </c:pt>
                <c:pt idx="1785">
                  <c:v>3.68975764592529E-4</c:v>
                </c:pt>
                <c:pt idx="1788">
                  <c:v>3.9854485424786349E-3</c:v>
                </c:pt>
                <c:pt idx="1789">
                  <c:v>9.0143405093197938E-3</c:v>
                </c:pt>
                <c:pt idx="1790">
                  <c:v>9.2319041360063893E-4</c:v>
                </c:pt>
                <c:pt idx="1791">
                  <c:v>2.6480732070375359E-3</c:v>
                </c:pt>
                <c:pt idx="1792">
                  <c:v>4.2878427502876879E-3</c:v>
                </c:pt>
                <c:pt idx="1793">
                  <c:v>1.8622981462060127E-3</c:v>
                </c:pt>
                <c:pt idx="1794">
                  <c:v>1.5484679936740883E-3</c:v>
                </c:pt>
                <c:pt idx="1795">
                  <c:v>1.3304374436681675E-4</c:v>
                </c:pt>
                <c:pt idx="1796">
                  <c:v>3.2239776873758709E-3</c:v>
                </c:pt>
                <c:pt idx="1797">
                  <c:v>1.9267686185018749E-3</c:v>
                </c:pt>
                <c:pt idx="1798">
                  <c:v>1.5659224920870245E-3</c:v>
                </c:pt>
                <c:pt idx="1799">
                  <c:v>5.913962563871962E-4</c:v>
                </c:pt>
                <c:pt idx="1802">
                  <c:v>1.0705056536430241E-3</c:v>
                </c:pt>
                <c:pt idx="1803">
                  <c:v>9.6063008231033972E-4</c:v>
                </c:pt>
                <c:pt idx="1804">
                  <c:v>1.881957330058079E-3</c:v>
                </c:pt>
                <c:pt idx="1805">
                  <c:v>1.4803218163226325E-3</c:v>
                </c:pt>
                <c:pt idx="1806">
                  <c:v>3.6687919610321632E-4</c:v>
                </c:pt>
                <c:pt idx="1807">
                  <c:v>7.9350740720644114E-4</c:v>
                </c:pt>
                <c:pt idx="1808">
                  <c:v>4.4909080819271856E-3</c:v>
                </c:pt>
                <c:pt idx="1809">
                  <c:v>1.9390643281901631E-4</c:v>
                </c:pt>
                <c:pt idx="1810">
                  <c:v>1.7725822934599423E-4</c:v>
                </c:pt>
                <c:pt idx="1812">
                  <c:v>5.6084110120038369E-3</c:v>
                </c:pt>
                <c:pt idx="1813">
                  <c:v>6.3333509101239907E-4</c:v>
                </c:pt>
                <c:pt idx="1814">
                  <c:v>7.6879943058110378E-4</c:v>
                </c:pt>
                <c:pt idx="1815">
                  <c:v>7.7815934233169722E-4</c:v>
                </c:pt>
                <c:pt idx="1816">
                  <c:v>9.3609622803061624E-3</c:v>
                </c:pt>
                <c:pt idx="1817">
                  <c:v>0.11432074497855284</c:v>
                </c:pt>
                <c:pt idx="1818">
                  <c:v>3.3473981143956041E-2</c:v>
                </c:pt>
                <c:pt idx="1819">
                  <c:v>1.0381971514280806E-2</c:v>
                </c:pt>
                <c:pt idx="1820">
                  <c:v>1.9471670934748095E-4</c:v>
                </c:pt>
                <c:pt idx="1821">
                  <c:v>7.4088039806710247E-3</c:v>
                </c:pt>
                <c:pt idx="1822">
                  <c:v>6.2425859805057972E-2</c:v>
                </c:pt>
                <c:pt idx="1823">
                  <c:v>6.1739781873379806E-2</c:v>
                </c:pt>
                <c:pt idx="1825">
                  <c:v>2.8955488229520366E-2</c:v>
                </c:pt>
                <c:pt idx="1826">
                  <c:v>1.6077689694870602E-3</c:v>
                </c:pt>
                <c:pt idx="1827">
                  <c:v>1.9513899942969908E-2</c:v>
                </c:pt>
                <c:pt idx="1828">
                  <c:v>1.1493986388539409E-3</c:v>
                </c:pt>
                <c:pt idx="1831">
                  <c:v>3.0453631826612168E-4</c:v>
                </c:pt>
                <c:pt idx="1832">
                  <c:v>3.9650386109997956E-3</c:v>
                </c:pt>
                <c:pt idx="1833">
                  <c:v>8.7785551943905457E-2</c:v>
                </c:pt>
                <c:pt idx="1834">
                  <c:v>7.4722391103192599E-4</c:v>
                </c:pt>
                <c:pt idx="1835">
                  <c:v>4.8223032500731365E-2</c:v>
                </c:pt>
                <c:pt idx="1836">
                  <c:v>2.3480099503882406E-3</c:v>
                </c:pt>
                <c:pt idx="1837">
                  <c:v>9.5155500497621122E-3</c:v>
                </c:pt>
                <c:pt idx="1838">
                  <c:v>0.12128465035323031</c:v>
                </c:pt>
                <c:pt idx="1839">
                  <c:v>6.5143870133065789E-3</c:v>
                </c:pt>
                <c:pt idx="1840">
                  <c:v>1.2776987077955873E-2</c:v>
                </c:pt>
                <c:pt idx="1841">
                  <c:v>1.8701387674773813E-2</c:v>
                </c:pt>
                <c:pt idx="1842">
                  <c:v>8.6820676820231774E-3</c:v>
                </c:pt>
                <c:pt idx="1844">
                  <c:v>1.079081994456729E-3</c:v>
                </c:pt>
                <c:pt idx="1845">
                  <c:v>4.8148283538746139E-4</c:v>
                </c:pt>
                <c:pt idx="1846">
                  <c:v>1.0761579706496142E-3</c:v>
                </c:pt>
                <c:pt idx="1847">
                  <c:v>5.1075374265266774E-4</c:v>
                </c:pt>
                <c:pt idx="1848">
                  <c:v>2.3502646505377547E-3</c:v>
                </c:pt>
                <c:pt idx="1849">
                  <c:v>1.3311700542254062E-2</c:v>
                </c:pt>
                <c:pt idx="1850">
                  <c:v>3.7000047995406498E-4</c:v>
                </c:pt>
                <c:pt idx="1851">
                  <c:v>5.190913272040916E-3</c:v>
                </c:pt>
                <c:pt idx="1852">
                  <c:v>2.2579394281719621E-4</c:v>
                </c:pt>
                <c:pt idx="1853">
                  <c:v>3.2181546453595644E-3</c:v>
                </c:pt>
                <c:pt idx="1854">
                  <c:v>1.7851364791817845E-2</c:v>
                </c:pt>
                <c:pt idx="1855">
                  <c:v>2.2197048515493076E-2</c:v>
                </c:pt>
                <c:pt idx="1856">
                  <c:v>5.4878573213000452E-3</c:v>
                </c:pt>
                <c:pt idx="1857">
                  <c:v>3.5657294113260267E-3</c:v>
                </c:pt>
                <c:pt idx="1858">
                  <c:v>2.8848489996671197E-3</c:v>
                </c:pt>
                <c:pt idx="1860">
                  <c:v>1.0678163294333047E-2</c:v>
                </c:pt>
                <c:pt idx="1861">
                  <c:v>1.1442875328424253E-2</c:v>
                </c:pt>
                <c:pt idx="1862">
                  <c:v>3.1091802681972383E-4</c:v>
                </c:pt>
                <c:pt idx="1863">
                  <c:v>8.4239570546939928E-4</c:v>
                </c:pt>
                <c:pt idx="1864">
                  <c:v>5.3285503508696214E-4</c:v>
                </c:pt>
                <c:pt idx="1865">
                  <c:v>1.768209546043293E-3</c:v>
                </c:pt>
                <c:pt idx="1866">
                  <c:v>1.7327241366318716E-3</c:v>
                </c:pt>
                <c:pt idx="1868">
                  <c:v>2.0742609754308581E-3</c:v>
                </c:pt>
                <c:pt idx="1869">
                  <c:v>6.1631894324918699E-3</c:v>
                </c:pt>
                <c:pt idx="1870">
                  <c:v>7.7958101427287542E-4</c:v>
                </c:pt>
                <c:pt idx="1871">
                  <c:v>1.0932941757971759E-3</c:v>
                </c:pt>
                <c:pt idx="1872">
                  <c:v>5.3643481795442767E-3</c:v>
                </c:pt>
                <c:pt idx="1873">
                  <c:v>9.1431867950896918E-4</c:v>
                </c:pt>
                <c:pt idx="1874">
                  <c:v>2.9359773536979552E-3</c:v>
                </c:pt>
                <c:pt idx="1875">
                  <c:v>1.6319559333335396E-3</c:v>
                </c:pt>
                <c:pt idx="1876">
                  <c:v>3.2907090904437026E-3</c:v>
                </c:pt>
                <c:pt idx="1877">
                  <c:v>1.3021003987018977E-3</c:v>
                </c:pt>
                <c:pt idx="1878">
                  <c:v>4.8262291344883208E-4</c:v>
                </c:pt>
                <c:pt idx="1880">
                  <c:v>4.6540331041269124E-4</c:v>
                </c:pt>
                <c:pt idx="1881">
                  <c:v>2.4428610432876943E-3</c:v>
                </c:pt>
                <c:pt idx="1882">
                  <c:v>3.4870450620375394E-3</c:v>
                </c:pt>
                <c:pt idx="1883">
                  <c:v>4.8466466391359824E-3</c:v>
                </c:pt>
                <c:pt idx="1884">
                  <c:v>2.0128234266994127E-3</c:v>
                </c:pt>
                <c:pt idx="1885">
                  <c:v>2.5873785125034676E-3</c:v>
                </c:pt>
                <c:pt idx="1886">
                  <c:v>9.6083182305604822E-4</c:v>
                </c:pt>
                <c:pt idx="1888">
                  <c:v>8.271475123995526E-3</c:v>
                </c:pt>
                <c:pt idx="1889">
                  <c:v>4.0495118564756949E-4</c:v>
                </c:pt>
                <c:pt idx="1890">
                  <c:v>2.0927512351326802E-3</c:v>
                </c:pt>
                <c:pt idx="1891">
                  <c:v>3.9111170340594978E-3</c:v>
                </c:pt>
                <c:pt idx="1892">
                  <c:v>1.0129745745227282E-2</c:v>
                </c:pt>
                <c:pt idx="1893">
                  <c:v>1.0447370826885963E-2</c:v>
                </c:pt>
                <c:pt idx="1894">
                  <c:v>7.9346398015234796E-4</c:v>
                </c:pt>
                <c:pt idx="1895">
                  <c:v>8.1983760818217025E-3</c:v>
                </c:pt>
                <c:pt idx="1896">
                  <c:v>8.4554594193006233E-4</c:v>
                </c:pt>
                <c:pt idx="1897">
                  <c:v>2.3945816851064167E-3</c:v>
                </c:pt>
                <c:pt idx="1898">
                  <c:v>8.7955032919641242E-4</c:v>
                </c:pt>
                <c:pt idx="1899">
                  <c:v>5.6504223317285288E-3</c:v>
                </c:pt>
                <c:pt idx="1900">
                  <c:v>3.8638556037468757E-4</c:v>
                </c:pt>
                <c:pt idx="1901">
                  <c:v>9.0950937080840435E-4</c:v>
                </c:pt>
                <c:pt idx="1903">
                  <c:v>4.6108146189744528E-3</c:v>
                </c:pt>
                <c:pt idx="1904">
                  <c:v>1.0545462670829456E-3</c:v>
                </c:pt>
                <c:pt idx="1906">
                  <c:v>3.550570727356274E-3</c:v>
                </c:pt>
                <c:pt idx="1907">
                  <c:v>2.5099190349200814E-3</c:v>
                </c:pt>
                <c:pt idx="1908">
                  <c:v>1.5296453390083937E-3</c:v>
                </c:pt>
                <c:pt idx="1909">
                  <c:v>6.0797150927816039E-3</c:v>
                </c:pt>
                <c:pt idx="1910">
                  <c:v>1.9205480880764699E-3</c:v>
                </c:pt>
                <c:pt idx="1914">
                  <c:v>7.8695331458329201E-3</c:v>
                </c:pt>
                <c:pt idx="1915">
                  <c:v>3.093211868755844E-3</c:v>
                </c:pt>
                <c:pt idx="1916">
                  <c:v>4.3225881817998274E-3</c:v>
                </c:pt>
                <c:pt idx="1917">
                  <c:v>1.8526557822318068E-4</c:v>
                </c:pt>
                <c:pt idx="1918">
                  <c:v>1.1629264988839467E-2</c:v>
                </c:pt>
                <c:pt idx="1919">
                  <c:v>4.1030961706361871E-3</c:v>
                </c:pt>
                <c:pt idx="1922">
                  <c:v>5.6350141474870111E-3</c:v>
                </c:pt>
                <c:pt idx="1924">
                  <c:v>3.3941916843301932E-3</c:v>
                </c:pt>
                <c:pt idx="1925">
                  <c:v>1.3894054415205413E-2</c:v>
                </c:pt>
                <c:pt idx="1926">
                  <c:v>2.1216059238234487E-3</c:v>
                </c:pt>
                <c:pt idx="1927">
                  <c:v>4.8843682739027512E-3</c:v>
                </c:pt>
                <c:pt idx="1928">
                  <c:v>4.721282843382908E-3</c:v>
                </c:pt>
                <c:pt idx="1929">
                  <c:v>6.52812880683863E-3</c:v>
                </c:pt>
                <c:pt idx="1933">
                  <c:v>1.5373874387945166E-3</c:v>
                </c:pt>
                <c:pt idx="1934">
                  <c:v>2.1738894895907191E-3</c:v>
                </c:pt>
                <c:pt idx="1935">
                  <c:v>1.3029631721475036E-3</c:v>
                </c:pt>
                <c:pt idx="1936">
                  <c:v>1.7931730925410221E-3</c:v>
                </c:pt>
                <c:pt idx="1938">
                  <c:v>2.1556486768226614E-4</c:v>
                </c:pt>
                <c:pt idx="1939">
                  <c:v>3.5818831131761622E-4</c:v>
                </c:pt>
                <c:pt idx="1940">
                  <c:v>8.0776617618749311E-4</c:v>
                </c:pt>
                <c:pt idx="1941">
                  <c:v>2.454303085908255E-3</c:v>
                </c:pt>
                <c:pt idx="1942">
                  <c:v>9.9505098714368877E-5</c:v>
                </c:pt>
                <c:pt idx="1943">
                  <c:v>1.8298982800775906E-3</c:v>
                </c:pt>
                <c:pt idx="1944">
                  <c:v>1.8227299449710102E-3</c:v>
                </c:pt>
                <c:pt idx="1945">
                  <c:v>1.6226186800763626E-3</c:v>
                </c:pt>
                <c:pt idx="1946">
                  <c:v>3.0245956099793836E-3</c:v>
                </c:pt>
                <c:pt idx="1948">
                  <c:v>1.1025855286056342E-3</c:v>
                </c:pt>
                <c:pt idx="1949">
                  <c:v>1.153281183705879E-3</c:v>
                </c:pt>
                <c:pt idx="1950">
                  <c:v>3.7363173435183013E-4</c:v>
                </c:pt>
                <c:pt idx="1951">
                  <c:v>1.0209844007948912E-3</c:v>
                </c:pt>
                <c:pt idx="1952">
                  <c:v>3.8498979531181616E-4</c:v>
                </c:pt>
                <c:pt idx="1954">
                  <c:v>6.7642564534768253E-3</c:v>
                </c:pt>
                <c:pt idx="1955">
                  <c:v>1.3889910980558414E-2</c:v>
                </c:pt>
                <c:pt idx="1957">
                  <c:v>8.979925619586192E-4</c:v>
                </c:pt>
                <c:pt idx="1958">
                  <c:v>1.1052449202748713E-3</c:v>
                </c:pt>
                <c:pt idx="1959">
                  <c:v>1.9749932469350574E-3</c:v>
                </c:pt>
                <c:pt idx="1960">
                  <c:v>2.0034333232383825E-3</c:v>
                </c:pt>
                <c:pt idx="1961">
                  <c:v>1.1078299500913292E-3</c:v>
                </c:pt>
                <c:pt idx="1962">
                  <c:v>1.2221210924311216E-3</c:v>
                </c:pt>
                <c:pt idx="1963">
                  <c:v>1.9575509052443079E-2</c:v>
                </c:pt>
                <c:pt idx="1964">
                  <c:v>4.6259036063056704E-3</c:v>
                </c:pt>
                <c:pt idx="1965">
                  <c:v>2.2212585558550226E-4</c:v>
                </c:pt>
                <c:pt idx="1966">
                  <c:v>2.3307819765941351E-3</c:v>
                </c:pt>
                <c:pt idx="1967">
                  <c:v>5.0598961743888986E-3</c:v>
                </c:pt>
                <c:pt idx="1968">
                  <c:v>2.9172908845869309E-3</c:v>
                </c:pt>
                <c:pt idx="1969">
                  <c:v>1.7648963768823679E-3</c:v>
                </c:pt>
                <c:pt idx="1970">
                  <c:v>1.441084578608468E-3</c:v>
                </c:pt>
                <c:pt idx="1971">
                  <c:v>1.1846365557350993E-2</c:v>
                </c:pt>
                <c:pt idx="1972">
                  <c:v>5.6463870814274231E-3</c:v>
                </c:pt>
                <c:pt idx="1974">
                  <c:v>9.4270089602299569E-5</c:v>
                </c:pt>
                <c:pt idx="1975">
                  <c:v>8.9668735012592028E-3</c:v>
                </c:pt>
                <c:pt idx="1976">
                  <c:v>1.0205266168795786E-3</c:v>
                </c:pt>
                <c:pt idx="1977">
                  <c:v>7.1119073154012231E-3</c:v>
                </c:pt>
                <c:pt idx="1978">
                  <c:v>6.5168543506587091E-5</c:v>
                </c:pt>
                <c:pt idx="1979">
                  <c:v>6.1581964401288044E-4</c:v>
                </c:pt>
                <c:pt idx="1980">
                  <c:v>2.0820086050029529E-3</c:v>
                </c:pt>
                <c:pt idx="1982">
                  <c:v>8.0412988832622757E-4</c:v>
                </c:pt>
                <c:pt idx="1983">
                  <c:v>1.2433388018477953E-3</c:v>
                </c:pt>
                <c:pt idx="1984">
                  <c:v>9.2591456975610487E-3</c:v>
                </c:pt>
                <c:pt idx="1987">
                  <c:v>4.7138541254248271E-4</c:v>
                </c:pt>
                <c:pt idx="1988">
                  <c:v>4.710626655542405E-3</c:v>
                </c:pt>
                <c:pt idx="1989">
                  <c:v>2.4377066954165791E-4</c:v>
                </c:pt>
                <c:pt idx="1990">
                  <c:v>1.4338004206842895E-3</c:v>
                </c:pt>
                <c:pt idx="1991">
                  <c:v>5.7378692806021661E-3</c:v>
                </c:pt>
                <c:pt idx="1992">
                  <c:v>3.0734177654029972E-3</c:v>
                </c:pt>
                <c:pt idx="1994">
                  <c:v>1.7704568160855708E-4</c:v>
                </c:pt>
                <c:pt idx="1995">
                  <c:v>3.5076830171810367E-3</c:v>
                </c:pt>
                <c:pt idx="1996">
                  <c:v>3.0059137899571473E-3</c:v>
                </c:pt>
                <c:pt idx="1997">
                  <c:v>1.5180114433286458E-3</c:v>
                </c:pt>
                <c:pt idx="1998">
                  <c:v>5.8025082761647782E-3</c:v>
                </c:pt>
                <c:pt idx="1999">
                  <c:v>5.2269831059014241E-3</c:v>
                </c:pt>
                <c:pt idx="2000">
                  <c:v>2.3257905273117679E-3</c:v>
                </c:pt>
                <c:pt idx="2001">
                  <c:v>2.5334651799276608E-3</c:v>
                </c:pt>
                <c:pt idx="2002">
                  <c:v>1.0743422856420574E-3</c:v>
                </c:pt>
                <c:pt idx="2003">
                  <c:v>3.8159310256656452E-3</c:v>
                </c:pt>
                <c:pt idx="2004">
                  <c:v>4.9827322160634823E-3</c:v>
                </c:pt>
                <c:pt idx="2005">
                  <c:v>5.7785039565100423E-4</c:v>
                </c:pt>
                <c:pt idx="2006">
                  <c:v>1.2224276271486716E-3</c:v>
                </c:pt>
                <c:pt idx="2007">
                  <c:v>3.4439688479332444E-3</c:v>
                </c:pt>
                <c:pt idx="2008">
                  <c:v>3.9860961848600809E-4</c:v>
                </c:pt>
                <c:pt idx="2009">
                  <c:v>6.2656844522498186E-4</c:v>
                </c:pt>
                <c:pt idx="2010">
                  <c:v>7.993874262991746E-4</c:v>
                </c:pt>
                <c:pt idx="2011">
                  <c:v>6.4299647060326768E-4</c:v>
                </c:pt>
                <c:pt idx="2012">
                  <c:v>9.7697647357188186E-4</c:v>
                </c:pt>
                <c:pt idx="2014">
                  <c:v>3.2385087046648145E-3</c:v>
                </c:pt>
                <c:pt idx="2015">
                  <c:v>1.9670062835617872E-3</c:v>
                </c:pt>
                <c:pt idx="2016">
                  <c:v>1.4557015072874829E-3</c:v>
                </c:pt>
                <c:pt idx="2017">
                  <c:v>6.6553666567354406E-3</c:v>
                </c:pt>
                <c:pt idx="2018">
                  <c:v>2.0947709082142865E-3</c:v>
                </c:pt>
                <c:pt idx="2019">
                  <c:v>6.179597431312363E-4</c:v>
                </c:pt>
                <c:pt idx="2020">
                  <c:v>1.9380684198443121E-3</c:v>
                </c:pt>
                <c:pt idx="2022">
                  <c:v>1.1253258555367157E-2</c:v>
                </c:pt>
                <c:pt idx="2023">
                  <c:v>4.8484034687632932E-3</c:v>
                </c:pt>
                <c:pt idx="2024">
                  <c:v>6.7729920401566921E-5</c:v>
                </c:pt>
                <c:pt idx="2025">
                  <c:v>1.0367094876685206E-2</c:v>
                </c:pt>
                <c:pt idx="2026">
                  <c:v>2.2773725836139732E-2</c:v>
                </c:pt>
                <c:pt idx="2027">
                  <c:v>3.9260024203272611E-4</c:v>
                </c:pt>
                <c:pt idx="2028">
                  <c:v>6.1995629456263789E-3</c:v>
                </c:pt>
                <c:pt idx="2029">
                  <c:v>1.3233971702274114E-3</c:v>
                </c:pt>
                <c:pt idx="2031">
                  <c:v>1.2730342966881575E-3</c:v>
                </c:pt>
                <c:pt idx="2032">
                  <c:v>1.439311193858776E-2</c:v>
                </c:pt>
                <c:pt idx="2035">
                  <c:v>6.7518105202618766E-3</c:v>
                </c:pt>
                <c:pt idx="2036">
                  <c:v>1.5329274012005345E-2</c:v>
                </c:pt>
                <c:pt idx="2038">
                  <c:v>5.8575300882501256E-3</c:v>
                </c:pt>
                <c:pt idx="2039">
                  <c:v>1.325303832990642E-2</c:v>
                </c:pt>
                <c:pt idx="2040">
                  <c:v>3.6596172683496736E-3</c:v>
                </c:pt>
                <c:pt idx="2041">
                  <c:v>3.3467230686871394E-2</c:v>
                </c:pt>
                <c:pt idx="2042">
                  <c:v>4.9235208522226516E-4</c:v>
                </c:pt>
                <c:pt idx="2043">
                  <c:v>8.7247393311304323E-4</c:v>
                </c:pt>
                <c:pt idx="2044">
                  <c:v>4.6681432722038407E-3</c:v>
                </c:pt>
                <c:pt idx="2045">
                  <c:v>4.6760858070917649E-4</c:v>
                </c:pt>
                <c:pt idx="2046">
                  <c:v>5.0689273642875847E-4</c:v>
                </c:pt>
                <c:pt idx="2047">
                  <c:v>4.2668863292539031E-4</c:v>
                </c:pt>
                <c:pt idx="2050">
                  <c:v>9.3413749696137529E-4</c:v>
                </c:pt>
                <c:pt idx="2051">
                  <c:v>4.6600464942645756E-3</c:v>
                </c:pt>
                <c:pt idx="2052">
                  <c:v>1.3327197542945936E-3</c:v>
                </c:pt>
                <c:pt idx="2054">
                  <c:v>2.0468833201125118E-3</c:v>
                </c:pt>
                <c:pt idx="2055">
                  <c:v>1.7658732387561488E-3</c:v>
                </c:pt>
                <c:pt idx="2057">
                  <c:v>3.9683497148638124E-4</c:v>
                </c:pt>
                <c:pt idx="2058">
                  <c:v>5.6914306390751738E-3</c:v>
                </c:pt>
                <c:pt idx="2060">
                  <c:v>7.3240045100732157E-4</c:v>
                </c:pt>
                <c:pt idx="2061">
                  <c:v>4.4533361284691186E-3</c:v>
                </c:pt>
                <c:pt idx="2062">
                  <c:v>6.7523952932685895E-3</c:v>
                </c:pt>
                <c:pt idx="2063">
                  <c:v>4.8297535523066478E-4</c:v>
                </c:pt>
                <c:pt idx="2064">
                  <c:v>3.0384952182446871E-3</c:v>
                </c:pt>
                <c:pt idx="2065">
                  <c:v>3.5232626892896853E-3</c:v>
                </c:pt>
                <c:pt idx="2066">
                  <c:v>1.0024921390574971E-3</c:v>
                </c:pt>
                <c:pt idx="2068">
                  <c:v>1.7043722764163232E-3</c:v>
                </c:pt>
                <c:pt idx="2069">
                  <c:v>2.7156975923946945E-3</c:v>
                </c:pt>
                <c:pt idx="2070">
                  <c:v>4.9907612668388009E-3</c:v>
                </c:pt>
                <c:pt idx="2071">
                  <c:v>3.2601991152705037E-3</c:v>
                </c:pt>
                <c:pt idx="2072">
                  <c:v>1.7456731513674274E-3</c:v>
                </c:pt>
                <c:pt idx="2074">
                  <c:v>3.6444384697524091E-4</c:v>
                </c:pt>
                <c:pt idx="2075">
                  <c:v>8.7930767190042708E-4</c:v>
                </c:pt>
                <c:pt idx="2078">
                  <c:v>7.4829918151285999E-4</c:v>
                </c:pt>
                <c:pt idx="2079">
                  <c:v>8.5367422122919654E-4</c:v>
                </c:pt>
                <c:pt idx="2080">
                  <c:v>4.7950381066729896E-4</c:v>
                </c:pt>
                <c:pt idx="2081">
                  <c:v>3.8660875272530888E-4</c:v>
                </c:pt>
                <c:pt idx="2082">
                  <c:v>3.4996166744618673E-4</c:v>
                </c:pt>
                <c:pt idx="2083">
                  <c:v>8.33548238926609E-4</c:v>
                </c:pt>
                <c:pt idx="2084">
                  <c:v>8.3807205040855031E-4</c:v>
                </c:pt>
                <c:pt idx="2085">
                  <c:v>3.4833096357895387E-4</c:v>
                </c:pt>
                <c:pt idx="2086">
                  <c:v>5.2819846780769852E-4</c:v>
                </c:pt>
                <c:pt idx="2087">
                  <c:v>4.7574575401618545E-4</c:v>
                </c:pt>
                <c:pt idx="2088">
                  <c:v>1.7041954597110196E-3</c:v>
                </c:pt>
                <c:pt idx="2089">
                  <c:v>5.0478785031273269E-4</c:v>
                </c:pt>
                <c:pt idx="2091">
                  <c:v>3.3135474761839017E-4</c:v>
                </c:pt>
                <c:pt idx="2092">
                  <c:v>9.5488947634138485E-4</c:v>
                </c:pt>
                <c:pt idx="2094">
                  <c:v>3.4567688958412034E-4</c:v>
                </c:pt>
                <c:pt idx="2098">
                  <c:v>1.2492623909528626E-3</c:v>
                </c:pt>
                <c:pt idx="2099">
                  <c:v>1.2213680070288196E-3</c:v>
                </c:pt>
                <c:pt idx="2100">
                  <c:v>1.3860002987338944E-4</c:v>
                </c:pt>
                <c:pt idx="2102">
                  <c:v>4.0835984589948908E-4</c:v>
                </c:pt>
                <c:pt idx="2103">
                  <c:v>1.8581206843968417E-3</c:v>
                </c:pt>
                <c:pt idx="2105">
                  <c:v>4.3803433719738304E-4</c:v>
                </c:pt>
                <c:pt idx="2106">
                  <c:v>7.1961532450780051E-5</c:v>
                </c:pt>
                <c:pt idx="2107">
                  <c:v>8.7834915581727808E-4</c:v>
                </c:pt>
                <c:pt idx="2108">
                  <c:v>3.3547373072108383E-4</c:v>
                </c:pt>
                <c:pt idx="2110">
                  <c:v>1.7412442579547844E-4</c:v>
                </c:pt>
                <c:pt idx="2111">
                  <c:v>3.3934572374573035E-4</c:v>
                </c:pt>
                <c:pt idx="2113">
                  <c:v>1.8739982802373344E-3</c:v>
                </c:pt>
                <c:pt idx="2114">
                  <c:v>4.6581451884349949E-3</c:v>
                </c:pt>
                <c:pt idx="2115">
                  <c:v>6.3745257114126096E-4</c:v>
                </c:pt>
                <c:pt idx="2116">
                  <c:v>1.0007200001842154E-3</c:v>
                </c:pt>
                <c:pt idx="2117">
                  <c:v>4.5437155856128796E-3</c:v>
                </c:pt>
                <c:pt idx="2119">
                  <c:v>5.7048741367498107E-3</c:v>
                </c:pt>
                <c:pt idx="2120">
                  <c:v>2.7203308658536537E-4</c:v>
                </c:pt>
                <c:pt idx="2121">
                  <c:v>3.3346833030900076E-4</c:v>
                </c:pt>
                <c:pt idx="2122">
                  <c:v>1.22390499344944E-2</c:v>
                </c:pt>
                <c:pt idx="2124">
                  <c:v>3.2516500562228051E-3</c:v>
                </c:pt>
                <c:pt idx="2125">
                  <c:v>8.2468358067862273E-3</c:v>
                </c:pt>
                <c:pt idx="2126">
                  <c:v>4.2585109767686825E-3</c:v>
                </c:pt>
                <c:pt idx="2127">
                  <c:v>3.7079209784282949E-3</c:v>
                </c:pt>
                <c:pt idx="2128">
                  <c:v>5.3460549330428915E-3</c:v>
                </c:pt>
                <c:pt idx="2129">
                  <c:v>9.2979568961519109E-4</c:v>
                </c:pt>
                <c:pt idx="2130">
                  <c:v>1.0971659277671476E-3</c:v>
                </c:pt>
                <c:pt idx="2131">
                  <c:v>2.01086491586649E-5</c:v>
                </c:pt>
                <c:pt idx="2136">
                  <c:v>7.9565706374986798E-5</c:v>
                </c:pt>
                <c:pt idx="2138">
                  <c:v>4.4182385623854831E-4</c:v>
                </c:pt>
                <c:pt idx="2140">
                  <c:v>1.3480788129991117E-4</c:v>
                </c:pt>
                <c:pt idx="2142">
                  <c:v>2.242524930199928E-3</c:v>
                </c:pt>
                <c:pt idx="2143">
                  <c:v>1.3582294843773575E-3</c:v>
                </c:pt>
                <c:pt idx="2144">
                  <c:v>2.0920237594121479E-3</c:v>
                </c:pt>
                <c:pt idx="2145">
                  <c:v>2.4467951399353579E-3</c:v>
                </c:pt>
                <c:pt idx="2147">
                  <c:v>1.1151720930353973E-3</c:v>
                </c:pt>
                <c:pt idx="2148">
                  <c:v>2.669521349011726E-3</c:v>
                </c:pt>
                <c:pt idx="2149">
                  <c:v>1.4913263636240904E-4</c:v>
                </c:pt>
                <c:pt idx="2152">
                  <c:v>2.6580334009807835E-3</c:v>
                </c:pt>
                <c:pt idx="2153">
                  <c:v>3.5443920685000784E-3</c:v>
                </c:pt>
                <c:pt idx="2155">
                  <c:v>9.2849068028082323E-4</c:v>
                </c:pt>
                <c:pt idx="2156">
                  <c:v>1.6599654578708088E-3</c:v>
                </c:pt>
                <c:pt idx="2158">
                  <c:v>3.9505141728909425E-3</c:v>
                </c:pt>
                <c:pt idx="2160">
                  <c:v>3.0397508604705424E-3</c:v>
                </c:pt>
                <c:pt idx="2161">
                  <c:v>8.7690840716882592E-4</c:v>
                </c:pt>
                <c:pt idx="2162">
                  <c:v>4.9891754788380363E-4</c:v>
                </c:pt>
                <c:pt idx="2164">
                  <c:v>1.8371431200150818E-4</c:v>
                </c:pt>
                <c:pt idx="2165">
                  <c:v>9.3887774990632504E-4</c:v>
                </c:pt>
                <c:pt idx="2167">
                  <c:v>3.8218107089150539E-4</c:v>
                </c:pt>
                <c:pt idx="2168">
                  <c:v>1.4760651116136137E-3</c:v>
                </c:pt>
                <c:pt idx="2169">
                  <c:v>2.9091968544848936E-4</c:v>
                </c:pt>
                <c:pt idx="2170">
                  <c:v>4.7305700184616285E-4</c:v>
                </c:pt>
                <c:pt idx="2171">
                  <c:v>2.3389149049820599E-3</c:v>
                </c:pt>
                <c:pt idx="2172">
                  <c:v>3.9637410984451503E-3</c:v>
                </c:pt>
                <c:pt idx="2174">
                  <c:v>8.3991807357346139E-4</c:v>
                </c:pt>
                <c:pt idx="2176">
                  <c:v>1.2545882049837839E-4</c:v>
                </c:pt>
                <c:pt idx="2177">
                  <c:v>1.8097403511823954E-4</c:v>
                </c:pt>
                <c:pt idx="2180">
                  <c:v>1.2234712216808235E-3</c:v>
                </c:pt>
                <c:pt idx="2181">
                  <c:v>5.7109295873104045E-4</c:v>
                </c:pt>
                <c:pt idx="2182">
                  <c:v>1.4485684158060642E-3</c:v>
                </c:pt>
                <c:pt idx="2183">
                  <c:v>2.4149003465869668E-3</c:v>
                </c:pt>
                <c:pt idx="2184">
                  <c:v>1.2653822058081121E-3</c:v>
                </c:pt>
                <c:pt idx="2185">
                  <c:v>1.4700227871623081E-4</c:v>
                </c:pt>
                <c:pt idx="2187">
                  <c:v>8.4707696824194711E-4</c:v>
                </c:pt>
                <c:pt idx="2190">
                  <c:v>6.664718540729639E-4</c:v>
                </c:pt>
                <c:pt idx="2191">
                  <c:v>2.5637189491263183E-3</c:v>
                </c:pt>
                <c:pt idx="2194">
                  <c:v>9.2728230587909646E-3</c:v>
                </c:pt>
                <c:pt idx="2197">
                  <c:v>1.3309134642172774E-2</c:v>
                </c:pt>
                <c:pt idx="2199">
                  <c:v>2.1971364617649543E-2</c:v>
                </c:pt>
                <c:pt idx="2200">
                  <c:v>5.3239046298103143E-4</c:v>
                </c:pt>
                <c:pt idx="2201">
                  <c:v>1.0622381448020574E-3</c:v>
                </c:pt>
                <c:pt idx="2202">
                  <c:v>8.5031795570977026E-3</c:v>
                </c:pt>
                <c:pt idx="2203">
                  <c:v>8.9213204689735602E-4</c:v>
                </c:pt>
                <c:pt idx="2204">
                  <c:v>2.2116872504989423E-3</c:v>
                </c:pt>
                <c:pt idx="2206">
                  <c:v>8.3178150463455764E-4</c:v>
                </c:pt>
                <c:pt idx="2209">
                  <c:v>9.6179440688515727E-4</c:v>
                </c:pt>
                <c:pt idx="2210">
                  <c:v>2.0665771157773704E-4</c:v>
                </c:pt>
                <c:pt idx="2212">
                  <c:v>7.2419075476806141E-4</c:v>
                </c:pt>
                <c:pt idx="2213">
                  <c:v>2.0959323034372906E-4</c:v>
                </c:pt>
                <c:pt idx="2214">
                  <c:v>2.235694059260271E-4</c:v>
                </c:pt>
                <c:pt idx="2217">
                  <c:v>2.5589691957121773E-3</c:v>
                </c:pt>
                <c:pt idx="2218">
                  <c:v>6.0651274131724459E-4</c:v>
                </c:pt>
                <c:pt idx="2219">
                  <c:v>2.32362888956538E-3</c:v>
                </c:pt>
                <c:pt idx="2220">
                  <c:v>2.6056039632302416E-4</c:v>
                </c:pt>
                <c:pt idx="2221">
                  <c:v>5.8606803842508812E-4</c:v>
                </c:pt>
                <c:pt idx="2222">
                  <c:v>2.9263792304924261E-3</c:v>
                </c:pt>
                <c:pt idx="2223">
                  <c:v>2.6476485584234536E-4</c:v>
                </c:pt>
                <c:pt idx="2224">
                  <c:v>1.2270327406252842E-4</c:v>
                </c:pt>
                <c:pt idx="2225">
                  <c:v>9.0365743696279991E-4</c:v>
                </c:pt>
                <c:pt idx="2227">
                  <c:v>1.6493804080352243E-3</c:v>
                </c:pt>
                <c:pt idx="2229">
                  <c:v>1.8188319742737483E-4</c:v>
                </c:pt>
                <c:pt idx="2231">
                  <c:v>9.0480925057256532E-4</c:v>
                </c:pt>
                <c:pt idx="2232">
                  <c:v>1.5480012886684295E-3</c:v>
                </c:pt>
                <c:pt idx="2233">
                  <c:v>3.8043202054925283E-4</c:v>
                </c:pt>
                <c:pt idx="2236">
                  <c:v>1.3895381849136766E-4</c:v>
                </c:pt>
                <c:pt idx="2237">
                  <c:v>5.1193862396084933E-4</c:v>
                </c:pt>
                <c:pt idx="2239">
                  <c:v>2.2358545570188883E-3</c:v>
                </c:pt>
                <c:pt idx="2243">
                  <c:v>1.1004159747560284E-2</c:v>
                </c:pt>
                <c:pt idx="2244">
                  <c:v>5.8975434110009582E-4</c:v>
                </c:pt>
                <c:pt idx="2247">
                  <c:v>3.3830484635045269E-3</c:v>
                </c:pt>
                <c:pt idx="2248">
                  <c:v>7.3162059158368481E-4</c:v>
                </c:pt>
                <c:pt idx="2249">
                  <c:v>3.4787468156244426E-3</c:v>
                </c:pt>
                <c:pt idx="2250">
                  <c:v>2.6313710479151394E-4</c:v>
                </c:pt>
                <c:pt idx="2252">
                  <c:v>5.9004410686777139E-3</c:v>
                </c:pt>
                <c:pt idx="2253">
                  <c:v>1.3310586080748444E-3</c:v>
                </c:pt>
                <c:pt idx="2255">
                  <c:v>2.819232120125823E-3</c:v>
                </c:pt>
                <c:pt idx="2259">
                  <c:v>9.4859982681632371E-3</c:v>
                </c:pt>
                <c:pt idx="2260">
                  <c:v>1.8982231562369488E-3</c:v>
                </c:pt>
                <c:pt idx="2261">
                  <c:v>3.4865070635482481E-3</c:v>
                </c:pt>
                <c:pt idx="2262">
                  <c:v>1.5623707910555338E-3</c:v>
                </c:pt>
                <c:pt idx="2263">
                  <c:v>1.899911388003987E-3</c:v>
                </c:pt>
                <c:pt idx="2264">
                  <c:v>1.5774849985770898E-3</c:v>
                </c:pt>
                <c:pt idx="2265">
                  <c:v>1.8262686656423837E-3</c:v>
                </c:pt>
                <c:pt idx="2266">
                  <c:v>1.5902547831662825E-4</c:v>
                </c:pt>
                <c:pt idx="2267">
                  <c:v>5.5297483328277527E-4</c:v>
                </c:pt>
                <c:pt idx="2269">
                  <c:v>1.0983879964105471E-3</c:v>
                </c:pt>
                <c:pt idx="2270">
                  <c:v>1.8613691620081511E-3</c:v>
                </c:pt>
                <c:pt idx="2271">
                  <c:v>9.7286009592704465E-3</c:v>
                </c:pt>
                <c:pt idx="2272">
                  <c:v>5.0584288832639188E-4</c:v>
                </c:pt>
                <c:pt idx="2273">
                  <c:v>7.8503532233302063E-4</c:v>
                </c:pt>
                <c:pt idx="2275">
                  <c:v>3.4402367625459236E-4</c:v>
                </c:pt>
                <c:pt idx="2276">
                  <c:v>3.7177924229037846E-3</c:v>
                </c:pt>
                <c:pt idx="2278">
                  <c:v>3.3729954912140161E-4</c:v>
                </c:pt>
                <c:pt idx="2282">
                  <c:v>1.0779945021316371E-3</c:v>
                </c:pt>
                <c:pt idx="2283">
                  <c:v>4.8078887520813194E-4</c:v>
                </c:pt>
                <c:pt idx="2284">
                  <c:v>1.7175668154686483E-4</c:v>
                </c:pt>
                <c:pt idx="2287">
                  <c:v>4.0692915048174826E-4</c:v>
                </c:pt>
                <c:pt idx="2288">
                  <c:v>1.3091281070126562E-4</c:v>
                </c:pt>
                <c:pt idx="2291">
                  <c:v>3.6243510818331797E-4</c:v>
                </c:pt>
                <c:pt idx="2292">
                  <c:v>3.2759979439116643E-4</c:v>
                </c:pt>
                <c:pt idx="2293">
                  <c:v>6.3985841009127581E-4</c:v>
                </c:pt>
                <c:pt idx="2296">
                  <c:v>1.3434545124179728E-4</c:v>
                </c:pt>
                <c:pt idx="2297">
                  <c:v>1.9335898439467347E-4</c:v>
                </c:pt>
                <c:pt idx="2298">
                  <c:v>5.1524931393852856E-4</c:v>
                </c:pt>
                <c:pt idx="2299">
                  <c:v>3.9882855732506874E-4</c:v>
                </c:pt>
                <c:pt idx="2300">
                  <c:v>2.915675641296737E-4</c:v>
                </c:pt>
                <c:pt idx="2302">
                  <c:v>2.9973512004236947E-4</c:v>
                </c:pt>
                <c:pt idx="2303">
                  <c:v>3.3939133972512431E-4</c:v>
                </c:pt>
                <c:pt idx="2304">
                  <c:v>4.1200536004575304E-4</c:v>
                </c:pt>
                <c:pt idx="2305">
                  <c:v>3.2293004425345997E-4</c:v>
                </c:pt>
                <c:pt idx="2307">
                  <c:v>2.481962662318481E-4</c:v>
                </c:pt>
                <c:pt idx="2308">
                  <c:v>1.4512025860445428E-4</c:v>
                </c:pt>
                <c:pt idx="2310">
                  <c:v>2.7735932235860061E-4</c:v>
                </c:pt>
                <c:pt idx="2311">
                  <c:v>1.4437810165153115E-4</c:v>
                </c:pt>
                <c:pt idx="2312">
                  <c:v>1.0951405673664016E-3</c:v>
                </c:pt>
                <c:pt idx="2314">
                  <c:v>7.1900001289209679E-3</c:v>
                </c:pt>
                <c:pt idx="2315">
                  <c:v>5.3020410167689276E-4</c:v>
                </c:pt>
                <c:pt idx="2316">
                  <c:v>4.822568120123303E-2</c:v>
                </c:pt>
                <c:pt idx="2317">
                  <c:v>2.5328162683499335E-2</c:v>
                </c:pt>
                <c:pt idx="2318">
                  <c:v>3.9679934071107665E-3</c:v>
                </c:pt>
                <c:pt idx="2319">
                  <c:v>3.985972738404113E-2</c:v>
                </c:pt>
                <c:pt idx="2320">
                  <c:v>1.1692339826510219E-2</c:v>
                </c:pt>
                <c:pt idx="2321">
                  <c:v>2.0762471137964551E-3</c:v>
                </c:pt>
                <c:pt idx="2322">
                  <c:v>1.0629835420900705E-3</c:v>
                </c:pt>
                <c:pt idx="2323">
                  <c:v>1.5342841124832869E-3</c:v>
                </c:pt>
                <c:pt idx="2325">
                  <c:v>2.3469177147025489E-3</c:v>
                </c:pt>
                <c:pt idx="2327">
                  <c:v>5.5722903772143233E-4</c:v>
                </c:pt>
                <c:pt idx="2328">
                  <c:v>1.1571690499534775E-3</c:v>
                </c:pt>
                <c:pt idx="2329">
                  <c:v>2.8379754202539987E-3</c:v>
                </c:pt>
                <c:pt idx="2330">
                  <c:v>1.8758904196837956E-3</c:v>
                </c:pt>
                <c:pt idx="2331">
                  <c:v>7.3706342422154617E-4</c:v>
                </c:pt>
                <c:pt idx="2333">
                  <c:v>6.8118331277700322E-4</c:v>
                </c:pt>
                <c:pt idx="2336">
                  <c:v>7.2170799126050427E-4</c:v>
                </c:pt>
                <c:pt idx="2337">
                  <c:v>2.5550823165276597E-4</c:v>
                </c:pt>
                <c:pt idx="2338">
                  <c:v>8.9973446314845038E-4</c:v>
                </c:pt>
                <c:pt idx="2339">
                  <c:v>3.8409424287521839E-4</c:v>
                </c:pt>
                <c:pt idx="2340">
                  <c:v>3.7306790172961235E-3</c:v>
                </c:pt>
                <c:pt idx="2341">
                  <c:v>5.5667048302853936E-4</c:v>
                </c:pt>
                <c:pt idx="2344">
                  <c:v>1.2921011815005836E-3</c:v>
                </c:pt>
                <c:pt idx="2345">
                  <c:v>3.3704920949974548E-4</c:v>
                </c:pt>
                <c:pt idx="2346">
                  <c:v>6.1058934097133486E-4</c:v>
                </c:pt>
                <c:pt idx="2347">
                  <c:v>1.5012090298562634E-3</c:v>
                </c:pt>
                <c:pt idx="2348">
                  <c:v>1.1784068119767327E-3</c:v>
                </c:pt>
                <c:pt idx="2349">
                  <c:v>1.1048543571226376E-3</c:v>
                </c:pt>
                <c:pt idx="2350">
                  <c:v>1.2388345790558921E-3</c:v>
                </c:pt>
                <c:pt idx="2353">
                  <c:v>6.2021162691038121E-4</c:v>
                </c:pt>
                <c:pt idx="2354">
                  <c:v>1.0809635903453547E-3</c:v>
                </c:pt>
                <c:pt idx="2355">
                  <c:v>7.0102265659318964E-3</c:v>
                </c:pt>
                <c:pt idx="2356">
                  <c:v>7.8945309942455446E-5</c:v>
                </c:pt>
                <c:pt idx="2357">
                  <c:v>8.2531347316651769E-3</c:v>
                </c:pt>
                <c:pt idx="2361">
                  <c:v>9.1430795594159231E-2</c:v>
                </c:pt>
                <c:pt idx="2362">
                  <c:v>6.0835209152642292E-3</c:v>
                </c:pt>
                <c:pt idx="2363">
                  <c:v>6.8028866998068723E-3</c:v>
                </c:pt>
                <c:pt idx="2364">
                  <c:v>8.0120357454104597E-3</c:v>
                </c:pt>
                <c:pt idx="2366">
                  <c:v>2.7731669041281111E-2</c:v>
                </c:pt>
                <c:pt idx="2367">
                  <c:v>1.7321144322042674E-2</c:v>
                </c:pt>
                <c:pt idx="2369">
                  <c:v>4.0206336492834775E-2</c:v>
                </c:pt>
                <c:pt idx="2370">
                  <c:v>1.6023443550317715E-4</c:v>
                </c:pt>
                <c:pt idx="2371">
                  <c:v>9.3505697955300303E-4</c:v>
                </c:pt>
                <c:pt idx="2372">
                  <c:v>2.2016863915002858E-3</c:v>
                </c:pt>
                <c:pt idx="2373">
                  <c:v>4.1401378253094236E-4</c:v>
                </c:pt>
                <c:pt idx="2374">
                  <c:v>3.466680663843529E-3</c:v>
                </c:pt>
                <c:pt idx="2375">
                  <c:v>1.2793426752104938E-3</c:v>
                </c:pt>
                <c:pt idx="2376">
                  <c:v>9.4016470765667208E-3</c:v>
                </c:pt>
                <c:pt idx="2377">
                  <c:v>1.6257601095651889E-3</c:v>
                </c:pt>
                <c:pt idx="2378">
                  <c:v>1.946486824115665E-2</c:v>
                </c:pt>
                <c:pt idx="2380">
                  <c:v>7.7331290790337017E-4</c:v>
                </c:pt>
                <c:pt idx="2381">
                  <c:v>1.8699739347039546E-2</c:v>
                </c:pt>
                <c:pt idx="2385">
                  <c:v>6.9193067601320494E-3</c:v>
                </c:pt>
                <c:pt idx="2386">
                  <c:v>2.0399370416215611E-2</c:v>
                </c:pt>
                <c:pt idx="2388">
                  <c:v>1.8798020092466254E-4</c:v>
                </c:pt>
                <c:pt idx="2389">
                  <c:v>1.5228439850690034E-3</c:v>
                </c:pt>
                <c:pt idx="2390">
                  <c:v>0.10387765009278709</c:v>
                </c:pt>
                <c:pt idx="2391">
                  <c:v>4.5590577711516943E-2</c:v>
                </c:pt>
                <c:pt idx="2392">
                  <c:v>3.1557848628437198E-2</c:v>
                </c:pt>
                <c:pt idx="2395">
                  <c:v>7.2842055827149588E-2</c:v>
                </c:pt>
                <c:pt idx="2396">
                  <c:v>0.10433755061865163</c:v>
                </c:pt>
                <c:pt idx="2397">
                  <c:v>1.6893294306711944E-2</c:v>
                </c:pt>
                <c:pt idx="2398">
                  <c:v>4.9306929537103361E-2</c:v>
                </c:pt>
                <c:pt idx="2399">
                  <c:v>5.6562718579216947E-3</c:v>
                </c:pt>
                <c:pt idx="2401">
                  <c:v>3.1057632381693368E-3</c:v>
                </c:pt>
                <c:pt idx="2402">
                  <c:v>2.9357563488177321E-2</c:v>
                </c:pt>
                <c:pt idx="2403">
                  <c:v>2.0486348050242902E-2</c:v>
                </c:pt>
                <c:pt idx="2404">
                  <c:v>6.2065569296231575E-2</c:v>
                </c:pt>
                <c:pt idx="2405">
                  <c:v>5.2535212260857366E-3</c:v>
                </c:pt>
                <c:pt idx="2406">
                  <c:v>8.5419312800990297E-4</c:v>
                </c:pt>
                <c:pt idx="2407">
                  <c:v>3.5471707043352514E-2</c:v>
                </c:pt>
                <c:pt idx="2408">
                  <c:v>4.2163759109029017E-2</c:v>
                </c:pt>
                <c:pt idx="2410">
                  <c:v>3.570331423756224E-4</c:v>
                </c:pt>
                <c:pt idx="2411">
                  <c:v>2.0765612572415046E-4</c:v>
                </c:pt>
                <c:pt idx="2412">
                  <c:v>1.2364843490626486E-2</c:v>
                </c:pt>
                <c:pt idx="2413">
                  <c:v>0.15192968718248259</c:v>
                </c:pt>
                <c:pt idx="2414">
                  <c:v>3.7328139413882085E-3</c:v>
                </c:pt>
                <c:pt idx="2415">
                  <c:v>1.9269112567139326E-3</c:v>
                </c:pt>
                <c:pt idx="2416">
                  <c:v>3.3809769744180514E-3</c:v>
                </c:pt>
                <c:pt idx="2418">
                  <c:v>1.6632893901436546E-4</c:v>
                </c:pt>
                <c:pt idx="2419">
                  <c:v>2.7051622550621747E-2</c:v>
                </c:pt>
                <c:pt idx="2420">
                  <c:v>1.80652214474584E-2</c:v>
                </c:pt>
                <c:pt idx="2421">
                  <c:v>1.8201222105330671E-3</c:v>
                </c:pt>
                <c:pt idx="2422">
                  <c:v>5.834609159786576E-5</c:v>
                </c:pt>
                <c:pt idx="2423">
                  <c:v>4.2307772816277079E-3</c:v>
                </c:pt>
                <c:pt idx="2424">
                  <c:v>4.0703629902851972E-2</c:v>
                </c:pt>
                <c:pt idx="2425">
                  <c:v>1.1532415821026529E-3</c:v>
                </c:pt>
                <c:pt idx="2426">
                  <c:v>2.0894462589364031E-3</c:v>
                </c:pt>
                <c:pt idx="2427">
                  <c:v>1.0321563874233334E-2</c:v>
                </c:pt>
                <c:pt idx="2430">
                  <c:v>7.5528969308189225E-4</c:v>
                </c:pt>
                <c:pt idx="2431">
                  <c:v>1.0553312039532569E-3</c:v>
                </c:pt>
                <c:pt idx="2433">
                  <c:v>2.3706964158642349E-4</c:v>
                </c:pt>
                <c:pt idx="2434">
                  <c:v>2.8315799015002694E-4</c:v>
                </c:pt>
                <c:pt idx="2435">
                  <c:v>9.5894555905887515E-4</c:v>
                </c:pt>
                <c:pt idx="2437">
                  <c:v>3.7094928331173681E-3</c:v>
                </c:pt>
                <c:pt idx="2438">
                  <c:v>2.5616794206646814E-4</c:v>
                </c:pt>
                <c:pt idx="2439">
                  <c:v>6.3981624702370518E-4</c:v>
                </c:pt>
                <c:pt idx="2440">
                  <c:v>4.0416995514794198E-4</c:v>
                </c:pt>
                <c:pt idx="2441">
                  <c:v>5.0550323401958347E-4</c:v>
                </c:pt>
                <c:pt idx="2443">
                  <c:v>1.049276710995792E-3</c:v>
                </c:pt>
                <c:pt idx="2444">
                  <c:v>4.5293473542413375E-4</c:v>
                </c:pt>
                <c:pt idx="2445">
                  <c:v>2.3184866500401254E-2</c:v>
                </c:pt>
                <c:pt idx="2446">
                  <c:v>1.3753093933762596E-2</c:v>
                </c:pt>
                <c:pt idx="2448">
                  <c:v>2.9920940419066633E-4</c:v>
                </c:pt>
                <c:pt idx="2449">
                  <c:v>1.6630374075462577E-2</c:v>
                </c:pt>
                <c:pt idx="2450">
                  <c:v>2.525891253610249E-2</c:v>
                </c:pt>
                <c:pt idx="2451">
                  <c:v>2.55976778134215E-2</c:v>
                </c:pt>
                <c:pt idx="2452">
                  <c:v>9.7886446319802017E-4</c:v>
                </c:pt>
                <c:pt idx="2453">
                  <c:v>5.5086668709866662E-3</c:v>
                </c:pt>
                <c:pt idx="2454">
                  <c:v>6.8973417010085303E-3</c:v>
                </c:pt>
                <c:pt idx="2455">
                  <c:v>3.0482980549210597E-2</c:v>
                </c:pt>
                <c:pt idx="2456">
                  <c:v>1.4179445424228776E-2</c:v>
                </c:pt>
                <c:pt idx="2457">
                  <c:v>8.9342190606942851E-4</c:v>
                </c:pt>
                <c:pt idx="2458">
                  <c:v>2.0361058987227739E-4</c:v>
                </c:pt>
                <c:pt idx="2459">
                  <c:v>3.9298415872456749E-2</c:v>
                </c:pt>
                <c:pt idx="2460">
                  <c:v>8.8712331114181714E-4</c:v>
                </c:pt>
                <c:pt idx="2461">
                  <c:v>4.5530525932671881E-3</c:v>
                </c:pt>
                <c:pt idx="2462">
                  <c:v>4.4214547812580158E-3</c:v>
                </c:pt>
                <c:pt idx="2463">
                  <c:v>8.3940990881755989E-4</c:v>
                </c:pt>
                <c:pt idx="2464">
                  <c:v>6.8527381694438753E-3</c:v>
                </c:pt>
                <c:pt idx="2465">
                  <c:v>1.3601186493000898E-3</c:v>
                </c:pt>
                <c:pt idx="2466">
                  <c:v>3.0075262646330919E-3</c:v>
                </c:pt>
                <c:pt idx="2467">
                  <c:v>3.8988570259434036E-3</c:v>
                </c:pt>
                <c:pt idx="2468">
                  <c:v>1.0299897982568016E-3</c:v>
                </c:pt>
                <c:pt idx="2469">
                  <c:v>6.5353297641007856E-3</c:v>
                </c:pt>
                <c:pt idx="2472">
                  <c:v>1.3008097881462761E-3</c:v>
                </c:pt>
                <c:pt idx="2474">
                  <c:v>1.7217445131227378E-2</c:v>
                </c:pt>
                <c:pt idx="2476">
                  <c:v>8.5566067652174244E-4</c:v>
                </c:pt>
                <c:pt idx="2477">
                  <c:v>6.6299711729241235E-4</c:v>
                </c:pt>
                <c:pt idx="2479">
                  <c:v>5.5125127441040412E-3</c:v>
                </c:pt>
                <c:pt idx="2480">
                  <c:v>1.8089692940997014E-2</c:v>
                </c:pt>
                <c:pt idx="2481">
                  <c:v>4.7184330362995954E-3</c:v>
                </c:pt>
                <c:pt idx="2482">
                  <c:v>6.7506916726362031E-4</c:v>
                </c:pt>
                <c:pt idx="2483">
                  <c:v>3.646519693643818E-4</c:v>
                </c:pt>
                <c:pt idx="2484">
                  <c:v>2.6288562555597155E-3</c:v>
                </c:pt>
                <c:pt idx="2485">
                  <c:v>9.3726988131799657E-4</c:v>
                </c:pt>
                <c:pt idx="2486">
                  <c:v>6.1392021307596822E-4</c:v>
                </c:pt>
                <c:pt idx="2487">
                  <c:v>4.9067128586239694E-4</c:v>
                </c:pt>
                <c:pt idx="2490">
                  <c:v>2.6354372764295793E-3</c:v>
                </c:pt>
                <c:pt idx="2492">
                  <c:v>5.8248859605251945E-4</c:v>
                </c:pt>
                <c:pt idx="2494">
                  <c:v>1.9102962144617206E-3</c:v>
                </c:pt>
                <c:pt idx="2495">
                  <c:v>1.0700186975638122E-4</c:v>
                </c:pt>
                <c:pt idx="2498">
                  <c:v>4.4682479741053709E-4</c:v>
                </c:pt>
                <c:pt idx="2499">
                  <c:v>4.0149680682330407E-4</c:v>
                </c:pt>
                <c:pt idx="2500">
                  <c:v>5.1017781432652282E-3</c:v>
                </c:pt>
                <c:pt idx="2501">
                  <c:v>1.4829714545806633E-3</c:v>
                </c:pt>
                <c:pt idx="2502">
                  <c:v>4.082210325180873E-4</c:v>
                </c:pt>
                <c:pt idx="2503">
                  <c:v>1.4290294467061188E-3</c:v>
                </c:pt>
                <c:pt idx="2504">
                  <c:v>1.0918585255791464E-4</c:v>
                </c:pt>
                <c:pt idx="2505">
                  <c:v>1.5530348352761794E-3</c:v>
                </c:pt>
                <c:pt idx="2506">
                  <c:v>5.3194902033994456E-4</c:v>
                </c:pt>
                <c:pt idx="2507">
                  <c:v>4.3938260379321496E-3</c:v>
                </c:pt>
                <c:pt idx="2508">
                  <c:v>4.0108835745551779E-4</c:v>
                </c:pt>
                <c:pt idx="2509">
                  <c:v>1.280944098583939E-3</c:v>
                </c:pt>
                <c:pt idx="2514">
                  <c:v>1.2896537066608895E-3</c:v>
                </c:pt>
                <c:pt idx="2515">
                  <c:v>3.1690738353751583E-4</c:v>
                </c:pt>
                <c:pt idx="2516">
                  <c:v>7.3252341932327335E-3</c:v>
                </c:pt>
                <c:pt idx="2517">
                  <c:v>2.6301485856455782E-3</c:v>
                </c:pt>
                <c:pt idx="2518">
                  <c:v>3.316233436378462E-3</c:v>
                </c:pt>
                <c:pt idx="2519">
                  <c:v>2.2528677635015901E-3</c:v>
                </c:pt>
                <c:pt idx="2520">
                  <c:v>1.2870370213625572E-4</c:v>
                </c:pt>
                <c:pt idx="2521">
                  <c:v>2.9376888596711805E-4</c:v>
                </c:pt>
                <c:pt idx="2522">
                  <c:v>9.4654777333672414E-4</c:v>
                </c:pt>
                <c:pt idx="2523">
                  <c:v>2.7472861809768692E-3</c:v>
                </c:pt>
                <c:pt idx="2524">
                  <c:v>2.8783030950469313E-4</c:v>
                </c:pt>
                <c:pt idx="2525">
                  <c:v>2.2786407662234768E-3</c:v>
                </c:pt>
                <c:pt idx="2526">
                  <c:v>4.2800873581761868E-3</c:v>
                </c:pt>
                <c:pt idx="2527">
                  <c:v>2.5092468905506433E-4</c:v>
                </c:pt>
                <c:pt idx="2528">
                  <c:v>1.0387201625057465E-2</c:v>
                </c:pt>
                <c:pt idx="2529">
                  <c:v>9.931892875689062E-4</c:v>
                </c:pt>
                <c:pt idx="2531">
                  <c:v>6.3456047405421369E-4</c:v>
                </c:pt>
                <c:pt idx="2533">
                  <c:v>3.3464115251594056E-3</c:v>
                </c:pt>
                <c:pt idx="2534">
                  <c:v>1.1143740685087666E-2</c:v>
                </c:pt>
                <c:pt idx="2535">
                  <c:v>1.4843785258649732E-2</c:v>
                </c:pt>
                <c:pt idx="2536">
                  <c:v>2.1742280990516187E-3</c:v>
                </c:pt>
                <c:pt idx="2537">
                  <c:v>1.2781621093185142E-2</c:v>
                </c:pt>
                <c:pt idx="2539">
                  <c:v>1.1878898848715135E-2</c:v>
                </c:pt>
                <c:pt idx="2540">
                  <c:v>1.6622667940372428E-3</c:v>
                </c:pt>
                <c:pt idx="2541">
                  <c:v>6.4073272656197744E-4</c:v>
                </c:pt>
                <c:pt idx="2542">
                  <c:v>2.7265476566651566E-2</c:v>
                </c:pt>
                <c:pt idx="2543">
                  <c:v>4.289668743173553E-3</c:v>
                </c:pt>
                <c:pt idx="2544">
                  <c:v>1.0523905957498781E-3</c:v>
                </c:pt>
                <c:pt idx="2546">
                  <c:v>3.7610782429378211E-3</c:v>
                </c:pt>
                <c:pt idx="2547">
                  <c:v>1.5632424470764891E-2</c:v>
                </c:pt>
                <c:pt idx="2549">
                  <c:v>9.9074724030470129E-3</c:v>
                </c:pt>
                <c:pt idx="2550">
                  <c:v>3.406544873929595E-3</c:v>
                </c:pt>
                <c:pt idx="2552">
                  <c:v>6.9765365668865258E-3</c:v>
                </c:pt>
                <c:pt idx="2553">
                  <c:v>5.342156853188792E-3</c:v>
                </c:pt>
                <c:pt idx="2554">
                  <c:v>4.6262509098603195E-4</c:v>
                </c:pt>
                <c:pt idx="2557">
                  <c:v>8.3140406131199953E-4</c:v>
                </c:pt>
                <c:pt idx="2558">
                  <c:v>1.2218387911509415E-3</c:v>
                </c:pt>
                <c:pt idx="2559">
                  <c:v>5.57984024271927E-4</c:v>
                </c:pt>
                <c:pt idx="2560">
                  <c:v>2.0104018864277864E-3</c:v>
                </c:pt>
                <c:pt idx="2561">
                  <c:v>1.5559486975743799E-3</c:v>
                </c:pt>
                <c:pt idx="2562">
                  <c:v>2.580802011021145E-4</c:v>
                </c:pt>
                <c:pt idx="2563">
                  <c:v>7.6237967257553529E-4</c:v>
                </c:pt>
                <c:pt idx="2564">
                  <c:v>1.7827836889646137E-3</c:v>
                </c:pt>
                <c:pt idx="2565">
                  <c:v>2.5894599856414809E-3</c:v>
                </c:pt>
                <c:pt idx="2567">
                  <c:v>6.165924347045663E-4</c:v>
                </c:pt>
                <c:pt idx="2568">
                  <c:v>6.5602250375470237E-4</c:v>
                </c:pt>
                <c:pt idx="2571">
                  <c:v>3.7470961989352798E-4</c:v>
                </c:pt>
                <c:pt idx="2572">
                  <c:v>3.2802509957430655E-4</c:v>
                </c:pt>
                <c:pt idx="2573">
                  <c:v>3.2121103250747779E-4</c:v>
                </c:pt>
                <c:pt idx="2575">
                  <c:v>2.2307951005480828E-4</c:v>
                </c:pt>
                <c:pt idx="2577">
                  <c:v>8.3879517722157989E-4</c:v>
                </c:pt>
                <c:pt idx="2578">
                  <c:v>1.670909269007361E-4</c:v>
                </c:pt>
                <c:pt idx="2579">
                  <c:v>5.3411008501294901E-4</c:v>
                </c:pt>
                <c:pt idx="2580">
                  <c:v>9.5447177944643169E-4</c:v>
                </c:pt>
                <c:pt idx="2581">
                  <c:v>5.5669294948965673E-4</c:v>
                </c:pt>
                <c:pt idx="2584">
                  <c:v>1.9568206509861845E-4</c:v>
                </c:pt>
                <c:pt idx="2586">
                  <c:v>6.2201873132248771E-4</c:v>
                </c:pt>
                <c:pt idx="2590">
                  <c:v>6.3348798996685845E-4</c:v>
                </c:pt>
                <c:pt idx="2591">
                  <c:v>5.1895925413315033E-4</c:v>
                </c:pt>
                <c:pt idx="2593">
                  <c:v>1.3444174447013323E-4</c:v>
                </c:pt>
                <c:pt idx="2594">
                  <c:v>4.4676119711915607E-4</c:v>
                </c:pt>
                <c:pt idx="2598">
                  <c:v>5.1591040700546104E-5</c:v>
                </c:pt>
                <c:pt idx="2600">
                  <c:v>5.4396288270248602E-4</c:v>
                </c:pt>
                <c:pt idx="2601">
                  <c:v>1.8087482737142383E-3</c:v>
                </c:pt>
                <c:pt idx="2602">
                  <c:v>1.1983725040840831E-3</c:v>
                </c:pt>
                <c:pt idx="2603">
                  <c:v>3.4013390493080868E-4</c:v>
                </c:pt>
                <c:pt idx="2604">
                  <c:v>3.1033215809702649E-4</c:v>
                </c:pt>
                <c:pt idx="2605">
                  <c:v>1.0592266908363741E-2</c:v>
                </c:pt>
                <c:pt idx="2609">
                  <c:v>8.3358231570553E-5</c:v>
                </c:pt>
                <c:pt idx="2610">
                  <c:v>2.8901762178518606E-3</c:v>
                </c:pt>
                <c:pt idx="2611">
                  <c:v>1.4252935044439851E-4</c:v>
                </c:pt>
                <c:pt idx="2612">
                  <c:v>4.7926065935394464E-3</c:v>
                </c:pt>
                <c:pt idx="2613">
                  <c:v>3.4776642179910246E-3</c:v>
                </c:pt>
                <c:pt idx="2615">
                  <c:v>8.701364652075927E-4</c:v>
                </c:pt>
                <c:pt idx="2616">
                  <c:v>2.8545051289444604E-3</c:v>
                </c:pt>
                <c:pt idx="2617">
                  <c:v>1.9689996163550867E-3</c:v>
                </c:pt>
                <c:pt idx="2618">
                  <c:v>4.3718061448653851E-3</c:v>
                </c:pt>
                <c:pt idx="2619">
                  <c:v>4.711207816450241E-3</c:v>
                </c:pt>
                <c:pt idx="2620">
                  <c:v>1.0953494290450103E-3</c:v>
                </c:pt>
                <c:pt idx="2621">
                  <c:v>7.4244433102972672E-4</c:v>
                </c:pt>
                <c:pt idx="2622">
                  <c:v>2.3150137844309842E-4</c:v>
                </c:pt>
                <c:pt idx="2623">
                  <c:v>1.3479019913321345E-3</c:v>
                </c:pt>
                <c:pt idx="2624">
                  <c:v>1.3145909600062173E-3</c:v>
                </c:pt>
                <c:pt idx="2625">
                  <c:v>1.8549450193555213E-3</c:v>
                </c:pt>
                <c:pt idx="2627">
                  <c:v>5.4611146213620187E-4</c:v>
                </c:pt>
                <c:pt idx="2631">
                  <c:v>9.9502872659205455E-4</c:v>
                </c:pt>
                <c:pt idx="2633">
                  <c:v>2.3337599596943542E-4</c:v>
                </c:pt>
                <c:pt idx="2634">
                  <c:v>3.1023176958802309E-4</c:v>
                </c:pt>
                <c:pt idx="2640">
                  <c:v>3.6241843137586888E-4</c:v>
                </c:pt>
                <c:pt idx="2641">
                  <c:v>4.2382408553475609E-4</c:v>
                </c:pt>
                <c:pt idx="2642">
                  <c:v>7.6246857089352254E-4</c:v>
                </c:pt>
                <c:pt idx="2643">
                  <c:v>7.2835681216891241E-4</c:v>
                </c:pt>
                <c:pt idx="2644">
                  <c:v>1.2912466720335883E-3</c:v>
                </c:pt>
                <c:pt idx="2645">
                  <c:v>2.0302110079417111E-4</c:v>
                </c:pt>
                <c:pt idx="2646">
                  <c:v>7.396815645308606E-4</c:v>
                </c:pt>
                <c:pt idx="2647">
                  <c:v>1.5411046383320773E-3</c:v>
                </c:pt>
                <c:pt idx="2648">
                  <c:v>1.0297932357417761E-3</c:v>
                </c:pt>
                <c:pt idx="2649">
                  <c:v>2.1217651935676717E-3</c:v>
                </c:pt>
                <c:pt idx="2652">
                  <c:v>6.6224979570172517E-4</c:v>
                </c:pt>
                <c:pt idx="2653">
                  <c:v>2.6598088468099645E-4</c:v>
                </c:pt>
                <c:pt idx="2654">
                  <c:v>7.0986129433277549E-4</c:v>
                </c:pt>
                <c:pt idx="2655">
                  <c:v>4.9274934746171598E-4</c:v>
                </c:pt>
                <c:pt idx="2657">
                  <c:v>3.9283660006974729E-4</c:v>
                </c:pt>
                <c:pt idx="2658">
                  <c:v>4.521186706633121E-4</c:v>
                </c:pt>
                <c:pt idx="2659">
                  <c:v>2.8489035128064465E-4</c:v>
                </c:pt>
                <c:pt idx="2661">
                  <c:v>3.3598233871988691E-4</c:v>
                </c:pt>
                <c:pt idx="2662">
                  <c:v>1.4494680628643589E-3</c:v>
                </c:pt>
                <c:pt idx="2664">
                  <c:v>7.9840853541071936E-4</c:v>
                </c:pt>
                <c:pt idx="2665">
                  <c:v>2.3205382428127667E-4</c:v>
                </c:pt>
                <c:pt idx="2666">
                  <c:v>7.1348750048538605E-4</c:v>
                </c:pt>
                <c:pt idx="2667">
                  <c:v>8.0018325848935296E-4</c:v>
                </c:pt>
                <c:pt idx="2668">
                  <c:v>4.1533866751843046E-4</c:v>
                </c:pt>
                <c:pt idx="2669">
                  <c:v>2.8150388268544585E-4</c:v>
                </c:pt>
                <c:pt idx="2671">
                  <c:v>1.6521916753136032E-4</c:v>
                </c:pt>
                <c:pt idx="2672">
                  <c:v>1.7806357342754653E-4</c:v>
                </c:pt>
                <c:pt idx="2673">
                  <c:v>7.27528873294605E-4</c:v>
                </c:pt>
                <c:pt idx="2674">
                  <c:v>3.6200307659791108E-4</c:v>
                </c:pt>
                <c:pt idx="2675">
                  <c:v>2.2430152701409948E-4</c:v>
                </c:pt>
                <c:pt idx="2676">
                  <c:v>3.1378366412480673E-4</c:v>
                </c:pt>
                <c:pt idx="2677">
                  <c:v>1.0756303784580897E-3</c:v>
                </c:pt>
                <c:pt idx="2678">
                  <c:v>3.1332037709251473E-4</c:v>
                </c:pt>
                <c:pt idx="2679">
                  <c:v>6.1350147226542145E-4</c:v>
                </c:pt>
                <c:pt idx="2683">
                  <c:v>4.0217227675492351E-4</c:v>
                </c:pt>
                <c:pt idx="2684">
                  <c:v>2.4388808601285376E-4</c:v>
                </c:pt>
                <c:pt idx="2686">
                  <c:v>2.2787344500762978E-4</c:v>
                </c:pt>
                <c:pt idx="2690">
                  <c:v>2.0293612467969991E-4</c:v>
                </c:pt>
                <c:pt idx="2691">
                  <c:v>5.0156618682962604E-4</c:v>
                </c:pt>
                <c:pt idx="2693">
                  <c:v>2.4548365700104521E-4</c:v>
                </c:pt>
                <c:pt idx="2694">
                  <c:v>1.2673213434737241E-3</c:v>
                </c:pt>
                <c:pt idx="2695">
                  <c:v>1.586014005018211E-4</c:v>
                </c:pt>
                <c:pt idx="2696">
                  <c:v>3.6378141384278012E-4</c:v>
                </c:pt>
                <c:pt idx="2697">
                  <c:v>1.0894928597552128E-4</c:v>
                </c:pt>
                <c:pt idx="2698">
                  <c:v>1.945215565423171E-4</c:v>
                </c:pt>
                <c:pt idx="2700">
                  <c:v>6.8671456906601192E-4</c:v>
                </c:pt>
                <c:pt idx="2701">
                  <c:v>4.3469055359654117E-3</c:v>
                </c:pt>
                <c:pt idx="2703">
                  <c:v>1.222555663153338E-3</c:v>
                </c:pt>
                <c:pt idx="2704">
                  <c:v>3.1615746554402788E-4</c:v>
                </c:pt>
                <c:pt idx="2706">
                  <c:v>2.5700309914316249E-4</c:v>
                </c:pt>
                <c:pt idx="2708">
                  <c:v>2.4892475103288587E-4</c:v>
                </c:pt>
                <c:pt idx="2709">
                  <c:v>6.9417648806749713E-4</c:v>
                </c:pt>
                <c:pt idx="2713">
                  <c:v>5.6535407241636885E-3</c:v>
                </c:pt>
                <c:pt idx="2715">
                  <c:v>2.6410550253998076E-4</c:v>
                </c:pt>
                <c:pt idx="2717">
                  <c:v>2.0683131869999338E-4</c:v>
                </c:pt>
                <c:pt idx="2719">
                  <c:v>3.8035638689531632E-3</c:v>
                </c:pt>
                <c:pt idx="2722">
                  <c:v>3.2577327463751739E-4</c:v>
                </c:pt>
                <c:pt idx="2723">
                  <c:v>3.6429987407280188E-4</c:v>
                </c:pt>
                <c:pt idx="2724">
                  <c:v>3.8220096720534838E-4</c:v>
                </c:pt>
                <c:pt idx="2725">
                  <c:v>1.0942758439828074E-4</c:v>
                </c:pt>
                <c:pt idx="2728">
                  <c:v>3.0453820928423022E-4</c:v>
                </c:pt>
                <c:pt idx="2729">
                  <c:v>2.8751376709013196E-4</c:v>
                </c:pt>
                <c:pt idx="2731">
                  <c:v>3.3107265286790223E-4</c:v>
                </c:pt>
                <c:pt idx="2732">
                  <c:v>4.7765739553012052E-4</c:v>
                </c:pt>
                <c:pt idx="2734">
                  <c:v>4.8325477605219236E-4</c:v>
                </c:pt>
                <c:pt idx="2735">
                  <c:v>9.3685284887392369E-4</c:v>
                </c:pt>
                <c:pt idx="2736">
                  <c:v>8.0966552742751268E-4</c:v>
                </c:pt>
                <c:pt idx="2737">
                  <c:v>3.4313175721071735E-4</c:v>
                </c:pt>
                <c:pt idx="2738">
                  <c:v>2.347912531635113E-4</c:v>
                </c:pt>
                <c:pt idx="2739">
                  <c:v>3.4289032234723028E-4</c:v>
                </c:pt>
                <c:pt idx="2740">
                  <c:v>1.038613325419809E-3</c:v>
                </c:pt>
                <c:pt idx="2745">
                  <c:v>3.1432545414726977E-4</c:v>
                </c:pt>
                <c:pt idx="2746">
                  <c:v>6.1930923325527042E-4</c:v>
                </c:pt>
                <c:pt idx="2747">
                  <c:v>5.1154462857043556E-4</c:v>
                </c:pt>
                <c:pt idx="2748">
                  <c:v>3.3064181183623709E-3</c:v>
                </c:pt>
                <c:pt idx="2749">
                  <c:v>1.2879598530843197E-3</c:v>
                </c:pt>
                <c:pt idx="2750">
                  <c:v>1.030609040428171E-3</c:v>
                </c:pt>
                <c:pt idx="2751">
                  <c:v>2.2352262912159052E-4</c:v>
                </c:pt>
                <c:pt idx="2753">
                  <c:v>3.1336789269025188E-2</c:v>
                </c:pt>
                <c:pt idx="2754">
                  <c:v>3.8775233497947301E-2</c:v>
                </c:pt>
                <c:pt idx="2755">
                  <c:v>1.706764758539189E-2</c:v>
                </c:pt>
                <c:pt idx="2758">
                  <c:v>6.8357622573858589E-4</c:v>
                </c:pt>
                <c:pt idx="2759">
                  <c:v>2.3886990347758009E-3</c:v>
                </c:pt>
                <c:pt idx="2760">
                  <c:v>4.3832177932616692E-2</c:v>
                </c:pt>
                <c:pt idx="2762">
                  <c:v>8.0261643550383427E-2</c:v>
                </c:pt>
                <c:pt idx="2763">
                  <c:v>1.7730701894663255E-2</c:v>
                </c:pt>
                <c:pt idx="2766">
                  <c:v>1.6438095790860904E-2</c:v>
                </c:pt>
                <c:pt idx="2767">
                  <c:v>8.8047146609293819E-4</c:v>
                </c:pt>
                <c:pt idx="2768">
                  <c:v>5.2791987103757341E-4</c:v>
                </c:pt>
                <c:pt idx="2769">
                  <c:v>1.4528940232857406E-2</c:v>
                </c:pt>
                <c:pt idx="2770">
                  <c:v>1.3310929107753342E-2</c:v>
                </c:pt>
                <c:pt idx="2771">
                  <c:v>2.5829085518555296E-4</c:v>
                </c:pt>
                <c:pt idx="2772">
                  <c:v>2.8735506463066225E-4</c:v>
                </c:pt>
                <c:pt idx="2775">
                  <c:v>8.4892862786883547E-4</c:v>
                </c:pt>
                <c:pt idx="2776">
                  <c:v>3.713759405356106E-3</c:v>
                </c:pt>
                <c:pt idx="2778">
                  <c:v>2.6414561594507638E-4</c:v>
                </c:pt>
                <c:pt idx="2779">
                  <c:v>5.532824335198744E-4</c:v>
                </c:pt>
                <c:pt idx="2780">
                  <c:v>2.7437330069483364E-3</c:v>
                </c:pt>
                <c:pt idx="2781">
                  <c:v>3.3131769507532312E-4</c:v>
                </c:pt>
                <c:pt idx="2782">
                  <c:v>5.2874810409781815E-4</c:v>
                </c:pt>
                <c:pt idx="2783">
                  <c:v>3.4365416755367079E-4</c:v>
                </c:pt>
                <c:pt idx="2784">
                  <c:v>4.0535345967420604E-3</c:v>
                </c:pt>
                <c:pt idx="2786">
                  <c:v>4.4857569585241373E-3</c:v>
                </c:pt>
                <c:pt idx="2787">
                  <c:v>1.8186706652813937E-3</c:v>
                </c:pt>
                <c:pt idx="2788">
                  <c:v>1.7979675435079712E-3</c:v>
                </c:pt>
                <c:pt idx="2789">
                  <c:v>5.8970971383766942E-4</c:v>
                </c:pt>
                <c:pt idx="2790">
                  <c:v>8.1409778113405691E-4</c:v>
                </c:pt>
                <c:pt idx="2791">
                  <c:v>1.0201923951926293E-3</c:v>
                </c:pt>
                <c:pt idx="2792">
                  <c:v>2.285404359340801E-3</c:v>
                </c:pt>
                <c:pt idx="2794">
                  <c:v>5.1571683596655037E-4</c:v>
                </c:pt>
                <c:pt idx="2795">
                  <c:v>4.3763237790628545E-4</c:v>
                </c:pt>
                <c:pt idx="2796">
                  <c:v>1.9677647275723061E-3</c:v>
                </c:pt>
                <c:pt idx="2797">
                  <c:v>4.9024985112113971E-4</c:v>
                </c:pt>
                <c:pt idx="2801">
                  <c:v>3.8723880566134605E-4</c:v>
                </c:pt>
                <c:pt idx="2802">
                  <c:v>1.6952627664892082E-3</c:v>
                </c:pt>
                <c:pt idx="2803">
                  <c:v>6.6746502186904055E-4</c:v>
                </c:pt>
                <c:pt idx="2804">
                  <c:v>5.0660436019863688E-4</c:v>
                </c:pt>
                <c:pt idx="2805">
                  <c:v>5.2869496630291854E-3</c:v>
                </c:pt>
                <c:pt idx="2806">
                  <c:v>2.5417989519285677E-3</c:v>
                </c:pt>
                <c:pt idx="2808">
                  <c:v>2.3170462164579927E-3</c:v>
                </c:pt>
                <c:pt idx="2809">
                  <c:v>1.4683836955847109E-3</c:v>
                </c:pt>
                <c:pt idx="2810">
                  <c:v>7.554456194846064E-4</c:v>
                </c:pt>
                <c:pt idx="2813">
                  <c:v>1.3383248901202936E-3</c:v>
                </c:pt>
                <c:pt idx="2814">
                  <c:v>3.9416099249477517E-4</c:v>
                </c:pt>
                <c:pt idx="2815">
                  <c:v>1.8089052058896785E-3</c:v>
                </c:pt>
                <c:pt idx="2816">
                  <c:v>2.3823949001388566E-3</c:v>
                </c:pt>
                <c:pt idx="2817">
                  <c:v>4.8044279842744859E-4</c:v>
                </c:pt>
                <c:pt idx="2818">
                  <c:v>2.3070246019488966E-4</c:v>
                </c:pt>
                <c:pt idx="2819">
                  <c:v>6.4064435170062793E-3</c:v>
                </c:pt>
                <c:pt idx="2820">
                  <c:v>3.3204428960250309E-3</c:v>
                </c:pt>
                <c:pt idx="2822">
                  <c:v>9.0456854300783251E-4</c:v>
                </c:pt>
                <c:pt idx="2823">
                  <c:v>2.4140965057376628E-3</c:v>
                </c:pt>
                <c:pt idx="2824">
                  <c:v>9.6357498308554377E-4</c:v>
                </c:pt>
                <c:pt idx="2825">
                  <c:v>6.4133991517264079E-4</c:v>
                </c:pt>
                <c:pt idx="2826">
                  <c:v>3.7869030430583107E-3</c:v>
                </c:pt>
                <c:pt idx="2828">
                  <c:v>2.519156167792482E-3</c:v>
                </c:pt>
                <c:pt idx="2829">
                  <c:v>1.7413966371738652E-4</c:v>
                </c:pt>
                <c:pt idx="2830">
                  <c:v>1.5765368970482432E-4</c:v>
                </c:pt>
                <c:pt idx="2832">
                  <c:v>5.398669459850171E-3</c:v>
                </c:pt>
                <c:pt idx="2833">
                  <c:v>1.5984656990470985E-3</c:v>
                </c:pt>
                <c:pt idx="2834">
                  <c:v>1.2127697678657016E-3</c:v>
                </c:pt>
                <c:pt idx="2835">
                  <c:v>8.2328027457634096E-4</c:v>
                </c:pt>
                <c:pt idx="2836">
                  <c:v>3.0917188215796995E-4</c:v>
                </c:pt>
                <c:pt idx="2837">
                  <c:v>7.6484736623790104E-4</c:v>
                </c:pt>
                <c:pt idx="2838">
                  <c:v>3.3771582049425687E-2</c:v>
                </c:pt>
                <c:pt idx="2839">
                  <c:v>1.3460975033349153E-2</c:v>
                </c:pt>
                <c:pt idx="2841">
                  <c:v>2.6708708171183388E-3</c:v>
                </c:pt>
                <c:pt idx="2842">
                  <c:v>5.3195525287472666E-4</c:v>
                </c:pt>
                <c:pt idx="2844">
                  <c:v>4.7265051147142188E-3</c:v>
                </c:pt>
                <c:pt idx="2845">
                  <c:v>3.5181539708358271E-3</c:v>
                </c:pt>
                <c:pt idx="2847">
                  <c:v>1.6936712115111839E-3</c:v>
                </c:pt>
                <c:pt idx="2848">
                  <c:v>1.4208375240110582E-4</c:v>
                </c:pt>
                <c:pt idx="2849">
                  <c:v>2.9813137295147155E-4</c:v>
                </c:pt>
                <c:pt idx="2851">
                  <c:v>1.3661757210877595E-3</c:v>
                </c:pt>
                <c:pt idx="2852">
                  <c:v>2.8233783671118142E-4</c:v>
                </c:pt>
                <c:pt idx="2854">
                  <c:v>2.0927639915972415E-3</c:v>
                </c:pt>
                <c:pt idx="2855">
                  <c:v>7.9964184786958312E-3</c:v>
                </c:pt>
                <c:pt idx="2857">
                  <c:v>4.9055414646969886E-3</c:v>
                </c:pt>
                <c:pt idx="2858">
                  <c:v>8.8454406663756333E-4</c:v>
                </c:pt>
                <c:pt idx="2860">
                  <c:v>5.1784453189155349E-3</c:v>
                </c:pt>
                <c:pt idx="2862">
                  <c:v>1.9645526612076646E-3</c:v>
                </c:pt>
                <c:pt idx="2863">
                  <c:v>2.8987492814796984E-3</c:v>
                </c:pt>
                <c:pt idx="2864">
                  <c:v>3.0595156800218141E-3</c:v>
                </c:pt>
                <c:pt idx="2865">
                  <c:v>1.5180136190228169E-3</c:v>
                </c:pt>
                <c:pt idx="2866">
                  <c:v>7.5799741815682888E-3</c:v>
                </c:pt>
                <c:pt idx="2867">
                  <c:v>1.4654381897126556E-2</c:v>
                </c:pt>
                <c:pt idx="2868">
                  <c:v>2.0676563161524161E-2</c:v>
                </c:pt>
                <c:pt idx="2874">
                  <c:v>1.1786788243570108E-2</c:v>
                </c:pt>
                <c:pt idx="2875">
                  <c:v>3.3200410143014406E-2</c:v>
                </c:pt>
                <c:pt idx="2876">
                  <c:v>1.6686322579452271E-2</c:v>
                </c:pt>
                <c:pt idx="2877">
                  <c:v>5.0264989662233339E-3</c:v>
                </c:pt>
                <c:pt idx="2878">
                  <c:v>7.0065299275725362E-3</c:v>
                </c:pt>
                <c:pt idx="2879">
                  <c:v>4.1707156627901809E-2</c:v>
                </c:pt>
                <c:pt idx="2882">
                  <c:v>1.1000488381488843E-2</c:v>
                </c:pt>
                <c:pt idx="2883">
                  <c:v>2.7114553331041676E-2</c:v>
                </c:pt>
                <c:pt idx="2884">
                  <c:v>2.4670605775359493E-3</c:v>
                </c:pt>
                <c:pt idx="2885">
                  <c:v>4.7528137475399638E-3</c:v>
                </c:pt>
                <c:pt idx="2889">
                  <c:v>3.2922218307376248E-4</c:v>
                </c:pt>
                <c:pt idx="2891">
                  <c:v>5.8914045148990238E-5</c:v>
                </c:pt>
                <c:pt idx="2892">
                  <c:v>4.2223250695001726E-4</c:v>
                </c:pt>
                <c:pt idx="2893">
                  <c:v>2.0279559418687277E-3</c:v>
                </c:pt>
                <c:pt idx="2894">
                  <c:v>9.2497969505854092E-4</c:v>
                </c:pt>
                <c:pt idx="2896">
                  <c:v>1.6839974897167945E-4</c:v>
                </c:pt>
                <c:pt idx="2897">
                  <c:v>1.6470087227700833E-3</c:v>
                </c:pt>
                <c:pt idx="2900">
                  <c:v>1.6776502331687301E-3</c:v>
                </c:pt>
                <c:pt idx="2902">
                  <c:v>4.8466822887656565E-4</c:v>
                </c:pt>
                <c:pt idx="2904">
                  <c:v>1.772778934224705E-3</c:v>
                </c:pt>
                <c:pt idx="2905">
                  <c:v>3.9606675496220798E-3</c:v>
                </c:pt>
                <c:pt idx="2906">
                  <c:v>3.011218881555464E-4</c:v>
                </c:pt>
                <c:pt idx="2908">
                  <c:v>7.5483268814944132E-3</c:v>
                </c:pt>
                <c:pt idx="2909">
                  <c:v>1.7786076455740766E-2</c:v>
                </c:pt>
                <c:pt idx="2912">
                  <c:v>3.0641978780699688E-4</c:v>
                </c:pt>
                <c:pt idx="2914">
                  <c:v>4.6928874047821992E-4</c:v>
                </c:pt>
                <c:pt idx="2916">
                  <c:v>3.2101791918302027E-4</c:v>
                </c:pt>
                <c:pt idx="2917">
                  <c:v>5.1096321461721163E-3</c:v>
                </c:pt>
                <c:pt idx="2918">
                  <c:v>4.279677959516065E-2</c:v>
                </c:pt>
                <c:pt idx="2919">
                  <c:v>6.9423284822175491E-3</c:v>
                </c:pt>
                <c:pt idx="2921">
                  <c:v>1.7244855345052311E-3</c:v>
                </c:pt>
                <c:pt idx="2925">
                  <c:v>3.9454790261432377E-3</c:v>
                </c:pt>
                <c:pt idx="2926">
                  <c:v>7.3846058872929804E-2</c:v>
                </c:pt>
                <c:pt idx="2931">
                  <c:v>1.2201005374119125E-3</c:v>
                </c:pt>
                <c:pt idx="2933">
                  <c:v>4.3697072375668681E-4</c:v>
                </c:pt>
                <c:pt idx="2934">
                  <c:v>6.732182615011178E-4</c:v>
                </c:pt>
                <c:pt idx="2935">
                  <c:v>7.9072554983885505E-4</c:v>
                </c:pt>
                <c:pt idx="2937">
                  <c:v>1.7580907856731479E-4</c:v>
                </c:pt>
                <c:pt idx="2938">
                  <c:v>2.2947259200626607E-4</c:v>
                </c:pt>
                <c:pt idx="2939">
                  <c:v>4.7533338823350474E-4</c:v>
                </c:pt>
                <c:pt idx="2940">
                  <c:v>1.4724889749565305E-3</c:v>
                </c:pt>
                <c:pt idx="2941">
                  <c:v>9.6690738576332258E-4</c:v>
                </c:pt>
                <c:pt idx="2943">
                  <c:v>1.8253498156642291E-4</c:v>
                </c:pt>
                <c:pt idx="2944">
                  <c:v>8.932870333737776E-3</c:v>
                </c:pt>
                <c:pt idx="2945">
                  <c:v>5.8937005349415832E-3</c:v>
                </c:pt>
                <c:pt idx="2946">
                  <c:v>6.2480112537783986E-4</c:v>
                </c:pt>
                <c:pt idx="2947">
                  <c:v>3.4365229948330638E-4</c:v>
                </c:pt>
                <c:pt idx="2948">
                  <c:v>1.7293709141072786E-2</c:v>
                </c:pt>
                <c:pt idx="2949">
                  <c:v>2.4630950635667862E-3</c:v>
                </c:pt>
                <c:pt idx="2950">
                  <c:v>1.2046413310334076E-4</c:v>
                </c:pt>
                <c:pt idx="2951">
                  <c:v>1.0119297322535374E-2</c:v>
                </c:pt>
                <c:pt idx="2952">
                  <c:v>3.6035624009485489E-3</c:v>
                </c:pt>
                <c:pt idx="2953">
                  <c:v>1.4216011554520319E-3</c:v>
                </c:pt>
                <c:pt idx="2954">
                  <c:v>1.0093830646140717E-2</c:v>
                </c:pt>
                <c:pt idx="2955">
                  <c:v>4.1974152070776879E-4</c:v>
                </c:pt>
                <c:pt idx="2956">
                  <c:v>5.7851857911586533E-3</c:v>
                </c:pt>
                <c:pt idx="2958">
                  <c:v>8.2496823490878623E-3</c:v>
                </c:pt>
                <c:pt idx="2959">
                  <c:v>2.7623088505697273E-4</c:v>
                </c:pt>
                <c:pt idx="2960">
                  <c:v>2.3365815759399011E-3</c:v>
                </c:pt>
                <c:pt idx="2961">
                  <c:v>3.9930468206933814E-3</c:v>
                </c:pt>
                <c:pt idx="2962">
                  <c:v>4.2381223556808541E-3</c:v>
                </c:pt>
                <c:pt idx="2963">
                  <c:v>3.9287400141851635E-3</c:v>
                </c:pt>
                <c:pt idx="2965">
                  <c:v>5.3964095660681173E-3</c:v>
                </c:pt>
                <c:pt idx="2966">
                  <c:v>5.0913753584797038E-4</c:v>
                </c:pt>
                <c:pt idx="2967">
                  <c:v>5.2629865657912681E-4</c:v>
                </c:pt>
                <c:pt idx="2968">
                  <c:v>5.4063999170676086E-3</c:v>
                </c:pt>
                <c:pt idx="2969">
                  <c:v>4.7598741753016239E-4</c:v>
                </c:pt>
                <c:pt idx="2970">
                  <c:v>3.9615384772692615E-4</c:v>
                </c:pt>
                <c:pt idx="2971">
                  <c:v>1.4764854686275343E-2</c:v>
                </c:pt>
                <c:pt idx="2972">
                  <c:v>1.7872491997814901E-2</c:v>
                </c:pt>
                <c:pt idx="2974">
                  <c:v>0.15933075488093063</c:v>
                </c:pt>
                <c:pt idx="2975">
                  <c:v>1.9933890467782028E-2</c:v>
                </c:pt>
                <c:pt idx="2976">
                  <c:v>7.8377234154282972E-3</c:v>
                </c:pt>
                <c:pt idx="2977">
                  <c:v>1.8164423029393594E-2</c:v>
                </c:pt>
                <c:pt idx="2978">
                  <c:v>8.3612806543525466E-3</c:v>
                </c:pt>
                <c:pt idx="2979">
                  <c:v>1.0641227221607544E-2</c:v>
                </c:pt>
                <c:pt idx="2980">
                  <c:v>3.4452442413439798E-4</c:v>
                </c:pt>
                <c:pt idx="2981">
                  <c:v>1.5988980823531895E-2</c:v>
                </c:pt>
                <c:pt idx="2982">
                  <c:v>1.9286303825784225E-3</c:v>
                </c:pt>
                <c:pt idx="2983">
                  <c:v>9.1529289234485531E-3</c:v>
                </c:pt>
                <c:pt idx="2984">
                  <c:v>4.0643225616896427E-4</c:v>
                </c:pt>
                <c:pt idx="2985">
                  <c:v>3.5063057357890763E-3</c:v>
                </c:pt>
                <c:pt idx="2986">
                  <c:v>1.5220520968930325E-3</c:v>
                </c:pt>
                <c:pt idx="2987">
                  <c:v>7.2568211259335172E-2</c:v>
                </c:pt>
                <c:pt idx="2988">
                  <c:v>2.1801646629349201E-3</c:v>
                </c:pt>
                <c:pt idx="2989">
                  <c:v>6.723843616506635E-3</c:v>
                </c:pt>
                <c:pt idx="2990">
                  <c:v>2.3814793084921987E-2</c:v>
                </c:pt>
                <c:pt idx="2992">
                  <c:v>2.2326346933831268E-3</c:v>
                </c:pt>
                <c:pt idx="2994">
                  <c:v>6.8339963106820725E-4</c:v>
                </c:pt>
                <c:pt idx="2997">
                  <c:v>6.323806564025084E-3</c:v>
                </c:pt>
                <c:pt idx="2998">
                  <c:v>3.6625802065681288E-3</c:v>
                </c:pt>
                <c:pt idx="2999">
                  <c:v>7.6404091802877031E-4</c:v>
                </c:pt>
                <c:pt idx="3002">
                  <c:v>4.8712845521914745E-4</c:v>
                </c:pt>
                <c:pt idx="3003">
                  <c:v>4.1155532229631914E-3</c:v>
                </c:pt>
                <c:pt idx="3005">
                  <c:v>7.8899067440563978E-4</c:v>
                </c:pt>
                <c:pt idx="3006">
                  <c:v>4.7496908970404644E-4</c:v>
                </c:pt>
                <c:pt idx="3007">
                  <c:v>5.928904472292636E-4</c:v>
                </c:pt>
                <c:pt idx="3008">
                  <c:v>7.7039589990368065E-4</c:v>
                </c:pt>
                <c:pt idx="3009">
                  <c:v>1.1721718356366767E-3</c:v>
                </c:pt>
                <c:pt idx="3010">
                  <c:v>5.5703798580724537E-3</c:v>
                </c:pt>
                <c:pt idx="3011">
                  <c:v>1.0023268985584878E-3</c:v>
                </c:pt>
                <c:pt idx="3012">
                  <c:v>4.8033548105144049E-3</c:v>
                </c:pt>
                <c:pt idx="3013">
                  <c:v>1.5018380026978328E-3</c:v>
                </c:pt>
                <c:pt idx="3014">
                  <c:v>1.9837429933030026E-4</c:v>
                </c:pt>
                <c:pt idx="3016">
                  <c:v>6.4161191490064943E-3</c:v>
                </c:pt>
                <c:pt idx="3017">
                  <c:v>4.382953617845904E-3</c:v>
                </c:pt>
                <c:pt idx="3018">
                  <c:v>2.9883225161705284E-4</c:v>
                </c:pt>
                <c:pt idx="3019">
                  <c:v>5.7133568879825006E-4</c:v>
                </c:pt>
                <c:pt idx="3020">
                  <c:v>1.4329177681873316E-3</c:v>
                </c:pt>
                <c:pt idx="3023">
                  <c:v>4.0560851280372815E-4</c:v>
                </c:pt>
                <c:pt idx="3025">
                  <c:v>9.6785963277102596E-4</c:v>
                </c:pt>
                <c:pt idx="3026">
                  <c:v>1.0664525338720213E-3</c:v>
                </c:pt>
                <c:pt idx="3027">
                  <c:v>8.9654537925905187E-5</c:v>
                </c:pt>
                <c:pt idx="3029">
                  <c:v>1.9157452847510875E-4</c:v>
                </c:pt>
                <c:pt idx="3030">
                  <c:v>1.6633144706318574E-4</c:v>
                </c:pt>
                <c:pt idx="3032">
                  <c:v>3.0298672847014476E-4</c:v>
                </c:pt>
                <c:pt idx="3034">
                  <c:v>1.007999577159926E-2</c:v>
                </c:pt>
                <c:pt idx="3035">
                  <c:v>4.3885181836115773E-4</c:v>
                </c:pt>
                <c:pt idx="3036">
                  <c:v>2.0368698973276429E-3</c:v>
                </c:pt>
                <c:pt idx="3037">
                  <c:v>7.1817380382283077E-3</c:v>
                </c:pt>
                <c:pt idx="3038">
                  <c:v>6.4187809185581313E-4</c:v>
                </c:pt>
                <c:pt idx="3039">
                  <c:v>7.6690412907513285E-4</c:v>
                </c:pt>
                <c:pt idx="3040">
                  <c:v>7.208026338112873E-3</c:v>
                </c:pt>
                <c:pt idx="3042">
                  <c:v>5.8909307100475927E-3</c:v>
                </c:pt>
                <c:pt idx="3043">
                  <c:v>1.5399598113798993E-3</c:v>
                </c:pt>
                <c:pt idx="3044">
                  <c:v>3.5939897137661787E-3</c:v>
                </c:pt>
                <c:pt idx="3045">
                  <c:v>3.960487341612415E-3</c:v>
                </c:pt>
                <c:pt idx="3046">
                  <c:v>7.9629559748968081E-3</c:v>
                </c:pt>
                <c:pt idx="3047">
                  <c:v>2.2077613315174332E-3</c:v>
                </c:pt>
                <c:pt idx="3048">
                  <c:v>6.4373025310797086E-3</c:v>
                </c:pt>
                <c:pt idx="3049">
                  <c:v>3.1329196633887924E-4</c:v>
                </c:pt>
                <c:pt idx="3050">
                  <c:v>4.4659311798427234E-3</c:v>
                </c:pt>
                <c:pt idx="3051">
                  <c:v>2.4663261852414754E-3</c:v>
                </c:pt>
                <c:pt idx="3052">
                  <c:v>2.594578618140748E-3</c:v>
                </c:pt>
                <c:pt idx="3053">
                  <c:v>3.2752447971086478E-3</c:v>
                </c:pt>
                <c:pt idx="3054">
                  <c:v>1.1067828854882309E-3</c:v>
                </c:pt>
                <c:pt idx="3056">
                  <c:v>5.8364324009072194E-4</c:v>
                </c:pt>
                <c:pt idx="3057">
                  <c:v>2.8209268519187444E-4</c:v>
                </c:pt>
                <c:pt idx="3058">
                  <c:v>8.2329337859068038E-5</c:v>
                </c:pt>
                <c:pt idx="3060">
                  <c:v>2.677280902727537E-3</c:v>
                </c:pt>
                <c:pt idx="3062">
                  <c:v>3.6607089098748911E-4</c:v>
                </c:pt>
                <c:pt idx="3063">
                  <c:v>1.898443228818581E-4</c:v>
                </c:pt>
                <c:pt idx="3064">
                  <c:v>1.8834201027516924E-3</c:v>
                </c:pt>
                <c:pt idx="3065">
                  <c:v>1.0477262950810476E-3</c:v>
                </c:pt>
                <c:pt idx="3066">
                  <c:v>4.2770255635594711E-3</c:v>
                </c:pt>
                <c:pt idx="3067">
                  <c:v>6.7214462155039292E-4</c:v>
                </c:pt>
                <c:pt idx="3070">
                  <c:v>4.155083951153232E-4</c:v>
                </c:pt>
                <c:pt idx="3071">
                  <c:v>2.8306705258391339E-3</c:v>
                </c:pt>
                <c:pt idx="3072">
                  <c:v>6.4899716536698693E-4</c:v>
                </c:pt>
                <c:pt idx="3073">
                  <c:v>8.9326152838333402E-3</c:v>
                </c:pt>
                <c:pt idx="3074">
                  <c:v>4.3668958164765851E-4</c:v>
                </c:pt>
                <c:pt idx="3075">
                  <c:v>8.7734951179585378E-4</c:v>
                </c:pt>
                <c:pt idx="3076">
                  <c:v>6.6742745124448411E-4</c:v>
                </c:pt>
                <c:pt idx="3077">
                  <c:v>3.7593805787954093E-3</c:v>
                </c:pt>
                <c:pt idx="3078">
                  <c:v>2.0870710062274507E-3</c:v>
                </c:pt>
                <c:pt idx="3079">
                  <c:v>1.6526189139216589E-3</c:v>
                </c:pt>
                <c:pt idx="3081">
                  <c:v>3.3654610697471891E-3</c:v>
                </c:pt>
                <c:pt idx="3082">
                  <c:v>1.6827088523570114E-3</c:v>
                </c:pt>
                <c:pt idx="3083">
                  <c:v>1.3530612245917831E-3</c:v>
                </c:pt>
                <c:pt idx="3085">
                  <c:v>5.3575537620255246E-4</c:v>
                </c:pt>
                <c:pt idx="3086">
                  <c:v>3.2152724166291879E-4</c:v>
                </c:pt>
                <c:pt idx="3087">
                  <c:v>2.0498685742879628E-4</c:v>
                </c:pt>
                <c:pt idx="3089">
                  <c:v>5.1631335176776511E-3</c:v>
                </c:pt>
                <c:pt idx="3090">
                  <c:v>8.4718540067155418E-4</c:v>
                </c:pt>
                <c:pt idx="3091">
                  <c:v>3.5808599030625571E-3</c:v>
                </c:pt>
                <c:pt idx="3092">
                  <c:v>8.9581403922120505E-4</c:v>
                </c:pt>
                <c:pt idx="3093">
                  <c:v>6.4971280972712635E-3</c:v>
                </c:pt>
                <c:pt idx="3094">
                  <c:v>8.6109587128226639E-3</c:v>
                </c:pt>
                <c:pt idx="3095">
                  <c:v>5.1882095267249207E-3</c:v>
                </c:pt>
                <c:pt idx="3096">
                  <c:v>1.2390330429258472E-3</c:v>
                </c:pt>
                <c:pt idx="3099">
                  <c:v>9.080659279708215E-4</c:v>
                </c:pt>
                <c:pt idx="3100">
                  <c:v>1.5697603762886012E-2</c:v>
                </c:pt>
                <c:pt idx="3101">
                  <c:v>8.3326513770049342E-3</c:v>
                </c:pt>
                <c:pt idx="3104">
                  <c:v>3.7458732715087563E-3</c:v>
                </c:pt>
                <c:pt idx="3105">
                  <c:v>2.5656595293987268E-3</c:v>
                </c:pt>
                <c:pt idx="3106">
                  <c:v>1.4125379518385902E-2</c:v>
                </c:pt>
                <c:pt idx="3108">
                  <c:v>5.212806524160429E-4</c:v>
                </c:pt>
                <c:pt idx="3110">
                  <c:v>9.853353384134914E-4</c:v>
                </c:pt>
                <c:pt idx="3111">
                  <c:v>1.3314656489473462E-3</c:v>
                </c:pt>
                <c:pt idx="3112">
                  <c:v>1.6253268487249784E-3</c:v>
                </c:pt>
                <c:pt idx="3113">
                  <c:v>4.0434005916277068E-3</c:v>
                </c:pt>
                <c:pt idx="3114">
                  <c:v>2.9325889072553501E-3</c:v>
                </c:pt>
                <c:pt idx="3115">
                  <c:v>2.3015393618809996E-3</c:v>
                </c:pt>
                <c:pt idx="3117">
                  <c:v>1.2175399860154899E-3</c:v>
                </c:pt>
                <c:pt idx="3118">
                  <c:v>7.9021597762135142E-4</c:v>
                </c:pt>
                <c:pt idx="3119">
                  <c:v>1.7201291196798765E-4</c:v>
                </c:pt>
                <c:pt idx="3120">
                  <c:v>9.2853733707476353E-5</c:v>
                </c:pt>
                <c:pt idx="3121">
                  <c:v>3.4805767983166403E-4</c:v>
                </c:pt>
                <c:pt idx="3122">
                  <c:v>5.7054683220526185E-4</c:v>
                </c:pt>
                <c:pt idx="3123">
                  <c:v>4.2896445574923012E-4</c:v>
                </c:pt>
                <c:pt idx="3125">
                  <c:v>5.2562133894068258E-4</c:v>
                </c:pt>
                <c:pt idx="3126">
                  <c:v>1.0772599585061003E-3</c:v>
                </c:pt>
                <c:pt idx="3130">
                  <c:v>1.0157313455824847E-3</c:v>
                </c:pt>
                <c:pt idx="3131">
                  <c:v>1.3526751864864884E-3</c:v>
                </c:pt>
                <c:pt idx="3132">
                  <c:v>1.3041658919151205E-3</c:v>
                </c:pt>
                <c:pt idx="3134">
                  <c:v>1.2145102202466445E-3</c:v>
                </c:pt>
                <c:pt idx="3135">
                  <c:v>1.0614340737000608E-3</c:v>
                </c:pt>
                <c:pt idx="3136">
                  <c:v>6.3382761160931127E-4</c:v>
                </c:pt>
                <c:pt idx="3137">
                  <c:v>3.5715881960033972E-3</c:v>
                </c:pt>
                <c:pt idx="3140">
                  <c:v>4.2794966063519786E-4</c:v>
                </c:pt>
                <c:pt idx="3142">
                  <c:v>1.7383227344180321E-3</c:v>
                </c:pt>
                <c:pt idx="3143">
                  <c:v>6.5825391918030688E-4</c:v>
                </c:pt>
                <c:pt idx="3144">
                  <c:v>1.3466551977871932E-4</c:v>
                </c:pt>
                <c:pt idx="3145">
                  <c:v>1.8564364291791585E-3</c:v>
                </c:pt>
                <c:pt idx="3146">
                  <c:v>4.0702908455565751E-3</c:v>
                </c:pt>
                <c:pt idx="3147">
                  <c:v>6.7060858735864025E-3</c:v>
                </c:pt>
                <c:pt idx="3149">
                  <c:v>1.2079705710573097E-4</c:v>
                </c:pt>
                <c:pt idx="3150">
                  <c:v>1.7723970242324075E-3</c:v>
                </c:pt>
                <c:pt idx="3151">
                  <c:v>1.6471658292243269E-3</c:v>
                </c:pt>
                <c:pt idx="3152">
                  <c:v>2.9507101870880344E-3</c:v>
                </c:pt>
                <c:pt idx="3153">
                  <c:v>6.779309046927236E-4</c:v>
                </c:pt>
                <c:pt idx="3155">
                  <c:v>1.271252606695265E-4</c:v>
                </c:pt>
                <c:pt idx="3157">
                  <c:v>3.992580805360451E-3</c:v>
                </c:pt>
                <c:pt idx="3158">
                  <c:v>2.5856606437256604E-4</c:v>
                </c:pt>
                <c:pt idx="3159">
                  <c:v>1.1802048061346625E-4</c:v>
                </c:pt>
                <c:pt idx="3160">
                  <c:v>4.3940305556649297E-4</c:v>
                </c:pt>
                <c:pt idx="3161">
                  <c:v>1.775925475478452E-3</c:v>
                </c:pt>
                <c:pt idx="3162">
                  <c:v>1.9489568810234881E-4</c:v>
                </c:pt>
                <c:pt idx="3163">
                  <c:v>3.1181497150212377E-3</c:v>
                </c:pt>
                <c:pt idx="3164">
                  <c:v>1.2550928489666296E-3</c:v>
                </c:pt>
                <c:pt idx="3165">
                  <c:v>3.5504542018157162E-3</c:v>
                </c:pt>
                <c:pt idx="3166">
                  <c:v>9.4093472154734925E-4</c:v>
                </c:pt>
                <c:pt idx="3167">
                  <c:v>8.7000769136061286E-4</c:v>
                </c:pt>
                <c:pt idx="3168">
                  <c:v>3.8642556905486223E-4</c:v>
                </c:pt>
                <c:pt idx="3169">
                  <c:v>3.856913818429273E-4</c:v>
                </c:pt>
                <c:pt idx="3170">
                  <c:v>1.6438647423604722E-4</c:v>
                </c:pt>
                <c:pt idx="3172">
                  <c:v>1.0171365442482282E-3</c:v>
                </c:pt>
                <c:pt idx="3173">
                  <c:v>2.383232946770611E-3</c:v>
                </c:pt>
                <c:pt idx="3174">
                  <c:v>9.5831163984152806E-4</c:v>
                </c:pt>
                <c:pt idx="3175">
                  <c:v>4.6847887367551397E-4</c:v>
                </c:pt>
                <c:pt idx="3176">
                  <c:v>1.2426670457293721E-3</c:v>
                </c:pt>
                <c:pt idx="3177">
                  <c:v>3.8841104784856288E-3</c:v>
                </c:pt>
                <c:pt idx="3178">
                  <c:v>2.9119725998967179E-3</c:v>
                </c:pt>
                <c:pt idx="3179">
                  <c:v>6.2276767992886352E-4</c:v>
                </c:pt>
                <c:pt idx="3181">
                  <c:v>1.0890008080365206E-3</c:v>
                </c:pt>
                <c:pt idx="3182">
                  <c:v>8.7896315618651142E-5</c:v>
                </c:pt>
                <c:pt idx="3183">
                  <c:v>1.0040565450330687E-3</c:v>
                </c:pt>
                <c:pt idx="3184">
                  <c:v>1.053666306707756E-3</c:v>
                </c:pt>
                <c:pt idx="3185">
                  <c:v>2.0336236444070429E-4</c:v>
                </c:pt>
                <c:pt idx="3186">
                  <c:v>2.0300057000623047E-3</c:v>
                </c:pt>
                <c:pt idx="3187">
                  <c:v>8.0853508809031411E-4</c:v>
                </c:pt>
                <c:pt idx="3188">
                  <c:v>9.5031351518197579E-4</c:v>
                </c:pt>
                <c:pt idx="3191">
                  <c:v>4.522711577988073E-4</c:v>
                </c:pt>
                <c:pt idx="3194">
                  <c:v>1.9992081896627735E-3</c:v>
                </c:pt>
                <c:pt idx="3196">
                  <c:v>2.8468686904928623E-3</c:v>
                </c:pt>
                <c:pt idx="3198">
                  <c:v>2.6746549734165577E-3</c:v>
                </c:pt>
                <c:pt idx="3199">
                  <c:v>3.3668686868156697E-3</c:v>
                </c:pt>
                <c:pt idx="3200">
                  <c:v>7.0984952945881896E-3</c:v>
                </c:pt>
                <c:pt idx="3201">
                  <c:v>3.2433160063681343E-3</c:v>
                </c:pt>
                <c:pt idx="3202">
                  <c:v>1.7119170479356928E-3</c:v>
                </c:pt>
                <c:pt idx="3203">
                  <c:v>2.057609973651064E-3</c:v>
                </c:pt>
                <c:pt idx="3205">
                  <c:v>3.4327578655220096E-4</c:v>
                </c:pt>
                <c:pt idx="3206">
                  <c:v>1.379292080692425E-3</c:v>
                </c:pt>
                <c:pt idx="3207">
                  <c:v>6.7330189734332579E-4</c:v>
                </c:pt>
                <c:pt idx="3209">
                  <c:v>1.0494119513515072E-3</c:v>
                </c:pt>
                <c:pt idx="3210">
                  <c:v>1.2790984802089544E-3</c:v>
                </c:pt>
                <c:pt idx="3212">
                  <c:v>7.9066481563794656E-4</c:v>
                </c:pt>
                <c:pt idx="3213">
                  <c:v>9.7570134610689748E-3</c:v>
                </c:pt>
                <c:pt idx="3214">
                  <c:v>1.5639290296699815E-3</c:v>
                </c:pt>
                <c:pt idx="3215">
                  <c:v>7.0951680210928631E-4</c:v>
                </c:pt>
                <c:pt idx="3216">
                  <c:v>2.4407653834049824E-3</c:v>
                </c:pt>
                <c:pt idx="3217">
                  <c:v>1.3911992705079677E-3</c:v>
                </c:pt>
                <c:pt idx="3218">
                  <c:v>1.5511128550802112E-3</c:v>
                </c:pt>
                <c:pt idx="3219">
                  <c:v>8.9192021317585667E-4</c:v>
                </c:pt>
                <c:pt idx="3220">
                  <c:v>7.0659690587248605E-4</c:v>
                </c:pt>
                <c:pt idx="3221">
                  <c:v>8.8980478929061692E-4</c:v>
                </c:pt>
                <c:pt idx="3222">
                  <c:v>8.2044308309256009E-4</c:v>
                </c:pt>
                <c:pt idx="3223">
                  <c:v>6.2750285666755791E-4</c:v>
                </c:pt>
                <c:pt idx="3225">
                  <c:v>4.5054540065664903E-4</c:v>
                </c:pt>
                <c:pt idx="3226">
                  <c:v>3.1155974775302884E-5</c:v>
                </c:pt>
                <c:pt idx="3228">
                  <c:v>7.7357161967847173E-5</c:v>
                </c:pt>
                <c:pt idx="3229">
                  <c:v>1.0483405164928713E-2</c:v>
                </c:pt>
                <c:pt idx="3230">
                  <c:v>5.4935947310204474E-3</c:v>
                </c:pt>
                <c:pt idx="3231">
                  <c:v>1.0640521810452521E-2</c:v>
                </c:pt>
                <c:pt idx="3232">
                  <c:v>2.0400044013115126E-2</c:v>
                </c:pt>
                <c:pt idx="3234">
                  <c:v>2.1494007750730289E-2</c:v>
                </c:pt>
                <c:pt idx="3235">
                  <c:v>3.5304093410268912E-3</c:v>
                </c:pt>
                <c:pt idx="3236">
                  <c:v>6.3835805188808389E-4</c:v>
                </c:pt>
                <c:pt idx="3238">
                  <c:v>4.6589656037572123E-4</c:v>
                </c:pt>
                <c:pt idx="3239">
                  <c:v>7.0704613387667838E-3</c:v>
                </c:pt>
                <c:pt idx="3240">
                  <c:v>1.1651939999049973E-2</c:v>
                </c:pt>
                <c:pt idx="3241">
                  <c:v>1.6822735884888987E-2</c:v>
                </c:pt>
                <c:pt idx="3242">
                  <c:v>6.1400719868092556E-2</c:v>
                </c:pt>
                <c:pt idx="3243">
                  <c:v>3.7923293126351031E-2</c:v>
                </c:pt>
                <c:pt idx="3244">
                  <c:v>2.1995543402176065E-4</c:v>
                </c:pt>
                <c:pt idx="3246">
                  <c:v>2.4670912476293178E-2</c:v>
                </c:pt>
                <c:pt idx="3247">
                  <c:v>6.3687191830887049E-3</c:v>
                </c:pt>
                <c:pt idx="3248">
                  <c:v>8.8032247321655156E-4</c:v>
                </c:pt>
                <c:pt idx="3249">
                  <c:v>7.0110634750998233E-4</c:v>
                </c:pt>
                <c:pt idx="3250">
                  <c:v>4.8442924338493194E-3</c:v>
                </c:pt>
                <c:pt idx="3252">
                  <c:v>2.8063101192258629E-3</c:v>
                </c:pt>
                <c:pt idx="3253">
                  <c:v>1.7771029440452658E-3</c:v>
                </c:pt>
                <c:pt idx="3254">
                  <c:v>6.2031536001423953E-4</c:v>
                </c:pt>
                <c:pt idx="3256">
                  <c:v>1.756564661991613E-2</c:v>
                </c:pt>
                <c:pt idx="3257">
                  <c:v>1.8594810990732749E-2</c:v>
                </c:pt>
                <c:pt idx="3258">
                  <c:v>4.1124926166674652E-4</c:v>
                </c:pt>
                <c:pt idx="3259">
                  <c:v>1.0136691791511882E-2</c:v>
                </c:pt>
                <c:pt idx="3261">
                  <c:v>1.0674156310690283E-2</c:v>
                </c:pt>
                <c:pt idx="3262">
                  <c:v>1.5101703655832474E-3</c:v>
                </c:pt>
                <c:pt idx="3263">
                  <c:v>1.7546945180813638E-4</c:v>
                </c:pt>
                <c:pt idx="3264">
                  <c:v>3.4137100376735287E-3</c:v>
                </c:pt>
                <c:pt idx="3265">
                  <c:v>1.5910816730599516E-3</c:v>
                </c:pt>
                <c:pt idx="3266">
                  <c:v>7.2899229100587362E-4</c:v>
                </c:pt>
                <c:pt idx="3267">
                  <c:v>3.0747093189868388E-3</c:v>
                </c:pt>
                <c:pt idx="3268">
                  <c:v>9.7534919574073485E-4</c:v>
                </c:pt>
                <c:pt idx="3269">
                  <c:v>8.6247115063865874E-4</c:v>
                </c:pt>
                <c:pt idx="3270">
                  <c:v>1.7674685485199429E-4</c:v>
                </c:pt>
                <c:pt idx="3272">
                  <c:v>3.5763586796027595E-4</c:v>
                </c:pt>
                <c:pt idx="3273">
                  <c:v>7.7149524814945256E-4</c:v>
                </c:pt>
                <c:pt idx="3274">
                  <c:v>1.3100267654573509E-4</c:v>
                </c:pt>
                <c:pt idx="3275">
                  <c:v>1.2316073832197539E-3</c:v>
                </c:pt>
                <c:pt idx="3277">
                  <c:v>1.087637826189818E-4</c:v>
                </c:pt>
                <c:pt idx="3278">
                  <c:v>2.4538278170527976E-4</c:v>
                </c:pt>
                <c:pt idx="3279">
                  <c:v>1.2126645381968398E-3</c:v>
                </c:pt>
                <c:pt idx="3280">
                  <c:v>8.059574201580616E-4</c:v>
                </c:pt>
                <c:pt idx="3281">
                  <c:v>1.1123798922308401E-3</c:v>
                </c:pt>
                <c:pt idx="3283">
                  <c:v>3.8219642959917086E-4</c:v>
                </c:pt>
                <c:pt idx="3284">
                  <c:v>1.1762236265059182E-3</c:v>
                </c:pt>
                <c:pt idx="3285">
                  <c:v>7.3744988241526352E-4</c:v>
                </c:pt>
                <c:pt idx="3286">
                  <c:v>1.3063870776087893E-4</c:v>
                </c:pt>
                <c:pt idx="3288">
                  <c:v>4.0068256754514399E-4</c:v>
                </c:pt>
                <c:pt idx="3289">
                  <c:v>1.8788332531980863E-4</c:v>
                </c:pt>
                <c:pt idx="3290">
                  <c:v>5.5590933971216188E-4</c:v>
                </c:pt>
                <c:pt idx="3292">
                  <c:v>4.9274949507152556E-4</c:v>
                </c:pt>
                <c:pt idx="3293">
                  <c:v>1.8898689406495209E-2</c:v>
                </c:pt>
                <c:pt idx="3294">
                  <c:v>1.4183788692788038E-3</c:v>
                </c:pt>
                <c:pt idx="3295">
                  <c:v>1.8398599715936769E-3</c:v>
                </c:pt>
                <c:pt idx="3296">
                  <c:v>5.9434634783861609E-3</c:v>
                </c:pt>
                <c:pt idx="3297">
                  <c:v>2.2624812517719366E-4</c:v>
                </c:pt>
                <c:pt idx="3298">
                  <c:v>3.6671669568882475E-4</c:v>
                </c:pt>
                <c:pt idx="3299">
                  <c:v>1.1880557203993107E-3</c:v>
                </c:pt>
                <c:pt idx="3302">
                  <c:v>3.9414205750532184E-4</c:v>
                </c:pt>
                <c:pt idx="3303">
                  <c:v>6.4800300523605421E-5</c:v>
                </c:pt>
                <c:pt idx="3304">
                  <c:v>7.7794406788290441E-4</c:v>
                </c:pt>
                <c:pt idx="3305">
                  <c:v>5.045198200481863E-5</c:v>
                </c:pt>
                <c:pt idx="3306">
                  <c:v>2.5257727390585137E-4</c:v>
                </c:pt>
                <c:pt idx="3309">
                  <c:v>1.825549805249021E-4</c:v>
                </c:pt>
                <c:pt idx="3310">
                  <c:v>1.3267738839642486E-3</c:v>
                </c:pt>
                <c:pt idx="3312">
                  <c:v>2.1636107894952708E-4</c:v>
                </c:pt>
                <c:pt idx="3313">
                  <c:v>6.5181773950588585E-4</c:v>
                </c:pt>
                <c:pt idx="3314">
                  <c:v>1.4265296683770542E-3</c:v>
                </c:pt>
                <c:pt idx="3315">
                  <c:v>6.6571553800049874E-4</c:v>
                </c:pt>
                <c:pt idx="3316">
                  <c:v>4.199735625016436E-4</c:v>
                </c:pt>
                <c:pt idx="3318">
                  <c:v>3.1830076540744943E-4</c:v>
                </c:pt>
                <c:pt idx="3319">
                  <c:v>8.6076977020221412E-4</c:v>
                </c:pt>
                <c:pt idx="3320">
                  <c:v>1.111576008276996E-4</c:v>
                </c:pt>
                <c:pt idx="3321">
                  <c:v>6.4845677825792539E-4</c:v>
                </c:pt>
                <c:pt idx="3323">
                  <c:v>1.13302497605985E-2</c:v>
                </c:pt>
                <c:pt idx="3324">
                  <c:v>6.05857258498108E-3</c:v>
                </c:pt>
                <c:pt idx="3325">
                  <c:v>1.066900841981803E-2</c:v>
                </c:pt>
                <c:pt idx="3326">
                  <c:v>1.6780326886971147E-2</c:v>
                </c:pt>
                <c:pt idx="3327">
                  <c:v>9.2937954208572489E-3</c:v>
                </c:pt>
                <c:pt idx="3328">
                  <c:v>3.5562605025228075E-3</c:v>
                </c:pt>
                <c:pt idx="3329">
                  <c:v>2.0401898726652538E-3</c:v>
                </c:pt>
                <c:pt idx="3331">
                  <c:v>6.6656095172621405E-3</c:v>
                </c:pt>
                <c:pt idx="3334">
                  <c:v>5.3702646453389759E-4</c:v>
                </c:pt>
                <c:pt idx="3336">
                  <c:v>3.5574335390740674E-4</c:v>
                </c:pt>
                <c:pt idx="3338">
                  <c:v>7.249797843994402E-4</c:v>
                </c:pt>
                <c:pt idx="3339">
                  <c:v>2.7055667900410905E-4</c:v>
                </c:pt>
                <c:pt idx="3340">
                  <c:v>2.1726326129416546E-4</c:v>
                </c:pt>
                <c:pt idx="3341">
                  <c:v>9.0634015842447802E-4</c:v>
                </c:pt>
                <c:pt idx="3342">
                  <c:v>1.5143320294215288E-3</c:v>
                </c:pt>
                <c:pt idx="3343">
                  <c:v>2.2453352721260524E-3</c:v>
                </c:pt>
                <c:pt idx="3344">
                  <c:v>2.200383287138727E-4</c:v>
                </c:pt>
                <c:pt idx="3346">
                  <c:v>8.1738450928468542E-3</c:v>
                </c:pt>
                <c:pt idx="3347">
                  <c:v>2.7485022893263513E-2</c:v>
                </c:pt>
                <c:pt idx="3348">
                  <c:v>4.557935833395285E-3</c:v>
                </c:pt>
                <c:pt idx="3349">
                  <c:v>1.1983744543528517E-2</c:v>
                </c:pt>
                <c:pt idx="3350">
                  <c:v>3.3408160007169828E-3</c:v>
                </c:pt>
                <c:pt idx="3351">
                  <c:v>1.0258876191044585E-3</c:v>
                </c:pt>
                <c:pt idx="3353">
                  <c:v>4.7767009443926006E-3</c:v>
                </c:pt>
                <c:pt idx="3354">
                  <c:v>1.9503916578007822E-2</c:v>
                </c:pt>
                <c:pt idx="3355">
                  <c:v>8.6095169892052171E-3</c:v>
                </c:pt>
                <c:pt idx="3356">
                  <c:v>2.3268889278777556E-3</c:v>
                </c:pt>
                <c:pt idx="3363">
                  <c:v>3.743803563663332E-4</c:v>
                </c:pt>
                <c:pt idx="3365">
                  <c:v>1.830075655358882E-4</c:v>
                </c:pt>
                <c:pt idx="3367">
                  <c:v>1.2273231970373448E-4</c:v>
                </c:pt>
                <c:pt idx="3370">
                  <c:v>2.9883037486375715E-3</c:v>
                </c:pt>
                <c:pt idx="3371">
                  <c:v>3.0918328011611332E-3</c:v>
                </c:pt>
                <c:pt idx="3372">
                  <c:v>4.828138448770274E-4</c:v>
                </c:pt>
                <c:pt idx="3373">
                  <c:v>2.4485318896668691E-3</c:v>
                </c:pt>
                <c:pt idx="3374">
                  <c:v>1.6884083809347463E-4</c:v>
                </c:pt>
                <c:pt idx="3375">
                  <c:v>9.7015800371687071E-4</c:v>
                </c:pt>
                <c:pt idx="3376">
                  <c:v>2.1659012808372111E-3</c:v>
                </c:pt>
                <c:pt idx="3377">
                  <c:v>9.0586486922615596E-3</c:v>
                </c:pt>
                <c:pt idx="3378">
                  <c:v>1.0705448077032297E-2</c:v>
                </c:pt>
                <c:pt idx="3379">
                  <c:v>1.0149926353082808E-2</c:v>
                </c:pt>
                <c:pt idx="3380">
                  <c:v>3.0442759206405074E-4</c:v>
                </c:pt>
                <c:pt idx="3381">
                  <c:v>6.6353349722928694E-4</c:v>
                </c:pt>
                <c:pt idx="3383">
                  <c:v>1.4994299285135554E-3</c:v>
                </c:pt>
                <c:pt idx="3384">
                  <c:v>4.5698409441142507E-3</c:v>
                </c:pt>
                <c:pt idx="3385">
                  <c:v>9.7539306107605425E-5</c:v>
                </c:pt>
                <c:pt idx="3390">
                  <c:v>8.8651504857675707E-3</c:v>
                </c:pt>
                <c:pt idx="3391">
                  <c:v>9.4725329093517439E-4</c:v>
                </c:pt>
                <c:pt idx="3392">
                  <c:v>1.7597247324906886E-2</c:v>
                </c:pt>
                <c:pt idx="3394">
                  <c:v>9.6654634655769459E-3</c:v>
                </c:pt>
                <c:pt idx="3395">
                  <c:v>1.3173108138939186E-2</c:v>
                </c:pt>
                <c:pt idx="3396">
                  <c:v>3.3323146285688207E-2</c:v>
                </c:pt>
                <c:pt idx="3397">
                  <c:v>7.0468573562664297E-2</c:v>
                </c:pt>
                <c:pt idx="3399">
                  <c:v>2.3300319421253352E-2</c:v>
                </c:pt>
                <c:pt idx="3400">
                  <c:v>3.5437911998220145E-3</c:v>
                </c:pt>
                <c:pt idx="3401">
                  <c:v>2.5790696746988829E-3</c:v>
                </c:pt>
                <c:pt idx="3402">
                  <c:v>1.4045848702504422E-3</c:v>
                </c:pt>
                <c:pt idx="3403">
                  <c:v>2.3832892816203232E-3</c:v>
                </c:pt>
                <c:pt idx="3404">
                  <c:v>2.9273077051263342E-2</c:v>
                </c:pt>
                <c:pt idx="3405">
                  <c:v>3.8181508856826404E-2</c:v>
                </c:pt>
                <c:pt idx="3406">
                  <c:v>3.4674882251215834E-4</c:v>
                </c:pt>
                <c:pt idx="3408">
                  <c:v>7.5898510590771077E-3</c:v>
                </c:pt>
                <c:pt idx="3410">
                  <c:v>8.7583028943110861E-3</c:v>
                </c:pt>
                <c:pt idx="3412">
                  <c:v>1.3691536058537996E-2</c:v>
                </c:pt>
                <c:pt idx="3413">
                  <c:v>7.5605865385720587E-3</c:v>
                </c:pt>
                <c:pt idx="3414">
                  <c:v>2.2572388170233147E-4</c:v>
                </c:pt>
                <c:pt idx="3415">
                  <c:v>1.4617412392639794E-3</c:v>
                </c:pt>
                <c:pt idx="3416">
                  <c:v>2.9238813248852892E-4</c:v>
                </c:pt>
                <c:pt idx="3420">
                  <c:v>1.5122597439863276E-3</c:v>
                </c:pt>
                <c:pt idx="3421">
                  <c:v>1.5048728720448377E-2</c:v>
                </c:pt>
                <c:pt idx="3422">
                  <c:v>1.7253471887831842E-2</c:v>
                </c:pt>
                <c:pt idx="3423">
                  <c:v>2.999877482362846E-4</c:v>
                </c:pt>
                <c:pt idx="3424">
                  <c:v>1.5123634563751959E-2</c:v>
                </c:pt>
                <c:pt idx="3425">
                  <c:v>3.8424924508340267E-3</c:v>
                </c:pt>
                <c:pt idx="3427">
                  <c:v>5.8109685658980321E-3</c:v>
                </c:pt>
                <c:pt idx="3428">
                  <c:v>2.046522326058115E-4</c:v>
                </c:pt>
                <c:pt idx="3429">
                  <c:v>2.7906793005507341E-4</c:v>
                </c:pt>
                <c:pt idx="3430">
                  <c:v>8.4688902002040892E-3</c:v>
                </c:pt>
                <c:pt idx="3431">
                  <c:v>5.2732476472397872E-4</c:v>
                </c:pt>
                <c:pt idx="3432">
                  <c:v>1.2451810863911403E-3</c:v>
                </c:pt>
                <c:pt idx="3433">
                  <c:v>3.3386018200804446E-2</c:v>
                </c:pt>
                <c:pt idx="3434">
                  <c:v>2.5857387404787689E-4</c:v>
                </c:pt>
                <c:pt idx="3435">
                  <c:v>4.8132329383651314E-4</c:v>
                </c:pt>
                <c:pt idx="3436">
                  <c:v>9.4233893714003054E-3</c:v>
                </c:pt>
                <c:pt idx="3437">
                  <c:v>2.1580216781719045E-3</c:v>
                </c:pt>
                <c:pt idx="3438">
                  <c:v>7.1034487192527939E-4</c:v>
                </c:pt>
                <c:pt idx="3439">
                  <c:v>5.7926866750151703E-4</c:v>
                </c:pt>
                <c:pt idx="3440">
                  <c:v>2.9547952333723766E-4</c:v>
                </c:pt>
                <c:pt idx="3441">
                  <c:v>3.6149499495005422E-4</c:v>
                </c:pt>
                <c:pt idx="3442">
                  <c:v>2.1564017510611886E-3</c:v>
                </c:pt>
                <c:pt idx="3443">
                  <c:v>7.8056376968538158E-4</c:v>
                </c:pt>
                <c:pt idx="3445">
                  <c:v>3.5309313472001343E-4</c:v>
                </c:pt>
                <c:pt idx="3446">
                  <c:v>6.2270725477410603E-2</c:v>
                </c:pt>
                <c:pt idx="3447">
                  <c:v>1.4837578501832114E-3</c:v>
                </c:pt>
                <c:pt idx="3448">
                  <c:v>2.9492222752447689E-3</c:v>
                </c:pt>
                <c:pt idx="3449">
                  <c:v>2.1264983039757717E-4</c:v>
                </c:pt>
                <c:pt idx="3450">
                  <c:v>1.2073764924304994E-3</c:v>
                </c:pt>
                <c:pt idx="3451">
                  <c:v>7.389572128044938E-4</c:v>
                </c:pt>
                <c:pt idx="3455">
                  <c:v>1.6580397154853209E-4</c:v>
                </c:pt>
                <c:pt idx="3458">
                  <c:v>1.3242427839085993E-2</c:v>
                </c:pt>
                <c:pt idx="3459">
                  <c:v>3.954803591903127E-2</c:v>
                </c:pt>
                <c:pt idx="3460">
                  <c:v>4.4810374437237689E-3</c:v>
                </c:pt>
                <c:pt idx="3461">
                  <c:v>1.0354081169159615E-3</c:v>
                </c:pt>
                <c:pt idx="3462">
                  <c:v>1.5748202061254041E-3</c:v>
                </c:pt>
                <c:pt idx="3463">
                  <c:v>2.1351648335148986E-2</c:v>
                </c:pt>
                <c:pt idx="3464">
                  <c:v>7.5548411033435096E-3</c:v>
                </c:pt>
                <c:pt idx="3465">
                  <c:v>2.4522984777101547E-3</c:v>
                </c:pt>
                <c:pt idx="3466">
                  <c:v>3.6562908090961181E-2</c:v>
                </c:pt>
                <c:pt idx="3468">
                  <c:v>2.7227671000202795E-3</c:v>
                </c:pt>
                <c:pt idx="3469">
                  <c:v>1.7454503250565717E-2</c:v>
                </c:pt>
                <c:pt idx="3470">
                  <c:v>4.5358303440047607E-3</c:v>
                </c:pt>
                <c:pt idx="3471">
                  <c:v>3.0109412659564197E-2</c:v>
                </c:pt>
                <c:pt idx="3472">
                  <c:v>3.4497412002447371E-3</c:v>
                </c:pt>
                <c:pt idx="3473">
                  <c:v>4.408560744354263E-4</c:v>
                </c:pt>
                <c:pt idx="3474">
                  <c:v>1.4132679123656001E-2</c:v>
                </c:pt>
                <c:pt idx="3475">
                  <c:v>1.652665345021441E-2</c:v>
                </c:pt>
                <c:pt idx="3476">
                  <c:v>1.3174962299249908E-3</c:v>
                </c:pt>
                <c:pt idx="3477">
                  <c:v>4.5432558864913035E-3</c:v>
                </c:pt>
                <c:pt idx="3478">
                  <c:v>2.2010515839778484E-2</c:v>
                </c:pt>
                <c:pt idx="3479">
                  <c:v>4.8775805129662085E-2</c:v>
                </c:pt>
                <c:pt idx="3480">
                  <c:v>4.5147449153051028E-3</c:v>
                </c:pt>
                <c:pt idx="3481">
                  <c:v>1.0439023097695323E-3</c:v>
                </c:pt>
                <c:pt idx="3483">
                  <c:v>6.2288912911246351E-2</c:v>
                </c:pt>
                <c:pt idx="3484">
                  <c:v>2.1580003727425631E-3</c:v>
                </c:pt>
                <c:pt idx="3486">
                  <c:v>3.3246827657732419E-3</c:v>
                </c:pt>
                <c:pt idx="3488">
                  <c:v>6.1482252362303445E-3</c:v>
                </c:pt>
                <c:pt idx="3489">
                  <c:v>1.3971923551487156E-3</c:v>
                </c:pt>
                <c:pt idx="3490">
                  <c:v>5.4670357097832566E-4</c:v>
                </c:pt>
                <c:pt idx="3491">
                  <c:v>1.2171292953353919E-2</c:v>
                </c:pt>
                <c:pt idx="3492">
                  <c:v>6.7086541850413892E-2</c:v>
                </c:pt>
                <c:pt idx="3493">
                  <c:v>1.4136630194191351E-2</c:v>
                </c:pt>
                <c:pt idx="3494">
                  <c:v>1.8589462861571777E-2</c:v>
                </c:pt>
                <c:pt idx="3496">
                  <c:v>5.5375113262242396E-3</c:v>
                </c:pt>
                <c:pt idx="3497">
                  <c:v>7.9965848535576232E-3</c:v>
                </c:pt>
                <c:pt idx="3498">
                  <c:v>5.4008776569556161E-2</c:v>
                </c:pt>
                <c:pt idx="3499">
                  <c:v>5.8234958011076495E-3</c:v>
                </c:pt>
                <c:pt idx="3500">
                  <c:v>1.5995742335226859E-3</c:v>
                </c:pt>
                <c:pt idx="3502">
                  <c:v>4.1097568032236805E-4</c:v>
                </c:pt>
                <c:pt idx="3503">
                  <c:v>4.7851641813603735E-3</c:v>
                </c:pt>
                <c:pt idx="3504">
                  <c:v>1.1990360965944327E-3</c:v>
                </c:pt>
                <c:pt idx="3506">
                  <c:v>1.1297331024049137E-3</c:v>
                </c:pt>
                <c:pt idx="3507">
                  <c:v>1.6989265858540783E-3</c:v>
                </c:pt>
                <c:pt idx="3508">
                  <c:v>2.1252273491548072E-2</c:v>
                </c:pt>
                <c:pt idx="3509">
                  <c:v>2.3482396950096206E-2</c:v>
                </c:pt>
                <c:pt idx="3510">
                  <c:v>2.6656632069142934E-3</c:v>
                </c:pt>
                <c:pt idx="3511">
                  <c:v>8.6672788263688644E-3</c:v>
                </c:pt>
                <c:pt idx="3512">
                  <c:v>4.3179742762363945E-3</c:v>
                </c:pt>
                <c:pt idx="3513">
                  <c:v>5.3737916389278113E-2</c:v>
                </c:pt>
                <c:pt idx="3514">
                  <c:v>3.2490980587528326E-3</c:v>
                </c:pt>
                <c:pt idx="3515">
                  <c:v>4.0634914365934999E-2</c:v>
                </c:pt>
                <c:pt idx="3517">
                  <c:v>0.11103509791720811</c:v>
                </c:pt>
                <c:pt idx="3518">
                  <c:v>2.4225918447379931E-3</c:v>
                </c:pt>
                <c:pt idx="3519">
                  <c:v>1.8850873850740166E-2</c:v>
                </c:pt>
                <c:pt idx="3520">
                  <c:v>2.3090799259005857E-3</c:v>
                </c:pt>
                <c:pt idx="3521">
                  <c:v>1.4508666633302615E-3</c:v>
                </c:pt>
                <c:pt idx="3522">
                  <c:v>4.0045254070373064E-2</c:v>
                </c:pt>
                <c:pt idx="3523">
                  <c:v>1.4362781442058117E-2</c:v>
                </c:pt>
                <c:pt idx="3524">
                  <c:v>5.4324926952310171E-2</c:v>
                </c:pt>
                <c:pt idx="3525">
                  <c:v>0.119088318794113</c:v>
                </c:pt>
                <c:pt idx="3526">
                  <c:v>2.7045873753858917E-3</c:v>
                </c:pt>
                <c:pt idx="3527">
                  <c:v>7.2584127159301126E-3</c:v>
                </c:pt>
                <c:pt idx="3528">
                  <c:v>1.3859543231778314E-2</c:v>
                </c:pt>
                <c:pt idx="3530">
                  <c:v>1.7550493825453733E-2</c:v>
                </c:pt>
                <c:pt idx="3531">
                  <c:v>2.0278627020857542E-3</c:v>
                </c:pt>
                <c:pt idx="3532">
                  <c:v>3.4001413643994383E-3</c:v>
                </c:pt>
                <c:pt idx="3533">
                  <c:v>1.9711533774435612E-4</c:v>
                </c:pt>
                <c:pt idx="3534">
                  <c:v>4.3984575321347197E-2</c:v>
                </c:pt>
                <c:pt idx="3537">
                  <c:v>1.0191196160510441E-2</c:v>
                </c:pt>
                <c:pt idx="3538">
                  <c:v>4.5705432492611853E-3</c:v>
                </c:pt>
                <c:pt idx="3539">
                  <c:v>2.0472166434056409E-2</c:v>
                </c:pt>
                <c:pt idx="3540">
                  <c:v>2.3243192569240121E-3</c:v>
                </c:pt>
                <c:pt idx="3541">
                  <c:v>3.5048032068533907E-3</c:v>
                </c:pt>
                <c:pt idx="3542">
                  <c:v>4.7384185332605931E-2</c:v>
                </c:pt>
                <c:pt idx="3543">
                  <c:v>1.6198511137364976E-2</c:v>
                </c:pt>
                <c:pt idx="3544">
                  <c:v>4.9935841121840985E-3</c:v>
                </c:pt>
                <c:pt idx="3545">
                  <c:v>1.9741637418255712E-3</c:v>
                </c:pt>
                <c:pt idx="3546">
                  <c:v>1.3830866143737386E-2</c:v>
                </c:pt>
                <c:pt idx="3547">
                  <c:v>2.2657140641371377E-3</c:v>
                </c:pt>
                <c:pt idx="3548">
                  <c:v>1.8194134576904127E-3</c:v>
                </c:pt>
                <c:pt idx="3549">
                  <c:v>4.1441083356845805E-3</c:v>
                </c:pt>
                <c:pt idx="3550">
                  <c:v>2.5035855884481126E-2</c:v>
                </c:pt>
                <c:pt idx="3551">
                  <c:v>1.6182269855761799E-3</c:v>
                </c:pt>
                <c:pt idx="3552">
                  <c:v>1.1052110878584081E-3</c:v>
                </c:pt>
                <c:pt idx="3553">
                  <c:v>3.9971544419754564E-3</c:v>
                </c:pt>
                <c:pt idx="3554">
                  <c:v>1.0757649762769858E-3</c:v>
                </c:pt>
                <c:pt idx="3555">
                  <c:v>1.3322266134883976E-3</c:v>
                </c:pt>
                <c:pt idx="3556">
                  <c:v>2.2065967136869961E-3</c:v>
                </c:pt>
                <c:pt idx="3557">
                  <c:v>1.7187546444248211E-3</c:v>
                </c:pt>
                <c:pt idx="3558">
                  <c:v>3.1042559547092806E-3</c:v>
                </c:pt>
                <c:pt idx="3559">
                  <c:v>3.7524551705949605E-3</c:v>
                </c:pt>
                <c:pt idx="3560">
                  <c:v>1.5592739546142566E-4</c:v>
                </c:pt>
                <c:pt idx="3561">
                  <c:v>1.4176412106521351E-3</c:v>
                </c:pt>
                <c:pt idx="3564">
                  <c:v>2.6499567230941172E-4</c:v>
                </c:pt>
                <c:pt idx="3565">
                  <c:v>2.0365338183206251E-4</c:v>
                </c:pt>
                <c:pt idx="3566">
                  <c:v>7.3074126754322122E-4</c:v>
                </c:pt>
                <c:pt idx="3567">
                  <c:v>4.21419357999779E-3</c:v>
                </c:pt>
                <c:pt idx="3568">
                  <c:v>5.7842107775085373E-3</c:v>
                </c:pt>
                <c:pt idx="3569">
                  <c:v>2.2937887056875945E-3</c:v>
                </c:pt>
                <c:pt idx="3571">
                  <c:v>1.4036374881643667E-3</c:v>
                </c:pt>
                <c:pt idx="3572">
                  <c:v>5.8770775765448029E-3</c:v>
                </c:pt>
                <c:pt idx="3574">
                  <c:v>1.2619645152573283E-3</c:v>
                </c:pt>
                <c:pt idx="3578">
                  <c:v>1.2579536094110575E-4</c:v>
                </c:pt>
                <c:pt idx="3579">
                  <c:v>4.649388381604554E-4</c:v>
                </c:pt>
                <c:pt idx="3580">
                  <c:v>2.7207227761004481E-4</c:v>
                </c:pt>
                <c:pt idx="3582">
                  <c:v>1.5915097482269638E-4</c:v>
                </c:pt>
                <c:pt idx="3586">
                  <c:v>1.9149384241027836E-3</c:v>
                </c:pt>
                <c:pt idx="3588">
                  <c:v>6.4847823749916407E-4</c:v>
                </c:pt>
                <c:pt idx="3589">
                  <c:v>1.740185348594775E-3</c:v>
                </c:pt>
                <c:pt idx="3590">
                  <c:v>5.8515185369296214E-4</c:v>
                </c:pt>
                <c:pt idx="3592">
                  <c:v>8.6412560231939226E-4</c:v>
                </c:pt>
                <c:pt idx="3597">
                  <c:v>1.5695385001383703E-3</c:v>
                </c:pt>
                <c:pt idx="3598">
                  <c:v>1.7663614327730909E-3</c:v>
                </c:pt>
                <c:pt idx="3599">
                  <c:v>1.5055729823951563E-3</c:v>
                </c:pt>
                <c:pt idx="3600">
                  <c:v>4.3959550898827332E-3</c:v>
                </c:pt>
                <c:pt idx="3601">
                  <c:v>3.268159051577054E-4</c:v>
                </c:pt>
                <c:pt idx="3603">
                  <c:v>1.6840213491679635E-4</c:v>
                </c:pt>
                <c:pt idx="3604">
                  <c:v>2.582488601946992E-4</c:v>
                </c:pt>
                <c:pt idx="3606">
                  <c:v>2.2898862297900929E-3</c:v>
                </c:pt>
                <c:pt idx="3607">
                  <c:v>2.0153815757151705E-3</c:v>
                </c:pt>
                <c:pt idx="3608">
                  <c:v>2.1327457384597228E-3</c:v>
                </c:pt>
                <c:pt idx="3609">
                  <c:v>6.3285849987074769E-4</c:v>
                </c:pt>
                <c:pt idx="3610">
                  <c:v>6.8663907223024203E-4</c:v>
                </c:pt>
                <c:pt idx="3611">
                  <c:v>2.312825875239521E-4</c:v>
                </c:pt>
                <c:pt idx="3612">
                  <c:v>2.0071072966696586E-3</c:v>
                </c:pt>
                <c:pt idx="3613">
                  <c:v>6.7421204464817328E-4</c:v>
                </c:pt>
                <c:pt idx="3614">
                  <c:v>1.742153565392893E-4</c:v>
                </c:pt>
                <c:pt idx="3615">
                  <c:v>4.0103179424474146E-3</c:v>
                </c:pt>
                <c:pt idx="3616">
                  <c:v>2.0522535882640976E-3</c:v>
                </c:pt>
                <c:pt idx="3617">
                  <c:v>4.9721606595010924E-3</c:v>
                </c:pt>
                <c:pt idx="3619">
                  <c:v>1.0138246512299276E-2</c:v>
                </c:pt>
                <c:pt idx="3620">
                  <c:v>1.9522674713542095E-3</c:v>
                </c:pt>
                <c:pt idx="3621">
                  <c:v>8.6502111134134044E-4</c:v>
                </c:pt>
                <c:pt idx="3622">
                  <c:v>2.1311033945046408E-3</c:v>
                </c:pt>
                <c:pt idx="3623">
                  <c:v>4.5187259022554896E-4</c:v>
                </c:pt>
                <c:pt idx="3624">
                  <c:v>1.340555233410782E-3</c:v>
                </c:pt>
                <c:pt idx="3625">
                  <c:v>8.6857529755143201E-3</c:v>
                </c:pt>
                <c:pt idx="3626">
                  <c:v>1.7088680494769357E-3</c:v>
                </c:pt>
                <c:pt idx="3628">
                  <c:v>3.5239684601661006E-4</c:v>
                </c:pt>
                <c:pt idx="3629">
                  <c:v>1.3450077363302516E-3</c:v>
                </c:pt>
                <c:pt idx="3630">
                  <c:v>9.166144660427273E-3</c:v>
                </c:pt>
                <c:pt idx="3631">
                  <c:v>5.1781528182936771E-4</c:v>
                </c:pt>
                <c:pt idx="3633">
                  <c:v>5.2103526601831099E-4</c:v>
                </c:pt>
                <c:pt idx="3634">
                  <c:v>8.3547841456806191E-3</c:v>
                </c:pt>
                <c:pt idx="3636">
                  <c:v>2.1879330323054929E-3</c:v>
                </c:pt>
                <c:pt idx="3637">
                  <c:v>1.8321277827519195E-3</c:v>
                </c:pt>
                <c:pt idx="3639">
                  <c:v>6.4403298172518184E-4</c:v>
                </c:pt>
                <c:pt idx="3641">
                  <c:v>1.7803923703543678E-3</c:v>
                </c:pt>
                <c:pt idx="3642">
                  <c:v>1.3166970536697201E-3</c:v>
                </c:pt>
                <c:pt idx="3643">
                  <c:v>8.1258294724616769E-5</c:v>
                </c:pt>
                <c:pt idx="3644">
                  <c:v>5.3831974064565548E-4</c:v>
                </c:pt>
                <c:pt idx="3645">
                  <c:v>1.4024435952152839E-3</c:v>
                </c:pt>
                <c:pt idx="3647">
                  <c:v>6.9659888164373077E-4</c:v>
                </c:pt>
                <c:pt idx="3650">
                  <c:v>4.7803675863299262E-4</c:v>
                </c:pt>
                <c:pt idx="3652">
                  <c:v>4.0173305942474701E-4</c:v>
                </c:pt>
                <c:pt idx="3654">
                  <c:v>6.6864579532439352E-4</c:v>
                </c:pt>
                <c:pt idx="3655">
                  <c:v>9.2897865319315788E-4</c:v>
                </c:pt>
                <c:pt idx="3656">
                  <c:v>4.8484757727616668E-3</c:v>
                </c:pt>
                <c:pt idx="3657">
                  <c:v>5.7035225568305911E-3</c:v>
                </c:pt>
                <c:pt idx="3658">
                  <c:v>3.9005913915904318E-4</c:v>
                </c:pt>
                <c:pt idx="3659">
                  <c:v>1.2333353500435507E-2</c:v>
                </c:pt>
                <c:pt idx="3660">
                  <c:v>2.119022169157274E-3</c:v>
                </c:pt>
                <c:pt idx="3661">
                  <c:v>4.1579355667668155E-3</c:v>
                </c:pt>
                <c:pt idx="3663">
                  <c:v>3.3031433339540564E-3</c:v>
                </c:pt>
                <c:pt idx="3664">
                  <c:v>4.3885899723194045E-4</c:v>
                </c:pt>
                <c:pt idx="3666">
                  <c:v>2.6452041751203083E-4</c:v>
                </c:pt>
                <c:pt idx="3667">
                  <c:v>2.1132542297588892E-2</c:v>
                </c:pt>
                <c:pt idx="3668">
                  <c:v>3.5719972612390017E-3</c:v>
                </c:pt>
                <c:pt idx="3669">
                  <c:v>4.0991106710430445E-3</c:v>
                </c:pt>
                <c:pt idx="3671">
                  <c:v>5.1703161018599585E-4</c:v>
                </c:pt>
                <c:pt idx="3672">
                  <c:v>5.8063506661868124E-3</c:v>
                </c:pt>
                <c:pt idx="3673">
                  <c:v>3.6456565955186571E-3</c:v>
                </c:pt>
                <c:pt idx="3674">
                  <c:v>1.326574475102081E-3</c:v>
                </c:pt>
                <c:pt idx="3675">
                  <c:v>1.1380910107804396E-3</c:v>
                </c:pt>
                <c:pt idx="3676">
                  <c:v>8.8939424216829405E-4</c:v>
                </c:pt>
                <c:pt idx="3677">
                  <c:v>1.1905230766678253E-3</c:v>
                </c:pt>
                <c:pt idx="3678">
                  <c:v>7.9580982090898117E-4</c:v>
                </c:pt>
                <c:pt idx="3679">
                  <c:v>7.0126743459145635E-3</c:v>
                </c:pt>
                <c:pt idx="3680">
                  <c:v>1.2712661660207447E-3</c:v>
                </c:pt>
                <c:pt idx="3681">
                  <c:v>1.8603973139062226E-3</c:v>
                </c:pt>
                <c:pt idx="3682">
                  <c:v>1.1855208183780537E-4</c:v>
                </c:pt>
                <c:pt idx="3683">
                  <c:v>1.3015052317938553E-2</c:v>
                </c:pt>
                <c:pt idx="3684">
                  <c:v>8.6021488694154851E-4</c:v>
                </c:pt>
                <c:pt idx="3685">
                  <c:v>1.6016963452538462E-4</c:v>
                </c:pt>
                <c:pt idx="3686">
                  <c:v>2.0585199223855746E-3</c:v>
                </c:pt>
                <c:pt idx="3687">
                  <c:v>3.2744704459704044E-4</c:v>
                </c:pt>
                <c:pt idx="3688">
                  <c:v>2.2311218764158283E-3</c:v>
                </c:pt>
                <c:pt idx="3689">
                  <c:v>3.3606202221640961E-3</c:v>
                </c:pt>
                <c:pt idx="3690">
                  <c:v>4.6440735452779741E-3</c:v>
                </c:pt>
                <c:pt idx="3691">
                  <c:v>2.7003482015125089E-3</c:v>
                </c:pt>
                <c:pt idx="3692">
                  <c:v>2.1299570616843152E-3</c:v>
                </c:pt>
                <c:pt idx="3694">
                  <c:v>1.3756129074265096E-3</c:v>
                </c:pt>
                <c:pt idx="3695">
                  <c:v>4.770012422234015E-4</c:v>
                </c:pt>
                <c:pt idx="3696">
                  <c:v>1.5911108675513855E-3</c:v>
                </c:pt>
                <c:pt idx="3697">
                  <c:v>1.3622460403302078E-3</c:v>
                </c:pt>
                <c:pt idx="3698">
                  <c:v>6.6219673348966342E-4</c:v>
                </c:pt>
                <c:pt idx="3699">
                  <c:v>7.2826834799742592E-4</c:v>
                </c:pt>
                <c:pt idx="3700">
                  <c:v>7.7381598446230211E-4</c:v>
                </c:pt>
                <c:pt idx="3704">
                  <c:v>1.0852959577961267E-4</c:v>
                </c:pt>
                <c:pt idx="3705">
                  <c:v>5.3129463452631677E-4</c:v>
                </c:pt>
                <c:pt idx="3706">
                  <c:v>5.0940207404352247E-3</c:v>
                </c:pt>
                <c:pt idx="3707">
                  <c:v>3.4734629451069985E-4</c:v>
                </c:pt>
                <c:pt idx="3708">
                  <c:v>5.3631829700341747E-3</c:v>
                </c:pt>
                <c:pt idx="3709">
                  <c:v>4.2451226851628624E-4</c:v>
                </c:pt>
                <c:pt idx="3712">
                  <c:v>8.9288096449326691E-4</c:v>
                </c:pt>
                <c:pt idx="3714">
                  <c:v>2.0289348752415204E-3</c:v>
                </c:pt>
                <c:pt idx="3715">
                  <c:v>1.1306478198045681E-2</c:v>
                </c:pt>
                <c:pt idx="3718">
                  <c:v>4.1413876834634893E-4</c:v>
                </c:pt>
                <c:pt idx="3719">
                  <c:v>8.7981057449065402E-4</c:v>
                </c:pt>
                <c:pt idx="3720">
                  <c:v>9.8588708610275249E-4</c:v>
                </c:pt>
                <c:pt idx="3721">
                  <c:v>5.3759747778415752E-4</c:v>
                </c:pt>
                <c:pt idx="3722">
                  <c:v>6.5278626700730313E-4</c:v>
                </c:pt>
                <c:pt idx="3724">
                  <c:v>1.9839232717684476E-2</c:v>
                </c:pt>
                <c:pt idx="3725">
                  <c:v>6.6538521391542888E-5</c:v>
                </c:pt>
                <c:pt idx="3726">
                  <c:v>1.8077285014207012E-3</c:v>
                </c:pt>
                <c:pt idx="3727">
                  <c:v>9.9001461138926699E-3</c:v>
                </c:pt>
                <c:pt idx="3728">
                  <c:v>3.9945925765623019E-4</c:v>
                </c:pt>
                <c:pt idx="3730">
                  <c:v>7.2366418418526998E-3</c:v>
                </c:pt>
                <c:pt idx="3731">
                  <c:v>6.056360994751988E-4</c:v>
                </c:pt>
                <c:pt idx="3732">
                  <c:v>7.6651458455462727E-3</c:v>
                </c:pt>
                <c:pt idx="3733">
                  <c:v>2.0747819413063869E-3</c:v>
                </c:pt>
                <c:pt idx="3734">
                  <c:v>7.7922760866514108E-3</c:v>
                </c:pt>
                <c:pt idx="3735">
                  <c:v>1.7007727206566612E-3</c:v>
                </c:pt>
                <c:pt idx="3736">
                  <c:v>1.4948035220117924E-3</c:v>
                </c:pt>
                <c:pt idx="3737">
                  <c:v>6.2102957483332563E-4</c:v>
                </c:pt>
                <c:pt idx="3738">
                  <c:v>8.2628613399069004E-4</c:v>
                </c:pt>
                <c:pt idx="3739">
                  <c:v>2.6245620265351013E-4</c:v>
                </c:pt>
                <c:pt idx="3742">
                  <c:v>4.533506791941755E-4</c:v>
                </c:pt>
                <c:pt idx="3744">
                  <c:v>5.7439970624503529E-4</c:v>
                </c:pt>
                <c:pt idx="3745">
                  <c:v>1.5349660053022545E-3</c:v>
                </c:pt>
                <c:pt idx="3747">
                  <c:v>1.3848253497672979E-3</c:v>
                </c:pt>
                <c:pt idx="3749">
                  <c:v>1.2203650889225832E-3</c:v>
                </c:pt>
                <c:pt idx="3750">
                  <c:v>3.9141885994532793E-4</c:v>
                </c:pt>
                <c:pt idx="3751">
                  <c:v>6.9640748753940827E-4</c:v>
                </c:pt>
                <c:pt idx="3752">
                  <c:v>5.8164279333154092E-3</c:v>
                </c:pt>
                <c:pt idx="3753">
                  <c:v>1.7801461571918199E-3</c:v>
                </c:pt>
                <c:pt idx="3755">
                  <c:v>9.5539597459493887E-5</c:v>
                </c:pt>
                <c:pt idx="3756">
                  <c:v>1.4596949629253281E-4</c:v>
                </c:pt>
                <c:pt idx="3757">
                  <c:v>3.8938288652330791E-4</c:v>
                </c:pt>
                <c:pt idx="3759">
                  <c:v>3.7600291068357099E-4</c:v>
                </c:pt>
                <c:pt idx="3763">
                  <c:v>6.9654580382306889E-4</c:v>
                </c:pt>
                <c:pt idx="3764">
                  <c:v>3.5274414957125826E-4</c:v>
                </c:pt>
                <c:pt idx="3766">
                  <c:v>9.1059723960053209E-4</c:v>
                </c:pt>
                <c:pt idx="3767">
                  <c:v>1.308233780109603E-3</c:v>
                </c:pt>
                <c:pt idx="3768">
                  <c:v>1.8367493083099813E-4</c:v>
                </c:pt>
                <c:pt idx="3769">
                  <c:v>5.1213122052693287E-3</c:v>
                </c:pt>
                <c:pt idx="3770">
                  <c:v>7.1177937713360175E-4</c:v>
                </c:pt>
                <c:pt idx="3771">
                  <c:v>6.0787776737374738E-4</c:v>
                </c:pt>
                <c:pt idx="3772">
                  <c:v>9.8239092171163375E-4</c:v>
                </c:pt>
                <c:pt idx="3773">
                  <c:v>6.0056656077888933E-4</c:v>
                </c:pt>
                <c:pt idx="3774">
                  <c:v>2.7478218077729347E-4</c:v>
                </c:pt>
                <c:pt idx="3775">
                  <c:v>6.8706603422495731E-3</c:v>
                </c:pt>
                <c:pt idx="3776">
                  <c:v>2.2085871372335911E-4</c:v>
                </c:pt>
                <c:pt idx="3777">
                  <c:v>1.0695265808471861E-2</c:v>
                </c:pt>
                <c:pt idx="3778">
                  <c:v>1.63410494609973E-4</c:v>
                </c:pt>
                <c:pt idx="3779">
                  <c:v>2.2442975132981195E-4</c:v>
                </c:pt>
                <c:pt idx="3780">
                  <c:v>2.5251294085658297E-3</c:v>
                </c:pt>
                <c:pt idx="3781">
                  <c:v>1.7335289946243981E-3</c:v>
                </c:pt>
                <c:pt idx="3782">
                  <c:v>1.3445377094836663E-3</c:v>
                </c:pt>
                <c:pt idx="3784">
                  <c:v>8.6846964200552705E-4</c:v>
                </c:pt>
                <c:pt idx="3786">
                  <c:v>2.141650673594802E-3</c:v>
                </c:pt>
                <c:pt idx="3787">
                  <c:v>1.9037234128120332E-3</c:v>
                </c:pt>
                <c:pt idx="3788">
                  <c:v>5.8005720621657356E-3</c:v>
                </c:pt>
                <c:pt idx="3789">
                  <c:v>2.0578433720493868E-4</c:v>
                </c:pt>
                <c:pt idx="3790">
                  <c:v>4.1793346278590771E-3</c:v>
                </c:pt>
                <c:pt idx="3791">
                  <c:v>2.0488931281452409E-3</c:v>
                </c:pt>
                <c:pt idx="3792">
                  <c:v>1.2001228769192651E-3</c:v>
                </c:pt>
                <c:pt idx="3794">
                  <c:v>1.5416415063736579E-3</c:v>
                </c:pt>
                <c:pt idx="3795">
                  <c:v>9.9266816788147233E-4</c:v>
                </c:pt>
                <c:pt idx="3796">
                  <c:v>3.292314757702548E-3</c:v>
                </c:pt>
                <c:pt idx="3798">
                  <c:v>5.2098079363123103E-4</c:v>
                </c:pt>
                <c:pt idx="3800">
                  <c:v>5.6090509836368601E-4</c:v>
                </c:pt>
                <c:pt idx="3801">
                  <c:v>2.1897957936785725E-3</c:v>
                </c:pt>
                <c:pt idx="3802">
                  <c:v>7.8308155889206374E-4</c:v>
                </c:pt>
                <c:pt idx="3803">
                  <c:v>7.2121761534729787E-4</c:v>
                </c:pt>
                <c:pt idx="3804">
                  <c:v>2.0112197630266634E-3</c:v>
                </c:pt>
                <c:pt idx="3805">
                  <c:v>3.378031921381469E-3</c:v>
                </c:pt>
                <c:pt idx="3807">
                  <c:v>2.497808762691095E-3</c:v>
                </c:pt>
                <c:pt idx="3808">
                  <c:v>6.6455547374662284E-3</c:v>
                </c:pt>
                <c:pt idx="3809">
                  <c:v>1.5577721376788282E-2</c:v>
                </c:pt>
                <c:pt idx="3810">
                  <c:v>2.3485571994928301E-3</c:v>
                </c:pt>
                <c:pt idx="3811">
                  <c:v>7.4369434613809045E-3</c:v>
                </c:pt>
                <c:pt idx="3812">
                  <c:v>7.9856116941177287E-3</c:v>
                </c:pt>
                <c:pt idx="3813">
                  <c:v>6.4154079558470544E-4</c:v>
                </c:pt>
                <c:pt idx="3814">
                  <c:v>3.2560860361467263E-3</c:v>
                </c:pt>
                <c:pt idx="3815">
                  <c:v>3.8537135550607854E-4</c:v>
                </c:pt>
                <c:pt idx="3817">
                  <c:v>4.2032630587057846E-3</c:v>
                </c:pt>
                <c:pt idx="3818">
                  <c:v>9.3403134938277249E-4</c:v>
                </c:pt>
                <c:pt idx="3819">
                  <c:v>5.3278035333023371E-3</c:v>
                </c:pt>
                <c:pt idx="3824">
                  <c:v>5.6737379734747313E-3</c:v>
                </c:pt>
                <c:pt idx="3825">
                  <c:v>2.4063248914321239E-3</c:v>
                </c:pt>
                <c:pt idx="3826">
                  <c:v>3.1737516063694393E-3</c:v>
                </c:pt>
                <c:pt idx="3827">
                  <c:v>4.1472752309666206E-3</c:v>
                </c:pt>
                <c:pt idx="3828">
                  <c:v>1.0094035067120848E-2</c:v>
                </c:pt>
                <c:pt idx="3829">
                  <c:v>1.4947724941817137E-2</c:v>
                </c:pt>
                <c:pt idx="3830">
                  <c:v>9.2967494627937269E-3</c:v>
                </c:pt>
                <c:pt idx="3832">
                  <c:v>1.0171362725965617E-3</c:v>
                </c:pt>
                <c:pt idx="3833">
                  <c:v>8.0052031726165294E-3</c:v>
                </c:pt>
                <c:pt idx="3834">
                  <c:v>2.8338475950342766E-3</c:v>
                </c:pt>
                <c:pt idx="3835">
                  <c:v>1.7560948002447383E-4</c:v>
                </c:pt>
                <c:pt idx="3846">
                  <c:v>2.8672855633540086E-3</c:v>
                </c:pt>
                <c:pt idx="3847">
                  <c:v>3.7040960783080792E-3</c:v>
                </c:pt>
                <c:pt idx="3848">
                  <c:v>2.8365552534573882E-4</c:v>
                </c:pt>
                <c:pt idx="3850">
                  <c:v>1.319504381998932E-3</c:v>
                </c:pt>
                <c:pt idx="3853">
                  <c:v>5.0758034812001121E-4</c:v>
                </c:pt>
                <c:pt idx="3855">
                  <c:v>4.3776218770950529E-4</c:v>
                </c:pt>
                <c:pt idx="3856">
                  <c:v>4.3706517418818486E-4</c:v>
                </c:pt>
                <c:pt idx="3857">
                  <c:v>2.3502188921169544E-3</c:v>
                </c:pt>
                <c:pt idx="3858">
                  <c:v>8.2910225502692749E-4</c:v>
                </c:pt>
                <c:pt idx="3860">
                  <c:v>2.4351049887926745E-3</c:v>
                </c:pt>
                <c:pt idx="3861">
                  <c:v>2.9101033697408007E-3</c:v>
                </c:pt>
                <c:pt idx="3862">
                  <c:v>1.7780928834039342E-2</c:v>
                </c:pt>
                <c:pt idx="3864">
                  <c:v>7.4385758720640896E-3</c:v>
                </c:pt>
                <c:pt idx="3865">
                  <c:v>6.8734593814817006E-3</c:v>
                </c:pt>
                <c:pt idx="3866">
                  <c:v>1.5211018221508543E-3</c:v>
                </c:pt>
                <c:pt idx="3867">
                  <c:v>1.5907641887542225E-3</c:v>
                </c:pt>
                <c:pt idx="3868">
                  <c:v>3.4126949882736879E-4</c:v>
                </c:pt>
                <c:pt idx="3869">
                  <c:v>6.638001481483859E-5</c:v>
                </c:pt>
                <c:pt idx="3870">
                  <c:v>3.4055572427418015E-3</c:v>
                </c:pt>
                <c:pt idx="3871">
                  <c:v>5.3196168005185691E-4</c:v>
                </c:pt>
                <c:pt idx="3873">
                  <c:v>6.5266723313366201E-4</c:v>
                </c:pt>
                <c:pt idx="3874">
                  <c:v>2.9352361539863852E-3</c:v>
                </c:pt>
                <c:pt idx="3875">
                  <c:v>3.6774554805302364E-4</c:v>
                </c:pt>
                <c:pt idx="3877">
                  <c:v>4.6460980783195329E-4</c:v>
                </c:pt>
                <c:pt idx="3878">
                  <c:v>5.05676327866972E-4</c:v>
                </c:pt>
                <c:pt idx="3879">
                  <c:v>3.4107705433660176E-3</c:v>
                </c:pt>
                <c:pt idx="3880">
                  <c:v>1.0581374673831279E-3</c:v>
                </c:pt>
                <c:pt idx="3881">
                  <c:v>7.0781507381295931E-4</c:v>
                </c:pt>
                <c:pt idx="3882">
                  <c:v>8.8462279228286719E-4</c:v>
                </c:pt>
                <c:pt idx="3883">
                  <c:v>9.4349281443416885E-4</c:v>
                </c:pt>
                <c:pt idx="3884">
                  <c:v>6.3042206889104343E-4</c:v>
                </c:pt>
                <c:pt idx="3885">
                  <c:v>2.8425136888143631E-4</c:v>
                </c:pt>
                <c:pt idx="3887">
                  <c:v>5.008726427590416E-4</c:v>
                </c:pt>
                <c:pt idx="3888">
                  <c:v>6.7844370613323417E-4</c:v>
                </c:pt>
                <c:pt idx="3889">
                  <c:v>3.4956906345809079E-2</c:v>
                </c:pt>
                <c:pt idx="3891">
                  <c:v>8.1706463535393143E-3</c:v>
                </c:pt>
                <c:pt idx="3892">
                  <c:v>5.5078565824416483E-4</c:v>
                </c:pt>
                <c:pt idx="3893">
                  <c:v>1.8748063630080362E-4</c:v>
                </c:pt>
                <c:pt idx="3894">
                  <c:v>1.7161572788937804E-2</c:v>
                </c:pt>
                <c:pt idx="3895">
                  <c:v>1.8366504550334492E-2</c:v>
                </c:pt>
                <c:pt idx="3896">
                  <c:v>2.2842152861621057E-2</c:v>
                </c:pt>
                <c:pt idx="3897">
                  <c:v>7.3315841208154448E-4</c:v>
                </c:pt>
                <c:pt idx="3898">
                  <c:v>1.4158715955964952E-2</c:v>
                </c:pt>
                <c:pt idx="3899">
                  <c:v>1.1109025393265923E-2</c:v>
                </c:pt>
                <c:pt idx="3901">
                  <c:v>1.1956201145134904E-3</c:v>
                </c:pt>
                <c:pt idx="3903">
                  <c:v>1.9694136779966902E-3</c:v>
                </c:pt>
                <c:pt idx="3904">
                  <c:v>2.6458357176956733E-4</c:v>
                </c:pt>
                <c:pt idx="3905">
                  <c:v>7.0903461574027271E-2</c:v>
                </c:pt>
                <c:pt idx="3906">
                  <c:v>7.6133991830484637E-2</c:v>
                </c:pt>
                <c:pt idx="3907">
                  <c:v>5.4430761072179253E-3</c:v>
                </c:pt>
                <c:pt idx="3908">
                  <c:v>1.9027584247209572E-2</c:v>
                </c:pt>
                <c:pt idx="3909">
                  <c:v>2.8686856684476381E-3</c:v>
                </c:pt>
                <c:pt idx="3911">
                  <c:v>5.7438777629617466E-2</c:v>
                </c:pt>
                <c:pt idx="3913">
                  <c:v>3.2183037945286977E-3</c:v>
                </c:pt>
                <c:pt idx="3914">
                  <c:v>1.043466800463932E-3</c:v>
                </c:pt>
                <c:pt idx="3915">
                  <c:v>5.2794578028042885E-4</c:v>
                </c:pt>
                <c:pt idx="3916">
                  <c:v>3.5631369117089515E-2</c:v>
                </c:pt>
                <c:pt idx="3917">
                  <c:v>2.7794516733503548E-2</c:v>
                </c:pt>
                <c:pt idx="3918">
                  <c:v>3.8574563642801145E-2</c:v>
                </c:pt>
                <c:pt idx="3919">
                  <c:v>1.7644484326907227E-4</c:v>
                </c:pt>
                <c:pt idx="3920">
                  <c:v>6.4300251342636642E-3</c:v>
                </c:pt>
                <c:pt idx="3921">
                  <c:v>8.0614559413577972E-4</c:v>
                </c:pt>
                <c:pt idx="3922">
                  <c:v>6.204745414406662E-3</c:v>
                </c:pt>
                <c:pt idx="3923">
                  <c:v>3.9373186845049389E-4</c:v>
                </c:pt>
                <c:pt idx="3924">
                  <c:v>7.6925495417158818E-2</c:v>
                </c:pt>
                <c:pt idx="3925">
                  <c:v>3.3412657330753655E-3</c:v>
                </c:pt>
                <c:pt idx="3926">
                  <c:v>1.1081038305419722E-2</c:v>
                </c:pt>
                <c:pt idx="3927">
                  <c:v>9.4655518336467562E-4</c:v>
                </c:pt>
                <c:pt idx="3928">
                  <c:v>1.6774397031271474E-3</c:v>
                </c:pt>
                <c:pt idx="3929">
                  <c:v>5.5259927795480357E-4</c:v>
                </c:pt>
                <c:pt idx="3930">
                  <c:v>7.913502709390427E-4</c:v>
                </c:pt>
                <c:pt idx="3932">
                  <c:v>4.3548933775550331E-4</c:v>
                </c:pt>
                <c:pt idx="3933">
                  <c:v>7.6515971107602647E-4</c:v>
                </c:pt>
                <c:pt idx="3934">
                  <c:v>1.1676073764651824E-3</c:v>
                </c:pt>
                <c:pt idx="3935">
                  <c:v>1.0748713803939425E-3</c:v>
                </c:pt>
                <c:pt idx="3936">
                  <c:v>1.5172294115186231E-3</c:v>
                </c:pt>
                <c:pt idx="3938">
                  <c:v>1.6986913131316172E-4</c:v>
                </c:pt>
                <c:pt idx="3940">
                  <c:v>4.8597907344998475E-4</c:v>
                </c:pt>
                <c:pt idx="3941">
                  <c:v>3.0482004346929308E-4</c:v>
                </c:pt>
                <c:pt idx="3942">
                  <c:v>8.8849772468604861E-4</c:v>
                </c:pt>
                <c:pt idx="3943">
                  <c:v>8.8164592540430507E-4</c:v>
                </c:pt>
                <c:pt idx="3944">
                  <c:v>1.2519554670152801E-3</c:v>
                </c:pt>
                <c:pt idx="3946">
                  <c:v>6.7232047786161878E-4</c:v>
                </c:pt>
                <c:pt idx="3947">
                  <c:v>1.5771540455998057E-4</c:v>
                </c:pt>
                <c:pt idx="3949">
                  <c:v>4.3407496561558142E-3</c:v>
                </c:pt>
                <c:pt idx="3950">
                  <c:v>3.7594663909519993E-4</c:v>
                </c:pt>
                <c:pt idx="3953">
                  <c:v>2.0599745339519517E-3</c:v>
                </c:pt>
                <c:pt idx="3954">
                  <c:v>2.448054512099847E-4</c:v>
                </c:pt>
                <c:pt idx="3956">
                  <c:v>1.5086610828165373E-2</c:v>
                </c:pt>
                <c:pt idx="3957">
                  <c:v>7.7892333519963253E-4</c:v>
                </c:pt>
                <c:pt idx="3959">
                  <c:v>5.4145674680186357E-4</c:v>
                </c:pt>
                <c:pt idx="3960">
                  <c:v>1.2543698094480567E-3</c:v>
                </c:pt>
                <c:pt idx="3961">
                  <c:v>1.275588240788337E-3</c:v>
                </c:pt>
                <c:pt idx="3962">
                  <c:v>4.7493926632039739E-4</c:v>
                </c:pt>
                <c:pt idx="3963">
                  <c:v>5.2496079817011604E-4</c:v>
                </c:pt>
                <c:pt idx="3965">
                  <c:v>1.0012855169330617E-3</c:v>
                </c:pt>
                <c:pt idx="3966">
                  <c:v>2.5962143184139739E-3</c:v>
                </c:pt>
                <c:pt idx="3967">
                  <c:v>8.9292789945107152E-4</c:v>
                </c:pt>
                <c:pt idx="3968">
                  <c:v>9.2696192370233941E-5</c:v>
                </c:pt>
                <c:pt idx="3969">
                  <c:v>5.9971917555257494E-4</c:v>
                </c:pt>
                <c:pt idx="3971">
                  <c:v>3.6024212481161649E-3</c:v>
                </c:pt>
                <c:pt idx="3972">
                  <c:v>1.6843353239160872E-4</c:v>
                </c:pt>
                <c:pt idx="3973">
                  <c:v>1.6886771424260357E-4</c:v>
                </c:pt>
                <c:pt idx="3974">
                  <c:v>2.1415334701654971E-4</c:v>
                </c:pt>
                <c:pt idx="3975">
                  <c:v>4.6545218786597413E-3</c:v>
                </c:pt>
                <c:pt idx="3976">
                  <c:v>1.3609174285438924E-4</c:v>
                </c:pt>
                <c:pt idx="3977">
                  <c:v>7.3667467125347629E-4</c:v>
                </c:pt>
                <c:pt idx="3979">
                  <c:v>1.160994413680128E-3</c:v>
                </c:pt>
                <c:pt idx="3980">
                  <c:v>2.9490004397182446E-4</c:v>
                </c:pt>
                <c:pt idx="3981">
                  <c:v>3.1639447511090288E-4</c:v>
                </c:pt>
                <c:pt idx="3982">
                  <c:v>4.3531448115962336E-3</c:v>
                </c:pt>
                <c:pt idx="3983">
                  <c:v>2.8891804743266293E-4</c:v>
                </c:pt>
                <c:pt idx="3984">
                  <c:v>2.6277275838189856E-3</c:v>
                </c:pt>
                <c:pt idx="3985">
                  <c:v>1.0371067560273697E-3</c:v>
                </c:pt>
                <c:pt idx="3988">
                  <c:v>1.2609102934390882E-3</c:v>
                </c:pt>
                <c:pt idx="3990">
                  <c:v>1.2858681585096686E-3</c:v>
                </c:pt>
                <c:pt idx="3991">
                  <c:v>1.3814344721042962E-3</c:v>
                </c:pt>
                <c:pt idx="3992">
                  <c:v>7.0797788867345791E-3</c:v>
                </c:pt>
                <c:pt idx="3993">
                  <c:v>1.8793680214591168E-2</c:v>
                </c:pt>
                <c:pt idx="3994">
                  <c:v>6.905566051552762E-4</c:v>
                </c:pt>
                <c:pt idx="3995">
                  <c:v>1.2185450316876555E-2</c:v>
                </c:pt>
                <c:pt idx="3996">
                  <c:v>9.3177443731887535E-3</c:v>
                </c:pt>
                <c:pt idx="3997">
                  <c:v>9.9322603521708915E-3</c:v>
                </c:pt>
                <c:pt idx="3998">
                  <c:v>1.4987037110736208E-2</c:v>
                </c:pt>
                <c:pt idx="3999">
                  <c:v>3.2555892385865932E-2</c:v>
                </c:pt>
                <c:pt idx="4000">
                  <c:v>2.8384633165704953E-2</c:v>
                </c:pt>
                <c:pt idx="4002">
                  <c:v>9.7838981145080073E-4</c:v>
                </c:pt>
                <c:pt idx="4003">
                  <c:v>3.0547041301329778E-2</c:v>
                </c:pt>
                <c:pt idx="4005">
                  <c:v>1.847291793079015E-3</c:v>
                </c:pt>
                <c:pt idx="4006">
                  <c:v>6.2415782892689059E-3</c:v>
                </c:pt>
                <c:pt idx="4007">
                  <c:v>1.7291216683694107E-3</c:v>
                </c:pt>
                <c:pt idx="4008">
                  <c:v>3.4815222794612483E-3</c:v>
                </c:pt>
                <c:pt idx="4009">
                  <c:v>4.6344792781202932E-4</c:v>
                </c:pt>
                <c:pt idx="4010">
                  <c:v>1.7571128198268402E-3</c:v>
                </c:pt>
                <c:pt idx="4011">
                  <c:v>1.2668609644477132E-4</c:v>
                </c:pt>
                <c:pt idx="4012">
                  <c:v>5.1750416004395054E-4</c:v>
                </c:pt>
                <c:pt idx="4013">
                  <c:v>3.533177850084878E-2</c:v>
                </c:pt>
                <c:pt idx="4016">
                  <c:v>3.5619030462714858E-4</c:v>
                </c:pt>
                <c:pt idx="4017">
                  <c:v>2.8597870247155377E-3</c:v>
                </c:pt>
                <c:pt idx="4020">
                  <c:v>2.3875731058485949E-2</c:v>
                </c:pt>
                <c:pt idx="4026">
                  <c:v>6.4579372983474806E-4</c:v>
                </c:pt>
                <c:pt idx="4027">
                  <c:v>7.8154293377602612E-3</c:v>
                </c:pt>
                <c:pt idx="4028">
                  <c:v>1.1466296524828984E-3</c:v>
                </c:pt>
                <c:pt idx="4030">
                  <c:v>1.8810591285008907E-4</c:v>
                </c:pt>
                <c:pt idx="4031">
                  <c:v>7.9777654463077346E-4</c:v>
                </c:pt>
                <c:pt idx="4032">
                  <c:v>3.5579590166232803E-4</c:v>
                </c:pt>
                <c:pt idx="4033">
                  <c:v>7.0469533304280967E-4</c:v>
                </c:pt>
                <c:pt idx="4034">
                  <c:v>9.3874364246623692E-4</c:v>
                </c:pt>
                <c:pt idx="4035">
                  <c:v>7.3218891539975246E-4</c:v>
                </c:pt>
                <c:pt idx="4036">
                  <c:v>2.4820889524340243E-5</c:v>
                </c:pt>
                <c:pt idx="4038">
                  <c:v>3.9950595486714242E-4</c:v>
                </c:pt>
                <c:pt idx="4039">
                  <c:v>8.1660706494566539E-4</c:v>
                </c:pt>
                <c:pt idx="4041">
                  <c:v>3.0689263784624377E-4</c:v>
                </c:pt>
                <c:pt idx="4043">
                  <c:v>3.2268639429184056E-3</c:v>
                </c:pt>
                <c:pt idx="4044">
                  <c:v>1.800791321648035E-3</c:v>
                </c:pt>
                <c:pt idx="4045">
                  <c:v>1.1413279199380707E-2</c:v>
                </c:pt>
                <c:pt idx="4047">
                  <c:v>2.4685052682346193E-4</c:v>
                </c:pt>
                <c:pt idx="4049">
                  <c:v>2.2635388065948708E-2</c:v>
                </c:pt>
                <c:pt idx="4052">
                  <c:v>3.1455205778075064E-3</c:v>
                </c:pt>
                <c:pt idx="4053">
                  <c:v>3.9563193913328299E-4</c:v>
                </c:pt>
                <c:pt idx="4054">
                  <c:v>1.2475533730112063E-2</c:v>
                </c:pt>
                <c:pt idx="4056">
                  <c:v>8.6565185674104404E-4</c:v>
                </c:pt>
                <c:pt idx="4058">
                  <c:v>2.9347953340354096E-3</c:v>
                </c:pt>
                <c:pt idx="4059">
                  <c:v>1.7073728861467073E-4</c:v>
                </c:pt>
                <c:pt idx="4060">
                  <c:v>1.3393845505537485E-3</c:v>
                </c:pt>
                <c:pt idx="4061">
                  <c:v>6.1715365786857886E-3</c:v>
                </c:pt>
                <c:pt idx="4062">
                  <c:v>1.5967308338214936E-3</c:v>
                </c:pt>
                <c:pt idx="4063">
                  <c:v>1.5236296670174043E-4</c:v>
                </c:pt>
                <c:pt idx="4064">
                  <c:v>1.525874387172575E-3</c:v>
                </c:pt>
                <c:pt idx="4065">
                  <c:v>1.9488804905901803E-2</c:v>
                </c:pt>
                <c:pt idx="4066">
                  <c:v>2.441859588875368E-3</c:v>
                </c:pt>
                <c:pt idx="4068">
                  <c:v>1.5707012858705851E-3</c:v>
                </c:pt>
                <c:pt idx="4070">
                  <c:v>9.364964381661429E-4</c:v>
                </c:pt>
                <c:pt idx="4071">
                  <c:v>2.2937742612614453E-2</c:v>
                </c:pt>
                <c:pt idx="4072">
                  <c:v>3.656466610146707E-4</c:v>
                </c:pt>
                <c:pt idx="4074">
                  <c:v>3.582982839749596E-3</c:v>
                </c:pt>
                <c:pt idx="4075">
                  <c:v>1.9902978413410622E-3</c:v>
                </c:pt>
                <c:pt idx="4077">
                  <c:v>1.5896071269748405E-2</c:v>
                </c:pt>
                <c:pt idx="4079">
                  <c:v>5.2281732825564765E-3</c:v>
                </c:pt>
                <c:pt idx="4080">
                  <c:v>6.7420599087579557E-4</c:v>
                </c:pt>
                <c:pt idx="4081">
                  <c:v>4.1475896522654328E-3</c:v>
                </c:pt>
                <c:pt idx="4082">
                  <c:v>3.6051097883813628E-3</c:v>
                </c:pt>
                <c:pt idx="4083">
                  <c:v>1.4603007470720666E-3</c:v>
                </c:pt>
                <c:pt idx="4084">
                  <c:v>1.3159828693442572E-3</c:v>
                </c:pt>
                <c:pt idx="4085">
                  <c:v>7.0932479866484795E-3</c:v>
                </c:pt>
                <c:pt idx="4086">
                  <c:v>6.5962781671041304E-4</c:v>
                </c:pt>
                <c:pt idx="4087">
                  <c:v>8.4312386962223705E-4</c:v>
                </c:pt>
                <c:pt idx="4088">
                  <c:v>1.1654478729002941E-2</c:v>
                </c:pt>
                <c:pt idx="4089">
                  <c:v>9.4832269646903059E-3</c:v>
                </c:pt>
                <c:pt idx="4090">
                  <c:v>1.7284876963929278E-2</c:v>
                </c:pt>
                <c:pt idx="4091">
                  <c:v>7.3892459041634501E-4</c:v>
                </c:pt>
                <c:pt idx="4092">
                  <c:v>1.226220135805323E-3</c:v>
                </c:pt>
                <c:pt idx="4093">
                  <c:v>3.9355910279718415E-4</c:v>
                </c:pt>
                <c:pt idx="4095">
                  <c:v>1.0581753358735301E-2</c:v>
                </c:pt>
                <c:pt idx="4096">
                  <c:v>1.792192189383547E-3</c:v>
                </c:pt>
                <c:pt idx="4099">
                  <c:v>2.72271280441869E-3</c:v>
                </c:pt>
                <c:pt idx="4101">
                  <c:v>5.327413357160699E-3</c:v>
                </c:pt>
                <c:pt idx="4102">
                  <c:v>4.3496902227277531E-4</c:v>
                </c:pt>
                <c:pt idx="4103">
                  <c:v>3.4230103115723332E-3</c:v>
                </c:pt>
                <c:pt idx="4104">
                  <c:v>5.8488669355024659E-4</c:v>
                </c:pt>
                <c:pt idx="4105">
                  <c:v>4.586325933234465E-3</c:v>
                </c:pt>
                <c:pt idx="4106">
                  <c:v>1.9151295544114245E-4</c:v>
                </c:pt>
                <c:pt idx="4107">
                  <c:v>9.4988787857450097E-4</c:v>
                </c:pt>
                <c:pt idx="4108">
                  <c:v>6.7292480420643515E-4</c:v>
                </c:pt>
                <c:pt idx="4109">
                  <c:v>4.0824478694715158E-4</c:v>
                </c:pt>
                <c:pt idx="4110">
                  <c:v>5.735550432206378E-4</c:v>
                </c:pt>
                <c:pt idx="4111">
                  <c:v>9.5737258509877678E-4</c:v>
                </c:pt>
                <c:pt idx="4112">
                  <c:v>8.4287713982535292E-4</c:v>
                </c:pt>
                <c:pt idx="4114">
                  <c:v>1.0302184561888207E-3</c:v>
                </c:pt>
                <c:pt idx="4115">
                  <c:v>3.8081196385791009E-4</c:v>
                </c:pt>
                <c:pt idx="4116">
                  <c:v>1.4812135954059447E-3</c:v>
                </c:pt>
                <c:pt idx="4117">
                  <c:v>1.9534347677445062E-2</c:v>
                </c:pt>
                <c:pt idx="4118">
                  <c:v>1.6525281090803323E-3</c:v>
                </c:pt>
                <c:pt idx="4119">
                  <c:v>3.1296978134294265E-3</c:v>
                </c:pt>
                <c:pt idx="4121">
                  <c:v>1.3212589156114671E-3</c:v>
                </c:pt>
                <c:pt idx="4122">
                  <c:v>3.4294080308286119E-3</c:v>
                </c:pt>
                <c:pt idx="4123">
                  <c:v>9.9731798108162843E-4</c:v>
                </c:pt>
                <c:pt idx="4124">
                  <c:v>8.0245145149857606E-3</c:v>
                </c:pt>
                <c:pt idx="4125">
                  <c:v>3.4618866743122943E-3</c:v>
                </c:pt>
                <c:pt idx="4127">
                  <c:v>7.3812685093790137E-3</c:v>
                </c:pt>
                <c:pt idx="4130">
                  <c:v>2.144558254413371E-3</c:v>
                </c:pt>
                <c:pt idx="4132">
                  <c:v>1.4954851419386745E-3</c:v>
                </c:pt>
                <c:pt idx="4133">
                  <c:v>3.0844163683085707E-3</c:v>
                </c:pt>
                <c:pt idx="4134">
                  <c:v>7.7917291811427673E-4</c:v>
                </c:pt>
                <c:pt idx="4136">
                  <c:v>2.0827410820911589E-3</c:v>
                </c:pt>
                <c:pt idx="4137">
                  <c:v>7.3906315757466044E-4</c:v>
                </c:pt>
                <c:pt idx="4138">
                  <c:v>2.8475190717185041E-3</c:v>
                </c:pt>
                <c:pt idx="4139">
                  <c:v>1.4878863104972433E-3</c:v>
                </c:pt>
                <c:pt idx="4141">
                  <c:v>1.3119209788836593E-3</c:v>
                </c:pt>
                <c:pt idx="4143">
                  <c:v>6.8742579956723097E-4</c:v>
                </c:pt>
                <c:pt idx="4144">
                  <c:v>1.6374871954111668E-4</c:v>
                </c:pt>
                <c:pt idx="4145">
                  <c:v>2.7694173916868335E-4</c:v>
                </c:pt>
                <c:pt idx="4147">
                  <c:v>4.4095104633889246E-3</c:v>
                </c:pt>
                <c:pt idx="4151">
                  <c:v>5.7658714717848608E-3</c:v>
                </c:pt>
                <c:pt idx="4153">
                  <c:v>5.8059081642282591E-4</c:v>
                </c:pt>
                <c:pt idx="4154">
                  <c:v>4.6675461148581402E-3</c:v>
                </c:pt>
                <c:pt idx="4155">
                  <c:v>2.5039064668698182E-3</c:v>
                </c:pt>
                <c:pt idx="4156">
                  <c:v>5.8529235507729955E-4</c:v>
                </c:pt>
                <c:pt idx="4157">
                  <c:v>2.3216475937938722E-3</c:v>
                </c:pt>
                <c:pt idx="4158">
                  <c:v>7.0830132368053316E-4</c:v>
                </c:pt>
                <c:pt idx="4159">
                  <c:v>1.6763840827369698E-4</c:v>
                </c:pt>
                <c:pt idx="4160">
                  <c:v>1.1864437766225099E-3</c:v>
                </c:pt>
                <c:pt idx="4161">
                  <c:v>4.2918226754397907E-3</c:v>
                </c:pt>
                <c:pt idx="4162">
                  <c:v>8.4221075409912378E-3</c:v>
                </c:pt>
                <c:pt idx="4163">
                  <c:v>1.9588146238354656E-3</c:v>
                </c:pt>
                <c:pt idx="4164">
                  <c:v>1.6626037611839573E-4</c:v>
                </c:pt>
                <c:pt idx="4165">
                  <c:v>1.9028947040512648E-3</c:v>
                </c:pt>
                <c:pt idx="4166">
                  <c:v>1.5661346576204876E-3</c:v>
                </c:pt>
                <c:pt idx="4168">
                  <c:v>5.0297147315161441E-4</c:v>
                </c:pt>
                <c:pt idx="4169">
                  <c:v>9.7467341570447422E-4</c:v>
                </c:pt>
                <c:pt idx="4170">
                  <c:v>1.6530054072605689E-3</c:v>
                </c:pt>
                <c:pt idx="4172">
                  <c:v>4.9560519042178086E-4</c:v>
                </c:pt>
                <c:pt idx="4173">
                  <c:v>9.7942426843956615E-5</c:v>
                </c:pt>
                <c:pt idx="4174">
                  <c:v>4.4408707315363092E-5</c:v>
                </c:pt>
                <c:pt idx="4175">
                  <c:v>1.1524234938056724E-2</c:v>
                </c:pt>
                <c:pt idx="4176">
                  <c:v>2.2056007903010666E-3</c:v>
                </c:pt>
                <c:pt idx="4177">
                  <c:v>2.5851072657129374E-3</c:v>
                </c:pt>
                <c:pt idx="4178">
                  <c:v>2.5683006732703942E-3</c:v>
                </c:pt>
                <c:pt idx="4180">
                  <c:v>1.0634097871228538E-2</c:v>
                </c:pt>
                <c:pt idx="4181">
                  <c:v>3.503124116738619E-3</c:v>
                </c:pt>
                <c:pt idx="4182">
                  <c:v>3.466850660727537E-3</c:v>
                </c:pt>
                <c:pt idx="4183">
                  <c:v>1.8580555493975886E-3</c:v>
                </c:pt>
                <c:pt idx="4184">
                  <c:v>4.0028399004853783E-3</c:v>
                </c:pt>
                <c:pt idx="4185">
                  <c:v>2.2192127566640473E-2</c:v>
                </c:pt>
                <c:pt idx="4186">
                  <c:v>2.1424876445355713E-2</c:v>
                </c:pt>
                <c:pt idx="4187">
                  <c:v>7.2323192733985146E-4</c:v>
                </c:pt>
                <c:pt idx="4188">
                  <c:v>4.8211019205666563E-3</c:v>
                </c:pt>
                <c:pt idx="4189">
                  <c:v>1.3920144962600056E-2</c:v>
                </c:pt>
                <c:pt idx="4191">
                  <c:v>1.8280490843096143E-4</c:v>
                </c:pt>
                <c:pt idx="4194">
                  <c:v>1.500422407257118E-3</c:v>
                </c:pt>
                <c:pt idx="4195">
                  <c:v>1.5740061926034239E-3</c:v>
                </c:pt>
                <c:pt idx="4196">
                  <c:v>1.0284134412617933E-3</c:v>
                </c:pt>
                <c:pt idx="4197">
                  <c:v>1.0135129413207204E-3</c:v>
                </c:pt>
                <c:pt idx="4198">
                  <c:v>5.666921149034954E-4</c:v>
                </c:pt>
                <c:pt idx="4199">
                  <c:v>1.1540613722539092E-4</c:v>
                </c:pt>
                <c:pt idx="4200">
                  <c:v>1.3320823304813162E-3</c:v>
                </c:pt>
                <c:pt idx="4201">
                  <c:v>4.6154024013228166E-4</c:v>
                </c:pt>
                <c:pt idx="4202">
                  <c:v>1.9341043249139866E-3</c:v>
                </c:pt>
                <c:pt idx="4203">
                  <c:v>1.7661120788707272E-3</c:v>
                </c:pt>
                <c:pt idx="4204">
                  <c:v>4.012403726117484E-4</c:v>
                </c:pt>
                <c:pt idx="4205">
                  <c:v>1.9073639909710183E-4</c:v>
                </c:pt>
                <c:pt idx="4206">
                  <c:v>2.1896515350663861E-4</c:v>
                </c:pt>
                <c:pt idx="4207">
                  <c:v>4.5664186788997863E-3</c:v>
                </c:pt>
                <c:pt idx="4208">
                  <c:v>3.8559163151635669E-4</c:v>
                </c:pt>
                <c:pt idx="4209">
                  <c:v>2.1238006236863637E-3</c:v>
                </c:pt>
                <c:pt idx="4210">
                  <c:v>3.0090527634171976E-4</c:v>
                </c:pt>
                <c:pt idx="4213">
                  <c:v>1.9103658889794632E-3</c:v>
                </c:pt>
                <c:pt idx="4214">
                  <c:v>2.822120471975735E-3</c:v>
                </c:pt>
                <c:pt idx="4215">
                  <c:v>3.2334627709271294E-4</c:v>
                </c:pt>
                <c:pt idx="4216">
                  <c:v>2.640094941975437E-2</c:v>
                </c:pt>
                <c:pt idx="4217">
                  <c:v>3.0901157877294733E-3</c:v>
                </c:pt>
                <c:pt idx="4218">
                  <c:v>3.4007131874362875E-3</c:v>
                </c:pt>
                <c:pt idx="4219">
                  <c:v>4.7766818717166889E-4</c:v>
                </c:pt>
                <c:pt idx="4220">
                  <c:v>9.751859234138684E-3</c:v>
                </c:pt>
                <c:pt idx="4222">
                  <c:v>8.5699540473449416E-3</c:v>
                </c:pt>
                <c:pt idx="4223">
                  <c:v>1.7499220280429415E-2</c:v>
                </c:pt>
                <c:pt idx="4224">
                  <c:v>3.0418966655143083E-3</c:v>
                </c:pt>
                <c:pt idx="4225">
                  <c:v>8.0704786964102139E-4</c:v>
                </c:pt>
                <c:pt idx="4226">
                  <c:v>3.5810051610386372E-3</c:v>
                </c:pt>
                <c:pt idx="4227">
                  <c:v>6.5371282122519123E-4</c:v>
                </c:pt>
                <c:pt idx="4228">
                  <c:v>1.1113798295681494E-3</c:v>
                </c:pt>
                <c:pt idx="4229">
                  <c:v>2.5609374642977792E-3</c:v>
                </c:pt>
                <c:pt idx="4230">
                  <c:v>4.1807447208030216E-3</c:v>
                </c:pt>
                <c:pt idx="4231">
                  <c:v>1.4547488600380557E-4</c:v>
                </c:pt>
                <c:pt idx="4232">
                  <c:v>5.2179949634887507E-4</c:v>
                </c:pt>
                <c:pt idx="4233">
                  <c:v>1.5844919642984375E-3</c:v>
                </c:pt>
                <c:pt idx="4235">
                  <c:v>1.149968782984257E-3</c:v>
                </c:pt>
                <c:pt idx="4236">
                  <c:v>1.4250668712885431E-3</c:v>
                </c:pt>
                <c:pt idx="4238">
                  <c:v>6.8098967516896328E-4</c:v>
                </c:pt>
                <c:pt idx="4239">
                  <c:v>9.3823145627333488E-5</c:v>
                </c:pt>
                <c:pt idx="4240">
                  <c:v>1.0588680788818016E-3</c:v>
                </c:pt>
                <c:pt idx="4242">
                  <c:v>7.3277762849267489E-4</c:v>
                </c:pt>
                <c:pt idx="4245">
                  <c:v>6.4946520919775396E-4</c:v>
                </c:pt>
                <c:pt idx="4246">
                  <c:v>7.0755154192635216E-4</c:v>
                </c:pt>
                <c:pt idx="4247">
                  <c:v>4.8126015839199164E-4</c:v>
                </c:pt>
                <c:pt idx="4248">
                  <c:v>9.2934651358453628E-4</c:v>
                </c:pt>
                <c:pt idx="4249">
                  <c:v>1.6662682731675488E-4</c:v>
                </c:pt>
                <c:pt idx="4250">
                  <c:v>2.5540487377552403E-4</c:v>
                </c:pt>
                <c:pt idx="4251">
                  <c:v>3.4505866620987029E-4</c:v>
                </c:pt>
                <c:pt idx="4253">
                  <c:v>1.5218792172762678E-4</c:v>
                </c:pt>
                <c:pt idx="4256">
                  <c:v>2.2775505449775397E-4</c:v>
                </c:pt>
                <c:pt idx="4257">
                  <c:v>6.9859043877784968E-4</c:v>
                </c:pt>
                <c:pt idx="4258">
                  <c:v>2.7699080417325408E-3</c:v>
                </c:pt>
                <c:pt idx="4259">
                  <c:v>3.3739850196220123E-4</c:v>
                </c:pt>
                <c:pt idx="4261">
                  <c:v>2.8659267831151011E-4</c:v>
                </c:pt>
                <c:pt idx="4262">
                  <c:v>6.0362439194816639E-4</c:v>
                </c:pt>
                <c:pt idx="4263">
                  <c:v>6.2063277909462484E-4</c:v>
                </c:pt>
                <c:pt idx="4264">
                  <c:v>2.4872929610827472E-4</c:v>
                </c:pt>
                <c:pt idx="4265">
                  <c:v>1.5396412892573011E-3</c:v>
                </c:pt>
                <c:pt idx="4266">
                  <c:v>1.3758566568076776E-3</c:v>
                </c:pt>
                <c:pt idx="4267">
                  <c:v>2.747193416274205E-3</c:v>
                </c:pt>
                <c:pt idx="4268">
                  <c:v>5.01984549002404E-4</c:v>
                </c:pt>
                <c:pt idx="4269">
                  <c:v>3.5908793952154857E-3</c:v>
                </c:pt>
                <c:pt idx="4270">
                  <c:v>8.070770070732013E-4</c:v>
                </c:pt>
                <c:pt idx="4271">
                  <c:v>6.0782641702200532E-3</c:v>
                </c:pt>
                <c:pt idx="4272">
                  <c:v>2.3413249390276786E-3</c:v>
                </c:pt>
                <c:pt idx="4273">
                  <c:v>1.7499159807543379E-3</c:v>
                </c:pt>
                <c:pt idx="4274">
                  <c:v>1.2647879808119101E-3</c:v>
                </c:pt>
                <c:pt idx="4275">
                  <c:v>3.4642221616827581E-4</c:v>
                </c:pt>
                <c:pt idx="4276">
                  <c:v>3.874483619743526E-4</c:v>
                </c:pt>
                <c:pt idx="4277">
                  <c:v>4.7960000041371662E-3</c:v>
                </c:pt>
                <c:pt idx="4278">
                  <c:v>6.200770334329499E-4</c:v>
                </c:pt>
                <c:pt idx="4279">
                  <c:v>1.4459997092777608E-3</c:v>
                </c:pt>
                <c:pt idx="4280">
                  <c:v>1.2340826188751009E-2</c:v>
                </c:pt>
                <c:pt idx="4281">
                  <c:v>1.874346785261409E-2</c:v>
                </c:pt>
                <c:pt idx="4282">
                  <c:v>2.5712733760638292E-3</c:v>
                </c:pt>
                <c:pt idx="4284">
                  <c:v>2.4917953858879312E-4</c:v>
                </c:pt>
                <c:pt idx="4285">
                  <c:v>7.860503494053259E-4</c:v>
                </c:pt>
                <c:pt idx="4286">
                  <c:v>3.5825852855983142E-3</c:v>
                </c:pt>
                <c:pt idx="4288">
                  <c:v>4.1285511622879298E-4</c:v>
                </c:pt>
                <c:pt idx="4289">
                  <c:v>1.2404500992075105E-2</c:v>
                </c:pt>
                <c:pt idx="4290">
                  <c:v>1.20947771683091E-3</c:v>
                </c:pt>
                <c:pt idx="4292">
                  <c:v>2.7394103070097833E-3</c:v>
                </c:pt>
                <c:pt idx="4293">
                  <c:v>7.2166370955801845E-4</c:v>
                </c:pt>
                <c:pt idx="4294">
                  <c:v>7.5641219498066793E-4</c:v>
                </c:pt>
                <c:pt idx="4295">
                  <c:v>6.2093215368204816E-3</c:v>
                </c:pt>
                <c:pt idx="4296">
                  <c:v>1.4118867132356296E-3</c:v>
                </c:pt>
                <c:pt idx="4297">
                  <c:v>1.4764137506028932E-2</c:v>
                </c:pt>
                <c:pt idx="4298">
                  <c:v>1.3365581526496697E-3</c:v>
                </c:pt>
                <c:pt idx="4300">
                  <c:v>2.1263429012364292E-4</c:v>
                </c:pt>
                <c:pt idx="4301">
                  <c:v>1.0380289799440338E-3</c:v>
                </c:pt>
                <c:pt idx="4302">
                  <c:v>3.6313122116075658E-4</c:v>
                </c:pt>
                <c:pt idx="4303">
                  <c:v>2.7388348842782482E-4</c:v>
                </c:pt>
                <c:pt idx="4304">
                  <c:v>7.1767092622703702E-4</c:v>
                </c:pt>
                <c:pt idx="4306">
                  <c:v>3.1416765174843535E-3</c:v>
                </c:pt>
                <c:pt idx="4307">
                  <c:v>7.7479032249776853E-4</c:v>
                </c:pt>
                <c:pt idx="4308">
                  <c:v>4.4523610279897013E-4</c:v>
                </c:pt>
                <c:pt idx="4310">
                  <c:v>3.563639704625499E-4</c:v>
                </c:pt>
                <c:pt idx="4312">
                  <c:v>3.0866425375905755E-3</c:v>
                </c:pt>
                <c:pt idx="4313">
                  <c:v>3.7342880275261121E-4</c:v>
                </c:pt>
                <c:pt idx="4314">
                  <c:v>7.1545924317328806E-5</c:v>
                </c:pt>
                <c:pt idx="4315">
                  <c:v>1.2911748175629043E-2</c:v>
                </c:pt>
                <c:pt idx="4316">
                  <c:v>2.0572709325245027E-2</c:v>
                </c:pt>
                <c:pt idx="4317">
                  <c:v>1.7652815139476152E-2</c:v>
                </c:pt>
                <c:pt idx="4318">
                  <c:v>1.0447894055284963E-2</c:v>
                </c:pt>
                <c:pt idx="4319">
                  <c:v>9.0157099943709583E-5</c:v>
                </c:pt>
                <c:pt idx="4320">
                  <c:v>1.3779784923131316E-3</c:v>
                </c:pt>
                <c:pt idx="4321">
                  <c:v>1.2531700499393539E-4</c:v>
                </c:pt>
                <c:pt idx="4322">
                  <c:v>1.5495635576508911E-2</c:v>
                </c:pt>
                <c:pt idx="4324">
                  <c:v>7.1718271806932212E-3</c:v>
                </c:pt>
                <c:pt idx="4325">
                  <c:v>4.0838509177683113E-4</c:v>
                </c:pt>
                <c:pt idx="4326">
                  <c:v>7.4873433316443943E-4</c:v>
                </c:pt>
                <c:pt idx="4328">
                  <c:v>8.8986488426248992E-4</c:v>
                </c:pt>
                <c:pt idx="4329">
                  <c:v>3.6224870463021419E-2</c:v>
                </c:pt>
                <c:pt idx="4330">
                  <c:v>1.3688504753409709E-2</c:v>
                </c:pt>
                <c:pt idx="4331">
                  <c:v>3.5541393222684571E-3</c:v>
                </c:pt>
                <c:pt idx="4332">
                  <c:v>9.1959884464805838E-3</c:v>
                </c:pt>
                <c:pt idx="4333">
                  <c:v>6.1304667331816186E-2</c:v>
                </c:pt>
                <c:pt idx="4335">
                  <c:v>4.2093222330029335E-4</c:v>
                </c:pt>
                <c:pt idx="4336">
                  <c:v>4.9857843999171264E-3</c:v>
                </c:pt>
                <c:pt idx="4337">
                  <c:v>5.264522735292012E-4</c:v>
                </c:pt>
                <c:pt idx="4338">
                  <c:v>2.4072819438213579E-2</c:v>
                </c:pt>
                <c:pt idx="4339">
                  <c:v>2.1558272765056119E-2</c:v>
                </c:pt>
                <c:pt idx="4340">
                  <c:v>6.3335094294149905E-4</c:v>
                </c:pt>
                <c:pt idx="4342">
                  <c:v>2.5176935828155443E-4</c:v>
                </c:pt>
                <c:pt idx="4343">
                  <c:v>5.8960264983782817E-3</c:v>
                </c:pt>
                <c:pt idx="4344">
                  <c:v>2.3709196639174054E-3</c:v>
                </c:pt>
                <c:pt idx="4346">
                  <c:v>8.1970601986680592E-4</c:v>
                </c:pt>
                <c:pt idx="4347">
                  <c:v>7.0095114819928716E-4</c:v>
                </c:pt>
                <c:pt idx="4349">
                  <c:v>7.769796139703352E-3</c:v>
                </c:pt>
                <c:pt idx="4351">
                  <c:v>1.1035722083923875E-3</c:v>
                </c:pt>
                <c:pt idx="4361">
                  <c:v>4.1755310629382515E-3</c:v>
                </c:pt>
                <c:pt idx="4362">
                  <c:v>1.0113786539768324E-3</c:v>
                </c:pt>
                <c:pt idx="4363">
                  <c:v>7.5134649672361619E-4</c:v>
                </c:pt>
                <c:pt idx="4366">
                  <c:v>2.5633320601714098E-4</c:v>
                </c:pt>
                <c:pt idx="4368">
                  <c:v>4.3538074903315594E-4</c:v>
                </c:pt>
                <c:pt idx="4370">
                  <c:v>2.8232884171256188E-4</c:v>
                </c:pt>
                <c:pt idx="4374">
                  <c:v>2.2708473230319656E-3</c:v>
                </c:pt>
                <c:pt idx="4375">
                  <c:v>9.1225475052558267E-3</c:v>
                </c:pt>
                <c:pt idx="4378">
                  <c:v>6.2637531339347824E-2</c:v>
                </c:pt>
                <c:pt idx="4380">
                  <c:v>2.3122066807415766E-2</c:v>
                </c:pt>
                <c:pt idx="4381">
                  <c:v>4.4852214648663319E-2</c:v>
                </c:pt>
                <c:pt idx="4382">
                  <c:v>3.4953596075506341E-2</c:v>
                </c:pt>
                <c:pt idx="4387">
                  <c:v>6.5869481190249503E-4</c:v>
                </c:pt>
                <c:pt idx="4388">
                  <c:v>2.7412010918549993E-3</c:v>
                </c:pt>
                <c:pt idx="4389">
                  <c:v>5.5315120572441427E-4</c:v>
                </c:pt>
                <c:pt idx="4390">
                  <c:v>1.5266718418819252E-4</c:v>
                </c:pt>
                <c:pt idx="4393">
                  <c:v>1.1405886106243932E-3</c:v>
                </c:pt>
                <c:pt idx="4394">
                  <c:v>6.3742681260926153E-4</c:v>
                </c:pt>
                <c:pt idx="4397">
                  <c:v>7.2723754259419033E-4</c:v>
                </c:pt>
                <c:pt idx="4399">
                  <c:v>1.318041789579485E-3</c:v>
                </c:pt>
                <c:pt idx="4400">
                  <c:v>1.2004762944970388E-3</c:v>
                </c:pt>
                <c:pt idx="4401">
                  <c:v>1.4098200741857532E-3</c:v>
                </c:pt>
                <c:pt idx="4402">
                  <c:v>5.0520118630946985E-4</c:v>
                </c:pt>
                <c:pt idx="4403">
                  <c:v>4.3274009636723812E-4</c:v>
                </c:pt>
                <c:pt idx="4404">
                  <c:v>2.3721834755399489E-3</c:v>
                </c:pt>
                <c:pt idx="4405">
                  <c:v>7.1751534449529661E-3</c:v>
                </c:pt>
                <c:pt idx="4406">
                  <c:v>6.6469156999115027E-3</c:v>
                </c:pt>
                <c:pt idx="4409">
                  <c:v>2.6813747045063372E-3</c:v>
                </c:pt>
                <c:pt idx="4413">
                  <c:v>4.7845692468447497E-4</c:v>
                </c:pt>
                <c:pt idx="4414">
                  <c:v>7.7195694155398795E-4</c:v>
                </c:pt>
                <c:pt idx="4415">
                  <c:v>2.3008730363150726E-3</c:v>
                </c:pt>
                <c:pt idx="4417">
                  <c:v>2.5031614268223559E-3</c:v>
                </c:pt>
                <c:pt idx="4418">
                  <c:v>3.6109350420639682E-3</c:v>
                </c:pt>
                <c:pt idx="4421">
                  <c:v>7.8628085142628406E-4</c:v>
                </c:pt>
                <c:pt idx="4422">
                  <c:v>3.4299002859759548E-3</c:v>
                </c:pt>
                <c:pt idx="4423">
                  <c:v>1.1710182662144266E-3</c:v>
                </c:pt>
                <c:pt idx="4425">
                  <c:v>6.0346116874187561E-3</c:v>
                </c:pt>
                <c:pt idx="4426">
                  <c:v>4.7538065339073248E-3</c:v>
                </c:pt>
                <c:pt idx="4428">
                  <c:v>1.1407814431180868E-2</c:v>
                </c:pt>
                <c:pt idx="4429">
                  <c:v>8.5486980412453756E-3</c:v>
                </c:pt>
                <c:pt idx="4430">
                  <c:v>6.1997890578060252E-4</c:v>
                </c:pt>
                <c:pt idx="4431">
                  <c:v>3.0156875762787217E-4</c:v>
                </c:pt>
                <c:pt idx="4432">
                  <c:v>4.2845883062630702E-3</c:v>
                </c:pt>
                <c:pt idx="4433">
                  <c:v>8.9923574145102953E-3</c:v>
                </c:pt>
                <c:pt idx="4434">
                  <c:v>7.8535984708915652E-3</c:v>
                </c:pt>
                <c:pt idx="4435">
                  <c:v>1.9504927226402559E-3</c:v>
                </c:pt>
                <c:pt idx="4436">
                  <c:v>5.9896621832685804E-4</c:v>
                </c:pt>
                <c:pt idx="4437">
                  <c:v>3.0829366829212445E-4</c:v>
                </c:pt>
                <c:pt idx="4438">
                  <c:v>1.0571769418218976E-4</c:v>
                </c:pt>
                <c:pt idx="4439">
                  <c:v>1.4191509670416671E-3</c:v>
                </c:pt>
                <c:pt idx="4440">
                  <c:v>3.7404874336232877E-3</c:v>
                </c:pt>
                <c:pt idx="4442">
                  <c:v>8.3929306386922031E-4</c:v>
                </c:pt>
                <c:pt idx="4443">
                  <c:v>2.4357502718980041E-3</c:v>
                </c:pt>
                <c:pt idx="4444">
                  <c:v>1.9630595743381244E-3</c:v>
                </c:pt>
                <c:pt idx="4445">
                  <c:v>4.6372161293809438E-4</c:v>
                </c:pt>
                <c:pt idx="4446">
                  <c:v>1.4928029823866086E-3</c:v>
                </c:pt>
                <c:pt idx="4447">
                  <c:v>1.0027768076765152E-3</c:v>
                </c:pt>
                <c:pt idx="4448">
                  <c:v>1.0102606994525278E-3</c:v>
                </c:pt>
                <c:pt idx="4450">
                  <c:v>3.9699546924499181E-3</c:v>
                </c:pt>
                <c:pt idx="4451">
                  <c:v>1.7223932206516101E-3</c:v>
                </c:pt>
                <c:pt idx="4452">
                  <c:v>7.3694836746061492E-3</c:v>
                </c:pt>
                <c:pt idx="4453">
                  <c:v>3.9640599520696183E-4</c:v>
                </c:pt>
                <c:pt idx="4455">
                  <c:v>2.6417392229681654E-3</c:v>
                </c:pt>
                <c:pt idx="4456">
                  <c:v>2.4994507035101457E-4</c:v>
                </c:pt>
                <c:pt idx="4457">
                  <c:v>1.0157493618352495E-3</c:v>
                </c:pt>
                <c:pt idx="4459">
                  <c:v>3.6607764851650897E-4</c:v>
                </c:pt>
                <c:pt idx="4460">
                  <c:v>1.4728771336348944E-3</c:v>
                </c:pt>
                <c:pt idx="4461">
                  <c:v>5.4763492189481946E-4</c:v>
                </c:pt>
                <c:pt idx="4462">
                  <c:v>2.3785390397913805E-4</c:v>
                </c:pt>
                <c:pt idx="4463">
                  <c:v>1.1601208157218826E-3</c:v>
                </c:pt>
                <c:pt idx="4464">
                  <c:v>7.370710759502236E-4</c:v>
                </c:pt>
                <c:pt idx="4466">
                  <c:v>1.9020184078725303E-3</c:v>
                </c:pt>
                <c:pt idx="4467">
                  <c:v>1.3639990370641363E-3</c:v>
                </c:pt>
                <c:pt idx="4468">
                  <c:v>6.2274038575867629E-4</c:v>
                </c:pt>
                <c:pt idx="4469">
                  <c:v>5.8660348742782694E-4</c:v>
                </c:pt>
                <c:pt idx="4471">
                  <c:v>1.9190265996530623E-4</c:v>
                </c:pt>
                <c:pt idx="4472">
                  <c:v>3.6965981868580089E-4</c:v>
                </c:pt>
                <c:pt idx="4476">
                  <c:v>6.2368538003900766E-4</c:v>
                </c:pt>
                <c:pt idx="4477">
                  <c:v>4.6652301414424873E-3</c:v>
                </c:pt>
                <c:pt idx="4479">
                  <c:v>1.2547822535838437E-3</c:v>
                </c:pt>
                <c:pt idx="4480">
                  <c:v>5.7785531142979128E-3</c:v>
                </c:pt>
                <c:pt idx="4481">
                  <c:v>1.5694096330532621E-3</c:v>
                </c:pt>
                <c:pt idx="4482">
                  <c:v>7.3114138191843507E-4</c:v>
                </c:pt>
                <c:pt idx="4484">
                  <c:v>5.3414048286544841E-5</c:v>
                </c:pt>
                <c:pt idx="4485">
                  <c:v>5.3969812166867819E-4</c:v>
                </c:pt>
                <c:pt idx="4486">
                  <c:v>3.8308781769221505E-4</c:v>
                </c:pt>
                <c:pt idx="4488">
                  <c:v>5.684533393337896E-4</c:v>
                </c:pt>
                <c:pt idx="4492">
                  <c:v>3.3143299271778763E-4</c:v>
                </c:pt>
                <c:pt idx="4493">
                  <c:v>4.4083689467004433E-4</c:v>
                </c:pt>
                <c:pt idx="4494">
                  <c:v>1.9299104260702762E-2</c:v>
                </c:pt>
                <c:pt idx="4496">
                  <c:v>9.2265499089477336E-3</c:v>
                </c:pt>
                <c:pt idx="4497">
                  <c:v>6.6435408496968323E-4</c:v>
                </c:pt>
                <c:pt idx="4498">
                  <c:v>1.5145780044237133E-3</c:v>
                </c:pt>
                <c:pt idx="4500">
                  <c:v>3.9037834772927644E-3</c:v>
                </c:pt>
                <c:pt idx="4501">
                  <c:v>2.9678106322086775E-4</c:v>
                </c:pt>
                <c:pt idx="4503">
                  <c:v>3.0713224143845105E-4</c:v>
                </c:pt>
                <c:pt idx="4504">
                  <c:v>1.1918073440329907E-3</c:v>
                </c:pt>
                <c:pt idx="4505">
                  <c:v>6.2721080466374406E-4</c:v>
                </c:pt>
                <c:pt idx="4506">
                  <c:v>1.8632997411991124E-3</c:v>
                </c:pt>
                <c:pt idx="4507">
                  <c:v>9.0626412076621305E-4</c:v>
                </c:pt>
                <c:pt idx="4508">
                  <c:v>7.9952416290978844E-4</c:v>
                </c:pt>
                <c:pt idx="4509">
                  <c:v>2.0971730494765465E-3</c:v>
                </c:pt>
                <c:pt idx="4510">
                  <c:v>2.6744367680783389E-3</c:v>
                </c:pt>
                <c:pt idx="4512">
                  <c:v>5.9625156476996431E-4</c:v>
                </c:pt>
                <c:pt idx="4513">
                  <c:v>8.2721719464923953E-4</c:v>
                </c:pt>
                <c:pt idx="4514">
                  <c:v>1.9533213657019458E-3</c:v>
                </c:pt>
                <c:pt idx="4516">
                  <c:v>2.811427380442392E-3</c:v>
                </c:pt>
                <c:pt idx="4517">
                  <c:v>7.4040861396087706E-4</c:v>
                </c:pt>
                <c:pt idx="4518">
                  <c:v>7.8443726196260485E-4</c:v>
                </c:pt>
                <c:pt idx="4519">
                  <c:v>2.9380800029258313E-4</c:v>
                </c:pt>
                <c:pt idx="4521">
                  <c:v>5.0426874277803384E-4</c:v>
                </c:pt>
                <c:pt idx="4522">
                  <c:v>3.851626699669074E-4</c:v>
                </c:pt>
                <c:pt idx="4523">
                  <c:v>2.1158665988967717E-2</c:v>
                </c:pt>
                <c:pt idx="4524">
                  <c:v>9.2956870690979552E-3</c:v>
                </c:pt>
                <c:pt idx="4525">
                  <c:v>1.5938951371196142E-3</c:v>
                </c:pt>
                <c:pt idx="4526">
                  <c:v>3.6978040948114459E-3</c:v>
                </c:pt>
                <c:pt idx="4527">
                  <c:v>8.6060763121478259E-4</c:v>
                </c:pt>
                <c:pt idx="4528">
                  <c:v>3.2429492046740036E-3</c:v>
                </c:pt>
                <c:pt idx="4529">
                  <c:v>7.5715085896658596E-4</c:v>
                </c:pt>
                <c:pt idx="4530">
                  <c:v>1.4629281382370045E-2</c:v>
                </c:pt>
                <c:pt idx="4531">
                  <c:v>4.8407469007991652E-3</c:v>
                </c:pt>
                <c:pt idx="4532">
                  <c:v>1.8560681280670614E-2</c:v>
                </c:pt>
                <c:pt idx="4534">
                  <c:v>4.738275099195984E-3</c:v>
                </c:pt>
                <c:pt idx="4535">
                  <c:v>7.8099696949699591E-3</c:v>
                </c:pt>
                <c:pt idx="4536">
                  <c:v>4.1596343274392434E-4</c:v>
                </c:pt>
                <c:pt idx="4537">
                  <c:v>9.9449446342946696E-4</c:v>
                </c:pt>
                <c:pt idx="4538">
                  <c:v>1.0691819459290462E-3</c:v>
                </c:pt>
                <c:pt idx="4539">
                  <c:v>5.3554738033610564E-4</c:v>
                </c:pt>
                <c:pt idx="4541">
                  <c:v>9.6497068353552824E-3</c:v>
                </c:pt>
                <c:pt idx="4543">
                  <c:v>8.3707270470779192E-4</c:v>
                </c:pt>
                <c:pt idx="4544">
                  <c:v>6.8714294513789553E-4</c:v>
                </c:pt>
                <c:pt idx="4545">
                  <c:v>1.5669472086889769E-3</c:v>
                </c:pt>
                <c:pt idx="4547">
                  <c:v>3.2189690434113092E-3</c:v>
                </c:pt>
                <c:pt idx="4548">
                  <c:v>2.4888245995411894E-3</c:v>
                </c:pt>
                <c:pt idx="4549">
                  <c:v>6.6763851623724861E-3</c:v>
                </c:pt>
                <c:pt idx="4551">
                  <c:v>6.4638139574564116E-3</c:v>
                </c:pt>
                <c:pt idx="4553">
                  <c:v>3.6475936579640003E-3</c:v>
                </c:pt>
                <c:pt idx="4554">
                  <c:v>1.7345412307549228E-3</c:v>
                </c:pt>
                <c:pt idx="4555">
                  <c:v>4.3307247917500642E-3</c:v>
                </c:pt>
                <c:pt idx="4556">
                  <c:v>1.0828576053046914E-3</c:v>
                </c:pt>
                <c:pt idx="4557">
                  <c:v>9.1398558742986351E-4</c:v>
                </c:pt>
                <c:pt idx="4558">
                  <c:v>2.6161192854168179E-3</c:v>
                </c:pt>
                <c:pt idx="4559">
                  <c:v>8.6100759317356474E-4</c:v>
                </c:pt>
                <c:pt idx="4561">
                  <c:v>4.6155292614106867E-3</c:v>
                </c:pt>
                <c:pt idx="4564">
                  <c:v>3.2090843587080191E-3</c:v>
                </c:pt>
                <c:pt idx="4565">
                  <c:v>3.7996105954344315E-3</c:v>
                </c:pt>
                <c:pt idx="4566">
                  <c:v>3.165826167757178E-3</c:v>
                </c:pt>
                <c:pt idx="4567">
                  <c:v>9.5378107998640507E-3</c:v>
                </c:pt>
                <c:pt idx="4569">
                  <c:v>9.5239891432228609E-4</c:v>
                </c:pt>
                <c:pt idx="4570">
                  <c:v>7.3735318682615334E-4</c:v>
                </c:pt>
                <c:pt idx="4571">
                  <c:v>1.0639306953189203E-3</c:v>
                </c:pt>
                <c:pt idx="4573">
                  <c:v>1.0913316339140095E-3</c:v>
                </c:pt>
                <c:pt idx="4574">
                  <c:v>9.1720135106878502E-4</c:v>
                </c:pt>
                <c:pt idx="4576">
                  <c:v>8.3157747430874886E-4</c:v>
                </c:pt>
                <c:pt idx="4578">
                  <c:v>2.2119384063160061E-4</c:v>
                </c:pt>
                <c:pt idx="4579">
                  <c:v>3.0222973140788613E-4</c:v>
                </c:pt>
                <c:pt idx="4581">
                  <c:v>8.2451360314514187E-5</c:v>
                </c:pt>
                <c:pt idx="4582">
                  <c:v>4.476775181939565E-4</c:v>
                </c:pt>
                <c:pt idx="4583">
                  <c:v>7.0085795059054133E-4</c:v>
                </c:pt>
                <c:pt idx="4584">
                  <c:v>5.3491080662302086E-4</c:v>
                </c:pt>
                <c:pt idx="4585">
                  <c:v>2.8708829673750822E-4</c:v>
                </c:pt>
                <c:pt idx="4586">
                  <c:v>8.2011829158441191E-5</c:v>
                </c:pt>
                <c:pt idx="4588">
                  <c:v>4.6854999392694077E-4</c:v>
                </c:pt>
                <c:pt idx="4590">
                  <c:v>1.2272419396977419E-3</c:v>
                </c:pt>
                <c:pt idx="4591">
                  <c:v>1.4270264932263995E-3</c:v>
                </c:pt>
                <c:pt idx="4593">
                  <c:v>4.8028355216847745E-3</c:v>
                </c:pt>
                <c:pt idx="4595">
                  <c:v>6.8861946001535829E-4</c:v>
                </c:pt>
                <c:pt idx="4596">
                  <c:v>7.2123511682635802E-4</c:v>
                </c:pt>
                <c:pt idx="4597">
                  <c:v>1.5923704431445218E-4</c:v>
                </c:pt>
                <c:pt idx="4599">
                  <c:v>2.4320198941535663E-4</c:v>
                </c:pt>
                <c:pt idx="4600">
                  <c:v>1.0890386383220312E-3</c:v>
                </c:pt>
                <c:pt idx="4601">
                  <c:v>1.214727796434223E-4</c:v>
                </c:pt>
                <c:pt idx="4602">
                  <c:v>4.2905428686197894E-4</c:v>
                </c:pt>
                <c:pt idx="4605">
                  <c:v>2.7494025103676711E-4</c:v>
                </c:pt>
                <c:pt idx="4606">
                  <c:v>4.9718499991513888E-3</c:v>
                </c:pt>
                <c:pt idx="4608">
                  <c:v>2.4505560629870422E-3</c:v>
                </c:pt>
                <c:pt idx="4609">
                  <c:v>4.5924683321750658E-3</c:v>
                </c:pt>
                <c:pt idx="4611">
                  <c:v>5.5501271012708823E-4</c:v>
                </c:pt>
                <c:pt idx="4612">
                  <c:v>2.4023888808186152E-3</c:v>
                </c:pt>
                <c:pt idx="4613">
                  <c:v>3.4755595364923715E-4</c:v>
                </c:pt>
                <c:pt idx="4614">
                  <c:v>2.2111662358336131E-3</c:v>
                </c:pt>
                <c:pt idx="4615">
                  <c:v>8.0928971998446792E-4</c:v>
                </c:pt>
                <c:pt idx="4616">
                  <c:v>6.9354425565401404E-3</c:v>
                </c:pt>
                <c:pt idx="4617">
                  <c:v>8.1772306416716817E-3</c:v>
                </c:pt>
                <c:pt idx="4618">
                  <c:v>7.2739885923579365E-3</c:v>
                </c:pt>
                <c:pt idx="4619">
                  <c:v>5.3526102276316313E-3</c:v>
                </c:pt>
                <c:pt idx="4620">
                  <c:v>5.8883076713253466E-3</c:v>
                </c:pt>
                <c:pt idx="4622">
                  <c:v>4.195935362916779E-4</c:v>
                </c:pt>
                <c:pt idx="4623">
                  <c:v>1.0241064478132649E-4</c:v>
                </c:pt>
                <c:pt idx="4626">
                  <c:v>3.954545900403306E-3</c:v>
                </c:pt>
                <c:pt idx="4627">
                  <c:v>3.3861765460895567E-3</c:v>
                </c:pt>
                <c:pt idx="4628">
                  <c:v>4.1221570195718596E-4</c:v>
                </c:pt>
                <c:pt idx="4629">
                  <c:v>4.5075528940183068E-4</c:v>
                </c:pt>
                <c:pt idx="4631">
                  <c:v>1.3011473928681357E-3</c:v>
                </c:pt>
                <c:pt idx="4632">
                  <c:v>2.1048558001958209E-4</c:v>
                </c:pt>
                <c:pt idx="4633">
                  <c:v>1.0024696080946141E-4</c:v>
                </c:pt>
                <c:pt idx="4634">
                  <c:v>2.2220560323233814E-4</c:v>
                </c:pt>
                <c:pt idx="4636">
                  <c:v>4.4609800441638451E-3</c:v>
                </c:pt>
                <c:pt idx="4639">
                  <c:v>1.2890640240774871E-3</c:v>
                </c:pt>
                <c:pt idx="4641">
                  <c:v>2.6372226728965241E-4</c:v>
                </c:pt>
                <c:pt idx="4642">
                  <c:v>1.9620881182084676E-3</c:v>
                </c:pt>
                <c:pt idx="4643">
                  <c:v>6.9481301505814838E-4</c:v>
                </c:pt>
                <c:pt idx="4644">
                  <c:v>1.0864303977933139E-3</c:v>
                </c:pt>
                <c:pt idx="4645">
                  <c:v>4.9441263919211575E-4</c:v>
                </c:pt>
                <c:pt idx="4646">
                  <c:v>2.1544656325743774E-3</c:v>
                </c:pt>
                <c:pt idx="4647">
                  <c:v>1.5319660505128724E-3</c:v>
                </c:pt>
                <c:pt idx="4649">
                  <c:v>4.3877554083695234E-4</c:v>
                </c:pt>
                <c:pt idx="4651">
                  <c:v>3.78479480781215E-4</c:v>
                </c:pt>
                <c:pt idx="4652">
                  <c:v>2.8674650587432159E-4</c:v>
                </c:pt>
                <c:pt idx="4653">
                  <c:v>8.2335038475492926E-3</c:v>
                </c:pt>
                <c:pt idx="4654">
                  <c:v>3.4628199875709562E-3</c:v>
                </c:pt>
                <c:pt idx="4655">
                  <c:v>4.8589148129275254E-3</c:v>
                </c:pt>
                <c:pt idx="4656">
                  <c:v>3.5170971193302235E-3</c:v>
                </c:pt>
                <c:pt idx="4657">
                  <c:v>1.4711017751776925E-3</c:v>
                </c:pt>
                <c:pt idx="4658">
                  <c:v>1.9649064174197097E-3</c:v>
                </c:pt>
                <c:pt idx="4659">
                  <c:v>3.6566857865840655E-4</c:v>
                </c:pt>
                <c:pt idx="4660">
                  <c:v>5.3608823218865773E-4</c:v>
                </c:pt>
                <c:pt idx="4661">
                  <c:v>5.8916336651738553E-4</c:v>
                </c:pt>
                <c:pt idx="4662">
                  <c:v>8.4504263217243946E-4</c:v>
                </c:pt>
                <c:pt idx="4663">
                  <c:v>1.2625310516302382E-3</c:v>
                </c:pt>
                <c:pt idx="4665">
                  <c:v>1.8955704938384457E-3</c:v>
                </c:pt>
                <c:pt idx="4668">
                  <c:v>4.4543336929288094E-3</c:v>
                </c:pt>
                <c:pt idx="4670">
                  <c:v>3.0126468414884613E-3</c:v>
                </c:pt>
                <c:pt idx="4671">
                  <c:v>1.5731470712601889E-3</c:v>
                </c:pt>
                <c:pt idx="4672">
                  <c:v>1.9092140288539991E-3</c:v>
                </c:pt>
                <c:pt idx="4673">
                  <c:v>4.1152433564813664E-4</c:v>
                </c:pt>
                <c:pt idx="4675">
                  <c:v>1.0621873033527067E-3</c:v>
                </c:pt>
                <c:pt idx="4679">
                  <c:v>9.8139726581085115E-4</c:v>
                </c:pt>
                <c:pt idx="4680">
                  <c:v>1.5939261438625771E-3</c:v>
                </c:pt>
                <c:pt idx="4683">
                  <c:v>6.6915462990632278E-4</c:v>
                </c:pt>
                <c:pt idx="4684">
                  <c:v>6.0689778584726618E-4</c:v>
                </c:pt>
                <c:pt idx="4685">
                  <c:v>1.1946712768479079E-4</c:v>
                </c:pt>
                <c:pt idx="4687">
                  <c:v>1.0554458880924506E-3</c:v>
                </c:pt>
                <c:pt idx="4689">
                  <c:v>3.0429906998069335E-3</c:v>
                </c:pt>
                <c:pt idx="4690">
                  <c:v>5.6349096029426721E-4</c:v>
                </c:pt>
                <c:pt idx="4692">
                  <c:v>1.5696424620994546E-3</c:v>
                </c:pt>
                <c:pt idx="4693">
                  <c:v>5.7235954765076369E-3</c:v>
                </c:pt>
                <c:pt idx="4694">
                  <c:v>1.8952116791994835E-3</c:v>
                </c:pt>
                <c:pt idx="4695">
                  <c:v>3.5887990879933996E-3</c:v>
                </c:pt>
                <c:pt idx="4696">
                  <c:v>7.6821261685327218E-5</c:v>
                </c:pt>
                <c:pt idx="4697">
                  <c:v>2.2709004972951657E-3</c:v>
                </c:pt>
                <c:pt idx="4698">
                  <c:v>2.5644680726317143E-3</c:v>
                </c:pt>
                <c:pt idx="4699">
                  <c:v>5.1768026474899548E-4</c:v>
                </c:pt>
                <c:pt idx="4700">
                  <c:v>6.4103216112363856E-4</c:v>
                </c:pt>
                <c:pt idx="4701">
                  <c:v>5.1164667979075769E-3</c:v>
                </c:pt>
                <c:pt idx="4702">
                  <c:v>1.0259935283676444E-4</c:v>
                </c:pt>
                <c:pt idx="4703">
                  <c:v>8.0908225880044524E-2</c:v>
                </c:pt>
                <c:pt idx="4704">
                  <c:v>2.605254533598169E-2</c:v>
                </c:pt>
                <c:pt idx="4705">
                  <c:v>1.0995059357190489E-2</c:v>
                </c:pt>
                <c:pt idx="4706">
                  <c:v>2.7275044599783537E-2</c:v>
                </c:pt>
                <c:pt idx="4707">
                  <c:v>6.4950136996256555E-2</c:v>
                </c:pt>
                <c:pt idx="4710">
                  <c:v>1.4505224769474775E-4</c:v>
                </c:pt>
                <c:pt idx="4711">
                  <c:v>2.602418311579026E-3</c:v>
                </c:pt>
                <c:pt idx="4712">
                  <c:v>1.3993901510963788E-3</c:v>
                </c:pt>
                <c:pt idx="4713">
                  <c:v>9.1828503200108748E-3</c:v>
                </c:pt>
                <c:pt idx="4714">
                  <c:v>1.7202468634975331E-2</c:v>
                </c:pt>
                <c:pt idx="4715">
                  <c:v>1.1543330636138618E-3</c:v>
                </c:pt>
                <c:pt idx="4716">
                  <c:v>6.9792034866560633E-3</c:v>
                </c:pt>
                <c:pt idx="4717">
                  <c:v>6.7399959303283815E-3</c:v>
                </c:pt>
                <c:pt idx="4718">
                  <c:v>1.7088528171369109E-3</c:v>
                </c:pt>
                <c:pt idx="4719">
                  <c:v>1.4092835400648498E-2</c:v>
                </c:pt>
                <c:pt idx="4720">
                  <c:v>7.5453499315078073E-3</c:v>
                </c:pt>
                <c:pt idx="4721">
                  <c:v>2.8467641182458392E-3</c:v>
                </c:pt>
                <c:pt idx="4722">
                  <c:v>3.0157123127058177E-3</c:v>
                </c:pt>
                <c:pt idx="4723">
                  <c:v>3.506358252630435E-3</c:v>
                </c:pt>
                <c:pt idx="4724">
                  <c:v>9.2253870115778427E-3</c:v>
                </c:pt>
                <c:pt idx="4725">
                  <c:v>2.992978897635085E-2</c:v>
                </c:pt>
                <c:pt idx="4726">
                  <c:v>5.9404296229572989E-4</c:v>
                </c:pt>
                <c:pt idx="4727">
                  <c:v>2.2698277064109474E-3</c:v>
                </c:pt>
                <c:pt idx="4728">
                  <c:v>7.0930468800667612E-3</c:v>
                </c:pt>
                <c:pt idx="4729">
                  <c:v>2.867244242530657E-4</c:v>
                </c:pt>
                <c:pt idx="4730">
                  <c:v>4.8958805450533285E-2</c:v>
                </c:pt>
                <c:pt idx="4731">
                  <c:v>1.1400590789143938E-2</c:v>
                </c:pt>
                <c:pt idx="4732">
                  <c:v>2.4493939994265142E-2</c:v>
                </c:pt>
                <c:pt idx="4733">
                  <c:v>2.4779175752500521E-2</c:v>
                </c:pt>
                <c:pt idx="4734">
                  <c:v>5.3349490314502797E-4</c:v>
                </c:pt>
                <c:pt idx="4736">
                  <c:v>3.6036149146888627E-4</c:v>
                </c:pt>
                <c:pt idx="4737">
                  <c:v>2.1312100531356939E-3</c:v>
                </c:pt>
                <c:pt idx="4738">
                  <c:v>5.2712061415509609E-4</c:v>
                </c:pt>
                <c:pt idx="4739">
                  <c:v>2.1812785340012898E-3</c:v>
                </c:pt>
                <c:pt idx="4740">
                  <c:v>1.1668092859896317E-3</c:v>
                </c:pt>
                <c:pt idx="4741">
                  <c:v>6.5746113046045475E-4</c:v>
                </c:pt>
                <c:pt idx="4742">
                  <c:v>1.9717741201079274E-3</c:v>
                </c:pt>
                <c:pt idx="4743">
                  <c:v>3.3981337395033913E-4</c:v>
                </c:pt>
                <c:pt idx="4745">
                  <c:v>3.8393141213736155E-3</c:v>
                </c:pt>
                <c:pt idx="4746">
                  <c:v>1.1395919243810458E-3</c:v>
                </c:pt>
                <c:pt idx="4747">
                  <c:v>7.37215110046646E-4</c:v>
                </c:pt>
                <c:pt idx="4748">
                  <c:v>6.4591579322400639E-3</c:v>
                </c:pt>
                <c:pt idx="4749">
                  <c:v>5.2895246429743954E-3</c:v>
                </c:pt>
                <c:pt idx="4750">
                  <c:v>1.0972048679791933E-2</c:v>
                </c:pt>
                <c:pt idx="4751">
                  <c:v>1.2471359304847537E-2</c:v>
                </c:pt>
                <c:pt idx="4752">
                  <c:v>2.3562832879560633E-3</c:v>
                </c:pt>
                <c:pt idx="4753">
                  <c:v>6.7946278937425922E-3</c:v>
                </c:pt>
                <c:pt idx="4754">
                  <c:v>2.9679016144298592E-3</c:v>
                </c:pt>
                <c:pt idx="4755">
                  <c:v>3.0357096065435681E-4</c:v>
                </c:pt>
                <c:pt idx="4756">
                  <c:v>2.0302756446028073E-5</c:v>
                </c:pt>
                <c:pt idx="4759">
                  <c:v>2.4722799549707408E-4</c:v>
                </c:pt>
                <c:pt idx="4760">
                  <c:v>6.167602261243626E-3</c:v>
                </c:pt>
                <c:pt idx="4761">
                  <c:v>4.0177620056235986E-4</c:v>
                </c:pt>
                <c:pt idx="4762">
                  <c:v>1.6912079205517242E-2</c:v>
                </c:pt>
                <c:pt idx="4764">
                  <c:v>3.6815424058419749E-3</c:v>
                </c:pt>
                <c:pt idx="4765">
                  <c:v>3.5292305563759817E-3</c:v>
                </c:pt>
                <c:pt idx="4766">
                  <c:v>9.6201940971712694E-5</c:v>
                </c:pt>
                <c:pt idx="4768">
                  <c:v>7.0259390198866584E-3</c:v>
                </c:pt>
                <c:pt idx="4770">
                  <c:v>2.1954512511148744E-4</c:v>
                </c:pt>
                <c:pt idx="4771">
                  <c:v>1.1060694537867354E-4</c:v>
                </c:pt>
                <c:pt idx="4777">
                  <c:v>2.0132110962652321E-4</c:v>
                </c:pt>
                <c:pt idx="4778">
                  <c:v>4.1230427611245224E-4</c:v>
                </c:pt>
                <c:pt idx="4782">
                  <c:v>7.0333859422276439E-4</c:v>
                </c:pt>
                <c:pt idx="4785">
                  <c:v>9.1685908542246848E-5</c:v>
                </c:pt>
                <c:pt idx="4787">
                  <c:v>2.0995067183934033E-4</c:v>
                </c:pt>
                <c:pt idx="4789">
                  <c:v>4.5739982962575833E-4</c:v>
                </c:pt>
                <c:pt idx="4790">
                  <c:v>4.1378693106183096E-4</c:v>
                </c:pt>
                <c:pt idx="4791">
                  <c:v>6.2652369629816846E-4</c:v>
                </c:pt>
                <c:pt idx="4793">
                  <c:v>4.0258003541630269E-4</c:v>
                </c:pt>
                <c:pt idx="4795">
                  <c:v>4.0927655827466365E-3</c:v>
                </c:pt>
                <c:pt idx="4796">
                  <c:v>2.3854115782513843E-3</c:v>
                </c:pt>
                <c:pt idx="4797">
                  <c:v>1.3323773677591513E-3</c:v>
                </c:pt>
                <c:pt idx="4798">
                  <c:v>4.8413741376749367E-4</c:v>
                </c:pt>
                <c:pt idx="4799">
                  <c:v>1.1676744985632999E-4</c:v>
                </c:pt>
                <c:pt idx="4800">
                  <c:v>4.1875678341649449E-4</c:v>
                </c:pt>
                <c:pt idx="4801">
                  <c:v>1.9298031160411608E-4</c:v>
                </c:pt>
                <c:pt idx="4802">
                  <c:v>7.5888334395299867E-3</c:v>
                </c:pt>
                <c:pt idx="4803">
                  <c:v>1.9000981982500244E-2</c:v>
                </c:pt>
                <c:pt idx="4804">
                  <c:v>1.1488607874085175E-2</c:v>
                </c:pt>
                <c:pt idx="4805">
                  <c:v>9.1373860272696348E-4</c:v>
                </c:pt>
                <c:pt idx="4810">
                  <c:v>2.994970537505116E-2</c:v>
                </c:pt>
                <c:pt idx="4811">
                  <c:v>2.029226490700695E-2</c:v>
                </c:pt>
                <c:pt idx="4812">
                  <c:v>6.6471045065026896E-3</c:v>
                </c:pt>
                <c:pt idx="4813">
                  <c:v>1.435304868134029E-3</c:v>
                </c:pt>
                <c:pt idx="4814">
                  <c:v>5.6982472650479784E-3</c:v>
                </c:pt>
                <c:pt idx="4815">
                  <c:v>1.4433153151116433E-3</c:v>
                </c:pt>
                <c:pt idx="4816">
                  <c:v>1.863147262333074E-3</c:v>
                </c:pt>
                <c:pt idx="4817">
                  <c:v>2.6906664219978529E-3</c:v>
                </c:pt>
                <c:pt idx="4819">
                  <c:v>1.993849539271499E-4</c:v>
                </c:pt>
                <c:pt idx="4820">
                  <c:v>4.3558672425775451E-3</c:v>
                </c:pt>
                <c:pt idx="4821">
                  <c:v>1.4788231277228343E-2</c:v>
                </c:pt>
                <c:pt idx="4823">
                  <c:v>4.219228327330709E-4</c:v>
                </c:pt>
                <c:pt idx="4825">
                  <c:v>3.9216726152711378E-4</c:v>
                </c:pt>
                <c:pt idx="4826">
                  <c:v>3.9716113409119383E-3</c:v>
                </c:pt>
                <c:pt idx="4827">
                  <c:v>2.7633309108153138E-3</c:v>
                </c:pt>
                <c:pt idx="4828">
                  <c:v>7.4957938650721306E-4</c:v>
                </c:pt>
                <c:pt idx="4829">
                  <c:v>8.6965739604041945E-3</c:v>
                </c:pt>
                <c:pt idx="4830">
                  <c:v>3.991301154833201E-4</c:v>
                </c:pt>
                <c:pt idx="4831">
                  <c:v>1.2856321669543128E-2</c:v>
                </c:pt>
                <c:pt idx="4832">
                  <c:v>2.7158978257217385E-3</c:v>
                </c:pt>
                <c:pt idx="4833">
                  <c:v>1.8372123328903821E-3</c:v>
                </c:pt>
                <c:pt idx="4834">
                  <c:v>4.5204169648902854E-4</c:v>
                </c:pt>
                <c:pt idx="4836">
                  <c:v>8.68977399077193E-5</c:v>
                </c:pt>
                <c:pt idx="4837">
                  <c:v>1.8522259672743811E-3</c:v>
                </c:pt>
                <c:pt idx="4838">
                  <c:v>1.9017731771214877E-3</c:v>
                </c:pt>
                <c:pt idx="4839">
                  <c:v>6.9444176447877913E-3</c:v>
                </c:pt>
                <c:pt idx="4840">
                  <c:v>4.9513138281815998E-4</c:v>
                </c:pt>
                <c:pt idx="4841">
                  <c:v>3.3407144464083381E-3</c:v>
                </c:pt>
                <c:pt idx="4842">
                  <c:v>2.1004834115702503E-3</c:v>
                </c:pt>
                <c:pt idx="4843">
                  <c:v>8.7568130821465715E-4</c:v>
                </c:pt>
                <c:pt idx="4844">
                  <c:v>8.3134686344106133E-4</c:v>
                </c:pt>
                <c:pt idx="4846">
                  <c:v>5.211223488751849E-3</c:v>
                </c:pt>
                <c:pt idx="4848">
                  <c:v>2.0685010074583581E-3</c:v>
                </c:pt>
                <c:pt idx="4849">
                  <c:v>7.4485319577410338E-4</c:v>
                </c:pt>
                <c:pt idx="4850">
                  <c:v>1.7740194811767915E-3</c:v>
                </c:pt>
                <c:pt idx="4858">
                  <c:v>5.464834298635676E-5</c:v>
                </c:pt>
                <c:pt idx="4859">
                  <c:v>4.5418168376297669E-4</c:v>
                </c:pt>
                <c:pt idx="4860">
                  <c:v>4.0780022697914874E-4</c:v>
                </c:pt>
                <c:pt idx="4862">
                  <c:v>4.3956225832811921E-4</c:v>
                </c:pt>
                <c:pt idx="4863">
                  <c:v>5.4580633095226377E-4</c:v>
                </c:pt>
                <c:pt idx="4865">
                  <c:v>4.3223548044886217E-4</c:v>
                </c:pt>
                <c:pt idx="4866">
                  <c:v>8.0246408950316402E-4</c:v>
                </c:pt>
                <c:pt idx="4867">
                  <c:v>7.3738269555695965E-4</c:v>
                </c:pt>
                <c:pt idx="4868">
                  <c:v>6.5116733347186798E-4</c:v>
                </c:pt>
                <c:pt idx="4869">
                  <c:v>1.8909657822574531E-3</c:v>
                </c:pt>
                <c:pt idx="4870">
                  <c:v>4.8874274090620533E-4</c:v>
                </c:pt>
                <c:pt idx="4871">
                  <c:v>8.0339386446786612E-4</c:v>
                </c:pt>
                <c:pt idx="4872">
                  <c:v>6.4837155612710413E-4</c:v>
                </c:pt>
                <c:pt idx="4873">
                  <c:v>2.9535500050806171E-4</c:v>
                </c:pt>
                <c:pt idx="4876">
                  <c:v>2.4524343308326459E-4</c:v>
                </c:pt>
                <c:pt idx="4878">
                  <c:v>2.3578468206769668E-4</c:v>
                </c:pt>
                <c:pt idx="4881">
                  <c:v>7.3121508410111313E-4</c:v>
                </c:pt>
                <c:pt idx="4882">
                  <c:v>1.5564534387750299E-3</c:v>
                </c:pt>
                <c:pt idx="4884">
                  <c:v>6.1101433045244249E-3</c:v>
                </c:pt>
                <c:pt idx="4885">
                  <c:v>5.1053232886845803E-4</c:v>
                </c:pt>
                <c:pt idx="4886">
                  <c:v>1.9572980483999036E-3</c:v>
                </c:pt>
                <c:pt idx="4887">
                  <c:v>6.730489608020282E-4</c:v>
                </c:pt>
                <c:pt idx="4888">
                  <c:v>8.2361630866470397E-3</c:v>
                </c:pt>
                <c:pt idx="4892">
                  <c:v>0.35830416226894013</c:v>
                </c:pt>
                <c:pt idx="4894">
                  <c:v>6.7426823891712133E-4</c:v>
                </c:pt>
                <c:pt idx="4896">
                  <c:v>6.4436572524667146E-4</c:v>
                </c:pt>
                <c:pt idx="4898">
                  <c:v>1.9838532866705639E-4</c:v>
                </c:pt>
                <c:pt idx="4899">
                  <c:v>8.2937922833722956E-3</c:v>
                </c:pt>
                <c:pt idx="4902">
                  <c:v>2.397632884687923E-3</c:v>
                </c:pt>
                <c:pt idx="4903">
                  <c:v>2.163554828166592E-3</c:v>
                </c:pt>
                <c:pt idx="4904">
                  <c:v>4.4287012296307582E-3</c:v>
                </c:pt>
                <c:pt idx="4906">
                  <c:v>6.4947463860129276E-5</c:v>
                </c:pt>
                <c:pt idx="4909">
                  <c:v>6.9363197755902906E-3</c:v>
                </c:pt>
                <c:pt idx="4911">
                  <c:v>3.6534080098558949E-2</c:v>
                </c:pt>
                <c:pt idx="4912">
                  <c:v>1.0133757253916981E-3</c:v>
                </c:pt>
                <c:pt idx="4913">
                  <c:v>3.2645251980785821E-2</c:v>
                </c:pt>
                <c:pt idx="4914">
                  <c:v>4.2880385473817589E-2</c:v>
                </c:pt>
                <c:pt idx="4916">
                  <c:v>7.2832423877729788E-4</c:v>
                </c:pt>
                <c:pt idx="4917">
                  <c:v>4.9431088745018428E-4</c:v>
                </c:pt>
                <c:pt idx="4918">
                  <c:v>1.4895224424361355E-3</c:v>
                </c:pt>
                <c:pt idx="4919">
                  <c:v>9.5981883275103412E-4</c:v>
                </c:pt>
                <c:pt idx="4922">
                  <c:v>1.0895198872354073E-3</c:v>
                </c:pt>
                <c:pt idx="4923">
                  <c:v>2.1508875100071613E-3</c:v>
                </c:pt>
                <c:pt idx="4924">
                  <c:v>6.6935472265259514E-4</c:v>
                </c:pt>
                <c:pt idx="4925">
                  <c:v>1.9311110175277149E-3</c:v>
                </c:pt>
                <c:pt idx="4926">
                  <c:v>2.3034633850463636E-4</c:v>
                </c:pt>
                <c:pt idx="4929">
                  <c:v>1.1836408499185894E-3</c:v>
                </c:pt>
                <c:pt idx="4931">
                  <c:v>1.5742031156667794E-4</c:v>
                </c:pt>
                <c:pt idx="4932">
                  <c:v>1.1158128473725316E-3</c:v>
                </c:pt>
                <c:pt idx="4933">
                  <c:v>3.4357049728984832E-4</c:v>
                </c:pt>
                <c:pt idx="4934">
                  <c:v>5.9048584714729391E-4</c:v>
                </c:pt>
                <c:pt idx="4935">
                  <c:v>2.5437501832617482E-4</c:v>
                </c:pt>
                <c:pt idx="4936">
                  <c:v>1.3878508075624543E-3</c:v>
                </c:pt>
                <c:pt idx="4938">
                  <c:v>3.4327896450457433E-3</c:v>
                </c:pt>
                <c:pt idx="4939">
                  <c:v>1.7975394452898455E-3</c:v>
                </c:pt>
                <c:pt idx="4940">
                  <c:v>3.9098582176025274E-5</c:v>
                </c:pt>
                <c:pt idx="4941">
                  <c:v>3.6688805579284403E-4</c:v>
                </c:pt>
                <c:pt idx="4942">
                  <c:v>7.4572120766237728E-4</c:v>
                </c:pt>
                <c:pt idx="4943">
                  <c:v>5.7561506670481422E-4</c:v>
                </c:pt>
                <c:pt idx="4944">
                  <c:v>9.536798164318745E-4</c:v>
                </c:pt>
                <c:pt idx="4945">
                  <c:v>5.6224040771253754E-4</c:v>
                </c:pt>
                <c:pt idx="4946">
                  <c:v>8.7073204804865418E-4</c:v>
                </c:pt>
                <c:pt idx="4948">
                  <c:v>2.6140593322230286E-4</c:v>
                </c:pt>
                <c:pt idx="4949">
                  <c:v>3.1147463984408424E-4</c:v>
                </c:pt>
                <c:pt idx="4950">
                  <c:v>2.1933164737022797E-4</c:v>
                </c:pt>
                <c:pt idx="4951">
                  <c:v>4.3523646478565693E-4</c:v>
                </c:pt>
                <c:pt idx="4953">
                  <c:v>6.5175734766050042E-4</c:v>
                </c:pt>
                <c:pt idx="4954">
                  <c:v>5.2991426004728474E-4</c:v>
                </c:pt>
                <c:pt idx="4955">
                  <c:v>1.3065322483420928E-3</c:v>
                </c:pt>
                <c:pt idx="4956">
                  <c:v>4.8839583469897148E-4</c:v>
                </c:pt>
                <c:pt idx="4960">
                  <c:v>7.4739512724739002E-4</c:v>
                </c:pt>
                <c:pt idx="4962">
                  <c:v>1.2241231569442008E-3</c:v>
                </c:pt>
                <c:pt idx="4963">
                  <c:v>1.736736833642556E-3</c:v>
                </c:pt>
                <c:pt idx="4964">
                  <c:v>2.0618858204994408E-3</c:v>
                </c:pt>
                <c:pt idx="4966">
                  <c:v>2.3036976058421893E-3</c:v>
                </c:pt>
                <c:pt idx="4967">
                  <c:v>1.8020640109462774E-3</c:v>
                </c:pt>
                <c:pt idx="4968">
                  <c:v>1.8052035996539446E-3</c:v>
                </c:pt>
                <c:pt idx="4969">
                  <c:v>1.3552825066246265E-4</c:v>
                </c:pt>
                <c:pt idx="4970">
                  <c:v>4.9965993017943343E-4</c:v>
                </c:pt>
                <c:pt idx="4971">
                  <c:v>1.4842691656022763E-3</c:v>
                </c:pt>
                <c:pt idx="4972">
                  <c:v>9.0462989659108035E-4</c:v>
                </c:pt>
                <c:pt idx="4973">
                  <c:v>5.0186091369271363E-4</c:v>
                </c:pt>
                <c:pt idx="4974">
                  <c:v>8.7035135366655319E-4</c:v>
                </c:pt>
                <c:pt idx="4976">
                  <c:v>1.7489481813786146E-3</c:v>
                </c:pt>
                <c:pt idx="4977">
                  <c:v>1.3107097498446592E-3</c:v>
                </c:pt>
                <c:pt idx="4978">
                  <c:v>3.2125072900272551E-4</c:v>
                </c:pt>
                <c:pt idx="4979">
                  <c:v>3.7491663942651938E-3</c:v>
                </c:pt>
                <c:pt idx="4980">
                  <c:v>4.7417032092627468E-3</c:v>
                </c:pt>
                <c:pt idx="4981">
                  <c:v>7.904207161486371E-3</c:v>
                </c:pt>
                <c:pt idx="4982">
                  <c:v>1.6972863431680509E-3</c:v>
                </c:pt>
                <c:pt idx="4983">
                  <c:v>5.1606181952500228E-4</c:v>
                </c:pt>
                <c:pt idx="4984">
                  <c:v>3.7231279940671651E-3</c:v>
                </c:pt>
                <c:pt idx="4986">
                  <c:v>1.9606295038113691E-3</c:v>
                </c:pt>
                <c:pt idx="4987">
                  <c:v>2.8969794572274702E-4</c:v>
                </c:pt>
                <c:pt idx="4989">
                  <c:v>2.9558417838219822E-4</c:v>
                </c:pt>
                <c:pt idx="4990">
                  <c:v>4.7082134150147891E-4</c:v>
                </c:pt>
                <c:pt idx="4992">
                  <c:v>1.6963017361207283E-3</c:v>
                </c:pt>
                <c:pt idx="4993">
                  <c:v>9.6165258073378814E-5</c:v>
                </c:pt>
                <c:pt idx="4994">
                  <c:v>3.0165495090306386E-4</c:v>
                </c:pt>
                <c:pt idx="4995">
                  <c:v>5.2895528500926565E-4</c:v>
                </c:pt>
                <c:pt idx="4996">
                  <c:v>3.8142328554324528E-4</c:v>
                </c:pt>
                <c:pt idx="4998">
                  <c:v>1.1238940779054586E-3</c:v>
                </c:pt>
                <c:pt idx="4999">
                  <c:v>2.6522945523748417E-4</c:v>
                </c:pt>
                <c:pt idx="5000">
                  <c:v>4.7596297979585504E-3</c:v>
                </c:pt>
                <c:pt idx="5001">
                  <c:v>2.6438817036901637E-3</c:v>
                </c:pt>
                <c:pt idx="5002">
                  <c:v>1.0130303556495984E-3</c:v>
                </c:pt>
                <c:pt idx="5003">
                  <c:v>1.345160505040762E-3</c:v>
                </c:pt>
                <c:pt idx="5004">
                  <c:v>8.9796333893755857E-5</c:v>
                </c:pt>
                <c:pt idx="5005">
                  <c:v>3.9727093246972869E-3</c:v>
                </c:pt>
                <c:pt idx="5007">
                  <c:v>8.6546500058401372E-3</c:v>
                </c:pt>
                <c:pt idx="5008">
                  <c:v>2.5432325294691891E-2</c:v>
                </c:pt>
                <c:pt idx="5009">
                  <c:v>1.3971360426265314E-3</c:v>
                </c:pt>
                <c:pt idx="5010">
                  <c:v>3.0484186374986165E-4</c:v>
                </c:pt>
                <c:pt idx="5011">
                  <c:v>3.2925896543040765E-3</c:v>
                </c:pt>
                <c:pt idx="5012">
                  <c:v>2.4406269591428817E-2</c:v>
                </c:pt>
                <c:pt idx="5015">
                  <c:v>5.6356468919762899E-4</c:v>
                </c:pt>
                <c:pt idx="5016">
                  <c:v>6.8811124068104013E-4</c:v>
                </c:pt>
                <c:pt idx="5018">
                  <c:v>3.5454590715912576E-4</c:v>
                </c:pt>
                <c:pt idx="5023">
                  <c:v>3.4955158010568091E-4</c:v>
                </c:pt>
                <c:pt idx="5024">
                  <c:v>5.4074067052797803E-4</c:v>
                </c:pt>
                <c:pt idx="5026">
                  <c:v>1.1306745726560915E-3</c:v>
                </c:pt>
                <c:pt idx="5027">
                  <c:v>1.2535062622913687E-3</c:v>
                </c:pt>
                <c:pt idx="5029">
                  <c:v>4.1574187215617769E-3</c:v>
                </c:pt>
                <c:pt idx="5030">
                  <c:v>1.6812029742911874E-3</c:v>
                </c:pt>
                <c:pt idx="5031">
                  <c:v>1.1137219035612189E-3</c:v>
                </c:pt>
                <c:pt idx="5032">
                  <c:v>3.0314770913921158E-4</c:v>
                </c:pt>
                <c:pt idx="5033">
                  <c:v>4.3704867265188197E-3</c:v>
                </c:pt>
                <c:pt idx="5035">
                  <c:v>1.3814998570478929E-3</c:v>
                </c:pt>
                <c:pt idx="5036">
                  <c:v>5.3839944646971163E-3</c:v>
                </c:pt>
                <c:pt idx="5037">
                  <c:v>3.4737302305002061E-3</c:v>
                </c:pt>
                <c:pt idx="5039">
                  <c:v>5.22854226242561E-3</c:v>
                </c:pt>
                <c:pt idx="5040">
                  <c:v>6.7832270082101448E-4</c:v>
                </c:pt>
                <c:pt idx="5041">
                  <c:v>9.4250962735600049E-4</c:v>
                </c:pt>
                <c:pt idx="5042">
                  <c:v>1.0100309925398733E-3</c:v>
                </c:pt>
                <c:pt idx="5043">
                  <c:v>1.7759843593883303E-3</c:v>
                </c:pt>
                <c:pt idx="5044">
                  <c:v>3.288654198157681E-4</c:v>
                </c:pt>
                <c:pt idx="5045">
                  <c:v>7.263549214178021E-4</c:v>
                </c:pt>
                <c:pt idx="5048">
                  <c:v>2.0370451157536226E-4</c:v>
                </c:pt>
                <c:pt idx="5049">
                  <c:v>6.5953402184012729E-4</c:v>
                </c:pt>
                <c:pt idx="5050">
                  <c:v>7.0188663095003298E-4</c:v>
                </c:pt>
                <c:pt idx="5051">
                  <c:v>3.4783555330294338E-3</c:v>
                </c:pt>
                <c:pt idx="5052">
                  <c:v>3.3986804613525502E-4</c:v>
                </c:pt>
                <c:pt idx="5053">
                  <c:v>2.3447825824268807E-4</c:v>
                </c:pt>
                <c:pt idx="5055">
                  <c:v>6.8943835148336141E-4</c:v>
                </c:pt>
                <c:pt idx="5056">
                  <c:v>1.7257552666456084E-3</c:v>
                </c:pt>
                <c:pt idx="5058">
                  <c:v>6.6666349812162724E-4</c:v>
                </c:pt>
                <c:pt idx="5060">
                  <c:v>9.1359192199078944E-4</c:v>
                </c:pt>
                <c:pt idx="5061">
                  <c:v>4.329761864738489E-4</c:v>
                </c:pt>
                <c:pt idx="5065">
                  <c:v>7.1365652157345761E-4</c:v>
                </c:pt>
                <c:pt idx="5067">
                  <c:v>6.6489861619314057E-3</c:v>
                </c:pt>
                <c:pt idx="5069">
                  <c:v>4.4124069598271631E-4</c:v>
                </c:pt>
                <c:pt idx="5071">
                  <c:v>1.8209132295890944E-3</c:v>
                </c:pt>
                <c:pt idx="5073">
                  <c:v>9.6853223547512218E-4</c:v>
                </c:pt>
                <c:pt idx="5074">
                  <c:v>5.1714550541898054E-4</c:v>
                </c:pt>
                <c:pt idx="5076">
                  <c:v>1.622547934043712E-3</c:v>
                </c:pt>
                <c:pt idx="5077">
                  <c:v>1.6630175152017532E-4</c:v>
                </c:pt>
                <c:pt idx="5080">
                  <c:v>9.1353134304893733E-4</c:v>
                </c:pt>
                <c:pt idx="5081">
                  <c:v>1.3130121105968315E-3</c:v>
                </c:pt>
                <c:pt idx="5082">
                  <c:v>9.5779361326183803E-3</c:v>
                </c:pt>
                <c:pt idx="5083">
                  <c:v>1.0775235995495417E-3</c:v>
                </c:pt>
                <c:pt idx="5084">
                  <c:v>8.3232243745026365E-4</c:v>
                </c:pt>
                <c:pt idx="5085">
                  <c:v>4.1529262182445065E-4</c:v>
                </c:pt>
                <c:pt idx="5086">
                  <c:v>2.432733345701771E-4</c:v>
                </c:pt>
                <c:pt idx="5088">
                  <c:v>3.3885818715062913E-4</c:v>
                </c:pt>
                <c:pt idx="5089">
                  <c:v>1.1809600176143917E-3</c:v>
                </c:pt>
                <c:pt idx="5090">
                  <c:v>2.5549207442564605E-4</c:v>
                </c:pt>
                <c:pt idx="5091">
                  <c:v>1.4778337467179113E-3</c:v>
                </c:pt>
                <c:pt idx="5092">
                  <c:v>3.4867122825439152E-3</c:v>
                </c:pt>
                <c:pt idx="5094">
                  <c:v>2.8682547172668043E-3</c:v>
                </c:pt>
                <c:pt idx="5095">
                  <c:v>1.8736868458664373E-3</c:v>
                </c:pt>
                <c:pt idx="5097">
                  <c:v>1.9229133628584482E-3</c:v>
                </c:pt>
                <c:pt idx="5098">
                  <c:v>5.159404313369181E-5</c:v>
                </c:pt>
                <c:pt idx="5099">
                  <c:v>4.9889653243331868E-3</c:v>
                </c:pt>
                <c:pt idx="5100">
                  <c:v>1.2157316740559067E-2</c:v>
                </c:pt>
                <c:pt idx="5101">
                  <c:v>1.6258176186778169E-4</c:v>
                </c:pt>
                <c:pt idx="5102">
                  <c:v>4.710412934524052E-5</c:v>
                </c:pt>
                <c:pt idx="5103">
                  <c:v>3.0658132329978312E-3</c:v>
                </c:pt>
                <c:pt idx="5104">
                  <c:v>5.9083821886615154E-3</c:v>
                </c:pt>
                <c:pt idx="5105">
                  <c:v>8.0632867495485459E-3</c:v>
                </c:pt>
                <c:pt idx="5106">
                  <c:v>2.0626216913728437E-3</c:v>
                </c:pt>
                <c:pt idx="5109">
                  <c:v>1.8897237064894835E-3</c:v>
                </c:pt>
                <c:pt idx="5110">
                  <c:v>4.654936906173935E-4</c:v>
                </c:pt>
                <c:pt idx="5113">
                  <c:v>2.1841724429263985E-4</c:v>
                </c:pt>
                <c:pt idx="5115">
                  <c:v>2.5771100664056352E-4</c:v>
                </c:pt>
                <c:pt idx="5117">
                  <c:v>6.1355309166395103E-4</c:v>
                </c:pt>
                <c:pt idx="5123">
                  <c:v>3.2032244129988779E-3</c:v>
                </c:pt>
                <c:pt idx="5125">
                  <c:v>5.0092611697096249E-4</c:v>
                </c:pt>
                <c:pt idx="5128">
                  <c:v>2.4068781280371385E-3</c:v>
                </c:pt>
                <c:pt idx="5129">
                  <c:v>1.4315149329324336E-3</c:v>
                </c:pt>
                <c:pt idx="5130">
                  <c:v>3.7180666893726861E-4</c:v>
                </c:pt>
                <c:pt idx="5131">
                  <c:v>8.3534545290002101E-4</c:v>
                </c:pt>
                <c:pt idx="5136">
                  <c:v>1.2110264699645623E-3</c:v>
                </c:pt>
                <c:pt idx="5138">
                  <c:v>3.6639595034852182E-4</c:v>
                </c:pt>
                <c:pt idx="5140">
                  <c:v>1.7283705056158915E-3</c:v>
                </c:pt>
                <c:pt idx="5142">
                  <c:v>1.7945319481353541E-4</c:v>
                </c:pt>
                <c:pt idx="5143">
                  <c:v>1.5751386773908409E-3</c:v>
                </c:pt>
                <c:pt idx="5145">
                  <c:v>3.1922822838699119E-4</c:v>
                </c:pt>
                <c:pt idx="5146">
                  <c:v>1.2386314977278143E-3</c:v>
                </c:pt>
                <c:pt idx="5148">
                  <c:v>3.2646512305591833E-4</c:v>
                </c:pt>
                <c:pt idx="5150">
                  <c:v>1.493429299492021E-4</c:v>
                </c:pt>
                <c:pt idx="5151">
                  <c:v>5.4130606571580462E-4</c:v>
                </c:pt>
                <c:pt idx="5153">
                  <c:v>1.9323396508796534E-4</c:v>
                </c:pt>
                <c:pt idx="5154">
                  <c:v>2.2112362650593791E-4</c:v>
                </c:pt>
                <c:pt idx="5155">
                  <c:v>7.1100569768201114E-4</c:v>
                </c:pt>
                <c:pt idx="5156">
                  <c:v>8.3986313543505124E-4</c:v>
                </c:pt>
                <c:pt idx="5158">
                  <c:v>1.3418317636651252E-3</c:v>
                </c:pt>
                <c:pt idx="5160">
                  <c:v>3.0188509438103472E-3</c:v>
                </c:pt>
                <c:pt idx="5161">
                  <c:v>3.4353728539277396E-4</c:v>
                </c:pt>
                <c:pt idx="5163">
                  <c:v>8.0248801407630888E-4</c:v>
                </c:pt>
                <c:pt idx="5164">
                  <c:v>1.4296420596671842E-3</c:v>
                </c:pt>
                <c:pt idx="5165">
                  <c:v>5.4009151111462158E-4</c:v>
                </c:pt>
                <c:pt idx="5166">
                  <c:v>2.3849545295941761E-4</c:v>
                </c:pt>
                <c:pt idx="5167">
                  <c:v>3.2720091305403157E-3</c:v>
                </c:pt>
                <c:pt idx="5168">
                  <c:v>9.7107847926356341E-4</c:v>
                </c:pt>
                <c:pt idx="5169">
                  <c:v>1.6074503977477194E-4</c:v>
                </c:pt>
                <c:pt idx="5170">
                  <c:v>1.972096470162226E-3</c:v>
                </c:pt>
                <c:pt idx="5171">
                  <c:v>2.4187750941677827E-3</c:v>
                </c:pt>
                <c:pt idx="5172">
                  <c:v>1.4317176867900097E-3</c:v>
                </c:pt>
                <c:pt idx="5173">
                  <c:v>7.1677737003738879E-4</c:v>
                </c:pt>
                <c:pt idx="5174">
                  <c:v>1.3081585263958735E-3</c:v>
                </c:pt>
                <c:pt idx="5176">
                  <c:v>5.493428405775406E-4</c:v>
                </c:pt>
                <c:pt idx="5177">
                  <c:v>2.8240575195360561E-4</c:v>
                </c:pt>
                <c:pt idx="5178">
                  <c:v>5.4290953867419819E-4</c:v>
                </c:pt>
                <c:pt idx="5180">
                  <c:v>2.0040924320490765E-3</c:v>
                </c:pt>
                <c:pt idx="5181">
                  <c:v>1.2993038877529193E-3</c:v>
                </c:pt>
                <c:pt idx="5182">
                  <c:v>1.4023810235410017E-3</c:v>
                </c:pt>
                <c:pt idx="5183">
                  <c:v>1.1378113581040077E-3</c:v>
                </c:pt>
                <c:pt idx="5184">
                  <c:v>6.7896741209338279E-4</c:v>
                </c:pt>
                <c:pt idx="5185">
                  <c:v>4.7835201008192892E-4</c:v>
                </c:pt>
                <c:pt idx="5186">
                  <c:v>4.6824889014951773E-4</c:v>
                </c:pt>
                <c:pt idx="5188">
                  <c:v>7.326188283502432E-4</c:v>
                </c:pt>
                <c:pt idx="5189">
                  <c:v>1.9959359481125212E-4</c:v>
                </c:pt>
                <c:pt idx="5190">
                  <c:v>1.0766540512478187E-3</c:v>
                </c:pt>
                <c:pt idx="5194">
                  <c:v>8.240664769061716E-4</c:v>
                </c:pt>
                <c:pt idx="5195">
                  <c:v>3.5873285724003369E-4</c:v>
                </c:pt>
                <c:pt idx="5196">
                  <c:v>8.7827841143851794E-4</c:v>
                </c:pt>
                <c:pt idx="5199">
                  <c:v>2.9599288668735979E-4</c:v>
                </c:pt>
                <c:pt idx="5200">
                  <c:v>2.6467225053346667E-4</c:v>
                </c:pt>
                <c:pt idx="5202">
                  <c:v>1.8750677013177688E-3</c:v>
                </c:pt>
                <c:pt idx="5203">
                  <c:v>1.2900331516313865E-4</c:v>
                </c:pt>
                <c:pt idx="5205">
                  <c:v>1.2023914430877411E-3</c:v>
                </c:pt>
                <c:pt idx="5206">
                  <c:v>1.0104889091799721E-3</c:v>
                </c:pt>
                <c:pt idx="5208">
                  <c:v>4.4507670777246599E-4</c:v>
                </c:pt>
                <c:pt idx="5209">
                  <c:v>2.6154762673157974E-3</c:v>
                </c:pt>
                <c:pt idx="5210">
                  <c:v>7.0002431687189075E-3</c:v>
                </c:pt>
                <c:pt idx="5211">
                  <c:v>9.0022391991149671E-4</c:v>
                </c:pt>
                <c:pt idx="5212">
                  <c:v>1.1535848927499283E-3</c:v>
                </c:pt>
                <c:pt idx="5216">
                  <c:v>3.2103820498829359E-4</c:v>
                </c:pt>
                <c:pt idx="5218">
                  <c:v>2.8132068774786305E-4</c:v>
                </c:pt>
                <c:pt idx="5223">
                  <c:v>1.1538476171240476E-3</c:v>
                </c:pt>
                <c:pt idx="5224">
                  <c:v>1.2341153197817446E-4</c:v>
                </c:pt>
                <c:pt idx="5225">
                  <c:v>1.9618394010542995E-4</c:v>
                </c:pt>
                <c:pt idx="5226">
                  <c:v>9.6085062035903928E-4</c:v>
                </c:pt>
                <c:pt idx="5227">
                  <c:v>5.3887103847644741E-4</c:v>
                </c:pt>
                <c:pt idx="5228">
                  <c:v>2.8062709815391803E-3</c:v>
                </c:pt>
                <c:pt idx="5229">
                  <c:v>9.3232833159381681E-4</c:v>
                </c:pt>
                <c:pt idx="5230">
                  <c:v>1.0476779131749834E-3</c:v>
                </c:pt>
                <c:pt idx="5231">
                  <c:v>4.6781367523659106E-4</c:v>
                </c:pt>
                <c:pt idx="5233">
                  <c:v>1.2301408549521878E-3</c:v>
                </c:pt>
                <c:pt idx="5234">
                  <c:v>1.3209441904101086E-3</c:v>
                </c:pt>
                <c:pt idx="5236">
                  <c:v>1.0061439883831806E-3</c:v>
                </c:pt>
                <c:pt idx="5237">
                  <c:v>3.6903485151757923E-4</c:v>
                </c:pt>
                <c:pt idx="5240">
                  <c:v>3.1305708894815537E-4</c:v>
                </c:pt>
                <c:pt idx="5241">
                  <c:v>4.1084159624349664E-4</c:v>
                </c:pt>
                <c:pt idx="5242">
                  <c:v>8.8714842240790156E-4</c:v>
                </c:pt>
                <c:pt idx="5243">
                  <c:v>5.5006156762590647E-4</c:v>
                </c:pt>
                <c:pt idx="5244">
                  <c:v>4.5679501641665473E-4</c:v>
                </c:pt>
                <c:pt idx="5245">
                  <c:v>6.5009247605031691E-4</c:v>
                </c:pt>
                <c:pt idx="5246">
                  <c:v>7.076320665920533E-4</c:v>
                </c:pt>
                <c:pt idx="5247">
                  <c:v>9.1638547733242245E-5</c:v>
                </c:pt>
                <c:pt idx="5248">
                  <c:v>7.1973641897510375E-4</c:v>
                </c:pt>
                <c:pt idx="5249">
                  <c:v>3.2058858616697223E-4</c:v>
                </c:pt>
                <c:pt idx="5250">
                  <c:v>9.8275936199869462E-4</c:v>
                </c:pt>
                <c:pt idx="5251">
                  <c:v>1.7251842722083633E-3</c:v>
                </c:pt>
                <c:pt idx="5254">
                  <c:v>1.505206581356223E-3</c:v>
                </c:pt>
                <c:pt idx="5255">
                  <c:v>1.3347556402671038E-3</c:v>
                </c:pt>
                <c:pt idx="5256">
                  <c:v>1.6335715499897221E-3</c:v>
                </c:pt>
                <c:pt idx="5257">
                  <c:v>1.3405807169419845E-2</c:v>
                </c:pt>
                <c:pt idx="5258">
                  <c:v>7.6560217830285091E-3</c:v>
                </c:pt>
                <c:pt idx="5259">
                  <c:v>8.830103014814775E-3</c:v>
                </c:pt>
                <c:pt idx="5260">
                  <c:v>2.5093587415738238E-3</c:v>
                </c:pt>
                <c:pt idx="5261">
                  <c:v>1.1253892736726291E-2</c:v>
                </c:pt>
                <c:pt idx="5262">
                  <c:v>1.1797690669381532E-2</c:v>
                </c:pt>
                <c:pt idx="5263">
                  <c:v>2.7162972603475772E-3</c:v>
                </c:pt>
                <c:pt idx="5264">
                  <c:v>6.2399330179260092E-3</c:v>
                </c:pt>
                <c:pt idx="5265">
                  <c:v>2.0972637637673148E-3</c:v>
                </c:pt>
                <c:pt idx="5267">
                  <c:v>1.7185593339056071E-3</c:v>
                </c:pt>
                <c:pt idx="5268">
                  <c:v>7.2875778987544987E-3</c:v>
                </c:pt>
                <c:pt idx="5270">
                  <c:v>1.4281956561985608E-2</c:v>
                </c:pt>
                <c:pt idx="5271">
                  <c:v>3.0965466497294911E-3</c:v>
                </c:pt>
                <c:pt idx="5272">
                  <c:v>2.95506782217516E-3</c:v>
                </c:pt>
                <c:pt idx="5273">
                  <c:v>4.2131617402922025E-3</c:v>
                </c:pt>
                <c:pt idx="5274">
                  <c:v>1.6469464339112332E-3</c:v>
                </c:pt>
                <c:pt idx="5275">
                  <c:v>1.0375925793563447E-2</c:v>
                </c:pt>
                <c:pt idx="5276">
                  <c:v>7.9420281190487746E-3</c:v>
                </c:pt>
                <c:pt idx="5278">
                  <c:v>2.8452237763905001E-3</c:v>
                </c:pt>
                <c:pt idx="5280">
                  <c:v>6.2340706360347966E-4</c:v>
                </c:pt>
                <c:pt idx="5281">
                  <c:v>1.4648946363111559E-3</c:v>
                </c:pt>
                <c:pt idx="5282">
                  <c:v>1.0152307205041169E-3</c:v>
                </c:pt>
                <c:pt idx="5283">
                  <c:v>1.10240111020187E-4</c:v>
                </c:pt>
                <c:pt idx="5284">
                  <c:v>1.4381287132566932E-3</c:v>
                </c:pt>
                <c:pt idx="5285">
                  <c:v>2.0992219827917743E-3</c:v>
                </c:pt>
                <c:pt idx="5287">
                  <c:v>1.3059517572602849E-3</c:v>
                </c:pt>
                <c:pt idx="5288">
                  <c:v>1.3869378991892411E-3</c:v>
                </c:pt>
                <c:pt idx="5289">
                  <c:v>5.7841285600849688E-4</c:v>
                </c:pt>
                <c:pt idx="5290">
                  <c:v>4.8472969657832181E-4</c:v>
                </c:pt>
                <c:pt idx="5291">
                  <c:v>1.5490476685604776E-3</c:v>
                </c:pt>
                <c:pt idx="5292">
                  <c:v>4.454651200130598E-4</c:v>
                </c:pt>
                <c:pt idx="5293">
                  <c:v>9.6920925158848676E-4</c:v>
                </c:pt>
                <c:pt idx="5294">
                  <c:v>1.6581198713332344E-4</c:v>
                </c:pt>
                <c:pt idx="5295">
                  <c:v>1.1626620252715626E-4</c:v>
                </c:pt>
                <c:pt idx="5296">
                  <c:v>3.2315477801796925E-4</c:v>
                </c:pt>
                <c:pt idx="5297">
                  <c:v>1.6697875609764674E-3</c:v>
                </c:pt>
                <c:pt idx="5298">
                  <c:v>7.5085894524349131E-4</c:v>
                </c:pt>
                <c:pt idx="5299">
                  <c:v>1.1316520076032511E-3</c:v>
                </c:pt>
                <c:pt idx="5300">
                  <c:v>4.8320261727832146E-4</c:v>
                </c:pt>
                <c:pt idx="5301">
                  <c:v>3.8144461330011619E-4</c:v>
                </c:pt>
                <c:pt idx="5302">
                  <c:v>2.8129914974004425E-4</c:v>
                </c:pt>
                <c:pt idx="5303">
                  <c:v>5.0393046803633189E-4</c:v>
                </c:pt>
                <c:pt idx="5304">
                  <c:v>1.3174182522520845E-4</c:v>
                </c:pt>
                <c:pt idx="5305">
                  <c:v>3.1779441119750124E-3</c:v>
                </c:pt>
                <c:pt idx="5306">
                  <c:v>6.3275968440630441E-4</c:v>
                </c:pt>
                <c:pt idx="5307">
                  <c:v>4.2631107948984235E-4</c:v>
                </c:pt>
                <c:pt idx="5308">
                  <c:v>2.6252445420441955E-4</c:v>
                </c:pt>
                <c:pt idx="5309">
                  <c:v>3.2563506637364042E-4</c:v>
                </c:pt>
                <c:pt idx="5310">
                  <c:v>1.2607000486937762E-3</c:v>
                </c:pt>
                <c:pt idx="5312">
                  <c:v>4.0131580329186029E-4</c:v>
                </c:pt>
                <c:pt idx="5313">
                  <c:v>4.8694321111008801E-4</c:v>
                </c:pt>
                <c:pt idx="5314">
                  <c:v>1.661888548241397E-4</c:v>
                </c:pt>
                <c:pt idx="5315">
                  <c:v>1.2082600863017806E-4</c:v>
                </c:pt>
                <c:pt idx="5316">
                  <c:v>4.2422569089308978E-4</c:v>
                </c:pt>
                <c:pt idx="5320">
                  <c:v>2.6723547007023073E-4</c:v>
                </c:pt>
                <c:pt idx="5322">
                  <c:v>1.8128346743806006E-3</c:v>
                </c:pt>
                <c:pt idx="5323">
                  <c:v>4.9235889656736303E-4</c:v>
                </c:pt>
                <c:pt idx="5324">
                  <c:v>2.7406513730770326E-3</c:v>
                </c:pt>
                <c:pt idx="5325">
                  <c:v>1.2134718438453055E-3</c:v>
                </c:pt>
                <c:pt idx="5327">
                  <c:v>1.0981735991573399E-3</c:v>
                </c:pt>
                <c:pt idx="5328">
                  <c:v>1.4105655434180435E-3</c:v>
                </c:pt>
                <c:pt idx="5330">
                  <c:v>9.9024425355207358E-4</c:v>
                </c:pt>
                <c:pt idx="5332">
                  <c:v>5.6368174555980889E-4</c:v>
                </c:pt>
                <c:pt idx="5333">
                  <c:v>1.0547812705828906E-3</c:v>
                </c:pt>
                <c:pt idx="5334">
                  <c:v>1.2787970969497216E-3</c:v>
                </c:pt>
                <c:pt idx="5335">
                  <c:v>1.3075157861486105E-2</c:v>
                </c:pt>
                <c:pt idx="5336">
                  <c:v>2.4307881182011835E-4</c:v>
                </c:pt>
                <c:pt idx="5337">
                  <c:v>1.1625748957904555E-3</c:v>
                </c:pt>
                <c:pt idx="5338">
                  <c:v>3.4330643977587188E-3</c:v>
                </c:pt>
                <c:pt idx="5339">
                  <c:v>2.2499655015978471E-3</c:v>
                </c:pt>
                <c:pt idx="5343">
                  <c:v>1.7694831272024895E-3</c:v>
                </c:pt>
                <c:pt idx="5345">
                  <c:v>1.0705229525203847E-4</c:v>
                </c:pt>
                <c:pt idx="5347">
                  <c:v>1.1289127061024503E-3</c:v>
                </c:pt>
                <c:pt idx="5348">
                  <c:v>1.2162877537002816E-3</c:v>
                </c:pt>
                <c:pt idx="5349">
                  <c:v>2.7667755916337399E-4</c:v>
                </c:pt>
                <c:pt idx="5351">
                  <c:v>5.5813464085622058E-4</c:v>
                </c:pt>
                <c:pt idx="5354">
                  <c:v>9.8058307738985097E-4</c:v>
                </c:pt>
                <c:pt idx="5355">
                  <c:v>2.8994582402318441E-3</c:v>
                </c:pt>
                <c:pt idx="5356">
                  <c:v>6.4520761014694682E-4</c:v>
                </c:pt>
                <c:pt idx="5358">
                  <c:v>9.5835909081345711E-4</c:v>
                </c:pt>
                <c:pt idx="5359">
                  <c:v>2.3468968396984498E-4</c:v>
                </c:pt>
                <c:pt idx="5360">
                  <c:v>3.6734748958889419E-3</c:v>
                </c:pt>
                <c:pt idx="5362">
                  <c:v>5.9626174612557588E-4</c:v>
                </c:pt>
                <c:pt idx="5363">
                  <c:v>5.9523817908153096E-4</c:v>
                </c:pt>
                <c:pt idx="5364">
                  <c:v>7.2914814091610864E-4</c:v>
                </c:pt>
                <c:pt idx="5365">
                  <c:v>6.2034594315426141E-4</c:v>
                </c:pt>
                <c:pt idx="5366">
                  <c:v>1.0128121957933992E-3</c:v>
                </c:pt>
                <c:pt idx="5368">
                  <c:v>7.9442285512993684E-4</c:v>
                </c:pt>
                <c:pt idx="5369">
                  <c:v>1.429649896631701E-3</c:v>
                </c:pt>
                <c:pt idx="5371">
                  <c:v>7.3376414320039103E-4</c:v>
                </c:pt>
                <c:pt idx="5372">
                  <c:v>3.7300585103112907E-4</c:v>
                </c:pt>
                <c:pt idx="5373">
                  <c:v>9.3564556808722706E-5</c:v>
                </c:pt>
                <c:pt idx="5374">
                  <c:v>1.9569423360477772E-4</c:v>
                </c:pt>
                <c:pt idx="5375">
                  <c:v>3.6646272960011526E-4</c:v>
                </c:pt>
                <c:pt idx="5377">
                  <c:v>4.1195826217964209E-3</c:v>
                </c:pt>
                <c:pt idx="5379">
                  <c:v>8.7053555861495591E-4</c:v>
                </c:pt>
                <c:pt idx="5382">
                  <c:v>3.5320150430174553E-4</c:v>
                </c:pt>
                <c:pt idx="5383">
                  <c:v>3.6365375492535804E-4</c:v>
                </c:pt>
                <c:pt idx="5384">
                  <c:v>1.8347052435342731E-3</c:v>
                </c:pt>
                <c:pt idx="5387">
                  <c:v>5.6079239145169144E-3</c:v>
                </c:pt>
                <c:pt idx="5388">
                  <c:v>3.4720206918308228E-3</c:v>
                </c:pt>
                <c:pt idx="5389">
                  <c:v>2.5576299229159018E-3</c:v>
                </c:pt>
                <c:pt idx="5390">
                  <c:v>1.8492136058184761E-3</c:v>
                </c:pt>
                <c:pt idx="5391">
                  <c:v>4.0485491907789667E-3</c:v>
                </c:pt>
                <c:pt idx="5392">
                  <c:v>7.6389211344792167E-3</c:v>
                </c:pt>
                <c:pt idx="5394">
                  <c:v>2.3888558931463282E-3</c:v>
                </c:pt>
                <c:pt idx="5395">
                  <c:v>9.6387985894999409E-4</c:v>
                </c:pt>
                <c:pt idx="5397">
                  <c:v>2.7951638172004738E-3</c:v>
                </c:pt>
                <c:pt idx="5398">
                  <c:v>2.0564683469787978E-3</c:v>
                </c:pt>
                <c:pt idx="5399">
                  <c:v>1.4487980941890928E-3</c:v>
                </c:pt>
                <c:pt idx="5401">
                  <c:v>1.0022453290055309E-2</c:v>
                </c:pt>
                <c:pt idx="5402">
                  <c:v>9.4652514141927505E-3</c:v>
                </c:pt>
                <c:pt idx="5403">
                  <c:v>1.7314305328842233E-2</c:v>
                </c:pt>
                <c:pt idx="5404">
                  <c:v>7.5328800532528063E-3</c:v>
                </c:pt>
                <c:pt idx="5405">
                  <c:v>2.8686792480411287E-3</c:v>
                </c:pt>
                <c:pt idx="5406">
                  <c:v>2.2053245193157612E-3</c:v>
                </c:pt>
                <c:pt idx="5407">
                  <c:v>2.1343833192074978E-3</c:v>
                </c:pt>
                <c:pt idx="5408">
                  <c:v>1.3678157330559335E-3</c:v>
                </c:pt>
                <c:pt idx="5409">
                  <c:v>2.2837927653620289E-4</c:v>
                </c:pt>
                <c:pt idx="5412">
                  <c:v>9.3154165131520666E-4</c:v>
                </c:pt>
                <c:pt idx="5413">
                  <c:v>2.7032022260189449E-3</c:v>
                </c:pt>
                <c:pt idx="5414">
                  <c:v>4.8855150061378428E-3</c:v>
                </c:pt>
                <c:pt idx="5415">
                  <c:v>3.3495851211825527E-3</c:v>
                </c:pt>
                <c:pt idx="5417">
                  <c:v>7.5227479031844238E-5</c:v>
                </c:pt>
                <c:pt idx="5418">
                  <c:v>1.4167273831907847E-2</c:v>
                </c:pt>
                <c:pt idx="5419">
                  <c:v>1.3140118532315318E-3</c:v>
                </c:pt>
                <c:pt idx="5421">
                  <c:v>1.5061147922643173E-3</c:v>
                </c:pt>
                <c:pt idx="5424">
                  <c:v>3.0012769713819135E-3</c:v>
                </c:pt>
                <c:pt idx="5425">
                  <c:v>1.2314065855022619E-3</c:v>
                </c:pt>
                <c:pt idx="5426">
                  <c:v>1.6923984105365075E-4</c:v>
                </c:pt>
                <c:pt idx="5428">
                  <c:v>1.0561334000075342E-3</c:v>
                </c:pt>
                <c:pt idx="5429">
                  <c:v>5.4987921369211416E-5</c:v>
                </c:pt>
                <c:pt idx="5430">
                  <c:v>6.3231847206959846E-4</c:v>
                </c:pt>
                <c:pt idx="5432">
                  <c:v>3.2675675538478189E-4</c:v>
                </c:pt>
                <c:pt idx="5433">
                  <c:v>2.730885202925477E-4</c:v>
                </c:pt>
                <c:pt idx="5435">
                  <c:v>4.1163906940407244E-4</c:v>
                </c:pt>
                <c:pt idx="5436">
                  <c:v>9.6640061895914876E-4</c:v>
                </c:pt>
                <c:pt idx="5438">
                  <c:v>4.2140863830250776E-4</c:v>
                </c:pt>
                <c:pt idx="5441">
                  <c:v>3.488696029382517E-4</c:v>
                </c:pt>
                <c:pt idx="5442">
                  <c:v>1.8706838024348205E-4</c:v>
                </c:pt>
                <c:pt idx="5443">
                  <c:v>2.2736037960604783E-3</c:v>
                </c:pt>
                <c:pt idx="5444">
                  <c:v>1.7062590522928906E-3</c:v>
                </c:pt>
                <c:pt idx="5445">
                  <c:v>9.8776578065234619E-4</c:v>
                </c:pt>
                <c:pt idx="5446">
                  <c:v>1.7359671315931083E-3</c:v>
                </c:pt>
                <c:pt idx="5450">
                  <c:v>2.0490137455165541E-4</c:v>
                </c:pt>
                <c:pt idx="5451">
                  <c:v>6.1319116109353989E-4</c:v>
                </c:pt>
                <c:pt idx="5455">
                  <c:v>1.6759775076416423E-4</c:v>
                </c:pt>
                <c:pt idx="5456">
                  <c:v>8.2486595913135684E-4</c:v>
                </c:pt>
                <c:pt idx="5459">
                  <c:v>1.8560883305162074E-4</c:v>
                </c:pt>
                <c:pt idx="5461">
                  <c:v>2.4281049346835952E-3</c:v>
                </c:pt>
                <c:pt idx="5462">
                  <c:v>3.647094726883925E-4</c:v>
                </c:pt>
                <c:pt idx="5463">
                  <c:v>5.6981436504040901E-4</c:v>
                </c:pt>
                <c:pt idx="5465">
                  <c:v>2.0846075640997339E-4</c:v>
                </c:pt>
                <c:pt idx="5466">
                  <c:v>1.3651581561190634E-3</c:v>
                </c:pt>
                <c:pt idx="5467">
                  <c:v>5.8189363399960368E-3</c:v>
                </c:pt>
                <c:pt idx="5468">
                  <c:v>1.5937557177937412E-3</c:v>
                </c:pt>
                <c:pt idx="5469">
                  <c:v>2.1005592464976068E-4</c:v>
                </c:pt>
                <c:pt idx="5470">
                  <c:v>1.1539220137085466E-3</c:v>
                </c:pt>
                <c:pt idx="5473">
                  <c:v>1.9604715054961737E-3</c:v>
                </c:pt>
                <c:pt idx="5474">
                  <c:v>5.2690222506954478E-3</c:v>
                </c:pt>
                <c:pt idx="5475">
                  <c:v>9.8161540085867863E-4</c:v>
                </c:pt>
                <c:pt idx="5477">
                  <c:v>2.4955667805531701E-3</c:v>
                </c:pt>
                <c:pt idx="5478">
                  <c:v>1.6145201534570174E-3</c:v>
                </c:pt>
                <c:pt idx="5479">
                  <c:v>2.3426548364303122E-3</c:v>
                </c:pt>
                <c:pt idx="5481">
                  <c:v>1.0476555305661602E-2</c:v>
                </c:pt>
                <c:pt idx="5482">
                  <c:v>2.1255065887098392E-3</c:v>
                </c:pt>
                <c:pt idx="5483">
                  <c:v>4.0755144069231954E-3</c:v>
                </c:pt>
                <c:pt idx="5484">
                  <c:v>3.2610276478918349E-3</c:v>
                </c:pt>
                <c:pt idx="5485">
                  <c:v>9.1807623085490564E-3</c:v>
                </c:pt>
                <c:pt idx="5486">
                  <c:v>2.3915103045350016E-4</c:v>
                </c:pt>
                <c:pt idx="5487">
                  <c:v>6.7318358715055112E-3</c:v>
                </c:pt>
                <c:pt idx="5490">
                  <c:v>5.3960985038227981E-4</c:v>
                </c:pt>
                <c:pt idx="5491">
                  <c:v>3.6815993360926088E-3</c:v>
                </c:pt>
                <c:pt idx="5492">
                  <c:v>2.3293885846457992E-3</c:v>
                </c:pt>
                <c:pt idx="5494">
                  <c:v>2.282094336501578E-3</c:v>
                </c:pt>
                <c:pt idx="5495">
                  <c:v>3.178112481429862E-3</c:v>
                </c:pt>
                <c:pt idx="5496">
                  <c:v>2.9917102679787306E-3</c:v>
                </c:pt>
                <c:pt idx="5497">
                  <c:v>5.0126520463906262E-4</c:v>
                </c:pt>
                <c:pt idx="5499">
                  <c:v>8.7590050704545001E-3</c:v>
                </c:pt>
                <c:pt idx="5500">
                  <c:v>5.6765718380783782E-4</c:v>
                </c:pt>
                <c:pt idx="5501">
                  <c:v>1.2020613097790468E-2</c:v>
                </c:pt>
                <c:pt idx="5503">
                  <c:v>1.7345451210176604E-3</c:v>
                </c:pt>
                <c:pt idx="5504">
                  <c:v>4.7210428075048251E-3</c:v>
                </c:pt>
                <c:pt idx="5505">
                  <c:v>2.2284283571105058E-3</c:v>
                </c:pt>
                <c:pt idx="5506">
                  <c:v>5.4501295613463869E-4</c:v>
                </c:pt>
                <c:pt idx="5507">
                  <c:v>2.1637442053503214E-3</c:v>
                </c:pt>
                <c:pt idx="5508">
                  <c:v>2.9427177286605092E-3</c:v>
                </c:pt>
                <c:pt idx="5509">
                  <c:v>4.5467022158260026E-4</c:v>
                </c:pt>
                <c:pt idx="5510">
                  <c:v>3.7252645803201368E-3</c:v>
                </c:pt>
                <c:pt idx="5511">
                  <c:v>7.313418209068767E-3</c:v>
                </c:pt>
                <c:pt idx="5512">
                  <c:v>1.1977965463186704E-2</c:v>
                </c:pt>
                <c:pt idx="5513">
                  <c:v>1.099686677852954E-3</c:v>
                </c:pt>
                <c:pt idx="5514">
                  <c:v>2.7584887111759861E-3</c:v>
                </c:pt>
                <c:pt idx="5515">
                  <c:v>7.7369180417471419E-3</c:v>
                </c:pt>
                <c:pt idx="5516">
                  <c:v>1.9354741082237857E-2</c:v>
                </c:pt>
                <c:pt idx="5517">
                  <c:v>1.0469115056772515E-2</c:v>
                </c:pt>
                <c:pt idx="5519">
                  <c:v>6.9646096545708022E-3</c:v>
                </c:pt>
                <c:pt idx="5520">
                  <c:v>5.3359011345694369E-3</c:v>
                </c:pt>
                <c:pt idx="5521">
                  <c:v>1.298861064525965E-3</c:v>
                </c:pt>
                <c:pt idx="5522">
                  <c:v>1.786085277577782E-4</c:v>
                </c:pt>
                <c:pt idx="5524">
                  <c:v>1.5194356899446272E-2</c:v>
                </c:pt>
                <c:pt idx="5525">
                  <c:v>5.4893183855238142E-3</c:v>
                </c:pt>
                <c:pt idx="5527">
                  <c:v>8.0482616090418908E-4</c:v>
                </c:pt>
                <c:pt idx="5528">
                  <c:v>9.7820945508707135E-3</c:v>
                </c:pt>
                <c:pt idx="5530">
                  <c:v>9.8980397876506968E-4</c:v>
                </c:pt>
                <c:pt idx="5531">
                  <c:v>3.8088485395405759E-4</c:v>
                </c:pt>
                <c:pt idx="5532">
                  <c:v>2.8902387051776761E-3</c:v>
                </c:pt>
                <c:pt idx="5534">
                  <c:v>2.7516180659668363E-2</c:v>
                </c:pt>
                <c:pt idx="5535">
                  <c:v>4.0955346435427933E-2</c:v>
                </c:pt>
                <c:pt idx="5536">
                  <c:v>3.266588450537677E-3</c:v>
                </c:pt>
                <c:pt idx="5538">
                  <c:v>6.7872517099917349E-3</c:v>
                </c:pt>
                <c:pt idx="5539">
                  <c:v>1.579434132775948E-3</c:v>
                </c:pt>
                <c:pt idx="5540">
                  <c:v>3.1157053809213664E-3</c:v>
                </c:pt>
                <c:pt idx="5541">
                  <c:v>5.9580755833254506E-2</c:v>
                </c:pt>
                <c:pt idx="5542">
                  <c:v>8.1172476117853335E-3</c:v>
                </c:pt>
                <c:pt idx="5543">
                  <c:v>9.4553158103072125E-3</c:v>
                </c:pt>
                <c:pt idx="5544">
                  <c:v>5.6282081320546398E-3</c:v>
                </c:pt>
                <c:pt idx="5546">
                  <c:v>4.3983381820370355E-3</c:v>
                </c:pt>
                <c:pt idx="5547">
                  <c:v>1.5280411920065493E-2</c:v>
                </c:pt>
                <c:pt idx="5548">
                  <c:v>1.1487275962242784E-2</c:v>
                </c:pt>
                <c:pt idx="5549">
                  <c:v>8.2350272800186929E-3</c:v>
                </c:pt>
                <c:pt idx="5550">
                  <c:v>2.4374129314284039E-3</c:v>
                </c:pt>
                <c:pt idx="5551">
                  <c:v>3.7369083398083366E-3</c:v>
                </c:pt>
                <c:pt idx="5553">
                  <c:v>1.0741000591847883E-3</c:v>
                </c:pt>
                <c:pt idx="5554">
                  <c:v>4.5888349551627075E-4</c:v>
                </c:pt>
                <c:pt idx="5555">
                  <c:v>1.3688702624979789E-4</c:v>
                </c:pt>
                <c:pt idx="5556">
                  <c:v>7.208147333501746E-3</c:v>
                </c:pt>
                <c:pt idx="5557">
                  <c:v>1.1618416049876735E-3</c:v>
                </c:pt>
                <c:pt idx="5558">
                  <c:v>1.549268383678929E-3</c:v>
                </c:pt>
                <c:pt idx="5559">
                  <c:v>2.8113829846214042E-3</c:v>
                </c:pt>
                <c:pt idx="5560">
                  <c:v>2.9951216274331422E-3</c:v>
                </c:pt>
                <c:pt idx="5563">
                  <c:v>6.7413753870656417E-4</c:v>
                </c:pt>
                <c:pt idx="5564">
                  <c:v>2.4868224994694455E-3</c:v>
                </c:pt>
                <c:pt idx="5565">
                  <c:v>2.1398814745135248E-4</c:v>
                </c:pt>
                <c:pt idx="5566">
                  <c:v>8.6380918766794292E-3</c:v>
                </c:pt>
                <c:pt idx="5567">
                  <c:v>9.67521397916533E-4</c:v>
                </c:pt>
                <c:pt idx="5568">
                  <c:v>8.7170828971315051E-4</c:v>
                </c:pt>
                <c:pt idx="5570">
                  <c:v>2.2737542786795679E-3</c:v>
                </c:pt>
                <c:pt idx="5571">
                  <c:v>1.6330698416124712E-4</c:v>
                </c:pt>
                <c:pt idx="5572">
                  <c:v>4.2201427862271377E-3</c:v>
                </c:pt>
                <c:pt idx="5573">
                  <c:v>1.0136659113925116E-3</c:v>
                </c:pt>
                <c:pt idx="5574">
                  <c:v>1.3025458556475784E-3</c:v>
                </c:pt>
                <c:pt idx="5575">
                  <c:v>9.1851902455989819E-4</c:v>
                </c:pt>
                <c:pt idx="5576">
                  <c:v>1.4879762557285009E-3</c:v>
                </c:pt>
                <c:pt idx="5577">
                  <c:v>1.0122481873935324E-3</c:v>
                </c:pt>
                <c:pt idx="5578">
                  <c:v>1.3602067425864245E-3</c:v>
                </c:pt>
                <c:pt idx="5579">
                  <c:v>3.1849592892672827E-3</c:v>
                </c:pt>
                <c:pt idx="5580">
                  <c:v>9.0130123297418288E-4</c:v>
                </c:pt>
                <c:pt idx="5581">
                  <c:v>5.1049960585135359E-5</c:v>
                </c:pt>
                <c:pt idx="5582">
                  <c:v>5.6972934954264759E-4</c:v>
                </c:pt>
                <c:pt idx="5583">
                  <c:v>3.6499638646502033E-4</c:v>
                </c:pt>
                <c:pt idx="5584">
                  <c:v>6.4714414872218495E-4</c:v>
                </c:pt>
                <c:pt idx="5585">
                  <c:v>6.1194382222958476E-4</c:v>
                </c:pt>
                <c:pt idx="5587">
                  <c:v>4.5043994771244527E-4</c:v>
                </c:pt>
                <c:pt idx="5588">
                  <c:v>6.6341933964777556E-4</c:v>
                </c:pt>
                <c:pt idx="5590">
                  <c:v>1.5065805967260947E-3</c:v>
                </c:pt>
                <c:pt idx="5591">
                  <c:v>2.9470733579908007E-4</c:v>
                </c:pt>
                <c:pt idx="5592">
                  <c:v>2.3787792474674304E-3</c:v>
                </c:pt>
                <c:pt idx="5593">
                  <c:v>5.3502085366413101E-4</c:v>
                </c:pt>
                <c:pt idx="5595">
                  <c:v>1.4039276702113449E-4</c:v>
                </c:pt>
                <c:pt idx="5596">
                  <c:v>3.663295920639798E-4</c:v>
                </c:pt>
                <c:pt idx="5598">
                  <c:v>5.8198332147188362E-4</c:v>
                </c:pt>
                <c:pt idx="5599">
                  <c:v>1.8086254759971884E-3</c:v>
                </c:pt>
                <c:pt idx="5600">
                  <c:v>6.7335261774849797E-4</c:v>
                </c:pt>
                <c:pt idx="5601">
                  <c:v>1.3335654046921714E-3</c:v>
                </c:pt>
                <c:pt idx="5602">
                  <c:v>4.6457642754805872E-4</c:v>
                </c:pt>
                <c:pt idx="5603">
                  <c:v>1.9717188346523138E-3</c:v>
                </c:pt>
                <c:pt idx="5604">
                  <c:v>9.0608813514135079E-4</c:v>
                </c:pt>
                <c:pt idx="5605">
                  <c:v>2.8605450891579757E-4</c:v>
                </c:pt>
                <c:pt idx="5606">
                  <c:v>1.7750416239102121E-3</c:v>
                </c:pt>
                <c:pt idx="5607">
                  <c:v>4.1489541027677187E-3</c:v>
                </c:pt>
                <c:pt idx="5608">
                  <c:v>2.4907339163039943E-4</c:v>
                </c:pt>
                <c:pt idx="5609">
                  <c:v>6.9540417398773246E-3</c:v>
                </c:pt>
                <c:pt idx="5610">
                  <c:v>5.7150287687845452E-3</c:v>
                </c:pt>
                <c:pt idx="5611">
                  <c:v>2.2119542588653227E-4</c:v>
                </c:pt>
                <c:pt idx="5612">
                  <c:v>2.6871568486820049E-3</c:v>
                </c:pt>
                <c:pt idx="5613">
                  <c:v>2.5458113239495901E-3</c:v>
                </c:pt>
                <c:pt idx="5614">
                  <c:v>8.8281318408587857E-4</c:v>
                </c:pt>
                <c:pt idx="5615">
                  <c:v>5.2831769746073743E-4</c:v>
                </c:pt>
                <c:pt idx="5617">
                  <c:v>1.6593104449222264E-3</c:v>
                </c:pt>
                <c:pt idx="5618">
                  <c:v>1.7068412452289736E-3</c:v>
                </c:pt>
                <c:pt idx="5619">
                  <c:v>1.6781795026542437E-2</c:v>
                </c:pt>
                <c:pt idx="5620">
                  <c:v>5.1918045078208942E-3</c:v>
                </c:pt>
                <c:pt idx="5621">
                  <c:v>3.7952909915806251E-3</c:v>
                </c:pt>
                <c:pt idx="5622">
                  <c:v>2.7677434964450374E-3</c:v>
                </c:pt>
                <c:pt idx="5624">
                  <c:v>2.2715598244195325E-3</c:v>
                </c:pt>
                <c:pt idx="5625">
                  <c:v>4.1532829254123296E-3</c:v>
                </c:pt>
                <c:pt idx="5626">
                  <c:v>2.0666497447654111E-3</c:v>
                </c:pt>
                <c:pt idx="5627">
                  <c:v>1.0251190447505408E-3</c:v>
                </c:pt>
                <c:pt idx="5628">
                  <c:v>2.1253224584966442E-4</c:v>
                </c:pt>
                <c:pt idx="5629">
                  <c:v>2.3412780462440975E-3</c:v>
                </c:pt>
                <c:pt idx="5630">
                  <c:v>1.1002494123429508E-3</c:v>
                </c:pt>
                <c:pt idx="5631">
                  <c:v>1.3461551520359822E-3</c:v>
                </c:pt>
                <c:pt idx="5632">
                  <c:v>2.044294958531776E-3</c:v>
                </c:pt>
                <c:pt idx="5633">
                  <c:v>9.5252907888521805E-4</c:v>
                </c:pt>
                <c:pt idx="5634">
                  <c:v>1.2889331698418313E-3</c:v>
                </c:pt>
                <c:pt idx="5635">
                  <c:v>9.9369631362056102E-4</c:v>
                </c:pt>
                <c:pt idx="5636">
                  <c:v>2.6649028179274602E-4</c:v>
                </c:pt>
                <c:pt idx="5639">
                  <c:v>9.0006497267609582E-4</c:v>
                </c:pt>
                <c:pt idx="5640">
                  <c:v>7.4664470254291759E-4</c:v>
                </c:pt>
                <c:pt idx="5641">
                  <c:v>3.123505857286163E-3</c:v>
                </c:pt>
                <c:pt idx="5642">
                  <c:v>1.1705852236878873E-3</c:v>
                </c:pt>
                <c:pt idx="5643">
                  <c:v>1.8360950829238243E-3</c:v>
                </c:pt>
                <c:pt idx="5645">
                  <c:v>5.083598638184933E-4</c:v>
                </c:pt>
                <c:pt idx="5646">
                  <c:v>2.993702429816906E-3</c:v>
                </c:pt>
                <c:pt idx="5647">
                  <c:v>5.2034556577229302E-4</c:v>
                </c:pt>
                <c:pt idx="5648">
                  <c:v>8.4231798332271815E-4</c:v>
                </c:pt>
                <c:pt idx="5654">
                  <c:v>4.5058254705805472E-4</c:v>
                </c:pt>
                <c:pt idx="5655">
                  <c:v>4.7143575481380714E-4</c:v>
                </c:pt>
                <c:pt idx="5656">
                  <c:v>1.0627239432606397E-3</c:v>
                </c:pt>
                <c:pt idx="5657">
                  <c:v>3.3236048023435995E-4</c:v>
                </c:pt>
                <c:pt idx="5659">
                  <c:v>7.6606718641590804E-4</c:v>
                </c:pt>
                <c:pt idx="5660">
                  <c:v>8.9390378201439241E-4</c:v>
                </c:pt>
                <c:pt idx="5661">
                  <c:v>4.417938617598316E-3</c:v>
                </c:pt>
                <c:pt idx="5662">
                  <c:v>3.2301847121239078E-4</c:v>
                </c:pt>
                <c:pt idx="5664">
                  <c:v>4.2030347844765701E-3</c:v>
                </c:pt>
                <c:pt idx="5665">
                  <c:v>1.5229197101417893E-3</c:v>
                </c:pt>
                <c:pt idx="5666">
                  <c:v>7.1484395872275161E-3</c:v>
                </c:pt>
                <c:pt idx="5667">
                  <c:v>3.4334340400113761E-3</c:v>
                </c:pt>
                <c:pt idx="5668">
                  <c:v>1.241120467049471E-3</c:v>
                </c:pt>
                <c:pt idx="5669">
                  <c:v>2.4911373500392953E-3</c:v>
                </c:pt>
                <c:pt idx="5670">
                  <c:v>1.5365462985588551E-3</c:v>
                </c:pt>
                <c:pt idx="5671">
                  <c:v>3.093946887461689E-3</c:v>
                </c:pt>
                <c:pt idx="5672">
                  <c:v>8.5886762453173734E-4</c:v>
                </c:pt>
                <c:pt idx="5673">
                  <c:v>8.0094300239392775E-4</c:v>
                </c:pt>
                <c:pt idx="5674">
                  <c:v>8.0970515880078402E-4</c:v>
                </c:pt>
                <c:pt idx="5676">
                  <c:v>9.0658677100180734E-4</c:v>
                </c:pt>
                <c:pt idx="5679">
                  <c:v>1.9185808598919481E-4</c:v>
                </c:pt>
                <c:pt idx="5680">
                  <c:v>3.4304217108063539E-4</c:v>
                </c:pt>
                <c:pt idx="5682">
                  <c:v>1.7258011522093029E-4</c:v>
                </c:pt>
                <c:pt idx="5684">
                  <c:v>2.704939665423176E-4</c:v>
                </c:pt>
                <c:pt idx="5686">
                  <c:v>1.6807946235366771E-4</c:v>
                </c:pt>
                <c:pt idx="5688">
                  <c:v>7.6028757021328041E-5</c:v>
                </c:pt>
                <c:pt idx="5690">
                  <c:v>1.3728662836315292E-3</c:v>
                </c:pt>
                <c:pt idx="5691">
                  <c:v>1.369812857188589E-3</c:v>
                </c:pt>
                <c:pt idx="5694">
                  <c:v>6.979523606437777E-4</c:v>
                </c:pt>
                <c:pt idx="5695">
                  <c:v>7.7649116045782674E-4</c:v>
                </c:pt>
                <c:pt idx="5696">
                  <c:v>5.9545342488440741E-4</c:v>
                </c:pt>
                <c:pt idx="5697">
                  <c:v>1.2226081055695886E-4</c:v>
                </c:pt>
                <c:pt idx="5699">
                  <c:v>6.728676289731346E-4</c:v>
                </c:pt>
                <c:pt idx="5702">
                  <c:v>2.6758447448682054E-3</c:v>
                </c:pt>
                <c:pt idx="5703">
                  <c:v>5.1632213666015221E-4</c:v>
                </c:pt>
                <c:pt idx="5704">
                  <c:v>4.1707496760596662E-3</c:v>
                </c:pt>
                <c:pt idx="5705">
                  <c:v>3.6079094329377484E-4</c:v>
                </c:pt>
                <c:pt idx="5706">
                  <c:v>2.2460525912993395E-3</c:v>
                </c:pt>
                <c:pt idx="5707">
                  <c:v>8.2031082935465514E-4</c:v>
                </c:pt>
                <c:pt idx="5708">
                  <c:v>5.0999288602803265E-4</c:v>
                </c:pt>
                <c:pt idx="5709">
                  <c:v>1.5993233613479912E-3</c:v>
                </c:pt>
                <c:pt idx="5710">
                  <c:v>9.0896898742059929E-4</c:v>
                </c:pt>
                <c:pt idx="5711">
                  <c:v>4.2163983595019956E-3</c:v>
                </c:pt>
                <c:pt idx="5712">
                  <c:v>5.0888543361090959E-4</c:v>
                </c:pt>
                <c:pt idx="5713">
                  <c:v>4.0091179168689258E-3</c:v>
                </c:pt>
                <c:pt idx="5714">
                  <c:v>2.582261209655377E-3</c:v>
                </c:pt>
                <c:pt idx="5715">
                  <c:v>1.673313133211013E-3</c:v>
                </c:pt>
                <c:pt idx="5716">
                  <c:v>2.3844999896835296E-3</c:v>
                </c:pt>
                <c:pt idx="5717">
                  <c:v>6.6166992772351176E-4</c:v>
                </c:pt>
                <c:pt idx="5718">
                  <c:v>8.6981662708358852E-3</c:v>
                </c:pt>
                <c:pt idx="5719">
                  <c:v>8.9076982418681745E-4</c:v>
                </c:pt>
                <c:pt idx="5720">
                  <c:v>1.8014089012450463E-3</c:v>
                </c:pt>
                <c:pt idx="5721">
                  <c:v>4.2633141280314698E-3</c:v>
                </c:pt>
                <c:pt idx="5722">
                  <c:v>2.0701311298173611E-2</c:v>
                </c:pt>
                <c:pt idx="5724">
                  <c:v>3.6815334748282768E-3</c:v>
                </c:pt>
                <c:pt idx="5725">
                  <c:v>1.4087160733780135E-2</c:v>
                </c:pt>
                <c:pt idx="5726">
                  <c:v>3.5681625245995324E-3</c:v>
                </c:pt>
                <c:pt idx="5727">
                  <c:v>2.1586052299865267E-4</c:v>
                </c:pt>
                <c:pt idx="5728">
                  <c:v>2.159849107462467E-3</c:v>
                </c:pt>
                <c:pt idx="5729">
                  <c:v>9.6500355909310718E-4</c:v>
                </c:pt>
                <c:pt idx="5730">
                  <c:v>1.8416673805285474E-3</c:v>
                </c:pt>
                <c:pt idx="5731">
                  <c:v>5.6222583217414455E-4</c:v>
                </c:pt>
                <c:pt idx="5732">
                  <c:v>3.3829747280631267E-3</c:v>
                </c:pt>
                <c:pt idx="5733">
                  <c:v>3.961756483313557E-3</c:v>
                </c:pt>
                <c:pt idx="5734">
                  <c:v>1.2315989228208635E-2</c:v>
                </c:pt>
                <c:pt idx="5735">
                  <c:v>2.6290245555511274E-3</c:v>
                </c:pt>
                <c:pt idx="5737">
                  <c:v>1.0234250186007378E-3</c:v>
                </c:pt>
                <c:pt idx="5738">
                  <c:v>1.4431025287486837E-3</c:v>
                </c:pt>
                <c:pt idx="5740">
                  <c:v>7.3863301018506095E-4</c:v>
                </c:pt>
                <c:pt idx="5741">
                  <c:v>1.0849042612114256E-3</c:v>
                </c:pt>
                <c:pt idx="5743">
                  <c:v>4.2773207137153978E-3</c:v>
                </c:pt>
                <c:pt idx="5744">
                  <c:v>7.5064442725620965E-4</c:v>
                </c:pt>
                <c:pt idx="5745">
                  <c:v>1.8962883091791683E-3</c:v>
                </c:pt>
                <c:pt idx="5746">
                  <c:v>5.9819158313275951E-4</c:v>
                </c:pt>
                <c:pt idx="5747">
                  <c:v>1.0104109693398324E-3</c:v>
                </c:pt>
                <c:pt idx="5748">
                  <c:v>3.8062661431327452E-4</c:v>
                </c:pt>
                <c:pt idx="5749">
                  <c:v>3.0210972525282275E-4</c:v>
                </c:pt>
                <c:pt idx="5750">
                  <c:v>9.828639317648782E-4</c:v>
                </c:pt>
                <c:pt idx="5752">
                  <c:v>1.3424623770636189E-4</c:v>
                </c:pt>
                <c:pt idx="5753">
                  <c:v>2.1389537282533893E-4</c:v>
                </c:pt>
                <c:pt idx="5754">
                  <c:v>5.0577516742654552E-3</c:v>
                </c:pt>
                <c:pt idx="5756">
                  <c:v>3.0775272423512554E-3</c:v>
                </c:pt>
                <c:pt idx="5757">
                  <c:v>1.5691301047287911E-3</c:v>
                </c:pt>
                <c:pt idx="5759">
                  <c:v>1.1351890189778386E-3</c:v>
                </c:pt>
                <c:pt idx="5760">
                  <c:v>4.5656604259137242E-4</c:v>
                </c:pt>
                <c:pt idx="5761">
                  <c:v>6.5186211920143834E-4</c:v>
                </c:pt>
                <c:pt idx="5763">
                  <c:v>2.3304695486479635E-4</c:v>
                </c:pt>
                <c:pt idx="5764">
                  <c:v>1.6290786157820557E-4</c:v>
                </c:pt>
                <c:pt idx="5767">
                  <c:v>1.9076201430907232E-4</c:v>
                </c:pt>
                <c:pt idx="5768">
                  <c:v>7.2890615038645034E-3</c:v>
                </c:pt>
                <c:pt idx="5769">
                  <c:v>2.8241988197499652E-4</c:v>
                </c:pt>
                <c:pt idx="5770">
                  <c:v>7.7970783704481436E-4</c:v>
                </c:pt>
                <c:pt idx="5771">
                  <c:v>1.1465614767525737E-4</c:v>
                </c:pt>
                <c:pt idx="5772">
                  <c:v>4.1632988687277219E-3</c:v>
                </c:pt>
                <c:pt idx="5773">
                  <c:v>5.8149115687510043E-4</c:v>
                </c:pt>
                <c:pt idx="5777">
                  <c:v>4.6067888355478604E-4</c:v>
                </c:pt>
                <c:pt idx="5779">
                  <c:v>7.2938442576843399E-4</c:v>
                </c:pt>
                <c:pt idx="5780">
                  <c:v>6.6938024550506595E-4</c:v>
                </c:pt>
                <c:pt idx="5781">
                  <c:v>1.6604909413507685E-3</c:v>
                </c:pt>
                <c:pt idx="5783">
                  <c:v>4.2138499600211397E-4</c:v>
                </c:pt>
                <c:pt idx="5784">
                  <c:v>2.9052437459418316E-4</c:v>
                </c:pt>
                <c:pt idx="5785">
                  <c:v>1.890684088162161E-4</c:v>
                </c:pt>
                <c:pt idx="5786">
                  <c:v>2.3851207000970031E-3</c:v>
                </c:pt>
                <c:pt idx="5787">
                  <c:v>9.9783722112145807E-4</c:v>
                </c:pt>
                <c:pt idx="5788">
                  <c:v>4.6906356290228406E-4</c:v>
                </c:pt>
                <c:pt idx="5789">
                  <c:v>1.596878816376956E-3</c:v>
                </c:pt>
                <c:pt idx="5791">
                  <c:v>9.8134501441906013E-4</c:v>
                </c:pt>
                <c:pt idx="5792">
                  <c:v>7.6218363434409173E-4</c:v>
                </c:pt>
                <c:pt idx="5793">
                  <c:v>2.7540128815651209E-4</c:v>
                </c:pt>
                <c:pt idx="5794">
                  <c:v>2.092268519424347E-4</c:v>
                </c:pt>
                <c:pt idx="5796">
                  <c:v>1.3970434391782805E-3</c:v>
                </c:pt>
                <c:pt idx="5797">
                  <c:v>7.4559662699868546E-4</c:v>
                </c:pt>
                <c:pt idx="5799">
                  <c:v>8.3129811964287889E-4</c:v>
                </c:pt>
                <c:pt idx="5800">
                  <c:v>1.4156922429794716E-4</c:v>
                </c:pt>
                <c:pt idx="5802">
                  <c:v>1.7171606941597791E-4</c:v>
                </c:pt>
                <c:pt idx="5804">
                  <c:v>3.8055601258265019E-4</c:v>
                </c:pt>
                <c:pt idx="5805">
                  <c:v>9.3159916890403146E-4</c:v>
                </c:pt>
                <c:pt idx="5807">
                  <c:v>7.4739365941875046E-4</c:v>
                </c:pt>
                <c:pt idx="5808">
                  <c:v>9.2620543699479575E-4</c:v>
                </c:pt>
                <c:pt idx="5809">
                  <c:v>9.6117227981030187E-5</c:v>
                </c:pt>
                <c:pt idx="5810">
                  <c:v>2.5043777359956039E-4</c:v>
                </c:pt>
                <c:pt idx="5811">
                  <c:v>5.5293687647457073E-4</c:v>
                </c:pt>
                <c:pt idx="5813">
                  <c:v>2.3086058007110464E-4</c:v>
                </c:pt>
                <c:pt idx="5814">
                  <c:v>3.6327617564775599E-4</c:v>
                </c:pt>
                <c:pt idx="5817">
                  <c:v>3.7382654358689323E-4</c:v>
                </c:pt>
                <c:pt idx="5819">
                  <c:v>5.58798613348125E-4</c:v>
                </c:pt>
                <c:pt idx="5820">
                  <c:v>4.0069499033710962E-4</c:v>
                </c:pt>
                <c:pt idx="5821">
                  <c:v>3.3795670055159535E-4</c:v>
                </c:pt>
                <c:pt idx="5823">
                  <c:v>5.1752972755148962E-4</c:v>
                </c:pt>
                <c:pt idx="5824">
                  <c:v>4.7020696549215539E-4</c:v>
                </c:pt>
                <c:pt idx="5825">
                  <c:v>8.1005334181219815E-4</c:v>
                </c:pt>
                <c:pt idx="5826">
                  <c:v>1.8952736906180441E-4</c:v>
                </c:pt>
                <c:pt idx="5828">
                  <c:v>1.5494903987560401E-3</c:v>
                </c:pt>
                <c:pt idx="5829">
                  <c:v>1.094267709627937E-3</c:v>
                </c:pt>
                <c:pt idx="5830">
                  <c:v>2.1774348035002652E-4</c:v>
                </c:pt>
                <c:pt idx="5831">
                  <c:v>1.4009770954773453E-4</c:v>
                </c:pt>
                <c:pt idx="5832">
                  <c:v>1.7481222883680033E-3</c:v>
                </c:pt>
                <c:pt idx="5833">
                  <c:v>5.4323792005705313E-4</c:v>
                </c:pt>
                <c:pt idx="5836">
                  <c:v>1.783543991122151E-3</c:v>
                </c:pt>
                <c:pt idx="5837">
                  <c:v>3.5046860170686873E-4</c:v>
                </c:pt>
                <c:pt idx="5841">
                  <c:v>1.3411613521604313E-4</c:v>
                </c:pt>
                <c:pt idx="5842">
                  <c:v>2.9834410049791725E-4</c:v>
                </c:pt>
                <c:pt idx="5843">
                  <c:v>4.3687341644740732E-4</c:v>
                </c:pt>
                <c:pt idx="5844">
                  <c:v>2.4251427078451886E-3</c:v>
                </c:pt>
                <c:pt idx="5846">
                  <c:v>1.6245223802238843E-3</c:v>
                </c:pt>
                <c:pt idx="5847">
                  <c:v>4.6430098516235296E-4</c:v>
                </c:pt>
                <c:pt idx="5848">
                  <c:v>3.6831794333630708E-4</c:v>
                </c:pt>
                <c:pt idx="5849">
                  <c:v>1.5806069547348032E-3</c:v>
                </c:pt>
                <c:pt idx="5850">
                  <c:v>2.5247688385407747E-3</c:v>
                </c:pt>
                <c:pt idx="5851">
                  <c:v>3.6309705305601833E-5</c:v>
                </c:pt>
                <c:pt idx="5852">
                  <c:v>4.7562827583416618E-4</c:v>
                </c:pt>
                <c:pt idx="5853">
                  <c:v>1.7841929136155612E-3</c:v>
                </c:pt>
                <c:pt idx="5854">
                  <c:v>1.4675718168230868E-3</c:v>
                </c:pt>
                <c:pt idx="5855">
                  <c:v>5.6395849534668471E-4</c:v>
                </c:pt>
                <c:pt idx="5856">
                  <c:v>4.820896963725698E-4</c:v>
                </c:pt>
                <c:pt idx="5858">
                  <c:v>8.8456392977020914E-5</c:v>
                </c:pt>
                <c:pt idx="5859">
                  <c:v>9.7691202886556069E-4</c:v>
                </c:pt>
                <c:pt idx="5860">
                  <c:v>4.349115793158015E-4</c:v>
                </c:pt>
                <c:pt idx="5861">
                  <c:v>2.5742649481045204E-3</c:v>
                </c:pt>
                <c:pt idx="5864">
                  <c:v>4.368062426005766E-4</c:v>
                </c:pt>
                <c:pt idx="5865">
                  <c:v>1.7117482058813642E-3</c:v>
                </c:pt>
                <c:pt idx="5866">
                  <c:v>1.0130540377209125E-3</c:v>
                </c:pt>
                <c:pt idx="5870">
                  <c:v>9.4912699652128358E-4</c:v>
                </c:pt>
                <c:pt idx="5871">
                  <c:v>1.0709725926743188E-3</c:v>
                </c:pt>
                <c:pt idx="5873">
                  <c:v>8.981266722930182E-4</c:v>
                </c:pt>
                <c:pt idx="5874">
                  <c:v>9.687767312781631E-4</c:v>
                </c:pt>
                <c:pt idx="5875">
                  <c:v>7.7333617815571968E-4</c:v>
                </c:pt>
                <c:pt idx="5876">
                  <c:v>7.7500224883718708E-4</c:v>
                </c:pt>
                <c:pt idx="5878">
                  <c:v>3.727792364819646E-4</c:v>
                </c:pt>
                <c:pt idx="5879">
                  <c:v>3.4611219062861102E-4</c:v>
                </c:pt>
                <c:pt idx="5880">
                  <c:v>2.6499756940556985E-3</c:v>
                </c:pt>
                <c:pt idx="5881">
                  <c:v>2.9757021999515072E-4</c:v>
                </c:pt>
                <c:pt idx="5882">
                  <c:v>3.0872885240132355E-4</c:v>
                </c:pt>
                <c:pt idx="5883">
                  <c:v>8.0982785790455897E-4</c:v>
                </c:pt>
                <c:pt idx="5885">
                  <c:v>4.3300690481949461E-4</c:v>
                </c:pt>
                <c:pt idx="5886">
                  <c:v>4.2133246519053492E-3</c:v>
                </c:pt>
                <c:pt idx="5887">
                  <c:v>1.6705566452974705E-3</c:v>
                </c:pt>
                <c:pt idx="5888">
                  <c:v>9.7861661752059199E-3</c:v>
                </c:pt>
                <c:pt idx="5890">
                  <c:v>3.3665451360361939E-3</c:v>
                </c:pt>
                <c:pt idx="5891">
                  <c:v>1.1939112229291382E-3</c:v>
                </c:pt>
                <c:pt idx="5893">
                  <c:v>1.5533024943454696E-4</c:v>
                </c:pt>
                <c:pt idx="5897">
                  <c:v>7.5706339488257064E-4</c:v>
                </c:pt>
                <c:pt idx="5898">
                  <c:v>2.0797373737951866E-4</c:v>
                </c:pt>
                <c:pt idx="5899">
                  <c:v>3.1566689736594418E-4</c:v>
                </c:pt>
                <c:pt idx="5900">
                  <c:v>1.5232238475437175E-3</c:v>
                </c:pt>
                <c:pt idx="5901">
                  <c:v>1.2559875087670168E-4</c:v>
                </c:pt>
                <c:pt idx="5902">
                  <c:v>7.893212451014276E-4</c:v>
                </c:pt>
                <c:pt idx="5903">
                  <c:v>8.7949615102111229E-4</c:v>
                </c:pt>
                <c:pt idx="5904">
                  <c:v>2.8779881457949806E-4</c:v>
                </c:pt>
                <c:pt idx="5905">
                  <c:v>2.0738674898524706E-4</c:v>
                </c:pt>
                <c:pt idx="5906">
                  <c:v>9.2915331653182389E-5</c:v>
                </c:pt>
                <c:pt idx="5907">
                  <c:v>4.5582036450360483E-4</c:v>
                </c:pt>
                <c:pt idx="5908">
                  <c:v>2.1636182284404783E-3</c:v>
                </c:pt>
                <c:pt idx="5909">
                  <c:v>1.2616454696780949E-3</c:v>
                </c:pt>
                <c:pt idx="5910">
                  <c:v>5.3537470910966023E-4</c:v>
                </c:pt>
                <c:pt idx="5911">
                  <c:v>5.5972621944095941E-4</c:v>
                </c:pt>
                <c:pt idx="5917">
                  <c:v>4.8229284747419173E-4</c:v>
                </c:pt>
                <c:pt idx="5919">
                  <c:v>2.2713425043266989E-4</c:v>
                </c:pt>
                <c:pt idx="5920">
                  <c:v>2.7228500629354141E-4</c:v>
                </c:pt>
                <c:pt idx="5921">
                  <c:v>1.9572674497546523E-3</c:v>
                </c:pt>
                <c:pt idx="5922">
                  <c:v>1.2452789206844957E-3</c:v>
                </c:pt>
                <c:pt idx="5923">
                  <c:v>5.803042325975375E-4</c:v>
                </c:pt>
                <c:pt idx="5925">
                  <c:v>8.642444376433675E-3</c:v>
                </c:pt>
                <c:pt idx="5928">
                  <c:v>1.0220359651403893E-2</c:v>
                </c:pt>
                <c:pt idx="5929">
                  <c:v>2.4432195391390936E-3</c:v>
                </c:pt>
                <c:pt idx="5930">
                  <c:v>8.8341604140298423E-3</c:v>
                </c:pt>
                <c:pt idx="5931">
                  <c:v>3.6498159075233286E-4</c:v>
                </c:pt>
                <c:pt idx="5932">
                  <c:v>4.255733874752408E-4</c:v>
                </c:pt>
                <c:pt idx="5933">
                  <c:v>4.2969478805449268E-2</c:v>
                </c:pt>
                <c:pt idx="5936">
                  <c:v>2.4916219046681553E-3</c:v>
                </c:pt>
                <c:pt idx="5939">
                  <c:v>1.2634596723854615E-3</c:v>
                </c:pt>
                <c:pt idx="5940">
                  <c:v>7.880555009067482E-3</c:v>
                </c:pt>
                <c:pt idx="5942">
                  <c:v>3.1024086049167066E-3</c:v>
                </c:pt>
                <c:pt idx="5943">
                  <c:v>6.8804293672244712E-5</c:v>
                </c:pt>
                <c:pt idx="5945">
                  <c:v>1.061384064519886E-3</c:v>
                </c:pt>
                <c:pt idx="5946">
                  <c:v>1.0941396661807584E-3</c:v>
                </c:pt>
                <c:pt idx="5947">
                  <c:v>1.6925750870745088E-3</c:v>
                </c:pt>
                <c:pt idx="5948">
                  <c:v>1.991574227086642E-2</c:v>
                </c:pt>
                <c:pt idx="5949">
                  <c:v>7.4333263394336805E-4</c:v>
                </c:pt>
                <c:pt idx="5951">
                  <c:v>2.1562537641642626E-3</c:v>
                </c:pt>
                <c:pt idx="5952">
                  <c:v>2.1712670909244635E-4</c:v>
                </c:pt>
                <c:pt idx="5953">
                  <c:v>2.7148884673622994E-3</c:v>
                </c:pt>
                <c:pt idx="5954">
                  <c:v>3.2790029312859198E-4</c:v>
                </c:pt>
                <c:pt idx="5955">
                  <c:v>5.8670729790279467E-4</c:v>
                </c:pt>
                <c:pt idx="5956">
                  <c:v>1.3143569575240577E-3</c:v>
                </c:pt>
                <c:pt idx="5959">
                  <c:v>3.9947102064888623E-4</c:v>
                </c:pt>
                <c:pt idx="5960">
                  <c:v>1.0330156955736048E-3</c:v>
                </c:pt>
                <c:pt idx="5961">
                  <c:v>1.5993113571972925E-4</c:v>
                </c:pt>
                <c:pt idx="5962">
                  <c:v>5.34043174509565E-4</c:v>
                </c:pt>
                <c:pt idx="5963">
                  <c:v>1.8016926824479477E-4</c:v>
                </c:pt>
                <c:pt idx="5964">
                  <c:v>1.1021304599665694E-3</c:v>
                </c:pt>
                <c:pt idx="5966">
                  <c:v>7.2113951363253441E-5</c:v>
                </c:pt>
                <c:pt idx="5968">
                  <c:v>8.0680780151206027E-4</c:v>
                </c:pt>
                <c:pt idx="5969">
                  <c:v>6.6429843731185135E-4</c:v>
                </c:pt>
                <c:pt idx="5970">
                  <c:v>7.4908689195909072E-4</c:v>
                </c:pt>
                <c:pt idx="5971">
                  <c:v>1.8013315226943078E-4</c:v>
                </c:pt>
                <c:pt idx="5973">
                  <c:v>1.0849471747322304E-3</c:v>
                </c:pt>
                <c:pt idx="5974">
                  <c:v>9.1256523994561183E-4</c:v>
                </c:pt>
                <c:pt idx="5978">
                  <c:v>1.5336882253262044E-4</c:v>
                </c:pt>
                <c:pt idx="5979">
                  <c:v>2.337783232255332E-4</c:v>
                </c:pt>
                <c:pt idx="5981">
                  <c:v>1.1514896298011593E-3</c:v>
                </c:pt>
                <c:pt idx="5984">
                  <c:v>1.212209763536974E-4</c:v>
                </c:pt>
                <c:pt idx="5985">
                  <c:v>2.629816191767077E-4</c:v>
                </c:pt>
                <c:pt idx="5986">
                  <c:v>1.3846903289656696E-3</c:v>
                </c:pt>
                <c:pt idx="5989">
                  <c:v>3.6756437888435345E-3</c:v>
                </c:pt>
                <c:pt idx="5990">
                  <c:v>6.2278816394914743E-4</c:v>
                </c:pt>
                <c:pt idx="5991">
                  <c:v>2.3957867269375952E-3</c:v>
                </c:pt>
                <c:pt idx="5993">
                  <c:v>8.8141273663672637E-4</c:v>
                </c:pt>
                <c:pt idx="5994">
                  <c:v>2.3263211188353913E-3</c:v>
                </c:pt>
                <c:pt idx="5995">
                  <c:v>1.0765819109846968E-3</c:v>
                </c:pt>
                <c:pt idx="5996">
                  <c:v>1.2876585206822479E-3</c:v>
                </c:pt>
                <c:pt idx="5997">
                  <c:v>1.4567636876312597E-3</c:v>
                </c:pt>
                <c:pt idx="5998">
                  <c:v>2.3970188462791885E-3</c:v>
                </c:pt>
                <c:pt idx="5999">
                  <c:v>8.6809106129666781E-4</c:v>
                </c:pt>
                <c:pt idx="6000">
                  <c:v>1.9578542719328341E-3</c:v>
                </c:pt>
                <c:pt idx="6001">
                  <c:v>8.8515688054643655E-4</c:v>
                </c:pt>
                <c:pt idx="6002">
                  <c:v>6.2604999863956367E-4</c:v>
                </c:pt>
                <c:pt idx="6003">
                  <c:v>4.5964293434248274E-4</c:v>
                </c:pt>
                <c:pt idx="6004">
                  <c:v>4.5201648715235016E-4</c:v>
                </c:pt>
                <c:pt idx="6005">
                  <c:v>7.0395591085104241E-4</c:v>
                </c:pt>
                <c:pt idx="6006">
                  <c:v>6.4380660533638336E-4</c:v>
                </c:pt>
                <c:pt idx="6007">
                  <c:v>6.5279545385732869E-5</c:v>
                </c:pt>
                <c:pt idx="6009">
                  <c:v>9.293412920425712E-4</c:v>
                </c:pt>
                <c:pt idx="6011">
                  <c:v>1.1569152181400775E-3</c:v>
                </c:pt>
                <c:pt idx="6012">
                  <c:v>2.9372463812805849E-3</c:v>
                </c:pt>
                <c:pt idx="6013">
                  <c:v>3.4979547203161624E-4</c:v>
                </c:pt>
                <c:pt idx="6014">
                  <c:v>5.8660358200974302E-4</c:v>
                </c:pt>
                <c:pt idx="6016">
                  <c:v>7.5719516795828175E-5</c:v>
                </c:pt>
                <c:pt idx="6019">
                  <c:v>6.6877741370957317E-5</c:v>
                </c:pt>
                <c:pt idx="6023">
                  <c:v>7.4590774134159063E-4</c:v>
                </c:pt>
                <c:pt idx="6024">
                  <c:v>1.9085028001358817E-4</c:v>
                </c:pt>
                <c:pt idx="6025">
                  <c:v>9.4522642466628648E-4</c:v>
                </c:pt>
                <c:pt idx="6026">
                  <c:v>2.1663733171618763E-3</c:v>
                </c:pt>
                <c:pt idx="6027">
                  <c:v>1.5256923780751456E-3</c:v>
                </c:pt>
                <c:pt idx="6028">
                  <c:v>4.9945353395677329E-3</c:v>
                </c:pt>
                <c:pt idx="6029">
                  <c:v>4.2943331660236196E-4</c:v>
                </c:pt>
                <c:pt idx="6030">
                  <c:v>7.9145072598875033E-3</c:v>
                </c:pt>
                <c:pt idx="6031">
                  <c:v>1.9247981639886535E-3</c:v>
                </c:pt>
                <c:pt idx="6032">
                  <c:v>2.1790700338615923E-4</c:v>
                </c:pt>
                <c:pt idx="6033">
                  <c:v>8.326039132318865E-4</c:v>
                </c:pt>
                <c:pt idx="6034">
                  <c:v>3.5511937647949958E-3</c:v>
                </c:pt>
                <c:pt idx="6036">
                  <c:v>2.7913623510678579E-3</c:v>
                </c:pt>
                <c:pt idx="6037">
                  <c:v>4.8782171771471496E-4</c:v>
                </c:pt>
                <c:pt idx="6039">
                  <c:v>2.9941018197876638E-3</c:v>
                </c:pt>
                <c:pt idx="6040">
                  <c:v>2.9454100621256799E-3</c:v>
                </c:pt>
                <c:pt idx="6041">
                  <c:v>1.6144706384285902E-3</c:v>
                </c:pt>
                <c:pt idx="6042">
                  <c:v>1.207223586033528E-3</c:v>
                </c:pt>
                <c:pt idx="6045">
                  <c:v>1.5660832943683914E-3</c:v>
                </c:pt>
                <c:pt idx="6046">
                  <c:v>1.7260488555280284E-3</c:v>
                </c:pt>
                <c:pt idx="6047">
                  <c:v>1.2160301690005018E-3</c:v>
                </c:pt>
                <c:pt idx="6048">
                  <c:v>4.2776301402621081E-4</c:v>
                </c:pt>
                <c:pt idx="6049">
                  <c:v>5.006768699771716E-4</c:v>
                </c:pt>
                <c:pt idx="6050">
                  <c:v>3.7509286916575461E-3</c:v>
                </c:pt>
                <c:pt idx="6051">
                  <c:v>8.2192511442150356E-4</c:v>
                </c:pt>
                <c:pt idx="6053">
                  <c:v>5.2155698261066447E-3</c:v>
                </c:pt>
                <c:pt idx="6054">
                  <c:v>2.5245050064728763E-3</c:v>
                </c:pt>
                <c:pt idx="6055">
                  <c:v>1.8149126038753418E-3</c:v>
                </c:pt>
                <c:pt idx="6058">
                  <c:v>8.0915753732254594E-3</c:v>
                </c:pt>
                <c:pt idx="6059">
                  <c:v>1.0145281263396554E-2</c:v>
                </c:pt>
                <c:pt idx="6060">
                  <c:v>1.2295168177361047E-3</c:v>
                </c:pt>
                <c:pt idx="6061">
                  <c:v>1.5028186137367369E-4</c:v>
                </c:pt>
                <c:pt idx="6062">
                  <c:v>1.8928894258547202E-3</c:v>
                </c:pt>
                <c:pt idx="6063">
                  <c:v>6.9523895172287605E-3</c:v>
                </c:pt>
                <c:pt idx="6064">
                  <c:v>7.0345318706715107E-3</c:v>
                </c:pt>
                <c:pt idx="6065">
                  <c:v>9.8388933121725496E-4</c:v>
                </c:pt>
                <c:pt idx="6066">
                  <c:v>4.1761846610344016E-4</c:v>
                </c:pt>
                <c:pt idx="6067">
                  <c:v>2.2952154748187752E-3</c:v>
                </c:pt>
                <c:pt idx="6068">
                  <c:v>5.8517021751101055E-3</c:v>
                </c:pt>
                <c:pt idx="6069">
                  <c:v>8.715535273398961E-4</c:v>
                </c:pt>
                <c:pt idx="6070">
                  <c:v>1.3954655858250051E-3</c:v>
                </c:pt>
                <c:pt idx="6071">
                  <c:v>6.7666897478514407E-3</c:v>
                </c:pt>
                <c:pt idx="6072">
                  <c:v>4.0582473661462523E-3</c:v>
                </c:pt>
                <c:pt idx="6073">
                  <c:v>1.5428245282944039E-4</c:v>
                </c:pt>
                <c:pt idx="6074">
                  <c:v>3.0230676408857926E-4</c:v>
                </c:pt>
                <c:pt idx="6075">
                  <c:v>1.0858019881017759E-3</c:v>
                </c:pt>
                <c:pt idx="6076">
                  <c:v>6.8523896217494065E-4</c:v>
                </c:pt>
                <c:pt idx="6077">
                  <c:v>5.9969613371813535E-4</c:v>
                </c:pt>
                <c:pt idx="6079">
                  <c:v>8.8862897585564621E-4</c:v>
                </c:pt>
                <c:pt idx="6080">
                  <c:v>5.0044515730769082E-4</c:v>
                </c:pt>
                <c:pt idx="6081">
                  <c:v>8.028695899825396E-4</c:v>
                </c:pt>
                <c:pt idx="6082">
                  <c:v>5.5562049103761817E-4</c:v>
                </c:pt>
                <c:pt idx="6084">
                  <c:v>5.4646216071647371E-4</c:v>
                </c:pt>
                <c:pt idx="6085">
                  <c:v>6.4288607086981095E-4</c:v>
                </c:pt>
                <c:pt idx="6086">
                  <c:v>7.7506888660353859E-4</c:v>
                </c:pt>
                <c:pt idx="6087">
                  <c:v>1.2610201349841878E-4</c:v>
                </c:pt>
                <c:pt idx="6088">
                  <c:v>9.6962084355671615E-5</c:v>
                </c:pt>
                <c:pt idx="6091">
                  <c:v>3.6229275774836553E-4</c:v>
                </c:pt>
                <c:pt idx="6094">
                  <c:v>7.8674208866689153E-4</c:v>
                </c:pt>
                <c:pt idx="6097">
                  <c:v>1.3589934321250655E-3</c:v>
                </c:pt>
                <c:pt idx="6098">
                  <c:v>8.3211474920762173E-4</c:v>
                </c:pt>
                <c:pt idx="6099">
                  <c:v>1.2542934083471504E-3</c:v>
                </c:pt>
                <c:pt idx="6100">
                  <c:v>6.9642361670205764E-4</c:v>
                </c:pt>
                <c:pt idx="6101">
                  <c:v>5.8483900937962745E-5</c:v>
                </c:pt>
                <c:pt idx="6102">
                  <c:v>2.7980495765755745E-4</c:v>
                </c:pt>
                <c:pt idx="6104">
                  <c:v>5.2672336514677533E-4</c:v>
                </c:pt>
                <c:pt idx="6105">
                  <c:v>8.6381707176836622E-4</c:v>
                </c:pt>
                <c:pt idx="6106">
                  <c:v>3.8606256758975238E-4</c:v>
                </c:pt>
                <c:pt idx="6107">
                  <c:v>7.6565791278998194E-4</c:v>
                </c:pt>
                <c:pt idx="6108">
                  <c:v>2.2533656824001158E-4</c:v>
                </c:pt>
                <c:pt idx="6109">
                  <c:v>1.7610690556589274E-4</c:v>
                </c:pt>
                <c:pt idx="6111">
                  <c:v>3.1144915172333327E-4</c:v>
                </c:pt>
                <c:pt idx="6112">
                  <c:v>5.5681828014142551E-4</c:v>
                </c:pt>
                <c:pt idx="6113">
                  <c:v>2.4972696569344153E-4</c:v>
                </c:pt>
                <c:pt idx="6115">
                  <c:v>7.9705921429371594E-4</c:v>
                </c:pt>
                <c:pt idx="6117">
                  <c:v>1.0499976720380008E-3</c:v>
                </c:pt>
                <c:pt idx="6118">
                  <c:v>4.3539241864296776E-3</c:v>
                </c:pt>
                <c:pt idx="6119">
                  <c:v>2.0205685546573677E-3</c:v>
                </c:pt>
                <c:pt idx="6120">
                  <c:v>4.8595353819332927E-4</c:v>
                </c:pt>
                <c:pt idx="6121">
                  <c:v>1.987409149616459E-4</c:v>
                </c:pt>
                <c:pt idx="6122">
                  <c:v>1.1997821240150785E-3</c:v>
                </c:pt>
                <c:pt idx="6123">
                  <c:v>5.6182718583430756E-4</c:v>
                </c:pt>
                <c:pt idx="6124">
                  <c:v>6.7800937936000286E-4</c:v>
                </c:pt>
                <c:pt idx="6125">
                  <c:v>9.6741048961146252E-4</c:v>
                </c:pt>
                <c:pt idx="6126">
                  <c:v>3.3289106251298853E-4</c:v>
                </c:pt>
                <c:pt idx="6127">
                  <c:v>1.7418801250427569E-3</c:v>
                </c:pt>
                <c:pt idx="6129">
                  <c:v>8.9414013322911174E-4</c:v>
                </c:pt>
                <c:pt idx="6131">
                  <c:v>4.2695035214699629E-4</c:v>
                </c:pt>
                <c:pt idx="6132">
                  <c:v>9.6023724429247035E-3</c:v>
                </c:pt>
                <c:pt idx="6133">
                  <c:v>2.597113046322114E-3</c:v>
                </c:pt>
                <c:pt idx="6134">
                  <c:v>3.4387690232163572E-3</c:v>
                </c:pt>
                <c:pt idx="6135">
                  <c:v>3.1746859335927621E-4</c:v>
                </c:pt>
                <c:pt idx="6136">
                  <c:v>2.1708223264424448E-4</c:v>
                </c:pt>
                <c:pt idx="6139">
                  <c:v>1.0008457228082525E-3</c:v>
                </c:pt>
                <c:pt idx="6140">
                  <c:v>3.1858457767249796E-4</c:v>
                </c:pt>
                <c:pt idx="6142">
                  <c:v>1.7158127284067999E-3</c:v>
                </c:pt>
                <c:pt idx="6143">
                  <c:v>9.8507274014859414E-4</c:v>
                </c:pt>
                <c:pt idx="6145">
                  <c:v>1.3689158205911721E-3</c:v>
                </c:pt>
                <c:pt idx="6147">
                  <c:v>1.8753699598990405E-3</c:v>
                </c:pt>
                <c:pt idx="6149">
                  <c:v>2.215742852760974E-3</c:v>
                </c:pt>
                <c:pt idx="6150">
                  <c:v>1.9593627697626734E-3</c:v>
                </c:pt>
                <c:pt idx="6153">
                  <c:v>3.9778977685738122E-4</c:v>
                </c:pt>
                <c:pt idx="6155">
                  <c:v>7.5866658502553167E-4</c:v>
                </c:pt>
                <c:pt idx="6156">
                  <c:v>5.7828352624726199E-4</c:v>
                </c:pt>
                <c:pt idx="6157">
                  <c:v>4.6418887086033044E-4</c:v>
                </c:pt>
                <c:pt idx="6159">
                  <c:v>2.2039771568196768E-3</c:v>
                </c:pt>
                <c:pt idx="6160">
                  <c:v>1.0640089986017013E-2</c:v>
                </c:pt>
                <c:pt idx="6161">
                  <c:v>1.5694284244022434E-2</c:v>
                </c:pt>
                <c:pt idx="6162">
                  <c:v>9.6035029901783264E-3</c:v>
                </c:pt>
                <c:pt idx="6163">
                  <c:v>1.1049920559879553E-3</c:v>
                </c:pt>
                <c:pt idx="6164">
                  <c:v>1.1521283634964448E-3</c:v>
                </c:pt>
                <c:pt idx="6166">
                  <c:v>4.4539355582616314E-3</c:v>
                </c:pt>
                <c:pt idx="6167">
                  <c:v>1.0717188093001441E-2</c:v>
                </c:pt>
                <c:pt idx="6169">
                  <c:v>4.7828789036527319E-4</c:v>
                </c:pt>
                <c:pt idx="6170">
                  <c:v>1.5486679243390011E-3</c:v>
                </c:pt>
                <c:pt idx="6173">
                  <c:v>4.4394030346083801E-2</c:v>
                </c:pt>
                <c:pt idx="6175">
                  <c:v>3.2232975589282779E-2</c:v>
                </c:pt>
                <c:pt idx="6176">
                  <c:v>7.2343095746088394E-5</c:v>
                </c:pt>
                <c:pt idx="6178">
                  <c:v>3.6808688248197552E-2</c:v>
                </c:pt>
                <c:pt idx="6179">
                  <c:v>2.4251947403030978E-3</c:v>
                </c:pt>
                <c:pt idx="6180">
                  <c:v>3.3039169899617436E-2</c:v>
                </c:pt>
                <c:pt idx="6181">
                  <c:v>8.2179206443824479E-4</c:v>
                </c:pt>
                <c:pt idx="6182">
                  <c:v>6.6101028336209818E-4</c:v>
                </c:pt>
                <c:pt idx="6185">
                  <c:v>1.6919364073374291E-4</c:v>
                </c:pt>
                <c:pt idx="6186">
                  <c:v>2.5891023090865456E-4</c:v>
                </c:pt>
                <c:pt idx="6187">
                  <c:v>2.9741223904581503E-4</c:v>
                </c:pt>
                <c:pt idx="6188">
                  <c:v>7.0452850790907932E-4</c:v>
                </c:pt>
                <c:pt idx="6190">
                  <c:v>1.0124519997416188E-3</c:v>
                </c:pt>
                <c:pt idx="6191">
                  <c:v>1.4324552074201121E-3</c:v>
                </c:pt>
                <c:pt idx="6192">
                  <c:v>6.2392531378928991E-4</c:v>
                </c:pt>
                <c:pt idx="6193">
                  <c:v>1.7493232839538116E-4</c:v>
                </c:pt>
                <c:pt idx="6194">
                  <c:v>4.6052117921879224E-4</c:v>
                </c:pt>
                <c:pt idx="6195">
                  <c:v>4.5488821770354901E-4</c:v>
                </c:pt>
                <c:pt idx="6197">
                  <c:v>3.6509511964836501E-4</c:v>
                </c:pt>
                <c:pt idx="6201">
                  <c:v>1.1387770504220514E-3</c:v>
                </c:pt>
                <c:pt idx="6203">
                  <c:v>2.1781376577391536E-4</c:v>
                </c:pt>
                <c:pt idx="6204">
                  <c:v>1.5503533604351635E-4</c:v>
                </c:pt>
                <c:pt idx="6205">
                  <c:v>2.7882373447208882E-4</c:v>
                </c:pt>
                <c:pt idx="6208">
                  <c:v>1.8029318896446065E-3</c:v>
                </c:pt>
                <c:pt idx="6210">
                  <c:v>1.0973412491478655E-3</c:v>
                </c:pt>
                <c:pt idx="6211">
                  <c:v>3.2058675390594211E-3</c:v>
                </c:pt>
                <c:pt idx="6212">
                  <c:v>5.1469802102806208E-3</c:v>
                </c:pt>
                <c:pt idx="6213">
                  <c:v>4.5908214036329458E-3</c:v>
                </c:pt>
                <c:pt idx="6214">
                  <c:v>7.5413183739327864E-4</c:v>
                </c:pt>
                <c:pt idx="6215">
                  <c:v>4.158810700673355E-3</c:v>
                </c:pt>
                <c:pt idx="6216">
                  <c:v>3.6020125078702308E-4</c:v>
                </c:pt>
                <c:pt idx="6217">
                  <c:v>6.3933620958579664E-4</c:v>
                </c:pt>
                <c:pt idx="6218">
                  <c:v>2.9436876367477881E-3</c:v>
                </c:pt>
                <c:pt idx="6219">
                  <c:v>5.3014417559834482E-3</c:v>
                </c:pt>
                <c:pt idx="6220">
                  <c:v>2.6081872087045858E-3</c:v>
                </c:pt>
                <c:pt idx="6221">
                  <c:v>2.778138873877262E-4</c:v>
                </c:pt>
                <c:pt idx="6222">
                  <c:v>1.0303951811031493E-3</c:v>
                </c:pt>
                <c:pt idx="6223">
                  <c:v>9.1386382050064193E-4</c:v>
                </c:pt>
                <c:pt idx="6224">
                  <c:v>2.098551030464585E-3</c:v>
                </c:pt>
                <c:pt idx="6226">
                  <c:v>2.1923011563720288E-3</c:v>
                </c:pt>
                <c:pt idx="6227">
                  <c:v>1.8255512249080758E-3</c:v>
                </c:pt>
                <c:pt idx="6228">
                  <c:v>1.5285637138631322E-3</c:v>
                </c:pt>
                <c:pt idx="6229">
                  <c:v>1.4115902482360219E-3</c:v>
                </c:pt>
                <c:pt idx="6230">
                  <c:v>1.9338930518616839E-3</c:v>
                </c:pt>
                <c:pt idx="6231">
                  <c:v>1.3552352987747374E-3</c:v>
                </c:pt>
                <c:pt idx="6232">
                  <c:v>1.9588422454761521E-3</c:v>
                </c:pt>
                <c:pt idx="6233">
                  <c:v>6.7339971023946108E-4</c:v>
                </c:pt>
                <c:pt idx="6234">
                  <c:v>2.7370170401154301E-3</c:v>
                </c:pt>
                <c:pt idx="6235">
                  <c:v>7.2110400458364008E-4</c:v>
                </c:pt>
                <c:pt idx="6236">
                  <c:v>5.8767320042009972E-4</c:v>
                </c:pt>
                <c:pt idx="6237">
                  <c:v>5.4626948484629663E-4</c:v>
                </c:pt>
                <c:pt idx="6240">
                  <c:v>1.6854399811533337E-3</c:v>
                </c:pt>
                <c:pt idx="6241">
                  <c:v>1.097716432474307E-2</c:v>
                </c:pt>
                <c:pt idx="6242">
                  <c:v>3.2740530178328106E-2</c:v>
                </c:pt>
                <c:pt idx="6243">
                  <c:v>4.6917169686444153E-2</c:v>
                </c:pt>
                <c:pt idx="6245">
                  <c:v>1.7553350469724197E-4</c:v>
                </c:pt>
                <c:pt idx="6246">
                  <c:v>6.2211821591832361E-2</c:v>
                </c:pt>
                <c:pt idx="6248">
                  <c:v>1.3973723622105771E-3</c:v>
                </c:pt>
                <c:pt idx="6249">
                  <c:v>1.5293791352601895E-3</c:v>
                </c:pt>
                <c:pt idx="6250">
                  <c:v>5.5696751613985103E-4</c:v>
                </c:pt>
                <c:pt idx="6251">
                  <c:v>1.7185840397357115E-3</c:v>
                </c:pt>
                <c:pt idx="6252">
                  <c:v>1.4419457860256302E-3</c:v>
                </c:pt>
                <c:pt idx="6253">
                  <c:v>4.6184379846547606E-4</c:v>
                </c:pt>
                <c:pt idx="6254">
                  <c:v>1.1823821295940565E-3</c:v>
                </c:pt>
                <c:pt idx="6256">
                  <c:v>9.341109234743773E-4</c:v>
                </c:pt>
                <c:pt idx="6258">
                  <c:v>5.1757508593729346E-4</c:v>
                </c:pt>
                <c:pt idx="6260">
                  <c:v>1.0441562060846967E-4</c:v>
                </c:pt>
                <c:pt idx="6261">
                  <c:v>1.2687474092875775E-3</c:v>
                </c:pt>
                <c:pt idx="6262">
                  <c:v>4.8979576199927012E-4</c:v>
                </c:pt>
                <c:pt idx="6263">
                  <c:v>1.2076289147020119E-3</c:v>
                </c:pt>
                <c:pt idx="6264">
                  <c:v>2.5278464294744847E-4</c:v>
                </c:pt>
                <c:pt idx="6265">
                  <c:v>1.8336584642274453E-3</c:v>
                </c:pt>
                <c:pt idx="6266">
                  <c:v>8.6134582616742989E-5</c:v>
                </c:pt>
                <c:pt idx="6267">
                  <c:v>4.7607044717981536E-3</c:v>
                </c:pt>
                <c:pt idx="6268">
                  <c:v>3.1529116416195045E-3</c:v>
                </c:pt>
                <c:pt idx="6270">
                  <c:v>1.8392443642621878E-3</c:v>
                </c:pt>
                <c:pt idx="6271">
                  <c:v>2.4819187701074228E-3</c:v>
                </c:pt>
                <c:pt idx="6272">
                  <c:v>1.7128906236925992E-2</c:v>
                </c:pt>
                <c:pt idx="6276">
                  <c:v>3.8655214529361012E-4</c:v>
                </c:pt>
                <c:pt idx="6277">
                  <c:v>5.0594539701308118E-3</c:v>
                </c:pt>
                <c:pt idx="6278">
                  <c:v>2.2552308303385171E-3</c:v>
                </c:pt>
                <c:pt idx="6279">
                  <c:v>2.5042538138391143E-3</c:v>
                </c:pt>
                <c:pt idx="6280">
                  <c:v>4.0017192071168626E-4</c:v>
                </c:pt>
                <c:pt idx="6281">
                  <c:v>8.7982505445479628E-3</c:v>
                </c:pt>
                <c:pt idx="6283">
                  <c:v>7.2710253440348423E-4</c:v>
                </c:pt>
                <c:pt idx="6284">
                  <c:v>8.2480744838073238E-4</c:v>
                </c:pt>
                <c:pt idx="6286">
                  <c:v>1.781843823815066E-3</c:v>
                </c:pt>
                <c:pt idx="6287">
                  <c:v>7.0190339272615263E-4</c:v>
                </c:pt>
                <c:pt idx="6290">
                  <c:v>9.8634779120379415E-4</c:v>
                </c:pt>
                <c:pt idx="6291">
                  <c:v>6.4672656553226731E-4</c:v>
                </c:pt>
                <c:pt idx="6292">
                  <c:v>1.435619021502427E-4</c:v>
                </c:pt>
                <c:pt idx="6293">
                  <c:v>5.6567017373808804E-3</c:v>
                </c:pt>
                <c:pt idx="6294">
                  <c:v>3.1954668253465044E-3</c:v>
                </c:pt>
                <c:pt idx="6295">
                  <c:v>5.8189402944504387E-3</c:v>
                </c:pt>
                <c:pt idx="6296">
                  <c:v>4.016981154575768E-4</c:v>
                </c:pt>
                <c:pt idx="6297">
                  <c:v>5.5434718649176383E-4</c:v>
                </c:pt>
                <c:pt idx="6298">
                  <c:v>5.0283089403437993E-6</c:v>
                </c:pt>
                <c:pt idx="6299">
                  <c:v>6.2982343131251994E-4</c:v>
                </c:pt>
                <c:pt idx="6301">
                  <c:v>4.4023893554879297E-4</c:v>
                </c:pt>
                <c:pt idx="6303">
                  <c:v>5.4417625783787112E-4</c:v>
                </c:pt>
                <c:pt idx="6304">
                  <c:v>6.550665464483237E-4</c:v>
                </c:pt>
                <c:pt idx="6305">
                  <c:v>3.2720812757651191E-4</c:v>
                </c:pt>
                <c:pt idx="6306">
                  <c:v>6.3033688521319875E-4</c:v>
                </c:pt>
                <c:pt idx="6311">
                  <c:v>1.3547309296996564E-3</c:v>
                </c:pt>
                <c:pt idx="6312">
                  <c:v>5.3682873178732013E-4</c:v>
                </c:pt>
                <c:pt idx="6313">
                  <c:v>2.3352245505831623E-3</c:v>
                </c:pt>
                <c:pt idx="6314">
                  <c:v>1.4122143127413135E-3</c:v>
                </c:pt>
                <c:pt idx="6315">
                  <c:v>5.8254554987110279E-5</c:v>
                </c:pt>
                <c:pt idx="6316">
                  <c:v>2.5749088584799706E-3</c:v>
                </c:pt>
                <c:pt idx="6317">
                  <c:v>1.1172866444929107E-3</c:v>
                </c:pt>
                <c:pt idx="6318">
                  <c:v>3.8392123239429331E-3</c:v>
                </c:pt>
                <c:pt idx="6319">
                  <c:v>1.9659929856329686E-3</c:v>
                </c:pt>
                <c:pt idx="6320">
                  <c:v>9.1543119851910466E-4</c:v>
                </c:pt>
                <c:pt idx="6322">
                  <c:v>7.2859170527160393E-4</c:v>
                </c:pt>
                <c:pt idx="6324">
                  <c:v>6.9695422739402468E-4</c:v>
                </c:pt>
                <c:pt idx="6328">
                  <c:v>9.8413171892893929E-5</c:v>
                </c:pt>
                <c:pt idx="6329">
                  <c:v>4.8011618911172785E-4</c:v>
                </c:pt>
                <c:pt idx="6330">
                  <c:v>1.403552722921052E-3</c:v>
                </c:pt>
                <c:pt idx="6333">
                  <c:v>1.2697724639035924E-3</c:v>
                </c:pt>
                <c:pt idx="6334">
                  <c:v>4.3076543807549121E-3</c:v>
                </c:pt>
                <c:pt idx="6336">
                  <c:v>5.9612328316241945E-4</c:v>
                </c:pt>
                <c:pt idx="6337">
                  <c:v>2.4630287737378468E-4</c:v>
                </c:pt>
                <c:pt idx="6338">
                  <c:v>1.1330094429183226E-3</c:v>
                </c:pt>
                <c:pt idx="6339">
                  <c:v>1.8416653859354868E-3</c:v>
                </c:pt>
                <c:pt idx="6340">
                  <c:v>1.7040596041076955E-3</c:v>
                </c:pt>
                <c:pt idx="6341">
                  <c:v>5.8709777438078006E-4</c:v>
                </c:pt>
                <c:pt idx="6343">
                  <c:v>1.3030987040015814E-3</c:v>
                </c:pt>
                <c:pt idx="6345">
                  <c:v>2.6165966232904502E-3</c:v>
                </c:pt>
                <c:pt idx="6347">
                  <c:v>1.1309608736659467E-3</c:v>
                </c:pt>
                <c:pt idx="6348">
                  <c:v>1.0185869917294693E-3</c:v>
                </c:pt>
                <c:pt idx="6349">
                  <c:v>6.1497123327051431E-4</c:v>
                </c:pt>
                <c:pt idx="6351">
                  <c:v>1.1615865272513468E-3</c:v>
                </c:pt>
                <c:pt idx="6354">
                  <c:v>3.5263663856591225E-4</c:v>
                </c:pt>
                <c:pt idx="6355">
                  <c:v>1.0955056820912796E-3</c:v>
                </c:pt>
                <c:pt idx="6357">
                  <c:v>5.8104452432272181E-4</c:v>
                </c:pt>
                <c:pt idx="6359">
                  <c:v>3.0272350470351029E-3</c:v>
                </c:pt>
                <c:pt idx="6360">
                  <c:v>2.5085073381149233E-3</c:v>
                </c:pt>
                <c:pt idx="6361">
                  <c:v>8.7034597355774713E-4</c:v>
                </c:pt>
                <c:pt idx="6362">
                  <c:v>1.964165303297015E-3</c:v>
                </c:pt>
                <c:pt idx="6363">
                  <c:v>3.6149510245299659E-4</c:v>
                </c:pt>
                <c:pt idx="6365">
                  <c:v>9.3064897851031538E-4</c:v>
                </c:pt>
                <c:pt idx="6370">
                  <c:v>1.0944799733612061E-3</c:v>
                </c:pt>
                <c:pt idx="6371">
                  <c:v>1.9740064319426829E-3</c:v>
                </c:pt>
                <c:pt idx="6372">
                  <c:v>4.6315968596058682E-4</c:v>
                </c:pt>
                <c:pt idx="6373">
                  <c:v>4.5413668096382835E-4</c:v>
                </c:pt>
                <c:pt idx="6374">
                  <c:v>2.8420095656522603E-4</c:v>
                </c:pt>
                <c:pt idx="6375">
                  <c:v>1.0018037576089967E-3</c:v>
                </c:pt>
                <c:pt idx="6376">
                  <c:v>8.210570353955754E-4</c:v>
                </c:pt>
                <c:pt idx="6381">
                  <c:v>3.8862841681388144E-4</c:v>
                </c:pt>
                <c:pt idx="6383">
                  <c:v>6.5653078428300226E-4</c:v>
                </c:pt>
                <c:pt idx="6387">
                  <c:v>3.075451798810378E-4</c:v>
                </c:pt>
                <c:pt idx="6389">
                  <c:v>2.8388895144673584E-4</c:v>
                </c:pt>
                <c:pt idx="6390">
                  <c:v>2.0833731879199299E-5</c:v>
                </c:pt>
                <c:pt idx="6391">
                  <c:v>6.5846283047565684E-4</c:v>
                </c:pt>
                <c:pt idx="6392">
                  <c:v>2.1028139037751483E-4</c:v>
                </c:pt>
                <c:pt idx="6395">
                  <c:v>9.4756045826619221E-4</c:v>
                </c:pt>
                <c:pt idx="6396">
                  <c:v>2.1671086720211571E-3</c:v>
                </c:pt>
                <c:pt idx="6397">
                  <c:v>6.8161470968157488E-4</c:v>
                </c:pt>
                <c:pt idx="6398">
                  <c:v>6.7727693369573844E-4</c:v>
                </c:pt>
                <c:pt idx="6400">
                  <c:v>9.5418327429547482E-3</c:v>
                </c:pt>
                <c:pt idx="6401">
                  <c:v>1.4287720042823493E-2</c:v>
                </c:pt>
                <c:pt idx="6402">
                  <c:v>7.9282068791882256E-4</c:v>
                </c:pt>
                <c:pt idx="6403">
                  <c:v>9.9651542778680393E-4</c:v>
                </c:pt>
                <c:pt idx="6404">
                  <c:v>4.7349976379643969E-3</c:v>
                </c:pt>
                <c:pt idx="6406">
                  <c:v>3.3572499701810515E-3</c:v>
                </c:pt>
                <c:pt idx="6407">
                  <c:v>6.7085359235350408E-3</c:v>
                </c:pt>
                <c:pt idx="6408">
                  <c:v>3.3612179442103411E-3</c:v>
                </c:pt>
                <c:pt idx="6410">
                  <c:v>6.3541490380364359E-3</c:v>
                </c:pt>
                <c:pt idx="6411">
                  <c:v>5.8714168519811473E-4</c:v>
                </c:pt>
                <c:pt idx="6412">
                  <c:v>1.8880593525473143E-3</c:v>
                </c:pt>
                <c:pt idx="6413">
                  <c:v>4.5907595216313933E-3</c:v>
                </c:pt>
                <c:pt idx="6414">
                  <c:v>7.0408331796349558E-4</c:v>
                </c:pt>
                <c:pt idx="6416">
                  <c:v>3.2094794320221671E-3</c:v>
                </c:pt>
                <c:pt idx="6417">
                  <c:v>1.0039159609541593E-3</c:v>
                </c:pt>
                <c:pt idx="6418">
                  <c:v>6.0411259092678481E-3</c:v>
                </c:pt>
                <c:pt idx="6419">
                  <c:v>1.6433473941656961E-2</c:v>
                </c:pt>
                <c:pt idx="6424">
                  <c:v>1.8722727500917748E-3</c:v>
                </c:pt>
                <c:pt idx="6425">
                  <c:v>6.4851493032084769E-4</c:v>
                </c:pt>
                <c:pt idx="6426">
                  <c:v>3.2962158269653951E-4</c:v>
                </c:pt>
                <c:pt idx="6427">
                  <c:v>8.6256697198076084E-3</c:v>
                </c:pt>
                <c:pt idx="6428">
                  <c:v>2.5723443435327442E-3</c:v>
                </c:pt>
                <c:pt idx="6429">
                  <c:v>5.4337170697298411E-3</c:v>
                </c:pt>
                <c:pt idx="6430">
                  <c:v>2.929794006059569E-3</c:v>
                </c:pt>
                <c:pt idx="6431">
                  <c:v>4.1145484243824051E-3</c:v>
                </c:pt>
                <c:pt idx="6432">
                  <c:v>2.4380832379109949E-4</c:v>
                </c:pt>
                <c:pt idx="6433">
                  <c:v>8.4297990738739798E-3</c:v>
                </c:pt>
                <c:pt idx="6434">
                  <c:v>6.6059121210404453E-3</c:v>
                </c:pt>
                <c:pt idx="6435">
                  <c:v>4.0019164336693005E-3</c:v>
                </c:pt>
                <c:pt idx="6436">
                  <c:v>7.1376400063802563E-4</c:v>
                </c:pt>
                <c:pt idx="6437">
                  <c:v>1.6111331458999512E-3</c:v>
                </c:pt>
                <c:pt idx="6438">
                  <c:v>4.4061182262271669E-3</c:v>
                </c:pt>
                <c:pt idx="6439">
                  <c:v>1.398327578780334E-3</c:v>
                </c:pt>
                <c:pt idx="6440">
                  <c:v>1.6698691110548529E-3</c:v>
                </c:pt>
                <c:pt idx="6441">
                  <c:v>9.893526530890347E-3</c:v>
                </c:pt>
                <c:pt idx="6442">
                  <c:v>1.7757346730537878E-3</c:v>
                </c:pt>
                <c:pt idx="6443">
                  <c:v>2.9925820043788091E-3</c:v>
                </c:pt>
                <c:pt idx="6445">
                  <c:v>5.7449872786704444E-3</c:v>
                </c:pt>
                <c:pt idx="6446">
                  <c:v>2.8947664909607113E-3</c:v>
                </c:pt>
                <c:pt idx="6447">
                  <c:v>3.669615064031306E-4</c:v>
                </c:pt>
                <c:pt idx="6448">
                  <c:v>1.3780222790886086E-3</c:v>
                </c:pt>
                <c:pt idx="6449">
                  <c:v>6.0384987275475936E-4</c:v>
                </c:pt>
                <c:pt idx="6450">
                  <c:v>5.576590425455919E-3</c:v>
                </c:pt>
                <c:pt idx="6452">
                  <c:v>1.8923753363635686E-2</c:v>
                </c:pt>
                <c:pt idx="6453">
                  <c:v>5.9262611353609372E-3</c:v>
                </c:pt>
                <c:pt idx="6455">
                  <c:v>8.5110053876180508E-3</c:v>
                </c:pt>
                <c:pt idx="6456">
                  <c:v>1.4572015094905454E-3</c:v>
                </c:pt>
                <c:pt idx="6457">
                  <c:v>2.1772699948736534E-3</c:v>
                </c:pt>
                <c:pt idx="6458">
                  <c:v>7.2717158577628631E-3</c:v>
                </c:pt>
                <c:pt idx="6459">
                  <c:v>1.8538406532031687E-3</c:v>
                </c:pt>
                <c:pt idx="6462">
                  <c:v>1.6758352161265729E-3</c:v>
                </c:pt>
                <c:pt idx="6463">
                  <c:v>5.1530353222069552E-4</c:v>
                </c:pt>
                <c:pt idx="6464">
                  <c:v>1.552600109501642E-3</c:v>
                </c:pt>
                <c:pt idx="6465">
                  <c:v>2.137788268178752E-4</c:v>
                </c:pt>
                <c:pt idx="6466">
                  <c:v>8.5482723618434623E-4</c:v>
                </c:pt>
                <c:pt idx="6469">
                  <c:v>9.2477461417573084E-5</c:v>
                </c:pt>
                <c:pt idx="6470">
                  <c:v>4.0573521535843438E-4</c:v>
                </c:pt>
                <c:pt idx="6476">
                  <c:v>7.3056350936022473E-4</c:v>
                </c:pt>
                <c:pt idx="6477">
                  <c:v>2.4970244882042942E-4</c:v>
                </c:pt>
                <c:pt idx="6482">
                  <c:v>7.7550437821250024E-3</c:v>
                </c:pt>
                <c:pt idx="6483">
                  <c:v>2.0374360243624275E-3</c:v>
                </c:pt>
                <c:pt idx="6484">
                  <c:v>8.3577336129534233E-4</c:v>
                </c:pt>
                <c:pt idx="6485">
                  <c:v>1.3266171643552082E-2</c:v>
                </c:pt>
                <c:pt idx="6486">
                  <c:v>2.9270542489116778E-3</c:v>
                </c:pt>
                <c:pt idx="6487">
                  <c:v>2.9947657156217063E-2</c:v>
                </c:pt>
                <c:pt idx="6488">
                  <c:v>2.9799664054716042E-4</c:v>
                </c:pt>
                <c:pt idx="6491">
                  <c:v>1.1302832578102041E-3</c:v>
                </c:pt>
                <c:pt idx="6493">
                  <c:v>6.2822906178600232E-4</c:v>
                </c:pt>
                <c:pt idx="6495">
                  <c:v>6.2709243730834773E-4</c:v>
                </c:pt>
                <c:pt idx="6496">
                  <c:v>1.1072593029712832E-3</c:v>
                </c:pt>
                <c:pt idx="6497">
                  <c:v>6.6306281978316156E-4</c:v>
                </c:pt>
                <c:pt idx="6499">
                  <c:v>7.2254488802424202E-4</c:v>
                </c:pt>
                <c:pt idx="6502">
                  <c:v>1.0344333389453759E-3</c:v>
                </c:pt>
                <c:pt idx="6504">
                  <c:v>1.7453141072510264E-3</c:v>
                </c:pt>
                <c:pt idx="6505">
                  <c:v>5.868769153737763E-4</c:v>
                </c:pt>
                <c:pt idx="6506">
                  <c:v>8.5600782564427885E-4</c:v>
                </c:pt>
                <c:pt idx="6507">
                  <c:v>8.9278593437282304E-4</c:v>
                </c:pt>
                <c:pt idx="6509">
                  <c:v>1.8373443903320518E-4</c:v>
                </c:pt>
                <c:pt idx="6511">
                  <c:v>1.0030844885408222E-3</c:v>
                </c:pt>
                <c:pt idx="6512">
                  <c:v>1.6036438533414894E-3</c:v>
                </c:pt>
                <c:pt idx="6513">
                  <c:v>4.9474087854704471E-4</c:v>
                </c:pt>
                <c:pt idx="6514">
                  <c:v>1.1808235235443712E-3</c:v>
                </c:pt>
                <c:pt idx="6516">
                  <c:v>1.263872658584163E-3</c:v>
                </c:pt>
                <c:pt idx="6517">
                  <c:v>1.0375952483649793E-3</c:v>
                </c:pt>
                <c:pt idx="6519">
                  <c:v>1.3147670572687497E-3</c:v>
                </c:pt>
                <c:pt idx="6520">
                  <c:v>1.6083616836534448E-4</c:v>
                </c:pt>
                <c:pt idx="6521">
                  <c:v>6.4422372597421713E-3</c:v>
                </c:pt>
                <c:pt idx="6522">
                  <c:v>1.4425362603061851E-3</c:v>
                </c:pt>
                <c:pt idx="6523">
                  <c:v>8.1768719647191805E-4</c:v>
                </c:pt>
                <c:pt idx="6524">
                  <c:v>6.2888603211508588E-3</c:v>
                </c:pt>
                <c:pt idx="6525">
                  <c:v>8.5982919429282428E-5</c:v>
                </c:pt>
                <c:pt idx="6527">
                  <c:v>4.0234871885381753E-4</c:v>
                </c:pt>
                <c:pt idx="6528">
                  <c:v>1.5522031830021506E-3</c:v>
                </c:pt>
                <c:pt idx="6529">
                  <c:v>6.050799301072143E-5</c:v>
                </c:pt>
                <c:pt idx="6530">
                  <c:v>7.1353065340697488E-4</c:v>
                </c:pt>
                <c:pt idx="6538">
                  <c:v>2.3151419655646219E-3</c:v>
                </c:pt>
                <c:pt idx="6539">
                  <c:v>1.5358656858518505E-3</c:v>
                </c:pt>
                <c:pt idx="6542">
                  <c:v>1.621264758246887E-3</c:v>
                </c:pt>
                <c:pt idx="6550">
                  <c:v>1.0439009564728733E-3</c:v>
                </c:pt>
                <c:pt idx="6552">
                  <c:v>1.6657301968032272E-3</c:v>
                </c:pt>
                <c:pt idx="6553">
                  <c:v>2.3238290980840575E-4</c:v>
                </c:pt>
                <c:pt idx="6557">
                  <c:v>4.9043611320037034E-3</c:v>
                </c:pt>
                <c:pt idx="6558">
                  <c:v>4.7914623412111714E-4</c:v>
                </c:pt>
                <c:pt idx="6560">
                  <c:v>2.3519955653403205E-3</c:v>
                </c:pt>
                <c:pt idx="6561">
                  <c:v>2.0369372669409493E-3</c:v>
                </c:pt>
                <c:pt idx="6562">
                  <c:v>2.8902908722210057E-3</c:v>
                </c:pt>
                <c:pt idx="6563">
                  <c:v>4.0105415058770081E-4</c:v>
                </c:pt>
                <c:pt idx="6564">
                  <c:v>7.672101785409384E-3</c:v>
                </c:pt>
                <c:pt idx="6565">
                  <c:v>9.4825803679817182E-4</c:v>
                </c:pt>
                <c:pt idx="6567">
                  <c:v>9.2918068512712489E-4</c:v>
                </c:pt>
                <c:pt idx="6568">
                  <c:v>9.5920060069385274E-4</c:v>
                </c:pt>
                <c:pt idx="6570">
                  <c:v>1.0741807930677544E-3</c:v>
                </c:pt>
                <c:pt idx="6571">
                  <c:v>2.7096606017432364E-3</c:v>
                </c:pt>
                <c:pt idx="6574">
                  <c:v>2.3279323828628118E-3</c:v>
                </c:pt>
                <c:pt idx="6575">
                  <c:v>6.9865811192157956E-3</c:v>
                </c:pt>
                <c:pt idx="6577">
                  <c:v>1.549145816431647E-2</c:v>
                </c:pt>
                <c:pt idx="6579">
                  <c:v>1.3141253440880618E-3</c:v>
                </c:pt>
                <c:pt idx="6580">
                  <c:v>1.9654916357366857E-3</c:v>
                </c:pt>
                <c:pt idx="6581">
                  <c:v>2.7705494175193795E-3</c:v>
                </c:pt>
                <c:pt idx="6582">
                  <c:v>1.624636263052683E-3</c:v>
                </c:pt>
                <c:pt idx="6583">
                  <c:v>1.2885780305630838E-3</c:v>
                </c:pt>
                <c:pt idx="6584">
                  <c:v>1.1412113156309327E-3</c:v>
                </c:pt>
                <c:pt idx="6585">
                  <c:v>9.4103943520208743E-4</c:v>
                </c:pt>
                <c:pt idx="6587">
                  <c:v>1.3342055028478827E-3</c:v>
                </c:pt>
                <c:pt idx="6588">
                  <c:v>9.2325644108105415E-5</c:v>
                </c:pt>
                <c:pt idx="6589">
                  <c:v>1.0958228955722873E-3</c:v>
                </c:pt>
                <c:pt idx="6590">
                  <c:v>1.0922797912616897E-3</c:v>
                </c:pt>
                <c:pt idx="6591">
                  <c:v>7.4317078536893517E-4</c:v>
                </c:pt>
                <c:pt idx="6592">
                  <c:v>6.1815744600439938E-3</c:v>
                </c:pt>
                <c:pt idx="6593">
                  <c:v>4.376178991205417E-4</c:v>
                </c:pt>
                <c:pt idx="6595">
                  <c:v>1.0284319135751194E-3</c:v>
                </c:pt>
                <c:pt idx="6596">
                  <c:v>5.3428195344049712E-3</c:v>
                </c:pt>
                <c:pt idx="6598">
                  <c:v>2.0190128365734543E-3</c:v>
                </c:pt>
                <c:pt idx="6600">
                  <c:v>6.8550107601503948E-3</c:v>
                </c:pt>
                <c:pt idx="6601">
                  <c:v>7.7100514931474336E-4</c:v>
                </c:pt>
                <c:pt idx="6602">
                  <c:v>6.2970442741566116E-4</c:v>
                </c:pt>
                <c:pt idx="6604">
                  <c:v>7.7764076937863832E-5</c:v>
                </c:pt>
                <c:pt idx="6606">
                  <c:v>5.2556454627314365E-4</c:v>
                </c:pt>
                <c:pt idx="6607">
                  <c:v>9.6045491443141938E-4</c:v>
                </c:pt>
                <c:pt idx="6608">
                  <c:v>5.382313012825393E-4</c:v>
                </c:pt>
                <c:pt idx="6609">
                  <c:v>1.6853827978573156E-3</c:v>
                </c:pt>
                <c:pt idx="6610">
                  <c:v>1.1107100630811102E-3</c:v>
                </c:pt>
                <c:pt idx="6611">
                  <c:v>9.1194812054388671E-4</c:v>
                </c:pt>
                <c:pt idx="6614">
                  <c:v>3.3769781080744037E-3</c:v>
                </c:pt>
                <c:pt idx="6615">
                  <c:v>1.7091016004467366E-3</c:v>
                </c:pt>
                <c:pt idx="6617">
                  <c:v>9.7677193351156729E-4</c:v>
                </c:pt>
                <c:pt idx="6618">
                  <c:v>1.5232791412687853E-4</c:v>
                </c:pt>
                <c:pt idx="6619">
                  <c:v>4.7602188049273046E-4</c:v>
                </c:pt>
                <c:pt idx="6620">
                  <c:v>7.6597753392343209E-4</c:v>
                </c:pt>
                <c:pt idx="6621">
                  <c:v>5.2865379383361659E-4</c:v>
                </c:pt>
                <c:pt idx="6623">
                  <c:v>1.3668838958953613E-3</c:v>
                </c:pt>
                <c:pt idx="6624">
                  <c:v>3.4351250009318404E-3</c:v>
                </c:pt>
                <c:pt idx="6625">
                  <c:v>5.1604396080539466E-4</c:v>
                </c:pt>
                <c:pt idx="6626">
                  <c:v>3.8231835421660248E-4</c:v>
                </c:pt>
                <c:pt idx="6627">
                  <c:v>9.8954602690139366E-4</c:v>
                </c:pt>
                <c:pt idx="6628">
                  <c:v>8.0545537562737833E-4</c:v>
                </c:pt>
                <c:pt idx="6629">
                  <c:v>2.3909642152993154E-4</c:v>
                </c:pt>
                <c:pt idx="6631">
                  <c:v>1.7160433201513661E-3</c:v>
                </c:pt>
                <c:pt idx="6635">
                  <c:v>2.9283589501054026E-4</c:v>
                </c:pt>
                <c:pt idx="6636">
                  <c:v>1.3053403251776967E-3</c:v>
                </c:pt>
                <c:pt idx="6637">
                  <c:v>4.1095129824150842E-4</c:v>
                </c:pt>
                <c:pt idx="6638">
                  <c:v>9.8197164907162663E-4</c:v>
                </c:pt>
                <c:pt idx="6641">
                  <c:v>8.7606858921935801E-4</c:v>
                </c:pt>
                <c:pt idx="6642">
                  <c:v>1.0810785622616561E-3</c:v>
                </c:pt>
                <c:pt idx="6643">
                  <c:v>1.3425016045772774E-3</c:v>
                </c:pt>
                <c:pt idx="6644">
                  <c:v>4.5327663695591554E-4</c:v>
                </c:pt>
                <c:pt idx="6646">
                  <c:v>1.0302019189284623E-3</c:v>
                </c:pt>
                <c:pt idx="6648">
                  <c:v>6.3178398976639647E-4</c:v>
                </c:pt>
                <c:pt idx="6649">
                  <c:v>3.1124954108641118E-4</c:v>
                </c:pt>
                <c:pt idx="6650">
                  <c:v>1.0472540571883639E-3</c:v>
                </c:pt>
                <c:pt idx="6652">
                  <c:v>6.198326271467814E-4</c:v>
                </c:pt>
                <c:pt idx="6654">
                  <c:v>2.1775700608083704E-4</c:v>
                </c:pt>
                <c:pt idx="6655">
                  <c:v>2.1523655233102513E-3</c:v>
                </c:pt>
                <c:pt idx="6656">
                  <c:v>6.9664460595301211E-4</c:v>
                </c:pt>
                <c:pt idx="6657">
                  <c:v>3.4448153294112623E-4</c:v>
                </c:pt>
                <c:pt idx="6658">
                  <c:v>7.6112901063023404E-4</c:v>
                </c:pt>
                <c:pt idx="6659">
                  <c:v>2.4510592028073185E-4</c:v>
                </c:pt>
                <c:pt idx="6661">
                  <c:v>2.129385463163231E-3</c:v>
                </c:pt>
                <c:pt idx="6662">
                  <c:v>2.6089306479918896E-4</c:v>
                </c:pt>
                <c:pt idx="6665">
                  <c:v>9.3178411035095869E-4</c:v>
                </c:pt>
                <c:pt idx="6666">
                  <c:v>7.4199817727891475E-4</c:v>
                </c:pt>
                <c:pt idx="6667">
                  <c:v>3.5223590377467777E-4</c:v>
                </c:pt>
                <c:pt idx="6669">
                  <c:v>2.8261400629227203E-4</c:v>
                </c:pt>
                <c:pt idx="6670">
                  <c:v>2.1609843062857091E-4</c:v>
                </c:pt>
                <c:pt idx="6671">
                  <c:v>5.2855366750516688E-4</c:v>
                </c:pt>
                <c:pt idx="6672">
                  <c:v>1.5961942814664377E-4</c:v>
                </c:pt>
                <c:pt idx="6673">
                  <c:v>1.7497178530378119E-3</c:v>
                </c:pt>
                <c:pt idx="6674">
                  <c:v>2.0323360979953892E-3</c:v>
                </c:pt>
                <c:pt idx="6677">
                  <c:v>2.9909170351890293E-3</c:v>
                </c:pt>
                <c:pt idx="6678">
                  <c:v>2.020198148306878E-3</c:v>
                </c:pt>
                <c:pt idx="6679">
                  <c:v>1.7335111623670517E-3</c:v>
                </c:pt>
                <c:pt idx="6680">
                  <c:v>3.0669623642024359E-3</c:v>
                </c:pt>
                <c:pt idx="6681">
                  <c:v>5.777593724960098E-4</c:v>
                </c:pt>
                <c:pt idx="6682">
                  <c:v>6.8300655606837147E-4</c:v>
                </c:pt>
                <c:pt idx="6685">
                  <c:v>3.8632486681040845E-4</c:v>
                </c:pt>
                <c:pt idx="6686">
                  <c:v>1.6602172380318959E-3</c:v>
                </c:pt>
                <c:pt idx="6687">
                  <c:v>1.3542580970262678E-3</c:v>
                </c:pt>
                <c:pt idx="6688">
                  <c:v>8.8895807874863481E-4</c:v>
                </c:pt>
                <c:pt idx="6689">
                  <c:v>8.6043868822139745E-4</c:v>
                </c:pt>
                <c:pt idx="6694">
                  <c:v>3.3605648019163309E-4</c:v>
                </c:pt>
                <c:pt idx="6695">
                  <c:v>2.2222037333038359E-3</c:v>
                </c:pt>
                <c:pt idx="6698">
                  <c:v>9.7824433516105719E-4</c:v>
                </c:pt>
                <c:pt idx="6700">
                  <c:v>2.3778263651173356E-2</c:v>
                </c:pt>
                <c:pt idx="6702">
                  <c:v>1.3021087354517296E-3</c:v>
                </c:pt>
                <c:pt idx="6705">
                  <c:v>1.1598580012106808E-3</c:v>
                </c:pt>
                <c:pt idx="6706">
                  <c:v>8.0295301195591176E-5</c:v>
                </c:pt>
                <c:pt idx="6708">
                  <c:v>4.8387264673409644E-4</c:v>
                </c:pt>
                <c:pt idx="6709">
                  <c:v>5.3871355059349247E-4</c:v>
                </c:pt>
                <c:pt idx="6710">
                  <c:v>2.2846368495244306E-4</c:v>
                </c:pt>
                <c:pt idx="6715">
                  <c:v>8.1153232264177561E-4</c:v>
                </c:pt>
                <c:pt idx="6716">
                  <c:v>1.1028965424746359E-3</c:v>
                </c:pt>
                <c:pt idx="6719">
                  <c:v>9.6104218729501593E-4</c:v>
                </c:pt>
                <c:pt idx="6720">
                  <c:v>7.5786105348572331E-4</c:v>
                </c:pt>
                <c:pt idx="6721">
                  <c:v>4.4800280338869571E-4</c:v>
                </c:pt>
                <c:pt idx="6722">
                  <c:v>1.025710668433951E-3</c:v>
                </c:pt>
                <c:pt idx="6724">
                  <c:v>1.4479966920026995E-3</c:v>
                </c:pt>
                <c:pt idx="6725">
                  <c:v>1.3520474131296771E-3</c:v>
                </c:pt>
                <c:pt idx="6726">
                  <c:v>2.6554822751115927E-4</c:v>
                </c:pt>
                <c:pt idx="6727">
                  <c:v>5.4357271084804178E-3</c:v>
                </c:pt>
                <c:pt idx="6729">
                  <c:v>6.8827221724121967E-4</c:v>
                </c:pt>
                <c:pt idx="6730">
                  <c:v>1.4809177679814815E-4</c:v>
                </c:pt>
                <c:pt idx="6732">
                  <c:v>1.6282431000693413E-4</c:v>
                </c:pt>
                <c:pt idx="6733">
                  <c:v>1.0680373149630025E-3</c:v>
                </c:pt>
                <c:pt idx="6738">
                  <c:v>3.7111938711982914E-4</c:v>
                </c:pt>
                <c:pt idx="6739">
                  <c:v>1.3115919603391326E-3</c:v>
                </c:pt>
                <c:pt idx="6740">
                  <c:v>2.3720488318255647E-4</c:v>
                </c:pt>
                <c:pt idx="6741">
                  <c:v>3.4770311827786427E-4</c:v>
                </c:pt>
                <c:pt idx="6742">
                  <c:v>2.6449233178940709E-3</c:v>
                </c:pt>
                <c:pt idx="6746">
                  <c:v>1.5135256540869887E-3</c:v>
                </c:pt>
                <c:pt idx="6749">
                  <c:v>2.3143130335285156E-3</c:v>
                </c:pt>
                <c:pt idx="6751">
                  <c:v>1.1096699795537163E-3</c:v>
                </c:pt>
                <c:pt idx="6753">
                  <c:v>3.2761558150839744E-4</c:v>
                </c:pt>
                <c:pt idx="6754">
                  <c:v>8.6521125758458361E-4</c:v>
                </c:pt>
                <c:pt idx="6755">
                  <c:v>7.9117476473595843E-4</c:v>
                </c:pt>
                <c:pt idx="6758">
                  <c:v>3.6662796692055154E-3</c:v>
                </c:pt>
                <c:pt idx="6760">
                  <c:v>3.1339312330010702E-4</c:v>
                </c:pt>
                <c:pt idx="6762">
                  <c:v>1.4966589329745361E-3</c:v>
                </c:pt>
                <c:pt idx="6763">
                  <c:v>1.8694170398564957E-3</c:v>
                </c:pt>
                <c:pt idx="6767">
                  <c:v>1.5008936943689698E-3</c:v>
                </c:pt>
                <c:pt idx="6768">
                  <c:v>1.5643632307474639E-3</c:v>
                </c:pt>
                <c:pt idx="6769">
                  <c:v>2.9603334797818047E-4</c:v>
                </c:pt>
                <c:pt idx="6771">
                  <c:v>1.1287031872087372E-3</c:v>
                </c:pt>
                <c:pt idx="6772">
                  <c:v>1.9697132787744398E-3</c:v>
                </c:pt>
                <c:pt idx="6773">
                  <c:v>1.4378386649423413E-3</c:v>
                </c:pt>
                <c:pt idx="6775">
                  <c:v>9.7009193716327197E-4</c:v>
                </c:pt>
                <c:pt idx="6777">
                  <c:v>4.8125066815625815E-4</c:v>
                </c:pt>
                <c:pt idx="6778">
                  <c:v>5.4318181675213381E-4</c:v>
                </c:pt>
                <c:pt idx="6779">
                  <c:v>5.9364100796630676E-4</c:v>
                </c:pt>
                <c:pt idx="6781">
                  <c:v>3.3640727759191657E-4</c:v>
                </c:pt>
                <c:pt idx="6782">
                  <c:v>1.2878139575330991E-3</c:v>
                </c:pt>
                <c:pt idx="6783">
                  <c:v>1.5871698270405812E-4</c:v>
                </c:pt>
                <c:pt idx="6784">
                  <c:v>8.7075158712194927E-4</c:v>
                </c:pt>
                <c:pt idx="6786">
                  <c:v>1.8843110532353998E-4</c:v>
                </c:pt>
                <c:pt idx="6787">
                  <c:v>1.3137963007351643E-3</c:v>
                </c:pt>
                <c:pt idx="6789">
                  <c:v>4.4065976661968021E-4</c:v>
                </c:pt>
                <c:pt idx="6792">
                  <c:v>4.5359788138379882E-4</c:v>
                </c:pt>
                <c:pt idx="6793">
                  <c:v>5.6418807268728455E-4</c:v>
                </c:pt>
                <c:pt idx="6794">
                  <c:v>5.1242575307845187E-4</c:v>
                </c:pt>
                <c:pt idx="6795">
                  <c:v>4.5763045940982994E-4</c:v>
                </c:pt>
                <c:pt idx="6797">
                  <c:v>9.3262303581926589E-4</c:v>
                </c:pt>
                <c:pt idx="6798">
                  <c:v>4.9154155413406817E-3</c:v>
                </c:pt>
                <c:pt idx="6799">
                  <c:v>4.4591955432791109E-3</c:v>
                </c:pt>
                <c:pt idx="6800">
                  <c:v>7.144933013243772E-4</c:v>
                </c:pt>
                <c:pt idx="6801">
                  <c:v>3.974960153500447E-4</c:v>
                </c:pt>
                <c:pt idx="6803">
                  <c:v>2.4727291009212452E-3</c:v>
                </c:pt>
                <c:pt idx="6805">
                  <c:v>4.0910574668373669E-3</c:v>
                </c:pt>
                <c:pt idx="6806">
                  <c:v>6.0991342572945084E-4</c:v>
                </c:pt>
                <c:pt idx="6807">
                  <c:v>4.1199366141014687E-3</c:v>
                </c:pt>
                <c:pt idx="6808">
                  <c:v>2.8296038651034816E-4</c:v>
                </c:pt>
                <c:pt idx="6809">
                  <c:v>8.0121545378159464E-4</c:v>
                </c:pt>
                <c:pt idx="6812">
                  <c:v>6.6063701836364638E-4</c:v>
                </c:pt>
                <c:pt idx="6813">
                  <c:v>1.2087807206754499E-3</c:v>
                </c:pt>
                <c:pt idx="6814">
                  <c:v>1.7022666410874813E-3</c:v>
                </c:pt>
                <c:pt idx="6815">
                  <c:v>2.5320629313907439E-3</c:v>
                </c:pt>
                <c:pt idx="6816">
                  <c:v>2.763403733308648E-3</c:v>
                </c:pt>
                <c:pt idx="6818">
                  <c:v>1.1472796747236589E-3</c:v>
                </c:pt>
                <c:pt idx="6819">
                  <c:v>1.0473485535153503E-3</c:v>
                </c:pt>
                <c:pt idx="6822">
                  <c:v>9.0650272272042507E-4</c:v>
                </c:pt>
                <c:pt idx="6826">
                  <c:v>5.4412823461950943E-4</c:v>
                </c:pt>
                <c:pt idx="6827">
                  <c:v>5.2150548551740581E-4</c:v>
                </c:pt>
                <c:pt idx="6828">
                  <c:v>5.8162832566821781E-4</c:v>
                </c:pt>
                <c:pt idx="6829">
                  <c:v>8.0573480595878214E-4</c:v>
                </c:pt>
                <c:pt idx="6831">
                  <c:v>9.7512254894068808E-4</c:v>
                </c:pt>
                <c:pt idx="6832">
                  <c:v>9.9280963782597638E-4</c:v>
                </c:pt>
                <c:pt idx="6835">
                  <c:v>1.3953529260489158E-4</c:v>
                </c:pt>
                <c:pt idx="6836">
                  <c:v>1.8870988617178085E-3</c:v>
                </c:pt>
                <c:pt idx="6837">
                  <c:v>1.1090954238747598E-3</c:v>
                </c:pt>
                <c:pt idx="6838">
                  <c:v>3.9012605850040837E-4</c:v>
                </c:pt>
                <c:pt idx="6839">
                  <c:v>3.8415456939189024E-4</c:v>
                </c:pt>
                <c:pt idx="6841">
                  <c:v>8.197925080515125E-4</c:v>
                </c:pt>
                <c:pt idx="6842">
                  <c:v>5.3691935521743041E-4</c:v>
                </c:pt>
                <c:pt idx="6843">
                  <c:v>5.4365357398262375E-4</c:v>
                </c:pt>
                <c:pt idx="6846">
                  <c:v>1.0981464635281507E-3</c:v>
                </c:pt>
                <c:pt idx="6847">
                  <c:v>1.0573511933415992E-3</c:v>
                </c:pt>
                <c:pt idx="6848">
                  <c:v>3.8249246358433645E-3</c:v>
                </c:pt>
                <c:pt idx="6850">
                  <c:v>1.5130560306865419E-3</c:v>
                </c:pt>
                <c:pt idx="6851">
                  <c:v>1.2653399298624511E-4</c:v>
                </c:pt>
                <c:pt idx="6852">
                  <c:v>1.6466537670732832E-3</c:v>
                </c:pt>
                <c:pt idx="6853">
                  <c:v>1.4259324459093812E-3</c:v>
                </c:pt>
                <c:pt idx="6854">
                  <c:v>4.371508618894426E-4</c:v>
                </c:pt>
                <c:pt idx="6857">
                  <c:v>2.2246627688445818E-3</c:v>
                </c:pt>
                <c:pt idx="6858">
                  <c:v>3.8185652630417697E-4</c:v>
                </c:pt>
                <c:pt idx="6859">
                  <c:v>1.7843249584979903E-4</c:v>
                </c:pt>
                <c:pt idx="6860">
                  <c:v>3.6806721794447684E-4</c:v>
                </c:pt>
                <c:pt idx="6863">
                  <c:v>2.5336017648971038E-4</c:v>
                </c:pt>
                <c:pt idx="6866">
                  <c:v>2.1321704819442736E-3</c:v>
                </c:pt>
                <c:pt idx="6869">
                  <c:v>3.3605649656515829E-3</c:v>
                </c:pt>
                <c:pt idx="6870">
                  <c:v>1.7760012700146754E-4</c:v>
                </c:pt>
                <c:pt idx="6871">
                  <c:v>4.7477153712826594E-4</c:v>
                </c:pt>
                <c:pt idx="6872">
                  <c:v>2.1669782483657929E-4</c:v>
                </c:pt>
                <c:pt idx="6874">
                  <c:v>1.7335787875065854E-4</c:v>
                </c:pt>
                <c:pt idx="6875">
                  <c:v>5.4575742682998099E-4</c:v>
                </c:pt>
                <c:pt idx="6876">
                  <c:v>6.0068056709135526E-3</c:v>
                </c:pt>
                <c:pt idx="6877">
                  <c:v>6.3914302597095195E-4</c:v>
                </c:pt>
                <c:pt idx="6878">
                  <c:v>6.1201733439564395E-4</c:v>
                </c:pt>
                <c:pt idx="6880">
                  <c:v>1.5852077403910292E-3</c:v>
                </c:pt>
                <c:pt idx="6881">
                  <c:v>1.5428139475240129E-4</c:v>
                </c:pt>
                <c:pt idx="6882">
                  <c:v>4.3190884268104224E-4</c:v>
                </c:pt>
                <c:pt idx="6884">
                  <c:v>4.8252771545840824E-4</c:v>
                </c:pt>
                <c:pt idx="6885">
                  <c:v>2.0474950778049693E-4</c:v>
                </c:pt>
                <c:pt idx="6887">
                  <c:v>1.1735623522947672E-4</c:v>
                </c:pt>
                <c:pt idx="6888">
                  <c:v>1.6338112199443221E-3</c:v>
                </c:pt>
                <c:pt idx="6889">
                  <c:v>3.0597567671546248E-3</c:v>
                </c:pt>
                <c:pt idx="6891">
                  <c:v>8.0684804069043148E-4</c:v>
                </c:pt>
                <c:pt idx="6892">
                  <c:v>7.1385346117572811E-4</c:v>
                </c:pt>
                <c:pt idx="6893">
                  <c:v>1.42996760255888E-3</c:v>
                </c:pt>
                <c:pt idx="6894">
                  <c:v>2.0092840055016526E-4</c:v>
                </c:pt>
                <c:pt idx="6895">
                  <c:v>5.1343088843288016E-4</c:v>
                </c:pt>
                <c:pt idx="6896">
                  <c:v>2.22196946041042E-4</c:v>
                </c:pt>
                <c:pt idx="6897">
                  <c:v>6.6531454540893857E-4</c:v>
                </c:pt>
                <c:pt idx="6898">
                  <c:v>1.0087634497382705E-3</c:v>
                </c:pt>
                <c:pt idx="6899">
                  <c:v>4.5747178630693269E-4</c:v>
                </c:pt>
                <c:pt idx="6900">
                  <c:v>1.1387111056362063E-3</c:v>
                </c:pt>
                <c:pt idx="6902">
                  <c:v>1.9120480652556248E-4</c:v>
                </c:pt>
                <c:pt idx="6903">
                  <c:v>9.2284237943945371E-4</c:v>
                </c:pt>
                <c:pt idx="6904">
                  <c:v>7.5390105193667769E-4</c:v>
                </c:pt>
                <c:pt idx="6905">
                  <c:v>3.3840655323058035E-4</c:v>
                </c:pt>
                <c:pt idx="6906">
                  <c:v>1.8115604010678435E-4</c:v>
                </c:pt>
                <c:pt idx="6907">
                  <c:v>1.772051518044265E-3</c:v>
                </c:pt>
                <c:pt idx="6908">
                  <c:v>9.9856137913579093E-4</c:v>
                </c:pt>
                <c:pt idx="6909">
                  <c:v>8.5214464868787327E-4</c:v>
                </c:pt>
                <c:pt idx="6910">
                  <c:v>3.1515344377537028E-4</c:v>
                </c:pt>
                <c:pt idx="6911">
                  <c:v>9.8640913982536824E-4</c:v>
                </c:pt>
                <c:pt idx="6912">
                  <c:v>5.0393701310490983E-4</c:v>
                </c:pt>
                <c:pt idx="6913">
                  <c:v>4.7175311416028571E-4</c:v>
                </c:pt>
                <c:pt idx="6914">
                  <c:v>7.6778047735144919E-4</c:v>
                </c:pt>
                <c:pt idx="6915">
                  <c:v>8.0767302323381566E-4</c:v>
                </c:pt>
                <c:pt idx="6916">
                  <c:v>9.928767107725083E-4</c:v>
                </c:pt>
                <c:pt idx="6917">
                  <c:v>1.0279370622317168E-3</c:v>
                </c:pt>
                <c:pt idx="6918">
                  <c:v>1.265180387226138E-3</c:v>
                </c:pt>
                <c:pt idx="6919">
                  <c:v>6.3261533317620147E-4</c:v>
                </c:pt>
                <c:pt idx="6920">
                  <c:v>2.5983397971321393E-4</c:v>
                </c:pt>
                <c:pt idx="6922">
                  <c:v>7.5393113291391588E-4</c:v>
                </c:pt>
                <c:pt idx="6923">
                  <c:v>5.1594821744427473E-4</c:v>
                </c:pt>
                <c:pt idx="6924">
                  <c:v>6.1403521011074551E-4</c:v>
                </c:pt>
                <c:pt idx="6925">
                  <c:v>1.2999887377297542E-3</c:v>
                </c:pt>
                <c:pt idx="6927">
                  <c:v>3.6084287879230233E-4</c:v>
                </c:pt>
                <c:pt idx="6928">
                  <c:v>1.8790295618407771E-4</c:v>
                </c:pt>
                <c:pt idx="6930">
                  <c:v>3.9802391485526918E-4</c:v>
                </c:pt>
                <c:pt idx="6931">
                  <c:v>8.5804339965151898E-4</c:v>
                </c:pt>
                <c:pt idx="6933">
                  <c:v>1.6110178911682153E-4</c:v>
                </c:pt>
                <c:pt idx="6934">
                  <c:v>6.2525980673598658E-4</c:v>
                </c:pt>
                <c:pt idx="6935">
                  <c:v>3.9938975524656293E-4</c:v>
                </c:pt>
                <c:pt idx="6936">
                  <c:v>6.6747616000084262E-4</c:v>
                </c:pt>
                <c:pt idx="6937">
                  <c:v>1.0186585564383754E-3</c:v>
                </c:pt>
                <c:pt idx="6939">
                  <c:v>3.9817007467766643E-3</c:v>
                </c:pt>
                <c:pt idx="6940">
                  <c:v>5.0784378663927857E-4</c:v>
                </c:pt>
                <c:pt idx="6941">
                  <c:v>1.5014632756593605E-3</c:v>
                </c:pt>
                <c:pt idx="6942">
                  <c:v>7.2091891428648406E-4</c:v>
                </c:pt>
                <c:pt idx="6943">
                  <c:v>1.7441361356944807E-4</c:v>
                </c:pt>
                <c:pt idx="6944">
                  <c:v>4.3332020465587642E-3</c:v>
                </c:pt>
                <c:pt idx="6946">
                  <c:v>1.5180842884596202E-4</c:v>
                </c:pt>
                <c:pt idx="6947">
                  <c:v>2.9614657609855277E-4</c:v>
                </c:pt>
                <c:pt idx="6948">
                  <c:v>1.2945437825806689E-4</c:v>
                </c:pt>
                <c:pt idx="6951">
                  <c:v>2.0806787844287452E-4</c:v>
                </c:pt>
                <c:pt idx="6952">
                  <c:v>1.1043945483790636E-4</c:v>
                </c:pt>
                <c:pt idx="6953">
                  <c:v>5.1675546629190703E-4</c:v>
                </c:pt>
                <c:pt idx="6954">
                  <c:v>3.4136011016339834E-4</c:v>
                </c:pt>
                <c:pt idx="6955">
                  <c:v>6.4980641692208296E-4</c:v>
                </c:pt>
                <c:pt idx="6956">
                  <c:v>6.6182743731379144E-4</c:v>
                </c:pt>
                <c:pt idx="6958">
                  <c:v>2.3050073260278567E-4</c:v>
                </c:pt>
                <c:pt idx="6959">
                  <c:v>2.0620288854154869E-4</c:v>
                </c:pt>
                <c:pt idx="6960">
                  <c:v>3.1901265654009298E-3</c:v>
                </c:pt>
                <c:pt idx="6961">
                  <c:v>9.8450603476865454E-4</c:v>
                </c:pt>
                <c:pt idx="6962">
                  <c:v>1.4309899096477646E-3</c:v>
                </c:pt>
                <c:pt idx="6963">
                  <c:v>6.911208580209692E-4</c:v>
                </c:pt>
                <c:pt idx="6967">
                  <c:v>5.0043493625868377E-4</c:v>
                </c:pt>
                <c:pt idx="6968">
                  <c:v>1.8649048510965438E-3</c:v>
                </c:pt>
                <c:pt idx="6970">
                  <c:v>9.9868360005820798E-4</c:v>
                </c:pt>
                <c:pt idx="6971">
                  <c:v>1.5522207981862458E-4</c:v>
                </c:pt>
                <c:pt idx="6972">
                  <c:v>1.0393896260825709E-3</c:v>
                </c:pt>
                <c:pt idx="6973">
                  <c:v>1.023584888707553E-3</c:v>
                </c:pt>
                <c:pt idx="6974">
                  <c:v>3.7784823343838572E-4</c:v>
                </c:pt>
                <c:pt idx="6975">
                  <c:v>1.942962089411732E-3</c:v>
                </c:pt>
                <c:pt idx="6976">
                  <c:v>2.7113850899372024E-3</c:v>
                </c:pt>
                <c:pt idx="6977">
                  <c:v>5.353704792823411E-4</c:v>
                </c:pt>
                <c:pt idx="6978">
                  <c:v>3.2748276989223927E-3</c:v>
                </c:pt>
                <c:pt idx="6979">
                  <c:v>1.0062885771534383E-3</c:v>
                </c:pt>
                <c:pt idx="6980">
                  <c:v>7.6897673205748775E-4</c:v>
                </c:pt>
                <c:pt idx="6982">
                  <c:v>1.6760417365151339E-3</c:v>
                </c:pt>
                <c:pt idx="6983">
                  <c:v>7.8589489022693945E-4</c:v>
                </c:pt>
                <c:pt idx="6984">
                  <c:v>1.2721326827394861E-3</c:v>
                </c:pt>
                <c:pt idx="6985">
                  <c:v>1.9066789606166546E-3</c:v>
                </c:pt>
                <c:pt idx="6986">
                  <c:v>1.1090079135851522E-3</c:v>
                </c:pt>
                <c:pt idx="6988">
                  <c:v>2.5585666770956868E-4</c:v>
                </c:pt>
                <c:pt idx="6991">
                  <c:v>7.5765602718133086E-4</c:v>
                </c:pt>
                <c:pt idx="6992">
                  <c:v>1.9876090281837891E-3</c:v>
                </c:pt>
                <c:pt idx="6994">
                  <c:v>6.0884713835979208E-4</c:v>
                </c:pt>
                <c:pt idx="6995">
                  <c:v>1.330242767416311E-3</c:v>
                </c:pt>
                <c:pt idx="6996">
                  <c:v>1.2107779880764502E-3</c:v>
                </c:pt>
                <c:pt idx="7000">
                  <c:v>1.2694908392717409E-3</c:v>
                </c:pt>
                <c:pt idx="7002">
                  <c:v>2.1993706540742643E-3</c:v>
                </c:pt>
                <c:pt idx="7003">
                  <c:v>1.7070402331757762E-3</c:v>
                </c:pt>
                <c:pt idx="7004">
                  <c:v>9.0550222467081643E-4</c:v>
                </c:pt>
                <c:pt idx="7005">
                  <c:v>6.2712681902349994E-4</c:v>
                </c:pt>
                <c:pt idx="7006">
                  <c:v>3.5290766849333604E-3</c:v>
                </c:pt>
                <c:pt idx="7008">
                  <c:v>2.0348885069742186E-4</c:v>
                </c:pt>
                <c:pt idx="7009">
                  <c:v>1.6089887971075785E-3</c:v>
                </c:pt>
                <c:pt idx="7010">
                  <c:v>4.3026614851444939E-4</c:v>
                </c:pt>
                <c:pt idx="7013">
                  <c:v>6.0678371075358994E-4</c:v>
                </c:pt>
                <c:pt idx="7014">
                  <c:v>5.2435682017618122E-4</c:v>
                </c:pt>
                <c:pt idx="7015">
                  <c:v>4.4516739477402798E-4</c:v>
                </c:pt>
                <c:pt idx="7017">
                  <c:v>2.6315833207448091E-4</c:v>
                </c:pt>
                <c:pt idx="7018">
                  <c:v>5.8981806688048843E-4</c:v>
                </c:pt>
                <c:pt idx="7019">
                  <c:v>2.0598292883800612E-3</c:v>
                </c:pt>
                <c:pt idx="7020">
                  <c:v>2.8020037828890669E-4</c:v>
                </c:pt>
                <c:pt idx="7022">
                  <c:v>1.0439911311815667E-3</c:v>
                </c:pt>
                <c:pt idx="7023">
                  <c:v>3.8546567197237183E-4</c:v>
                </c:pt>
                <c:pt idx="7024">
                  <c:v>4.8726171834766294E-4</c:v>
                </c:pt>
                <c:pt idx="7025">
                  <c:v>3.6032071053770579E-4</c:v>
                </c:pt>
                <c:pt idx="7026">
                  <c:v>3.8257066899809308E-4</c:v>
                </c:pt>
                <c:pt idx="7028">
                  <c:v>2.4577845104055136E-4</c:v>
                </c:pt>
                <c:pt idx="7030">
                  <c:v>5.6167079386115727E-4</c:v>
                </c:pt>
                <c:pt idx="7032">
                  <c:v>3.0688913490420659E-4</c:v>
                </c:pt>
                <c:pt idx="7036">
                  <c:v>3.9534322724589718E-3</c:v>
                </c:pt>
                <c:pt idx="7037">
                  <c:v>1.2313205252619615E-3</c:v>
                </c:pt>
                <c:pt idx="7038">
                  <c:v>2.8747863347459075E-3</c:v>
                </c:pt>
                <c:pt idx="7039">
                  <c:v>6.5204557214608417E-4</c:v>
                </c:pt>
                <c:pt idx="7040">
                  <c:v>6.1343217070019421E-3</c:v>
                </c:pt>
                <c:pt idx="7042">
                  <c:v>5.8538112339941977E-3</c:v>
                </c:pt>
                <c:pt idx="7043">
                  <c:v>4.0561064458708067E-3</c:v>
                </c:pt>
                <c:pt idx="7044">
                  <c:v>1.4107997046737802E-3</c:v>
                </c:pt>
                <c:pt idx="7045">
                  <c:v>2.7300743492457563E-2</c:v>
                </c:pt>
                <c:pt idx="7046">
                  <c:v>1.0588842693211281E-2</c:v>
                </c:pt>
                <c:pt idx="7047">
                  <c:v>3.3637204449480642E-3</c:v>
                </c:pt>
                <c:pt idx="7049">
                  <c:v>7.8407895515100051E-3</c:v>
                </c:pt>
                <c:pt idx="7050">
                  <c:v>3.4693456733684598E-4</c:v>
                </c:pt>
                <c:pt idx="7051">
                  <c:v>1.5124461813780488E-3</c:v>
                </c:pt>
                <c:pt idx="7052">
                  <c:v>2.4911409737154045E-3</c:v>
                </c:pt>
                <c:pt idx="7053">
                  <c:v>1.1390999068979056E-2</c:v>
                </c:pt>
                <c:pt idx="7054">
                  <c:v>1.8745838798589758E-2</c:v>
                </c:pt>
                <c:pt idx="7055">
                  <c:v>3.9292643262138195E-2</c:v>
                </c:pt>
                <c:pt idx="7057">
                  <c:v>4.3972353090178523E-2</c:v>
                </c:pt>
                <c:pt idx="7058">
                  <c:v>6.2099160644788149E-3</c:v>
                </c:pt>
                <c:pt idx="7059">
                  <c:v>8.751795613844306E-4</c:v>
                </c:pt>
                <c:pt idx="7061">
                  <c:v>3.4577535698711373E-2</c:v>
                </c:pt>
                <c:pt idx="7062">
                  <c:v>8.3806328313010628E-4</c:v>
                </c:pt>
                <c:pt idx="7064">
                  <c:v>2.8052932995006417E-2</c:v>
                </c:pt>
                <c:pt idx="7065">
                  <c:v>1.3148269163957067E-2</c:v>
                </c:pt>
                <c:pt idx="7066">
                  <c:v>2.0224669785604655E-2</c:v>
                </c:pt>
                <c:pt idx="7067">
                  <c:v>1.2717117839107343E-3</c:v>
                </c:pt>
                <c:pt idx="7068">
                  <c:v>4.7469403556935351E-4</c:v>
                </c:pt>
                <c:pt idx="7069">
                  <c:v>2.3855124590127421E-3</c:v>
                </c:pt>
                <c:pt idx="7070">
                  <c:v>8.3161158664633601E-4</c:v>
                </c:pt>
                <c:pt idx="7071">
                  <c:v>4.4217708994494283E-3</c:v>
                </c:pt>
                <c:pt idx="7072">
                  <c:v>8.3409567068282728E-4</c:v>
                </c:pt>
                <c:pt idx="7073">
                  <c:v>9.1532350289812766E-4</c:v>
                </c:pt>
                <c:pt idx="7074">
                  <c:v>2.1812104432913237E-4</c:v>
                </c:pt>
                <c:pt idx="7075">
                  <c:v>1.4749048513736042E-3</c:v>
                </c:pt>
                <c:pt idx="7076">
                  <c:v>1.4697243399738268E-3</c:v>
                </c:pt>
                <c:pt idx="7077">
                  <c:v>2.1085173371905379E-3</c:v>
                </c:pt>
                <c:pt idx="7078">
                  <c:v>1.26136041590911E-4</c:v>
                </c:pt>
                <c:pt idx="7079">
                  <c:v>1.0412802968734461E-3</c:v>
                </c:pt>
                <c:pt idx="7080">
                  <c:v>2.9504245038066233E-3</c:v>
                </c:pt>
                <c:pt idx="7081">
                  <c:v>2.6084370308649672E-3</c:v>
                </c:pt>
                <c:pt idx="7082">
                  <c:v>8.5635573328277028E-4</c:v>
                </c:pt>
                <c:pt idx="7083">
                  <c:v>4.9742734545259128E-4</c:v>
                </c:pt>
                <c:pt idx="7084">
                  <c:v>1.3506567104087993E-3</c:v>
                </c:pt>
                <c:pt idx="7086">
                  <c:v>8.7222817518410795E-4</c:v>
                </c:pt>
                <c:pt idx="7087">
                  <c:v>7.9009755237975567E-4</c:v>
                </c:pt>
                <c:pt idx="7088">
                  <c:v>2.6295520562617857E-4</c:v>
                </c:pt>
                <c:pt idx="7089">
                  <c:v>2.4577055143489689E-3</c:v>
                </c:pt>
                <c:pt idx="7091">
                  <c:v>4.1918055753548822E-4</c:v>
                </c:pt>
                <c:pt idx="7094">
                  <c:v>3.090451411502867E-4</c:v>
                </c:pt>
                <c:pt idx="7095">
                  <c:v>2.6154597647871496E-4</c:v>
                </c:pt>
                <c:pt idx="7099">
                  <c:v>1.3354056549490635E-4</c:v>
                </c:pt>
                <c:pt idx="7101">
                  <c:v>7.9111149036455608E-4</c:v>
                </c:pt>
                <c:pt idx="7102">
                  <c:v>1.4838675639651993E-4</c:v>
                </c:pt>
                <c:pt idx="7103">
                  <c:v>9.1752600499383932E-4</c:v>
                </c:pt>
                <c:pt idx="7104">
                  <c:v>2.358595735792036E-4</c:v>
                </c:pt>
                <c:pt idx="7105">
                  <c:v>7.9276205395328631E-4</c:v>
                </c:pt>
                <c:pt idx="7106">
                  <c:v>2.5073060076161044E-4</c:v>
                </c:pt>
                <c:pt idx="7107">
                  <c:v>3.7596474920630339E-4</c:v>
                </c:pt>
                <c:pt idx="7108">
                  <c:v>1.074073284749981E-3</c:v>
                </c:pt>
                <c:pt idx="7111">
                  <c:v>2.2020234926122014E-4</c:v>
                </c:pt>
                <c:pt idx="7112">
                  <c:v>9.7681114562336358E-4</c:v>
                </c:pt>
                <c:pt idx="7116">
                  <c:v>9.2841912518516127E-4</c:v>
                </c:pt>
                <c:pt idx="7117">
                  <c:v>1.216195188705006E-3</c:v>
                </c:pt>
                <c:pt idx="7118">
                  <c:v>1.3389770829772591E-3</c:v>
                </c:pt>
                <c:pt idx="7119">
                  <c:v>1.7317149147184684E-3</c:v>
                </c:pt>
                <c:pt idx="7120">
                  <c:v>5.1010350779641357E-4</c:v>
                </c:pt>
                <c:pt idx="7121">
                  <c:v>8.1732774921948166E-4</c:v>
                </c:pt>
                <c:pt idx="7122">
                  <c:v>4.3978623161267734E-4</c:v>
                </c:pt>
                <c:pt idx="7123">
                  <c:v>6.4919570056100979E-4</c:v>
                </c:pt>
                <c:pt idx="7126">
                  <c:v>8.7842765074472697E-4</c:v>
                </c:pt>
                <c:pt idx="7127">
                  <c:v>5.0499173295120514E-4</c:v>
                </c:pt>
                <c:pt idx="7128">
                  <c:v>7.2571857211711018E-4</c:v>
                </c:pt>
                <c:pt idx="7132">
                  <c:v>2.3439305920432592E-3</c:v>
                </c:pt>
                <c:pt idx="7133">
                  <c:v>1.4035524649139899E-3</c:v>
                </c:pt>
                <c:pt idx="7134">
                  <c:v>1.7679660307911309E-3</c:v>
                </c:pt>
                <c:pt idx="7136">
                  <c:v>7.2766969594735239E-4</c:v>
                </c:pt>
                <c:pt idx="7137">
                  <c:v>3.464978614821472E-3</c:v>
                </c:pt>
                <c:pt idx="7138">
                  <c:v>9.8884787632971816E-4</c:v>
                </c:pt>
                <c:pt idx="7139">
                  <c:v>1.743967872140371E-4</c:v>
                </c:pt>
                <c:pt idx="7141">
                  <c:v>1.0726413046203915E-3</c:v>
                </c:pt>
                <c:pt idx="7142">
                  <c:v>1.2107258842944692E-3</c:v>
                </c:pt>
                <c:pt idx="7143">
                  <c:v>5.1006902366403485E-3</c:v>
                </c:pt>
                <c:pt idx="7144">
                  <c:v>1.6161543255345705E-3</c:v>
                </c:pt>
                <c:pt idx="7145">
                  <c:v>1.0985841256060194E-3</c:v>
                </c:pt>
                <c:pt idx="7146">
                  <c:v>3.8905483798610217E-3</c:v>
                </c:pt>
                <c:pt idx="7147">
                  <c:v>1.1378331708645393E-3</c:v>
                </c:pt>
                <c:pt idx="7148">
                  <c:v>4.1316717378597784E-3</c:v>
                </c:pt>
                <c:pt idx="7149">
                  <c:v>2.1511410714093147E-3</c:v>
                </c:pt>
                <c:pt idx="7151">
                  <c:v>3.2629218389906096E-4</c:v>
                </c:pt>
                <c:pt idx="7153">
                  <c:v>2.0190104996248692E-3</c:v>
                </c:pt>
                <c:pt idx="7154">
                  <c:v>4.4680631765469953E-3</c:v>
                </c:pt>
                <c:pt idx="7155">
                  <c:v>1.8353829883935439E-3</c:v>
                </c:pt>
                <c:pt idx="7157">
                  <c:v>1.3869118578418082E-3</c:v>
                </c:pt>
                <c:pt idx="7158">
                  <c:v>9.7376821033057302E-4</c:v>
                </c:pt>
                <c:pt idx="7159">
                  <c:v>2.8948694159318749E-3</c:v>
                </c:pt>
                <c:pt idx="7160">
                  <c:v>5.26638887184402E-3</c:v>
                </c:pt>
                <c:pt idx="7162">
                  <c:v>5.8233529644286233E-3</c:v>
                </c:pt>
                <c:pt idx="7163">
                  <c:v>3.7849812774547538E-3</c:v>
                </c:pt>
                <c:pt idx="7164">
                  <c:v>4.0174419193331878E-3</c:v>
                </c:pt>
                <c:pt idx="7166">
                  <c:v>1.9258615748276515E-3</c:v>
                </c:pt>
                <c:pt idx="7168">
                  <c:v>9.0673241102680205E-4</c:v>
                </c:pt>
                <c:pt idx="7169">
                  <c:v>2.609000784746447E-4</c:v>
                </c:pt>
                <c:pt idx="7170">
                  <c:v>7.7904083007561767E-4</c:v>
                </c:pt>
                <c:pt idx="7171">
                  <c:v>8.1681913171080295E-4</c:v>
                </c:pt>
                <c:pt idx="7172">
                  <c:v>1.7008607754900193E-4</c:v>
                </c:pt>
                <c:pt idx="7176">
                  <c:v>2.4936441743334599E-4</c:v>
                </c:pt>
                <c:pt idx="7179">
                  <c:v>2.3135230804055237E-4</c:v>
                </c:pt>
                <c:pt idx="7180">
                  <c:v>1.422588642751273E-3</c:v>
                </c:pt>
                <c:pt idx="7181">
                  <c:v>9.089884387342809E-4</c:v>
                </c:pt>
                <c:pt idx="7182">
                  <c:v>2.3066505115552551E-3</c:v>
                </c:pt>
                <c:pt idx="7183">
                  <c:v>1.4052172678876789E-3</c:v>
                </c:pt>
                <c:pt idx="7184">
                  <c:v>1.0261197938298574E-3</c:v>
                </c:pt>
                <c:pt idx="7186">
                  <c:v>3.2287064639682209E-4</c:v>
                </c:pt>
                <c:pt idx="7187">
                  <c:v>1.370547371912373E-2</c:v>
                </c:pt>
                <c:pt idx="7188">
                  <c:v>1.4510036531723261E-2</c:v>
                </c:pt>
                <c:pt idx="7189">
                  <c:v>2.3273697895324505E-2</c:v>
                </c:pt>
                <c:pt idx="7190">
                  <c:v>2.5587361232338453E-3</c:v>
                </c:pt>
                <c:pt idx="7191">
                  <c:v>7.8705598948607004E-3</c:v>
                </c:pt>
                <c:pt idx="7192">
                  <c:v>3.3656496371856762E-2</c:v>
                </c:pt>
                <c:pt idx="7193">
                  <c:v>7.819636895431693E-4</c:v>
                </c:pt>
                <c:pt idx="7194">
                  <c:v>2.2989170247395069E-2</c:v>
                </c:pt>
                <c:pt idx="7195">
                  <c:v>2.1897053681572441E-2</c:v>
                </c:pt>
                <c:pt idx="7196">
                  <c:v>3.7942369831143845E-2</c:v>
                </c:pt>
                <c:pt idx="7198">
                  <c:v>7.4190268468908084E-4</c:v>
                </c:pt>
                <c:pt idx="7199">
                  <c:v>7.918746923106008E-4</c:v>
                </c:pt>
                <c:pt idx="7200">
                  <c:v>1.2344021963458173E-3</c:v>
                </c:pt>
                <c:pt idx="7201">
                  <c:v>3.8778020867321589E-3</c:v>
                </c:pt>
                <c:pt idx="7202">
                  <c:v>2.2738031412478313E-4</c:v>
                </c:pt>
                <c:pt idx="7204">
                  <c:v>3.9022532284132172E-4</c:v>
                </c:pt>
                <c:pt idx="7205">
                  <c:v>6.6818783361575422E-4</c:v>
                </c:pt>
                <c:pt idx="7206">
                  <c:v>3.3807575592582564E-4</c:v>
                </c:pt>
                <c:pt idx="7207">
                  <c:v>7.2796631599928155E-3</c:v>
                </c:pt>
                <c:pt idx="7208">
                  <c:v>8.7892337162154602E-4</c:v>
                </c:pt>
                <c:pt idx="7210">
                  <c:v>2.9676334012035785E-3</c:v>
                </c:pt>
                <c:pt idx="7211">
                  <c:v>5.2086099764442079E-3</c:v>
                </c:pt>
                <c:pt idx="7212">
                  <c:v>4.53224599081508E-3</c:v>
                </c:pt>
                <c:pt idx="7213">
                  <c:v>7.8525731111325874E-3</c:v>
                </c:pt>
                <c:pt idx="7214">
                  <c:v>4.0148718712922091E-3</c:v>
                </c:pt>
                <c:pt idx="7215">
                  <c:v>1.3299861702964488E-3</c:v>
                </c:pt>
                <c:pt idx="7216">
                  <c:v>2.5943311844063253E-3</c:v>
                </c:pt>
                <c:pt idx="7217">
                  <c:v>2.3622447470400304E-3</c:v>
                </c:pt>
                <c:pt idx="7218">
                  <c:v>3.2744604854092929E-3</c:v>
                </c:pt>
                <c:pt idx="7219">
                  <c:v>3.541777677976097E-3</c:v>
                </c:pt>
                <c:pt idx="7220">
                  <c:v>9.8308490489039055E-5</c:v>
                </c:pt>
                <c:pt idx="7221">
                  <c:v>2.8811462915262254E-4</c:v>
                </c:pt>
                <c:pt idx="7226">
                  <c:v>7.3480457487192941E-3</c:v>
                </c:pt>
                <c:pt idx="7227">
                  <c:v>2.4852548684055954E-3</c:v>
                </c:pt>
                <c:pt idx="7228">
                  <c:v>3.7005182794901162E-3</c:v>
                </c:pt>
                <c:pt idx="7229">
                  <c:v>5.6556987431956318E-4</c:v>
                </c:pt>
                <c:pt idx="7230">
                  <c:v>9.0735829894739021E-4</c:v>
                </c:pt>
                <c:pt idx="7231">
                  <c:v>5.4339185372733595E-4</c:v>
                </c:pt>
                <c:pt idx="7233">
                  <c:v>1.2448635640459093E-3</c:v>
                </c:pt>
                <c:pt idx="7234">
                  <c:v>1.7215930080266247E-3</c:v>
                </c:pt>
                <c:pt idx="7235">
                  <c:v>1.2695018219377491E-3</c:v>
                </c:pt>
                <c:pt idx="7236">
                  <c:v>2.1769883007783622E-3</c:v>
                </c:pt>
                <c:pt idx="7237">
                  <c:v>2.5436367808884062E-3</c:v>
                </c:pt>
                <c:pt idx="7239">
                  <c:v>8.0312838446513297E-4</c:v>
                </c:pt>
                <c:pt idx="7241">
                  <c:v>1.3973188579960323E-3</c:v>
                </c:pt>
                <c:pt idx="7242">
                  <c:v>5.4188362196727863E-4</c:v>
                </c:pt>
                <c:pt idx="7243">
                  <c:v>6.8851736814031875E-5</c:v>
                </c:pt>
                <c:pt idx="7244">
                  <c:v>1.2249456351651901E-2</c:v>
                </c:pt>
                <c:pt idx="7245">
                  <c:v>5.8232343208733522E-3</c:v>
                </c:pt>
                <c:pt idx="7246">
                  <c:v>6.6150368881159561E-3</c:v>
                </c:pt>
                <c:pt idx="7247">
                  <c:v>5.7072841378468062E-4</c:v>
                </c:pt>
                <c:pt idx="7248">
                  <c:v>8.7195817141361826E-5</c:v>
                </c:pt>
                <c:pt idx="7249">
                  <c:v>1.6888223247365831E-3</c:v>
                </c:pt>
                <c:pt idx="7250">
                  <c:v>7.8373058434021549E-4</c:v>
                </c:pt>
                <c:pt idx="7251">
                  <c:v>2.9406867466828042E-4</c:v>
                </c:pt>
                <c:pt idx="7252">
                  <c:v>6.7063358824297724E-3</c:v>
                </c:pt>
                <c:pt idx="7253">
                  <c:v>5.7302232710808934E-3</c:v>
                </c:pt>
                <c:pt idx="7254">
                  <c:v>4.4456130046062556E-3</c:v>
                </c:pt>
                <c:pt idx="7255">
                  <c:v>5.9171257106090808E-3</c:v>
                </c:pt>
                <c:pt idx="7256">
                  <c:v>2.5006509015068163E-3</c:v>
                </c:pt>
                <c:pt idx="7257">
                  <c:v>1.8429265542260639E-3</c:v>
                </c:pt>
                <c:pt idx="7258">
                  <c:v>8.0620122492391852E-3</c:v>
                </c:pt>
                <c:pt idx="7259">
                  <c:v>1.111571288670405E-2</c:v>
                </c:pt>
                <c:pt idx="7261">
                  <c:v>2.3382142198217796E-3</c:v>
                </c:pt>
                <c:pt idx="7262">
                  <c:v>6.1348416954276463E-3</c:v>
                </c:pt>
                <c:pt idx="7264">
                  <c:v>9.5335856910968122E-4</c:v>
                </c:pt>
                <c:pt idx="7265">
                  <c:v>1.1711429382039358E-3</c:v>
                </c:pt>
                <c:pt idx="7266">
                  <c:v>2.2199794841897638E-3</c:v>
                </c:pt>
                <c:pt idx="7268">
                  <c:v>5.2491917435384481E-3</c:v>
                </c:pt>
                <c:pt idx="7269">
                  <c:v>3.935312673393447E-4</c:v>
                </c:pt>
                <c:pt idx="7270">
                  <c:v>5.3736953288607923E-4</c:v>
                </c:pt>
                <c:pt idx="7271">
                  <c:v>2.0654186229787677E-4</c:v>
                </c:pt>
                <c:pt idx="7272">
                  <c:v>4.128595862011481E-3</c:v>
                </c:pt>
                <c:pt idx="7273">
                  <c:v>8.8900168491916915E-3</c:v>
                </c:pt>
                <c:pt idx="7274">
                  <c:v>1.082993716434242E-3</c:v>
                </c:pt>
                <c:pt idx="7275">
                  <c:v>2.4522602653757278E-3</c:v>
                </c:pt>
                <c:pt idx="7277">
                  <c:v>4.0597384460185539E-3</c:v>
                </c:pt>
                <c:pt idx="7278">
                  <c:v>5.4430187750716672E-4</c:v>
                </c:pt>
                <c:pt idx="7280">
                  <c:v>6.0112161329466786E-3</c:v>
                </c:pt>
                <c:pt idx="7281">
                  <c:v>9.9421806244829186E-3</c:v>
                </c:pt>
                <c:pt idx="7282">
                  <c:v>4.361713819055359E-4</c:v>
                </c:pt>
                <c:pt idx="7283">
                  <c:v>1.7211162103552814E-2</c:v>
                </c:pt>
                <c:pt idx="7285">
                  <c:v>7.2493941187607358E-3</c:v>
                </c:pt>
                <c:pt idx="7286">
                  <c:v>1.8052438152643617E-4</c:v>
                </c:pt>
                <c:pt idx="7287">
                  <c:v>2.9530485274212137E-3</c:v>
                </c:pt>
                <c:pt idx="7288">
                  <c:v>1.5622080903135441E-4</c:v>
                </c:pt>
                <c:pt idx="7289">
                  <c:v>4.9656666961680621E-3</c:v>
                </c:pt>
                <c:pt idx="7290">
                  <c:v>3.9624747576091484E-4</c:v>
                </c:pt>
                <c:pt idx="7291">
                  <c:v>6.9929783646321773E-3</c:v>
                </c:pt>
                <c:pt idx="7292">
                  <c:v>1.89321269828427E-2</c:v>
                </c:pt>
                <c:pt idx="7293">
                  <c:v>2.8335719442582489E-3</c:v>
                </c:pt>
                <c:pt idx="7295">
                  <c:v>5.5832449622130885E-4</c:v>
                </c:pt>
                <c:pt idx="7296">
                  <c:v>1.0718926558852054E-3</c:v>
                </c:pt>
                <c:pt idx="7297">
                  <c:v>4.2817191325246468E-4</c:v>
                </c:pt>
                <c:pt idx="7298">
                  <c:v>1.4231932247463568E-2</c:v>
                </c:pt>
                <c:pt idx="7300">
                  <c:v>2.8270122833961501E-4</c:v>
                </c:pt>
                <c:pt idx="7301">
                  <c:v>3.4344623463846644E-4</c:v>
                </c:pt>
                <c:pt idx="7302">
                  <c:v>1.5923649232818904E-3</c:v>
                </c:pt>
                <c:pt idx="7303">
                  <c:v>2.3302252846481351E-4</c:v>
                </c:pt>
                <c:pt idx="7306">
                  <c:v>9.6074758126936984E-4</c:v>
                </c:pt>
                <c:pt idx="7307">
                  <c:v>5.0162397073631581E-3</c:v>
                </c:pt>
                <c:pt idx="7308">
                  <c:v>3.6722676671998235E-3</c:v>
                </c:pt>
                <c:pt idx="7309">
                  <c:v>9.207241116879086E-3</c:v>
                </c:pt>
                <c:pt idx="7310">
                  <c:v>1.334821497189966E-3</c:v>
                </c:pt>
                <c:pt idx="7312">
                  <c:v>4.9652823363490969E-4</c:v>
                </c:pt>
                <c:pt idx="7313">
                  <c:v>3.1941497588335456E-4</c:v>
                </c:pt>
                <c:pt idx="7315">
                  <c:v>8.1088365133312698E-5</c:v>
                </c:pt>
                <c:pt idx="7317">
                  <c:v>4.1994499400811437E-4</c:v>
                </c:pt>
                <c:pt idx="7320">
                  <c:v>6.0605341928290717E-4</c:v>
                </c:pt>
                <c:pt idx="7321">
                  <c:v>1.6355403212549416E-4</c:v>
                </c:pt>
                <c:pt idx="7322">
                  <c:v>2.4207247749777602E-4</c:v>
                </c:pt>
                <c:pt idx="7323">
                  <c:v>1.0952803934720385E-4</c:v>
                </c:pt>
                <c:pt idx="7326">
                  <c:v>1.3834000492917013E-3</c:v>
                </c:pt>
                <c:pt idx="7327">
                  <c:v>1.1369412019971859E-4</c:v>
                </c:pt>
                <c:pt idx="7328">
                  <c:v>1.9940996386654306E-4</c:v>
                </c:pt>
                <c:pt idx="7329">
                  <c:v>9.5245900764026853E-4</c:v>
                </c:pt>
                <c:pt idx="7330">
                  <c:v>1.0653325152912188E-3</c:v>
                </c:pt>
                <c:pt idx="7331">
                  <c:v>7.9922778225864264E-4</c:v>
                </c:pt>
                <c:pt idx="7332">
                  <c:v>7.7925351431078129E-4</c:v>
                </c:pt>
                <c:pt idx="7337">
                  <c:v>3.4249147733368473E-4</c:v>
                </c:pt>
                <c:pt idx="7338">
                  <c:v>6.0305773897591176E-4</c:v>
                </c:pt>
                <c:pt idx="7339">
                  <c:v>1.2884996270131359E-3</c:v>
                </c:pt>
                <c:pt idx="7340">
                  <c:v>7.5555446538706848E-4</c:v>
                </c:pt>
                <c:pt idx="7341">
                  <c:v>1.5527738225246338E-4</c:v>
                </c:pt>
                <c:pt idx="7342">
                  <c:v>1.5031897818592831E-4</c:v>
                </c:pt>
                <c:pt idx="7343">
                  <c:v>2.9453247362131638E-3</c:v>
                </c:pt>
                <c:pt idx="7344">
                  <c:v>1.7562750324425695E-3</c:v>
                </c:pt>
                <c:pt idx="7345">
                  <c:v>3.398426334397066E-3</c:v>
                </c:pt>
                <c:pt idx="7347">
                  <c:v>2.6105189543524426E-3</c:v>
                </c:pt>
                <c:pt idx="7349">
                  <c:v>2.4400721010627213E-3</c:v>
                </c:pt>
                <c:pt idx="7351">
                  <c:v>2.9877700585483704E-3</c:v>
                </c:pt>
                <c:pt idx="7352">
                  <c:v>3.8164843267724262E-3</c:v>
                </c:pt>
                <c:pt idx="7353">
                  <c:v>1.2006051938330306E-3</c:v>
                </c:pt>
                <c:pt idx="7355">
                  <c:v>5.0247628267777542E-3</c:v>
                </c:pt>
                <c:pt idx="7356">
                  <c:v>4.7746490613620159E-4</c:v>
                </c:pt>
                <c:pt idx="7357">
                  <c:v>6.5840082009077758E-4</c:v>
                </c:pt>
                <c:pt idx="7358">
                  <c:v>9.6233450332280088E-4</c:v>
                </c:pt>
                <c:pt idx="7359">
                  <c:v>6.0284825361484754E-3</c:v>
                </c:pt>
                <c:pt idx="7362">
                  <c:v>2.0409541778085649E-4</c:v>
                </c:pt>
                <c:pt idx="7365">
                  <c:v>3.5941254552510001E-4</c:v>
                </c:pt>
                <c:pt idx="7366">
                  <c:v>7.0154688650614209E-4</c:v>
                </c:pt>
                <c:pt idx="7367">
                  <c:v>4.0264244500922585E-4</c:v>
                </c:pt>
                <c:pt idx="7368">
                  <c:v>2.4956544012400363E-3</c:v>
                </c:pt>
                <c:pt idx="7369">
                  <c:v>4.4386785785628083E-4</c:v>
                </c:pt>
                <c:pt idx="7376">
                  <c:v>6.0204159800773284E-4</c:v>
                </c:pt>
                <c:pt idx="7377">
                  <c:v>2.919117157807385E-4</c:v>
                </c:pt>
                <c:pt idx="7378">
                  <c:v>6.8213670841230068E-4</c:v>
                </c:pt>
                <c:pt idx="7379">
                  <c:v>5.736071680897348E-4</c:v>
                </c:pt>
                <c:pt idx="7380">
                  <c:v>1.2845572516052149E-3</c:v>
                </c:pt>
                <c:pt idx="7381">
                  <c:v>2.9432461618558222E-3</c:v>
                </c:pt>
                <c:pt idx="7382">
                  <c:v>2.422187924758617E-3</c:v>
                </c:pt>
                <c:pt idx="7383">
                  <c:v>3.9162914210993211E-4</c:v>
                </c:pt>
                <c:pt idx="7384">
                  <c:v>1.2522860048658165E-3</c:v>
                </c:pt>
                <c:pt idx="7385">
                  <c:v>2.218465042274145E-4</c:v>
                </c:pt>
                <c:pt idx="7386">
                  <c:v>1.1978700262338471E-3</c:v>
                </c:pt>
                <c:pt idx="7387">
                  <c:v>1.6703330904474403E-3</c:v>
                </c:pt>
                <c:pt idx="7388">
                  <c:v>2.1322575295577577E-3</c:v>
                </c:pt>
                <c:pt idx="7389">
                  <c:v>9.4649084781518874E-4</c:v>
                </c:pt>
                <c:pt idx="7390">
                  <c:v>3.5953315969199719E-4</c:v>
                </c:pt>
                <c:pt idx="7391">
                  <c:v>6.3186595228395461E-4</c:v>
                </c:pt>
                <c:pt idx="7392">
                  <c:v>3.8042171502774193E-3</c:v>
                </c:pt>
                <c:pt idx="7393">
                  <c:v>3.4343870362318969E-3</c:v>
                </c:pt>
                <c:pt idx="7394">
                  <c:v>1.3399118524873284E-3</c:v>
                </c:pt>
                <c:pt idx="7395">
                  <c:v>6.403909379082861E-4</c:v>
                </c:pt>
                <c:pt idx="7397">
                  <c:v>1.60896897521885E-3</c:v>
                </c:pt>
                <c:pt idx="7398">
                  <c:v>1.3995463991809736E-3</c:v>
                </c:pt>
                <c:pt idx="7399">
                  <c:v>2.0095533685959553E-4</c:v>
                </c:pt>
                <c:pt idx="7401">
                  <c:v>2.8681320646787231E-3</c:v>
                </c:pt>
                <c:pt idx="7402">
                  <c:v>2.3012222116613398E-3</c:v>
                </c:pt>
                <c:pt idx="7404">
                  <c:v>2.3207140188068877E-3</c:v>
                </c:pt>
                <c:pt idx="7405">
                  <c:v>2.5561114670057863E-3</c:v>
                </c:pt>
                <c:pt idx="7407">
                  <c:v>5.6677554496026208E-3</c:v>
                </c:pt>
                <c:pt idx="7408">
                  <c:v>1.5009698523478358E-3</c:v>
                </c:pt>
                <c:pt idx="7409">
                  <c:v>3.6376608226927057E-3</c:v>
                </c:pt>
                <c:pt idx="7410">
                  <c:v>8.7829251086291732E-4</c:v>
                </c:pt>
                <c:pt idx="7412">
                  <c:v>1.0894891930779247E-3</c:v>
                </c:pt>
                <c:pt idx="7414">
                  <c:v>3.2885447436231728E-4</c:v>
                </c:pt>
                <c:pt idx="7415">
                  <c:v>1.590257854029184E-3</c:v>
                </c:pt>
                <c:pt idx="7416">
                  <c:v>4.4745588119642493E-3</c:v>
                </c:pt>
                <c:pt idx="7417">
                  <c:v>6.8341170902381111E-4</c:v>
                </c:pt>
                <c:pt idx="7418">
                  <c:v>8.8325139915785016E-4</c:v>
                </c:pt>
                <c:pt idx="7420">
                  <c:v>7.0952655125655411E-4</c:v>
                </c:pt>
                <c:pt idx="7421">
                  <c:v>4.1044188686494525E-4</c:v>
                </c:pt>
                <c:pt idx="7422">
                  <c:v>4.3086751522056091E-4</c:v>
                </c:pt>
                <c:pt idx="7424">
                  <c:v>1.0021364862454621E-3</c:v>
                </c:pt>
                <c:pt idx="7425">
                  <c:v>8.4378338653064329E-4</c:v>
                </c:pt>
                <c:pt idx="7429">
                  <c:v>5.8284297898604425E-5</c:v>
                </c:pt>
                <c:pt idx="7430">
                  <c:v>1.035167463309436E-4</c:v>
                </c:pt>
                <c:pt idx="7431">
                  <c:v>4.0634238233929951E-4</c:v>
                </c:pt>
                <c:pt idx="7432">
                  <c:v>2.474111518576399E-3</c:v>
                </c:pt>
                <c:pt idx="7433">
                  <c:v>1.4667720036128795E-4</c:v>
                </c:pt>
                <c:pt idx="7434">
                  <c:v>1.4157055377856909E-3</c:v>
                </c:pt>
                <c:pt idx="7435">
                  <c:v>1.1776446715188785E-3</c:v>
                </c:pt>
                <c:pt idx="7436">
                  <c:v>5.9459604260800488E-4</c:v>
                </c:pt>
                <c:pt idx="7437">
                  <c:v>3.511572607610443E-3</c:v>
                </c:pt>
                <c:pt idx="7439">
                  <c:v>1.8479327644893972E-2</c:v>
                </c:pt>
                <c:pt idx="7441">
                  <c:v>1.7976801315792448E-2</c:v>
                </c:pt>
                <c:pt idx="7442">
                  <c:v>1.011757250811133E-3</c:v>
                </c:pt>
                <c:pt idx="7444">
                  <c:v>5.3974796404356682E-3</c:v>
                </c:pt>
                <c:pt idx="7445">
                  <c:v>1.8626034661403099E-3</c:v>
                </c:pt>
                <c:pt idx="7446">
                  <c:v>3.2669248061580427E-3</c:v>
                </c:pt>
                <c:pt idx="7447">
                  <c:v>5.1847674148133476E-3</c:v>
                </c:pt>
                <c:pt idx="7448">
                  <c:v>3.6269233527042354E-3</c:v>
                </c:pt>
                <c:pt idx="7449">
                  <c:v>5.6756448887871833E-4</c:v>
                </c:pt>
                <c:pt idx="7450">
                  <c:v>4.9221883036320649E-3</c:v>
                </c:pt>
                <c:pt idx="7451">
                  <c:v>5.015546253843128E-3</c:v>
                </c:pt>
                <c:pt idx="7452">
                  <c:v>2.0848263993638494E-3</c:v>
                </c:pt>
                <c:pt idx="7453">
                  <c:v>3.73897039675203E-4</c:v>
                </c:pt>
                <c:pt idx="7454">
                  <c:v>3.8187958054280253E-4</c:v>
                </c:pt>
                <c:pt idx="7456">
                  <c:v>3.715312878489146E-4</c:v>
                </c:pt>
                <c:pt idx="7457">
                  <c:v>3.6702337305450955E-4</c:v>
                </c:pt>
                <c:pt idx="7458">
                  <c:v>1.7097161224119773E-3</c:v>
                </c:pt>
                <c:pt idx="7460">
                  <c:v>1.204798098853384E-3</c:v>
                </c:pt>
                <c:pt idx="7461">
                  <c:v>3.5492445127563655E-4</c:v>
                </c:pt>
                <c:pt idx="7462">
                  <c:v>2.0706978896310073E-4</c:v>
                </c:pt>
                <c:pt idx="7463">
                  <c:v>4.9981824397441876E-4</c:v>
                </c:pt>
                <c:pt idx="7464">
                  <c:v>7.5568494584326218E-4</c:v>
                </c:pt>
                <c:pt idx="7466">
                  <c:v>1.4531666027853886E-4</c:v>
                </c:pt>
                <c:pt idx="7467">
                  <c:v>8.2858113161823855E-4</c:v>
                </c:pt>
                <c:pt idx="7470">
                  <c:v>7.1461898177418168E-4</c:v>
                </c:pt>
                <c:pt idx="7471">
                  <c:v>4.5931722945212108E-3</c:v>
                </c:pt>
                <c:pt idx="7472">
                  <c:v>8.7962288317143002E-4</c:v>
                </c:pt>
                <c:pt idx="7473">
                  <c:v>2.2754995103932596E-3</c:v>
                </c:pt>
                <c:pt idx="7475">
                  <c:v>3.5066637813685347E-3</c:v>
                </c:pt>
                <c:pt idx="7476">
                  <c:v>2.2135541891882848E-3</c:v>
                </c:pt>
                <c:pt idx="7477">
                  <c:v>6.0338100297061426E-3</c:v>
                </c:pt>
                <c:pt idx="7478">
                  <c:v>2.8423943121717249E-3</c:v>
                </c:pt>
                <c:pt idx="7479">
                  <c:v>4.461560498033099E-3</c:v>
                </c:pt>
                <c:pt idx="7482">
                  <c:v>1.3160317462548574E-3</c:v>
                </c:pt>
                <c:pt idx="7483">
                  <c:v>8.0291069383602064E-4</c:v>
                </c:pt>
                <c:pt idx="7484">
                  <c:v>6.7956899401211553E-4</c:v>
                </c:pt>
                <c:pt idx="7485">
                  <c:v>2.2353090035664878E-3</c:v>
                </c:pt>
                <c:pt idx="7486">
                  <c:v>1.851508767181274E-3</c:v>
                </c:pt>
                <c:pt idx="7487">
                  <c:v>1.0806799512737483E-3</c:v>
                </c:pt>
                <c:pt idx="7488">
                  <c:v>6.5109238837427821E-3</c:v>
                </c:pt>
                <c:pt idx="7489">
                  <c:v>3.9223942114076571E-3</c:v>
                </c:pt>
                <c:pt idx="7490">
                  <c:v>1.6303125771969039E-3</c:v>
                </c:pt>
                <c:pt idx="7491">
                  <c:v>1.6750852001400191E-3</c:v>
                </c:pt>
                <c:pt idx="7492">
                  <c:v>5.3517740413951554E-4</c:v>
                </c:pt>
                <c:pt idx="7493">
                  <c:v>1.6598164587923289E-3</c:v>
                </c:pt>
                <c:pt idx="7494">
                  <c:v>9.1790475688046313E-4</c:v>
                </c:pt>
                <c:pt idx="7495">
                  <c:v>1.5812950106974706E-2</c:v>
                </c:pt>
                <c:pt idx="7496">
                  <c:v>5.348369568977213E-3</c:v>
                </c:pt>
                <c:pt idx="7497">
                  <c:v>3.0127794968118817E-3</c:v>
                </c:pt>
                <c:pt idx="7498">
                  <c:v>1.3987178988105282E-3</c:v>
                </c:pt>
                <c:pt idx="7499">
                  <c:v>1.1258086140394916E-3</c:v>
                </c:pt>
                <c:pt idx="7501">
                  <c:v>4.5977361037133753E-4</c:v>
                </c:pt>
                <c:pt idx="7502">
                  <c:v>3.2779369172218228E-3</c:v>
                </c:pt>
                <c:pt idx="7503">
                  <c:v>8.6035266705428192E-4</c:v>
                </c:pt>
                <c:pt idx="7504">
                  <c:v>6.7872372070178341E-4</c:v>
                </c:pt>
                <c:pt idx="7505">
                  <c:v>1.234364472736304E-3</c:v>
                </c:pt>
                <c:pt idx="7506">
                  <c:v>2.0812514882403055E-3</c:v>
                </c:pt>
                <c:pt idx="7507">
                  <c:v>4.1719138634648684E-4</c:v>
                </c:pt>
                <c:pt idx="7508">
                  <c:v>5.8726195963245656E-4</c:v>
                </c:pt>
                <c:pt idx="7510">
                  <c:v>9.325609596922015E-4</c:v>
                </c:pt>
                <c:pt idx="7512">
                  <c:v>6.1417841395367163E-4</c:v>
                </c:pt>
                <c:pt idx="7514">
                  <c:v>5.3082186315028026E-5</c:v>
                </c:pt>
                <c:pt idx="7516">
                  <c:v>1.6077720176089563E-3</c:v>
                </c:pt>
                <c:pt idx="7517">
                  <c:v>1.1301892994114036E-3</c:v>
                </c:pt>
                <c:pt idx="7518">
                  <c:v>1.8807948883352793E-5</c:v>
                </c:pt>
                <c:pt idx="7520">
                  <c:v>1.5142560876889664E-3</c:v>
                </c:pt>
                <c:pt idx="7521">
                  <c:v>2.8745928914701043E-4</c:v>
                </c:pt>
                <c:pt idx="7522">
                  <c:v>2.0481820557198623E-3</c:v>
                </c:pt>
                <c:pt idx="7523">
                  <c:v>4.5789539024049886E-3</c:v>
                </c:pt>
                <c:pt idx="7524">
                  <c:v>1.1803412683026671E-3</c:v>
                </c:pt>
                <c:pt idx="7526">
                  <c:v>2.8373981840305217E-4</c:v>
                </c:pt>
                <c:pt idx="7527">
                  <c:v>5.4766676204400793E-5</c:v>
                </c:pt>
                <c:pt idx="7528">
                  <c:v>6.7478432126474527E-4</c:v>
                </c:pt>
                <c:pt idx="7529">
                  <c:v>4.4397540338661138E-4</c:v>
                </c:pt>
                <c:pt idx="7530">
                  <c:v>6.4388201627316687E-4</c:v>
                </c:pt>
                <c:pt idx="7531">
                  <c:v>8.2836396409689426E-4</c:v>
                </c:pt>
                <c:pt idx="7532">
                  <c:v>7.9554210771092468E-3</c:v>
                </c:pt>
                <c:pt idx="7533">
                  <c:v>5.4760699213415726E-3</c:v>
                </c:pt>
                <c:pt idx="7534">
                  <c:v>8.8158864039396246E-4</c:v>
                </c:pt>
                <c:pt idx="7535">
                  <c:v>1.8006906492769909E-3</c:v>
                </c:pt>
                <c:pt idx="7537">
                  <c:v>4.9532173592445605E-3</c:v>
                </c:pt>
                <c:pt idx="7538">
                  <c:v>5.0685202589133185E-4</c:v>
                </c:pt>
                <c:pt idx="7539">
                  <c:v>5.4384155259441748E-4</c:v>
                </c:pt>
                <c:pt idx="7540">
                  <c:v>2.735219671955412E-4</c:v>
                </c:pt>
                <c:pt idx="7541">
                  <c:v>2.9313238986288816E-2</c:v>
                </c:pt>
                <c:pt idx="7543">
                  <c:v>2.3459611175469236E-4</c:v>
                </c:pt>
                <c:pt idx="7544">
                  <c:v>9.9060139486639135E-4</c:v>
                </c:pt>
                <c:pt idx="7545">
                  <c:v>9.6617384439598962E-4</c:v>
                </c:pt>
                <c:pt idx="7546">
                  <c:v>7.3877608585140077E-4</c:v>
                </c:pt>
                <c:pt idx="7547">
                  <c:v>4.6794098452136628E-3</c:v>
                </c:pt>
                <c:pt idx="7548">
                  <c:v>1.7537093196644837E-3</c:v>
                </c:pt>
                <c:pt idx="7549">
                  <c:v>1.6620647149673694E-3</c:v>
                </c:pt>
                <c:pt idx="7551">
                  <c:v>3.803758844766103E-4</c:v>
                </c:pt>
                <c:pt idx="7552">
                  <c:v>2.9502250445007799E-4</c:v>
                </c:pt>
                <c:pt idx="7553">
                  <c:v>7.1655270542621383E-4</c:v>
                </c:pt>
                <c:pt idx="7555">
                  <c:v>9.0906214843699648E-5</c:v>
                </c:pt>
                <c:pt idx="7556">
                  <c:v>3.3231535442703733E-4</c:v>
                </c:pt>
                <c:pt idx="7557">
                  <c:v>1.4702412968165429E-3</c:v>
                </c:pt>
                <c:pt idx="7559">
                  <c:v>1.8790409293466459E-3</c:v>
                </c:pt>
                <c:pt idx="7560">
                  <c:v>3.5656828559363081E-4</c:v>
                </c:pt>
                <c:pt idx="7564">
                  <c:v>2.3238612030936173E-2</c:v>
                </c:pt>
                <c:pt idx="7567">
                  <c:v>2.6652430094182011E-2</c:v>
                </c:pt>
                <c:pt idx="7569">
                  <c:v>2.8685517230889073E-3</c:v>
                </c:pt>
                <c:pt idx="7570">
                  <c:v>5.4207330627864649E-3</c:v>
                </c:pt>
                <c:pt idx="7571">
                  <c:v>4.7477728611274569E-2</c:v>
                </c:pt>
                <c:pt idx="7572">
                  <c:v>1.6048446380561407E-3</c:v>
                </c:pt>
                <c:pt idx="7573">
                  <c:v>1.7828026475220232E-3</c:v>
                </c:pt>
                <c:pt idx="7575">
                  <c:v>3.9901933204705166E-4</c:v>
                </c:pt>
                <c:pt idx="7576">
                  <c:v>3.2205352976105422E-3</c:v>
                </c:pt>
                <c:pt idx="7578">
                  <c:v>5.4217739506012545E-2</c:v>
                </c:pt>
                <c:pt idx="7579">
                  <c:v>1.012387746886704E-3</c:v>
                </c:pt>
                <c:pt idx="7580">
                  <c:v>1.2703851326834924E-3</c:v>
                </c:pt>
                <c:pt idx="7583">
                  <c:v>2.408635610124607E-4</c:v>
                </c:pt>
                <c:pt idx="7584">
                  <c:v>3.7570858912725044E-4</c:v>
                </c:pt>
                <c:pt idx="7585">
                  <c:v>4.9733851163637167E-4</c:v>
                </c:pt>
                <c:pt idx="7587">
                  <c:v>2.1801231399233269E-4</c:v>
                </c:pt>
                <c:pt idx="7588">
                  <c:v>5.7017733074011645E-4</c:v>
                </c:pt>
                <c:pt idx="7589">
                  <c:v>7.642169483087003E-4</c:v>
                </c:pt>
                <c:pt idx="7590">
                  <c:v>3.0410570708401881E-3</c:v>
                </c:pt>
                <c:pt idx="7591">
                  <c:v>1.5851636794830476E-4</c:v>
                </c:pt>
                <c:pt idx="7594">
                  <c:v>7.6293388538996451E-5</c:v>
                </c:pt>
                <c:pt idx="7598">
                  <c:v>3.5233009289133155E-4</c:v>
                </c:pt>
                <c:pt idx="7599">
                  <c:v>9.1707378476928148E-4</c:v>
                </c:pt>
                <c:pt idx="7601">
                  <c:v>5.7784163953632727E-4</c:v>
                </c:pt>
                <c:pt idx="7603">
                  <c:v>1.3038705780239453E-3</c:v>
                </c:pt>
                <c:pt idx="7605">
                  <c:v>1.1939396235526888E-3</c:v>
                </c:pt>
                <c:pt idx="7606">
                  <c:v>1.5280212440912939E-3</c:v>
                </c:pt>
                <c:pt idx="7607">
                  <c:v>1.569035535217109E-3</c:v>
                </c:pt>
                <c:pt idx="7608">
                  <c:v>1.3152122968310763E-3</c:v>
                </c:pt>
                <c:pt idx="7609">
                  <c:v>1.4052933576435241E-3</c:v>
                </c:pt>
                <c:pt idx="7610">
                  <c:v>1.5624791143283065E-3</c:v>
                </c:pt>
                <c:pt idx="7611">
                  <c:v>2.3531103902885695E-3</c:v>
                </c:pt>
                <c:pt idx="7612">
                  <c:v>1.652697403267225E-3</c:v>
                </c:pt>
                <c:pt idx="7613">
                  <c:v>1.2287935817662408E-3</c:v>
                </c:pt>
                <c:pt idx="7614">
                  <c:v>2.9318321675799456E-4</c:v>
                </c:pt>
                <c:pt idx="7615">
                  <c:v>1.4937200610470498E-3</c:v>
                </c:pt>
                <c:pt idx="7616">
                  <c:v>2.1463893801512693E-3</c:v>
                </c:pt>
                <c:pt idx="7618">
                  <c:v>5.1489454389104115E-4</c:v>
                </c:pt>
                <c:pt idx="7620">
                  <c:v>3.1879443218212808E-3</c:v>
                </c:pt>
                <c:pt idx="7621">
                  <c:v>1.2427562764795348E-3</c:v>
                </c:pt>
                <c:pt idx="7622">
                  <c:v>1.217876202708971E-3</c:v>
                </c:pt>
                <c:pt idx="7624">
                  <c:v>2.1653225610731154E-3</c:v>
                </c:pt>
                <c:pt idx="7625">
                  <c:v>4.7401516689085736E-4</c:v>
                </c:pt>
                <c:pt idx="7626">
                  <c:v>8.0096858443762188E-4</c:v>
                </c:pt>
                <c:pt idx="7629">
                  <c:v>1.0616854663853972E-4</c:v>
                </c:pt>
                <c:pt idx="7631">
                  <c:v>1.885446728379379E-3</c:v>
                </c:pt>
                <c:pt idx="7632">
                  <c:v>4.8807403373662354E-4</c:v>
                </c:pt>
                <c:pt idx="7634">
                  <c:v>1.1539248856393219E-4</c:v>
                </c:pt>
                <c:pt idx="7635">
                  <c:v>1.1135542743881718E-2</c:v>
                </c:pt>
                <c:pt idx="7636">
                  <c:v>2.9467601594966166E-2</c:v>
                </c:pt>
                <c:pt idx="7638">
                  <c:v>1.2125898743021398E-3</c:v>
                </c:pt>
                <c:pt idx="7639">
                  <c:v>1.953669994767877E-2</c:v>
                </c:pt>
                <c:pt idx="7640">
                  <c:v>3.1746959022941074E-3</c:v>
                </c:pt>
                <c:pt idx="7641">
                  <c:v>1.5520006467139923E-2</c:v>
                </c:pt>
                <c:pt idx="7642">
                  <c:v>7.1680684072869083E-4</c:v>
                </c:pt>
                <c:pt idx="7643">
                  <c:v>7.1003961120029505E-3</c:v>
                </c:pt>
                <c:pt idx="7644">
                  <c:v>6.5450440673902998E-3</c:v>
                </c:pt>
                <c:pt idx="7645">
                  <c:v>3.5937880448613861E-4</c:v>
                </c:pt>
                <c:pt idx="7646">
                  <c:v>6.2403179545396023E-4</c:v>
                </c:pt>
                <c:pt idx="7647">
                  <c:v>1.2910547042356776E-3</c:v>
                </c:pt>
                <c:pt idx="7648">
                  <c:v>2.9902451064043423E-2</c:v>
                </c:pt>
                <c:pt idx="7650">
                  <c:v>2.407308330005149E-3</c:v>
                </c:pt>
                <c:pt idx="7652">
                  <c:v>7.0524447849930191E-3</c:v>
                </c:pt>
                <c:pt idx="7654">
                  <c:v>4.4317935038125419E-3</c:v>
                </c:pt>
                <c:pt idx="7657">
                  <c:v>2.3826033053434303E-3</c:v>
                </c:pt>
                <c:pt idx="7658">
                  <c:v>2.3837545477404468E-3</c:v>
                </c:pt>
                <c:pt idx="7661">
                  <c:v>1.015611311621372E-3</c:v>
                </c:pt>
                <c:pt idx="7662">
                  <c:v>4.1783064659945551E-3</c:v>
                </c:pt>
                <c:pt idx="7663">
                  <c:v>1.0264408957129734E-3</c:v>
                </c:pt>
                <c:pt idx="7664">
                  <c:v>7.2149066719833701E-3</c:v>
                </c:pt>
                <c:pt idx="7665">
                  <c:v>6.0890260317992672E-3</c:v>
                </c:pt>
                <c:pt idx="7666">
                  <c:v>1.5111800365281726E-3</c:v>
                </c:pt>
                <c:pt idx="7667">
                  <c:v>1.9763928930738145E-3</c:v>
                </c:pt>
                <c:pt idx="7668">
                  <c:v>4.00827227225997E-4</c:v>
                </c:pt>
                <c:pt idx="7669">
                  <c:v>4.0611787009804138E-3</c:v>
                </c:pt>
                <c:pt idx="7670">
                  <c:v>2.6128245699629464E-4</c:v>
                </c:pt>
                <c:pt idx="7671">
                  <c:v>3.5709096628968776E-4</c:v>
                </c:pt>
                <c:pt idx="7672">
                  <c:v>2.04156508007737E-3</c:v>
                </c:pt>
                <c:pt idx="7673">
                  <c:v>1.112969523957082E-4</c:v>
                </c:pt>
                <c:pt idx="7677">
                  <c:v>4.63129069949472E-4</c:v>
                </c:pt>
                <c:pt idx="7679">
                  <c:v>5.0793738221564745E-4</c:v>
                </c:pt>
                <c:pt idx="7680">
                  <c:v>1.5519894973357285E-4</c:v>
                </c:pt>
                <c:pt idx="7681">
                  <c:v>1.494764364478414E-3</c:v>
                </c:pt>
                <c:pt idx="7682">
                  <c:v>4.8311049469900271E-4</c:v>
                </c:pt>
                <c:pt idx="7683">
                  <c:v>9.1489543569046698E-4</c:v>
                </c:pt>
                <c:pt idx="7684">
                  <c:v>1.1846236363415603E-3</c:v>
                </c:pt>
                <c:pt idx="7685">
                  <c:v>1.3291385207576104E-4</c:v>
                </c:pt>
                <c:pt idx="7686">
                  <c:v>1.243246313758471E-4</c:v>
                </c:pt>
                <c:pt idx="7687">
                  <c:v>7.0208944972284624E-4</c:v>
                </c:pt>
                <c:pt idx="7688">
                  <c:v>3.8455082358451905E-4</c:v>
                </c:pt>
                <c:pt idx="7689">
                  <c:v>4.5010373722105697E-4</c:v>
                </c:pt>
                <c:pt idx="7691">
                  <c:v>1.7778167950082394E-3</c:v>
                </c:pt>
                <c:pt idx="7696">
                  <c:v>4.1975593189070063E-4</c:v>
                </c:pt>
                <c:pt idx="7697">
                  <c:v>9.9612609140853499E-4</c:v>
                </c:pt>
                <c:pt idx="7698">
                  <c:v>7.2325702224791644E-4</c:v>
                </c:pt>
                <c:pt idx="7700">
                  <c:v>9.8738973535904078E-4</c:v>
                </c:pt>
                <c:pt idx="7701">
                  <c:v>4.038273498853588E-4</c:v>
                </c:pt>
                <c:pt idx="7702">
                  <c:v>4.4328074045847828E-3</c:v>
                </c:pt>
                <c:pt idx="7703">
                  <c:v>5.5849177224718931E-3</c:v>
                </c:pt>
                <c:pt idx="7704">
                  <c:v>5.7420603349180217E-4</c:v>
                </c:pt>
                <c:pt idx="7705">
                  <c:v>4.9823999327372921E-3</c:v>
                </c:pt>
                <c:pt idx="7706">
                  <c:v>5.5917969101956344E-4</c:v>
                </c:pt>
                <c:pt idx="7707">
                  <c:v>2.6208986429706181E-3</c:v>
                </c:pt>
                <c:pt idx="7709">
                  <c:v>1.6364043521748712E-3</c:v>
                </c:pt>
                <c:pt idx="7710">
                  <c:v>1.7295701541071319E-3</c:v>
                </c:pt>
                <c:pt idx="7713">
                  <c:v>7.2420894327361899E-3</c:v>
                </c:pt>
                <c:pt idx="7714">
                  <c:v>9.6724048677344267E-3</c:v>
                </c:pt>
                <c:pt idx="7715">
                  <c:v>3.2771246129966302E-3</c:v>
                </c:pt>
                <c:pt idx="7716">
                  <c:v>1.5132272605466109E-4</c:v>
                </c:pt>
                <c:pt idx="7718">
                  <c:v>8.0124940279740391E-4</c:v>
                </c:pt>
                <c:pt idx="7719">
                  <c:v>4.5446026833565156E-4</c:v>
                </c:pt>
                <c:pt idx="7720">
                  <c:v>7.6481433587608453E-3</c:v>
                </c:pt>
                <c:pt idx="7721">
                  <c:v>4.4942780982307022E-3</c:v>
                </c:pt>
                <c:pt idx="7722">
                  <c:v>1.3264221789910456E-3</c:v>
                </c:pt>
                <c:pt idx="7723">
                  <c:v>4.0991351569055951E-4</c:v>
                </c:pt>
                <c:pt idx="7724">
                  <c:v>3.6308732026677187E-4</c:v>
                </c:pt>
                <c:pt idx="7726">
                  <c:v>1.6758206492711084E-3</c:v>
                </c:pt>
                <c:pt idx="7727">
                  <c:v>9.2334202096926382E-4</c:v>
                </c:pt>
                <c:pt idx="7728">
                  <c:v>3.6248298523902498E-4</c:v>
                </c:pt>
                <c:pt idx="7729">
                  <c:v>1.2642497359057168E-3</c:v>
                </c:pt>
                <c:pt idx="7731">
                  <c:v>3.6842946068689448E-4</c:v>
                </c:pt>
                <c:pt idx="7732">
                  <c:v>1.8517016274603479E-4</c:v>
                </c:pt>
                <c:pt idx="7734">
                  <c:v>7.3130184763289981E-4</c:v>
                </c:pt>
                <c:pt idx="7735">
                  <c:v>1.4734747107847531E-3</c:v>
                </c:pt>
                <c:pt idx="7736">
                  <c:v>2.9183727991631894E-4</c:v>
                </c:pt>
                <c:pt idx="7737">
                  <c:v>9.0926190978477494E-4</c:v>
                </c:pt>
                <c:pt idx="7738">
                  <c:v>7.7470789627040167E-4</c:v>
                </c:pt>
                <c:pt idx="7739">
                  <c:v>5.7077119663514174E-4</c:v>
                </c:pt>
                <c:pt idx="7741">
                  <c:v>2.3334645944808586E-3</c:v>
                </c:pt>
                <c:pt idx="7744">
                  <c:v>2.1295221138748549E-3</c:v>
                </c:pt>
                <c:pt idx="7746">
                  <c:v>5.7718251137510099E-3</c:v>
                </c:pt>
                <c:pt idx="7747">
                  <c:v>8.5818078617944157E-3</c:v>
                </c:pt>
                <c:pt idx="7748">
                  <c:v>5.1123200246739979E-4</c:v>
                </c:pt>
                <c:pt idx="7749">
                  <c:v>2.7232566833060275E-3</c:v>
                </c:pt>
                <c:pt idx="7750">
                  <c:v>2.8323039970801953E-3</c:v>
                </c:pt>
                <c:pt idx="7751">
                  <c:v>3.0818411353179674E-3</c:v>
                </c:pt>
                <c:pt idx="7752">
                  <c:v>1.5931531001255029E-3</c:v>
                </c:pt>
                <c:pt idx="7753">
                  <c:v>1.102749220442061E-3</c:v>
                </c:pt>
                <c:pt idx="7754">
                  <c:v>1.5739763506134961E-3</c:v>
                </c:pt>
                <c:pt idx="7755">
                  <c:v>7.3050163796424565E-3</c:v>
                </c:pt>
                <c:pt idx="7756">
                  <c:v>2.9467920930803336E-4</c:v>
                </c:pt>
                <c:pt idx="7757">
                  <c:v>1.0244855846637898E-2</c:v>
                </c:pt>
                <c:pt idx="7758">
                  <c:v>1.0097065647844694E-3</c:v>
                </c:pt>
                <c:pt idx="7759">
                  <c:v>3.2060420634712067E-3</c:v>
                </c:pt>
                <c:pt idx="7760">
                  <c:v>5.5362210353865034E-4</c:v>
                </c:pt>
                <c:pt idx="7761">
                  <c:v>4.1476314692562239E-3</c:v>
                </c:pt>
                <c:pt idx="7762">
                  <c:v>1.6882676045909598E-3</c:v>
                </c:pt>
                <c:pt idx="7763">
                  <c:v>3.7340123097674878E-3</c:v>
                </c:pt>
                <c:pt idx="7765">
                  <c:v>5.7136441317104717E-4</c:v>
                </c:pt>
                <c:pt idx="7766">
                  <c:v>2.4719841709609357E-4</c:v>
                </c:pt>
                <c:pt idx="7767">
                  <c:v>9.3727794999270177E-3</c:v>
                </c:pt>
                <c:pt idx="7768">
                  <c:v>1.6748127049888335E-3</c:v>
                </c:pt>
                <c:pt idx="7769">
                  <c:v>2.0897586657954523E-3</c:v>
                </c:pt>
                <c:pt idx="7770">
                  <c:v>1.9623504452351698E-3</c:v>
                </c:pt>
                <c:pt idx="7772">
                  <c:v>1.0077960143866395E-3</c:v>
                </c:pt>
                <c:pt idx="7773">
                  <c:v>9.1518783749231641E-4</c:v>
                </c:pt>
                <c:pt idx="7776">
                  <c:v>2.5117136737457825E-4</c:v>
                </c:pt>
                <c:pt idx="7778">
                  <c:v>1.024009657642239E-3</c:v>
                </c:pt>
                <c:pt idx="7780">
                  <c:v>1.9761188052251849E-3</c:v>
                </c:pt>
                <c:pt idx="7781">
                  <c:v>4.8321123901432091E-4</c:v>
                </c:pt>
                <c:pt idx="7782">
                  <c:v>2.3246550084605245E-3</c:v>
                </c:pt>
                <c:pt idx="7783">
                  <c:v>9.7604681210547938E-4</c:v>
                </c:pt>
                <c:pt idx="7784">
                  <c:v>8.7821862905212403E-4</c:v>
                </c:pt>
                <c:pt idx="7785">
                  <c:v>5.219874591453319E-4</c:v>
                </c:pt>
                <c:pt idx="7786">
                  <c:v>3.0285222492306042E-4</c:v>
                </c:pt>
                <c:pt idx="7788">
                  <c:v>7.1788411696645097E-4</c:v>
                </c:pt>
                <c:pt idx="7789">
                  <c:v>1.0286019625567104E-3</c:v>
                </c:pt>
                <c:pt idx="7790">
                  <c:v>3.3965877066076638E-4</c:v>
                </c:pt>
                <c:pt idx="7791">
                  <c:v>7.0499016689200072E-4</c:v>
                </c:pt>
                <c:pt idx="7792">
                  <c:v>1.27118042663538E-3</c:v>
                </c:pt>
                <c:pt idx="7793">
                  <c:v>8.8867096154336093E-4</c:v>
                </c:pt>
                <c:pt idx="7794">
                  <c:v>4.2658689888526481E-3</c:v>
                </c:pt>
                <c:pt idx="7795">
                  <c:v>1.8151400335345605E-4</c:v>
                </c:pt>
                <c:pt idx="7796">
                  <c:v>7.8999944767515172E-4</c:v>
                </c:pt>
                <c:pt idx="7797">
                  <c:v>2.2479731834669325E-3</c:v>
                </c:pt>
                <c:pt idx="7798">
                  <c:v>1.4416768040499369E-4</c:v>
                </c:pt>
                <c:pt idx="7800">
                  <c:v>8.2877594679697385E-4</c:v>
                </c:pt>
                <c:pt idx="7801">
                  <c:v>7.0486022901556278E-4</c:v>
                </c:pt>
                <c:pt idx="7802">
                  <c:v>1.2162644437545362E-4</c:v>
                </c:pt>
                <c:pt idx="7803">
                  <c:v>1.2288096724759146E-3</c:v>
                </c:pt>
                <c:pt idx="7804">
                  <c:v>3.6909846257992774E-3</c:v>
                </c:pt>
                <c:pt idx="7805">
                  <c:v>9.7130531708806988E-4</c:v>
                </c:pt>
                <c:pt idx="7810">
                  <c:v>2.0580731227643219E-4</c:v>
                </c:pt>
                <c:pt idx="7814">
                  <c:v>2.5547312131574606E-3</c:v>
                </c:pt>
                <c:pt idx="7815">
                  <c:v>4.2210784364343887E-4</c:v>
                </c:pt>
                <c:pt idx="7817">
                  <c:v>9.61041991515619E-4</c:v>
                </c:pt>
                <c:pt idx="7818">
                  <c:v>2.03104575506007E-3</c:v>
                </c:pt>
                <c:pt idx="7819">
                  <c:v>2.0422681195520981E-3</c:v>
                </c:pt>
                <c:pt idx="7820">
                  <c:v>1.1145249381384482E-3</c:v>
                </c:pt>
                <c:pt idx="7821">
                  <c:v>1.4367931173711525E-3</c:v>
                </c:pt>
                <c:pt idx="7822">
                  <c:v>1.8644296665895495E-3</c:v>
                </c:pt>
                <c:pt idx="7823">
                  <c:v>1.5709673871808905E-4</c:v>
                </c:pt>
                <c:pt idx="7824">
                  <c:v>3.5677701330703333E-4</c:v>
                </c:pt>
                <c:pt idx="7825">
                  <c:v>2.5620867865268495E-4</c:v>
                </c:pt>
                <c:pt idx="7828">
                  <c:v>1.5850087481027628E-4</c:v>
                </c:pt>
                <c:pt idx="7829">
                  <c:v>4.758291789872368E-4</c:v>
                </c:pt>
                <c:pt idx="7830">
                  <c:v>2.319544997606816E-4</c:v>
                </c:pt>
                <c:pt idx="7831">
                  <c:v>1.0857593115009177E-3</c:v>
                </c:pt>
                <c:pt idx="7832">
                  <c:v>8.4712947466379605E-3</c:v>
                </c:pt>
                <c:pt idx="7833">
                  <c:v>3.1797750193992445E-3</c:v>
                </c:pt>
                <c:pt idx="7836">
                  <c:v>8.8175972884631422E-4</c:v>
                </c:pt>
                <c:pt idx="7837">
                  <c:v>4.997613021465473E-4</c:v>
                </c:pt>
                <c:pt idx="7838">
                  <c:v>4.5974176121877626E-3</c:v>
                </c:pt>
                <c:pt idx="7839">
                  <c:v>6.8485212027841267E-4</c:v>
                </c:pt>
                <c:pt idx="7840">
                  <c:v>5.4531928370228665E-4</c:v>
                </c:pt>
                <c:pt idx="7841">
                  <c:v>6.5958894199246831E-4</c:v>
                </c:pt>
                <c:pt idx="7843">
                  <c:v>6.4820153980986862E-4</c:v>
                </c:pt>
                <c:pt idx="7844">
                  <c:v>2.145774876792299E-4</c:v>
                </c:pt>
                <c:pt idx="7845">
                  <c:v>4.0018363026297579E-4</c:v>
                </c:pt>
                <c:pt idx="7847">
                  <c:v>4.8532433029244192E-4</c:v>
                </c:pt>
                <c:pt idx="7849">
                  <c:v>5.734763485857994E-4</c:v>
                </c:pt>
                <c:pt idx="7850">
                  <c:v>3.7102273928683546E-4</c:v>
                </c:pt>
                <c:pt idx="7851">
                  <c:v>3.1798182355821804E-4</c:v>
                </c:pt>
                <c:pt idx="7852">
                  <c:v>7.6759165091356489E-4</c:v>
                </c:pt>
                <c:pt idx="7853">
                  <c:v>1.0487599275790965E-3</c:v>
                </c:pt>
                <c:pt idx="7855">
                  <c:v>3.785995483369972E-4</c:v>
                </c:pt>
                <c:pt idx="7856">
                  <c:v>4.9538751680965987E-4</c:v>
                </c:pt>
                <c:pt idx="7858">
                  <c:v>5.4583727009241488E-4</c:v>
                </c:pt>
                <c:pt idx="7859">
                  <c:v>4.3153268905784885E-4</c:v>
                </c:pt>
                <c:pt idx="7860">
                  <c:v>6.9208010750159701E-4</c:v>
                </c:pt>
                <c:pt idx="7862">
                  <c:v>1.2097039121185971E-3</c:v>
                </c:pt>
                <c:pt idx="7863">
                  <c:v>2.5282808604428766E-3</c:v>
                </c:pt>
                <c:pt idx="7864">
                  <c:v>4.1218439585987592E-4</c:v>
                </c:pt>
                <c:pt idx="7865">
                  <c:v>1.7266463833454052E-3</c:v>
                </c:pt>
                <c:pt idx="7866">
                  <c:v>4.5993468358079641E-4</c:v>
                </c:pt>
                <c:pt idx="7867">
                  <c:v>1.3174618715710546E-4</c:v>
                </c:pt>
                <c:pt idx="7868">
                  <c:v>1.1980606487978196E-3</c:v>
                </c:pt>
                <c:pt idx="7869">
                  <c:v>9.2473533756216929E-4</c:v>
                </c:pt>
                <c:pt idx="7870">
                  <c:v>1.9723180808628835E-3</c:v>
                </c:pt>
                <c:pt idx="7873">
                  <c:v>1.8078534115705766E-3</c:v>
                </c:pt>
                <c:pt idx="7874">
                  <c:v>8.306363507545614E-4</c:v>
                </c:pt>
                <c:pt idx="7875">
                  <c:v>8.0127802504240488E-4</c:v>
                </c:pt>
                <c:pt idx="7876">
                  <c:v>3.9677212766426398E-3</c:v>
                </c:pt>
                <c:pt idx="7877">
                  <c:v>1.6332207186846642E-3</c:v>
                </c:pt>
                <c:pt idx="7879">
                  <c:v>1.3642894959570338E-4</c:v>
                </c:pt>
                <c:pt idx="7881">
                  <c:v>1.629310581962082E-3</c:v>
                </c:pt>
                <c:pt idx="7882">
                  <c:v>7.0337003511222686E-4</c:v>
                </c:pt>
                <c:pt idx="7883">
                  <c:v>3.2227272893296158E-5</c:v>
                </c:pt>
                <c:pt idx="7884">
                  <c:v>8.327583329395111E-4</c:v>
                </c:pt>
                <c:pt idx="7885">
                  <c:v>3.6287053541455471E-4</c:v>
                </c:pt>
                <c:pt idx="7886">
                  <c:v>9.6126883166590974E-5</c:v>
                </c:pt>
                <c:pt idx="7887">
                  <c:v>1.2336931532452163E-3</c:v>
                </c:pt>
                <c:pt idx="7888">
                  <c:v>1.8904942569852338E-3</c:v>
                </c:pt>
                <c:pt idx="7890">
                  <c:v>5.0830216781613195E-4</c:v>
                </c:pt>
                <c:pt idx="7891">
                  <c:v>2.0485529334294131E-3</c:v>
                </c:pt>
                <c:pt idx="7892">
                  <c:v>4.5310448463790345E-4</c:v>
                </c:pt>
                <c:pt idx="7893">
                  <c:v>3.4884607964051368E-3</c:v>
                </c:pt>
                <c:pt idx="7894">
                  <c:v>1.5687115800611809E-4</c:v>
                </c:pt>
                <c:pt idx="7896">
                  <c:v>1.7641899758733192E-3</c:v>
                </c:pt>
                <c:pt idx="7897">
                  <c:v>1.1876761126238754E-3</c:v>
                </c:pt>
                <c:pt idx="7898">
                  <c:v>3.0860993533376357E-4</c:v>
                </c:pt>
                <c:pt idx="7899">
                  <c:v>1.0910141165304519E-3</c:v>
                </c:pt>
                <c:pt idx="7900">
                  <c:v>3.040630796657565E-4</c:v>
                </c:pt>
                <c:pt idx="7901">
                  <c:v>7.6150016371270433E-4</c:v>
                </c:pt>
                <c:pt idx="7903">
                  <c:v>1.7035656818377998E-4</c:v>
                </c:pt>
                <c:pt idx="7904">
                  <c:v>7.4751475755562664E-4</c:v>
                </c:pt>
                <c:pt idx="7906">
                  <c:v>8.4958780366213398E-4</c:v>
                </c:pt>
                <c:pt idx="7907">
                  <c:v>8.1250736606193509E-3</c:v>
                </c:pt>
                <c:pt idx="7908">
                  <c:v>1.4089322247484657E-2</c:v>
                </c:pt>
                <c:pt idx="7910">
                  <c:v>8.4520963344560695E-5</c:v>
                </c:pt>
                <c:pt idx="7914">
                  <c:v>6.10612023265283E-4</c:v>
                </c:pt>
                <c:pt idx="7915">
                  <c:v>9.2099892332077034E-4</c:v>
                </c:pt>
                <c:pt idx="7917">
                  <c:v>5.6507100319305259E-4</c:v>
                </c:pt>
                <c:pt idx="7918">
                  <c:v>4.6774086463059999E-4</c:v>
                </c:pt>
                <c:pt idx="7919">
                  <c:v>2.1459892161593136E-3</c:v>
                </c:pt>
                <c:pt idx="7920">
                  <c:v>7.5488553284893897E-4</c:v>
                </c:pt>
                <c:pt idx="7921">
                  <c:v>5.4238931829022783E-4</c:v>
                </c:pt>
                <c:pt idx="7922">
                  <c:v>3.9175075440030547E-4</c:v>
                </c:pt>
                <c:pt idx="7923">
                  <c:v>9.1173873924618829E-4</c:v>
                </c:pt>
                <c:pt idx="7924">
                  <c:v>2.1537227777309567E-3</c:v>
                </c:pt>
                <c:pt idx="7925">
                  <c:v>2.163298316222138E-3</c:v>
                </c:pt>
                <c:pt idx="7926">
                  <c:v>5.3244191996225525E-5</c:v>
                </c:pt>
                <c:pt idx="7927">
                  <c:v>2.579482386765088E-3</c:v>
                </c:pt>
                <c:pt idx="7928">
                  <c:v>6.2316509143201481E-4</c:v>
                </c:pt>
                <c:pt idx="7929">
                  <c:v>1.121631650878584E-3</c:v>
                </c:pt>
                <c:pt idx="7930">
                  <c:v>5.5804649836661629E-4</c:v>
                </c:pt>
                <c:pt idx="7931">
                  <c:v>9.0329387896322631E-4</c:v>
                </c:pt>
                <c:pt idx="7932">
                  <c:v>3.5812402253190862E-3</c:v>
                </c:pt>
                <c:pt idx="7933">
                  <c:v>1.6458229768901572E-3</c:v>
                </c:pt>
                <c:pt idx="7934">
                  <c:v>1.9154877806785151E-3</c:v>
                </c:pt>
                <c:pt idx="7936">
                  <c:v>8.3943536964910248E-4</c:v>
                </c:pt>
                <c:pt idx="7937">
                  <c:v>7.1641997567768257E-4</c:v>
                </c:pt>
                <c:pt idx="7939">
                  <c:v>1.6765406514697662E-4</c:v>
                </c:pt>
                <c:pt idx="7941">
                  <c:v>9.9032472322588489E-4</c:v>
                </c:pt>
                <c:pt idx="7942">
                  <c:v>2.0885073315432944E-4</c:v>
                </c:pt>
                <c:pt idx="7943">
                  <c:v>1.1118871930136545E-3</c:v>
                </c:pt>
                <c:pt idx="7945">
                  <c:v>1.2842077630532578E-3</c:v>
                </c:pt>
                <c:pt idx="7946">
                  <c:v>1.0079684381883432E-3</c:v>
                </c:pt>
                <c:pt idx="7947">
                  <c:v>1.6567533418894251E-2</c:v>
                </c:pt>
                <c:pt idx="7949">
                  <c:v>6.06600179249102E-4</c:v>
                </c:pt>
                <c:pt idx="7952">
                  <c:v>5.7769171014392128E-4</c:v>
                </c:pt>
                <c:pt idx="7954">
                  <c:v>2.7453331105164254E-4</c:v>
                </c:pt>
                <c:pt idx="7955">
                  <c:v>4.7177642307234699E-4</c:v>
                </c:pt>
                <c:pt idx="7956">
                  <c:v>6.872476414267729E-4</c:v>
                </c:pt>
                <c:pt idx="7957">
                  <c:v>4.6613035694839742E-4</c:v>
                </c:pt>
                <c:pt idx="7958">
                  <c:v>1.4772795458941948E-4</c:v>
                </c:pt>
                <c:pt idx="7959">
                  <c:v>9.5835704598344683E-5</c:v>
                </c:pt>
                <c:pt idx="7961">
                  <c:v>6.0507917419613854E-3</c:v>
                </c:pt>
                <c:pt idx="7962">
                  <c:v>9.9083315095052226E-4</c:v>
                </c:pt>
                <c:pt idx="7964">
                  <c:v>2.7146320976525048E-3</c:v>
                </c:pt>
                <c:pt idx="7965">
                  <c:v>8.7674845354049217E-4</c:v>
                </c:pt>
                <c:pt idx="7967">
                  <c:v>5.5817318314198923E-4</c:v>
                </c:pt>
                <c:pt idx="7968">
                  <c:v>2.3754236985791628E-4</c:v>
                </c:pt>
                <c:pt idx="7969">
                  <c:v>1.0507084037617458E-3</c:v>
                </c:pt>
                <c:pt idx="7971">
                  <c:v>2.8331975412791322E-3</c:v>
                </c:pt>
                <c:pt idx="7972">
                  <c:v>1.3638652380747987E-3</c:v>
                </c:pt>
                <c:pt idx="7973">
                  <c:v>5.4294112097137833E-4</c:v>
                </c:pt>
                <c:pt idx="7976">
                  <c:v>3.3739074304068548E-4</c:v>
                </c:pt>
                <c:pt idx="7979">
                  <c:v>2.821532287817977E-4</c:v>
                </c:pt>
                <c:pt idx="7982">
                  <c:v>3.7062078164962838E-4</c:v>
                </c:pt>
                <c:pt idx="7983">
                  <c:v>3.1346612689455366E-4</c:v>
                </c:pt>
                <c:pt idx="7984">
                  <c:v>8.7182628701034195E-4</c:v>
                </c:pt>
                <c:pt idx="7986">
                  <c:v>3.3375074963568329E-4</c:v>
                </c:pt>
                <c:pt idx="7987">
                  <c:v>1.3658680873593581E-3</c:v>
                </c:pt>
                <c:pt idx="7988">
                  <c:v>1.7775109921376428E-3</c:v>
                </c:pt>
                <c:pt idx="7990">
                  <c:v>5.0237177666910603E-4</c:v>
                </c:pt>
                <c:pt idx="7991">
                  <c:v>2.6955896978756691E-3</c:v>
                </c:pt>
                <c:pt idx="7992">
                  <c:v>4.5502266543179747E-4</c:v>
                </c:pt>
                <c:pt idx="7993">
                  <c:v>8.8633197743294683E-4</c:v>
                </c:pt>
                <c:pt idx="7994">
                  <c:v>1.1824658956802151E-3</c:v>
                </c:pt>
                <c:pt idx="7995">
                  <c:v>2.0693928981793388E-3</c:v>
                </c:pt>
                <c:pt idx="7996">
                  <c:v>1.6162965672972268E-4</c:v>
                </c:pt>
                <c:pt idx="7997">
                  <c:v>2.5275966677715971E-4</c:v>
                </c:pt>
                <c:pt idx="7998">
                  <c:v>4.695165768396738E-4</c:v>
                </c:pt>
                <c:pt idx="7999">
                  <c:v>4.0405656931351779E-4</c:v>
                </c:pt>
                <c:pt idx="8000">
                  <c:v>8.1704305083041674E-4</c:v>
                </c:pt>
                <c:pt idx="8001">
                  <c:v>2.2574788483531962E-4</c:v>
                </c:pt>
                <c:pt idx="8002">
                  <c:v>6.2979938207730849E-4</c:v>
                </c:pt>
                <c:pt idx="8003">
                  <c:v>1.3301333302476642E-4</c:v>
                </c:pt>
                <c:pt idx="8004">
                  <c:v>8.1919516464302924E-4</c:v>
                </c:pt>
                <c:pt idx="8006">
                  <c:v>1.5351798385784862E-3</c:v>
                </c:pt>
                <c:pt idx="8007">
                  <c:v>1.0996747378939151E-4</c:v>
                </c:pt>
                <c:pt idx="8008">
                  <c:v>2.6690461942747859E-4</c:v>
                </c:pt>
                <c:pt idx="8009">
                  <c:v>6.9259748174516165E-4</c:v>
                </c:pt>
                <c:pt idx="8010">
                  <c:v>2.7394154522660018E-3</c:v>
                </c:pt>
                <c:pt idx="8012">
                  <c:v>2.3317596298549556E-3</c:v>
                </c:pt>
                <c:pt idx="8013">
                  <c:v>1.1855823084073438E-3</c:v>
                </c:pt>
                <c:pt idx="8014">
                  <c:v>1.1792351585352768E-4</c:v>
                </c:pt>
                <c:pt idx="8015">
                  <c:v>1.9348052854471956E-3</c:v>
                </c:pt>
                <c:pt idx="8016">
                  <c:v>5.9858767433438771E-3</c:v>
                </c:pt>
                <c:pt idx="8018">
                  <c:v>1.0073588574304696E-3</c:v>
                </c:pt>
                <c:pt idx="8019">
                  <c:v>9.8044206412611738E-4</c:v>
                </c:pt>
                <c:pt idx="8020">
                  <c:v>1.0094334705111156E-3</c:v>
                </c:pt>
                <c:pt idx="8021">
                  <c:v>1.9214232033767308E-3</c:v>
                </c:pt>
                <c:pt idx="8022">
                  <c:v>4.5543537625757682E-4</c:v>
                </c:pt>
                <c:pt idx="8023">
                  <c:v>1.3712938071826449E-3</c:v>
                </c:pt>
                <c:pt idx="8024">
                  <c:v>2.5226145806646653E-4</c:v>
                </c:pt>
                <c:pt idx="8025">
                  <c:v>9.8878216226172804E-4</c:v>
                </c:pt>
                <c:pt idx="8029">
                  <c:v>4.0540332648534037E-4</c:v>
                </c:pt>
                <c:pt idx="8030">
                  <c:v>5.6139655096020978E-4</c:v>
                </c:pt>
                <c:pt idx="8032">
                  <c:v>1.2595320668481761E-4</c:v>
                </c:pt>
                <c:pt idx="8033">
                  <c:v>4.8543592765002688E-4</c:v>
                </c:pt>
                <c:pt idx="8034">
                  <c:v>4.3605303108905363E-4</c:v>
                </c:pt>
                <c:pt idx="8036">
                  <c:v>1.9064948229609581E-4</c:v>
                </c:pt>
                <c:pt idx="8041">
                  <c:v>3.399298725505567E-4</c:v>
                </c:pt>
                <c:pt idx="8042">
                  <c:v>8.2955310376202113E-4</c:v>
                </c:pt>
                <c:pt idx="8043">
                  <c:v>2.0071794813811112E-4</c:v>
                </c:pt>
                <c:pt idx="8045">
                  <c:v>1.6117167429898554E-3</c:v>
                </c:pt>
                <c:pt idx="8046">
                  <c:v>2.0578767926468814E-3</c:v>
                </c:pt>
                <c:pt idx="8047">
                  <c:v>1.8506015126358973E-4</c:v>
                </c:pt>
                <c:pt idx="8049">
                  <c:v>2.803750118575292E-4</c:v>
                </c:pt>
                <c:pt idx="8050">
                  <c:v>1.9974499509199752E-3</c:v>
                </c:pt>
                <c:pt idx="8051">
                  <c:v>9.5171518351310457E-4</c:v>
                </c:pt>
                <c:pt idx="8052">
                  <c:v>3.531356223637761E-4</c:v>
                </c:pt>
                <c:pt idx="8053">
                  <c:v>1.8183569187702866E-4</c:v>
                </c:pt>
                <c:pt idx="8054">
                  <c:v>3.138796715296939E-3</c:v>
                </c:pt>
                <c:pt idx="8056">
                  <c:v>2.330026169713487E-3</c:v>
                </c:pt>
                <c:pt idx="8060">
                  <c:v>6.1154766820075714E-4</c:v>
                </c:pt>
                <c:pt idx="8061">
                  <c:v>3.3590752742211378E-4</c:v>
                </c:pt>
                <c:pt idx="8062">
                  <c:v>4.0025433412139511E-4</c:v>
                </c:pt>
                <c:pt idx="8063">
                  <c:v>5.587663426186402E-4</c:v>
                </c:pt>
                <c:pt idx="8065">
                  <c:v>4.8184775570773762E-3</c:v>
                </c:pt>
                <c:pt idx="8066">
                  <c:v>1.26729503146696E-2</c:v>
                </c:pt>
                <c:pt idx="8067">
                  <c:v>4.4980242714651826E-4</c:v>
                </c:pt>
                <c:pt idx="8068">
                  <c:v>9.5234169877538315E-4</c:v>
                </c:pt>
                <c:pt idx="8069">
                  <c:v>2.8567367064514154E-4</c:v>
                </c:pt>
                <c:pt idx="8071">
                  <c:v>2.4846299281648014E-4</c:v>
                </c:pt>
                <c:pt idx="8072">
                  <c:v>4.1125678480536586E-4</c:v>
                </c:pt>
                <c:pt idx="8073">
                  <c:v>2.3672795762405842E-3</c:v>
                </c:pt>
                <c:pt idx="8075">
                  <c:v>7.3087626519036867E-4</c:v>
                </c:pt>
                <c:pt idx="8076">
                  <c:v>1.0192546916791723E-3</c:v>
                </c:pt>
                <c:pt idx="8077">
                  <c:v>5.9931167489825723E-4</c:v>
                </c:pt>
                <c:pt idx="8078">
                  <c:v>5.7813035440071716E-4</c:v>
                </c:pt>
                <c:pt idx="8080">
                  <c:v>1.1511654116764939E-3</c:v>
                </c:pt>
                <c:pt idx="8082">
                  <c:v>9.3814457239510551E-4</c:v>
                </c:pt>
                <c:pt idx="8084">
                  <c:v>6.4622491669510886E-4</c:v>
                </c:pt>
                <c:pt idx="8086">
                  <c:v>7.8872319672172394E-4</c:v>
                </c:pt>
                <c:pt idx="8087">
                  <c:v>1.2508184861240241E-4</c:v>
                </c:pt>
                <c:pt idx="8088">
                  <c:v>2.7009091485593451E-4</c:v>
                </c:pt>
                <c:pt idx="8090">
                  <c:v>7.9359265993425208E-4</c:v>
                </c:pt>
                <c:pt idx="8091">
                  <c:v>1.1681223602154286E-3</c:v>
                </c:pt>
                <c:pt idx="8092">
                  <c:v>5.8408004687414547E-4</c:v>
                </c:pt>
                <c:pt idx="8093">
                  <c:v>9.6877598702702322E-4</c:v>
                </c:pt>
                <c:pt idx="8094">
                  <c:v>2.2656602274904173E-4</c:v>
                </c:pt>
                <c:pt idx="8095">
                  <c:v>2.1893187535053931E-3</c:v>
                </c:pt>
                <c:pt idx="8096">
                  <c:v>9.5454050194292432E-4</c:v>
                </c:pt>
                <c:pt idx="8099">
                  <c:v>2.968037648653464E-3</c:v>
                </c:pt>
                <c:pt idx="8101">
                  <c:v>3.1917471011436811E-4</c:v>
                </c:pt>
                <c:pt idx="8103">
                  <c:v>1.3118401234396735E-3</c:v>
                </c:pt>
                <c:pt idx="8104">
                  <c:v>3.5867039193164313E-4</c:v>
                </c:pt>
                <c:pt idx="8105">
                  <c:v>4.2014350513801665E-3</c:v>
                </c:pt>
                <c:pt idx="8106">
                  <c:v>1.1642312707401791E-3</c:v>
                </c:pt>
                <c:pt idx="8110">
                  <c:v>1.483406548759516E-3</c:v>
                </c:pt>
                <c:pt idx="8112">
                  <c:v>3.1076178369680304E-4</c:v>
                </c:pt>
                <c:pt idx="8114">
                  <c:v>1.7296586802995466E-4</c:v>
                </c:pt>
                <c:pt idx="8115">
                  <c:v>4.2394070720775339E-4</c:v>
                </c:pt>
                <c:pt idx="8116">
                  <c:v>3.2688853414574327E-4</c:v>
                </c:pt>
                <c:pt idx="8117">
                  <c:v>1.8108410015575621E-3</c:v>
                </c:pt>
                <c:pt idx="8118">
                  <c:v>1.443586964297365E-3</c:v>
                </c:pt>
                <c:pt idx="8119">
                  <c:v>1.5283668743212926E-3</c:v>
                </c:pt>
                <c:pt idx="8121">
                  <c:v>6.3827403585758468E-4</c:v>
                </c:pt>
                <c:pt idx="8123">
                  <c:v>5.0464949898724749E-4</c:v>
                </c:pt>
                <c:pt idx="8124">
                  <c:v>3.3400093833974519E-4</c:v>
                </c:pt>
                <c:pt idx="8125">
                  <c:v>4.5519924645757255E-4</c:v>
                </c:pt>
                <c:pt idx="8127">
                  <c:v>3.1794300962078225E-4</c:v>
                </c:pt>
                <c:pt idx="8129">
                  <c:v>5.6873316742608036E-4</c:v>
                </c:pt>
                <c:pt idx="8130">
                  <c:v>6.6224015640902704E-4</c:v>
                </c:pt>
                <c:pt idx="8131">
                  <c:v>3.8316014567201287E-4</c:v>
                </c:pt>
                <c:pt idx="8132">
                  <c:v>4.7795415624551493E-3</c:v>
                </c:pt>
                <c:pt idx="8133">
                  <c:v>4.2955414515493453E-4</c:v>
                </c:pt>
                <c:pt idx="8134">
                  <c:v>8.5443227140682087E-4</c:v>
                </c:pt>
                <c:pt idx="8136">
                  <c:v>1.8419991269085572E-4</c:v>
                </c:pt>
                <c:pt idx="8138">
                  <c:v>2.5723125989991492E-4</c:v>
                </c:pt>
                <c:pt idx="8139">
                  <c:v>9.320238534902542E-4</c:v>
                </c:pt>
                <c:pt idx="8140">
                  <c:v>8.8122727917567373E-4</c:v>
                </c:pt>
                <c:pt idx="8141">
                  <c:v>3.9518796653448306E-3</c:v>
                </c:pt>
                <c:pt idx="8142">
                  <c:v>1.6820822127427706E-3</c:v>
                </c:pt>
                <c:pt idx="8143">
                  <c:v>9.4484222982298468E-3</c:v>
                </c:pt>
                <c:pt idx="8144">
                  <c:v>5.7446039893326948E-3</c:v>
                </c:pt>
                <c:pt idx="8145">
                  <c:v>9.5563898189569737E-5</c:v>
                </c:pt>
                <c:pt idx="8146">
                  <c:v>3.474727106941064E-3</c:v>
                </c:pt>
                <c:pt idx="8147">
                  <c:v>2.5737070713417212E-2</c:v>
                </c:pt>
                <c:pt idx="8148">
                  <c:v>1.2517716870136051E-3</c:v>
                </c:pt>
                <c:pt idx="8149">
                  <c:v>4.1594941020893846E-2</c:v>
                </c:pt>
                <c:pt idx="8150">
                  <c:v>1.5953116879307099E-2</c:v>
                </c:pt>
                <c:pt idx="8152">
                  <c:v>1.0169062245687999E-3</c:v>
                </c:pt>
                <c:pt idx="8154">
                  <c:v>2.0341166821344518E-2</c:v>
                </c:pt>
                <c:pt idx="8155">
                  <c:v>4.5790206865407301E-3</c:v>
                </c:pt>
                <c:pt idx="8156">
                  <c:v>3.1068764139811038E-4</c:v>
                </c:pt>
                <c:pt idx="8157">
                  <c:v>3.6194638078638938E-4</c:v>
                </c:pt>
                <c:pt idx="8158">
                  <c:v>3.752384536199983E-3</c:v>
                </c:pt>
                <c:pt idx="8161">
                  <c:v>1.9402856978060156E-4</c:v>
                </c:pt>
                <c:pt idx="8162">
                  <c:v>5.7927941645199207E-4</c:v>
                </c:pt>
                <c:pt idx="8163">
                  <c:v>2.1485598744474721E-4</c:v>
                </c:pt>
                <c:pt idx="8164">
                  <c:v>3.1547308196457448E-4</c:v>
                </c:pt>
                <c:pt idx="8165">
                  <c:v>1.0594463669802324E-3</c:v>
                </c:pt>
                <c:pt idx="8169">
                  <c:v>7.1330112635501191E-4</c:v>
                </c:pt>
                <c:pt idx="8170">
                  <c:v>1.3434546946044512E-4</c:v>
                </c:pt>
                <c:pt idx="8172">
                  <c:v>2.6616602385064478E-3</c:v>
                </c:pt>
                <c:pt idx="8173">
                  <c:v>1.1305808751586623E-4</c:v>
                </c:pt>
                <c:pt idx="8174">
                  <c:v>5.9996521609020741E-4</c:v>
                </c:pt>
                <c:pt idx="8176">
                  <c:v>6.7847461736396744E-4</c:v>
                </c:pt>
                <c:pt idx="8177">
                  <c:v>8.7776775476440701E-3</c:v>
                </c:pt>
                <c:pt idx="8179">
                  <c:v>2.1948273977908379E-3</c:v>
                </c:pt>
                <c:pt idx="8181">
                  <c:v>3.0286603475107041E-3</c:v>
                </c:pt>
                <c:pt idx="8182">
                  <c:v>1.2280943206064738E-3</c:v>
                </c:pt>
                <c:pt idx="8183">
                  <c:v>3.7302924731000514E-3</c:v>
                </c:pt>
                <c:pt idx="8184">
                  <c:v>4.9320804778793038E-4</c:v>
                </c:pt>
                <c:pt idx="8186">
                  <c:v>6.7833116378343637E-4</c:v>
                </c:pt>
                <c:pt idx="8187">
                  <c:v>8.7822473191148263E-4</c:v>
                </c:pt>
                <c:pt idx="8189">
                  <c:v>3.9183321581421193E-3</c:v>
                </c:pt>
                <c:pt idx="8190">
                  <c:v>3.7571118358672969E-3</c:v>
                </c:pt>
                <c:pt idx="8193">
                  <c:v>7.0578370234383001E-5</c:v>
                </c:pt>
                <c:pt idx="8194">
                  <c:v>2.0373733484929852E-3</c:v>
                </c:pt>
                <c:pt idx="8195">
                  <c:v>4.5682043854713746E-3</c:v>
                </c:pt>
                <c:pt idx="8196">
                  <c:v>2.4241118536521628E-4</c:v>
                </c:pt>
                <c:pt idx="8197">
                  <c:v>2.4587845428330129E-4</c:v>
                </c:pt>
                <c:pt idx="8198">
                  <c:v>2.6790915255869093E-4</c:v>
                </c:pt>
                <c:pt idx="8199">
                  <c:v>2.9038327946282415E-3</c:v>
                </c:pt>
                <c:pt idx="8200">
                  <c:v>1.5981998274209659E-4</c:v>
                </c:pt>
                <c:pt idx="8204">
                  <c:v>4.8282141680544484E-4</c:v>
                </c:pt>
                <c:pt idx="8205">
                  <c:v>1.1277602315563245E-3</c:v>
                </c:pt>
                <c:pt idx="8208">
                  <c:v>8.9043639967553516E-4</c:v>
                </c:pt>
                <c:pt idx="8209">
                  <c:v>9.211260780080452E-5</c:v>
                </c:pt>
                <c:pt idx="8212">
                  <c:v>5.997049726824365E-4</c:v>
                </c:pt>
                <c:pt idx="8214">
                  <c:v>2.1422292866828951E-3</c:v>
                </c:pt>
                <c:pt idx="8215">
                  <c:v>3.5100570443564435E-3</c:v>
                </c:pt>
                <c:pt idx="8217">
                  <c:v>6.1948871655039049E-4</c:v>
                </c:pt>
                <c:pt idx="8218">
                  <c:v>3.0245485683455813E-4</c:v>
                </c:pt>
                <c:pt idx="8219">
                  <c:v>5.8279456265836345E-4</c:v>
                </c:pt>
                <c:pt idx="8224">
                  <c:v>2.0489376318826499E-4</c:v>
                </c:pt>
                <c:pt idx="8225">
                  <c:v>9.250129233911614E-4</c:v>
                </c:pt>
                <c:pt idx="8226">
                  <c:v>1.7301867463309657E-3</c:v>
                </c:pt>
                <c:pt idx="8227">
                  <c:v>1.1674744846352913E-3</c:v>
                </c:pt>
                <c:pt idx="8228">
                  <c:v>3.6642724816345545E-4</c:v>
                </c:pt>
                <c:pt idx="8229">
                  <c:v>7.4930006595285293E-4</c:v>
                </c:pt>
                <c:pt idx="8231">
                  <c:v>2.8169520992345443E-4</c:v>
                </c:pt>
                <c:pt idx="8232">
                  <c:v>7.5994321761440632E-4</c:v>
                </c:pt>
                <c:pt idx="8238">
                  <c:v>6.7982338401387221E-4</c:v>
                </c:pt>
                <c:pt idx="8239">
                  <c:v>1.8037175682852225E-3</c:v>
                </c:pt>
                <c:pt idx="8240">
                  <c:v>4.7626092920436368E-4</c:v>
                </c:pt>
                <c:pt idx="8241">
                  <c:v>1.9574426526753949E-4</c:v>
                </c:pt>
                <c:pt idx="8242">
                  <c:v>7.1303921864146773E-4</c:v>
                </c:pt>
                <c:pt idx="8244">
                  <c:v>1.1890982806291135E-3</c:v>
                </c:pt>
                <c:pt idx="8245">
                  <c:v>2.5404363642248607E-4</c:v>
                </c:pt>
                <c:pt idx="8246">
                  <c:v>1.424863054392255E-4</c:v>
                </c:pt>
                <c:pt idx="8251">
                  <c:v>4.4958594433622365E-4</c:v>
                </c:pt>
                <c:pt idx="8253">
                  <c:v>1.8739142280021205E-4</c:v>
                </c:pt>
                <c:pt idx="8254">
                  <c:v>7.2895000885812107E-4</c:v>
                </c:pt>
                <c:pt idx="8255">
                  <c:v>4.4307753426159856E-4</c:v>
                </c:pt>
                <c:pt idx="8256">
                  <c:v>3.8331471505681231E-4</c:v>
                </c:pt>
                <c:pt idx="8258">
                  <c:v>4.1576677016846766E-4</c:v>
                </c:pt>
                <c:pt idx="8259">
                  <c:v>8.7477354509766646E-4</c:v>
                </c:pt>
                <c:pt idx="8260">
                  <c:v>3.5996655077615524E-4</c:v>
                </c:pt>
                <c:pt idx="8261">
                  <c:v>3.2978384557077464E-4</c:v>
                </c:pt>
                <c:pt idx="8264">
                  <c:v>4.2325506832470927E-4</c:v>
                </c:pt>
                <c:pt idx="8265">
                  <c:v>1.7942057831737467E-3</c:v>
                </c:pt>
                <c:pt idx="8266">
                  <c:v>8.5334461410605943E-4</c:v>
                </c:pt>
                <c:pt idx="8267">
                  <c:v>7.4512693816615992E-4</c:v>
                </c:pt>
                <c:pt idx="8269">
                  <c:v>2.56440652294604E-4</c:v>
                </c:pt>
                <c:pt idx="8270">
                  <c:v>1.4549069282301635E-3</c:v>
                </c:pt>
                <c:pt idx="8271">
                  <c:v>1.0133049151673861E-3</c:v>
                </c:pt>
                <c:pt idx="8272">
                  <c:v>1.5008324759913459E-3</c:v>
                </c:pt>
                <c:pt idx="8273">
                  <c:v>6.4952748523894441E-4</c:v>
                </c:pt>
                <c:pt idx="8274">
                  <c:v>9.8838979802173214E-4</c:v>
                </c:pt>
                <c:pt idx="8275">
                  <c:v>2.0439467407886457E-3</c:v>
                </c:pt>
                <c:pt idx="8276">
                  <c:v>1.0285578958601099E-3</c:v>
                </c:pt>
                <c:pt idx="8277">
                  <c:v>2.1160023775941401E-3</c:v>
                </c:pt>
                <c:pt idx="8278">
                  <c:v>3.6849391697045623E-4</c:v>
                </c:pt>
                <c:pt idx="8279">
                  <c:v>3.2704475179873671E-3</c:v>
                </c:pt>
                <c:pt idx="8280">
                  <c:v>8.5632557374568932E-4</c:v>
                </c:pt>
                <c:pt idx="8281">
                  <c:v>5.3850689417236366E-4</c:v>
                </c:pt>
                <c:pt idx="8282">
                  <c:v>1.0757103135114968E-3</c:v>
                </c:pt>
                <c:pt idx="8283">
                  <c:v>4.2876159066745624E-4</c:v>
                </c:pt>
                <c:pt idx="8284">
                  <c:v>1.1249259594751702E-3</c:v>
                </c:pt>
                <c:pt idx="8286">
                  <c:v>2.4340582739876214E-4</c:v>
                </c:pt>
                <c:pt idx="8289">
                  <c:v>1.3541553258670095E-4</c:v>
                </c:pt>
                <c:pt idx="8290">
                  <c:v>1.3822511785749897E-4</c:v>
                </c:pt>
                <c:pt idx="8291">
                  <c:v>3.5064361732440924E-4</c:v>
                </c:pt>
                <c:pt idx="8292">
                  <c:v>2.5383853026614793E-4</c:v>
                </c:pt>
                <c:pt idx="8293">
                  <c:v>8.1073276702515887E-4</c:v>
                </c:pt>
                <c:pt idx="8294">
                  <c:v>2.9410003203622555E-4</c:v>
                </c:pt>
                <c:pt idx="8296">
                  <c:v>1.6030864594736456E-4</c:v>
                </c:pt>
                <c:pt idx="8300">
                  <c:v>2.2024889534780348E-4</c:v>
                </c:pt>
                <c:pt idx="8301">
                  <c:v>5.7160988456329321E-4</c:v>
                </c:pt>
                <c:pt idx="8302">
                  <c:v>6.954910067607164E-5</c:v>
                </c:pt>
                <c:pt idx="8307">
                  <c:v>1.4462514111684357E-2</c:v>
                </c:pt>
                <c:pt idx="8308">
                  <c:v>9.2517082040550645E-4</c:v>
                </c:pt>
                <c:pt idx="8311">
                  <c:v>2.1576438466758648E-4</c:v>
                </c:pt>
                <c:pt idx="8312">
                  <c:v>5.3387960928886462E-3</c:v>
                </c:pt>
                <c:pt idx="8313">
                  <c:v>1.8160948939491346E-3</c:v>
                </c:pt>
                <c:pt idx="8314">
                  <c:v>9.8063164076915305E-3</c:v>
                </c:pt>
                <c:pt idx="8315">
                  <c:v>4.3274022164951362E-3</c:v>
                </c:pt>
                <c:pt idx="8316">
                  <c:v>1.3689346293060138E-2</c:v>
                </c:pt>
                <c:pt idx="8317">
                  <c:v>1.7771307046128348E-2</c:v>
                </c:pt>
                <c:pt idx="8318">
                  <c:v>1.8225390892083464E-3</c:v>
                </c:pt>
                <c:pt idx="8319">
                  <c:v>1.3724355509504267E-2</c:v>
                </c:pt>
                <c:pt idx="8320">
                  <c:v>4.5811333823320664E-4</c:v>
                </c:pt>
                <c:pt idx="8321">
                  <c:v>4.5624613864248979E-4</c:v>
                </c:pt>
                <c:pt idx="8322">
                  <c:v>8.9413182738637572E-4</c:v>
                </c:pt>
                <c:pt idx="8323">
                  <c:v>3.328632695123508E-3</c:v>
                </c:pt>
                <c:pt idx="8325">
                  <c:v>5.2898263871954307E-4</c:v>
                </c:pt>
                <c:pt idx="8328">
                  <c:v>4.8756899483551563E-4</c:v>
                </c:pt>
                <c:pt idx="8329">
                  <c:v>5.0900588538634365E-4</c:v>
                </c:pt>
                <c:pt idx="8330">
                  <c:v>2.3280325603068468E-3</c:v>
                </c:pt>
                <c:pt idx="8331">
                  <c:v>3.9271908934741355E-3</c:v>
                </c:pt>
                <c:pt idx="8333">
                  <c:v>1.0330613690257247E-3</c:v>
                </c:pt>
                <c:pt idx="8334">
                  <c:v>2.2206366678708444E-3</c:v>
                </c:pt>
                <c:pt idx="8335">
                  <c:v>2.7500313661964169E-3</c:v>
                </c:pt>
                <c:pt idx="8336">
                  <c:v>1.2429526198539458E-3</c:v>
                </c:pt>
                <c:pt idx="8337">
                  <c:v>2.2479428502712516E-3</c:v>
                </c:pt>
                <c:pt idx="8339">
                  <c:v>1.7876771104483244E-3</c:v>
                </c:pt>
                <c:pt idx="8340">
                  <c:v>7.0695085683024404E-4</c:v>
                </c:pt>
                <c:pt idx="8343">
                  <c:v>4.5690085637145264E-4</c:v>
                </c:pt>
                <c:pt idx="8346">
                  <c:v>5.7948045077932769E-5</c:v>
                </c:pt>
                <c:pt idx="8348">
                  <c:v>2.5770791365686298E-4</c:v>
                </c:pt>
                <c:pt idx="8349">
                  <c:v>2.0726314921354926E-3</c:v>
                </c:pt>
                <c:pt idx="8350">
                  <c:v>2.8533537873139559E-4</c:v>
                </c:pt>
                <c:pt idx="8352">
                  <c:v>3.1998964947960087E-4</c:v>
                </c:pt>
                <c:pt idx="8355">
                  <c:v>6.17505100451907E-3</c:v>
                </c:pt>
                <c:pt idx="8356">
                  <c:v>9.0069638790182653E-4</c:v>
                </c:pt>
                <c:pt idx="8357">
                  <c:v>5.0516980198309523E-3</c:v>
                </c:pt>
                <c:pt idx="8359">
                  <c:v>1.0666567643238608E-2</c:v>
                </c:pt>
                <c:pt idx="8360">
                  <c:v>2.3556348773420511E-3</c:v>
                </c:pt>
                <c:pt idx="8361">
                  <c:v>6.610472859783185E-4</c:v>
                </c:pt>
                <c:pt idx="8364">
                  <c:v>2.7057736633287286E-3</c:v>
                </c:pt>
                <c:pt idx="8365">
                  <c:v>1.7398648190872966E-4</c:v>
                </c:pt>
                <c:pt idx="8369">
                  <c:v>8.3904773090768651E-3</c:v>
                </c:pt>
                <c:pt idx="8370">
                  <c:v>2.6000059697346554E-4</c:v>
                </c:pt>
                <c:pt idx="8373">
                  <c:v>1.2923809331003963E-3</c:v>
                </c:pt>
                <c:pt idx="8374">
                  <c:v>2.7029728081238162E-3</c:v>
                </c:pt>
                <c:pt idx="8376">
                  <c:v>4.3117583540434987E-4</c:v>
                </c:pt>
                <c:pt idx="8377">
                  <c:v>7.7784708401276768E-4</c:v>
                </c:pt>
                <c:pt idx="8379">
                  <c:v>4.3025374991064591E-4</c:v>
                </c:pt>
                <c:pt idx="8380">
                  <c:v>1.1290277349126165E-2</c:v>
                </c:pt>
                <c:pt idx="8381">
                  <c:v>1.8236908488598975E-4</c:v>
                </c:pt>
                <c:pt idx="8382">
                  <c:v>3.3492567178856434E-3</c:v>
                </c:pt>
                <c:pt idx="8383">
                  <c:v>2.7804935257146222E-3</c:v>
                </c:pt>
                <c:pt idx="8384">
                  <c:v>5.4282234345090735E-4</c:v>
                </c:pt>
                <c:pt idx="8385">
                  <c:v>6.336799149703284E-4</c:v>
                </c:pt>
                <c:pt idx="8386">
                  <c:v>1.4117324729752249E-3</c:v>
                </c:pt>
                <c:pt idx="8387">
                  <c:v>1.6696588278565644E-3</c:v>
                </c:pt>
                <c:pt idx="8388">
                  <c:v>2.2316179942265899E-3</c:v>
                </c:pt>
                <c:pt idx="8390">
                  <c:v>4.3927987803327583E-3</c:v>
                </c:pt>
                <c:pt idx="8391">
                  <c:v>2.8739157805680892E-4</c:v>
                </c:pt>
                <c:pt idx="8392">
                  <c:v>3.2268677435609034E-3</c:v>
                </c:pt>
                <c:pt idx="8393">
                  <c:v>2.1060196650922016E-3</c:v>
                </c:pt>
                <c:pt idx="8394">
                  <c:v>3.0603116764640805E-3</c:v>
                </c:pt>
                <c:pt idx="8395">
                  <c:v>8.2651417626162735E-4</c:v>
                </c:pt>
                <c:pt idx="8396">
                  <c:v>8.4233707336449099E-4</c:v>
                </c:pt>
                <c:pt idx="8397">
                  <c:v>8.8818914203744209E-4</c:v>
                </c:pt>
                <c:pt idx="8398">
                  <c:v>1.5728270693182392E-3</c:v>
                </c:pt>
                <c:pt idx="8399">
                  <c:v>2.3134135365608698E-3</c:v>
                </c:pt>
                <c:pt idx="8410">
                  <c:v>9.546611824205319E-5</c:v>
                </c:pt>
                <c:pt idx="8413">
                  <c:v>7.8486103608159873E-4</c:v>
                </c:pt>
                <c:pt idx="8415">
                  <c:v>1.021644701647832E-3</c:v>
                </c:pt>
                <c:pt idx="8416">
                  <c:v>1.9690389723554373E-3</c:v>
                </c:pt>
                <c:pt idx="8417">
                  <c:v>4.21098885939191E-4</c:v>
                </c:pt>
                <c:pt idx="8419">
                  <c:v>3.3924151122009582E-4</c:v>
                </c:pt>
                <c:pt idx="8420">
                  <c:v>5.9842855145571749E-4</c:v>
                </c:pt>
                <c:pt idx="8421">
                  <c:v>8.4475378731218298E-3</c:v>
                </c:pt>
                <c:pt idx="8428">
                  <c:v>7.9452024295530183E-3</c:v>
                </c:pt>
                <c:pt idx="8430">
                  <c:v>3.3475690192660043E-4</c:v>
                </c:pt>
                <c:pt idx="8432">
                  <c:v>1.9314313915952372E-4</c:v>
                </c:pt>
                <c:pt idx="8434">
                  <c:v>2.046267749528422E-4</c:v>
                </c:pt>
                <c:pt idx="8436">
                  <c:v>9.237780197233577E-4</c:v>
                </c:pt>
                <c:pt idx="8437">
                  <c:v>1.7599240482387706E-3</c:v>
                </c:pt>
                <c:pt idx="8438">
                  <c:v>6.9763573842895454E-4</c:v>
                </c:pt>
                <c:pt idx="8440">
                  <c:v>2.799301878354216E-4</c:v>
                </c:pt>
                <c:pt idx="8441">
                  <c:v>1.0545284430950579E-3</c:v>
                </c:pt>
                <c:pt idx="8445">
                  <c:v>1.3679873831698133E-2</c:v>
                </c:pt>
                <c:pt idx="8450">
                  <c:v>7.8251921463774916E-3</c:v>
                </c:pt>
                <c:pt idx="8452">
                  <c:v>4.5511792635279007E-3</c:v>
                </c:pt>
                <c:pt idx="8453">
                  <c:v>1.6360874661643658E-3</c:v>
                </c:pt>
                <c:pt idx="8454">
                  <c:v>4.1780985470340495E-4</c:v>
                </c:pt>
                <c:pt idx="8455">
                  <c:v>2.957900464346316E-3</c:v>
                </c:pt>
                <c:pt idx="8456">
                  <c:v>4.0261842306322268E-4</c:v>
                </c:pt>
                <c:pt idx="8457">
                  <c:v>7.1341142080794324E-4</c:v>
                </c:pt>
                <c:pt idx="8458">
                  <c:v>8.8434785474752065E-4</c:v>
                </c:pt>
                <c:pt idx="8459">
                  <c:v>4.9206420722693641E-4</c:v>
                </c:pt>
                <c:pt idx="8460">
                  <c:v>1.4790545488939512E-3</c:v>
                </c:pt>
                <c:pt idx="8461">
                  <c:v>1.0207053297713999E-3</c:v>
                </c:pt>
                <c:pt idx="8462">
                  <c:v>3.1605620025291294E-4</c:v>
                </c:pt>
                <c:pt idx="8463">
                  <c:v>1.6668145232700273E-3</c:v>
                </c:pt>
                <c:pt idx="8464">
                  <c:v>2.6807627067928774E-3</c:v>
                </c:pt>
                <c:pt idx="8465">
                  <c:v>1.648570925762275E-3</c:v>
                </c:pt>
                <c:pt idx="8466">
                  <c:v>8.6529390171214562E-5</c:v>
                </c:pt>
                <c:pt idx="8467">
                  <c:v>1.3480814178781059E-3</c:v>
                </c:pt>
                <c:pt idx="8468">
                  <c:v>3.8797691424985074E-4</c:v>
                </c:pt>
                <c:pt idx="8470">
                  <c:v>7.1053415070246881E-4</c:v>
                </c:pt>
                <c:pt idx="8471">
                  <c:v>9.3929030733367496E-4</c:v>
                </c:pt>
                <c:pt idx="8472">
                  <c:v>1.856911856808192E-4</c:v>
                </c:pt>
                <c:pt idx="8474">
                  <c:v>2.6365620631793547E-4</c:v>
                </c:pt>
                <c:pt idx="8480">
                  <c:v>3.4431966675274937E-3</c:v>
                </c:pt>
                <c:pt idx="8481">
                  <c:v>4.3024076533310935E-3</c:v>
                </c:pt>
                <c:pt idx="8482">
                  <c:v>1.8529592853663709E-3</c:v>
                </c:pt>
                <c:pt idx="8483">
                  <c:v>6.3661677393105813E-4</c:v>
                </c:pt>
                <c:pt idx="8484">
                  <c:v>3.0691204183020402E-4</c:v>
                </c:pt>
                <c:pt idx="8487">
                  <c:v>1.5961987469732854E-3</c:v>
                </c:pt>
                <c:pt idx="8488">
                  <c:v>2.3957364813026348E-3</c:v>
                </c:pt>
                <c:pt idx="8489">
                  <c:v>1.603432773794482E-3</c:v>
                </c:pt>
                <c:pt idx="8490">
                  <c:v>1.4080284061625248E-3</c:v>
                </c:pt>
                <c:pt idx="8491">
                  <c:v>3.5493463349954208E-3</c:v>
                </c:pt>
                <c:pt idx="8492">
                  <c:v>3.1972035204996022E-3</c:v>
                </c:pt>
                <c:pt idx="8493">
                  <c:v>3.1968845443838085E-3</c:v>
                </c:pt>
                <c:pt idx="8494">
                  <c:v>2.5600578115463862E-3</c:v>
                </c:pt>
                <c:pt idx="8495">
                  <c:v>1.3779221574634127E-3</c:v>
                </c:pt>
                <c:pt idx="8496">
                  <c:v>4.5884117565979307E-3</c:v>
                </c:pt>
                <c:pt idx="8497">
                  <c:v>1.169041884981287E-3</c:v>
                </c:pt>
                <c:pt idx="8498">
                  <c:v>4.3424510936515143E-3</c:v>
                </c:pt>
                <c:pt idx="8499">
                  <c:v>6.5329675506718265E-4</c:v>
                </c:pt>
                <c:pt idx="8500">
                  <c:v>4.1702351926115792E-4</c:v>
                </c:pt>
                <c:pt idx="8501">
                  <c:v>1.0784482224357179E-3</c:v>
                </c:pt>
                <c:pt idx="8502">
                  <c:v>2.7055906673232775E-4</c:v>
                </c:pt>
                <c:pt idx="8503">
                  <c:v>6.5618931094371105E-3</c:v>
                </c:pt>
                <c:pt idx="8504">
                  <c:v>3.3618124926456843E-3</c:v>
                </c:pt>
                <c:pt idx="8505">
                  <c:v>8.0157660909040086E-4</c:v>
                </c:pt>
                <c:pt idx="8506">
                  <c:v>8.8435456045030212E-4</c:v>
                </c:pt>
                <c:pt idx="8507">
                  <c:v>1.571265108207666E-3</c:v>
                </c:pt>
                <c:pt idx="8508">
                  <c:v>6.1638936826151206E-4</c:v>
                </c:pt>
                <c:pt idx="8509">
                  <c:v>1.2862936385142992E-2</c:v>
                </c:pt>
                <c:pt idx="8510">
                  <c:v>2.4874459884205219E-4</c:v>
                </c:pt>
                <c:pt idx="8511">
                  <c:v>7.7187674136111151E-4</c:v>
                </c:pt>
                <c:pt idx="8515">
                  <c:v>1.4628786286664183E-3</c:v>
                </c:pt>
                <c:pt idx="8516">
                  <c:v>5.4834394189262397E-4</c:v>
                </c:pt>
                <c:pt idx="8517">
                  <c:v>1.6007685978308247E-4</c:v>
                </c:pt>
                <c:pt idx="8518">
                  <c:v>1.95240779990689E-3</c:v>
                </c:pt>
                <c:pt idx="8519">
                  <c:v>1.2328857920880199E-3</c:v>
                </c:pt>
                <c:pt idx="8520">
                  <c:v>7.7099688394066288E-4</c:v>
                </c:pt>
                <c:pt idx="8521">
                  <c:v>1.419899085342862E-3</c:v>
                </c:pt>
                <c:pt idx="8522">
                  <c:v>3.1286414481679022E-3</c:v>
                </c:pt>
                <c:pt idx="8523">
                  <c:v>2.1358811990543872E-3</c:v>
                </c:pt>
                <c:pt idx="8524">
                  <c:v>1.4777803177554263E-3</c:v>
                </c:pt>
                <c:pt idx="8525">
                  <c:v>8.4107439920577047E-4</c:v>
                </c:pt>
                <c:pt idx="8526">
                  <c:v>1.3933696604927204E-3</c:v>
                </c:pt>
                <c:pt idx="8527">
                  <c:v>9.7175434612912267E-4</c:v>
                </c:pt>
                <c:pt idx="8528">
                  <c:v>1.4409660863842683E-3</c:v>
                </c:pt>
                <c:pt idx="8529">
                  <c:v>1.7729546519191567E-3</c:v>
                </c:pt>
                <c:pt idx="8531">
                  <c:v>6.8769690945513751E-4</c:v>
                </c:pt>
                <c:pt idx="8533">
                  <c:v>6.3976079039033355E-4</c:v>
                </c:pt>
                <c:pt idx="8535">
                  <c:v>8.6010087696984693E-4</c:v>
                </c:pt>
                <c:pt idx="8538">
                  <c:v>3.0002015532911673E-3</c:v>
                </c:pt>
                <c:pt idx="8539">
                  <c:v>1.8503581648402407E-3</c:v>
                </c:pt>
                <c:pt idx="8540">
                  <c:v>9.9968030614825255E-4</c:v>
                </c:pt>
                <c:pt idx="8541">
                  <c:v>1.3925696798260067E-3</c:v>
                </c:pt>
                <c:pt idx="8543">
                  <c:v>6.0772395516111623E-5</c:v>
                </c:pt>
                <c:pt idx="8544">
                  <c:v>4.5891319981973657E-3</c:v>
                </c:pt>
                <c:pt idx="8546">
                  <c:v>7.5997179338505817E-3</c:v>
                </c:pt>
                <c:pt idx="8547">
                  <c:v>2.7720306186982015E-4</c:v>
                </c:pt>
                <c:pt idx="8548">
                  <c:v>1.1196630569932197E-3</c:v>
                </c:pt>
                <c:pt idx="8549">
                  <c:v>4.0803191930576608E-3</c:v>
                </c:pt>
                <c:pt idx="8550">
                  <c:v>4.5109329750780908E-3</c:v>
                </c:pt>
                <c:pt idx="8551">
                  <c:v>5.4747493766949462E-4</c:v>
                </c:pt>
                <c:pt idx="8552">
                  <c:v>1.9738936133930126E-3</c:v>
                </c:pt>
                <c:pt idx="8553">
                  <c:v>2.930608663358784E-3</c:v>
                </c:pt>
                <c:pt idx="8555">
                  <c:v>1.3446440332017056E-3</c:v>
                </c:pt>
                <c:pt idx="8557">
                  <c:v>3.7649080286533037E-4</c:v>
                </c:pt>
                <c:pt idx="8558">
                  <c:v>2.0449958843332659E-3</c:v>
                </c:pt>
                <c:pt idx="8559">
                  <c:v>2.591061627121854E-3</c:v>
                </c:pt>
                <c:pt idx="8562">
                  <c:v>7.4473739525819811E-4</c:v>
                </c:pt>
                <c:pt idx="8563">
                  <c:v>8.3232124850906534E-4</c:v>
                </c:pt>
                <c:pt idx="8565">
                  <c:v>1.2853484676810583E-3</c:v>
                </c:pt>
                <c:pt idx="8566">
                  <c:v>9.1780271136606608E-5</c:v>
                </c:pt>
                <c:pt idx="8567">
                  <c:v>2.8480524202791378E-4</c:v>
                </c:pt>
                <c:pt idx="8569">
                  <c:v>6.1206662490831084E-4</c:v>
                </c:pt>
                <c:pt idx="8571">
                  <c:v>1.7405147566307317E-3</c:v>
                </c:pt>
                <c:pt idx="8572">
                  <c:v>6.6624510328449325E-4</c:v>
                </c:pt>
                <c:pt idx="8573">
                  <c:v>1.2101688237891109E-4</c:v>
                </c:pt>
                <c:pt idx="8574">
                  <c:v>3.5993892210642704E-4</c:v>
                </c:pt>
                <c:pt idx="8575">
                  <c:v>3.4134718115661376E-3</c:v>
                </c:pt>
                <c:pt idx="8576">
                  <c:v>1.5253117134630886E-3</c:v>
                </c:pt>
                <c:pt idx="8577">
                  <c:v>9.5776389332909769E-4</c:v>
                </c:pt>
                <c:pt idx="8581">
                  <c:v>8.1376127046137474E-4</c:v>
                </c:pt>
                <c:pt idx="8582">
                  <c:v>1.970644465955683E-3</c:v>
                </c:pt>
                <c:pt idx="8585">
                  <c:v>2.802240606910002E-3</c:v>
                </c:pt>
                <c:pt idx="8587">
                  <c:v>5.1173583016179604E-3</c:v>
                </c:pt>
                <c:pt idx="8589">
                  <c:v>1.8426225970983013E-3</c:v>
                </c:pt>
                <c:pt idx="8591">
                  <c:v>2.3248634893306347E-4</c:v>
                </c:pt>
                <c:pt idx="8594">
                  <c:v>2.4450925897841953E-3</c:v>
                </c:pt>
                <c:pt idx="8596">
                  <c:v>3.8456235699637037E-3</c:v>
                </c:pt>
                <c:pt idx="8597">
                  <c:v>1.7739237363685113E-4</c:v>
                </c:pt>
                <c:pt idx="8598">
                  <c:v>3.8300588308407338E-4</c:v>
                </c:pt>
                <c:pt idx="8599">
                  <c:v>2.9809239304603172E-3</c:v>
                </c:pt>
                <c:pt idx="8600">
                  <c:v>2.4033396306411014E-3</c:v>
                </c:pt>
                <c:pt idx="8601">
                  <c:v>1.9687871177692361E-4</c:v>
                </c:pt>
                <c:pt idx="8604">
                  <c:v>4.5977043192796477E-4</c:v>
                </c:pt>
                <c:pt idx="8606">
                  <c:v>3.2138277904064389E-4</c:v>
                </c:pt>
                <c:pt idx="8608">
                  <c:v>2.0192061384415326E-4</c:v>
                </c:pt>
                <c:pt idx="8611">
                  <c:v>1.3786197420734418E-2</c:v>
                </c:pt>
                <c:pt idx="8613">
                  <c:v>2.0115875153775883E-2</c:v>
                </c:pt>
                <c:pt idx="8614">
                  <c:v>1.5669827139339211E-2</c:v>
                </c:pt>
                <c:pt idx="8615">
                  <c:v>5.6869196684062491E-3</c:v>
                </c:pt>
                <c:pt idx="8616">
                  <c:v>4.0569015472270431E-2</c:v>
                </c:pt>
                <c:pt idx="8618">
                  <c:v>4.0053706917594946E-3</c:v>
                </c:pt>
                <c:pt idx="8619">
                  <c:v>1.6688407877033301E-4</c:v>
                </c:pt>
                <c:pt idx="8620">
                  <c:v>1.9612643562369565E-3</c:v>
                </c:pt>
                <c:pt idx="8621">
                  <c:v>7.6096411682821559E-3</c:v>
                </c:pt>
                <c:pt idx="8622">
                  <c:v>4.8567166671818307E-4</c:v>
                </c:pt>
                <c:pt idx="8624">
                  <c:v>2.1175009967304998E-3</c:v>
                </c:pt>
                <c:pt idx="8625">
                  <c:v>3.1300953471138048E-4</c:v>
                </c:pt>
                <c:pt idx="8627">
                  <c:v>2.5796619199870566E-3</c:v>
                </c:pt>
                <c:pt idx="8628">
                  <c:v>2.4114622337848648E-3</c:v>
                </c:pt>
                <c:pt idx="8629">
                  <c:v>7.0085819402268684E-5</c:v>
                </c:pt>
                <c:pt idx="8630">
                  <c:v>5.7940374081419796E-3</c:v>
                </c:pt>
                <c:pt idx="8631">
                  <c:v>3.1996583894743807E-4</c:v>
                </c:pt>
                <c:pt idx="8632">
                  <c:v>8.7149467351016875E-4</c:v>
                </c:pt>
                <c:pt idx="8633">
                  <c:v>1.3480785004136317E-3</c:v>
                </c:pt>
                <c:pt idx="8634">
                  <c:v>3.4203871661740892E-3</c:v>
                </c:pt>
                <c:pt idx="8635">
                  <c:v>1.5207323107623602E-4</c:v>
                </c:pt>
                <c:pt idx="8636">
                  <c:v>3.0654335163756585E-4</c:v>
                </c:pt>
                <c:pt idx="8641">
                  <c:v>6.2749226556034444E-4</c:v>
                </c:pt>
                <c:pt idx="8642">
                  <c:v>2.1777032581946957E-3</c:v>
                </c:pt>
                <c:pt idx="8643">
                  <c:v>4.1313528709008176E-4</c:v>
                </c:pt>
                <c:pt idx="8644">
                  <c:v>2.9482424264430755E-3</c:v>
                </c:pt>
                <c:pt idx="8645">
                  <c:v>3.3937326996897094E-3</c:v>
                </c:pt>
                <c:pt idx="8646">
                  <c:v>2.4349807881622267E-3</c:v>
                </c:pt>
                <c:pt idx="8647">
                  <c:v>1.0171935352793705E-3</c:v>
                </c:pt>
                <c:pt idx="8648">
                  <c:v>5.5242619478535213E-3</c:v>
                </c:pt>
                <c:pt idx="8649">
                  <c:v>5.9315138912189887E-5</c:v>
                </c:pt>
                <c:pt idx="8650">
                  <c:v>1.5037785476183108E-3</c:v>
                </c:pt>
                <c:pt idx="8652">
                  <c:v>1.7421712299456469E-2</c:v>
                </c:pt>
                <c:pt idx="8654">
                  <c:v>1.9854803648976937E-4</c:v>
                </c:pt>
                <c:pt idx="8655">
                  <c:v>3.5132123690140629E-4</c:v>
                </c:pt>
                <c:pt idx="8657">
                  <c:v>9.571724716788615E-4</c:v>
                </c:pt>
                <c:pt idx="8658">
                  <c:v>4.8422246213634746E-3</c:v>
                </c:pt>
                <c:pt idx="8661">
                  <c:v>7.969619245441123E-3</c:v>
                </c:pt>
                <c:pt idx="8662">
                  <c:v>1.5928867351228857E-3</c:v>
                </c:pt>
                <c:pt idx="8663">
                  <c:v>2.6225068307599996E-4</c:v>
                </c:pt>
                <c:pt idx="8664">
                  <c:v>1.8534024348234115E-2</c:v>
                </c:pt>
                <c:pt idx="8666">
                  <c:v>2.5504439201400021E-4</c:v>
                </c:pt>
                <c:pt idx="8667">
                  <c:v>9.3023852896758682E-3</c:v>
                </c:pt>
                <c:pt idx="8668">
                  <c:v>9.7193603023688999E-4</c:v>
                </c:pt>
                <c:pt idx="8669">
                  <c:v>7.4629563486498162E-3</c:v>
                </c:pt>
                <c:pt idx="8670">
                  <c:v>5.1761861991546703E-3</c:v>
                </c:pt>
                <c:pt idx="8671">
                  <c:v>2.6824225902665243E-3</c:v>
                </c:pt>
                <c:pt idx="8672">
                  <c:v>5.4666491110087652E-3</c:v>
                </c:pt>
                <c:pt idx="8673">
                  <c:v>4.1260443954406461E-3</c:v>
                </c:pt>
                <c:pt idx="8674">
                  <c:v>2.5968901596442147E-3</c:v>
                </c:pt>
                <c:pt idx="8675">
                  <c:v>5.1907239543972803E-3</c:v>
                </c:pt>
                <c:pt idx="8676">
                  <c:v>6.1626079556907772E-4</c:v>
                </c:pt>
                <c:pt idx="8677">
                  <c:v>6.5839171777527716E-3</c:v>
                </c:pt>
                <c:pt idx="8678">
                  <c:v>1.0755637317607245E-2</c:v>
                </c:pt>
                <c:pt idx="8680">
                  <c:v>8.6455549046151161E-4</c:v>
                </c:pt>
                <c:pt idx="8681">
                  <c:v>4.6200855768208067E-3</c:v>
                </c:pt>
                <c:pt idx="8682">
                  <c:v>1.2412470631762637E-2</c:v>
                </c:pt>
                <c:pt idx="8683">
                  <c:v>1.5288752504445178E-2</c:v>
                </c:pt>
                <c:pt idx="8684">
                  <c:v>9.6272520837891971E-3</c:v>
                </c:pt>
                <c:pt idx="8685">
                  <c:v>2.8826891572198711E-4</c:v>
                </c:pt>
                <c:pt idx="8686">
                  <c:v>8.0603027738311676E-3</c:v>
                </c:pt>
                <c:pt idx="8687">
                  <c:v>7.765345602227104E-4</c:v>
                </c:pt>
                <c:pt idx="8688">
                  <c:v>2.4087863830016426E-3</c:v>
                </c:pt>
                <c:pt idx="8689">
                  <c:v>8.146382761595336E-3</c:v>
                </c:pt>
                <c:pt idx="8691">
                  <c:v>2.5295960688088114E-4</c:v>
                </c:pt>
                <c:pt idx="8692">
                  <c:v>1.9240119956307897E-2</c:v>
                </c:pt>
                <c:pt idx="8693">
                  <c:v>4.9140602376849195E-4</c:v>
                </c:pt>
                <c:pt idx="8694">
                  <c:v>3.3785986479518862E-3</c:v>
                </c:pt>
                <c:pt idx="8696">
                  <c:v>7.6102270923972877E-4</c:v>
                </c:pt>
                <c:pt idx="8697">
                  <c:v>2.8574615636483631E-4</c:v>
                </c:pt>
                <c:pt idx="8699">
                  <c:v>9.1402940769664198E-4</c:v>
                </c:pt>
                <c:pt idx="8700">
                  <c:v>1.721178149912261E-2</c:v>
                </c:pt>
                <c:pt idx="8701">
                  <c:v>6.9336301313525786E-3</c:v>
                </c:pt>
                <c:pt idx="8702">
                  <c:v>2.6868783523857874E-3</c:v>
                </c:pt>
                <c:pt idx="8704">
                  <c:v>1.063935895277603E-2</c:v>
                </c:pt>
                <c:pt idx="8705">
                  <c:v>1.1239731418749262E-3</c:v>
                </c:pt>
                <c:pt idx="8706">
                  <c:v>6.5471853870805374E-3</c:v>
                </c:pt>
                <c:pt idx="8707">
                  <c:v>9.737243947773852E-3</c:v>
                </c:pt>
                <c:pt idx="8709">
                  <c:v>1.7236306618436788E-2</c:v>
                </c:pt>
                <c:pt idx="8710">
                  <c:v>2.6130830434226262E-3</c:v>
                </c:pt>
                <c:pt idx="8711">
                  <c:v>1.7130475753426067E-2</c:v>
                </c:pt>
                <c:pt idx="8712">
                  <c:v>2.3587529290755821E-3</c:v>
                </c:pt>
                <c:pt idx="8713">
                  <c:v>4.0467728952630613E-3</c:v>
                </c:pt>
                <c:pt idx="8714">
                  <c:v>3.0942879963660051E-3</c:v>
                </c:pt>
                <c:pt idx="8716">
                  <c:v>3.8693672374875886E-2</c:v>
                </c:pt>
                <c:pt idx="8719">
                  <c:v>1.3890875064260309E-3</c:v>
                </c:pt>
                <c:pt idx="8720">
                  <c:v>7.0721159182106277E-3</c:v>
                </c:pt>
                <c:pt idx="8721">
                  <c:v>1.14572811130545E-3</c:v>
                </c:pt>
                <c:pt idx="8722">
                  <c:v>1.6431909873075245E-3</c:v>
                </c:pt>
                <c:pt idx="8724">
                  <c:v>2.9546824588575693E-3</c:v>
                </c:pt>
                <c:pt idx="8725">
                  <c:v>9.1340493261280451E-4</c:v>
                </c:pt>
                <c:pt idx="8726">
                  <c:v>2.6816393304421155E-3</c:v>
                </c:pt>
                <c:pt idx="8727">
                  <c:v>2.3715561871867977E-3</c:v>
                </c:pt>
                <c:pt idx="8728">
                  <c:v>9.271245261256526E-3</c:v>
                </c:pt>
                <c:pt idx="8729">
                  <c:v>7.3249593065545498E-3</c:v>
                </c:pt>
                <c:pt idx="8730">
                  <c:v>1.0183458121854706E-2</c:v>
                </c:pt>
                <c:pt idx="8731">
                  <c:v>2.3442369543426241E-4</c:v>
                </c:pt>
                <c:pt idx="8732">
                  <c:v>2.2708926169159947E-4</c:v>
                </c:pt>
                <c:pt idx="8733">
                  <c:v>2.1529594481251666E-3</c:v>
                </c:pt>
                <c:pt idx="8734">
                  <c:v>2.1158587544897406E-3</c:v>
                </c:pt>
                <c:pt idx="8735">
                  <c:v>2.8429860278011553E-4</c:v>
                </c:pt>
                <c:pt idx="8736">
                  <c:v>5.220226761790223E-4</c:v>
                </c:pt>
                <c:pt idx="8737">
                  <c:v>3.2574820528207507E-3</c:v>
                </c:pt>
                <c:pt idx="8738">
                  <c:v>5.3404561549825636E-3</c:v>
                </c:pt>
                <c:pt idx="8739">
                  <c:v>2.5739072361976594E-3</c:v>
                </c:pt>
                <c:pt idx="8740">
                  <c:v>1.1984938064352028E-2</c:v>
                </c:pt>
                <c:pt idx="8741">
                  <c:v>1.7690597326515769E-4</c:v>
                </c:pt>
                <c:pt idx="8742">
                  <c:v>7.6267036119395211E-3</c:v>
                </c:pt>
                <c:pt idx="8743">
                  <c:v>5.1177447888710662E-4</c:v>
                </c:pt>
                <c:pt idx="8744">
                  <c:v>1.3720240664024451E-3</c:v>
                </c:pt>
                <c:pt idx="8746">
                  <c:v>3.4818343811773356E-4</c:v>
                </c:pt>
                <c:pt idx="8747">
                  <c:v>5.8602374555883512E-4</c:v>
                </c:pt>
                <c:pt idx="8748">
                  <c:v>1.541021720485483E-3</c:v>
                </c:pt>
                <c:pt idx="8749">
                  <c:v>4.9321070998459998E-4</c:v>
                </c:pt>
                <c:pt idx="8750">
                  <c:v>8.2848151856465535E-4</c:v>
                </c:pt>
                <c:pt idx="8751">
                  <c:v>3.9749702135534514E-4</c:v>
                </c:pt>
                <c:pt idx="8752">
                  <c:v>1.2356549595601729E-3</c:v>
                </c:pt>
                <c:pt idx="8754">
                  <c:v>2.5593717418246313E-4</c:v>
                </c:pt>
                <c:pt idx="8756">
                  <c:v>1.614731820962431E-3</c:v>
                </c:pt>
                <c:pt idx="8757">
                  <c:v>4.190264582693274E-4</c:v>
                </c:pt>
                <c:pt idx="8759">
                  <c:v>7.7800096568883753E-3</c:v>
                </c:pt>
                <c:pt idx="8761">
                  <c:v>8.4149480698382127E-4</c:v>
                </c:pt>
                <c:pt idx="8764">
                  <c:v>1.6867554698538759E-3</c:v>
                </c:pt>
                <c:pt idx="8765">
                  <c:v>6.0350210983176706E-4</c:v>
                </c:pt>
                <c:pt idx="8766">
                  <c:v>1.9360251378760802E-3</c:v>
                </c:pt>
                <c:pt idx="8767">
                  <c:v>8.2287943602926249E-4</c:v>
                </c:pt>
                <c:pt idx="8768">
                  <c:v>2.1776905984827787E-4</c:v>
                </c:pt>
                <c:pt idx="8769">
                  <c:v>5.942180721850819E-4</c:v>
                </c:pt>
                <c:pt idx="8770">
                  <c:v>1.1735340360196794E-3</c:v>
                </c:pt>
                <c:pt idx="8771">
                  <c:v>1.8336167241426026E-3</c:v>
                </c:pt>
                <c:pt idx="8772">
                  <c:v>7.8637510773227681E-5</c:v>
                </c:pt>
                <c:pt idx="8773">
                  <c:v>1.0971322206329594E-3</c:v>
                </c:pt>
                <c:pt idx="8774">
                  <c:v>1.2569039718697428E-4</c:v>
                </c:pt>
                <c:pt idx="8776">
                  <c:v>1.1732987327519146E-3</c:v>
                </c:pt>
                <c:pt idx="8777">
                  <c:v>1.2809183168974599E-3</c:v>
                </c:pt>
                <c:pt idx="8778">
                  <c:v>1.3051901104890202E-3</c:v>
                </c:pt>
                <c:pt idx="8779">
                  <c:v>1.7330369156164968E-3</c:v>
                </c:pt>
                <c:pt idx="8780">
                  <c:v>3.3358431771463769E-4</c:v>
                </c:pt>
                <c:pt idx="8784">
                  <c:v>1.9077631013307683E-4</c:v>
                </c:pt>
                <c:pt idx="8786">
                  <c:v>2.3430129403094374E-4</c:v>
                </c:pt>
                <c:pt idx="8789">
                  <c:v>8.6810757540254626E-4</c:v>
                </c:pt>
                <c:pt idx="8790">
                  <c:v>4.0535640827318647E-4</c:v>
                </c:pt>
                <c:pt idx="8791">
                  <c:v>1.3487049663692731E-3</c:v>
                </c:pt>
                <c:pt idx="8792">
                  <c:v>1.5233928454773083E-3</c:v>
                </c:pt>
                <c:pt idx="8793">
                  <c:v>2.7967618037875301E-3</c:v>
                </c:pt>
                <c:pt idx="8794">
                  <c:v>1.0324029746961243E-3</c:v>
                </c:pt>
                <c:pt idx="8795">
                  <c:v>2.31108777407198E-3</c:v>
                </c:pt>
                <c:pt idx="8796">
                  <c:v>9.7868669695230412E-4</c:v>
                </c:pt>
                <c:pt idx="8797">
                  <c:v>7.5310882537452115E-3</c:v>
                </c:pt>
                <c:pt idx="8798">
                  <c:v>3.9642714666934392E-3</c:v>
                </c:pt>
                <c:pt idx="8799">
                  <c:v>4.5600532378154958E-4</c:v>
                </c:pt>
                <c:pt idx="8800">
                  <c:v>2.5525136614767243E-3</c:v>
                </c:pt>
                <c:pt idx="8801">
                  <c:v>8.5122573420795041E-3</c:v>
                </c:pt>
                <c:pt idx="8802">
                  <c:v>2.6136338190372041E-3</c:v>
                </c:pt>
                <c:pt idx="8803">
                  <c:v>1.1418893867202894E-4</c:v>
                </c:pt>
                <c:pt idx="8804">
                  <c:v>5.254604908542721E-4</c:v>
                </c:pt>
                <c:pt idx="8805">
                  <c:v>2.1221292043200239E-3</c:v>
                </c:pt>
                <c:pt idx="8806">
                  <c:v>4.9008649899401156E-3</c:v>
                </c:pt>
                <c:pt idx="8807">
                  <c:v>2.773850699749164E-3</c:v>
                </c:pt>
                <c:pt idx="8808">
                  <c:v>6.0501522201868347E-4</c:v>
                </c:pt>
                <c:pt idx="8809">
                  <c:v>1.6892025502404651E-3</c:v>
                </c:pt>
                <c:pt idx="8810">
                  <c:v>6.3848664049922328E-4</c:v>
                </c:pt>
                <c:pt idx="8811">
                  <c:v>3.6195766049129654E-3</c:v>
                </c:pt>
                <c:pt idx="8812">
                  <c:v>3.2454567703508401E-4</c:v>
                </c:pt>
                <c:pt idx="8813">
                  <c:v>8.1052335625459847E-4</c:v>
                </c:pt>
                <c:pt idx="8815">
                  <c:v>3.5074990961851199E-4</c:v>
                </c:pt>
                <c:pt idx="8816">
                  <c:v>1.2081310564117359E-4</c:v>
                </c:pt>
                <c:pt idx="8817">
                  <c:v>2.8465019830705373E-3</c:v>
                </c:pt>
                <c:pt idx="8820">
                  <c:v>3.5101280806470341E-3</c:v>
                </c:pt>
                <c:pt idx="8821">
                  <c:v>1.5587954060921035E-3</c:v>
                </c:pt>
                <c:pt idx="8822">
                  <c:v>2.2517757486103991E-3</c:v>
                </c:pt>
                <c:pt idx="8823">
                  <c:v>2.0736384763337941E-3</c:v>
                </c:pt>
                <c:pt idx="8827">
                  <c:v>3.857556431326892E-3</c:v>
                </c:pt>
                <c:pt idx="8830">
                  <c:v>6.6427878399600631E-3</c:v>
                </c:pt>
                <c:pt idx="8831">
                  <c:v>2.1747756198078672E-3</c:v>
                </c:pt>
                <c:pt idx="8832">
                  <c:v>1.486229002132546E-3</c:v>
                </c:pt>
                <c:pt idx="8833">
                  <c:v>1.6849641572105683E-4</c:v>
                </c:pt>
                <c:pt idx="8836">
                  <c:v>4.9065739146885183E-4</c:v>
                </c:pt>
                <c:pt idx="8837">
                  <c:v>2.9259211265491279E-4</c:v>
                </c:pt>
                <c:pt idx="8838">
                  <c:v>5.3174929930576928E-4</c:v>
                </c:pt>
                <c:pt idx="8839">
                  <c:v>1.2574074655194187E-3</c:v>
                </c:pt>
                <c:pt idx="8841">
                  <c:v>8.3417323746708247E-4</c:v>
                </c:pt>
                <c:pt idx="8842">
                  <c:v>8.0011313597376998E-4</c:v>
                </c:pt>
                <c:pt idx="8844">
                  <c:v>4.75818304651118E-4</c:v>
                </c:pt>
                <c:pt idx="8845">
                  <c:v>4.4867429374744036E-4</c:v>
                </c:pt>
                <c:pt idx="8847">
                  <c:v>8.8088977037951684E-4</c:v>
                </c:pt>
                <c:pt idx="8848">
                  <c:v>3.5412334787506754E-4</c:v>
                </c:pt>
                <c:pt idx="8849">
                  <c:v>1.2564939518219438E-3</c:v>
                </c:pt>
                <c:pt idx="8850">
                  <c:v>8.2389788185019441E-4</c:v>
                </c:pt>
                <c:pt idx="8851">
                  <c:v>6.5116505110170185E-4</c:v>
                </c:pt>
                <c:pt idx="8852">
                  <c:v>1.4762822419224014E-3</c:v>
                </c:pt>
                <c:pt idx="8856">
                  <c:v>3.6774633241103236E-4</c:v>
                </c:pt>
                <c:pt idx="8859">
                  <c:v>4.5433950614547113E-4</c:v>
                </c:pt>
                <c:pt idx="8861">
                  <c:v>2.2748250675282142E-3</c:v>
                </c:pt>
                <c:pt idx="8862">
                  <c:v>8.7306215150636819E-3</c:v>
                </c:pt>
                <c:pt idx="8864">
                  <c:v>3.0512667129576032E-4</c:v>
                </c:pt>
                <c:pt idx="8865">
                  <c:v>5.7247928773604395E-4</c:v>
                </c:pt>
                <c:pt idx="8867">
                  <c:v>3.2742118057777907E-4</c:v>
                </c:pt>
                <c:pt idx="8868">
                  <c:v>3.167306770227292E-4</c:v>
                </c:pt>
                <c:pt idx="8871">
                  <c:v>3.4200497772850626E-4</c:v>
                </c:pt>
                <c:pt idx="8874">
                  <c:v>3.2351588650097492E-4</c:v>
                </c:pt>
                <c:pt idx="8876">
                  <c:v>2.6486157442881499E-2</c:v>
                </c:pt>
                <c:pt idx="8877">
                  <c:v>3.6457645665125492E-3</c:v>
                </c:pt>
                <c:pt idx="8878">
                  <c:v>2.3087335226417385E-2</c:v>
                </c:pt>
                <c:pt idx="8879">
                  <c:v>2.0406632957778838E-4</c:v>
                </c:pt>
                <c:pt idx="8880">
                  <c:v>1.9806269241718182E-3</c:v>
                </c:pt>
                <c:pt idx="8881">
                  <c:v>1.5057685368633595E-4</c:v>
                </c:pt>
                <c:pt idx="8882">
                  <c:v>2.038642275601712E-4</c:v>
                </c:pt>
                <c:pt idx="8885">
                  <c:v>2.8847123824467828E-3</c:v>
                </c:pt>
                <c:pt idx="8887">
                  <c:v>1.218374383335812E-4</c:v>
                </c:pt>
                <c:pt idx="8888">
                  <c:v>3.138719144481327E-3</c:v>
                </c:pt>
                <c:pt idx="8889">
                  <c:v>2.0478467792636556E-3</c:v>
                </c:pt>
                <c:pt idx="8890">
                  <c:v>5.4794613216342636E-4</c:v>
                </c:pt>
                <c:pt idx="8891">
                  <c:v>1.1943145487480265E-3</c:v>
                </c:pt>
                <c:pt idx="8892">
                  <c:v>2.418883160673912E-4</c:v>
                </c:pt>
                <c:pt idx="8893">
                  <c:v>1.5827365934033672E-3</c:v>
                </c:pt>
                <c:pt idx="8894">
                  <c:v>1.1036940472658851E-3</c:v>
                </c:pt>
                <c:pt idx="8896">
                  <c:v>3.2843554283741518E-4</c:v>
                </c:pt>
                <c:pt idx="8898">
                  <c:v>7.3063989268179735E-4</c:v>
                </c:pt>
                <c:pt idx="8899">
                  <c:v>1.9617049396814475E-4</c:v>
                </c:pt>
                <c:pt idx="8900">
                  <c:v>1.4894692582495806E-3</c:v>
                </c:pt>
                <c:pt idx="8901">
                  <c:v>1.1797597191438203E-4</c:v>
                </c:pt>
                <c:pt idx="8902">
                  <c:v>6.4703364810135122E-4</c:v>
                </c:pt>
                <c:pt idx="8903">
                  <c:v>2.0387146726314753E-3</c:v>
                </c:pt>
                <c:pt idx="8904">
                  <c:v>2.3322208919039343E-3</c:v>
                </c:pt>
                <c:pt idx="8905">
                  <c:v>1.0453633411222111E-3</c:v>
                </c:pt>
                <c:pt idx="8906">
                  <c:v>5.3665877330460045E-4</c:v>
                </c:pt>
                <c:pt idx="8907">
                  <c:v>7.3812714609550081E-4</c:v>
                </c:pt>
                <c:pt idx="8908">
                  <c:v>1.8325850704998044E-3</c:v>
                </c:pt>
                <c:pt idx="8909">
                  <c:v>1.442715957263404E-3</c:v>
                </c:pt>
                <c:pt idx="8910">
                  <c:v>1.7414061338184275E-3</c:v>
                </c:pt>
                <c:pt idx="8912">
                  <c:v>1.685067329645234E-3</c:v>
                </c:pt>
                <c:pt idx="8913">
                  <c:v>5.6643857272783136E-4</c:v>
                </c:pt>
                <c:pt idx="8914">
                  <c:v>4.8407987602186865E-4</c:v>
                </c:pt>
                <c:pt idx="8915">
                  <c:v>4.0628173137564514E-4</c:v>
                </c:pt>
                <c:pt idx="8917">
                  <c:v>5.7176761908280676E-4</c:v>
                </c:pt>
                <c:pt idx="8919">
                  <c:v>7.451272884293534E-5</c:v>
                </c:pt>
                <c:pt idx="8920">
                  <c:v>1.366207292221171E-3</c:v>
                </c:pt>
                <c:pt idx="8921">
                  <c:v>3.7246844464788729E-4</c:v>
                </c:pt>
                <c:pt idx="8922">
                  <c:v>3.7377036110192239E-4</c:v>
                </c:pt>
                <c:pt idx="8923">
                  <c:v>3.2988108260258864E-4</c:v>
                </c:pt>
                <c:pt idx="8924">
                  <c:v>6.1969991228327207E-4</c:v>
                </c:pt>
                <c:pt idx="8925">
                  <c:v>2.2359098449553339E-3</c:v>
                </c:pt>
                <c:pt idx="8926">
                  <c:v>2.9235877255626812E-3</c:v>
                </c:pt>
                <c:pt idx="8927">
                  <c:v>7.9208672729001251E-4</c:v>
                </c:pt>
                <c:pt idx="8929">
                  <c:v>1.2492936817516775E-3</c:v>
                </c:pt>
                <c:pt idx="8934">
                  <c:v>2.0659246518889476E-3</c:v>
                </c:pt>
                <c:pt idx="8935">
                  <c:v>3.7494016388198045E-4</c:v>
                </c:pt>
                <c:pt idx="8937">
                  <c:v>3.8053514057623472E-4</c:v>
                </c:pt>
                <c:pt idx="8938">
                  <c:v>3.9610267715318239E-4</c:v>
                </c:pt>
                <c:pt idx="8940">
                  <c:v>2.7010240443966382E-4</c:v>
                </c:pt>
                <c:pt idx="8942">
                  <c:v>2.7418649911621986E-4</c:v>
                </c:pt>
                <c:pt idx="8946">
                  <c:v>9.833859941704244E-4</c:v>
                </c:pt>
                <c:pt idx="8947">
                  <c:v>9.8492682102942141E-5</c:v>
                </c:pt>
                <c:pt idx="8949">
                  <c:v>4.1292034835282241E-3</c:v>
                </c:pt>
                <c:pt idx="8950">
                  <c:v>1.2833590438601409E-4</c:v>
                </c:pt>
                <c:pt idx="8951">
                  <c:v>1.0683628987885128E-3</c:v>
                </c:pt>
                <c:pt idx="8960">
                  <c:v>2.7309124549214326E-4</c:v>
                </c:pt>
                <c:pt idx="8963">
                  <c:v>2.4173388308728768E-3</c:v>
                </c:pt>
                <c:pt idx="8964">
                  <c:v>4.7144482693803531E-4</c:v>
                </c:pt>
                <c:pt idx="8967">
                  <c:v>6.6113024579240597E-4</c:v>
                </c:pt>
                <c:pt idx="8970">
                  <c:v>6.5181337224018889E-3</c:v>
                </c:pt>
                <c:pt idx="8971">
                  <c:v>7.4044947268697547E-3</c:v>
                </c:pt>
                <c:pt idx="8972">
                  <c:v>1.193245906071589E-2</c:v>
                </c:pt>
                <c:pt idx="8973">
                  <c:v>2.3593684793478255E-3</c:v>
                </c:pt>
                <c:pt idx="8974">
                  <c:v>1.0628914000775271E-3</c:v>
                </c:pt>
                <c:pt idx="8975">
                  <c:v>2.189223256160625E-3</c:v>
                </c:pt>
                <c:pt idx="8976">
                  <c:v>8.5720984184648463E-3</c:v>
                </c:pt>
                <c:pt idx="8977">
                  <c:v>4.0863623684361112E-5</c:v>
                </c:pt>
                <c:pt idx="8978">
                  <c:v>1.3477900336329558E-3</c:v>
                </c:pt>
                <c:pt idx="8979">
                  <c:v>2.0321391096033157E-3</c:v>
                </c:pt>
                <c:pt idx="8980">
                  <c:v>8.889049789105437E-4</c:v>
                </c:pt>
                <c:pt idx="8981">
                  <c:v>6.0715923631151454E-4</c:v>
                </c:pt>
                <c:pt idx="8982">
                  <c:v>4.4151007321778703E-3</c:v>
                </c:pt>
                <c:pt idx="8983">
                  <c:v>3.1301682790740916E-5</c:v>
                </c:pt>
                <c:pt idx="8984">
                  <c:v>3.1050072644524007E-4</c:v>
                </c:pt>
                <c:pt idx="8986">
                  <c:v>6.0890025382715658E-3</c:v>
                </c:pt>
                <c:pt idx="8987">
                  <c:v>4.1993900030558914E-3</c:v>
                </c:pt>
                <c:pt idx="8988">
                  <c:v>8.7044968313500122E-3</c:v>
                </c:pt>
                <c:pt idx="8990">
                  <c:v>1.6060681125072507E-3</c:v>
                </c:pt>
                <c:pt idx="8991">
                  <c:v>8.3143832068053418E-3</c:v>
                </c:pt>
                <c:pt idx="8992">
                  <c:v>1.6722509528672373E-3</c:v>
                </c:pt>
                <c:pt idx="8994">
                  <c:v>4.0045586575320684E-4</c:v>
                </c:pt>
                <c:pt idx="8997">
                  <c:v>5.2077719298124637E-4</c:v>
                </c:pt>
                <c:pt idx="8998">
                  <c:v>3.1611681578711171E-4</c:v>
                </c:pt>
                <c:pt idx="8999">
                  <c:v>9.9138342915725116E-4</c:v>
                </c:pt>
                <c:pt idx="9000">
                  <c:v>3.8362978550800453E-4</c:v>
                </c:pt>
                <c:pt idx="9001">
                  <c:v>6.4474652506434999E-5</c:v>
                </c:pt>
                <c:pt idx="9003">
                  <c:v>3.1538869182383524E-3</c:v>
                </c:pt>
                <c:pt idx="9004">
                  <c:v>1.0004655238493273E-2</c:v>
                </c:pt>
                <c:pt idx="9006">
                  <c:v>8.0204341878738691E-3</c:v>
                </c:pt>
                <c:pt idx="9007">
                  <c:v>2.5370970758802434E-3</c:v>
                </c:pt>
                <c:pt idx="9008">
                  <c:v>5.426328719953669E-4</c:v>
                </c:pt>
                <c:pt idx="9009">
                  <c:v>1.3424807419773694E-3</c:v>
                </c:pt>
                <c:pt idx="9010">
                  <c:v>3.6538883356497724E-3</c:v>
                </c:pt>
                <c:pt idx="9011">
                  <c:v>2.9093711725737293E-4</c:v>
                </c:pt>
                <c:pt idx="9013">
                  <c:v>5.1738288183964583E-3</c:v>
                </c:pt>
                <c:pt idx="9014">
                  <c:v>5.7606380962265174E-3</c:v>
                </c:pt>
                <c:pt idx="9015">
                  <c:v>6.5387249385737084E-3</c:v>
                </c:pt>
                <c:pt idx="9017">
                  <c:v>2.4876877459995787E-4</c:v>
                </c:pt>
                <c:pt idx="9018">
                  <c:v>4.5397867776448506E-4</c:v>
                </c:pt>
                <c:pt idx="9019">
                  <c:v>1.1712040933202119E-3</c:v>
                </c:pt>
                <c:pt idx="9020">
                  <c:v>3.2145488391307407E-4</c:v>
                </c:pt>
                <c:pt idx="9021">
                  <c:v>7.9042421971088465E-4</c:v>
                </c:pt>
                <c:pt idx="9022">
                  <c:v>3.9568916708437218E-4</c:v>
                </c:pt>
                <c:pt idx="9023">
                  <c:v>1.5234430352934379E-3</c:v>
                </c:pt>
                <c:pt idx="9026">
                  <c:v>6.9687779868993086E-3</c:v>
                </c:pt>
                <c:pt idx="9027">
                  <c:v>5.0612715094090766E-4</c:v>
                </c:pt>
                <c:pt idx="9029">
                  <c:v>7.3843299207063806E-5</c:v>
                </c:pt>
                <c:pt idx="9031">
                  <c:v>4.2411843686112278E-3</c:v>
                </c:pt>
                <c:pt idx="9032">
                  <c:v>2.8105917838311373E-4</c:v>
                </c:pt>
                <c:pt idx="9033">
                  <c:v>7.82450967304264E-4</c:v>
                </c:pt>
                <c:pt idx="9034">
                  <c:v>3.7180846903269566E-3</c:v>
                </c:pt>
                <c:pt idx="9035">
                  <c:v>2.3202799975900949E-3</c:v>
                </c:pt>
                <c:pt idx="9040">
                  <c:v>1.3563687473673838E-4</c:v>
                </c:pt>
                <c:pt idx="9041">
                  <c:v>4.8539703928747691E-4</c:v>
                </c:pt>
                <c:pt idx="9042">
                  <c:v>5.7812956270356574E-4</c:v>
                </c:pt>
                <c:pt idx="9043">
                  <c:v>6.8514691319378912E-4</c:v>
                </c:pt>
                <c:pt idx="9044">
                  <c:v>2.8725210451430747E-4</c:v>
                </c:pt>
                <c:pt idx="9045">
                  <c:v>1.0196148620956352E-3</c:v>
                </c:pt>
                <c:pt idx="9047">
                  <c:v>1.5503590316288604E-3</c:v>
                </c:pt>
                <c:pt idx="9048">
                  <c:v>1.7116274498932761E-3</c:v>
                </c:pt>
                <c:pt idx="9049">
                  <c:v>5.4039558856298561E-3</c:v>
                </c:pt>
                <c:pt idx="9050">
                  <c:v>2.2206043673713141E-3</c:v>
                </c:pt>
                <c:pt idx="9052">
                  <c:v>1.9049187942633981E-3</c:v>
                </c:pt>
                <c:pt idx="9053">
                  <c:v>3.2677525300264655E-3</c:v>
                </c:pt>
                <c:pt idx="9055">
                  <c:v>3.1088351713472228E-4</c:v>
                </c:pt>
                <c:pt idx="9056">
                  <c:v>1.6048797989608905E-3</c:v>
                </c:pt>
                <c:pt idx="9057">
                  <c:v>5.8265803226733703E-4</c:v>
                </c:pt>
                <c:pt idx="9060">
                  <c:v>1.2630764393627177E-2</c:v>
                </c:pt>
                <c:pt idx="9062">
                  <c:v>5.6863381775470686E-4</c:v>
                </c:pt>
                <c:pt idx="9063">
                  <c:v>1.6519084455801239E-3</c:v>
                </c:pt>
                <c:pt idx="9064">
                  <c:v>3.3816017199131317E-4</c:v>
                </c:pt>
                <c:pt idx="9065">
                  <c:v>4.5028450341908193E-4</c:v>
                </c:pt>
                <c:pt idx="9067">
                  <c:v>1.0444980034213188E-3</c:v>
                </c:pt>
                <c:pt idx="9068">
                  <c:v>9.6871614923526564E-4</c:v>
                </c:pt>
                <c:pt idx="9069">
                  <c:v>5.6722944314036678E-4</c:v>
                </c:pt>
                <c:pt idx="9070">
                  <c:v>1.6777983428670964E-3</c:v>
                </c:pt>
                <c:pt idx="9072">
                  <c:v>3.9547501477248392E-3</c:v>
                </c:pt>
                <c:pt idx="9074">
                  <c:v>3.4305068283285321E-4</c:v>
                </c:pt>
                <c:pt idx="9075">
                  <c:v>2.2516130255408741E-3</c:v>
                </c:pt>
                <c:pt idx="9076">
                  <c:v>6.88288625498048E-4</c:v>
                </c:pt>
                <c:pt idx="9077">
                  <c:v>6.1600556638281246E-3</c:v>
                </c:pt>
                <c:pt idx="9078">
                  <c:v>1.8208525000190805E-2</c:v>
                </c:pt>
                <c:pt idx="9079">
                  <c:v>1.9150466010061649E-3</c:v>
                </c:pt>
                <c:pt idx="9080">
                  <c:v>2.0475326127468208E-2</c:v>
                </c:pt>
                <c:pt idx="9081">
                  <c:v>1.6659336340694136E-2</c:v>
                </c:pt>
                <c:pt idx="9082">
                  <c:v>4.5337999871980254E-3</c:v>
                </c:pt>
                <c:pt idx="9083">
                  <c:v>3.1234993029144557E-3</c:v>
                </c:pt>
                <c:pt idx="9085">
                  <c:v>2.6577034149097766E-3</c:v>
                </c:pt>
                <c:pt idx="9086">
                  <c:v>1.0680130052398928E-3</c:v>
                </c:pt>
                <c:pt idx="9087">
                  <c:v>7.0337206505721511E-4</c:v>
                </c:pt>
                <c:pt idx="9088">
                  <c:v>3.4137876977992847E-3</c:v>
                </c:pt>
                <c:pt idx="9090">
                  <c:v>3.8619198996890701E-4</c:v>
                </c:pt>
                <c:pt idx="9092">
                  <c:v>7.3522321613888643E-4</c:v>
                </c:pt>
                <c:pt idx="9093">
                  <c:v>4.4750595714212972E-4</c:v>
                </c:pt>
                <c:pt idx="9094">
                  <c:v>2.3269230400086021E-4</c:v>
                </c:pt>
                <c:pt idx="9095">
                  <c:v>6.8744890430122874E-4</c:v>
                </c:pt>
                <c:pt idx="9096">
                  <c:v>6.0956601673922339E-3</c:v>
                </c:pt>
                <c:pt idx="9097">
                  <c:v>4.6975223577679056E-3</c:v>
                </c:pt>
                <c:pt idx="9098">
                  <c:v>2.3235304921219945E-4</c:v>
                </c:pt>
                <c:pt idx="9099">
                  <c:v>4.5545771569983282E-3</c:v>
                </c:pt>
                <c:pt idx="9100">
                  <c:v>9.2643214085409665E-4</c:v>
                </c:pt>
                <c:pt idx="9101">
                  <c:v>1.6106433120496588E-3</c:v>
                </c:pt>
                <c:pt idx="9102">
                  <c:v>4.756760071406923E-4</c:v>
                </c:pt>
                <c:pt idx="9104">
                  <c:v>8.9355600074354275E-5</c:v>
                </c:pt>
                <c:pt idx="9105">
                  <c:v>2.0825676120351605E-4</c:v>
                </c:pt>
                <c:pt idx="9106">
                  <c:v>1.4546087630301712E-3</c:v>
                </c:pt>
                <c:pt idx="9107">
                  <c:v>6.4238015325618859E-3</c:v>
                </c:pt>
                <c:pt idx="9108">
                  <c:v>5.5598473449249312E-3</c:v>
                </c:pt>
                <c:pt idx="9109">
                  <c:v>2.475650580319773E-3</c:v>
                </c:pt>
                <c:pt idx="9110">
                  <c:v>1.6103484682771204E-3</c:v>
                </c:pt>
                <c:pt idx="9114">
                  <c:v>7.1571168261684473E-4</c:v>
                </c:pt>
                <c:pt idx="9116">
                  <c:v>1.8812356234416155E-2</c:v>
                </c:pt>
                <c:pt idx="9119">
                  <c:v>2.8631463461301497E-3</c:v>
                </c:pt>
                <c:pt idx="9121">
                  <c:v>1.4221464732249052E-3</c:v>
                </c:pt>
                <c:pt idx="9122">
                  <c:v>3.5251871391590232E-3</c:v>
                </c:pt>
                <c:pt idx="9123">
                  <c:v>4.7985754083055328E-3</c:v>
                </c:pt>
                <c:pt idx="9125">
                  <c:v>7.4274887231194084E-3</c:v>
                </c:pt>
                <c:pt idx="9126">
                  <c:v>1.0060959668187093E-3</c:v>
                </c:pt>
                <c:pt idx="9127">
                  <c:v>7.1986291949663556E-4</c:v>
                </c:pt>
                <c:pt idx="9128">
                  <c:v>1.111172163032833E-3</c:v>
                </c:pt>
                <c:pt idx="9129">
                  <c:v>1.9452593173118778E-4</c:v>
                </c:pt>
                <c:pt idx="9130">
                  <c:v>1.6904122248024206E-4</c:v>
                </c:pt>
                <c:pt idx="9131">
                  <c:v>1.1428065683354717E-3</c:v>
                </c:pt>
                <c:pt idx="9132">
                  <c:v>8.2080755083578628E-4</c:v>
                </c:pt>
                <c:pt idx="9133">
                  <c:v>1.4903136905561232E-3</c:v>
                </c:pt>
                <c:pt idx="9134">
                  <c:v>5.4127119196795241E-3</c:v>
                </c:pt>
                <c:pt idx="9135">
                  <c:v>1.5494266480639077E-3</c:v>
                </c:pt>
                <c:pt idx="9137">
                  <c:v>8.9601703537387379E-4</c:v>
                </c:pt>
                <c:pt idx="9139">
                  <c:v>4.4240939354983086E-3</c:v>
                </c:pt>
                <c:pt idx="9140">
                  <c:v>1.4118651522800675E-3</c:v>
                </c:pt>
                <c:pt idx="9142">
                  <c:v>3.3290962345809797E-4</c:v>
                </c:pt>
                <c:pt idx="9143">
                  <c:v>2.1665448124715209E-3</c:v>
                </c:pt>
                <c:pt idx="9144">
                  <c:v>2.1593272931406354E-3</c:v>
                </c:pt>
                <c:pt idx="9145">
                  <c:v>4.9140726766023256E-3</c:v>
                </c:pt>
                <c:pt idx="9146">
                  <c:v>2.8812879241722983E-3</c:v>
                </c:pt>
                <c:pt idx="9147">
                  <c:v>1.2504327903742527E-3</c:v>
                </c:pt>
                <c:pt idx="9148">
                  <c:v>2.4758797402078423E-3</c:v>
                </c:pt>
                <c:pt idx="9149">
                  <c:v>7.0218399029142937E-4</c:v>
                </c:pt>
                <c:pt idx="9150">
                  <c:v>4.2761236353714278E-4</c:v>
                </c:pt>
                <c:pt idx="9151">
                  <c:v>1.5117797913103558E-3</c:v>
                </c:pt>
                <c:pt idx="9153">
                  <c:v>8.8795996354309689E-4</c:v>
                </c:pt>
                <c:pt idx="9154">
                  <c:v>4.9735805574886683E-4</c:v>
                </c:pt>
                <c:pt idx="9155">
                  <c:v>9.3241222730371435E-4</c:v>
                </c:pt>
                <c:pt idx="9156">
                  <c:v>6.1239966116858181E-4</c:v>
                </c:pt>
                <c:pt idx="9157">
                  <c:v>1.4493830129449826E-3</c:v>
                </c:pt>
                <c:pt idx="9158">
                  <c:v>1.9965767067911268E-3</c:v>
                </c:pt>
                <c:pt idx="9159">
                  <c:v>1.0578000704313808E-3</c:v>
                </c:pt>
                <c:pt idx="9160">
                  <c:v>2.2045493631458642E-3</c:v>
                </c:pt>
                <c:pt idx="9161">
                  <c:v>6.9073972136762746E-3</c:v>
                </c:pt>
                <c:pt idx="9162">
                  <c:v>4.5944650587535739E-3</c:v>
                </c:pt>
                <c:pt idx="9164">
                  <c:v>2.8999402768110105E-3</c:v>
                </c:pt>
                <c:pt idx="9165">
                  <c:v>1.7829574071043337E-3</c:v>
                </c:pt>
                <c:pt idx="9167">
                  <c:v>5.195045257004304E-4</c:v>
                </c:pt>
                <c:pt idx="9168">
                  <c:v>1.2516890987048787E-3</c:v>
                </c:pt>
                <c:pt idx="9169">
                  <c:v>7.0805211780144922E-3</c:v>
                </c:pt>
                <c:pt idx="9170">
                  <c:v>1.4991947848463133E-3</c:v>
                </c:pt>
                <c:pt idx="9171">
                  <c:v>8.101439717545059E-4</c:v>
                </c:pt>
                <c:pt idx="9172">
                  <c:v>1.4936196898496372E-2</c:v>
                </c:pt>
                <c:pt idx="9173">
                  <c:v>6.880919205416229E-4</c:v>
                </c:pt>
                <c:pt idx="9174">
                  <c:v>2.9803134559808653E-4</c:v>
                </c:pt>
                <c:pt idx="9175">
                  <c:v>2.1173248969871342E-3</c:v>
                </c:pt>
                <c:pt idx="9176">
                  <c:v>3.2449796904842738E-3</c:v>
                </c:pt>
                <c:pt idx="9177">
                  <c:v>5.0548122444597202E-4</c:v>
                </c:pt>
                <c:pt idx="9178">
                  <c:v>1.6076878213042919E-3</c:v>
                </c:pt>
                <c:pt idx="9179">
                  <c:v>1.3966959689113764E-2</c:v>
                </c:pt>
                <c:pt idx="9180">
                  <c:v>3.0714424831807148E-3</c:v>
                </c:pt>
                <c:pt idx="9181">
                  <c:v>3.6458237599068542E-5</c:v>
                </c:pt>
                <c:pt idx="9183">
                  <c:v>7.1150702835180721E-3</c:v>
                </c:pt>
                <c:pt idx="9184">
                  <c:v>9.0197703671794291E-3</c:v>
                </c:pt>
                <c:pt idx="9186">
                  <c:v>8.2271548097601604E-3</c:v>
                </c:pt>
                <c:pt idx="9187">
                  <c:v>9.8189227468741176E-4</c:v>
                </c:pt>
                <c:pt idx="9188">
                  <c:v>4.4828132666401981E-4</c:v>
                </c:pt>
                <c:pt idx="9189">
                  <c:v>2.7750453716811072E-3</c:v>
                </c:pt>
                <c:pt idx="9190">
                  <c:v>4.8569239287204746E-3</c:v>
                </c:pt>
                <c:pt idx="9191">
                  <c:v>6.4990953713512656E-3</c:v>
                </c:pt>
                <c:pt idx="9192">
                  <c:v>2.6839925061813855E-4</c:v>
                </c:pt>
                <c:pt idx="9193">
                  <c:v>9.120481101885472E-3</c:v>
                </c:pt>
                <c:pt idx="9194">
                  <c:v>1.1920013876713757E-3</c:v>
                </c:pt>
                <c:pt idx="9195">
                  <c:v>1.6305282577044677E-2</c:v>
                </c:pt>
                <c:pt idx="9196">
                  <c:v>4.0439944085261994E-3</c:v>
                </c:pt>
                <c:pt idx="9197">
                  <c:v>4.6667376695751174E-4</c:v>
                </c:pt>
                <c:pt idx="9198">
                  <c:v>3.7586749865392705E-3</c:v>
                </c:pt>
                <c:pt idx="9199">
                  <c:v>7.5302165471151784E-4</c:v>
                </c:pt>
                <c:pt idx="9200">
                  <c:v>1.552222547176427E-4</c:v>
                </c:pt>
                <c:pt idx="9201">
                  <c:v>1.0944894791021717E-3</c:v>
                </c:pt>
                <c:pt idx="9202">
                  <c:v>4.5594651553720574E-4</c:v>
                </c:pt>
                <c:pt idx="9205">
                  <c:v>3.5041808690107387E-4</c:v>
                </c:pt>
                <c:pt idx="9206">
                  <c:v>1.1100330004520498E-4</c:v>
                </c:pt>
                <c:pt idx="9207">
                  <c:v>3.9026095153892417E-4</c:v>
                </c:pt>
                <c:pt idx="9208">
                  <c:v>7.0049714756060914E-4</c:v>
                </c:pt>
                <c:pt idx="9210">
                  <c:v>8.5299574154596297E-3</c:v>
                </c:pt>
                <c:pt idx="9211">
                  <c:v>2.672829066533045E-3</c:v>
                </c:pt>
                <c:pt idx="9212">
                  <c:v>9.5848412748602543E-4</c:v>
                </c:pt>
                <c:pt idx="9213">
                  <c:v>3.3911806972580647E-4</c:v>
                </c:pt>
                <c:pt idx="9218">
                  <c:v>5.7630254554206953E-4</c:v>
                </c:pt>
                <c:pt idx="9220">
                  <c:v>1.5356799538448211E-3</c:v>
                </c:pt>
                <c:pt idx="9221">
                  <c:v>8.8115430287043705E-4</c:v>
                </c:pt>
                <c:pt idx="9222">
                  <c:v>1.4365363631316044E-3</c:v>
                </c:pt>
                <c:pt idx="9223">
                  <c:v>9.3258609305324242E-4</c:v>
                </c:pt>
                <c:pt idx="9224">
                  <c:v>2.390311268810545E-3</c:v>
                </c:pt>
                <c:pt idx="9225">
                  <c:v>1.2951025849438039E-4</c:v>
                </c:pt>
                <c:pt idx="9227">
                  <c:v>6.430761067158005E-4</c:v>
                </c:pt>
                <c:pt idx="9228">
                  <c:v>1.0307540317142541E-3</c:v>
                </c:pt>
                <c:pt idx="9229">
                  <c:v>5.0096211266190405E-3</c:v>
                </c:pt>
                <c:pt idx="9230">
                  <c:v>2.3601806855799456E-3</c:v>
                </c:pt>
                <c:pt idx="9231">
                  <c:v>3.1478313783676209E-3</c:v>
                </c:pt>
                <c:pt idx="9232">
                  <c:v>2.2696728649610107E-3</c:v>
                </c:pt>
                <c:pt idx="9233">
                  <c:v>2.3015583874210124E-3</c:v>
                </c:pt>
                <c:pt idx="9234">
                  <c:v>7.7768418362540821E-3</c:v>
                </c:pt>
                <c:pt idx="9235">
                  <c:v>4.554479550941991E-3</c:v>
                </c:pt>
                <c:pt idx="9237">
                  <c:v>7.4047027401020664E-3</c:v>
                </c:pt>
                <c:pt idx="9239">
                  <c:v>1.386303638443314E-3</c:v>
                </c:pt>
                <c:pt idx="9240">
                  <c:v>1.1149287167101143E-3</c:v>
                </c:pt>
                <c:pt idx="9241">
                  <c:v>4.1846580478821618E-4</c:v>
                </c:pt>
                <c:pt idx="9250">
                  <c:v>4.6363322980728748E-4</c:v>
                </c:pt>
                <c:pt idx="9252">
                  <c:v>6.0992118206676165E-4</c:v>
                </c:pt>
                <c:pt idx="9253">
                  <c:v>6.2058127598533619E-4</c:v>
                </c:pt>
                <c:pt idx="9255">
                  <c:v>1.2811981875774558E-3</c:v>
                </c:pt>
                <c:pt idx="9257">
                  <c:v>5.458071440466361E-4</c:v>
                </c:pt>
                <c:pt idx="9258">
                  <c:v>1.5294707848265642E-3</c:v>
                </c:pt>
                <c:pt idx="9259">
                  <c:v>6.7433661244252182E-4</c:v>
                </c:pt>
                <c:pt idx="9260">
                  <c:v>2.4267737360818799E-4</c:v>
                </c:pt>
                <c:pt idx="9261">
                  <c:v>6.8646138971277873E-4</c:v>
                </c:pt>
                <c:pt idx="9262">
                  <c:v>2.207607177879599E-4</c:v>
                </c:pt>
                <c:pt idx="9263">
                  <c:v>1.4599851836578609E-3</c:v>
                </c:pt>
                <c:pt idx="9264">
                  <c:v>1.0564350805537511E-3</c:v>
                </c:pt>
                <c:pt idx="9265">
                  <c:v>5.0754390259127521E-3</c:v>
                </c:pt>
                <c:pt idx="9268">
                  <c:v>1.5797146211843905E-3</c:v>
                </c:pt>
                <c:pt idx="9269">
                  <c:v>3.1055836249403772E-4</c:v>
                </c:pt>
                <c:pt idx="9270">
                  <c:v>5.7471283657821925E-4</c:v>
                </c:pt>
                <c:pt idx="9271">
                  <c:v>1.6002210969212707E-3</c:v>
                </c:pt>
                <c:pt idx="9273">
                  <c:v>6.0932005910289847E-4</c:v>
                </c:pt>
                <c:pt idx="9274">
                  <c:v>3.2626699695193851E-3</c:v>
                </c:pt>
                <c:pt idx="9275">
                  <c:v>1.2247595307431597E-3</c:v>
                </c:pt>
                <c:pt idx="9276">
                  <c:v>2.0708079627209039E-3</c:v>
                </c:pt>
                <c:pt idx="9278">
                  <c:v>2.8982088708026945E-3</c:v>
                </c:pt>
                <c:pt idx="9279">
                  <c:v>1.0531370511149309E-3</c:v>
                </c:pt>
                <c:pt idx="9281">
                  <c:v>6.5613775617098906E-3</c:v>
                </c:pt>
                <c:pt idx="9283">
                  <c:v>5.5876377247136573E-4</c:v>
                </c:pt>
                <c:pt idx="9284">
                  <c:v>2.9062334263011129E-4</c:v>
                </c:pt>
                <c:pt idx="9285">
                  <c:v>2.4159787764139977E-4</c:v>
                </c:pt>
                <c:pt idx="9287">
                  <c:v>1.5820776235195518E-3</c:v>
                </c:pt>
                <c:pt idx="9288">
                  <c:v>1.0441539745716919E-3</c:v>
                </c:pt>
                <c:pt idx="9289">
                  <c:v>8.0979819515511573E-4</c:v>
                </c:pt>
                <c:pt idx="9290">
                  <c:v>3.506650043732878E-3</c:v>
                </c:pt>
                <c:pt idx="9291">
                  <c:v>1.3194691144181848E-3</c:v>
                </c:pt>
                <c:pt idx="9293">
                  <c:v>7.0772200917708483E-3</c:v>
                </c:pt>
                <c:pt idx="9294">
                  <c:v>2.2220430445207542E-3</c:v>
                </c:pt>
                <c:pt idx="9295">
                  <c:v>3.3047331858761535E-4</c:v>
                </c:pt>
                <c:pt idx="9296">
                  <c:v>1.6912844960554802E-4</c:v>
                </c:pt>
                <c:pt idx="9297">
                  <c:v>1.0287679553695821E-3</c:v>
                </c:pt>
                <c:pt idx="9299">
                  <c:v>2.1142094641906726E-3</c:v>
                </c:pt>
                <c:pt idx="9300">
                  <c:v>2.158280369945254E-3</c:v>
                </c:pt>
                <c:pt idx="9301">
                  <c:v>9.9739483195830769E-3</c:v>
                </c:pt>
                <c:pt idx="9302">
                  <c:v>1.1278402360731718E-3</c:v>
                </c:pt>
                <c:pt idx="9303">
                  <c:v>1.4618412963874102E-3</c:v>
                </c:pt>
                <c:pt idx="9304">
                  <c:v>8.4102249265034215E-4</c:v>
                </c:pt>
                <c:pt idx="9305">
                  <c:v>8.3645474603886282E-3</c:v>
                </c:pt>
                <c:pt idx="9306">
                  <c:v>2.9067822966327584E-3</c:v>
                </c:pt>
                <c:pt idx="9307">
                  <c:v>3.3033349571223448E-4</c:v>
                </c:pt>
                <c:pt idx="9308">
                  <c:v>2.2657796574710575E-3</c:v>
                </c:pt>
                <c:pt idx="9309">
                  <c:v>6.3526793417398439E-4</c:v>
                </c:pt>
                <c:pt idx="9310">
                  <c:v>3.0876118188530115E-3</c:v>
                </c:pt>
                <c:pt idx="9311">
                  <c:v>3.0509598085953328E-3</c:v>
                </c:pt>
                <c:pt idx="9312">
                  <c:v>1.8561492871655119E-3</c:v>
                </c:pt>
                <c:pt idx="9313">
                  <c:v>5.4423485575374314E-4</c:v>
                </c:pt>
                <c:pt idx="9314">
                  <c:v>8.5072305582337875E-4</c:v>
                </c:pt>
                <c:pt idx="9316">
                  <c:v>2.0416673172364347E-3</c:v>
                </c:pt>
                <c:pt idx="9317">
                  <c:v>1.8341486528374454E-3</c:v>
                </c:pt>
                <c:pt idx="9318">
                  <c:v>4.0169784724936383E-4</c:v>
                </c:pt>
                <c:pt idx="9319">
                  <c:v>5.6753580461278881E-4</c:v>
                </c:pt>
                <c:pt idx="9321">
                  <c:v>4.1010313252315628E-3</c:v>
                </c:pt>
                <c:pt idx="9323">
                  <c:v>1.9656454302733489E-3</c:v>
                </c:pt>
                <c:pt idx="9324">
                  <c:v>6.1936286938832985E-3</c:v>
                </c:pt>
                <c:pt idx="9325">
                  <c:v>2.780993255624262E-3</c:v>
                </c:pt>
                <c:pt idx="9326">
                  <c:v>2.0821048565222177E-3</c:v>
                </c:pt>
                <c:pt idx="9327">
                  <c:v>1.195465070461852E-3</c:v>
                </c:pt>
                <c:pt idx="9328">
                  <c:v>6.2019690066113231E-4</c:v>
                </c:pt>
                <c:pt idx="9329">
                  <c:v>3.1409263254358858E-3</c:v>
                </c:pt>
                <c:pt idx="9330">
                  <c:v>1.5871688868033067E-3</c:v>
                </c:pt>
                <c:pt idx="9331">
                  <c:v>4.5999196269915112E-4</c:v>
                </c:pt>
                <c:pt idx="9332">
                  <c:v>3.5843205021724735E-3</c:v>
                </c:pt>
                <c:pt idx="9333">
                  <c:v>4.1060588210775359E-3</c:v>
                </c:pt>
                <c:pt idx="9334">
                  <c:v>3.1571095604117153E-3</c:v>
                </c:pt>
                <c:pt idx="9335">
                  <c:v>1.0822527127087984E-3</c:v>
                </c:pt>
                <c:pt idx="9336">
                  <c:v>1.5020216665136334E-3</c:v>
                </c:pt>
                <c:pt idx="9337">
                  <c:v>4.0601093113239207E-3</c:v>
                </c:pt>
                <c:pt idx="9338">
                  <c:v>8.091721087675562E-4</c:v>
                </c:pt>
                <c:pt idx="9339">
                  <c:v>8.6856392043231938E-4</c:v>
                </c:pt>
                <c:pt idx="9340">
                  <c:v>6.4519960221140363E-4</c:v>
                </c:pt>
                <c:pt idx="9341">
                  <c:v>1.5076619208114327E-4</c:v>
                </c:pt>
                <c:pt idx="9342">
                  <c:v>2.7117358555000751E-3</c:v>
                </c:pt>
                <c:pt idx="9343">
                  <c:v>1.9150100312960246E-4</c:v>
                </c:pt>
                <c:pt idx="9345">
                  <c:v>7.0690650442390042E-5</c:v>
                </c:pt>
                <c:pt idx="9346">
                  <c:v>3.4192977115068203E-4</c:v>
                </c:pt>
                <c:pt idx="9349">
                  <c:v>6.4545028001250799E-3</c:v>
                </c:pt>
                <c:pt idx="9350">
                  <c:v>4.7575728465776967E-3</c:v>
                </c:pt>
                <c:pt idx="9351">
                  <c:v>9.4866064751575525E-4</c:v>
                </c:pt>
                <c:pt idx="9352">
                  <c:v>1.6108464231477813E-3</c:v>
                </c:pt>
                <c:pt idx="9353">
                  <c:v>1.6324378930067567E-3</c:v>
                </c:pt>
                <c:pt idx="9355">
                  <c:v>8.3146211786269144E-4</c:v>
                </c:pt>
                <c:pt idx="9356">
                  <c:v>7.8425066083563232E-4</c:v>
                </c:pt>
                <c:pt idx="9358">
                  <c:v>7.0137267170282958E-3</c:v>
                </c:pt>
                <c:pt idx="9359">
                  <c:v>3.6066609764566628E-4</c:v>
                </c:pt>
                <c:pt idx="9360">
                  <c:v>1.3318546417296724E-3</c:v>
                </c:pt>
                <c:pt idx="9361">
                  <c:v>3.0150963062696478E-3</c:v>
                </c:pt>
                <c:pt idx="9363">
                  <c:v>5.6442871619473466E-3</c:v>
                </c:pt>
                <c:pt idx="9364">
                  <c:v>2.9787290891896859E-3</c:v>
                </c:pt>
                <c:pt idx="9366">
                  <c:v>5.9363664954892889E-4</c:v>
                </c:pt>
                <c:pt idx="9367">
                  <c:v>4.7400927738349173E-4</c:v>
                </c:pt>
                <c:pt idx="9371">
                  <c:v>9.1996962461262266E-4</c:v>
                </c:pt>
                <c:pt idx="9372">
                  <c:v>4.3641041031565195E-3</c:v>
                </c:pt>
                <c:pt idx="9374">
                  <c:v>1.2366139581661451E-3</c:v>
                </c:pt>
                <c:pt idx="9375">
                  <c:v>7.6541452530093259E-4</c:v>
                </c:pt>
                <c:pt idx="9376">
                  <c:v>4.5975898914419437E-3</c:v>
                </c:pt>
                <c:pt idx="9377">
                  <c:v>3.2561188799495873E-3</c:v>
                </c:pt>
                <c:pt idx="9378">
                  <c:v>2.882656755832963E-3</c:v>
                </c:pt>
                <c:pt idx="9379">
                  <c:v>1.9903206700043964E-3</c:v>
                </c:pt>
                <c:pt idx="9381">
                  <c:v>1.9148335194235863E-3</c:v>
                </c:pt>
                <c:pt idx="9382">
                  <c:v>5.4838753097639155E-4</c:v>
                </c:pt>
                <c:pt idx="9384">
                  <c:v>1.3972394091867037E-2</c:v>
                </c:pt>
                <c:pt idx="9385">
                  <c:v>1.0795644507935409E-2</c:v>
                </c:pt>
                <c:pt idx="9386">
                  <c:v>3.8927783051304504E-3</c:v>
                </c:pt>
                <c:pt idx="9388">
                  <c:v>4.8539370380194644E-4</c:v>
                </c:pt>
                <c:pt idx="9389">
                  <c:v>1.1047212940116157E-4</c:v>
                </c:pt>
                <c:pt idx="9390">
                  <c:v>2.389283855414575E-2</c:v>
                </c:pt>
                <c:pt idx="9391">
                  <c:v>4.6826277465072466E-3</c:v>
                </c:pt>
                <c:pt idx="9392">
                  <c:v>1.8680887822872107E-3</c:v>
                </c:pt>
                <c:pt idx="9393">
                  <c:v>4.4613496963398481E-4</c:v>
                </c:pt>
                <c:pt idx="9395">
                  <c:v>6.5035945878138299E-4</c:v>
                </c:pt>
                <c:pt idx="9396">
                  <c:v>2.6575020106276025E-3</c:v>
                </c:pt>
                <c:pt idx="9397">
                  <c:v>6.7616963519388697E-4</c:v>
                </c:pt>
                <c:pt idx="9399">
                  <c:v>3.1364355016453525E-4</c:v>
                </c:pt>
                <c:pt idx="9400">
                  <c:v>4.5444303388253145E-4</c:v>
                </c:pt>
                <c:pt idx="9401">
                  <c:v>2.2574267929475339E-3</c:v>
                </c:pt>
                <c:pt idx="9402">
                  <c:v>1.3941879828153355E-4</c:v>
                </c:pt>
                <c:pt idx="9404">
                  <c:v>2.3276717535556654E-4</c:v>
                </c:pt>
                <c:pt idx="9408">
                  <c:v>1.9195371767129746E-3</c:v>
                </c:pt>
                <c:pt idx="9410">
                  <c:v>2.5188514465668802E-3</c:v>
                </c:pt>
                <c:pt idx="9411">
                  <c:v>1.4025952984062426E-3</c:v>
                </c:pt>
                <c:pt idx="9412">
                  <c:v>1.1907730879920329E-3</c:v>
                </c:pt>
                <c:pt idx="9413">
                  <c:v>5.1912528291815977E-4</c:v>
                </c:pt>
                <c:pt idx="9415">
                  <c:v>9.9979573973283886E-5</c:v>
                </c:pt>
                <c:pt idx="9416">
                  <c:v>2.0253429072256143E-4</c:v>
                </c:pt>
                <c:pt idx="9417">
                  <c:v>7.7502783076459312E-5</c:v>
                </c:pt>
                <c:pt idx="9420">
                  <c:v>6.5698501315869583E-4</c:v>
                </c:pt>
                <c:pt idx="9421">
                  <c:v>6.7583820227798408E-4</c:v>
                </c:pt>
                <c:pt idx="9422">
                  <c:v>7.4411409919221004E-4</c:v>
                </c:pt>
                <c:pt idx="9423">
                  <c:v>1.2866844725946212E-3</c:v>
                </c:pt>
                <c:pt idx="9424">
                  <c:v>3.5775522227537992E-4</c:v>
                </c:pt>
                <c:pt idx="9425">
                  <c:v>1.0398107491169787E-3</c:v>
                </c:pt>
                <c:pt idx="9426">
                  <c:v>1.0329124195639879E-3</c:v>
                </c:pt>
                <c:pt idx="9427">
                  <c:v>6.4099021202827127E-4</c:v>
                </c:pt>
                <c:pt idx="9428">
                  <c:v>4.7896187923712069E-4</c:v>
                </c:pt>
                <c:pt idx="9429">
                  <c:v>5.0124397776956883E-4</c:v>
                </c:pt>
                <c:pt idx="9430">
                  <c:v>1.1421185478487753E-4</c:v>
                </c:pt>
                <c:pt idx="9432">
                  <c:v>2.4462205470438388E-4</c:v>
                </c:pt>
                <c:pt idx="9433">
                  <c:v>5.349588228123445E-4</c:v>
                </c:pt>
                <c:pt idx="9434">
                  <c:v>4.0356226670028008E-5</c:v>
                </c:pt>
                <c:pt idx="9436">
                  <c:v>3.8775416360452763E-4</c:v>
                </c:pt>
                <c:pt idx="9439">
                  <c:v>5.9638393860106118E-3</c:v>
                </c:pt>
                <c:pt idx="9441">
                  <c:v>2.2355730649567643E-4</c:v>
                </c:pt>
                <c:pt idx="9443">
                  <c:v>4.0247783386758765E-5</c:v>
                </c:pt>
                <c:pt idx="9444">
                  <c:v>7.1350351552952856E-4</c:v>
                </c:pt>
                <c:pt idx="9445">
                  <c:v>1.2095590783656729E-3</c:v>
                </c:pt>
                <c:pt idx="9446">
                  <c:v>3.9481803203921468E-3</c:v>
                </c:pt>
                <c:pt idx="9447">
                  <c:v>7.8133220402705375E-4</c:v>
                </c:pt>
                <c:pt idx="9448">
                  <c:v>2.23673680188329E-4</c:v>
                </c:pt>
                <c:pt idx="9450">
                  <c:v>1.2804850337297189E-3</c:v>
                </c:pt>
                <c:pt idx="9451">
                  <c:v>5.7973412878082394E-4</c:v>
                </c:pt>
                <c:pt idx="9453">
                  <c:v>2.5178783183529927E-4</c:v>
                </c:pt>
                <c:pt idx="9454">
                  <c:v>5.8818010077600668E-4</c:v>
                </c:pt>
                <c:pt idx="9455">
                  <c:v>7.6472082493760931E-4</c:v>
                </c:pt>
                <c:pt idx="9456">
                  <c:v>1.4753451875613283E-3</c:v>
                </c:pt>
                <c:pt idx="9457">
                  <c:v>1.184671111811756E-3</c:v>
                </c:pt>
                <c:pt idx="9458">
                  <c:v>1.9359953951196441E-3</c:v>
                </c:pt>
                <c:pt idx="9459">
                  <c:v>4.8634913446794726E-3</c:v>
                </c:pt>
                <c:pt idx="9460">
                  <c:v>3.8651538338061332E-3</c:v>
                </c:pt>
                <c:pt idx="9462">
                  <c:v>3.724565837655337E-4</c:v>
                </c:pt>
                <c:pt idx="9463">
                  <c:v>7.3317772870644361E-4</c:v>
                </c:pt>
                <c:pt idx="9464">
                  <c:v>3.1612394199178858E-4</c:v>
                </c:pt>
                <c:pt idx="9465">
                  <c:v>2.3179547486344837E-4</c:v>
                </c:pt>
                <c:pt idx="9466">
                  <c:v>2.7694339215046842E-3</c:v>
                </c:pt>
                <c:pt idx="9467">
                  <c:v>2.5843066673177746E-3</c:v>
                </c:pt>
                <c:pt idx="9468">
                  <c:v>5.6766001202419609E-3</c:v>
                </c:pt>
                <c:pt idx="9469">
                  <c:v>7.6980349584193771E-4</c:v>
                </c:pt>
                <c:pt idx="9472">
                  <c:v>1.5418923785483526E-3</c:v>
                </c:pt>
                <c:pt idx="9474">
                  <c:v>4.756582575779195E-4</c:v>
                </c:pt>
                <c:pt idx="9475">
                  <c:v>2.1262346722354716E-3</c:v>
                </c:pt>
                <c:pt idx="9476">
                  <c:v>4.2245130190052384E-3</c:v>
                </c:pt>
                <c:pt idx="9477">
                  <c:v>4.4902633594910493E-3</c:v>
                </c:pt>
                <c:pt idx="9478">
                  <c:v>1.3556029703123902E-4</c:v>
                </c:pt>
                <c:pt idx="9479">
                  <c:v>4.9065568878762904E-4</c:v>
                </c:pt>
                <c:pt idx="9480">
                  <c:v>6.4291263567387916E-3</c:v>
                </c:pt>
                <c:pt idx="9482">
                  <c:v>6.3957336339267668E-3</c:v>
                </c:pt>
                <c:pt idx="9483">
                  <c:v>1.2336911760180186E-3</c:v>
                </c:pt>
                <c:pt idx="9485">
                  <c:v>3.9484971381796281E-4</c:v>
                </c:pt>
                <c:pt idx="9486">
                  <c:v>7.1995929567796345E-5</c:v>
                </c:pt>
                <c:pt idx="9487">
                  <c:v>1.1505733648552994E-3</c:v>
                </c:pt>
                <c:pt idx="9489">
                  <c:v>1.9687117052819341E-3</c:v>
                </c:pt>
                <c:pt idx="9490">
                  <c:v>2.026074071434133E-3</c:v>
                </c:pt>
                <c:pt idx="9491">
                  <c:v>9.2202021413472224E-3</c:v>
                </c:pt>
                <c:pt idx="9492">
                  <c:v>4.450838625067709E-4</c:v>
                </c:pt>
                <c:pt idx="9494">
                  <c:v>1.9135012983034991E-4</c:v>
                </c:pt>
                <c:pt idx="9495">
                  <c:v>6.1996201041140285E-3</c:v>
                </c:pt>
                <c:pt idx="9496">
                  <c:v>6.523964617508142E-4</c:v>
                </c:pt>
                <c:pt idx="9497">
                  <c:v>5.7551358376158653E-3</c:v>
                </c:pt>
                <c:pt idx="9498">
                  <c:v>4.9447782757071667E-3</c:v>
                </c:pt>
                <c:pt idx="9499">
                  <c:v>3.1752465141734391E-3</c:v>
                </c:pt>
                <c:pt idx="9500">
                  <c:v>1.0401356435798695E-3</c:v>
                </c:pt>
                <c:pt idx="9501">
                  <c:v>6.3701905270746367E-4</c:v>
                </c:pt>
                <c:pt idx="9502">
                  <c:v>7.185868546059921E-4</c:v>
                </c:pt>
                <c:pt idx="9503">
                  <c:v>2.9358514873404148E-4</c:v>
                </c:pt>
                <c:pt idx="9504">
                  <c:v>1.0511116373761865E-3</c:v>
                </c:pt>
                <c:pt idx="9505">
                  <c:v>7.11628037633367E-3</c:v>
                </c:pt>
                <c:pt idx="9506">
                  <c:v>1.9926908146696842E-3</c:v>
                </c:pt>
                <c:pt idx="9507">
                  <c:v>1.5219416996404139E-3</c:v>
                </c:pt>
                <c:pt idx="9508">
                  <c:v>9.5649106107261332E-6</c:v>
                </c:pt>
                <c:pt idx="9509">
                  <c:v>2.8749742581590646E-4</c:v>
                </c:pt>
                <c:pt idx="9510">
                  <c:v>1.121208189926516E-3</c:v>
                </c:pt>
                <c:pt idx="9511">
                  <c:v>9.4458560458696769E-4</c:v>
                </c:pt>
                <c:pt idx="9512">
                  <c:v>1.3352706663983212E-4</c:v>
                </c:pt>
                <c:pt idx="9514">
                  <c:v>2.4477584986126022E-4</c:v>
                </c:pt>
                <c:pt idx="9515">
                  <c:v>5.8619380818502958E-4</c:v>
                </c:pt>
                <c:pt idx="9516">
                  <c:v>3.2509833188379102E-4</c:v>
                </c:pt>
                <c:pt idx="9517">
                  <c:v>1.1934509730617121E-3</c:v>
                </c:pt>
                <c:pt idx="9519">
                  <c:v>5.1953346001407141E-4</c:v>
                </c:pt>
                <c:pt idx="9523">
                  <c:v>8.4842525795091148E-4</c:v>
                </c:pt>
                <c:pt idx="9524">
                  <c:v>2.0606372749407969E-4</c:v>
                </c:pt>
                <c:pt idx="9526">
                  <c:v>3.4287142002213417E-4</c:v>
                </c:pt>
                <c:pt idx="9527">
                  <c:v>5.01956844253671E-4</c:v>
                </c:pt>
                <c:pt idx="9529">
                  <c:v>3.620862280566671E-4</c:v>
                </c:pt>
                <c:pt idx="9530">
                  <c:v>1.4366042475186178E-3</c:v>
                </c:pt>
                <c:pt idx="9531">
                  <c:v>3.8454422373078684E-4</c:v>
                </c:pt>
                <c:pt idx="9532">
                  <c:v>2.457209895186465E-3</c:v>
                </c:pt>
                <c:pt idx="9533">
                  <c:v>1.7003729932920408E-3</c:v>
                </c:pt>
                <c:pt idx="9534">
                  <c:v>1.2003456052370532E-3</c:v>
                </c:pt>
                <c:pt idx="9535">
                  <c:v>1.1037380672400537E-3</c:v>
                </c:pt>
                <c:pt idx="9536">
                  <c:v>1.1295799404817176E-3</c:v>
                </c:pt>
                <c:pt idx="9537">
                  <c:v>1.6488302030131918E-3</c:v>
                </c:pt>
                <c:pt idx="9538">
                  <c:v>6.3878203873886233E-4</c:v>
                </c:pt>
                <c:pt idx="9539">
                  <c:v>4.1153757504899379E-4</c:v>
                </c:pt>
                <c:pt idx="9540">
                  <c:v>1.748021228159421E-3</c:v>
                </c:pt>
                <c:pt idx="9541">
                  <c:v>9.8316543534471192E-4</c:v>
                </c:pt>
                <c:pt idx="9542">
                  <c:v>8.5976231960652682E-4</c:v>
                </c:pt>
                <c:pt idx="9543">
                  <c:v>2.3297719062344174E-4</c:v>
                </c:pt>
                <c:pt idx="9545">
                  <c:v>9.3850364131987853E-4</c:v>
                </c:pt>
                <c:pt idx="9547">
                  <c:v>6.6660354621136269E-4</c:v>
                </c:pt>
                <c:pt idx="9548">
                  <c:v>2.4805035641581379E-4</c:v>
                </c:pt>
                <c:pt idx="9550">
                  <c:v>4.1782001856911595E-3</c:v>
                </c:pt>
                <c:pt idx="9551">
                  <c:v>1.2254229799851643E-3</c:v>
                </c:pt>
                <c:pt idx="9552">
                  <c:v>1.8234662227017042E-3</c:v>
                </c:pt>
                <c:pt idx="9553">
                  <c:v>9.9405482683781509E-4</c:v>
                </c:pt>
                <c:pt idx="9554">
                  <c:v>8.8410588133563766E-4</c:v>
                </c:pt>
                <c:pt idx="9555">
                  <c:v>8.6434710758447129E-4</c:v>
                </c:pt>
                <c:pt idx="9556">
                  <c:v>3.6801008922687361E-4</c:v>
                </c:pt>
                <c:pt idx="9557">
                  <c:v>4.8994769218682805E-4</c:v>
                </c:pt>
                <c:pt idx="9558">
                  <c:v>3.5553230847190935E-4</c:v>
                </c:pt>
                <c:pt idx="9559">
                  <c:v>7.8096291653411185E-5</c:v>
                </c:pt>
                <c:pt idx="9560">
                  <c:v>2.5660167798698787E-3</c:v>
                </c:pt>
                <c:pt idx="9561">
                  <c:v>1.3412797687190962E-4</c:v>
                </c:pt>
                <c:pt idx="9562">
                  <c:v>6.227399553334331E-4</c:v>
                </c:pt>
                <c:pt idx="9565">
                  <c:v>8.2407441124354776E-5</c:v>
                </c:pt>
                <c:pt idx="9566">
                  <c:v>4.9939143359503148E-4</c:v>
                </c:pt>
                <c:pt idx="9567">
                  <c:v>4.6504543080124134E-3</c:v>
                </c:pt>
                <c:pt idx="9568">
                  <c:v>8.3513717442746122E-3</c:v>
                </c:pt>
                <c:pt idx="9569">
                  <c:v>5.154985875444656E-3</c:v>
                </c:pt>
                <c:pt idx="9570">
                  <c:v>7.2964775050514061E-4</c:v>
                </c:pt>
                <c:pt idx="9571">
                  <c:v>1.2453236031972317E-4</c:v>
                </c:pt>
                <c:pt idx="9572">
                  <c:v>2.5249850608631661E-4</c:v>
                </c:pt>
                <c:pt idx="9573">
                  <c:v>3.4977800114954819E-3</c:v>
                </c:pt>
                <c:pt idx="9574">
                  <c:v>8.5340221976460155E-4</c:v>
                </c:pt>
                <c:pt idx="9575">
                  <c:v>2.4901380738019735E-3</c:v>
                </c:pt>
                <c:pt idx="9576">
                  <c:v>1.7915749496612201E-3</c:v>
                </c:pt>
                <c:pt idx="9577">
                  <c:v>2.7005300319896601E-3</c:v>
                </c:pt>
                <c:pt idx="9580">
                  <c:v>3.1690969691814595E-4</c:v>
                </c:pt>
                <c:pt idx="9583">
                  <c:v>6.0208638786835966E-4</c:v>
                </c:pt>
                <c:pt idx="9584">
                  <c:v>4.2286716509504425E-4</c:v>
                </c:pt>
                <c:pt idx="9586">
                  <c:v>5.5457904118917125E-4</c:v>
                </c:pt>
                <c:pt idx="9589">
                  <c:v>5.9988234031447738E-4</c:v>
                </c:pt>
                <c:pt idx="9592">
                  <c:v>1.6011824014653615E-4</c:v>
                </c:pt>
                <c:pt idx="9597">
                  <c:v>1.1738926385470711E-4</c:v>
                </c:pt>
                <c:pt idx="9598">
                  <c:v>1.198134234148574E-3</c:v>
                </c:pt>
                <c:pt idx="9600">
                  <c:v>1.2118563054905452E-4</c:v>
                </c:pt>
                <c:pt idx="9602">
                  <c:v>1.0094010166131556E-3</c:v>
                </c:pt>
                <c:pt idx="9604">
                  <c:v>1.2057299443867821E-3</c:v>
                </c:pt>
                <c:pt idx="9605">
                  <c:v>7.9228027972264449E-4</c:v>
                </c:pt>
                <c:pt idx="9606">
                  <c:v>2.0876525541458821E-3</c:v>
                </c:pt>
                <c:pt idx="9607">
                  <c:v>4.5886507075232341E-4</c:v>
                </c:pt>
                <c:pt idx="9608">
                  <c:v>3.4460457967220621E-4</c:v>
                </c:pt>
                <c:pt idx="9609">
                  <c:v>1.4001787791422459E-3</c:v>
                </c:pt>
                <c:pt idx="9610">
                  <c:v>1.7621033164677436E-3</c:v>
                </c:pt>
                <c:pt idx="9611">
                  <c:v>1.0527221559120524E-3</c:v>
                </c:pt>
                <c:pt idx="9612">
                  <c:v>4.1505104757926384E-3</c:v>
                </c:pt>
                <c:pt idx="9613">
                  <c:v>1.7781881564810278E-3</c:v>
                </c:pt>
                <c:pt idx="9614">
                  <c:v>8.9951349684523965E-4</c:v>
                </c:pt>
                <c:pt idx="9615">
                  <c:v>1.3003993410843852E-3</c:v>
                </c:pt>
                <c:pt idx="9616">
                  <c:v>1.5879847919636056E-3</c:v>
                </c:pt>
                <c:pt idx="9617">
                  <c:v>1.2293150748196634E-3</c:v>
                </c:pt>
                <c:pt idx="9618">
                  <c:v>1.7986438470008667E-3</c:v>
                </c:pt>
                <c:pt idx="9619">
                  <c:v>1.8725159006608777E-4</c:v>
                </c:pt>
                <c:pt idx="9620">
                  <c:v>1.0232265929770209E-3</c:v>
                </c:pt>
                <c:pt idx="9621">
                  <c:v>5.9187634302837445E-4</c:v>
                </c:pt>
                <c:pt idx="9623">
                  <c:v>1.9847655199459752E-4</c:v>
                </c:pt>
                <c:pt idx="9625">
                  <c:v>3.0852625142533682E-4</c:v>
                </c:pt>
                <c:pt idx="9627">
                  <c:v>1.9415541560365243E-3</c:v>
                </c:pt>
                <c:pt idx="9629">
                  <c:v>5.250916156066878E-4</c:v>
                </c:pt>
                <c:pt idx="9630">
                  <c:v>1.6950517547517492E-4</c:v>
                </c:pt>
                <c:pt idx="9631">
                  <c:v>1.5893951974930277E-3</c:v>
                </c:pt>
                <c:pt idx="9632">
                  <c:v>4.4816748452095115E-3</c:v>
                </c:pt>
                <c:pt idx="9633">
                  <c:v>2.0479738923969127E-3</c:v>
                </c:pt>
                <c:pt idx="9634">
                  <c:v>1.5402487197495865E-3</c:v>
                </c:pt>
                <c:pt idx="9636">
                  <c:v>3.8925882134656317E-3</c:v>
                </c:pt>
                <c:pt idx="9637">
                  <c:v>2.5744317199002529E-2</c:v>
                </c:pt>
                <c:pt idx="9638">
                  <c:v>1.3528215206497145E-2</c:v>
                </c:pt>
                <c:pt idx="9639">
                  <c:v>1.0096683033294643E-2</c:v>
                </c:pt>
                <c:pt idx="9640">
                  <c:v>1.1899822690568686E-3</c:v>
                </c:pt>
                <c:pt idx="9641">
                  <c:v>1.435365529563715E-3</c:v>
                </c:pt>
                <c:pt idx="9642">
                  <c:v>2.8282215376887873E-3</c:v>
                </c:pt>
                <c:pt idx="9643">
                  <c:v>1.5494566122350635E-3</c:v>
                </c:pt>
                <c:pt idx="9644">
                  <c:v>5.164080547484848E-3</c:v>
                </c:pt>
                <c:pt idx="9645">
                  <c:v>6.31159622102807E-3</c:v>
                </c:pt>
                <c:pt idx="9646">
                  <c:v>4.7769438282717078E-3</c:v>
                </c:pt>
                <c:pt idx="9647">
                  <c:v>1.6425638134863537E-3</c:v>
                </c:pt>
                <c:pt idx="9648">
                  <c:v>8.2447688179383195E-4</c:v>
                </c:pt>
                <c:pt idx="9651">
                  <c:v>6.4455217132132275E-4</c:v>
                </c:pt>
                <c:pt idx="9652">
                  <c:v>2.7252080552199844E-4</c:v>
                </c:pt>
                <c:pt idx="9655">
                  <c:v>4.4556065087497442E-4</c:v>
                </c:pt>
                <c:pt idx="9656">
                  <c:v>6.7504268551591177E-4</c:v>
                </c:pt>
                <c:pt idx="9657">
                  <c:v>8.1887184954308149E-4</c:v>
                </c:pt>
                <c:pt idx="9658">
                  <c:v>1.0000020459166171E-3</c:v>
                </c:pt>
                <c:pt idx="9659">
                  <c:v>8.4684539573976478E-4</c:v>
                </c:pt>
                <c:pt idx="9660">
                  <c:v>1.6973922972413568E-3</c:v>
                </c:pt>
                <c:pt idx="9661">
                  <c:v>4.0696276789232598E-4</c:v>
                </c:pt>
                <c:pt idx="9662">
                  <c:v>5.9580244982992405E-4</c:v>
                </c:pt>
                <c:pt idx="9663">
                  <c:v>1.006275847357876E-3</c:v>
                </c:pt>
                <c:pt idx="9664">
                  <c:v>1.0835041362710998E-3</c:v>
                </c:pt>
                <c:pt idx="9666">
                  <c:v>3.5159098502162991E-3</c:v>
                </c:pt>
                <c:pt idx="9667">
                  <c:v>3.3372176915779875E-3</c:v>
                </c:pt>
                <c:pt idx="9668">
                  <c:v>1.4789474018480877E-4</c:v>
                </c:pt>
                <c:pt idx="9669">
                  <c:v>4.4820703551509932E-4</c:v>
                </c:pt>
                <c:pt idx="9670">
                  <c:v>5.7529352085521936E-4</c:v>
                </c:pt>
                <c:pt idx="9671">
                  <c:v>5.848288118985727E-4</c:v>
                </c:pt>
                <c:pt idx="9673">
                  <c:v>8.2977194945340032E-4</c:v>
                </c:pt>
                <c:pt idx="9674">
                  <c:v>1.6794863912847647E-4</c:v>
                </c:pt>
                <c:pt idx="9676">
                  <c:v>5.2167848607498086E-4</c:v>
                </c:pt>
                <c:pt idx="9677">
                  <c:v>4.1788053189282586E-3</c:v>
                </c:pt>
                <c:pt idx="9678">
                  <c:v>8.6014881418585494E-4</c:v>
                </c:pt>
                <c:pt idx="9679">
                  <c:v>1.2761365181999148E-3</c:v>
                </c:pt>
                <c:pt idx="9680">
                  <c:v>1.2296845260478563E-3</c:v>
                </c:pt>
                <c:pt idx="9682">
                  <c:v>4.1917091328111622E-4</c:v>
                </c:pt>
                <c:pt idx="9683">
                  <c:v>4.6871678595700175E-3</c:v>
                </c:pt>
                <c:pt idx="9684">
                  <c:v>1.6678311182314021E-3</c:v>
                </c:pt>
                <c:pt idx="9685">
                  <c:v>6.0700902286325636E-3</c:v>
                </c:pt>
                <c:pt idx="9686">
                  <c:v>7.2131603449800857E-4</c:v>
                </c:pt>
                <c:pt idx="9687">
                  <c:v>2.9113212263362168E-3</c:v>
                </c:pt>
                <c:pt idx="9688">
                  <c:v>1.4499166317101233E-3</c:v>
                </c:pt>
                <c:pt idx="9689">
                  <c:v>3.6097708050420195E-4</c:v>
                </c:pt>
                <c:pt idx="9690">
                  <c:v>5.8385324750261439E-4</c:v>
                </c:pt>
                <c:pt idx="9691">
                  <c:v>8.9010820228810057E-4</c:v>
                </c:pt>
                <c:pt idx="9692">
                  <c:v>2.8210797682390611E-3</c:v>
                </c:pt>
                <c:pt idx="9695">
                  <c:v>1.0376276859307618E-3</c:v>
                </c:pt>
                <c:pt idx="9696">
                  <c:v>8.3690824505227147E-4</c:v>
                </c:pt>
                <c:pt idx="9699">
                  <c:v>4.1773777367027037E-4</c:v>
                </c:pt>
                <c:pt idx="9701">
                  <c:v>5.6559825426947142E-4</c:v>
                </c:pt>
                <c:pt idx="9704">
                  <c:v>9.7152506922823837E-4</c:v>
                </c:pt>
                <c:pt idx="9705">
                  <c:v>2.8295871591461999E-3</c:v>
                </c:pt>
                <c:pt idx="9706">
                  <c:v>3.8907542149183163E-4</c:v>
                </c:pt>
                <c:pt idx="9708">
                  <c:v>4.7641258836046403E-4</c:v>
                </c:pt>
                <c:pt idx="9710">
                  <c:v>1.4062223418413874E-4</c:v>
                </c:pt>
                <c:pt idx="9713">
                  <c:v>3.4666341928022717E-4</c:v>
                </c:pt>
                <c:pt idx="9718">
                  <c:v>4.5004230673185682E-3</c:v>
                </c:pt>
                <c:pt idx="9722">
                  <c:v>1.0841488611880734E-3</c:v>
                </c:pt>
                <c:pt idx="9723">
                  <c:v>2.0012175883573754E-3</c:v>
                </c:pt>
                <c:pt idx="9724">
                  <c:v>1.9339938879679751E-3</c:v>
                </c:pt>
                <c:pt idx="9725">
                  <c:v>6.2307094986473991E-4</c:v>
                </c:pt>
                <c:pt idx="9727">
                  <c:v>1.376807431335171E-3</c:v>
                </c:pt>
                <c:pt idx="9728">
                  <c:v>8.7131607184254647E-4</c:v>
                </c:pt>
                <c:pt idx="9729">
                  <c:v>6.5062505720532571E-4</c:v>
                </c:pt>
                <c:pt idx="9730">
                  <c:v>1.1772405481108501E-3</c:v>
                </c:pt>
                <c:pt idx="9731">
                  <c:v>1.4981403695227763E-3</c:v>
                </c:pt>
                <c:pt idx="9734">
                  <c:v>8.3933951175600035E-4</c:v>
                </c:pt>
                <c:pt idx="9735">
                  <c:v>2.9850731603428661E-3</c:v>
                </c:pt>
                <c:pt idx="9736">
                  <c:v>5.178133021213311E-4</c:v>
                </c:pt>
                <c:pt idx="9737">
                  <c:v>3.7796854524033591E-4</c:v>
                </c:pt>
                <c:pt idx="9738">
                  <c:v>8.7273432922150911E-4</c:v>
                </c:pt>
                <c:pt idx="9739">
                  <c:v>7.3494482155698744E-4</c:v>
                </c:pt>
                <c:pt idx="9740">
                  <c:v>1.638660060784673E-3</c:v>
                </c:pt>
                <c:pt idx="9741">
                  <c:v>1.8223318400738766E-4</c:v>
                </c:pt>
                <c:pt idx="9742">
                  <c:v>7.4686410901977853E-4</c:v>
                </c:pt>
                <c:pt idx="9745">
                  <c:v>8.2840662705314819E-4</c:v>
                </c:pt>
                <c:pt idx="9746">
                  <c:v>2.9973917179209822E-4</c:v>
                </c:pt>
                <c:pt idx="9749">
                  <c:v>1.0900708575956979E-3</c:v>
                </c:pt>
                <c:pt idx="9751">
                  <c:v>8.2064920065518985E-4</c:v>
                </c:pt>
                <c:pt idx="9752">
                  <c:v>4.6133513841044027E-3</c:v>
                </c:pt>
                <c:pt idx="9753">
                  <c:v>8.1658974432997009E-3</c:v>
                </c:pt>
                <c:pt idx="9754">
                  <c:v>4.4508674854730766E-4</c:v>
                </c:pt>
                <c:pt idx="9756">
                  <c:v>2.5577475294812443E-4</c:v>
                </c:pt>
                <c:pt idx="9757">
                  <c:v>3.651870044807922E-4</c:v>
                </c:pt>
                <c:pt idx="9758">
                  <c:v>1.8901301482398202E-4</c:v>
                </c:pt>
                <c:pt idx="9760">
                  <c:v>5.6732760738506061E-4</c:v>
                </c:pt>
                <c:pt idx="9761">
                  <c:v>4.8533883574718509E-4</c:v>
                </c:pt>
                <c:pt idx="9762">
                  <c:v>9.2591159920171599E-4</c:v>
                </c:pt>
                <c:pt idx="9763">
                  <c:v>4.3283306511875753E-4</c:v>
                </c:pt>
                <c:pt idx="9765">
                  <c:v>1.3305164484076477E-3</c:v>
                </c:pt>
                <c:pt idx="9766">
                  <c:v>1.3673915123862549E-3</c:v>
                </c:pt>
                <c:pt idx="9767">
                  <c:v>2.0048250857935602E-4</c:v>
                </c:pt>
                <c:pt idx="9770">
                  <c:v>1.5420415481843847E-4</c:v>
                </c:pt>
                <c:pt idx="9772">
                  <c:v>1.8204308920016865E-3</c:v>
                </c:pt>
                <c:pt idx="9773">
                  <c:v>7.7253413219209035E-4</c:v>
                </c:pt>
                <c:pt idx="9774">
                  <c:v>8.6201938895549782E-3</c:v>
                </c:pt>
                <c:pt idx="9775">
                  <c:v>9.7138627623104788E-3</c:v>
                </c:pt>
                <c:pt idx="9776">
                  <c:v>6.9814134411865323E-3</c:v>
                </c:pt>
                <c:pt idx="9777">
                  <c:v>6.2933937632425685E-3</c:v>
                </c:pt>
                <c:pt idx="9778">
                  <c:v>1.3054313793431553E-3</c:v>
                </c:pt>
                <c:pt idx="9779">
                  <c:v>3.1104231448621261E-4</c:v>
                </c:pt>
                <c:pt idx="9780">
                  <c:v>1.3270397322911865E-2</c:v>
                </c:pt>
                <c:pt idx="9781">
                  <c:v>2.0725411040748024E-3</c:v>
                </c:pt>
                <c:pt idx="9782">
                  <c:v>3.8601383675394433E-3</c:v>
                </c:pt>
                <c:pt idx="9783">
                  <c:v>2.132447740302762E-2</c:v>
                </c:pt>
                <c:pt idx="9785">
                  <c:v>1.7674828460805338E-2</c:v>
                </c:pt>
                <c:pt idx="9786">
                  <c:v>2.0649910297660546E-3</c:v>
                </c:pt>
                <c:pt idx="9787">
                  <c:v>1.248471719379424E-2</c:v>
                </c:pt>
                <c:pt idx="9788">
                  <c:v>1.0061851802030111E-3</c:v>
                </c:pt>
                <c:pt idx="9789">
                  <c:v>3.9560071531707045E-3</c:v>
                </c:pt>
                <c:pt idx="9790">
                  <c:v>7.0891932468908261E-3</c:v>
                </c:pt>
                <c:pt idx="9791">
                  <c:v>9.2044605946153477E-3</c:v>
                </c:pt>
                <c:pt idx="9792">
                  <c:v>1.737970211595519E-3</c:v>
                </c:pt>
                <c:pt idx="9796">
                  <c:v>1.8619680013614291E-3</c:v>
                </c:pt>
                <c:pt idx="9797">
                  <c:v>6.6940371323205121E-3</c:v>
                </c:pt>
                <c:pt idx="9799">
                  <c:v>4.3123166626425173E-2</c:v>
                </c:pt>
                <c:pt idx="9800">
                  <c:v>1.050841030142064E-3</c:v>
                </c:pt>
                <c:pt idx="9801">
                  <c:v>1.7260983044007983E-3</c:v>
                </c:pt>
                <c:pt idx="9804">
                  <c:v>1.7871344570945405E-3</c:v>
                </c:pt>
                <c:pt idx="9805">
                  <c:v>4.0790701570530212E-2</c:v>
                </c:pt>
                <c:pt idx="9809">
                  <c:v>5.7820181181341757E-4</c:v>
                </c:pt>
                <c:pt idx="9810">
                  <c:v>7.5726527796631107E-5</c:v>
                </c:pt>
                <c:pt idx="9812">
                  <c:v>7.8356247165201033E-4</c:v>
                </c:pt>
                <c:pt idx="9813">
                  <c:v>2.6347971509846579E-3</c:v>
                </c:pt>
                <c:pt idx="9814">
                  <c:v>2.5970305336789142E-3</c:v>
                </c:pt>
                <c:pt idx="9815">
                  <c:v>4.2155760463393702E-3</c:v>
                </c:pt>
                <c:pt idx="9816">
                  <c:v>5.4171835008567882E-3</c:v>
                </c:pt>
                <c:pt idx="9817">
                  <c:v>4.0223233534118498E-4</c:v>
                </c:pt>
                <c:pt idx="9818">
                  <c:v>2.7262342435785628E-3</c:v>
                </c:pt>
                <c:pt idx="9819">
                  <c:v>1.3542771845872045E-3</c:v>
                </c:pt>
                <c:pt idx="9820">
                  <c:v>2.836356247317783E-3</c:v>
                </c:pt>
                <c:pt idx="9821">
                  <c:v>1.3587500744060611E-3</c:v>
                </c:pt>
                <c:pt idx="9823">
                  <c:v>8.1692175929161208E-4</c:v>
                </c:pt>
                <c:pt idx="9824">
                  <c:v>1.579158209779733E-4</c:v>
                </c:pt>
                <c:pt idx="9826">
                  <c:v>1.7729079576025533E-4</c:v>
                </c:pt>
                <c:pt idx="9827">
                  <c:v>3.4942217964058832E-4</c:v>
                </c:pt>
                <c:pt idx="9828">
                  <c:v>8.6435053113972156E-4</c:v>
                </c:pt>
                <c:pt idx="9829">
                  <c:v>6.2188358482511113E-4</c:v>
                </c:pt>
                <c:pt idx="9831">
                  <c:v>7.7265260332917392E-4</c:v>
                </c:pt>
                <c:pt idx="9832">
                  <c:v>4.7293107579348092E-4</c:v>
                </c:pt>
                <c:pt idx="9834">
                  <c:v>3.6537196660136294E-4</c:v>
                </c:pt>
                <c:pt idx="9835">
                  <c:v>4.7819420527202942E-3</c:v>
                </c:pt>
                <c:pt idx="9836">
                  <c:v>1.8641159969843934E-3</c:v>
                </c:pt>
                <c:pt idx="9837">
                  <c:v>2.5206361657652878E-4</c:v>
                </c:pt>
                <c:pt idx="9838">
                  <c:v>6.0794883281418001E-4</c:v>
                </c:pt>
                <c:pt idx="9839">
                  <c:v>8.3782489483799182E-4</c:v>
                </c:pt>
                <c:pt idx="9840">
                  <c:v>3.5725321164947158E-4</c:v>
                </c:pt>
                <c:pt idx="9841">
                  <c:v>6.0564125093351515E-4</c:v>
                </c:pt>
                <c:pt idx="9843">
                  <c:v>1.6231588654235921E-3</c:v>
                </c:pt>
                <c:pt idx="9845">
                  <c:v>6.1137841711841044E-4</c:v>
                </c:pt>
                <c:pt idx="9846">
                  <c:v>5.614080752756593E-4</c:v>
                </c:pt>
                <c:pt idx="9847">
                  <c:v>1.7322269235315143E-4</c:v>
                </c:pt>
                <c:pt idx="9850">
                  <c:v>7.3411759137515518E-4</c:v>
                </c:pt>
                <c:pt idx="9851">
                  <c:v>2.1034293684585046E-4</c:v>
                </c:pt>
                <c:pt idx="9853">
                  <c:v>4.9614994752546031E-4</c:v>
                </c:pt>
                <c:pt idx="9860">
                  <c:v>2.8516995465043855E-4</c:v>
                </c:pt>
                <c:pt idx="9861">
                  <c:v>1.053005807139761E-2</c:v>
                </c:pt>
                <c:pt idx="9863">
                  <c:v>1.6860943343155277E-3</c:v>
                </c:pt>
                <c:pt idx="9864">
                  <c:v>1.3082958804248297E-3</c:v>
                </c:pt>
                <c:pt idx="9865">
                  <c:v>2.9167207063450994E-3</c:v>
                </c:pt>
                <c:pt idx="9866">
                  <c:v>2.106240003950351E-3</c:v>
                </c:pt>
                <c:pt idx="9868">
                  <c:v>3.6646443970317528E-3</c:v>
                </c:pt>
                <c:pt idx="9869">
                  <c:v>2.3829443063313324E-3</c:v>
                </c:pt>
                <c:pt idx="9870">
                  <c:v>2.548438401474693E-3</c:v>
                </c:pt>
                <c:pt idx="9871">
                  <c:v>1.3549962080956091E-3</c:v>
                </c:pt>
                <c:pt idx="9872">
                  <c:v>2.8282395485664026E-3</c:v>
                </c:pt>
                <c:pt idx="9873">
                  <c:v>2.9476993290194322E-3</c:v>
                </c:pt>
                <c:pt idx="9874">
                  <c:v>2.949894522568935E-3</c:v>
                </c:pt>
                <c:pt idx="9875">
                  <c:v>1.9022178361679262E-3</c:v>
                </c:pt>
                <c:pt idx="9876">
                  <c:v>1.1333060685521346E-3</c:v>
                </c:pt>
                <c:pt idx="9878">
                  <c:v>4.2453646618825276E-4</c:v>
                </c:pt>
                <c:pt idx="9879">
                  <c:v>1.6881361847244387E-3</c:v>
                </c:pt>
                <c:pt idx="9880">
                  <c:v>3.0782727504499935E-4</c:v>
                </c:pt>
                <c:pt idx="9881">
                  <c:v>6.1749650385505863E-4</c:v>
                </c:pt>
                <c:pt idx="9882">
                  <c:v>7.1471825371265867E-4</c:v>
                </c:pt>
                <c:pt idx="9883">
                  <c:v>1.3674047327673602E-2</c:v>
                </c:pt>
                <c:pt idx="9884">
                  <c:v>1.7686307115620374E-3</c:v>
                </c:pt>
                <c:pt idx="9887">
                  <c:v>4.9957885493327782E-3</c:v>
                </c:pt>
                <c:pt idx="9888">
                  <c:v>8.6949855101550787E-4</c:v>
                </c:pt>
                <c:pt idx="9889">
                  <c:v>9.2676999217116713E-3</c:v>
                </c:pt>
                <c:pt idx="9890">
                  <c:v>3.9391904513168328E-4</c:v>
                </c:pt>
                <c:pt idx="9891">
                  <c:v>3.7699458067422574E-3</c:v>
                </c:pt>
                <c:pt idx="9892">
                  <c:v>4.5243052479185175E-3</c:v>
                </c:pt>
                <c:pt idx="9894">
                  <c:v>2.4904743760843354E-3</c:v>
                </c:pt>
                <c:pt idx="9895">
                  <c:v>1.1324871139003112E-3</c:v>
                </c:pt>
                <c:pt idx="9896">
                  <c:v>1.3919351213796231E-3</c:v>
                </c:pt>
                <c:pt idx="9897">
                  <c:v>4.7936006947504918E-3</c:v>
                </c:pt>
                <c:pt idx="9898">
                  <c:v>1.6362092268914945E-3</c:v>
                </c:pt>
                <c:pt idx="9899">
                  <c:v>1.6128098717769239E-3</c:v>
                </c:pt>
                <c:pt idx="9900">
                  <c:v>5.1817942108908213E-3</c:v>
                </c:pt>
                <c:pt idx="9901">
                  <c:v>1.2667334671878415E-2</c:v>
                </c:pt>
                <c:pt idx="9903">
                  <c:v>1.9166950979335171E-2</c:v>
                </c:pt>
                <c:pt idx="9905">
                  <c:v>1.2112921763049204E-3</c:v>
                </c:pt>
                <c:pt idx="9906">
                  <c:v>5.861945184487031E-3</c:v>
                </c:pt>
                <c:pt idx="9907">
                  <c:v>1.5944541081796724E-3</c:v>
                </c:pt>
                <c:pt idx="9908">
                  <c:v>4.0560159102003123E-3</c:v>
                </c:pt>
                <c:pt idx="9909">
                  <c:v>1.0800899953020929E-2</c:v>
                </c:pt>
                <c:pt idx="9910">
                  <c:v>1.8746728367247171E-2</c:v>
                </c:pt>
                <c:pt idx="9911">
                  <c:v>5.3282832577412973E-4</c:v>
                </c:pt>
                <c:pt idx="9912">
                  <c:v>1.9055543748146804E-4</c:v>
                </c:pt>
                <c:pt idx="9913">
                  <c:v>1.2761032328080406E-3</c:v>
                </c:pt>
                <c:pt idx="9914">
                  <c:v>4.44844757934954E-3</c:v>
                </c:pt>
                <c:pt idx="9916">
                  <c:v>3.8150078912817524E-3</c:v>
                </c:pt>
                <c:pt idx="9918">
                  <c:v>9.6951370860493176E-4</c:v>
                </c:pt>
                <c:pt idx="9919">
                  <c:v>1.4913352298259145E-3</c:v>
                </c:pt>
                <c:pt idx="9920">
                  <c:v>2.6651365437962812E-3</c:v>
                </c:pt>
                <c:pt idx="9921">
                  <c:v>3.5907276510907101E-3</c:v>
                </c:pt>
                <c:pt idx="9922">
                  <c:v>2.728172392630577E-3</c:v>
                </c:pt>
                <c:pt idx="9923">
                  <c:v>1.1441599443807776E-3</c:v>
                </c:pt>
                <c:pt idx="9926">
                  <c:v>7.8106796510186212E-4</c:v>
                </c:pt>
                <c:pt idx="9928">
                  <c:v>2.0323266658525951E-4</c:v>
                </c:pt>
                <c:pt idx="9931">
                  <c:v>2.3048758261026508E-3</c:v>
                </c:pt>
                <c:pt idx="9932">
                  <c:v>1.0054880401589971E-3</c:v>
                </c:pt>
                <c:pt idx="9933">
                  <c:v>2.7032336185320838E-3</c:v>
                </c:pt>
                <c:pt idx="9936">
                  <c:v>1.2682961673397975E-3</c:v>
                </c:pt>
                <c:pt idx="9937">
                  <c:v>8.4555436734914825E-3</c:v>
                </c:pt>
                <c:pt idx="9939">
                  <c:v>1.2012347012950017E-3</c:v>
                </c:pt>
                <c:pt idx="9940">
                  <c:v>2.9088867982190272E-3</c:v>
                </c:pt>
                <c:pt idx="9941">
                  <c:v>1.8399303777516415E-4</c:v>
                </c:pt>
                <c:pt idx="9943">
                  <c:v>4.6833229175935156E-4</c:v>
                </c:pt>
                <c:pt idx="9944">
                  <c:v>8.365271090811599E-4</c:v>
                </c:pt>
                <c:pt idx="9945">
                  <c:v>2.0185011506827083E-4</c:v>
                </c:pt>
                <c:pt idx="9946">
                  <c:v>7.600690216925959E-4</c:v>
                </c:pt>
                <c:pt idx="9947">
                  <c:v>3.4896444906327561E-4</c:v>
                </c:pt>
                <c:pt idx="9949">
                  <c:v>4.5489481797075223E-4</c:v>
                </c:pt>
                <c:pt idx="9950">
                  <c:v>7.3309149232670572E-4</c:v>
                </c:pt>
                <c:pt idx="9951">
                  <c:v>4.4312070744335734E-4</c:v>
                </c:pt>
                <c:pt idx="9952">
                  <c:v>2.8181904508266638E-4</c:v>
                </c:pt>
                <c:pt idx="9953">
                  <c:v>8.7964731587041273E-4</c:v>
                </c:pt>
                <c:pt idx="9955">
                  <c:v>2.5586396550548058E-4</c:v>
                </c:pt>
                <c:pt idx="9956">
                  <c:v>2.8035570680987049E-4</c:v>
                </c:pt>
                <c:pt idx="9957">
                  <c:v>4.4772568612781824E-4</c:v>
                </c:pt>
                <c:pt idx="9958">
                  <c:v>5.5604008742687203E-5</c:v>
                </c:pt>
                <c:pt idx="9960">
                  <c:v>2.5821005928165802E-4</c:v>
                </c:pt>
                <c:pt idx="9961">
                  <c:v>7.4281446118034983E-4</c:v>
                </c:pt>
                <c:pt idx="9962">
                  <c:v>1.4057287147911123E-3</c:v>
                </c:pt>
                <c:pt idx="9963">
                  <c:v>1.7462669405632386E-3</c:v>
                </c:pt>
                <c:pt idx="9964">
                  <c:v>5.4074773099047123E-4</c:v>
                </c:pt>
                <c:pt idx="9965">
                  <c:v>2.9562346988078114E-3</c:v>
                </c:pt>
                <c:pt idx="9966">
                  <c:v>1.8357870587736797E-4</c:v>
                </c:pt>
                <c:pt idx="9967">
                  <c:v>1.1932123909541965E-3</c:v>
                </c:pt>
                <c:pt idx="9968">
                  <c:v>3.9785254803231633E-4</c:v>
                </c:pt>
                <c:pt idx="9969">
                  <c:v>3.7199620390224002E-3</c:v>
                </c:pt>
                <c:pt idx="9970">
                  <c:v>4.6834731984378561E-3</c:v>
                </c:pt>
                <c:pt idx="9975">
                  <c:v>4.9671586865075875E-4</c:v>
                </c:pt>
                <c:pt idx="9981">
                  <c:v>2.6730494219301052E-4</c:v>
                </c:pt>
                <c:pt idx="9986">
                  <c:v>6.202637883718239E-4</c:v>
                </c:pt>
                <c:pt idx="9988">
                  <c:v>2.6593419036439461E-3</c:v>
                </c:pt>
                <c:pt idx="9989">
                  <c:v>1.2298736415032683E-3</c:v>
                </c:pt>
                <c:pt idx="9990">
                  <c:v>1.4356101407256834E-3</c:v>
                </c:pt>
                <c:pt idx="9991">
                  <c:v>1.0165448844376265E-3</c:v>
                </c:pt>
                <c:pt idx="9992">
                  <c:v>2.3634693130594932E-3</c:v>
                </c:pt>
                <c:pt idx="9993">
                  <c:v>1.9779539714198436E-3</c:v>
                </c:pt>
                <c:pt idx="9994">
                  <c:v>3.4310272707474343E-4</c:v>
                </c:pt>
                <c:pt idx="9995">
                  <c:v>2.2380037297990742E-3</c:v>
                </c:pt>
                <c:pt idx="9996">
                  <c:v>3.5247690883313016E-3</c:v>
                </c:pt>
                <c:pt idx="9997">
                  <c:v>2.1629047446414017E-3</c:v>
                </c:pt>
                <c:pt idx="9999">
                  <c:v>5.5327231790644601E-4</c:v>
                </c:pt>
                <c:pt idx="10000">
                  <c:v>1.1567301278429213E-3</c:v>
                </c:pt>
                <c:pt idx="10001">
                  <c:v>2.0912102284129918E-4</c:v>
                </c:pt>
                <c:pt idx="10002">
                  <c:v>1.4242738009936768E-3</c:v>
                </c:pt>
                <c:pt idx="10003">
                  <c:v>1.1022876855009964E-3</c:v>
                </c:pt>
                <c:pt idx="10006">
                  <c:v>7.9794081822350904E-4</c:v>
                </c:pt>
                <c:pt idx="10007">
                  <c:v>6.9381649825597802E-3</c:v>
                </c:pt>
                <c:pt idx="10009">
                  <c:v>7.3999278554976215E-4</c:v>
                </c:pt>
                <c:pt idx="10010">
                  <c:v>1.1432860347673659E-3</c:v>
                </c:pt>
                <c:pt idx="10011">
                  <c:v>4.8230041123651993E-3</c:v>
                </c:pt>
                <c:pt idx="10012">
                  <c:v>4.8383344454565005E-4</c:v>
                </c:pt>
                <c:pt idx="10013">
                  <c:v>5.7498236508233382E-3</c:v>
                </c:pt>
                <c:pt idx="10014">
                  <c:v>9.098655892513073E-4</c:v>
                </c:pt>
                <c:pt idx="10015">
                  <c:v>3.4635633927467481E-3</c:v>
                </c:pt>
                <c:pt idx="10016">
                  <c:v>3.5403205037049523E-3</c:v>
                </c:pt>
                <c:pt idx="10017">
                  <c:v>5.8763245804526311E-4</c:v>
                </c:pt>
                <c:pt idx="10018">
                  <c:v>1.2508459452698802E-3</c:v>
                </c:pt>
                <c:pt idx="10019">
                  <c:v>2.0248236170522047E-3</c:v>
                </c:pt>
                <c:pt idx="10020">
                  <c:v>6.0632397193861323E-4</c:v>
                </c:pt>
                <c:pt idx="10021">
                  <c:v>3.9798441378796822E-3</c:v>
                </c:pt>
                <c:pt idx="10022">
                  <c:v>1.9252765735839302E-3</c:v>
                </c:pt>
                <c:pt idx="10023">
                  <c:v>1.0233210963330466E-3</c:v>
                </c:pt>
                <c:pt idx="10024">
                  <c:v>7.6047903460798791E-4</c:v>
                </c:pt>
                <c:pt idx="10025">
                  <c:v>3.2214979368450162E-4</c:v>
                </c:pt>
                <c:pt idx="10028">
                  <c:v>1.3504157218892608E-3</c:v>
                </c:pt>
                <c:pt idx="10029">
                  <c:v>6.2982495454652317E-4</c:v>
                </c:pt>
                <c:pt idx="10030">
                  <c:v>2.0279783967526084E-3</c:v>
                </c:pt>
                <c:pt idx="10031">
                  <c:v>1.0816702700351091E-3</c:v>
                </c:pt>
                <c:pt idx="10032">
                  <c:v>9.204163638409982E-4</c:v>
                </c:pt>
                <c:pt idx="10033">
                  <c:v>1.9295020544767309E-3</c:v>
                </c:pt>
                <c:pt idx="10035">
                  <c:v>3.3964022590699545E-3</c:v>
                </c:pt>
                <c:pt idx="10036">
                  <c:v>1.8457461447130385E-3</c:v>
                </c:pt>
                <c:pt idx="10037">
                  <c:v>1.0410801516161209E-3</c:v>
                </c:pt>
                <c:pt idx="10038">
                  <c:v>1.2912533157154423E-3</c:v>
                </c:pt>
                <c:pt idx="10039">
                  <c:v>2.1509042581386818E-3</c:v>
                </c:pt>
                <c:pt idx="10040">
                  <c:v>9.5612235316524651E-4</c:v>
                </c:pt>
                <c:pt idx="10041">
                  <c:v>7.0441853487960952E-4</c:v>
                </c:pt>
                <c:pt idx="10044">
                  <c:v>1.2686559664576345E-3</c:v>
                </c:pt>
                <c:pt idx="10046">
                  <c:v>1.2304125351483733E-3</c:v>
                </c:pt>
                <c:pt idx="10047">
                  <c:v>6.2600902265256403E-4</c:v>
                </c:pt>
                <c:pt idx="10048">
                  <c:v>9.7573505274491882E-4</c:v>
                </c:pt>
                <c:pt idx="10050">
                  <c:v>9.2586035254896629E-5</c:v>
                </c:pt>
                <c:pt idx="10051">
                  <c:v>1.0102818560316375E-3</c:v>
                </c:pt>
                <c:pt idx="10052">
                  <c:v>9.6410028629133562E-5</c:v>
                </c:pt>
                <c:pt idx="10053">
                  <c:v>3.5141527427352332E-4</c:v>
                </c:pt>
                <c:pt idx="10054">
                  <c:v>3.7338525868570106E-4</c:v>
                </c:pt>
                <c:pt idx="10055">
                  <c:v>6.5756893647868483E-4</c:v>
                </c:pt>
                <c:pt idx="10056">
                  <c:v>3.8181376930869156E-4</c:v>
                </c:pt>
                <c:pt idx="10057">
                  <c:v>5.7751346323600856E-4</c:v>
                </c:pt>
                <c:pt idx="10058">
                  <c:v>9.2827897277191396E-4</c:v>
                </c:pt>
                <c:pt idx="10061">
                  <c:v>2.4163902455807875E-3</c:v>
                </c:pt>
                <c:pt idx="10062">
                  <c:v>4.6874364143248821E-4</c:v>
                </c:pt>
                <c:pt idx="10063">
                  <c:v>2.4210063417234098E-3</c:v>
                </c:pt>
                <c:pt idx="10064">
                  <c:v>1.5930568858187972E-3</c:v>
                </c:pt>
                <c:pt idx="10066">
                  <c:v>3.670275425974871E-3</c:v>
                </c:pt>
                <c:pt idx="10067">
                  <c:v>5.6522918757103411E-4</c:v>
                </c:pt>
                <c:pt idx="10068">
                  <c:v>1.1332710788251471E-3</c:v>
                </c:pt>
                <c:pt idx="10070">
                  <c:v>2.2702483931281295E-4</c:v>
                </c:pt>
                <c:pt idx="10072">
                  <c:v>8.5921879175764905E-4</c:v>
                </c:pt>
                <c:pt idx="10073">
                  <c:v>6.767446341157449E-4</c:v>
                </c:pt>
                <c:pt idx="10074">
                  <c:v>5.685803045471276E-4</c:v>
                </c:pt>
                <c:pt idx="10075">
                  <c:v>8.7057246323810858E-4</c:v>
                </c:pt>
                <c:pt idx="10076">
                  <c:v>3.3631587569578678E-4</c:v>
                </c:pt>
                <c:pt idx="10077">
                  <c:v>2.6999372433981616E-4</c:v>
                </c:pt>
                <c:pt idx="10078">
                  <c:v>9.0072212410629052E-4</c:v>
                </c:pt>
                <c:pt idx="10080">
                  <c:v>3.2051353336228828E-4</c:v>
                </c:pt>
                <c:pt idx="10082">
                  <c:v>7.6687415110431967E-4</c:v>
                </c:pt>
                <c:pt idx="10088">
                  <c:v>2.1880187733447475E-3</c:v>
                </c:pt>
                <c:pt idx="10089">
                  <c:v>1.1862754270143586E-4</c:v>
                </c:pt>
                <c:pt idx="10091">
                  <c:v>4.0603592869473289E-4</c:v>
                </c:pt>
                <c:pt idx="10092">
                  <c:v>2.4284379746651163E-3</c:v>
                </c:pt>
                <c:pt idx="10094">
                  <c:v>3.1150477705363007E-3</c:v>
                </c:pt>
                <c:pt idx="10095">
                  <c:v>1.1522218836140176E-3</c:v>
                </c:pt>
                <c:pt idx="10096">
                  <c:v>2.065370707004932E-3</c:v>
                </c:pt>
                <c:pt idx="10101">
                  <c:v>2.654953347402744E-3</c:v>
                </c:pt>
                <c:pt idx="10102">
                  <c:v>1.2403743751270594E-3</c:v>
                </c:pt>
                <c:pt idx="10103">
                  <c:v>2.4729234258245424E-3</c:v>
                </c:pt>
                <c:pt idx="10104">
                  <c:v>3.2288981450227078E-3</c:v>
                </c:pt>
                <c:pt idx="10105">
                  <c:v>3.2924229246825788E-4</c:v>
                </c:pt>
                <c:pt idx="10106">
                  <c:v>3.9766952311477257E-3</c:v>
                </c:pt>
                <c:pt idx="10107">
                  <c:v>3.8407914896590543E-3</c:v>
                </c:pt>
                <c:pt idx="10108">
                  <c:v>4.1366770054049968E-3</c:v>
                </c:pt>
                <c:pt idx="10109">
                  <c:v>1.3596269597836187E-3</c:v>
                </c:pt>
                <c:pt idx="10110">
                  <c:v>3.4802381311762665E-3</c:v>
                </c:pt>
                <c:pt idx="10111">
                  <c:v>1.5910585764662003E-3</c:v>
                </c:pt>
                <c:pt idx="10113">
                  <c:v>1.5179609285228522E-3</c:v>
                </c:pt>
                <c:pt idx="10114">
                  <c:v>5.5551912105517428E-3</c:v>
                </c:pt>
                <c:pt idx="10115">
                  <c:v>5.5463394248715008E-3</c:v>
                </c:pt>
                <c:pt idx="10116">
                  <c:v>1.7547722631137637E-2</c:v>
                </c:pt>
                <c:pt idx="10117">
                  <c:v>3.5680384157600613E-3</c:v>
                </c:pt>
                <c:pt idx="10119">
                  <c:v>5.9870305509264901E-3</c:v>
                </c:pt>
                <c:pt idx="10120">
                  <c:v>1.9343414879826609E-4</c:v>
                </c:pt>
                <c:pt idx="10121">
                  <c:v>1.9140185495388875E-3</c:v>
                </c:pt>
                <c:pt idx="10122">
                  <c:v>1.0635128361358717E-3</c:v>
                </c:pt>
                <c:pt idx="10123">
                  <c:v>2.0152386116865E-3</c:v>
                </c:pt>
                <c:pt idx="10124">
                  <c:v>7.4667294439289124E-4</c:v>
                </c:pt>
                <c:pt idx="10126">
                  <c:v>1.2083735954544856E-3</c:v>
                </c:pt>
                <c:pt idx="10127">
                  <c:v>1.4654226676108532E-3</c:v>
                </c:pt>
                <c:pt idx="10128">
                  <c:v>3.6358948697868225E-4</c:v>
                </c:pt>
                <c:pt idx="10129">
                  <c:v>4.4300076806416146E-4</c:v>
                </c:pt>
                <c:pt idx="10131">
                  <c:v>6.3584882358520497E-5</c:v>
                </c:pt>
                <c:pt idx="10132">
                  <c:v>2.7484975836744672E-4</c:v>
                </c:pt>
                <c:pt idx="10133">
                  <c:v>6.6062083838518354E-3</c:v>
                </c:pt>
                <c:pt idx="10134">
                  <c:v>2.843901964036096E-3</c:v>
                </c:pt>
                <c:pt idx="10135">
                  <c:v>1.0101728455669777E-3</c:v>
                </c:pt>
                <c:pt idx="10136">
                  <c:v>2.3820440204574836E-3</c:v>
                </c:pt>
                <c:pt idx="10137">
                  <c:v>4.5429460398561747E-3</c:v>
                </c:pt>
                <c:pt idx="10138">
                  <c:v>4.4841348284300571E-3</c:v>
                </c:pt>
                <c:pt idx="10139">
                  <c:v>5.9622668445431229E-4</c:v>
                </c:pt>
                <c:pt idx="10140">
                  <c:v>5.3974571342811563E-4</c:v>
                </c:pt>
                <c:pt idx="10141">
                  <c:v>1.1922956313294106E-2</c:v>
                </c:pt>
                <c:pt idx="10142">
                  <c:v>5.6543960225368959E-3</c:v>
                </c:pt>
                <c:pt idx="10143">
                  <c:v>6.6633882724418433E-4</c:v>
                </c:pt>
                <c:pt idx="10144">
                  <c:v>1.040713094395765E-3</c:v>
                </c:pt>
                <c:pt idx="10145">
                  <c:v>4.1567169795648628E-3</c:v>
                </c:pt>
                <c:pt idx="10146">
                  <c:v>3.3077146038504438E-3</c:v>
                </c:pt>
                <c:pt idx="10147">
                  <c:v>2.7471506925374409E-3</c:v>
                </c:pt>
                <c:pt idx="10148">
                  <c:v>8.8385844015870447E-4</c:v>
                </c:pt>
                <c:pt idx="10149">
                  <c:v>1.7528012419773441E-2</c:v>
                </c:pt>
                <c:pt idx="10150">
                  <c:v>4.8010766131159459E-4</c:v>
                </c:pt>
                <c:pt idx="10151">
                  <c:v>2.6266025936405564E-3</c:v>
                </c:pt>
                <c:pt idx="10152">
                  <c:v>5.8406260013889148E-3</c:v>
                </c:pt>
                <c:pt idx="10153">
                  <c:v>7.7528846467163457E-4</c:v>
                </c:pt>
                <c:pt idx="10154">
                  <c:v>2.1998088492995442E-4</c:v>
                </c:pt>
                <c:pt idx="10155">
                  <c:v>1.0471367061492473E-3</c:v>
                </c:pt>
                <c:pt idx="10158">
                  <c:v>3.7600088632046828E-4</c:v>
                </c:pt>
                <c:pt idx="10159">
                  <c:v>1.1031587015279916E-3</c:v>
                </c:pt>
                <c:pt idx="10160">
                  <c:v>6.9466431078581614E-4</c:v>
                </c:pt>
                <c:pt idx="10162">
                  <c:v>1.3489887220402257E-4</c:v>
                </c:pt>
                <c:pt idx="10163">
                  <c:v>1.839208714632523E-4</c:v>
                </c:pt>
                <c:pt idx="10164">
                  <c:v>1.3012854067997698E-3</c:v>
                </c:pt>
                <c:pt idx="10165">
                  <c:v>8.118227145520714E-4</c:v>
                </c:pt>
                <c:pt idx="10166">
                  <c:v>1.0722873226521691E-2</c:v>
                </c:pt>
                <c:pt idx="10167">
                  <c:v>3.9162611404146945E-3</c:v>
                </c:pt>
                <c:pt idx="10168">
                  <c:v>6.0648544880094869E-4</c:v>
                </c:pt>
                <c:pt idx="10171">
                  <c:v>9.2559855327901622E-3</c:v>
                </c:pt>
                <c:pt idx="10173">
                  <c:v>1.4763809856906503E-2</c:v>
                </c:pt>
                <c:pt idx="10174">
                  <c:v>2.307997606120926E-3</c:v>
                </c:pt>
                <c:pt idx="10175">
                  <c:v>3.4681478197628893E-4</c:v>
                </c:pt>
                <c:pt idx="10176">
                  <c:v>2.7892911423159799E-3</c:v>
                </c:pt>
                <c:pt idx="10177">
                  <c:v>1.9538970563638953E-3</c:v>
                </c:pt>
                <c:pt idx="10178">
                  <c:v>5.754958040979901E-3</c:v>
                </c:pt>
                <c:pt idx="10179">
                  <c:v>7.1197793589557797E-4</c:v>
                </c:pt>
                <c:pt idx="10180">
                  <c:v>5.8234237344426901E-4</c:v>
                </c:pt>
                <c:pt idx="10181">
                  <c:v>3.6883375229568006E-3</c:v>
                </c:pt>
                <c:pt idx="10183">
                  <c:v>1.2988920836731134E-3</c:v>
                </c:pt>
                <c:pt idx="10184">
                  <c:v>1.6002111785343946E-3</c:v>
                </c:pt>
                <c:pt idx="10185">
                  <c:v>8.3694523185315491E-4</c:v>
                </c:pt>
                <c:pt idx="10186">
                  <c:v>4.0620583314042646E-3</c:v>
                </c:pt>
                <c:pt idx="10187">
                  <c:v>1.754107280673061E-4</c:v>
                </c:pt>
                <c:pt idx="10188">
                  <c:v>1.3416394628148289E-3</c:v>
                </c:pt>
                <c:pt idx="10190">
                  <c:v>4.832331526622289E-4</c:v>
                </c:pt>
                <c:pt idx="10191">
                  <c:v>5.0881511603950691E-4</c:v>
                </c:pt>
                <c:pt idx="10193">
                  <c:v>8.9669339840686108E-5</c:v>
                </c:pt>
                <c:pt idx="10195">
                  <c:v>4.435356781050323E-4</c:v>
                </c:pt>
                <c:pt idx="10196">
                  <c:v>3.5550717356034586E-4</c:v>
                </c:pt>
                <c:pt idx="10198">
                  <c:v>8.3735136722010075E-4</c:v>
                </c:pt>
                <c:pt idx="10201">
                  <c:v>5.9625775538893616E-5</c:v>
                </c:pt>
                <c:pt idx="10204">
                  <c:v>4.3701760165523626E-4</c:v>
                </c:pt>
                <c:pt idx="10207">
                  <c:v>3.9167519790040337E-3</c:v>
                </c:pt>
                <c:pt idx="10208">
                  <c:v>5.8645820712421729E-4</c:v>
                </c:pt>
                <c:pt idx="10209">
                  <c:v>2.6167540423301643E-3</c:v>
                </c:pt>
                <c:pt idx="10210">
                  <c:v>5.2275238217214092E-5</c:v>
                </c:pt>
                <c:pt idx="10211">
                  <c:v>1.8131746782270254E-3</c:v>
                </c:pt>
                <c:pt idx="10212">
                  <c:v>2.371847204268052E-3</c:v>
                </c:pt>
                <c:pt idx="10213">
                  <c:v>1.152144364895982E-3</c:v>
                </c:pt>
                <c:pt idx="10214">
                  <c:v>5.9908472667649832E-4</c:v>
                </c:pt>
                <c:pt idx="10215">
                  <c:v>7.2730418999445807E-3</c:v>
                </c:pt>
                <c:pt idx="10216">
                  <c:v>4.5125370000227497E-3</c:v>
                </c:pt>
                <c:pt idx="10217">
                  <c:v>4.3599771462297888E-4</c:v>
                </c:pt>
                <c:pt idx="10218">
                  <c:v>7.497103151679821E-4</c:v>
                </c:pt>
                <c:pt idx="10219">
                  <c:v>1.4723335802799109E-3</c:v>
                </c:pt>
                <c:pt idx="10223">
                  <c:v>5.2954265379856447E-4</c:v>
                </c:pt>
                <c:pt idx="10224">
                  <c:v>9.1567408735988994E-4</c:v>
                </c:pt>
                <c:pt idx="10225">
                  <c:v>3.1960402906975448E-3</c:v>
                </c:pt>
                <c:pt idx="10226">
                  <c:v>2.267826792179355E-4</c:v>
                </c:pt>
                <c:pt idx="10227">
                  <c:v>5.9244235609969985E-4</c:v>
                </c:pt>
                <c:pt idx="10228">
                  <c:v>2.050089070265802E-3</c:v>
                </c:pt>
                <c:pt idx="10229">
                  <c:v>6.0276602477942246E-4</c:v>
                </c:pt>
                <c:pt idx="10230">
                  <c:v>3.1427010915156963E-4</c:v>
                </c:pt>
                <c:pt idx="10231">
                  <c:v>2.3393875664776925E-3</c:v>
                </c:pt>
                <c:pt idx="10232">
                  <c:v>5.2492128505008187E-4</c:v>
                </c:pt>
                <c:pt idx="10233">
                  <c:v>2.4926182435943025E-3</c:v>
                </c:pt>
                <c:pt idx="10234">
                  <c:v>4.7355172368986655E-3</c:v>
                </c:pt>
                <c:pt idx="10235">
                  <c:v>1.358479008217068E-3</c:v>
                </c:pt>
                <c:pt idx="10236">
                  <c:v>6.4788114961690654E-4</c:v>
                </c:pt>
                <c:pt idx="10237">
                  <c:v>6.4329039088418085E-4</c:v>
                </c:pt>
                <c:pt idx="10238">
                  <c:v>6.5873922302198519E-4</c:v>
                </c:pt>
                <c:pt idx="10239">
                  <c:v>3.3141237157310633E-4</c:v>
                </c:pt>
                <c:pt idx="10240">
                  <c:v>1.6393547646466184E-3</c:v>
                </c:pt>
                <c:pt idx="10242">
                  <c:v>2.4624586246458513E-4</c:v>
                </c:pt>
                <c:pt idx="10243">
                  <c:v>9.7283840497561604E-4</c:v>
                </c:pt>
                <c:pt idx="10248">
                  <c:v>1.3299081088048411E-4</c:v>
                </c:pt>
                <c:pt idx="10249">
                  <c:v>1.1888927078686558E-4</c:v>
                </c:pt>
                <c:pt idx="10252">
                  <c:v>1.6434343520038832E-4</c:v>
                </c:pt>
                <c:pt idx="10256">
                  <c:v>7.0635801117949106E-4</c:v>
                </c:pt>
                <c:pt idx="10260">
                  <c:v>6.6199221492993781E-4</c:v>
                </c:pt>
                <c:pt idx="10262">
                  <c:v>2.2451396283477139E-3</c:v>
                </c:pt>
                <c:pt idx="10263">
                  <c:v>1.4887904732993366E-3</c:v>
                </c:pt>
                <c:pt idx="10264">
                  <c:v>3.9028374050887026E-4</c:v>
                </c:pt>
                <c:pt idx="10265">
                  <c:v>2.1232546410491367E-3</c:v>
                </c:pt>
                <c:pt idx="10266">
                  <c:v>7.0625187290402724E-4</c:v>
                </c:pt>
                <c:pt idx="10267">
                  <c:v>1.8126318164829172E-3</c:v>
                </c:pt>
                <c:pt idx="10269">
                  <c:v>8.3026484601342722E-4</c:v>
                </c:pt>
                <c:pt idx="10270">
                  <c:v>1.5051852672439569E-4</c:v>
                </c:pt>
                <c:pt idx="10272">
                  <c:v>2.1460765118565092E-3</c:v>
                </c:pt>
                <c:pt idx="10274">
                  <c:v>3.8802996943287303E-4</c:v>
                </c:pt>
                <c:pt idx="10275">
                  <c:v>1.670769578029821E-3</c:v>
                </c:pt>
                <c:pt idx="10276">
                  <c:v>8.87141237670973E-4</c:v>
                </c:pt>
                <c:pt idx="10277">
                  <c:v>1.9440836039373301E-3</c:v>
                </c:pt>
                <c:pt idx="10278">
                  <c:v>3.7083077483805443E-3</c:v>
                </c:pt>
                <c:pt idx="10280">
                  <c:v>6.2953289352900114E-3</c:v>
                </c:pt>
                <c:pt idx="10281">
                  <c:v>4.6303226607182259E-3</c:v>
                </c:pt>
                <c:pt idx="10282">
                  <c:v>5.2556564652441427E-4</c:v>
                </c:pt>
                <c:pt idx="10283">
                  <c:v>4.9545085320199054E-4</c:v>
                </c:pt>
                <c:pt idx="10284">
                  <c:v>1.737467194576678E-3</c:v>
                </c:pt>
                <c:pt idx="10285">
                  <c:v>3.5841639216557027E-3</c:v>
                </c:pt>
                <c:pt idx="10286">
                  <c:v>2.2560885003920176E-4</c:v>
                </c:pt>
                <c:pt idx="10287">
                  <c:v>5.6212714633344205E-4</c:v>
                </c:pt>
                <c:pt idx="10288">
                  <c:v>2.9969233999060257E-3</c:v>
                </c:pt>
                <c:pt idx="10293">
                  <c:v>3.5383209961080181E-4</c:v>
                </c:pt>
                <c:pt idx="10295">
                  <c:v>3.2986621680625161E-3</c:v>
                </c:pt>
                <c:pt idx="10296">
                  <c:v>4.9673674191826646E-3</c:v>
                </c:pt>
                <c:pt idx="10297">
                  <c:v>1.0125004934920926E-3</c:v>
                </c:pt>
                <c:pt idx="10298">
                  <c:v>4.8449018167604288E-3</c:v>
                </c:pt>
                <c:pt idx="10299">
                  <c:v>1.2254113961296233E-3</c:v>
                </c:pt>
                <c:pt idx="10300">
                  <c:v>2.4818258701991393E-3</c:v>
                </c:pt>
                <c:pt idx="10301">
                  <c:v>3.6875713362535738E-3</c:v>
                </c:pt>
                <c:pt idx="10304">
                  <c:v>1.2846450259799365E-2</c:v>
                </c:pt>
                <c:pt idx="10305">
                  <c:v>3.7190584288267796E-3</c:v>
                </c:pt>
                <c:pt idx="10306">
                  <c:v>7.4666775696243665E-4</c:v>
                </c:pt>
                <c:pt idx="10307">
                  <c:v>1.1735104963484165E-2</c:v>
                </c:pt>
                <c:pt idx="10308">
                  <c:v>9.9822693003876975E-5</c:v>
                </c:pt>
                <c:pt idx="10309">
                  <c:v>6.2513022827082835E-4</c:v>
                </c:pt>
                <c:pt idx="10310">
                  <c:v>3.2800247153316458E-3</c:v>
                </c:pt>
                <c:pt idx="10311">
                  <c:v>5.4098621981851034E-3</c:v>
                </c:pt>
                <c:pt idx="10312">
                  <c:v>1.0860562048584045E-3</c:v>
                </c:pt>
                <c:pt idx="10313">
                  <c:v>2.1696644254785577E-3</c:v>
                </c:pt>
                <c:pt idx="10314">
                  <c:v>1.2484197944658004E-3</c:v>
                </c:pt>
                <c:pt idx="10315">
                  <c:v>2.5641315818057246E-3</c:v>
                </c:pt>
                <c:pt idx="10316">
                  <c:v>7.7689173999000345E-4</c:v>
                </c:pt>
                <c:pt idx="10321">
                  <c:v>3.2773658309936043E-4</c:v>
                </c:pt>
                <c:pt idx="10322">
                  <c:v>2.087243828784963E-4</c:v>
                </c:pt>
                <c:pt idx="10324">
                  <c:v>3.2392963134484086E-4</c:v>
                </c:pt>
                <c:pt idx="10327">
                  <c:v>1.4283123532890074E-3</c:v>
                </c:pt>
                <c:pt idx="10328">
                  <c:v>2.6017772731860393E-3</c:v>
                </c:pt>
                <c:pt idx="10330">
                  <c:v>3.6503682662996267E-4</c:v>
                </c:pt>
                <c:pt idx="10335">
                  <c:v>6.6009595936119354E-4</c:v>
                </c:pt>
                <c:pt idx="10337">
                  <c:v>7.0597181926229278E-4</c:v>
                </c:pt>
                <c:pt idx="10338">
                  <c:v>6.870059067954654E-4</c:v>
                </c:pt>
                <c:pt idx="10341">
                  <c:v>2.0356958485948243E-3</c:v>
                </c:pt>
                <c:pt idx="10342">
                  <c:v>2.0574451096190926E-3</c:v>
                </c:pt>
                <c:pt idx="10343">
                  <c:v>7.5063170552336811E-4</c:v>
                </c:pt>
                <c:pt idx="10346">
                  <c:v>3.609095008466843E-4</c:v>
                </c:pt>
                <c:pt idx="10347">
                  <c:v>5.7690612329428057E-4</c:v>
                </c:pt>
                <c:pt idx="10349">
                  <c:v>4.5552238913933803E-4</c:v>
                </c:pt>
                <c:pt idx="10350">
                  <c:v>1.3956890075367732E-3</c:v>
                </c:pt>
                <c:pt idx="10351">
                  <c:v>2.3603297094667991E-3</c:v>
                </c:pt>
                <c:pt idx="10352">
                  <c:v>2.1769530952185507E-4</c:v>
                </c:pt>
                <c:pt idx="10354">
                  <c:v>4.2855317140480455E-4</c:v>
                </c:pt>
                <c:pt idx="10355">
                  <c:v>1.2073966802427065E-3</c:v>
                </c:pt>
                <c:pt idx="10357">
                  <c:v>4.9462939282713108E-4</c:v>
                </c:pt>
                <c:pt idx="10359">
                  <c:v>2.3616661810878467E-4</c:v>
                </c:pt>
                <c:pt idx="10360">
                  <c:v>1.4323730718641618E-3</c:v>
                </c:pt>
                <c:pt idx="10361">
                  <c:v>2.6548102545772764E-3</c:v>
                </c:pt>
                <c:pt idx="10362">
                  <c:v>1.2252832294675341E-4</c:v>
                </c:pt>
                <c:pt idx="10363">
                  <c:v>2.817314177285563E-4</c:v>
                </c:pt>
                <c:pt idx="10364">
                  <c:v>7.635790060004611E-4</c:v>
                </c:pt>
                <c:pt idx="10365">
                  <c:v>2.6777022419048791E-3</c:v>
                </c:pt>
                <c:pt idx="10366">
                  <c:v>1.4287906661316328E-3</c:v>
                </c:pt>
                <c:pt idx="10368">
                  <c:v>1.5451959009740684E-3</c:v>
                </c:pt>
                <c:pt idx="10370">
                  <c:v>6.5774378463971867E-4</c:v>
                </c:pt>
                <c:pt idx="10371">
                  <c:v>2.2449372987132848E-4</c:v>
                </c:pt>
                <c:pt idx="10372">
                  <c:v>3.2614622508649364E-4</c:v>
                </c:pt>
                <c:pt idx="10374">
                  <c:v>7.8870206660487804E-4</c:v>
                </c:pt>
                <c:pt idx="10375">
                  <c:v>2.1612028734643561E-4</c:v>
                </c:pt>
                <c:pt idx="10376">
                  <c:v>3.7590243553908392E-4</c:v>
                </c:pt>
                <c:pt idx="10380">
                  <c:v>1.9956085458333939E-4</c:v>
                </c:pt>
                <c:pt idx="10381">
                  <c:v>1.4017050103060503E-3</c:v>
                </c:pt>
                <c:pt idx="10382">
                  <c:v>2.6905164752395977E-4</c:v>
                </c:pt>
                <c:pt idx="10384">
                  <c:v>4.7169911780967381E-4</c:v>
                </c:pt>
                <c:pt idx="10386">
                  <c:v>1.0572470825302865E-3</c:v>
                </c:pt>
                <c:pt idx="10388">
                  <c:v>8.5842655998573478E-4</c:v>
                </c:pt>
                <c:pt idx="10389">
                  <c:v>4.5813848151759502E-3</c:v>
                </c:pt>
                <c:pt idx="10391">
                  <c:v>9.8140232572627648E-3</c:v>
                </c:pt>
                <c:pt idx="10392">
                  <c:v>6.2017023600336868E-3</c:v>
                </c:pt>
                <c:pt idx="10394">
                  <c:v>2.2326341587627198E-3</c:v>
                </c:pt>
                <c:pt idx="10395">
                  <c:v>1.2834708973641602E-2</c:v>
                </c:pt>
                <c:pt idx="10396">
                  <c:v>4.9260838183005518E-3</c:v>
                </c:pt>
                <c:pt idx="10397">
                  <c:v>7.7268200621092766E-3</c:v>
                </c:pt>
                <c:pt idx="10398">
                  <c:v>3.2084924785990739E-2</c:v>
                </c:pt>
                <c:pt idx="10399">
                  <c:v>1.9156336370325093E-2</c:v>
                </c:pt>
                <c:pt idx="10400">
                  <c:v>2.6786940131136843E-2</c:v>
                </c:pt>
                <c:pt idx="10401">
                  <c:v>7.8849885875410602E-4</c:v>
                </c:pt>
                <c:pt idx="10402">
                  <c:v>1.6133002826699334E-2</c:v>
                </c:pt>
                <c:pt idx="10403">
                  <c:v>3.293924910314933E-3</c:v>
                </c:pt>
                <c:pt idx="10405">
                  <c:v>5.7296755617810213E-4</c:v>
                </c:pt>
                <c:pt idx="10406">
                  <c:v>2.9909061095822846E-4</c:v>
                </c:pt>
                <c:pt idx="10407">
                  <c:v>1.0011381055903498E-3</c:v>
                </c:pt>
                <c:pt idx="10408">
                  <c:v>5.233766379499751E-3</c:v>
                </c:pt>
                <c:pt idx="10409">
                  <c:v>2.2843366616152336E-3</c:v>
                </c:pt>
                <c:pt idx="10410">
                  <c:v>4.6432490043235933E-4</c:v>
                </c:pt>
                <c:pt idx="10412">
                  <c:v>1.9572302793718212E-3</c:v>
                </c:pt>
                <c:pt idx="10413">
                  <c:v>8.1846055155405375E-4</c:v>
                </c:pt>
                <c:pt idx="10414">
                  <c:v>1.263712287348245E-3</c:v>
                </c:pt>
                <c:pt idx="10415">
                  <c:v>3.939043186343508E-3</c:v>
                </c:pt>
                <c:pt idx="10416">
                  <c:v>6.8565571502866782E-3</c:v>
                </c:pt>
                <c:pt idx="10417">
                  <c:v>1.8305252590238358E-4</c:v>
                </c:pt>
                <c:pt idx="10418">
                  <c:v>2.8934661390879652E-4</c:v>
                </c:pt>
                <c:pt idx="10420">
                  <c:v>1.311612551287374E-3</c:v>
                </c:pt>
                <c:pt idx="10421">
                  <c:v>1.3520472543560992E-3</c:v>
                </c:pt>
                <c:pt idx="10422">
                  <c:v>2.9182283979028718E-3</c:v>
                </c:pt>
                <c:pt idx="10429">
                  <c:v>3.4767563153269418E-4</c:v>
                </c:pt>
                <c:pt idx="10431">
                  <c:v>1.3227375751726353E-3</c:v>
                </c:pt>
                <c:pt idx="10432">
                  <c:v>1.4202563829499196E-3</c:v>
                </c:pt>
                <c:pt idx="10433">
                  <c:v>1.0413690041669714E-4</c:v>
                </c:pt>
                <c:pt idx="10435">
                  <c:v>8.6987449459449077E-4</c:v>
                </c:pt>
                <c:pt idx="10436">
                  <c:v>9.8943921879990197E-5</c:v>
                </c:pt>
                <c:pt idx="10437">
                  <c:v>2.8904071986743781E-4</c:v>
                </c:pt>
                <c:pt idx="10440">
                  <c:v>2.5131257745139129E-4</c:v>
                </c:pt>
                <c:pt idx="10441">
                  <c:v>2.3800606697775505E-4</c:v>
                </c:pt>
                <c:pt idx="10442">
                  <c:v>3.2148924955446981E-4</c:v>
                </c:pt>
                <c:pt idx="10444">
                  <c:v>4.6780383789039474E-4</c:v>
                </c:pt>
                <c:pt idx="10445">
                  <c:v>1.3579471986024084E-3</c:v>
                </c:pt>
                <c:pt idx="10447">
                  <c:v>3.1332393523317943E-4</c:v>
                </c:pt>
                <c:pt idx="10448">
                  <c:v>1.750415920914917E-3</c:v>
                </c:pt>
                <c:pt idx="10453">
                  <c:v>6.7019858188575941E-4</c:v>
                </c:pt>
                <c:pt idx="10454">
                  <c:v>9.8992750026635507E-4</c:v>
                </c:pt>
                <c:pt idx="10455">
                  <c:v>2.1393655993158056E-3</c:v>
                </c:pt>
                <c:pt idx="10456">
                  <c:v>1.4952915870252049E-3</c:v>
                </c:pt>
                <c:pt idx="10457">
                  <c:v>3.5413553080109204E-4</c:v>
                </c:pt>
                <c:pt idx="10458">
                  <c:v>1.6492333762605971E-4</c:v>
                </c:pt>
                <c:pt idx="10459">
                  <c:v>4.9280164598941264E-4</c:v>
                </c:pt>
                <c:pt idx="10460">
                  <c:v>4.0312674659270141E-4</c:v>
                </c:pt>
                <c:pt idx="10461">
                  <c:v>8.798857083489399E-4</c:v>
                </c:pt>
                <c:pt idx="10462">
                  <c:v>2.2355890950409801E-4</c:v>
                </c:pt>
                <c:pt idx="10463">
                  <c:v>6.5183280299393155E-5</c:v>
                </c:pt>
                <c:pt idx="10464">
                  <c:v>3.76540834321356E-4</c:v>
                </c:pt>
                <c:pt idx="10465">
                  <c:v>1.3454212013305209E-3</c:v>
                </c:pt>
                <c:pt idx="10466">
                  <c:v>1.8864633605533093E-3</c:v>
                </c:pt>
                <c:pt idx="10467">
                  <c:v>2.7495750410133401E-3</c:v>
                </c:pt>
                <c:pt idx="10468">
                  <c:v>1.4953394895094931E-3</c:v>
                </c:pt>
                <c:pt idx="10469">
                  <c:v>2.2790521981777188E-3</c:v>
                </c:pt>
                <c:pt idx="10470">
                  <c:v>1.8265135887696226E-4</c:v>
                </c:pt>
                <c:pt idx="10471">
                  <c:v>2.4618381610756724E-4</c:v>
                </c:pt>
                <c:pt idx="10472">
                  <c:v>5.1848026836345145E-4</c:v>
                </c:pt>
                <c:pt idx="10474">
                  <c:v>7.8283533084449151E-4</c:v>
                </c:pt>
                <c:pt idx="10476">
                  <c:v>1.8439143987658523E-3</c:v>
                </c:pt>
                <c:pt idx="10477">
                  <c:v>2.1114757305153529E-3</c:v>
                </c:pt>
                <c:pt idx="10478">
                  <c:v>1.123277207517761E-3</c:v>
                </c:pt>
                <c:pt idx="10479">
                  <c:v>1.6261528161607077E-3</c:v>
                </c:pt>
                <c:pt idx="10481">
                  <c:v>9.7706947023281916E-4</c:v>
                </c:pt>
                <c:pt idx="10483">
                  <c:v>1.6539573888186972E-3</c:v>
                </c:pt>
                <c:pt idx="10484">
                  <c:v>1.6643125667659558E-3</c:v>
                </c:pt>
                <c:pt idx="10485">
                  <c:v>1.1433831421754405E-3</c:v>
                </c:pt>
                <c:pt idx="10486">
                  <c:v>2.8485111138347374E-3</c:v>
                </c:pt>
                <c:pt idx="10488">
                  <c:v>7.5723350588509039E-4</c:v>
                </c:pt>
                <c:pt idx="10489">
                  <c:v>3.2853006670169362E-3</c:v>
                </c:pt>
                <c:pt idx="10491">
                  <c:v>1.5330690207808657E-4</c:v>
                </c:pt>
                <c:pt idx="10493">
                  <c:v>1.0238184471198653E-3</c:v>
                </c:pt>
                <c:pt idx="10495">
                  <c:v>2.0105146247637178E-4</c:v>
                </c:pt>
                <c:pt idx="10496">
                  <c:v>1.0979293756261739E-3</c:v>
                </c:pt>
                <c:pt idx="10497">
                  <c:v>2.3645313991314516E-4</c:v>
                </c:pt>
                <c:pt idx="10498">
                  <c:v>3.4780827003293445E-4</c:v>
                </c:pt>
                <c:pt idx="10499">
                  <c:v>6.6639205815317208E-4</c:v>
                </c:pt>
                <c:pt idx="10500">
                  <c:v>3.5265682410401725E-4</c:v>
                </c:pt>
                <c:pt idx="10501">
                  <c:v>5.8461318869834655E-4</c:v>
                </c:pt>
                <c:pt idx="10502">
                  <c:v>5.5060595477474836E-5</c:v>
                </c:pt>
                <c:pt idx="10503">
                  <c:v>1.4553794350869412E-3</c:v>
                </c:pt>
                <c:pt idx="10504">
                  <c:v>7.3926720301807083E-4</c:v>
                </c:pt>
                <c:pt idx="10505">
                  <c:v>2.6510000391522995E-4</c:v>
                </c:pt>
                <c:pt idx="10506">
                  <c:v>1.5906749398112547E-3</c:v>
                </c:pt>
                <c:pt idx="10508">
                  <c:v>1.52800094092016E-3</c:v>
                </c:pt>
                <c:pt idx="10509">
                  <c:v>1.5744810211102881E-4</c:v>
                </c:pt>
                <c:pt idx="10510">
                  <c:v>3.2017183805009434E-4</c:v>
                </c:pt>
                <c:pt idx="10511">
                  <c:v>3.2388248166541339E-4</c:v>
                </c:pt>
                <c:pt idx="10512">
                  <c:v>3.0772159748166555E-4</c:v>
                </c:pt>
                <c:pt idx="10514">
                  <c:v>4.794615793767074E-4</c:v>
                </c:pt>
                <c:pt idx="10515">
                  <c:v>2.243912030745273E-4</c:v>
                </c:pt>
                <c:pt idx="10518">
                  <c:v>2.0485321266483351E-3</c:v>
                </c:pt>
                <c:pt idx="10519">
                  <c:v>1.9821166573630229E-3</c:v>
                </c:pt>
                <c:pt idx="10520">
                  <c:v>1.9903381003661277E-3</c:v>
                </c:pt>
                <c:pt idx="10522">
                  <c:v>3.2480275254304108E-4</c:v>
                </c:pt>
                <c:pt idx="10525">
                  <c:v>1.4336041318882935E-3</c:v>
                </c:pt>
                <c:pt idx="10529">
                  <c:v>1.0751414513537716E-3</c:v>
                </c:pt>
                <c:pt idx="10532">
                  <c:v>3.8359330107664267E-4</c:v>
                </c:pt>
                <c:pt idx="10538">
                  <c:v>2.3160245457038326E-4</c:v>
                </c:pt>
                <c:pt idx="10539">
                  <c:v>8.6317523619971223E-4</c:v>
                </c:pt>
                <c:pt idx="10540">
                  <c:v>1.0223826923965711E-3</c:v>
                </c:pt>
                <c:pt idx="10542">
                  <c:v>1.0774475470062541E-3</c:v>
                </c:pt>
                <c:pt idx="10543">
                  <c:v>4.5176140977264507E-3</c:v>
                </c:pt>
                <c:pt idx="10544">
                  <c:v>1.5449384730838696E-3</c:v>
                </c:pt>
                <c:pt idx="10545">
                  <c:v>2.0339709398989659E-3</c:v>
                </c:pt>
                <c:pt idx="10546">
                  <c:v>8.5279477190645654E-4</c:v>
                </c:pt>
                <c:pt idx="10547">
                  <c:v>2.9102436871297193E-3</c:v>
                </c:pt>
                <c:pt idx="10548">
                  <c:v>3.0253164587637125E-4</c:v>
                </c:pt>
                <c:pt idx="10549">
                  <c:v>5.116206141311207E-4</c:v>
                </c:pt>
                <c:pt idx="10550">
                  <c:v>2.745807621889603E-3</c:v>
                </c:pt>
                <c:pt idx="10551">
                  <c:v>6.4225941761096572E-4</c:v>
                </c:pt>
                <c:pt idx="10552">
                  <c:v>1.4710545921361741E-3</c:v>
                </c:pt>
                <c:pt idx="10553">
                  <c:v>8.6842329107813252E-4</c:v>
                </c:pt>
                <c:pt idx="10554">
                  <c:v>1.3163362636641825E-3</c:v>
                </c:pt>
                <c:pt idx="10555">
                  <c:v>1.4104054782554086E-4</c:v>
                </c:pt>
                <c:pt idx="10558">
                  <c:v>3.1009864848743245E-4</c:v>
                </c:pt>
                <c:pt idx="10559">
                  <c:v>9.9614234213220429E-4</c:v>
                </c:pt>
                <c:pt idx="10560">
                  <c:v>1.7673914565058941E-4</c:v>
                </c:pt>
                <c:pt idx="10561">
                  <c:v>1.6510240039861175E-3</c:v>
                </c:pt>
                <c:pt idx="10562">
                  <c:v>3.1768896569580793E-4</c:v>
                </c:pt>
                <c:pt idx="10563">
                  <c:v>1.5919299556257321E-3</c:v>
                </c:pt>
                <c:pt idx="10564">
                  <c:v>6.2484880096889842E-4</c:v>
                </c:pt>
                <c:pt idx="10567">
                  <c:v>1.3967003269979759E-3</c:v>
                </c:pt>
                <c:pt idx="10568">
                  <c:v>2.0963028459237103E-4</c:v>
                </c:pt>
                <c:pt idx="10569">
                  <c:v>7.2764273379586947E-4</c:v>
                </c:pt>
                <c:pt idx="10570">
                  <c:v>2.1679766747613439E-3</c:v>
                </c:pt>
                <c:pt idx="10572">
                  <c:v>6.3523716472309259E-3</c:v>
                </c:pt>
                <c:pt idx="10573">
                  <c:v>1.2329206602539875E-3</c:v>
                </c:pt>
                <c:pt idx="10574">
                  <c:v>8.9066087977444669E-4</c:v>
                </c:pt>
                <c:pt idx="10575">
                  <c:v>1.7488168012054887E-3</c:v>
                </c:pt>
                <c:pt idx="10576">
                  <c:v>5.0965922211596601E-4</c:v>
                </c:pt>
                <c:pt idx="10577">
                  <c:v>6.6022469000025967E-4</c:v>
                </c:pt>
                <c:pt idx="10578">
                  <c:v>1.0507969034918986E-3</c:v>
                </c:pt>
                <c:pt idx="10579">
                  <c:v>8.7283326655707692E-4</c:v>
                </c:pt>
                <c:pt idx="10580">
                  <c:v>1.576858697597119E-3</c:v>
                </c:pt>
                <c:pt idx="10581">
                  <c:v>6.4363288719666671E-4</c:v>
                </c:pt>
                <c:pt idx="10582">
                  <c:v>1.0203055792523006E-3</c:v>
                </c:pt>
                <c:pt idx="10583">
                  <c:v>9.4132279634240876E-4</c:v>
                </c:pt>
                <c:pt idx="10584">
                  <c:v>1.3266995216979971E-3</c:v>
                </c:pt>
                <c:pt idx="10586">
                  <c:v>9.8425429755706097E-4</c:v>
                </c:pt>
                <c:pt idx="10587">
                  <c:v>2.0640756058239889E-3</c:v>
                </c:pt>
                <c:pt idx="10589">
                  <c:v>2.6261756986284465E-3</c:v>
                </c:pt>
                <c:pt idx="10590">
                  <c:v>2.8999745967119733E-3</c:v>
                </c:pt>
                <c:pt idx="10591">
                  <c:v>5.6509921031130646E-4</c:v>
                </c:pt>
                <c:pt idx="10592">
                  <c:v>7.1176738228604145E-4</c:v>
                </c:pt>
                <c:pt idx="10593">
                  <c:v>1.1774509776785297E-3</c:v>
                </c:pt>
                <c:pt idx="10594">
                  <c:v>9.1689521540422563E-4</c:v>
                </c:pt>
                <c:pt idx="10595">
                  <c:v>2.4020343977212894E-3</c:v>
                </c:pt>
                <c:pt idx="10596">
                  <c:v>1.959693691109282E-3</c:v>
                </c:pt>
                <c:pt idx="10597">
                  <c:v>4.9395914753852544E-5</c:v>
                </c:pt>
                <c:pt idx="10599">
                  <c:v>1.7133034612891549E-3</c:v>
                </c:pt>
                <c:pt idx="10600">
                  <c:v>5.7022783872360779E-4</c:v>
                </c:pt>
                <c:pt idx="10602">
                  <c:v>2.4346201804982098E-5</c:v>
                </c:pt>
                <c:pt idx="10603">
                  <c:v>1.983018226656624E-3</c:v>
                </c:pt>
                <c:pt idx="10606">
                  <c:v>1.7333123952147577E-3</c:v>
                </c:pt>
                <c:pt idx="10607">
                  <c:v>1.2502382310318474E-3</c:v>
                </c:pt>
                <c:pt idx="10609">
                  <c:v>1.1174722495637726E-3</c:v>
                </c:pt>
                <c:pt idx="10610">
                  <c:v>1.4437047594063278E-3</c:v>
                </c:pt>
                <c:pt idx="10612">
                  <c:v>3.5955994446362647E-4</c:v>
                </c:pt>
                <c:pt idx="10615">
                  <c:v>1.2109855125838408E-3</c:v>
                </c:pt>
                <c:pt idx="10616">
                  <c:v>2.0121222382392972E-4</c:v>
                </c:pt>
                <c:pt idx="10617">
                  <c:v>1.3781160125581756E-3</c:v>
                </c:pt>
                <c:pt idx="10618">
                  <c:v>1.0326305989460027E-3</c:v>
                </c:pt>
                <c:pt idx="10619">
                  <c:v>2.5330003256265046E-3</c:v>
                </c:pt>
                <c:pt idx="10621">
                  <c:v>7.3642066412758604E-4</c:v>
                </c:pt>
                <c:pt idx="10624">
                  <c:v>2.6181219743772697E-5</c:v>
                </c:pt>
                <c:pt idx="10628">
                  <c:v>2.0862989746719294E-3</c:v>
                </c:pt>
                <c:pt idx="10629">
                  <c:v>5.6881822954290651E-4</c:v>
                </c:pt>
                <c:pt idx="10630">
                  <c:v>9.5925661489537173E-4</c:v>
                </c:pt>
                <c:pt idx="10631">
                  <c:v>7.2631089803248266E-4</c:v>
                </c:pt>
                <c:pt idx="10633">
                  <c:v>2.9810577815472258E-4</c:v>
                </c:pt>
                <c:pt idx="10634">
                  <c:v>5.3285165060489666E-4</c:v>
                </c:pt>
                <c:pt idx="10635">
                  <c:v>6.1468506043724463E-4</c:v>
                </c:pt>
                <c:pt idx="10638">
                  <c:v>6.279025402040544E-4</c:v>
                </c:pt>
                <c:pt idx="10639">
                  <c:v>1.7342370931462597E-4</c:v>
                </c:pt>
                <c:pt idx="10640">
                  <c:v>5.4964915971034206E-3</c:v>
                </c:pt>
                <c:pt idx="10641">
                  <c:v>9.5976288754779721E-5</c:v>
                </c:pt>
                <c:pt idx="10642">
                  <c:v>6.2061448695209574E-4</c:v>
                </c:pt>
                <c:pt idx="10643">
                  <c:v>1.9252759087195791E-3</c:v>
                </c:pt>
                <c:pt idx="10645">
                  <c:v>1.3574036406733805E-3</c:v>
                </c:pt>
                <c:pt idx="10647">
                  <c:v>1.1102739596977102E-2</c:v>
                </c:pt>
                <c:pt idx="10648">
                  <c:v>4.1111367672275372E-3</c:v>
                </c:pt>
                <c:pt idx="10650">
                  <c:v>2.9069410364701769E-2</c:v>
                </c:pt>
                <c:pt idx="10651">
                  <c:v>4.409544435972689E-3</c:v>
                </c:pt>
                <c:pt idx="10652">
                  <c:v>3.8083705901405885E-3</c:v>
                </c:pt>
                <c:pt idx="10654">
                  <c:v>3.2340519998274395E-3</c:v>
                </c:pt>
                <c:pt idx="10655">
                  <c:v>1.503235073107431E-3</c:v>
                </c:pt>
                <c:pt idx="10657">
                  <c:v>5.7629919442726465E-3</c:v>
                </c:pt>
                <c:pt idx="10658">
                  <c:v>4.4673468224193505E-5</c:v>
                </c:pt>
                <c:pt idx="10659">
                  <c:v>6.1999402412616072E-3</c:v>
                </c:pt>
                <c:pt idx="10660">
                  <c:v>3.1450794824836167E-4</c:v>
                </c:pt>
                <c:pt idx="10662">
                  <c:v>1.2824092826512503E-3</c:v>
                </c:pt>
                <c:pt idx="10663">
                  <c:v>1.2333818652437119E-3</c:v>
                </c:pt>
                <c:pt idx="10664">
                  <c:v>3.5028964238522514E-4</c:v>
                </c:pt>
                <c:pt idx="10665">
                  <c:v>7.7085164581128414E-4</c:v>
                </c:pt>
                <c:pt idx="10666">
                  <c:v>8.7003889619842179E-3</c:v>
                </c:pt>
                <c:pt idx="10667">
                  <c:v>3.1057592971528084E-4</c:v>
                </c:pt>
                <c:pt idx="10668">
                  <c:v>1.2783971805453116E-2</c:v>
                </c:pt>
                <c:pt idx="10669">
                  <c:v>7.5769128781573289E-3</c:v>
                </c:pt>
                <c:pt idx="10670">
                  <c:v>2.3211208525294835E-3</c:v>
                </c:pt>
                <c:pt idx="10671">
                  <c:v>1.3219952615651845E-3</c:v>
                </c:pt>
                <c:pt idx="10672">
                  <c:v>1.4616731303612066E-3</c:v>
                </c:pt>
                <c:pt idx="10673">
                  <c:v>5.7895219372344927E-4</c:v>
                </c:pt>
                <c:pt idx="10674">
                  <c:v>3.4788532088059231E-3</c:v>
                </c:pt>
                <c:pt idx="10675">
                  <c:v>3.1058382282941263E-3</c:v>
                </c:pt>
                <c:pt idx="10676">
                  <c:v>2.4562284487256586E-3</c:v>
                </c:pt>
                <c:pt idx="10677">
                  <c:v>1.7334076985580656E-2</c:v>
                </c:pt>
                <c:pt idx="10678">
                  <c:v>4.479543237996681E-4</c:v>
                </c:pt>
                <c:pt idx="10679">
                  <c:v>1.1141684492842981E-2</c:v>
                </c:pt>
                <c:pt idx="10680">
                  <c:v>6.3884497571641365E-4</c:v>
                </c:pt>
                <c:pt idx="10681">
                  <c:v>9.920107559633789E-4</c:v>
                </c:pt>
                <c:pt idx="10682">
                  <c:v>1.2068960922115061E-2</c:v>
                </c:pt>
                <c:pt idx="10683">
                  <c:v>1.1832931481895802E-3</c:v>
                </c:pt>
                <c:pt idx="10684">
                  <c:v>4.3429009587346787E-3</c:v>
                </c:pt>
                <c:pt idx="10685">
                  <c:v>1.066567189481588E-4</c:v>
                </c:pt>
                <c:pt idx="10686">
                  <c:v>8.3701059446921703E-4</c:v>
                </c:pt>
                <c:pt idx="10687">
                  <c:v>9.8683046684660963E-3</c:v>
                </c:pt>
                <c:pt idx="10688">
                  <c:v>1.7011440473977306E-3</c:v>
                </c:pt>
                <c:pt idx="10690">
                  <c:v>1.2555294251665778E-2</c:v>
                </c:pt>
                <c:pt idx="10691">
                  <c:v>5.4435274707267175E-4</c:v>
                </c:pt>
                <c:pt idx="10693">
                  <c:v>1.2857923655239657E-3</c:v>
                </c:pt>
                <c:pt idx="10694">
                  <c:v>4.9833040589470313E-3</c:v>
                </c:pt>
                <c:pt idx="10695">
                  <c:v>3.2534497944092392E-3</c:v>
                </c:pt>
                <c:pt idx="10696">
                  <c:v>3.5732089020969597E-3</c:v>
                </c:pt>
                <c:pt idx="10698">
                  <c:v>6.1578232353940224E-4</c:v>
                </c:pt>
                <c:pt idx="10700">
                  <c:v>3.2661418332837914E-4</c:v>
                </c:pt>
                <c:pt idx="10705">
                  <c:v>2.057014640216831E-2</c:v>
                </c:pt>
                <c:pt idx="10706">
                  <c:v>5.5689764286570662E-3</c:v>
                </c:pt>
                <c:pt idx="10707">
                  <c:v>2.1080659770928762E-4</c:v>
                </c:pt>
                <c:pt idx="10709">
                  <c:v>8.6587237463294278E-4</c:v>
                </c:pt>
                <c:pt idx="10714">
                  <c:v>7.1645281832282285E-3</c:v>
                </c:pt>
                <c:pt idx="10715">
                  <c:v>5.2172541537647735E-2</c:v>
                </c:pt>
                <c:pt idx="10717">
                  <c:v>1.5631033951625968E-2</c:v>
                </c:pt>
                <c:pt idx="10718">
                  <c:v>5.5500153804916496E-3</c:v>
                </c:pt>
                <c:pt idx="10719">
                  <c:v>3.9971178496276856E-3</c:v>
                </c:pt>
                <c:pt idx="10720">
                  <c:v>2.220841312126319E-3</c:v>
                </c:pt>
                <c:pt idx="10721">
                  <c:v>4.5217740944421747E-3</c:v>
                </c:pt>
                <c:pt idx="10722">
                  <c:v>1.9127742633450269E-3</c:v>
                </c:pt>
                <c:pt idx="10723">
                  <c:v>1.5954703781513827E-3</c:v>
                </c:pt>
                <c:pt idx="10724">
                  <c:v>2.7207336824807207E-4</c:v>
                </c:pt>
                <c:pt idx="10725">
                  <c:v>1.8483697490661456E-3</c:v>
                </c:pt>
                <c:pt idx="10726">
                  <c:v>4.6414015025797555E-3</c:v>
                </c:pt>
                <c:pt idx="10727">
                  <c:v>1.0127347366154554E-3</c:v>
                </c:pt>
                <c:pt idx="10728">
                  <c:v>2.305557042893498E-3</c:v>
                </c:pt>
                <c:pt idx="10729">
                  <c:v>3.2991221996162738E-3</c:v>
                </c:pt>
                <c:pt idx="10730">
                  <c:v>5.4158622929997039E-3</c:v>
                </c:pt>
                <c:pt idx="10731">
                  <c:v>2.8047550808913166E-3</c:v>
                </c:pt>
                <c:pt idx="10732">
                  <c:v>2.1120258581352677E-2</c:v>
                </c:pt>
                <c:pt idx="10734">
                  <c:v>6.7870981891741001E-4</c:v>
                </c:pt>
                <c:pt idx="10736">
                  <c:v>1.1943992780192026E-2</c:v>
                </c:pt>
                <c:pt idx="10738">
                  <c:v>1.0326216813288285E-2</c:v>
                </c:pt>
                <c:pt idx="10739">
                  <c:v>4.5868904047239358E-4</c:v>
                </c:pt>
                <c:pt idx="10740">
                  <c:v>1.1631005777373844E-3</c:v>
                </c:pt>
                <c:pt idx="10741">
                  <c:v>9.9991198470622262E-4</c:v>
                </c:pt>
                <c:pt idx="10742">
                  <c:v>8.5560808060369483E-4</c:v>
                </c:pt>
                <c:pt idx="10743">
                  <c:v>7.9717345064180499E-5</c:v>
                </c:pt>
                <c:pt idx="10745">
                  <c:v>2.3288171188494853E-4</c:v>
                </c:pt>
                <c:pt idx="10747">
                  <c:v>1.7773498468805404E-3</c:v>
                </c:pt>
                <c:pt idx="10748">
                  <c:v>3.3983998837115053E-4</c:v>
                </c:pt>
                <c:pt idx="10749">
                  <c:v>1.8421333611297593E-3</c:v>
                </c:pt>
                <c:pt idx="10750">
                  <c:v>7.5534953633149124E-3</c:v>
                </c:pt>
                <c:pt idx="10751">
                  <c:v>6.1171796433574814E-3</c:v>
                </c:pt>
                <c:pt idx="10753">
                  <c:v>7.2561212262062793E-3</c:v>
                </c:pt>
                <c:pt idx="10755">
                  <c:v>3.3536187936712364E-3</c:v>
                </c:pt>
                <c:pt idx="10756">
                  <c:v>2.4642041615025069E-3</c:v>
                </c:pt>
                <c:pt idx="10757">
                  <c:v>7.4248410844161093E-3</c:v>
                </c:pt>
                <c:pt idx="10758">
                  <c:v>3.8662788661587935E-3</c:v>
                </c:pt>
                <c:pt idx="10759">
                  <c:v>4.8890799591811149E-3</c:v>
                </c:pt>
                <c:pt idx="10760">
                  <c:v>1.3537945253179143E-3</c:v>
                </c:pt>
                <c:pt idx="10764">
                  <c:v>1.4347538394740653E-3</c:v>
                </c:pt>
                <c:pt idx="10766">
                  <c:v>2.9342006958635406E-4</c:v>
                </c:pt>
                <c:pt idx="10767">
                  <c:v>6.3752099262951345E-4</c:v>
                </c:pt>
                <c:pt idx="10768">
                  <c:v>3.3629365797993964E-3</c:v>
                </c:pt>
                <c:pt idx="10769">
                  <c:v>5.3986569989153289E-5</c:v>
                </c:pt>
                <c:pt idx="10776">
                  <c:v>1.1758988468851142E-3</c:v>
                </c:pt>
                <c:pt idx="10777">
                  <c:v>4.5135490236282352E-4</c:v>
                </c:pt>
                <c:pt idx="10778">
                  <c:v>6.9796521013973194E-4</c:v>
                </c:pt>
                <c:pt idx="10779">
                  <c:v>1.3440388094140554E-3</c:v>
                </c:pt>
                <c:pt idx="10780">
                  <c:v>5.3943737018029324E-4</c:v>
                </c:pt>
                <c:pt idx="10781">
                  <c:v>3.2737552991834979E-4</c:v>
                </c:pt>
                <c:pt idx="10783">
                  <c:v>6.5156734563659099E-3</c:v>
                </c:pt>
                <c:pt idx="10784">
                  <c:v>1.5360187330363292E-3</c:v>
                </c:pt>
                <c:pt idx="10785">
                  <c:v>2.5857116305107318E-3</c:v>
                </c:pt>
                <c:pt idx="10786">
                  <c:v>2.6719183090456321E-3</c:v>
                </c:pt>
                <c:pt idx="10787">
                  <c:v>3.2532890510477545E-3</c:v>
                </c:pt>
                <c:pt idx="10789">
                  <c:v>1.1138502992872716E-3</c:v>
                </c:pt>
                <c:pt idx="10791">
                  <c:v>1.4254034667231606E-3</c:v>
                </c:pt>
                <c:pt idx="10794">
                  <c:v>3.6288190113732265E-4</c:v>
                </c:pt>
                <c:pt idx="10796">
                  <c:v>1.1330308057790395E-2</c:v>
                </c:pt>
                <c:pt idx="10797">
                  <c:v>2.1006984827842166E-2</c:v>
                </c:pt>
                <c:pt idx="10798">
                  <c:v>1.2533937677390328E-2</c:v>
                </c:pt>
                <c:pt idx="10799">
                  <c:v>1.8219348078907231E-2</c:v>
                </c:pt>
                <c:pt idx="10800">
                  <c:v>1.2157733650201693E-2</c:v>
                </c:pt>
                <c:pt idx="10801">
                  <c:v>3.0082122260249662E-3</c:v>
                </c:pt>
                <c:pt idx="10803">
                  <c:v>1.1793964687680509E-3</c:v>
                </c:pt>
                <c:pt idx="10804">
                  <c:v>2.9213820132637201E-3</c:v>
                </c:pt>
                <c:pt idx="10805">
                  <c:v>3.7461559347844203E-4</c:v>
                </c:pt>
                <c:pt idx="10807">
                  <c:v>2.128092184157164E-2</c:v>
                </c:pt>
                <c:pt idx="10808">
                  <c:v>2.463871138886845E-3</c:v>
                </c:pt>
                <c:pt idx="10811">
                  <c:v>4.6450894753749912E-4</c:v>
                </c:pt>
                <c:pt idx="10812">
                  <c:v>3.3448176302997284E-4</c:v>
                </c:pt>
                <c:pt idx="10813">
                  <c:v>2.0925593324567463E-4</c:v>
                </c:pt>
                <c:pt idx="10815">
                  <c:v>3.295729530788852E-3</c:v>
                </c:pt>
                <c:pt idx="10817">
                  <c:v>2.0416009182506606E-3</c:v>
                </c:pt>
                <c:pt idx="10818">
                  <c:v>4.6019041664575785E-4</c:v>
                </c:pt>
                <c:pt idx="10819">
                  <c:v>1.7461286665571773E-3</c:v>
                </c:pt>
                <c:pt idx="10820">
                  <c:v>5.4274684186020089E-4</c:v>
                </c:pt>
                <c:pt idx="10822">
                  <c:v>1.2783919563984676E-3</c:v>
                </c:pt>
                <c:pt idx="10823">
                  <c:v>1.8467006071083065E-3</c:v>
                </c:pt>
                <c:pt idx="10824">
                  <c:v>4.959995877078107E-4</c:v>
                </c:pt>
                <c:pt idx="10825">
                  <c:v>3.5303346727907285E-4</c:v>
                </c:pt>
                <c:pt idx="10826">
                  <c:v>4.0398735643821772E-4</c:v>
                </c:pt>
                <c:pt idx="10827">
                  <c:v>3.5159220013565996E-4</c:v>
                </c:pt>
                <c:pt idx="10829">
                  <c:v>8.0394401491148178E-5</c:v>
                </c:pt>
                <c:pt idx="10830">
                  <c:v>1.0985870306663072E-3</c:v>
                </c:pt>
                <c:pt idx="10832">
                  <c:v>3.8499130316462854E-3</c:v>
                </c:pt>
                <c:pt idx="10833">
                  <c:v>1.8031538749516693E-3</c:v>
                </c:pt>
                <c:pt idx="10834">
                  <c:v>9.8459555360602973E-4</c:v>
                </c:pt>
                <c:pt idx="10835">
                  <c:v>7.9971691899369994E-4</c:v>
                </c:pt>
                <c:pt idx="10836">
                  <c:v>5.498068493267036E-4</c:v>
                </c:pt>
                <c:pt idx="10839">
                  <c:v>2.3649030548935507E-4</c:v>
                </c:pt>
                <c:pt idx="10841">
                  <c:v>7.7208466059294821E-4</c:v>
                </c:pt>
                <c:pt idx="10842">
                  <c:v>2.1367347856499795E-3</c:v>
                </c:pt>
                <c:pt idx="10843">
                  <c:v>1.0409837751246891E-4</c:v>
                </c:pt>
                <c:pt idx="10846">
                  <c:v>1.5847780643604855E-4</c:v>
                </c:pt>
                <c:pt idx="10848">
                  <c:v>2.0865137060112043E-3</c:v>
                </c:pt>
                <c:pt idx="10850">
                  <c:v>1.5184901233351682E-3</c:v>
                </c:pt>
                <c:pt idx="10853">
                  <c:v>2.2890280395360392E-4</c:v>
                </c:pt>
                <c:pt idx="10855">
                  <c:v>2.1853031139117636E-4</c:v>
                </c:pt>
                <c:pt idx="10856">
                  <c:v>1.48042949457775E-3</c:v>
                </c:pt>
                <c:pt idx="10857">
                  <c:v>7.4423430133340655E-4</c:v>
                </c:pt>
                <c:pt idx="10858">
                  <c:v>2.7603219398368372E-4</c:v>
                </c:pt>
                <c:pt idx="10859">
                  <c:v>2.4690881021570036E-4</c:v>
                </c:pt>
                <c:pt idx="10860">
                  <c:v>4.7545038451291037E-4</c:v>
                </c:pt>
                <c:pt idx="10861">
                  <c:v>1.3320086139562981E-3</c:v>
                </c:pt>
                <c:pt idx="10862">
                  <c:v>1.47108640267037E-4</c:v>
                </c:pt>
                <c:pt idx="10863">
                  <c:v>2.7575974865597704E-4</c:v>
                </c:pt>
                <c:pt idx="10865">
                  <c:v>2.4829100654916703E-3</c:v>
                </c:pt>
                <c:pt idx="10866">
                  <c:v>9.4080279683046871E-4</c:v>
                </c:pt>
                <c:pt idx="10867">
                  <c:v>3.9059070639591311E-3</c:v>
                </c:pt>
                <c:pt idx="10869">
                  <c:v>4.0589034954715501E-3</c:v>
                </c:pt>
                <c:pt idx="10870">
                  <c:v>1.4951128957993616E-2</c:v>
                </c:pt>
                <c:pt idx="10871">
                  <c:v>8.904445283864991E-3</c:v>
                </c:pt>
                <c:pt idx="10872">
                  <c:v>2.7317787260372974E-3</c:v>
                </c:pt>
                <c:pt idx="10873">
                  <c:v>3.8347957516079393E-4</c:v>
                </c:pt>
                <c:pt idx="10875">
                  <c:v>1.153916922038405E-2</c:v>
                </c:pt>
                <c:pt idx="10876">
                  <c:v>1.5194502172307381E-3</c:v>
                </c:pt>
                <c:pt idx="10877">
                  <c:v>1.2920674386423412E-2</c:v>
                </c:pt>
                <c:pt idx="10878">
                  <c:v>5.4393672060805828E-3</c:v>
                </c:pt>
                <c:pt idx="10880">
                  <c:v>2.7439675006362405E-4</c:v>
                </c:pt>
                <c:pt idx="10881">
                  <c:v>8.7833493863580959E-3</c:v>
                </c:pt>
                <c:pt idx="10883">
                  <c:v>1.7576615800093245E-2</c:v>
                </c:pt>
                <c:pt idx="10884">
                  <c:v>1.8689939306018532E-3</c:v>
                </c:pt>
                <c:pt idx="10885">
                  <c:v>6.6072382823023537E-4</c:v>
                </c:pt>
                <c:pt idx="10888">
                  <c:v>1.6031763534756119E-2</c:v>
                </c:pt>
                <c:pt idx="10889">
                  <c:v>8.7381628927978396E-4</c:v>
                </c:pt>
                <c:pt idx="10891">
                  <c:v>1.3317199565853081E-2</c:v>
                </c:pt>
                <c:pt idx="10892">
                  <c:v>3.3207135454333949E-3</c:v>
                </c:pt>
                <c:pt idx="10893">
                  <c:v>4.2111322716251575E-3</c:v>
                </c:pt>
                <c:pt idx="10894">
                  <c:v>6.0068790441527274E-4</c:v>
                </c:pt>
                <c:pt idx="10895">
                  <c:v>5.4297970989688506E-3</c:v>
                </c:pt>
                <c:pt idx="10897">
                  <c:v>2.375514275183465E-3</c:v>
                </c:pt>
                <c:pt idx="10898">
                  <c:v>2.4305927429734634E-4</c:v>
                </c:pt>
                <c:pt idx="10899">
                  <c:v>6.9565462789328476E-4</c:v>
                </c:pt>
                <c:pt idx="10900">
                  <c:v>3.328845774225249E-3</c:v>
                </c:pt>
                <c:pt idx="10901">
                  <c:v>1.8322890768592563E-3</c:v>
                </c:pt>
                <c:pt idx="10903">
                  <c:v>9.2667934414200582E-4</c:v>
                </c:pt>
                <c:pt idx="10904">
                  <c:v>3.0731296112077928E-4</c:v>
                </c:pt>
                <c:pt idx="10905">
                  <c:v>2.8289588623327546E-3</c:v>
                </c:pt>
                <c:pt idx="10906">
                  <c:v>4.5066281619753073E-4</c:v>
                </c:pt>
                <c:pt idx="10907">
                  <c:v>5.9325971041000207E-3</c:v>
                </c:pt>
                <c:pt idx="10908">
                  <c:v>5.5780239523874516E-3</c:v>
                </c:pt>
                <c:pt idx="10909">
                  <c:v>6.5972412032725455E-4</c:v>
                </c:pt>
                <c:pt idx="10910">
                  <c:v>2.7616059107936401E-4</c:v>
                </c:pt>
                <c:pt idx="10911">
                  <c:v>9.6102808208199761E-4</c:v>
                </c:pt>
                <c:pt idx="10913">
                  <c:v>1.7184737268315542E-3</c:v>
                </c:pt>
                <c:pt idx="10914">
                  <c:v>3.5380380839216924E-3</c:v>
                </c:pt>
                <c:pt idx="10915">
                  <c:v>5.1519922715983464E-3</c:v>
                </c:pt>
                <c:pt idx="10916">
                  <c:v>3.7509114548011156E-3</c:v>
                </c:pt>
                <c:pt idx="10917">
                  <c:v>6.4607286081180262E-4</c:v>
                </c:pt>
                <c:pt idx="10918">
                  <c:v>2.6350782310727625E-4</c:v>
                </c:pt>
                <c:pt idx="10919">
                  <c:v>4.8913876934265248E-4</c:v>
                </c:pt>
                <c:pt idx="10920">
                  <c:v>3.9765000835368172E-4</c:v>
                </c:pt>
                <c:pt idx="10921">
                  <c:v>8.0648182447386435E-4</c:v>
                </c:pt>
                <c:pt idx="10923">
                  <c:v>1.5820023037535328E-4</c:v>
                </c:pt>
                <c:pt idx="10924">
                  <c:v>9.7267145704044774E-4</c:v>
                </c:pt>
                <c:pt idx="10925">
                  <c:v>2.6821449399357664E-4</c:v>
                </c:pt>
                <c:pt idx="10926">
                  <c:v>1.1968864536956089E-3</c:v>
                </c:pt>
                <c:pt idx="10928">
                  <c:v>1.3984574208344373E-3</c:v>
                </c:pt>
                <c:pt idx="10930">
                  <c:v>1.0327236873979139E-3</c:v>
                </c:pt>
                <c:pt idx="10931">
                  <c:v>1.1966658626190148E-3</c:v>
                </c:pt>
                <c:pt idx="10932">
                  <c:v>9.1524013684695868E-4</c:v>
                </c:pt>
                <c:pt idx="10933">
                  <c:v>2.3302715778443836E-4</c:v>
                </c:pt>
                <c:pt idx="10934">
                  <c:v>6.2315035120221634E-4</c:v>
                </c:pt>
                <c:pt idx="10935">
                  <c:v>2.3970371780117458E-3</c:v>
                </c:pt>
                <c:pt idx="10936">
                  <c:v>8.8084165723080845E-4</c:v>
                </c:pt>
                <c:pt idx="10937">
                  <c:v>3.5438945465354928E-3</c:v>
                </c:pt>
                <c:pt idx="10938">
                  <c:v>1.5832219939976952E-3</c:v>
                </c:pt>
                <c:pt idx="10939">
                  <c:v>7.5732795929359456E-3</c:v>
                </c:pt>
                <c:pt idx="10942">
                  <c:v>7.4704669243100697E-4</c:v>
                </c:pt>
                <c:pt idx="10943">
                  <c:v>3.0093670110574143E-3</c:v>
                </c:pt>
                <c:pt idx="10945">
                  <c:v>4.3300467144586149E-4</c:v>
                </c:pt>
                <c:pt idx="10947">
                  <c:v>3.06671471215435E-4</c:v>
                </c:pt>
                <c:pt idx="10948">
                  <c:v>8.3205299745001335E-5</c:v>
                </c:pt>
                <c:pt idx="10949">
                  <c:v>1.8720678283960131E-3</c:v>
                </c:pt>
                <c:pt idx="10953">
                  <c:v>6.0218000887330824E-4</c:v>
                </c:pt>
                <c:pt idx="10954">
                  <c:v>1.5293001454057313E-4</c:v>
                </c:pt>
                <c:pt idx="10956">
                  <c:v>1.109486379774523E-4</c:v>
                </c:pt>
                <c:pt idx="10958">
                  <c:v>6.972473435283785E-4</c:v>
                </c:pt>
                <c:pt idx="10960">
                  <c:v>1.9429748306811693E-4</c:v>
                </c:pt>
                <c:pt idx="10963">
                  <c:v>7.7987323859150196E-4</c:v>
                </c:pt>
                <c:pt idx="10964">
                  <c:v>8.792324200473247E-4</c:v>
                </c:pt>
                <c:pt idx="10965">
                  <c:v>3.4352394841232284E-4</c:v>
                </c:pt>
                <c:pt idx="10967">
                  <c:v>8.4531873942249639E-4</c:v>
                </c:pt>
                <c:pt idx="10968">
                  <c:v>1.9890245219101834E-4</c:v>
                </c:pt>
                <c:pt idx="10971">
                  <c:v>3.5786105974934092E-3</c:v>
                </c:pt>
                <c:pt idx="10973">
                  <c:v>6.3430436400537633E-4</c:v>
                </c:pt>
                <c:pt idx="10975">
                  <c:v>6.3385226740920238E-4</c:v>
                </c:pt>
                <c:pt idx="10976">
                  <c:v>1.1994880174646429E-3</c:v>
                </c:pt>
                <c:pt idx="10978">
                  <c:v>2.050536456992667E-4</c:v>
                </c:pt>
                <c:pt idx="10979">
                  <c:v>1.4054907032761388E-3</c:v>
                </c:pt>
                <c:pt idx="10980">
                  <c:v>2.7184348488587537E-3</c:v>
                </c:pt>
                <c:pt idx="10981">
                  <c:v>1.6009636313232239E-3</c:v>
                </c:pt>
                <c:pt idx="10982">
                  <c:v>8.0494455389490361E-4</c:v>
                </c:pt>
                <c:pt idx="10983">
                  <c:v>1.1436590104898708E-4</c:v>
                </c:pt>
                <c:pt idx="10985">
                  <c:v>9.0482005226150356E-3</c:v>
                </c:pt>
                <c:pt idx="10986">
                  <c:v>7.7896757922440399E-4</c:v>
                </c:pt>
                <c:pt idx="10987">
                  <c:v>6.234105675378525E-3</c:v>
                </c:pt>
                <c:pt idx="10988">
                  <c:v>2.2638005051428306E-3</c:v>
                </c:pt>
                <c:pt idx="10989">
                  <c:v>1.8717514406202999E-3</c:v>
                </c:pt>
                <c:pt idx="10990">
                  <c:v>6.3120225578518251E-3</c:v>
                </c:pt>
                <c:pt idx="10991">
                  <c:v>1.1548540552900985E-2</c:v>
                </c:pt>
                <c:pt idx="10993">
                  <c:v>7.3845431052437091E-3</c:v>
                </c:pt>
                <c:pt idx="10994">
                  <c:v>7.065151077103876E-4</c:v>
                </c:pt>
                <c:pt idx="10998">
                  <c:v>1.7059660344164853E-4</c:v>
                </c:pt>
                <c:pt idx="10999">
                  <c:v>2.815715426807391E-3</c:v>
                </c:pt>
                <c:pt idx="11000">
                  <c:v>4.4667904946912618E-4</c:v>
                </c:pt>
                <c:pt idx="11001">
                  <c:v>1.058274446309509E-2</c:v>
                </c:pt>
                <c:pt idx="11003">
                  <c:v>9.8970370084713264E-5</c:v>
                </c:pt>
                <c:pt idx="11004">
                  <c:v>1.7494832632174626E-3</c:v>
                </c:pt>
                <c:pt idx="11005">
                  <c:v>7.2183141166767774E-4</c:v>
                </c:pt>
                <c:pt idx="11006">
                  <c:v>4.9916778071575733E-3</c:v>
                </c:pt>
                <c:pt idx="11007">
                  <c:v>8.2157285353404532E-4</c:v>
                </c:pt>
                <c:pt idx="11008">
                  <c:v>1.1817170797986253E-3</c:v>
                </c:pt>
                <c:pt idx="11009">
                  <c:v>7.3540880921903456E-4</c:v>
                </c:pt>
                <c:pt idx="11014">
                  <c:v>8.6192827152869263E-4</c:v>
                </c:pt>
                <c:pt idx="11017">
                  <c:v>4.6912061476561966E-4</c:v>
                </c:pt>
                <c:pt idx="11019">
                  <c:v>1.9762114942623211E-4</c:v>
                </c:pt>
                <c:pt idx="11020">
                  <c:v>6.4699938195186271E-4</c:v>
                </c:pt>
                <c:pt idx="11021">
                  <c:v>6.8247573134605705E-4</c:v>
                </c:pt>
                <c:pt idx="11022">
                  <c:v>1.5736233026804553E-4</c:v>
                </c:pt>
                <c:pt idx="11026">
                  <c:v>1.3255005802453397E-3</c:v>
                </c:pt>
                <c:pt idx="11029">
                  <c:v>5.205090938734683E-4</c:v>
                </c:pt>
                <c:pt idx="11031">
                  <c:v>1.0195436447039275E-3</c:v>
                </c:pt>
                <c:pt idx="11034">
                  <c:v>1.9977545381803718E-3</c:v>
                </c:pt>
                <c:pt idx="11036">
                  <c:v>3.5670513911369422E-4</c:v>
                </c:pt>
                <c:pt idx="11037">
                  <c:v>5.9999843863420776E-4</c:v>
                </c:pt>
                <c:pt idx="11038">
                  <c:v>1.9710101835239849E-4</c:v>
                </c:pt>
                <c:pt idx="11039">
                  <c:v>5.4082718724231163E-4</c:v>
                </c:pt>
                <c:pt idx="11040">
                  <c:v>2.1378935052901248E-4</c:v>
                </c:pt>
                <c:pt idx="11044">
                  <c:v>1.9053574037884715E-3</c:v>
                </c:pt>
                <c:pt idx="11045">
                  <c:v>2.4153061788266252E-4</c:v>
                </c:pt>
                <c:pt idx="11046">
                  <c:v>3.5233778944046795E-3</c:v>
                </c:pt>
                <c:pt idx="11047">
                  <c:v>1.2665912988463366E-3</c:v>
                </c:pt>
                <c:pt idx="11049">
                  <c:v>1.2527886230900875E-3</c:v>
                </c:pt>
                <c:pt idx="11050">
                  <c:v>3.5332366866107612E-3</c:v>
                </c:pt>
                <c:pt idx="11051">
                  <c:v>3.1258652949684725E-4</c:v>
                </c:pt>
                <c:pt idx="11052">
                  <c:v>1.7107448523882123E-3</c:v>
                </c:pt>
                <c:pt idx="11053">
                  <c:v>1.2805878520248835E-3</c:v>
                </c:pt>
                <c:pt idx="11054">
                  <c:v>2.3594986352278172E-3</c:v>
                </c:pt>
                <c:pt idx="11055">
                  <c:v>1.056037726523326E-3</c:v>
                </c:pt>
                <c:pt idx="11056">
                  <c:v>7.5759988459648923E-4</c:v>
                </c:pt>
                <c:pt idx="11057">
                  <c:v>4.7729421353242581E-4</c:v>
                </c:pt>
                <c:pt idx="11058">
                  <c:v>2.8832788031075599E-4</c:v>
                </c:pt>
                <c:pt idx="11060">
                  <c:v>4.2449361799615844E-4</c:v>
                </c:pt>
                <c:pt idx="11061">
                  <c:v>6.8768021259425652E-4</c:v>
                </c:pt>
                <c:pt idx="11062">
                  <c:v>4.668257970762902E-4</c:v>
                </c:pt>
                <c:pt idx="11063">
                  <c:v>3.8879274560524389E-4</c:v>
                </c:pt>
                <c:pt idx="11064">
                  <c:v>4.2295577219376018E-3</c:v>
                </c:pt>
                <c:pt idx="11065">
                  <c:v>1.9112274986023466E-3</c:v>
                </c:pt>
                <c:pt idx="11066">
                  <c:v>2.9583840836995751E-4</c:v>
                </c:pt>
                <c:pt idx="11067">
                  <c:v>4.2124578573328559E-3</c:v>
                </c:pt>
                <c:pt idx="11070">
                  <c:v>3.8654708872731484E-3</c:v>
                </c:pt>
                <c:pt idx="11071">
                  <c:v>6.7607786323954969E-4</c:v>
                </c:pt>
                <c:pt idx="11072">
                  <c:v>1.3298904513302269E-3</c:v>
                </c:pt>
                <c:pt idx="11073">
                  <c:v>1.8312899060575131E-3</c:v>
                </c:pt>
                <c:pt idx="11074">
                  <c:v>4.7876227538115254E-3</c:v>
                </c:pt>
                <c:pt idx="11076">
                  <c:v>2.1640729956578309E-3</c:v>
                </c:pt>
                <c:pt idx="11077">
                  <c:v>2.819368402433134E-4</c:v>
                </c:pt>
                <c:pt idx="11078">
                  <c:v>1.7145098576574152E-4</c:v>
                </c:pt>
                <c:pt idx="11079">
                  <c:v>3.8294105395136408E-4</c:v>
                </c:pt>
                <c:pt idx="11080">
                  <c:v>7.3485809769275245E-4</c:v>
                </c:pt>
                <c:pt idx="11081">
                  <c:v>5.4631499497663873E-4</c:v>
                </c:pt>
                <c:pt idx="11083">
                  <c:v>1.5359009956068299E-4</c:v>
                </c:pt>
                <c:pt idx="11085">
                  <c:v>7.6173853742990004E-5</c:v>
                </c:pt>
                <c:pt idx="11087">
                  <c:v>3.4274293622636308E-4</c:v>
                </c:pt>
                <c:pt idx="11088">
                  <c:v>1.7946826149566018E-3</c:v>
                </c:pt>
                <c:pt idx="11089">
                  <c:v>4.5811084685251093E-4</c:v>
                </c:pt>
                <c:pt idx="11090">
                  <c:v>1.0819671038525046E-3</c:v>
                </c:pt>
                <c:pt idx="11091">
                  <c:v>6.3988065493094293E-4</c:v>
                </c:pt>
                <c:pt idx="11093">
                  <c:v>4.3821644521819571E-4</c:v>
                </c:pt>
                <c:pt idx="11096">
                  <c:v>5.9331325494590308E-4</c:v>
                </c:pt>
                <c:pt idx="11098">
                  <c:v>1.2862707106174743E-3</c:v>
                </c:pt>
                <c:pt idx="11099">
                  <c:v>1.1081394007228295E-4</c:v>
                </c:pt>
                <c:pt idx="11101">
                  <c:v>4.433235191871332E-4</c:v>
                </c:pt>
                <c:pt idx="11103">
                  <c:v>1.7405213614461355E-3</c:v>
                </c:pt>
                <c:pt idx="11104">
                  <c:v>6.003718209555822E-4</c:v>
                </c:pt>
                <c:pt idx="11105">
                  <c:v>5.2843416780266905E-4</c:v>
                </c:pt>
                <c:pt idx="11107">
                  <c:v>3.9576925605304977E-4</c:v>
                </c:pt>
                <c:pt idx="11110">
                  <c:v>9.3062877767371294E-4</c:v>
                </c:pt>
                <c:pt idx="11111">
                  <c:v>4.1975852746655541E-4</c:v>
                </c:pt>
                <c:pt idx="11112">
                  <c:v>2.3284584308882726E-4</c:v>
                </c:pt>
                <c:pt idx="11113">
                  <c:v>1.2929855301665651E-3</c:v>
                </c:pt>
                <c:pt idx="11114">
                  <c:v>1.3818284807516832E-4</c:v>
                </c:pt>
                <c:pt idx="11116">
                  <c:v>1.8366085269011572E-3</c:v>
                </c:pt>
                <c:pt idx="11117">
                  <c:v>6.925930094160127E-4</c:v>
                </c:pt>
                <c:pt idx="11120">
                  <c:v>1.1244324353796363E-3</c:v>
                </c:pt>
                <c:pt idx="11121">
                  <c:v>6.2682200998013962E-4</c:v>
                </c:pt>
                <c:pt idx="11122">
                  <c:v>1.1490967110509562E-3</c:v>
                </c:pt>
                <c:pt idx="11123">
                  <c:v>3.6269127281057166E-4</c:v>
                </c:pt>
                <c:pt idx="11124">
                  <c:v>1.474433143759858E-3</c:v>
                </c:pt>
                <c:pt idx="11125">
                  <c:v>4.1703292337049455E-3</c:v>
                </c:pt>
                <c:pt idx="11126">
                  <c:v>2.7236577900160925E-3</c:v>
                </c:pt>
                <c:pt idx="11127">
                  <c:v>2.9351358090858419E-3</c:v>
                </c:pt>
                <c:pt idx="11128">
                  <c:v>1.914084982636177E-3</c:v>
                </c:pt>
                <c:pt idx="11129">
                  <c:v>5.2595212200129589E-3</c:v>
                </c:pt>
                <c:pt idx="11130">
                  <c:v>1.4000998590613315E-3</c:v>
                </c:pt>
                <c:pt idx="11131">
                  <c:v>1.3765229671784797E-3</c:v>
                </c:pt>
                <c:pt idx="11132">
                  <c:v>1.7338268723832311E-4</c:v>
                </c:pt>
                <c:pt idx="11133">
                  <c:v>6.4450323308752947E-4</c:v>
                </c:pt>
                <c:pt idx="11134">
                  <c:v>1.760972764252453E-3</c:v>
                </c:pt>
                <c:pt idx="11135">
                  <c:v>3.0634743985128988E-4</c:v>
                </c:pt>
                <c:pt idx="11136">
                  <c:v>4.8608157419799619E-4</c:v>
                </c:pt>
                <c:pt idx="11137">
                  <c:v>4.1537522303353048E-3</c:v>
                </c:pt>
                <c:pt idx="11143">
                  <c:v>1.0380945534312531E-3</c:v>
                </c:pt>
                <c:pt idx="11144">
                  <c:v>1.7233889647970534E-3</c:v>
                </c:pt>
                <c:pt idx="11145">
                  <c:v>5.2235538372837206E-4</c:v>
                </c:pt>
                <c:pt idx="11147">
                  <c:v>6.9090123478096274E-4</c:v>
                </c:pt>
                <c:pt idx="11148">
                  <c:v>7.7668976337870342E-3</c:v>
                </c:pt>
                <c:pt idx="11149">
                  <c:v>7.0911782341479919E-3</c:v>
                </c:pt>
                <c:pt idx="11150">
                  <c:v>1.052939336085665E-2</c:v>
                </c:pt>
                <c:pt idx="11151">
                  <c:v>6.4885737441171074E-3</c:v>
                </c:pt>
                <c:pt idx="11154">
                  <c:v>2.0555920011833147E-2</c:v>
                </c:pt>
                <c:pt idx="11155">
                  <c:v>8.787822077709985E-3</c:v>
                </c:pt>
                <c:pt idx="11156">
                  <c:v>5.0887310734418194E-3</c:v>
                </c:pt>
                <c:pt idx="11157">
                  <c:v>2.7225989836108223E-3</c:v>
                </c:pt>
                <c:pt idx="11158">
                  <c:v>5.8713873300192203E-4</c:v>
                </c:pt>
                <c:pt idx="11159">
                  <c:v>9.1434064577129931E-5</c:v>
                </c:pt>
                <c:pt idx="11162">
                  <c:v>6.7643427146649355E-4</c:v>
                </c:pt>
                <c:pt idx="11163">
                  <c:v>1.9101615374627693E-4</c:v>
                </c:pt>
                <c:pt idx="11165">
                  <c:v>2.540576564084117E-4</c:v>
                </c:pt>
                <c:pt idx="11166">
                  <c:v>3.7110261976182595E-3</c:v>
                </c:pt>
                <c:pt idx="11167">
                  <c:v>2.6634466471549497E-3</c:v>
                </c:pt>
                <c:pt idx="11168">
                  <c:v>3.6094759327398617E-4</c:v>
                </c:pt>
                <c:pt idx="11169">
                  <c:v>2.9596277428618496E-4</c:v>
                </c:pt>
                <c:pt idx="11170">
                  <c:v>7.5804912277211423E-3</c:v>
                </c:pt>
                <c:pt idx="11171">
                  <c:v>5.3216697527899591E-3</c:v>
                </c:pt>
                <c:pt idx="11172">
                  <c:v>1.1200316752803447E-3</c:v>
                </c:pt>
                <c:pt idx="11173">
                  <c:v>3.0376082135324394E-3</c:v>
                </c:pt>
                <c:pt idx="11174">
                  <c:v>2.5143603920585065E-3</c:v>
                </c:pt>
                <c:pt idx="11175">
                  <c:v>9.7545171038143277E-3</c:v>
                </c:pt>
                <c:pt idx="11176">
                  <c:v>5.9498399145406482E-3</c:v>
                </c:pt>
                <c:pt idx="11177">
                  <c:v>3.363402560400608E-3</c:v>
                </c:pt>
                <c:pt idx="11178">
                  <c:v>8.5519851765013819E-4</c:v>
                </c:pt>
                <c:pt idx="11180">
                  <c:v>1.9321491027407933E-3</c:v>
                </c:pt>
                <c:pt idx="11182">
                  <c:v>8.7693846995325834E-4</c:v>
                </c:pt>
                <c:pt idx="11183">
                  <c:v>1.2322170918647823E-2</c:v>
                </c:pt>
                <c:pt idx="11184">
                  <c:v>3.3846407861078337E-4</c:v>
                </c:pt>
                <c:pt idx="11185">
                  <c:v>8.607340275411543E-4</c:v>
                </c:pt>
                <c:pt idx="11186">
                  <c:v>3.8478593127962255E-4</c:v>
                </c:pt>
                <c:pt idx="11187">
                  <c:v>1.0557641844588688E-3</c:v>
                </c:pt>
                <c:pt idx="11188">
                  <c:v>6.5165419279843186E-3</c:v>
                </c:pt>
                <c:pt idx="11189">
                  <c:v>3.8207755399260281E-3</c:v>
                </c:pt>
                <c:pt idx="11190">
                  <c:v>3.9538525858101563E-3</c:v>
                </c:pt>
                <c:pt idx="11191">
                  <c:v>6.3848872998430292E-4</c:v>
                </c:pt>
                <c:pt idx="11192">
                  <c:v>1.6595887353089648E-3</c:v>
                </c:pt>
                <c:pt idx="11193">
                  <c:v>5.8594941347610144E-4</c:v>
                </c:pt>
                <c:pt idx="11194">
                  <c:v>1.02289863623079E-3</c:v>
                </c:pt>
                <c:pt idx="11196">
                  <c:v>3.3344254458082543E-3</c:v>
                </c:pt>
                <c:pt idx="11198">
                  <c:v>1.9681884768829277E-3</c:v>
                </c:pt>
                <c:pt idx="11199">
                  <c:v>2.9364564480042787E-3</c:v>
                </c:pt>
                <c:pt idx="11200">
                  <c:v>1.4906102560296357E-3</c:v>
                </c:pt>
                <c:pt idx="11202">
                  <c:v>2.3867817669299656E-4</c:v>
                </c:pt>
                <c:pt idx="11203">
                  <c:v>1.1109362608496352E-3</c:v>
                </c:pt>
                <c:pt idx="11204">
                  <c:v>2.264970965344735E-3</c:v>
                </c:pt>
                <c:pt idx="11206">
                  <c:v>3.9919091583988619E-4</c:v>
                </c:pt>
                <c:pt idx="11207">
                  <c:v>1.8124971070263495E-4</c:v>
                </c:pt>
                <c:pt idx="11208">
                  <c:v>1.2214677069117023E-3</c:v>
                </c:pt>
                <c:pt idx="11210">
                  <c:v>8.3546779162343868E-4</c:v>
                </c:pt>
                <c:pt idx="11214">
                  <c:v>3.780611620230855E-4</c:v>
                </c:pt>
                <c:pt idx="11215">
                  <c:v>1.2426253850313212E-4</c:v>
                </c:pt>
                <c:pt idx="11217">
                  <c:v>4.0727144832726302E-4</c:v>
                </c:pt>
                <c:pt idx="11218">
                  <c:v>5.4372679216948172E-4</c:v>
                </c:pt>
                <c:pt idx="11219">
                  <c:v>1.1574959920373201E-4</c:v>
                </c:pt>
                <c:pt idx="11221">
                  <c:v>9.6367915674473118E-4</c:v>
                </c:pt>
                <c:pt idx="11222">
                  <c:v>3.8957029557624214E-4</c:v>
                </c:pt>
                <c:pt idx="11225">
                  <c:v>1.8109173446688985E-3</c:v>
                </c:pt>
                <c:pt idx="11226">
                  <c:v>5.5799448348129994E-4</c:v>
                </c:pt>
                <c:pt idx="11227">
                  <c:v>2.0543891499313323E-3</c:v>
                </c:pt>
                <c:pt idx="11229">
                  <c:v>9.9407348025225229E-4</c:v>
                </c:pt>
                <c:pt idx="11230">
                  <c:v>3.5188243579197795E-4</c:v>
                </c:pt>
                <c:pt idx="11231">
                  <c:v>1.275247331591411E-3</c:v>
                </c:pt>
                <c:pt idx="11233">
                  <c:v>2.5286482401720565E-4</c:v>
                </c:pt>
                <c:pt idx="11235">
                  <c:v>1.9513218134499413E-4</c:v>
                </c:pt>
                <c:pt idx="11236">
                  <c:v>2.4102788236131153E-4</c:v>
                </c:pt>
                <c:pt idx="11238">
                  <c:v>3.5501559115401833E-3</c:v>
                </c:pt>
                <c:pt idx="11240">
                  <c:v>1.1716000711475832E-2</c:v>
                </c:pt>
                <c:pt idx="11241">
                  <c:v>1.2415459703119503E-3</c:v>
                </c:pt>
                <c:pt idx="11242">
                  <c:v>2.9648353195745863E-3</c:v>
                </c:pt>
                <c:pt idx="11243">
                  <c:v>1.4960029571510402E-4</c:v>
                </c:pt>
                <c:pt idx="11244">
                  <c:v>8.3278702282867136E-3</c:v>
                </c:pt>
                <c:pt idx="11245">
                  <c:v>6.1886955442736671E-3</c:v>
                </c:pt>
                <c:pt idx="11246">
                  <c:v>1.6073845091941841E-3</c:v>
                </c:pt>
                <c:pt idx="11247">
                  <c:v>1.357285053247056E-3</c:v>
                </c:pt>
                <c:pt idx="11250">
                  <c:v>1.1822168940567208E-3</c:v>
                </c:pt>
                <c:pt idx="11251">
                  <c:v>5.0750468452547058E-4</c:v>
                </c:pt>
                <c:pt idx="11252">
                  <c:v>2.2386217795147246E-3</c:v>
                </c:pt>
                <c:pt idx="11253">
                  <c:v>8.7175069466234286E-4</c:v>
                </c:pt>
                <c:pt idx="11254">
                  <c:v>2.9046149083058925E-3</c:v>
                </c:pt>
                <c:pt idx="11255">
                  <c:v>2.2216843799724348E-3</c:v>
                </c:pt>
                <c:pt idx="11257">
                  <c:v>5.2548223011225099E-3</c:v>
                </c:pt>
                <c:pt idx="11258">
                  <c:v>2.1291745287452021E-4</c:v>
                </c:pt>
                <c:pt idx="11259">
                  <c:v>5.0638965143498006E-2</c:v>
                </c:pt>
                <c:pt idx="11260">
                  <c:v>3.8377932044730699E-3</c:v>
                </c:pt>
                <c:pt idx="11262">
                  <c:v>1.1585900789236899E-2</c:v>
                </c:pt>
                <c:pt idx="11263">
                  <c:v>2.7860330068056926E-3</c:v>
                </c:pt>
                <c:pt idx="11264">
                  <c:v>5.5438019601454858E-3</c:v>
                </c:pt>
                <c:pt idx="11265">
                  <c:v>1.1446474804797126E-2</c:v>
                </c:pt>
                <c:pt idx="11266">
                  <c:v>7.7443700547659292E-3</c:v>
                </c:pt>
                <c:pt idx="11267">
                  <c:v>2.0232809779416731E-3</c:v>
                </c:pt>
                <c:pt idx="11268">
                  <c:v>6.5114139483109269E-3</c:v>
                </c:pt>
                <c:pt idx="11269">
                  <c:v>3.4109729598297413E-3</c:v>
                </c:pt>
                <c:pt idx="11270">
                  <c:v>9.4514708699846104E-3</c:v>
                </c:pt>
                <c:pt idx="11271">
                  <c:v>1.451486221642977E-2</c:v>
                </c:pt>
                <c:pt idx="11272">
                  <c:v>9.9163012260987098E-3</c:v>
                </c:pt>
                <c:pt idx="11273">
                  <c:v>7.8457263380268746E-3</c:v>
                </c:pt>
                <c:pt idx="11275">
                  <c:v>1.9095006250834741E-3</c:v>
                </c:pt>
                <c:pt idx="11277">
                  <c:v>5.8007921570748947E-4</c:v>
                </c:pt>
                <c:pt idx="11278">
                  <c:v>6.9311374457368903E-4</c:v>
                </c:pt>
                <c:pt idx="11281">
                  <c:v>3.3578836801811296E-3</c:v>
                </c:pt>
                <c:pt idx="11283">
                  <c:v>6.8225356245704325E-4</c:v>
                </c:pt>
                <c:pt idx="11284">
                  <c:v>2.362692131286074E-4</c:v>
                </c:pt>
                <c:pt idx="11285">
                  <c:v>7.4855169327281822E-3</c:v>
                </c:pt>
                <c:pt idx="11289">
                  <c:v>3.2897353221738332E-4</c:v>
                </c:pt>
                <c:pt idx="11293">
                  <c:v>3.3489240277021414E-4</c:v>
                </c:pt>
                <c:pt idx="11294">
                  <c:v>1.8758969393237917E-3</c:v>
                </c:pt>
                <c:pt idx="11295">
                  <c:v>1.7432705722374093E-3</c:v>
                </c:pt>
                <c:pt idx="11296">
                  <c:v>6.6003743269186306E-4</c:v>
                </c:pt>
                <c:pt idx="11298">
                  <c:v>1.8042605689562088E-3</c:v>
                </c:pt>
                <c:pt idx="11299">
                  <c:v>5.3094050199195336E-3</c:v>
                </c:pt>
                <c:pt idx="11300">
                  <c:v>1.7067798221822885E-3</c:v>
                </c:pt>
                <c:pt idx="11301">
                  <c:v>6.6863892423246957E-4</c:v>
                </c:pt>
                <c:pt idx="11302">
                  <c:v>2.7341463973079541E-3</c:v>
                </c:pt>
                <c:pt idx="11304">
                  <c:v>6.8480971781005812E-3</c:v>
                </c:pt>
                <c:pt idx="11305">
                  <c:v>6.1890896475805029E-4</c:v>
                </c:pt>
                <c:pt idx="11306">
                  <c:v>2.4293873042083467E-3</c:v>
                </c:pt>
                <c:pt idx="11307">
                  <c:v>2.340387377335407E-4</c:v>
                </c:pt>
                <c:pt idx="11308">
                  <c:v>8.1886420112218725E-4</c:v>
                </c:pt>
                <c:pt idx="11309">
                  <c:v>1.4703346755263998E-3</c:v>
                </c:pt>
                <c:pt idx="11311">
                  <c:v>6.7435007974961745E-3</c:v>
                </c:pt>
                <c:pt idx="11312">
                  <c:v>2.3608592094220807E-3</c:v>
                </c:pt>
                <c:pt idx="11313">
                  <c:v>5.0936716754862157E-3</c:v>
                </c:pt>
                <c:pt idx="11314">
                  <c:v>4.7876909503705471E-4</c:v>
                </c:pt>
                <c:pt idx="11315">
                  <c:v>3.1922937354141269E-3</c:v>
                </c:pt>
                <c:pt idx="11316">
                  <c:v>2.9133839630292716E-3</c:v>
                </c:pt>
                <c:pt idx="11317">
                  <c:v>9.9150910092412605E-4</c:v>
                </c:pt>
                <c:pt idx="11319">
                  <c:v>1.208213266392799E-3</c:v>
                </c:pt>
                <c:pt idx="11320">
                  <c:v>1.6494744714561312E-3</c:v>
                </c:pt>
                <c:pt idx="11321">
                  <c:v>2.7430782197559328E-4</c:v>
                </c:pt>
                <c:pt idx="11322">
                  <c:v>2.3528373171023331E-3</c:v>
                </c:pt>
                <c:pt idx="11323">
                  <c:v>2.2715639624558749E-3</c:v>
                </c:pt>
                <c:pt idx="11324">
                  <c:v>1.1659266791814249E-3</c:v>
                </c:pt>
                <c:pt idx="11325">
                  <c:v>2.8280641560166769E-4</c:v>
                </c:pt>
                <c:pt idx="11327">
                  <c:v>2.8991750477109129E-4</c:v>
                </c:pt>
                <c:pt idx="11328">
                  <c:v>4.5669871180747772E-3</c:v>
                </c:pt>
                <c:pt idx="11330">
                  <c:v>3.765375385292181E-4</c:v>
                </c:pt>
                <c:pt idx="11331">
                  <c:v>1.2688245186674859E-3</c:v>
                </c:pt>
                <c:pt idx="11332">
                  <c:v>2.1233929874129483E-3</c:v>
                </c:pt>
                <c:pt idx="11334">
                  <c:v>8.9674160417348972E-4</c:v>
                </c:pt>
                <c:pt idx="11335">
                  <c:v>1.2758883613014672E-3</c:v>
                </c:pt>
                <c:pt idx="11336">
                  <c:v>1.083127515423579E-3</c:v>
                </c:pt>
                <c:pt idx="11337">
                  <c:v>1.1251563200884119E-3</c:v>
                </c:pt>
                <c:pt idx="11338">
                  <c:v>1.3542430954040978E-3</c:v>
                </c:pt>
                <c:pt idx="11339">
                  <c:v>1.0426623352706198E-3</c:v>
                </c:pt>
                <c:pt idx="11340">
                  <c:v>1.5434929625719005E-3</c:v>
                </c:pt>
                <c:pt idx="11341">
                  <c:v>1.1974684175677308E-3</c:v>
                </c:pt>
                <c:pt idx="11342">
                  <c:v>1.418347562354547E-3</c:v>
                </c:pt>
                <c:pt idx="11343">
                  <c:v>5.4367765887986884E-5</c:v>
                </c:pt>
                <c:pt idx="11345">
                  <c:v>2.7280795497815402E-3</c:v>
                </c:pt>
                <c:pt idx="11346">
                  <c:v>5.3404179748990112E-4</c:v>
                </c:pt>
                <c:pt idx="11347">
                  <c:v>2.2976998248216839E-3</c:v>
                </c:pt>
                <c:pt idx="11349">
                  <c:v>9.780253628306956E-4</c:v>
                </c:pt>
                <c:pt idx="11350">
                  <c:v>2.7635473837022612E-3</c:v>
                </c:pt>
                <c:pt idx="11351">
                  <c:v>4.6950552346980797E-4</c:v>
                </c:pt>
                <c:pt idx="11352">
                  <c:v>3.7481011591839473E-4</c:v>
                </c:pt>
                <c:pt idx="11353">
                  <c:v>1.516316162650513E-3</c:v>
                </c:pt>
                <c:pt idx="11354">
                  <c:v>3.8967052520054832E-3</c:v>
                </c:pt>
                <c:pt idx="11355">
                  <c:v>1.0731079469849128E-3</c:v>
                </c:pt>
                <c:pt idx="11356">
                  <c:v>2.5257987547706282E-4</c:v>
                </c:pt>
                <c:pt idx="11357">
                  <c:v>1.8280199828495695E-3</c:v>
                </c:pt>
                <c:pt idx="11358">
                  <c:v>1.3152086289133684E-3</c:v>
                </c:pt>
                <c:pt idx="11359">
                  <c:v>5.2875890194145885E-4</c:v>
                </c:pt>
                <c:pt idx="11360">
                  <c:v>4.7063024075614818E-4</c:v>
                </c:pt>
                <c:pt idx="11361">
                  <c:v>2.6511112749278633E-3</c:v>
                </c:pt>
                <c:pt idx="11362">
                  <c:v>1.6250152630230179E-3</c:v>
                </c:pt>
                <c:pt idx="11363">
                  <c:v>2.2086815075030402E-4</c:v>
                </c:pt>
                <c:pt idx="11364">
                  <c:v>1.3719287476779468E-3</c:v>
                </c:pt>
                <c:pt idx="11365">
                  <c:v>3.9311371702051875E-4</c:v>
                </c:pt>
                <c:pt idx="11366">
                  <c:v>1.0564361836993311E-3</c:v>
                </c:pt>
                <c:pt idx="11367">
                  <c:v>3.2519418481521874E-4</c:v>
                </c:pt>
                <c:pt idx="11368">
                  <c:v>1.5869618410974838E-3</c:v>
                </c:pt>
                <c:pt idx="11369">
                  <c:v>3.297307581368688E-4</c:v>
                </c:pt>
                <c:pt idx="11370">
                  <c:v>7.3730049880702778E-4</c:v>
                </c:pt>
                <c:pt idx="11373">
                  <c:v>5.2983837340998114E-4</c:v>
                </c:pt>
                <c:pt idx="11374">
                  <c:v>1.9099155963653578E-3</c:v>
                </c:pt>
                <c:pt idx="11375">
                  <c:v>4.6640552644201799E-4</c:v>
                </c:pt>
                <c:pt idx="11377">
                  <c:v>3.207441581846857E-4</c:v>
                </c:pt>
                <c:pt idx="11378">
                  <c:v>7.9863114092706988E-4</c:v>
                </c:pt>
                <c:pt idx="11380">
                  <c:v>3.9659127720047022E-4</c:v>
                </c:pt>
                <c:pt idx="11381">
                  <c:v>6.9431331119730502E-4</c:v>
                </c:pt>
                <c:pt idx="11382">
                  <c:v>5.6109983390754846E-3</c:v>
                </c:pt>
                <c:pt idx="11383">
                  <c:v>1.1660166926357053E-3</c:v>
                </c:pt>
                <c:pt idx="11384">
                  <c:v>3.7089368216960215E-3</c:v>
                </c:pt>
                <c:pt idx="11385">
                  <c:v>1.7159979158700774E-3</c:v>
                </c:pt>
                <c:pt idx="11386">
                  <c:v>6.1543303655546208E-4</c:v>
                </c:pt>
                <c:pt idx="11387">
                  <c:v>1.0753130024822489E-2</c:v>
                </c:pt>
                <c:pt idx="11388">
                  <c:v>4.8944258903203869E-3</c:v>
                </c:pt>
                <c:pt idx="11390">
                  <c:v>4.7387041054005015E-3</c:v>
                </c:pt>
                <c:pt idx="11391">
                  <c:v>5.0902939501363512E-4</c:v>
                </c:pt>
                <c:pt idx="11392">
                  <c:v>4.7842623176740859E-3</c:v>
                </c:pt>
                <c:pt idx="11393">
                  <c:v>4.3791185351296617E-4</c:v>
                </c:pt>
                <c:pt idx="11394">
                  <c:v>6.7415891338614407E-4</c:v>
                </c:pt>
                <c:pt idx="11395">
                  <c:v>2.5715799703214602E-4</c:v>
                </c:pt>
                <c:pt idx="11398">
                  <c:v>6.1074541465307918E-3</c:v>
                </c:pt>
                <c:pt idx="11399">
                  <c:v>6.2192366192212259E-3</c:v>
                </c:pt>
                <c:pt idx="11400">
                  <c:v>3.5180619218546809E-4</c:v>
                </c:pt>
                <c:pt idx="11401">
                  <c:v>5.8152704962680614E-3</c:v>
                </c:pt>
                <c:pt idx="11402">
                  <c:v>1.3133061741460901E-3</c:v>
                </c:pt>
                <c:pt idx="11403">
                  <c:v>5.1663563570775617E-4</c:v>
                </c:pt>
                <c:pt idx="11404">
                  <c:v>1.1171375796722473E-3</c:v>
                </c:pt>
                <c:pt idx="11406">
                  <c:v>1.3445747466455434E-2</c:v>
                </c:pt>
                <c:pt idx="11407">
                  <c:v>5.0526004193780505E-2</c:v>
                </c:pt>
                <c:pt idx="11409">
                  <c:v>3.6851490032097735E-2</c:v>
                </c:pt>
                <c:pt idx="11410">
                  <c:v>4.9362635415220986E-3</c:v>
                </c:pt>
                <c:pt idx="11411">
                  <c:v>6.6887736294759803E-3</c:v>
                </c:pt>
                <c:pt idx="11412">
                  <c:v>3.8341912958874597E-2</c:v>
                </c:pt>
                <c:pt idx="11413">
                  <c:v>4.2558830359122564E-2</c:v>
                </c:pt>
                <c:pt idx="11415">
                  <c:v>3.0526330776738289E-2</c:v>
                </c:pt>
                <c:pt idx="11417">
                  <c:v>3.8754620500025455E-2</c:v>
                </c:pt>
                <c:pt idx="11418">
                  <c:v>1.4770978965181493E-3</c:v>
                </c:pt>
                <c:pt idx="11419">
                  <c:v>1.1523091053822669E-2</c:v>
                </c:pt>
                <c:pt idx="11421">
                  <c:v>1.9490830315919299E-4</c:v>
                </c:pt>
                <c:pt idx="11422">
                  <c:v>7.837881814708792E-5</c:v>
                </c:pt>
                <c:pt idx="11425">
                  <c:v>7.9241928598913539E-5</c:v>
                </c:pt>
                <c:pt idx="11426">
                  <c:v>8.9135733438383373E-4</c:v>
                </c:pt>
                <c:pt idx="11427">
                  <c:v>7.6380436689992514E-4</c:v>
                </c:pt>
                <c:pt idx="11428">
                  <c:v>2.2823119115004194E-3</c:v>
                </c:pt>
                <c:pt idx="11429">
                  <c:v>5.2164217010796613E-4</c:v>
                </c:pt>
                <c:pt idx="11430">
                  <c:v>1.0465692047306915E-4</c:v>
                </c:pt>
                <c:pt idx="11431">
                  <c:v>7.0982361827264082E-4</c:v>
                </c:pt>
                <c:pt idx="11432">
                  <c:v>6.6145899537283989E-4</c:v>
                </c:pt>
                <c:pt idx="11433">
                  <c:v>7.0119697869270954E-5</c:v>
                </c:pt>
                <c:pt idx="11434">
                  <c:v>5.2700724361916642E-4</c:v>
                </c:pt>
                <c:pt idx="11435">
                  <c:v>1.7436735494986803E-4</c:v>
                </c:pt>
                <c:pt idx="11436">
                  <c:v>2.9560824581021441E-4</c:v>
                </c:pt>
                <c:pt idx="11437">
                  <c:v>4.8935221312745262E-4</c:v>
                </c:pt>
                <c:pt idx="11438">
                  <c:v>7.2074737933513165E-5</c:v>
                </c:pt>
                <c:pt idx="11439">
                  <c:v>5.0211856382457217E-4</c:v>
                </c:pt>
                <c:pt idx="11442">
                  <c:v>2.5761855447376227E-2</c:v>
                </c:pt>
                <c:pt idx="11443">
                  <c:v>5.5451140550608167E-4</c:v>
                </c:pt>
                <c:pt idx="11444">
                  <c:v>7.1810037749373687E-3</c:v>
                </c:pt>
                <c:pt idx="11445">
                  <c:v>8.7936419231676322E-3</c:v>
                </c:pt>
                <c:pt idx="11446">
                  <c:v>4.1880984162613877E-2</c:v>
                </c:pt>
                <c:pt idx="11449">
                  <c:v>2.4146275934287175E-3</c:v>
                </c:pt>
                <c:pt idx="11450">
                  <c:v>5.1761673050990358E-4</c:v>
                </c:pt>
                <c:pt idx="11456">
                  <c:v>7.5167682763098876E-4</c:v>
                </c:pt>
                <c:pt idx="11457">
                  <c:v>1.005237731134333E-3</c:v>
                </c:pt>
                <c:pt idx="11458">
                  <c:v>2.0018002625758673E-4</c:v>
                </c:pt>
                <c:pt idx="11459">
                  <c:v>7.2858195558165358E-4</c:v>
                </c:pt>
                <c:pt idx="11460">
                  <c:v>2.3989627633292301E-4</c:v>
                </c:pt>
                <c:pt idx="11461">
                  <c:v>5.1580182696604488E-4</c:v>
                </c:pt>
                <c:pt idx="11462">
                  <c:v>1.1467566738251761E-3</c:v>
                </c:pt>
                <c:pt idx="11465">
                  <c:v>1.5520329243898218E-4</c:v>
                </c:pt>
                <c:pt idx="11466">
                  <c:v>4.4946760113668714E-4</c:v>
                </c:pt>
                <c:pt idx="11467">
                  <c:v>1.8978961316652727E-3</c:v>
                </c:pt>
                <c:pt idx="11468">
                  <c:v>2.5688931244680492E-3</c:v>
                </c:pt>
                <c:pt idx="11469">
                  <c:v>7.0606712806344288E-4</c:v>
                </c:pt>
                <c:pt idx="11470">
                  <c:v>5.9141315988113692E-4</c:v>
                </c:pt>
                <c:pt idx="11473">
                  <c:v>7.5690037080480724E-4</c:v>
                </c:pt>
                <c:pt idx="11474">
                  <c:v>1.2550753818575022E-3</c:v>
                </c:pt>
                <c:pt idx="11475">
                  <c:v>2.2436701143926565E-3</c:v>
                </c:pt>
                <c:pt idx="11476">
                  <c:v>6.2146789988907689E-4</c:v>
                </c:pt>
                <c:pt idx="11477">
                  <c:v>1.4463452136052755E-3</c:v>
                </c:pt>
                <c:pt idx="11478">
                  <c:v>3.6772650059895652E-4</c:v>
                </c:pt>
                <c:pt idx="11479">
                  <c:v>9.3950037717996837E-4</c:v>
                </c:pt>
                <c:pt idx="11480">
                  <c:v>2.4892254664370013E-3</c:v>
                </c:pt>
                <c:pt idx="11481">
                  <c:v>7.8252880108861688E-4</c:v>
                </c:pt>
                <c:pt idx="11482">
                  <c:v>2.5318115878569915E-3</c:v>
                </c:pt>
                <c:pt idx="11484">
                  <c:v>4.0505038274745993E-4</c:v>
                </c:pt>
                <c:pt idx="11486">
                  <c:v>8.336191859070678E-4</c:v>
                </c:pt>
                <c:pt idx="11489">
                  <c:v>1.0805096343617462E-3</c:v>
                </c:pt>
                <c:pt idx="11490">
                  <c:v>5.5260814012526914E-4</c:v>
                </c:pt>
                <c:pt idx="11491">
                  <c:v>6.4963781923021643E-4</c:v>
                </c:pt>
                <c:pt idx="11494">
                  <c:v>5.4326577262233289E-4</c:v>
                </c:pt>
                <c:pt idx="11495">
                  <c:v>1.6445145387287635E-4</c:v>
                </c:pt>
                <c:pt idx="11496">
                  <c:v>0.33645972859186346</c:v>
                </c:pt>
                <c:pt idx="11497">
                  <c:v>1</c:v>
                </c:pt>
                <c:pt idx="11500">
                  <c:v>2.1247155092867756E-4</c:v>
                </c:pt>
                <c:pt idx="11501">
                  <c:v>6.5358165321325393E-2</c:v>
                </c:pt>
                <c:pt idx="11502">
                  <c:v>0.12022213432241803</c:v>
                </c:pt>
                <c:pt idx="11503">
                  <c:v>0.32041494766801992</c:v>
                </c:pt>
                <c:pt idx="11504">
                  <c:v>2.8711809519959778E-2</c:v>
                </c:pt>
                <c:pt idx="11505">
                  <c:v>0.77983450867505821</c:v>
                </c:pt>
                <c:pt idx="11506">
                  <c:v>7.2346422052522324E-4</c:v>
                </c:pt>
                <c:pt idx="11507">
                  <c:v>2.1680588078364588E-3</c:v>
                </c:pt>
                <c:pt idx="11508">
                  <c:v>2.9618857441372888E-2</c:v>
                </c:pt>
                <c:pt idx="11509">
                  <c:v>0.23126194035249897</c:v>
                </c:pt>
                <c:pt idx="11511">
                  <c:v>9.2257280919525429E-4</c:v>
                </c:pt>
                <c:pt idx="11514">
                  <c:v>3.5527187691228153E-2</c:v>
                </c:pt>
                <c:pt idx="11515">
                  <c:v>0.35058013597676552</c:v>
                </c:pt>
                <c:pt idx="11517">
                  <c:v>4.5528698706809922E-2</c:v>
                </c:pt>
                <c:pt idx="11518">
                  <c:v>6.9647672849778477E-2</c:v>
                </c:pt>
                <c:pt idx="11519">
                  <c:v>1.7951203323726416E-2</c:v>
                </c:pt>
                <c:pt idx="11520">
                  <c:v>0.31117113383174522</c:v>
                </c:pt>
                <c:pt idx="11521">
                  <c:v>1.5167279996014108E-3</c:v>
                </c:pt>
                <c:pt idx="11522">
                  <c:v>1.4015816134668301E-3</c:v>
                </c:pt>
                <c:pt idx="11523">
                  <c:v>0.34325472007709684</c:v>
                </c:pt>
                <c:pt idx="11524">
                  <c:v>5.5877252521210431E-2</c:v>
                </c:pt>
                <c:pt idx="11525">
                  <c:v>5.9954933723540432E-4</c:v>
                </c:pt>
                <c:pt idx="11526">
                  <c:v>0.19507598592824585</c:v>
                </c:pt>
                <c:pt idx="11527">
                  <c:v>6.0392978796146985E-4</c:v>
                </c:pt>
                <c:pt idx="11528">
                  <c:v>5.0266848768506394E-4</c:v>
                </c:pt>
                <c:pt idx="11529">
                  <c:v>9.790782536798116E-3</c:v>
                </c:pt>
                <c:pt idx="11530">
                  <c:v>1.5704654302030833E-3</c:v>
                </c:pt>
                <c:pt idx="11531">
                  <c:v>0.12200654696874055</c:v>
                </c:pt>
                <c:pt idx="11532">
                  <c:v>2.4630704487007063E-4</c:v>
                </c:pt>
                <c:pt idx="11533">
                  <c:v>3.2745650402904561E-4</c:v>
                </c:pt>
                <c:pt idx="11534">
                  <c:v>0.44465977084062358</c:v>
                </c:pt>
                <c:pt idx="11535">
                  <c:v>4.3675409864557452E-2</c:v>
                </c:pt>
                <c:pt idx="11536">
                  <c:v>4.4592240778678682E-2</c:v>
                </c:pt>
                <c:pt idx="11537">
                  <c:v>2.2799008801582667E-2</c:v>
                </c:pt>
                <c:pt idx="11538">
                  <c:v>4.3893926306363358E-2</c:v>
                </c:pt>
                <c:pt idx="11540">
                  <c:v>1.2889039743580624E-2</c:v>
                </c:pt>
                <c:pt idx="11541">
                  <c:v>4.2925127034198964E-2</c:v>
                </c:pt>
                <c:pt idx="11543">
                  <c:v>2.7883280768736838E-2</c:v>
                </c:pt>
                <c:pt idx="11544">
                  <c:v>3.9850446602079731E-2</c:v>
                </c:pt>
                <c:pt idx="11545">
                  <c:v>1.0695146152735041E-2</c:v>
                </c:pt>
                <c:pt idx="11547">
                  <c:v>9.8802931253895378E-4</c:v>
                </c:pt>
                <c:pt idx="11549">
                  <c:v>0.10367889863922919</c:v>
                </c:pt>
                <c:pt idx="11550">
                  <c:v>9.2075769229940175E-4</c:v>
                </c:pt>
                <c:pt idx="11551">
                  <c:v>1.9520636229512871E-2</c:v>
                </c:pt>
                <c:pt idx="11552">
                  <c:v>1.3747637828646044E-2</c:v>
                </c:pt>
                <c:pt idx="11553">
                  <c:v>6.6968160986031949E-2</c:v>
                </c:pt>
                <c:pt idx="11554">
                  <c:v>1.6517488235570201E-3</c:v>
                </c:pt>
                <c:pt idx="11555">
                  <c:v>5.6997089345960116E-2</c:v>
                </c:pt>
                <c:pt idx="11556">
                  <c:v>3.8169051362910454E-2</c:v>
                </c:pt>
                <c:pt idx="11557">
                  <c:v>6.6521941919740219E-3</c:v>
                </c:pt>
                <c:pt idx="11558">
                  <c:v>1.2056468795712618E-2</c:v>
                </c:pt>
                <c:pt idx="11559">
                  <c:v>7.7494237135203536E-2</c:v>
                </c:pt>
                <c:pt idx="11561">
                  <c:v>3.693484401647506E-3</c:v>
                </c:pt>
                <c:pt idx="11562">
                  <c:v>5.1098086031560359E-3</c:v>
                </c:pt>
                <c:pt idx="11564">
                  <c:v>2.228305434938127E-3</c:v>
                </c:pt>
                <c:pt idx="11565">
                  <c:v>3.9995420099734312E-4</c:v>
                </c:pt>
                <c:pt idx="11566">
                  <c:v>1.1081667882345133E-3</c:v>
                </c:pt>
                <c:pt idx="11567">
                  <c:v>1.3695213499352636E-3</c:v>
                </c:pt>
                <c:pt idx="11568">
                  <c:v>1.5526026453306699E-3</c:v>
                </c:pt>
                <c:pt idx="11569">
                  <c:v>9.0091711418404438E-4</c:v>
                </c:pt>
                <c:pt idx="11570">
                  <c:v>1.5109099874824053E-3</c:v>
                </c:pt>
                <c:pt idx="11571">
                  <c:v>3.078612583790549E-4</c:v>
                </c:pt>
                <c:pt idx="11572">
                  <c:v>5.9695933189333019E-4</c:v>
                </c:pt>
                <c:pt idx="11573">
                  <c:v>4.264374262304819E-3</c:v>
                </c:pt>
                <c:pt idx="11574">
                  <c:v>4.3674136705554003E-4</c:v>
                </c:pt>
                <c:pt idx="11575">
                  <c:v>1.5407187565195206E-3</c:v>
                </c:pt>
                <c:pt idx="11576">
                  <c:v>2.152172570464956E-4</c:v>
                </c:pt>
                <c:pt idx="11577">
                  <c:v>8.6484446085212678E-4</c:v>
                </c:pt>
                <c:pt idx="11578">
                  <c:v>3.1624110051794371E-3</c:v>
                </c:pt>
                <c:pt idx="11579">
                  <c:v>6.6471662644623948E-4</c:v>
                </c:pt>
                <c:pt idx="11580">
                  <c:v>5.8097171547399126E-4</c:v>
                </c:pt>
                <c:pt idx="11581">
                  <c:v>2.3390617528646317E-4</c:v>
                </c:pt>
                <c:pt idx="11582">
                  <c:v>6.51128755462044E-3</c:v>
                </c:pt>
                <c:pt idx="11583">
                  <c:v>2.253916949220443E-3</c:v>
                </c:pt>
                <c:pt idx="11584">
                  <c:v>2.7785052612716008E-3</c:v>
                </c:pt>
                <c:pt idx="11585">
                  <c:v>7.2205101009931161E-4</c:v>
                </c:pt>
                <c:pt idx="11586">
                  <c:v>4.4693507012513196E-3</c:v>
                </c:pt>
                <c:pt idx="11587">
                  <c:v>9.0070168076785881E-4</c:v>
                </c:pt>
                <c:pt idx="11588">
                  <c:v>7.4538479699844281E-4</c:v>
                </c:pt>
                <c:pt idx="11589">
                  <c:v>9.728177222364002E-4</c:v>
                </c:pt>
                <c:pt idx="11590">
                  <c:v>3.4537865450721462E-4</c:v>
                </c:pt>
                <c:pt idx="11591">
                  <c:v>5.5705018755662205E-4</c:v>
                </c:pt>
                <c:pt idx="11592">
                  <c:v>3.4395049933232491E-3</c:v>
                </c:pt>
                <c:pt idx="11593">
                  <c:v>3.4114815413662904E-3</c:v>
                </c:pt>
                <c:pt idx="11594">
                  <c:v>4.4799959089066475E-3</c:v>
                </c:pt>
                <c:pt idx="11595">
                  <c:v>1.2261831345328892E-4</c:v>
                </c:pt>
                <c:pt idx="11596">
                  <c:v>2.157097540289382E-3</c:v>
                </c:pt>
                <c:pt idx="11597">
                  <c:v>3.1331314426352448E-4</c:v>
                </c:pt>
                <c:pt idx="11598">
                  <c:v>3.1241854925433384E-3</c:v>
                </c:pt>
                <c:pt idx="11599">
                  <c:v>1.572315613731874E-3</c:v>
                </c:pt>
                <c:pt idx="11600">
                  <c:v>8.8329462278329733E-4</c:v>
                </c:pt>
                <c:pt idx="11602">
                  <c:v>5.3692309714677958E-4</c:v>
                </c:pt>
                <c:pt idx="11605">
                  <c:v>1.0911990381306819E-3</c:v>
                </c:pt>
                <c:pt idx="11606">
                  <c:v>2.1288621367711613E-3</c:v>
                </c:pt>
                <c:pt idx="11607">
                  <c:v>8.3317746417180261E-4</c:v>
                </c:pt>
                <c:pt idx="11608">
                  <c:v>8.2303717013530286E-4</c:v>
                </c:pt>
                <c:pt idx="11609">
                  <c:v>8.4078039023492918E-4</c:v>
                </c:pt>
                <c:pt idx="11610">
                  <c:v>2.6758428594319816E-3</c:v>
                </c:pt>
                <c:pt idx="11611">
                  <c:v>2.096829046675709E-3</c:v>
                </c:pt>
                <c:pt idx="11613">
                  <c:v>1.4096935589342512E-3</c:v>
                </c:pt>
                <c:pt idx="11616">
                  <c:v>9.4719916154967015E-4</c:v>
                </c:pt>
                <c:pt idx="11617">
                  <c:v>6.5427437855796605E-4</c:v>
                </c:pt>
                <c:pt idx="11618">
                  <c:v>1.6467581979125862E-3</c:v>
                </c:pt>
                <c:pt idx="11619">
                  <c:v>4.1112877636124859E-4</c:v>
                </c:pt>
                <c:pt idx="11620">
                  <c:v>2.1877980313505561E-4</c:v>
                </c:pt>
                <c:pt idx="11622">
                  <c:v>1.2617056160859915E-2</c:v>
                </c:pt>
                <c:pt idx="11623">
                  <c:v>5.2482220661690185E-4</c:v>
                </c:pt>
                <c:pt idx="11625">
                  <c:v>1.3671191040643702E-3</c:v>
                </c:pt>
                <c:pt idx="11626">
                  <c:v>3.0373459190874069E-2</c:v>
                </c:pt>
                <c:pt idx="11627">
                  <c:v>1.0657183588988829E-2</c:v>
                </c:pt>
                <c:pt idx="11628">
                  <c:v>4.3300299886546365E-3</c:v>
                </c:pt>
                <c:pt idx="11629">
                  <c:v>1.8116612008608809E-2</c:v>
                </c:pt>
                <c:pt idx="11630">
                  <c:v>5.7862736928218752E-3</c:v>
                </c:pt>
                <c:pt idx="11631">
                  <c:v>3.1762076500206016E-2</c:v>
                </c:pt>
                <c:pt idx="11632">
                  <c:v>1.3923685514129246E-2</c:v>
                </c:pt>
                <c:pt idx="11633">
                  <c:v>1.1743213728518371E-2</c:v>
                </c:pt>
                <c:pt idx="11634">
                  <c:v>2.9172980551985871E-2</c:v>
                </c:pt>
                <c:pt idx="11635">
                  <c:v>1.5256557931698773E-3</c:v>
                </c:pt>
                <c:pt idx="11636">
                  <c:v>3.1793189224531867E-3</c:v>
                </c:pt>
                <c:pt idx="11637">
                  <c:v>1.3754923432071327E-2</c:v>
                </c:pt>
                <c:pt idx="11638">
                  <c:v>3.0980670595469315E-2</c:v>
                </c:pt>
                <c:pt idx="11639">
                  <c:v>7.0068885921208493E-4</c:v>
                </c:pt>
                <c:pt idx="11640">
                  <c:v>2.8233789793204005E-2</c:v>
                </c:pt>
                <c:pt idx="11641">
                  <c:v>6.1684211657360259E-3</c:v>
                </c:pt>
                <c:pt idx="11642">
                  <c:v>2.2974006656329457E-3</c:v>
                </c:pt>
                <c:pt idx="11643">
                  <c:v>1.6422080845953134E-3</c:v>
                </c:pt>
                <c:pt idx="11644">
                  <c:v>2.3824849942203469E-4</c:v>
                </c:pt>
                <c:pt idx="11645">
                  <c:v>1.850893112713877E-3</c:v>
                </c:pt>
                <c:pt idx="11646">
                  <c:v>4.4108808063755792E-2</c:v>
                </c:pt>
                <c:pt idx="11647">
                  <c:v>8.7663395265246934E-3</c:v>
                </c:pt>
                <c:pt idx="11648">
                  <c:v>4.051698410096409E-2</c:v>
                </c:pt>
                <c:pt idx="11649">
                  <c:v>6.7506122064610171E-3</c:v>
                </c:pt>
                <c:pt idx="11651">
                  <c:v>9.6609096955057336E-4</c:v>
                </c:pt>
                <c:pt idx="11652">
                  <c:v>9.5570470175230767E-4</c:v>
                </c:pt>
                <c:pt idx="11653">
                  <c:v>1.5400872643878396E-3</c:v>
                </c:pt>
                <c:pt idx="11654">
                  <c:v>9.3075750421939794E-3</c:v>
                </c:pt>
                <c:pt idx="11655">
                  <c:v>1.6249276842002845E-3</c:v>
                </c:pt>
                <c:pt idx="11656">
                  <c:v>4.2443898830849952E-3</c:v>
                </c:pt>
                <c:pt idx="11657">
                  <c:v>9.9231864224099981E-3</c:v>
                </c:pt>
                <c:pt idx="11659">
                  <c:v>5.3999301835747339E-2</c:v>
                </c:pt>
                <c:pt idx="11660">
                  <c:v>3.9176448372514987E-3</c:v>
                </c:pt>
                <c:pt idx="11661">
                  <c:v>1.0993906879336577E-3</c:v>
                </c:pt>
                <c:pt idx="11662">
                  <c:v>3.8233162347020059E-3</c:v>
                </c:pt>
                <c:pt idx="11663">
                  <c:v>4.179025392502226E-2</c:v>
                </c:pt>
                <c:pt idx="11664">
                  <c:v>1.5578024078612449E-2</c:v>
                </c:pt>
                <c:pt idx="11665">
                  <c:v>3.2267678700194156E-3</c:v>
                </c:pt>
                <c:pt idx="11666">
                  <c:v>1.4207307007144389E-4</c:v>
                </c:pt>
                <c:pt idx="11667">
                  <c:v>5.5195324295735579E-2</c:v>
                </c:pt>
                <c:pt idx="11668">
                  <c:v>9.4937818311727748E-2</c:v>
                </c:pt>
                <c:pt idx="11669">
                  <c:v>1.5716694737453987E-2</c:v>
                </c:pt>
                <c:pt idx="11670">
                  <c:v>2.4003906506047206E-2</c:v>
                </c:pt>
                <c:pt idx="11671">
                  <c:v>1.7401169717615894E-4</c:v>
                </c:pt>
                <c:pt idx="11672">
                  <c:v>0.10765893935864373</c:v>
                </c:pt>
                <c:pt idx="11673">
                  <c:v>5.4853906695892744E-3</c:v>
                </c:pt>
                <c:pt idx="11674">
                  <c:v>5.5117453675913232E-2</c:v>
                </c:pt>
                <c:pt idx="11675">
                  <c:v>4.8502969180917602E-4</c:v>
                </c:pt>
                <c:pt idx="11676">
                  <c:v>5.1718461770188906E-2</c:v>
                </c:pt>
                <c:pt idx="11677">
                  <c:v>1.6614776318051194E-2</c:v>
                </c:pt>
                <c:pt idx="11678">
                  <c:v>3.1132869596615542E-2</c:v>
                </c:pt>
                <c:pt idx="11679">
                  <c:v>1.4840346074125987E-2</c:v>
                </c:pt>
                <c:pt idx="11680">
                  <c:v>3.1900724275805807E-2</c:v>
                </c:pt>
                <c:pt idx="11682">
                  <c:v>2.6376327924879062E-4</c:v>
                </c:pt>
                <c:pt idx="11683">
                  <c:v>1.911830833232513E-2</c:v>
                </c:pt>
                <c:pt idx="11684">
                  <c:v>2.330972604119776E-2</c:v>
                </c:pt>
                <c:pt idx="11685">
                  <c:v>1.1087019464831401E-2</c:v>
                </c:pt>
                <c:pt idx="11686">
                  <c:v>9.3750576625937533E-3</c:v>
                </c:pt>
                <c:pt idx="11687">
                  <c:v>1.2389856610452322E-2</c:v>
                </c:pt>
                <c:pt idx="11688">
                  <c:v>1.2128998580035183E-2</c:v>
                </c:pt>
                <c:pt idx="11689">
                  <c:v>1.6863845364805449E-4</c:v>
                </c:pt>
                <c:pt idx="11690">
                  <c:v>4.5791816154688372E-2</c:v>
                </c:pt>
                <c:pt idx="11691">
                  <c:v>2.4483312990992759E-3</c:v>
                </c:pt>
                <c:pt idx="11692">
                  <c:v>6.7955892181333782E-4</c:v>
                </c:pt>
                <c:pt idx="11693">
                  <c:v>1.878059609175951E-4</c:v>
                </c:pt>
                <c:pt idx="11694">
                  <c:v>3.6293981862158698E-3</c:v>
                </c:pt>
                <c:pt idx="11696">
                  <c:v>3.4854472827037429E-4</c:v>
                </c:pt>
                <c:pt idx="11697">
                  <c:v>2.1656474043687424E-2</c:v>
                </c:pt>
                <c:pt idx="11698">
                  <c:v>6.9297227632442449E-3</c:v>
                </c:pt>
                <c:pt idx="11700">
                  <c:v>8.6277687461863099E-3</c:v>
                </c:pt>
                <c:pt idx="11702">
                  <c:v>2.8387491288554279E-3</c:v>
                </c:pt>
                <c:pt idx="11703">
                  <c:v>2.2821281936023625E-2</c:v>
                </c:pt>
                <c:pt idx="11704">
                  <c:v>3.0566808505792516E-4</c:v>
                </c:pt>
                <c:pt idx="11705">
                  <c:v>4.2038999168881962E-4</c:v>
                </c:pt>
                <c:pt idx="11706">
                  <c:v>1.1394065934426877E-3</c:v>
                </c:pt>
                <c:pt idx="11707">
                  <c:v>1.5983018270398744E-3</c:v>
                </c:pt>
                <c:pt idx="11708">
                  <c:v>0.24576379919160904</c:v>
                </c:pt>
                <c:pt idx="11710">
                  <c:v>0.33233958698122795</c:v>
                </c:pt>
                <c:pt idx="11711">
                  <c:v>8.7254669755478936E-3</c:v>
                </c:pt>
                <c:pt idx="11713">
                  <c:v>0.50490591934581019</c:v>
                </c:pt>
                <c:pt idx="11714">
                  <c:v>0.26800586656553521</c:v>
                </c:pt>
                <c:pt idx="11715">
                  <c:v>3.2269336990970414E-4</c:v>
                </c:pt>
                <c:pt idx="11716">
                  <c:v>3.4263868058377757E-2</c:v>
                </c:pt>
                <c:pt idx="11717">
                  <c:v>8.340839092200214E-2</c:v>
                </c:pt>
                <c:pt idx="11718">
                  <c:v>0.17717614756343067</c:v>
                </c:pt>
                <c:pt idx="11719">
                  <c:v>0.20398120733208597</c:v>
                </c:pt>
                <c:pt idx="11720">
                  <c:v>2.7608720409944817E-2</c:v>
                </c:pt>
                <c:pt idx="11721">
                  <c:v>2.161193480549801E-3</c:v>
                </c:pt>
                <c:pt idx="11722">
                  <c:v>0.17753497711719005</c:v>
                </c:pt>
                <c:pt idx="11723">
                  <c:v>0.10872722530062384</c:v>
                </c:pt>
                <c:pt idx="11724">
                  <c:v>4.0516753402956962E-2</c:v>
                </c:pt>
                <c:pt idx="11727">
                  <c:v>1.1295444752092611E-4</c:v>
                </c:pt>
                <c:pt idx="11728">
                  <c:v>0.42978665952678419</c:v>
                </c:pt>
                <c:pt idx="11729">
                  <c:v>0.49122873475149215</c:v>
                </c:pt>
                <c:pt idx="11730">
                  <c:v>1.4437821243124614E-3</c:v>
                </c:pt>
                <c:pt idx="11731">
                  <c:v>9.3933601874260381E-3</c:v>
                </c:pt>
                <c:pt idx="11732">
                  <c:v>2.2807118062784367E-3</c:v>
                </c:pt>
                <c:pt idx="11733">
                  <c:v>1.8454276250712776E-2</c:v>
                </c:pt>
                <c:pt idx="11734">
                  <c:v>1.3635586195049542E-2</c:v>
                </c:pt>
                <c:pt idx="11735">
                  <c:v>0.48326828233820124</c:v>
                </c:pt>
                <c:pt idx="11736">
                  <c:v>3.6203746353109051E-2</c:v>
                </c:pt>
                <c:pt idx="11737">
                  <c:v>1.3013160074296938E-2</c:v>
                </c:pt>
                <c:pt idx="11739">
                  <c:v>1.5953398563479045E-4</c:v>
                </c:pt>
                <c:pt idx="11740">
                  <c:v>9.5728099143393586E-2</c:v>
                </c:pt>
                <c:pt idx="11741">
                  <c:v>3.068546193148123E-2</c:v>
                </c:pt>
                <c:pt idx="11742">
                  <c:v>5.8448054453869632E-3</c:v>
                </c:pt>
                <c:pt idx="11743">
                  <c:v>9.1118831951545291E-3</c:v>
                </c:pt>
                <c:pt idx="11744">
                  <c:v>7.0012393339864577E-3</c:v>
                </c:pt>
                <c:pt idx="11745">
                  <c:v>0.21733478105112966</c:v>
                </c:pt>
                <c:pt idx="11746">
                  <c:v>7.1480517682119327E-2</c:v>
                </c:pt>
                <c:pt idx="11747">
                  <c:v>1.7576917380579037E-3</c:v>
                </c:pt>
                <c:pt idx="11748">
                  <c:v>1.6146079815418626E-2</c:v>
                </c:pt>
                <c:pt idx="11749">
                  <c:v>4.2692715582359269E-3</c:v>
                </c:pt>
                <c:pt idx="11750">
                  <c:v>2.0018941374531514E-3</c:v>
                </c:pt>
                <c:pt idx="11752">
                  <c:v>2.6441319779831068E-4</c:v>
                </c:pt>
                <c:pt idx="11754">
                  <c:v>3.8292576021061993E-4</c:v>
                </c:pt>
                <c:pt idx="11755">
                  <c:v>4.2182834219470406E-4</c:v>
                </c:pt>
                <c:pt idx="11757">
                  <c:v>2.2409127482627569E-4</c:v>
                </c:pt>
                <c:pt idx="11758">
                  <c:v>1.5289290287088724E-3</c:v>
                </c:pt>
                <c:pt idx="11759">
                  <c:v>1.8023298256992185E-2</c:v>
                </c:pt>
                <c:pt idx="11760">
                  <c:v>1.5618514397088123E-2</c:v>
                </c:pt>
                <c:pt idx="11761">
                  <c:v>3.4821908129722282E-3</c:v>
                </c:pt>
                <c:pt idx="11762">
                  <c:v>1.9761473080592305E-2</c:v>
                </c:pt>
                <c:pt idx="11764">
                  <c:v>5.84695697868369E-3</c:v>
                </c:pt>
                <c:pt idx="11765">
                  <c:v>2.7854307389354942E-3</c:v>
                </c:pt>
                <c:pt idx="11766">
                  <c:v>8.8894644362246065E-4</c:v>
                </c:pt>
                <c:pt idx="11767">
                  <c:v>4.7058389865639828E-3</c:v>
                </c:pt>
                <c:pt idx="11771">
                  <c:v>1.550290935130272E-3</c:v>
                </c:pt>
                <c:pt idx="11772">
                  <c:v>6.6799261902223918E-3</c:v>
                </c:pt>
                <c:pt idx="11773">
                  <c:v>1.9116556117054937E-3</c:v>
                </c:pt>
                <c:pt idx="11774">
                  <c:v>1.8798365166368521E-2</c:v>
                </c:pt>
                <c:pt idx="11775">
                  <c:v>2.4454009848815128E-2</c:v>
                </c:pt>
                <c:pt idx="11776">
                  <c:v>6.4700015820580242E-2</c:v>
                </c:pt>
                <c:pt idx="11778">
                  <c:v>4.1663265096595606E-4</c:v>
                </c:pt>
                <c:pt idx="11779">
                  <c:v>1.9236832906640725E-3</c:v>
                </c:pt>
                <c:pt idx="11782">
                  <c:v>1.8836419516127167E-3</c:v>
                </c:pt>
                <c:pt idx="11783">
                  <c:v>1.3602846904892849E-3</c:v>
                </c:pt>
                <c:pt idx="11785">
                  <c:v>8.5342696611504941E-5</c:v>
                </c:pt>
                <c:pt idx="11786">
                  <c:v>2.2437412995334753E-3</c:v>
                </c:pt>
                <c:pt idx="11787">
                  <c:v>5.3283793157552547E-4</c:v>
                </c:pt>
                <c:pt idx="11788">
                  <c:v>8.0815201582581648E-4</c:v>
                </c:pt>
                <c:pt idx="11789">
                  <c:v>3.7617808954019593E-3</c:v>
                </c:pt>
                <c:pt idx="11791">
                  <c:v>5.3502573471119873E-4</c:v>
                </c:pt>
                <c:pt idx="11792">
                  <c:v>5.0830900231570923E-4</c:v>
                </c:pt>
                <c:pt idx="11794">
                  <c:v>7.7363751303862892E-4</c:v>
                </c:pt>
                <c:pt idx="11795">
                  <c:v>1.8393140286498458E-3</c:v>
                </c:pt>
                <c:pt idx="11796">
                  <c:v>3.1172012157315105E-4</c:v>
                </c:pt>
                <c:pt idx="11798">
                  <c:v>1.9656642449422013E-3</c:v>
                </c:pt>
                <c:pt idx="11799">
                  <c:v>4.0424638974014909E-4</c:v>
                </c:pt>
                <c:pt idx="11802">
                  <c:v>7.1119085458964462E-3</c:v>
                </c:pt>
                <c:pt idx="11806">
                  <c:v>3.1060448993935398E-4</c:v>
                </c:pt>
                <c:pt idx="11809">
                  <c:v>2.2068306603503158E-4</c:v>
                </c:pt>
                <c:pt idx="11810">
                  <c:v>3.594166371697907E-3</c:v>
                </c:pt>
                <c:pt idx="11811">
                  <c:v>3.9213008928365526E-4</c:v>
                </c:pt>
                <c:pt idx="11812">
                  <c:v>2.6866984916933215E-4</c:v>
                </c:pt>
                <c:pt idx="11813">
                  <c:v>9.2280382474949985E-4</c:v>
                </c:pt>
                <c:pt idx="11815">
                  <c:v>1.9581897158455503E-3</c:v>
                </c:pt>
                <c:pt idx="11817">
                  <c:v>4.1084075911601402E-4</c:v>
                </c:pt>
                <c:pt idx="11818">
                  <c:v>1.3935824865490738E-3</c:v>
                </c:pt>
                <c:pt idx="11819">
                  <c:v>1.0809082900047227E-3</c:v>
                </c:pt>
                <c:pt idx="11820">
                  <c:v>1.0296015637836942E-3</c:v>
                </c:pt>
                <c:pt idx="11821">
                  <c:v>2.5790676122962878E-4</c:v>
                </c:pt>
                <c:pt idx="11822">
                  <c:v>9.644496787108547E-4</c:v>
                </c:pt>
                <c:pt idx="11823">
                  <c:v>0.27090419294863183</c:v>
                </c:pt>
                <c:pt idx="11824">
                  <c:v>7.9183982147773349E-3</c:v>
                </c:pt>
                <c:pt idx="11825">
                  <c:v>1.6940212910838269E-3</c:v>
                </c:pt>
                <c:pt idx="11826">
                  <c:v>4.765392171350738E-2</c:v>
                </c:pt>
                <c:pt idx="11827">
                  <c:v>2.4441896933254201E-2</c:v>
                </c:pt>
                <c:pt idx="11828">
                  <c:v>2.0160830609454367E-3</c:v>
                </c:pt>
                <c:pt idx="11829">
                  <c:v>0.11646038012082364</c:v>
                </c:pt>
                <c:pt idx="11830">
                  <c:v>0.11345588053703842</c:v>
                </c:pt>
                <c:pt idx="11831">
                  <c:v>0.40014019529005213</c:v>
                </c:pt>
                <c:pt idx="11832">
                  <c:v>0.28380645126726906</c:v>
                </c:pt>
                <c:pt idx="11833">
                  <c:v>0.33271979730238666</c:v>
                </c:pt>
                <c:pt idx="11834">
                  <c:v>0.16820736036425032</c:v>
                </c:pt>
                <c:pt idx="11836">
                  <c:v>1.066991773593907E-3</c:v>
                </c:pt>
                <c:pt idx="11837">
                  <c:v>5.5609059498862218E-2</c:v>
                </c:pt>
                <c:pt idx="11838">
                  <c:v>0.42838536807699035</c:v>
                </c:pt>
                <c:pt idx="11839">
                  <c:v>0.10338066077386285</c:v>
                </c:pt>
                <c:pt idx="11840">
                  <c:v>0.57188235084745709</c:v>
                </c:pt>
                <c:pt idx="11841">
                  <c:v>3.1598661674054414E-3</c:v>
                </c:pt>
                <c:pt idx="11842">
                  <c:v>9.1786361715821101E-3</c:v>
                </c:pt>
                <c:pt idx="11843">
                  <c:v>0.45154152478199422</c:v>
                </c:pt>
                <c:pt idx="11844">
                  <c:v>0.1287426915681098</c:v>
                </c:pt>
                <c:pt idx="11847">
                  <c:v>1.0648122812626445E-3</c:v>
                </c:pt>
                <c:pt idx="11848">
                  <c:v>2.5243500444542547E-2</c:v>
                </c:pt>
                <c:pt idx="11850">
                  <c:v>3.8038629209697424E-2</c:v>
                </c:pt>
                <c:pt idx="11851">
                  <c:v>1.8715434015872872E-2</c:v>
                </c:pt>
                <c:pt idx="11852">
                  <c:v>1.7115089561805772E-2</c:v>
                </c:pt>
                <c:pt idx="11853">
                  <c:v>0.32589621831710236</c:v>
                </c:pt>
                <c:pt idx="11854">
                  <c:v>2.1566629770096834E-3</c:v>
                </c:pt>
                <c:pt idx="11855">
                  <c:v>8.350019363044999E-4</c:v>
                </c:pt>
                <c:pt idx="11857">
                  <c:v>6.8036329911886032E-2</c:v>
                </c:pt>
                <c:pt idx="11860">
                  <c:v>4.7080460887519559E-3</c:v>
                </c:pt>
                <c:pt idx="11861">
                  <c:v>9.6527771789367695E-2</c:v>
                </c:pt>
                <c:pt idx="11862">
                  <c:v>0.19227826848614651</c:v>
                </c:pt>
                <c:pt idx="11863">
                  <c:v>6.8884192908566603E-5</c:v>
                </c:pt>
                <c:pt idx="11864">
                  <c:v>6.7773416825447547E-2</c:v>
                </c:pt>
                <c:pt idx="11865">
                  <c:v>0.17309491024231841</c:v>
                </c:pt>
                <c:pt idx="11867">
                  <c:v>3.4620600004797383E-4</c:v>
                </c:pt>
                <c:pt idx="11868">
                  <c:v>1.0199568529375533E-3</c:v>
                </c:pt>
                <c:pt idx="11869">
                  <c:v>5.7020889306655526E-3</c:v>
                </c:pt>
                <c:pt idx="11870">
                  <c:v>1.3671710309626623E-2</c:v>
                </c:pt>
                <c:pt idx="11871">
                  <c:v>2.2290933405435466E-3</c:v>
                </c:pt>
                <c:pt idx="11872">
                  <c:v>1.5781832589671554E-2</c:v>
                </c:pt>
                <c:pt idx="11873">
                  <c:v>5.6000180273821296E-3</c:v>
                </c:pt>
                <c:pt idx="11874">
                  <c:v>8.6771058092811673E-3</c:v>
                </c:pt>
                <c:pt idx="11875">
                  <c:v>1.2712780611386519E-2</c:v>
                </c:pt>
                <c:pt idx="11876">
                  <c:v>2.4041449788470479E-2</c:v>
                </c:pt>
                <c:pt idx="11878">
                  <c:v>1.2279189184745073E-2</c:v>
                </c:pt>
                <c:pt idx="11879">
                  <c:v>3.3913578191063294E-3</c:v>
                </c:pt>
                <c:pt idx="11880">
                  <c:v>1.3417326569504019E-2</c:v>
                </c:pt>
                <c:pt idx="11881">
                  <c:v>2.4376206320752335E-3</c:v>
                </c:pt>
                <c:pt idx="11882">
                  <c:v>1.0501241441229369E-2</c:v>
                </c:pt>
                <c:pt idx="11883">
                  <c:v>2.7434194688275505E-3</c:v>
                </c:pt>
                <c:pt idx="11884">
                  <c:v>1.3035696698450244E-3</c:v>
                </c:pt>
                <c:pt idx="11885">
                  <c:v>7.695226988173552E-3</c:v>
                </c:pt>
                <c:pt idx="11886">
                  <c:v>2.315314445270443E-2</c:v>
                </c:pt>
                <c:pt idx="11887">
                  <c:v>3.4222046145606866E-2</c:v>
                </c:pt>
                <c:pt idx="11890">
                  <c:v>8.8541288805400503E-4</c:v>
                </c:pt>
                <c:pt idx="11891">
                  <c:v>3.9376929187871293E-3</c:v>
                </c:pt>
                <c:pt idx="11892">
                  <c:v>1.1971821843674236E-3</c:v>
                </c:pt>
                <c:pt idx="11894">
                  <c:v>3.3391566907301856E-4</c:v>
                </c:pt>
                <c:pt idx="11895">
                  <c:v>3.6974846572599474E-3</c:v>
                </c:pt>
                <c:pt idx="11896">
                  <c:v>6.1691055294687776E-2</c:v>
                </c:pt>
                <c:pt idx="11897">
                  <c:v>1.412936459623674E-3</c:v>
                </c:pt>
                <c:pt idx="11899">
                  <c:v>1.6167319363644623E-3</c:v>
                </c:pt>
                <c:pt idx="11900">
                  <c:v>5.4824433705681337E-4</c:v>
                </c:pt>
                <c:pt idx="11901">
                  <c:v>2.6582045886666141E-4</c:v>
                </c:pt>
                <c:pt idx="11902">
                  <c:v>2.3318412469159423E-4</c:v>
                </c:pt>
                <c:pt idx="11906">
                  <c:v>1.0261359788113422E-4</c:v>
                </c:pt>
                <c:pt idx="11907">
                  <c:v>4.7114386707500764E-4</c:v>
                </c:pt>
                <c:pt idx="11908">
                  <c:v>6.6139699594499029E-4</c:v>
                </c:pt>
                <c:pt idx="11909">
                  <c:v>8.4013777837098835E-4</c:v>
                </c:pt>
                <c:pt idx="11910">
                  <c:v>1.7316733036371616E-3</c:v>
                </c:pt>
                <c:pt idx="11911">
                  <c:v>5.5978954942446002E-4</c:v>
                </c:pt>
                <c:pt idx="11912">
                  <c:v>5.6305167990948187E-4</c:v>
                </c:pt>
                <c:pt idx="11914">
                  <c:v>3.9727088144717813E-4</c:v>
                </c:pt>
                <c:pt idx="11915">
                  <c:v>1.1541628897634676E-3</c:v>
                </c:pt>
                <c:pt idx="11916">
                  <c:v>8.9196792959736026E-4</c:v>
                </c:pt>
                <c:pt idx="11917">
                  <c:v>4.0827306064487243E-3</c:v>
                </c:pt>
                <c:pt idx="11918">
                  <c:v>9.6319443093810541E-4</c:v>
                </c:pt>
                <c:pt idx="11919">
                  <c:v>4.5698981819886925E-3</c:v>
                </c:pt>
                <c:pt idx="11920">
                  <c:v>1.2148747268563184E-4</c:v>
                </c:pt>
                <c:pt idx="11921">
                  <c:v>2.2711597265832268E-4</c:v>
                </c:pt>
                <c:pt idx="11922">
                  <c:v>9.3031771542838879E-4</c:v>
                </c:pt>
                <c:pt idx="11923">
                  <c:v>2.3783920330318542E-3</c:v>
                </c:pt>
                <c:pt idx="11924">
                  <c:v>1.4859346421232499E-3</c:v>
                </c:pt>
                <c:pt idx="11925">
                  <c:v>3.0356048953696702E-3</c:v>
                </c:pt>
                <c:pt idx="11926">
                  <c:v>1.9885889811806431E-3</c:v>
                </c:pt>
                <c:pt idx="11927">
                  <c:v>5.1138354682276153E-3</c:v>
                </c:pt>
                <c:pt idx="11928">
                  <c:v>6.0348930292351767E-4</c:v>
                </c:pt>
                <c:pt idx="11929">
                  <c:v>5.4199293881532521E-4</c:v>
                </c:pt>
                <c:pt idx="11930">
                  <c:v>1.3219184697324297E-3</c:v>
                </c:pt>
                <c:pt idx="11931">
                  <c:v>1.1630339002776401E-3</c:v>
                </c:pt>
                <c:pt idx="11932">
                  <c:v>6.9378311660762255E-4</c:v>
                </c:pt>
                <c:pt idx="11933">
                  <c:v>5.3677343857909496E-4</c:v>
                </c:pt>
                <c:pt idx="11934">
                  <c:v>6.30661851000156E-4</c:v>
                </c:pt>
                <c:pt idx="11936">
                  <c:v>5.3191698882518075E-3</c:v>
                </c:pt>
                <c:pt idx="11937">
                  <c:v>1.7116249616136272E-3</c:v>
                </c:pt>
                <c:pt idx="11938">
                  <c:v>5.5991738778910166E-4</c:v>
                </c:pt>
                <c:pt idx="11939">
                  <c:v>1.7464448132782152E-3</c:v>
                </c:pt>
                <c:pt idx="11941">
                  <c:v>7.7768302532254965E-4</c:v>
                </c:pt>
                <c:pt idx="11943">
                  <c:v>4.7623588411977894E-4</c:v>
                </c:pt>
                <c:pt idx="11945">
                  <c:v>4.3304071056695845E-4</c:v>
                </c:pt>
                <c:pt idx="11946">
                  <c:v>2.0409174848318294E-3</c:v>
                </c:pt>
                <c:pt idx="11947">
                  <c:v>2.2452944908847678E-3</c:v>
                </c:pt>
                <c:pt idx="11948">
                  <c:v>1.6477276693725354E-3</c:v>
                </c:pt>
                <c:pt idx="11949">
                  <c:v>8.785041952380189E-3</c:v>
                </c:pt>
                <c:pt idx="11950">
                  <c:v>9.7471998846005714E-3</c:v>
                </c:pt>
                <c:pt idx="11952">
                  <c:v>2.6851180247781172E-4</c:v>
                </c:pt>
                <c:pt idx="11953">
                  <c:v>1.7799936948646896E-3</c:v>
                </c:pt>
                <c:pt idx="11954">
                  <c:v>5.8347809010092077E-3</c:v>
                </c:pt>
                <c:pt idx="11955">
                  <c:v>1.2511335325937913E-3</c:v>
                </c:pt>
                <c:pt idx="11957">
                  <c:v>1.35751286355972E-3</c:v>
                </c:pt>
                <c:pt idx="11958">
                  <c:v>3.3851270949211292E-4</c:v>
                </c:pt>
                <c:pt idx="11959">
                  <c:v>4.7937899892396468E-4</c:v>
                </c:pt>
                <c:pt idx="11960">
                  <c:v>1.1741518116028273E-3</c:v>
                </c:pt>
                <c:pt idx="11961">
                  <c:v>1.4361940919550892E-3</c:v>
                </c:pt>
                <c:pt idx="11962">
                  <c:v>3.6183843956253493E-4</c:v>
                </c:pt>
                <c:pt idx="11963">
                  <c:v>4.6880821979391102E-4</c:v>
                </c:pt>
                <c:pt idx="11964">
                  <c:v>6.2016145185523203E-3</c:v>
                </c:pt>
                <c:pt idx="11965">
                  <c:v>7.8325148507221709E-4</c:v>
                </c:pt>
                <c:pt idx="11967">
                  <c:v>1.4476159827355754E-2</c:v>
                </c:pt>
                <c:pt idx="11968">
                  <c:v>5.4259848719570673E-2</c:v>
                </c:pt>
                <c:pt idx="11969">
                  <c:v>1.5507643185495026E-3</c:v>
                </c:pt>
                <c:pt idx="11970">
                  <c:v>1.5225031713843066E-3</c:v>
                </c:pt>
                <c:pt idx="11971">
                  <c:v>1.9202356787365773E-3</c:v>
                </c:pt>
                <c:pt idx="11974">
                  <c:v>8.5072523771964202E-4</c:v>
                </c:pt>
                <c:pt idx="11975">
                  <c:v>9.4697839619426751E-4</c:v>
                </c:pt>
                <c:pt idx="11976">
                  <c:v>7.6983154120960958E-3</c:v>
                </c:pt>
                <c:pt idx="11978">
                  <c:v>4.6286343133596797E-3</c:v>
                </c:pt>
                <c:pt idx="11979">
                  <c:v>3.9448485799324945E-2</c:v>
                </c:pt>
                <c:pt idx="11980">
                  <c:v>3.1563272810141485E-2</c:v>
                </c:pt>
                <c:pt idx="11981">
                  <c:v>6.9722601395222636E-3</c:v>
                </c:pt>
                <c:pt idx="11982">
                  <c:v>6.1277406042644549E-4</c:v>
                </c:pt>
                <c:pt idx="11983">
                  <c:v>4.5429647751382383E-2</c:v>
                </c:pt>
                <c:pt idx="11984">
                  <c:v>6.2776689646422152E-3</c:v>
                </c:pt>
                <c:pt idx="11985">
                  <c:v>7.7563714170041679E-3</c:v>
                </c:pt>
                <c:pt idx="11986">
                  <c:v>1.0855056776583216E-2</c:v>
                </c:pt>
                <c:pt idx="11987">
                  <c:v>3.6690991261304304E-2</c:v>
                </c:pt>
                <c:pt idx="11988">
                  <c:v>1.4534998020366584E-2</c:v>
                </c:pt>
                <c:pt idx="11989">
                  <c:v>2.1725598799651941E-3</c:v>
                </c:pt>
                <c:pt idx="11990">
                  <c:v>3.0881225107550086E-3</c:v>
                </c:pt>
                <c:pt idx="11991">
                  <c:v>1.4607081740248485E-4</c:v>
                </c:pt>
                <c:pt idx="11992">
                  <c:v>7.4608337394332725E-3</c:v>
                </c:pt>
                <c:pt idx="11993">
                  <c:v>2.8639935966676801E-3</c:v>
                </c:pt>
                <c:pt idx="11994">
                  <c:v>5.8572544870908391E-3</c:v>
                </c:pt>
                <c:pt idx="11995">
                  <c:v>4.6264549773211592E-3</c:v>
                </c:pt>
                <c:pt idx="11996">
                  <c:v>4.1313105974360005E-4</c:v>
                </c:pt>
                <c:pt idx="11997">
                  <c:v>8.4918800187239983E-3</c:v>
                </c:pt>
                <c:pt idx="11998">
                  <c:v>5.6196272202985089E-4</c:v>
                </c:pt>
                <c:pt idx="11999">
                  <c:v>3.8864028513874815E-3</c:v>
                </c:pt>
                <c:pt idx="12001">
                  <c:v>7.2762532245389266E-4</c:v>
                </c:pt>
                <c:pt idx="12002">
                  <c:v>1.1915914347922425E-2</c:v>
                </c:pt>
                <c:pt idx="12003">
                  <c:v>2.0632730277207931E-3</c:v>
                </c:pt>
                <c:pt idx="12004">
                  <c:v>3.2897423429429235E-4</c:v>
                </c:pt>
                <c:pt idx="12005">
                  <c:v>8.9079868029206585E-3</c:v>
                </c:pt>
                <c:pt idx="12006">
                  <c:v>1.7262022480036898E-2</c:v>
                </c:pt>
                <c:pt idx="12007">
                  <c:v>2.192506291213046E-4</c:v>
                </c:pt>
                <c:pt idx="12010">
                  <c:v>8.9617760259592533E-3</c:v>
                </c:pt>
                <c:pt idx="12011">
                  <c:v>3.872629528508614E-4</c:v>
                </c:pt>
                <c:pt idx="12012">
                  <c:v>3.2010179614104452E-3</c:v>
                </c:pt>
                <c:pt idx="12013">
                  <c:v>3.733427921290539E-4</c:v>
                </c:pt>
                <c:pt idx="12014">
                  <c:v>5.0669129865528418E-4</c:v>
                </c:pt>
                <c:pt idx="12015">
                  <c:v>2.9145297773546367E-3</c:v>
                </c:pt>
                <c:pt idx="12017">
                  <c:v>2.4015630138567888E-3</c:v>
                </c:pt>
                <c:pt idx="12018">
                  <c:v>1.1173549084480048E-3</c:v>
                </c:pt>
                <c:pt idx="12019">
                  <c:v>1.1230377834141212E-2</c:v>
                </c:pt>
                <c:pt idx="12021">
                  <c:v>3.1246592083947486E-3</c:v>
                </c:pt>
                <c:pt idx="12022">
                  <c:v>5.8455931235823098E-4</c:v>
                </c:pt>
                <c:pt idx="12023">
                  <c:v>2.359373830978678E-4</c:v>
                </c:pt>
                <c:pt idx="12024">
                  <c:v>2.0961408674154362E-3</c:v>
                </c:pt>
                <c:pt idx="12025">
                  <c:v>2.0180068819225581E-3</c:v>
                </c:pt>
                <c:pt idx="12026">
                  <c:v>1.486388390956957E-2</c:v>
                </c:pt>
                <c:pt idx="12027">
                  <c:v>7.790866723073578E-3</c:v>
                </c:pt>
                <c:pt idx="12029">
                  <c:v>2.8629378152298242E-4</c:v>
                </c:pt>
                <c:pt idx="12030">
                  <c:v>1.2299455758569078E-3</c:v>
                </c:pt>
                <c:pt idx="12031">
                  <c:v>8.4717893660230924E-3</c:v>
                </c:pt>
                <c:pt idx="12034">
                  <c:v>4.1275432130439826E-3</c:v>
                </c:pt>
                <c:pt idx="12035">
                  <c:v>4.8148673535647248E-3</c:v>
                </c:pt>
                <c:pt idx="12036">
                  <c:v>6.1760909416770789E-4</c:v>
                </c:pt>
                <c:pt idx="12038">
                  <c:v>1.7620603096674622E-2</c:v>
                </c:pt>
                <c:pt idx="12039">
                  <c:v>8.8554962584301622E-2</c:v>
                </c:pt>
                <c:pt idx="12040">
                  <c:v>2.896812270635768E-2</c:v>
                </c:pt>
                <c:pt idx="12041">
                  <c:v>7.1774987757890346E-2</c:v>
                </c:pt>
                <c:pt idx="12042">
                  <c:v>3.3940074950730877E-2</c:v>
                </c:pt>
                <c:pt idx="12043">
                  <c:v>5.6436844554651401E-2</c:v>
                </c:pt>
                <c:pt idx="12044">
                  <c:v>8.5306162067231728E-3</c:v>
                </c:pt>
                <c:pt idx="12045">
                  <c:v>2.2795012995765172E-4</c:v>
                </c:pt>
                <c:pt idx="12046">
                  <c:v>2.379659638267861E-3</c:v>
                </c:pt>
                <c:pt idx="12047">
                  <c:v>2.18446060704494E-3</c:v>
                </c:pt>
                <c:pt idx="12048">
                  <c:v>4.2931561948646437E-3</c:v>
                </c:pt>
                <c:pt idx="12049">
                  <c:v>5.767564256120624E-3</c:v>
                </c:pt>
                <c:pt idx="12050">
                  <c:v>0.11771057362453262</c:v>
                </c:pt>
                <c:pt idx="12051">
                  <c:v>2.4113596313225312E-3</c:v>
                </c:pt>
                <c:pt idx="12052">
                  <c:v>1.3812174236631338E-3</c:v>
                </c:pt>
                <c:pt idx="12053">
                  <c:v>7.6353914748174129E-2</c:v>
                </c:pt>
                <c:pt idx="12054">
                  <c:v>5.1891742329928908E-2</c:v>
                </c:pt>
                <c:pt idx="12055">
                  <c:v>1.8404059988859738E-3</c:v>
                </c:pt>
                <c:pt idx="12056">
                  <c:v>2.2918036311049571E-2</c:v>
                </c:pt>
                <c:pt idx="12057">
                  <c:v>1.8423364920745816E-3</c:v>
                </c:pt>
                <c:pt idx="12058">
                  <c:v>1.9772548773031059E-3</c:v>
                </c:pt>
                <c:pt idx="12059">
                  <c:v>4.7169256796548457E-3</c:v>
                </c:pt>
                <c:pt idx="12060">
                  <c:v>7.8452254818171894E-4</c:v>
                </c:pt>
                <c:pt idx="12061">
                  <c:v>5.1784724989672121E-3</c:v>
                </c:pt>
                <c:pt idx="12062">
                  <c:v>8.0669199603448094E-3</c:v>
                </c:pt>
                <c:pt idx="12063">
                  <c:v>5.3911328572313302E-2</c:v>
                </c:pt>
                <c:pt idx="12064">
                  <c:v>5.6158386780869713E-4</c:v>
                </c:pt>
                <c:pt idx="12065">
                  <c:v>1.9552252767206261E-3</c:v>
                </c:pt>
                <c:pt idx="12066">
                  <c:v>1.4307942676060122E-2</c:v>
                </c:pt>
                <c:pt idx="12067">
                  <c:v>1.7233432439609439E-2</c:v>
                </c:pt>
                <c:pt idx="12068">
                  <c:v>7.3668902041547975E-4</c:v>
                </c:pt>
                <c:pt idx="12070">
                  <c:v>1.1620656395695821E-3</c:v>
                </c:pt>
                <c:pt idx="12073">
                  <c:v>3.4710926937657209E-3</c:v>
                </c:pt>
                <c:pt idx="12074">
                  <c:v>2.1255963052079128E-2</c:v>
                </c:pt>
                <c:pt idx="12076">
                  <c:v>9.9793977314010227E-4</c:v>
                </c:pt>
                <c:pt idx="12078">
                  <c:v>8.1250276758221725E-3</c:v>
                </c:pt>
                <c:pt idx="12080">
                  <c:v>2.1975147298883349E-3</c:v>
                </c:pt>
                <c:pt idx="12081">
                  <c:v>1.5874187547351273E-2</c:v>
                </c:pt>
                <c:pt idx="12082">
                  <c:v>2.1373043263166551E-3</c:v>
                </c:pt>
                <c:pt idx="12084">
                  <c:v>1.232579034095127E-3</c:v>
                </c:pt>
                <c:pt idx="12085">
                  <c:v>2.6310303669552257E-3</c:v>
                </c:pt>
                <c:pt idx="12086">
                  <c:v>1.4315794213014895E-2</c:v>
                </c:pt>
                <c:pt idx="12087">
                  <c:v>1.4039061906117357E-2</c:v>
                </c:pt>
                <c:pt idx="12088">
                  <c:v>2.3182132816342684E-3</c:v>
                </c:pt>
                <c:pt idx="12090">
                  <c:v>4.6561577806560398E-4</c:v>
                </c:pt>
                <c:pt idx="12092">
                  <c:v>6.1336225326714825E-4</c:v>
                </c:pt>
              </c:numCache>
            </c:numRef>
          </c:xVal>
          <c:yVal>
            <c:numRef>
              <c:f>[1]Feuil2!$N$2:$N$12095</c:f>
              <c:numCache>
                <c:formatCode>General</c:formatCode>
                <c:ptCount val="12094"/>
                <c:pt idx="0">
                  <c:v>10.902983432113404</c:v>
                </c:pt>
                <c:pt idx="1">
                  <c:v>19.275212874219154</c:v>
                </c:pt>
                <c:pt idx="2">
                  <c:v>19.915914096728965</c:v>
                </c:pt>
                <c:pt idx="3">
                  <c:v>5.0065724494764856</c:v>
                </c:pt>
                <c:pt idx="4">
                  <c:v>7.4199924119944765</c:v>
                </c:pt>
                <c:pt idx="5">
                  <c:v>10.194105384556586</c:v>
                </c:pt>
                <c:pt idx="7">
                  <c:v>7.5675573703833194</c:v>
                </c:pt>
                <c:pt idx="9">
                  <c:v>12.341300718139427</c:v>
                </c:pt>
                <c:pt idx="10">
                  <c:v>11.229901014173125</c:v>
                </c:pt>
                <c:pt idx="11">
                  <c:v>8.452771409157922</c:v>
                </c:pt>
                <c:pt idx="12">
                  <c:v>13.67639886111288</c:v>
                </c:pt>
                <c:pt idx="15">
                  <c:v>26.091776380559345</c:v>
                </c:pt>
                <c:pt idx="17">
                  <c:v>17.189131574543044</c:v>
                </c:pt>
                <c:pt idx="21">
                  <c:v>21.468689715575458</c:v>
                </c:pt>
                <c:pt idx="22">
                  <c:v>49.635639605514001</c:v>
                </c:pt>
                <c:pt idx="23">
                  <c:v>10.151734001576965</c:v>
                </c:pt>
                <c:pt idx="24">
                  <c:v>11.595065123546307</c:v>
                </c:pt>
                <c:pt idx="28">
                  <c:v>52.235925098355239</c:v>
                </c:pt>
                <c:pt idx="31">
                  <c:v>11.746114124168979</c:v>
                </c:pt>
                <c:pt idx="33">
                  <c:v>10.200592608534063</c:v>
                </c:pt>
                <c:pt idx="34">
                  <c:v>56.313864319561269</c:v>
                </c:pt>
                <c:pt idx="36">
                  <c:v>24.374922409861426</c:v>
                </c:pt>
                <c:pt idx="37">
                  <c:v>27.280158083625256</c:v>
                </c:pt>
                <c:pt idx="38">
                  <c:v>6.6766988966721215</c:v>
                </c:pt>
                <c:pt idx="39">
                  <c:v>33.027672536334471</c:v>
                </c:pt>
                <c:pt idx="50">
                  <c:v>11.121128898207029</c:v>
                </c:pt>
                <c:pt idx="51">
                  <c:v>10.820969981246368</c:v>
                </c:pt>
                <c:pt idx="57">
                  <c:v>7.4787491656337686</c:v>
                </c:pt>
                <c:pt idx="60">
                  <c:v>15.095702249092518</c:v>
                </c:pt>
                <c:pt idx="63">
                  <c:v>4.9239472209226278</c:v>
                </c:pt>
                <c:pt idx="64">
                  <c:v>12.671979247538529</c:v>
                </c:pt>
                <c:pt idx="66">
                  <c:v>25.650130832384704</c:v>
                </c:pt>
                <c:pt idx="67">
                  <c:v>27.546475879009336</c:v>
                </c:pt>
                <c:pt idx="68">
                  <c:v>12.490789542970433</c:v>
                </c:pt>
                <c:pt idx="69">
                  <c:v>19.666611930041196</c:v>
                </c:pt>
                <c:pt idx="70">
                  <c:v>19.121837886127281</c:v>
                </c:pt>
                <c:pt idx="72">
                  <c:v>18.454316652328405</c:v>
                </c:pt>
                <c:pt idx="73">
                  <c:v>12.800121714929313</c:v>
                </c:pt>
                <c:pt idx="74">
                  <c:v>60.4067762412432</c:v>
                </c:pt>
                <c:pt idx="76">
                  <c:v>33.915889035823163</c:v>
                </c:pt>
                <c:pt idx="77">
                  <c:v>19.180428166335638</c:v>
                </c:pt>
                <c:pt idx="78">
                  <c:v>27.859231884405339</c:v>
                </c:pt>
                <c:pt idx="79">
                  <c:v>31.646077080182796</c:v>
                </c:pt>
                <c:pt idx="81">
                  <c:v>28.472704754307099</c:v>
                </c:pt>
                <c:pt idx="85">
                  <c:v>10.115734361002566</c:v>
                </c:pt>
                <c:pt idx="88">
                  <c:v>43.803382439577582</c:v>
                </c:pt>
                <c:pt idx="90">
                  <c:v>11.522795935424483</c:v>
                </c:pt>
                <c:pt idx="92">
                  <c:v>49.809927304767733</c:v>
                </c:pt>
                <c:pt idx="94">
                  <c:v>33.155362304087483</c:v>
                </c:pt>
                <c:pt idx="95">
                  <c:v>41.276537401922965</c:v>
                </c:pt>
                <c:pt idx="97">
                  <c:v>13.019671131229535</c:v>
                </c:pt>
                <c:pt idx="101">
                  <c:v>39.01473920655836</c:v>
                </c:pt>
                <c:pt idx="103">
                  <c:v>34.711071505751498</c:v>
                </c:pt>
                <c:pt idx="104">
                  <c:v>10.506743488059685</c:v>
                </c:pt>
                <c:pt idx="106">
                  <c:v>22.038155433177305</c:v>
                </c:pt>
                <c:pt idx="108">
                  <c:v>19.321018508286691</c:v>
                </c:pt>
                <c:pt idx="110">
                  <c:v>20.764594881046751</c:v>
                </c:pt>
                <c:pt idx="111">
                  <c:v>33.05533873713177</c:v>
                </c:pt>
                <c:pt idx="112">
                  <c:v>12.654894926029103</c:v>
                </c:pt>
                <c:pt idx="113">
                  <c:v>11.818548289410806</c:v>
                </c:pt>
                <c:pt idx="114">
                  <c:v>18.274822093274221</c:v>
                </c:pt>
                <c:pt idx="115">
                  <c:v>18.977606579031878</c:v>
                </c:pt>
                <c:pt idx="116">
                  <c:v>39.882971107647606</c:v>
                </c:pt>
                <c:pt idx="118">
                  <c:v>30.137201213840786</c:v>
                </c:pt>
                <c:pt idx="120">
                  <c:v>39.057744254180022</c:v>
                </c:pt>
                <c:pt idx="121">
                  <c:v>21.01566384537125</c:v>
                </c:pt>
                <c:pt idx="123">
                  <c:v>16.187098189927077</c:v>
                </c:pt>
                <c:pt idx="124">
                  <c:v>7.2787433046788044</c:v>
                </c:pt>
                <c:pt idx="126">
                  <c:v>22.85177311438807</c:v>
                </c:pt>
                <c:pt idx="128">
                  <c:v>64.833186980327596</c:v>
                </c:pt>
                <c:pt idx="130">
                  <c:v>29.614616624333749</c:v>
                </c:pt>
                <c:pt idx="138">
                  <c:v>13.966383839014235</c:v>
                </c:pt>
                <c:pt idx="139">
                  <c:v>14.08162346294772</c:v>
                </c:pt>
                <c:pt idx="140">
                  <c:v>7.0393474325126988</c:v>
                </c:pt>
                <c:pt idx="143">
                  <c:v>30.477594352304649</c:v>
                </c:pt>
                <c:pt idx="145">
                  <c:v>11.29432492630715</c:v>
                </c:pt>
                <c:pt idx="146">
                  <c:v>12.512157592141099</c:v>
                </c:pt>
                <c:pt idx="147">
                  <c:v>29.326537513035795</c:v>
                </c:pt>
                <c:pt idx="148">
                  <c:v>21.52138585569157</c:v>
                </c:pt>
                <c:pt idx="149">
                  <c:v>15.687578259115806</c:v>
                </c:pt>
                <c:pt idx="150">
                  <c:v>19.507813691114322</c:v>
                </c:pt>
                <c:pt idx="152">
                  <c:v>11.607068852410594</c:v>
                </c:pt>
                <c:pt idx="153">
                  <c:v>10.351764404279427</c:v>
                </c:pt>
                <c:pt idx="154">
                  <c:v>18.212719286755743</c:v>
                </c:pt>
                <c:pt idx="155">
                  <c:v>13.857584695133887</c:v>
                </c:pt>
                <c:pt idx="157">
                  <c:v>10.187074979212001</c:v>
                </c:pt>
                <c:pt idx="160">
                  <c:v>18.556125564807012</c:v>
                </c:pt>
                <c:pt idx="166">
                  <c:v>4.3775669502752805</c:v>
                </c:pt>
                <c:pt idx="167">
                  <c:v>10.609813682627596</c:v>
                </c:pt>
                <c:pt idx="170">
                  <c:v>107.68924195705726</c:v>
                </c:pt>
                <c:pt idx="172">
                  <c:v>20.587253682488093</c:v>
                </c:pt>
                <c:pt idx="176">
                  <c:v>8.2326933689588468</c:v>
                </c:pt>
                <c:pt idx="177">
                  <c:v>19.061367714199086</c:v>
                </c:pt>
                <c:pt idx="178">
                  <c:v>26.2685810842679</c:v>
                </c:pt>
                <c:pt idx="181">
                  <c:v>10.295564047990247</c:v>
                </c:pt>
                <c:pt idx="182">
                  <c:v>7.7011078857881996</c:v>
                </c:pt>
                <c:pt idx="183">
                  <c:v>45.930345137240984</c:v>
                </c:pt>
                <c:pt idx="184">
                  <c:v>25.893680757888138</c:v>
                </c:pt>
                <c:pt idx="186">
                  <c:v>29.80448578395346</c:v>
                </c:pt>
                <c:pt idx="187">
                  <c:v>22.013303260546444</c:v>
                </c:pt>
                <c:pt idx="190">
                  <c:v>52.860303165162783</c:v>
                </c:pt>
                <c:pt idx="191">
                  <c:v>39.486726161563269</c:v>
                </c:pt>
                <c:pt idx="192">
                  <c:v>67.016514046778298</c:v>
                </c:pt>
                <c:pt idx="193">
                  <c:v>15.3553274845211</c:v>
                </c:pt>
                <c:pt idx="194">
                  <c:v>36.195498775950576</c:v>
                </c:pt>
                <c:pt idx="195">
                  <c:v>36.437796204875475</c:v>
                </c:pt>
                <c:pt idx="196">
                  <c:v>42.949961370833691</c:v>
                </c:pt>
                <c:pt idx="197">
                  <c:v>29.425257079619932</c:v>
                </c:pt>
                <c:pt idx="198">
                  <c:v>20.828051370505438</c:v>
                </c:pt>
                <c:pt idx="200">
                  <c:v>33.200684349899021</c:v>
                </c:pt>
                <c:pt idx="201">
                  <c:v>14.520038679185346</c:v>
                </c:pt>
                <c:pt idx="202">
                  <c:v>5.6244536379196033</c:v>
                </c:pt>
                <c:pt idx="203">
                  <c:v>28.561420729846255</c:v>
                </c:pt>
                <c:pt idx="204">
                  <c:v>18.60126692645504</c:v>
                </c:pt>
                <c:pt idx="206">
                  <c:v>22.697309114753985</c:v>
                </c:pt>
                <c:pt idx="207">
                  <c:v>26.220824171294176</c:v>
                </c:pt>
                <c:pt idx="208">
                  <c:v>10.747271881490521</c:v>
                </c:pt>
                <c:pt idx="209">
                  <c:v>24.26525872711402</c:v>
                </c:pt>
                <c:pt idx="211">
                  <c:v>8.5907979019790286</c:v>
                </c:pt>
                <c:pt idx="212">
                  <c:v>9.7632643856662416</c:v>
                </c:pt>
                <c:pt idx="213">
                  <c:v>15.816783733519681</c:v>
                </c:pt>
                <c:pt idx="214">
                  <c:v>10.020066693325912</c:v>
                </c:pt>
                <c:pt idx="215">
                  <c:v>10.522211977295367</c:v>
                </c:pt>
                <c:pt idx="216">
                  <c:v>13.789803605694335</c:v>
                </c:pt>
                <c:pt idx="217">
                  <c:v>9.5468509721332531</c:v>
                </c:pt>
                <c:pt idx="219">
                  <c:v>12.701045014530955</c:v>
                </c:pt>
                <c:pt idx="222">
                  <c:v>28.10025821240486</c:v>
                </c:pt>
                <c:pt idx="229">
                  <c:v>51.620726077316888</c:v>
                </c:pt>
                <c:pt idx="230">
                  <c:v>16.67328620233209</c:v>
                </c:pt>
                <c:pt idx="233">
                  <c:v>12.640701305505173</c:v>
                </c:pt>
                <c:pt idx="234">
                  <c:v>35.333780842610778</c:v>
                </c:pt>
                <c:pt idx="235">
                  <c:v>44.982609446525231</c:v>
                </c:pt>
                <c:pt idx="236">
                  <c:v>34.42447201106539</c:v>
                </c:pt>
                <c:pt idx="237">
                  <c:v>19.275947885330112</c:v>
                </c:pt>
                <c:pt idx="239">
                  <c:v>10.912524595319512</c:v>
                </c:pt>
                <c:pt idx="240">
                  <c:v>19.345492792126993</c:v>
                </c:pt>
                <c:pt idx="241">
                  <c:v>2.0405863707101752</c:v>
                </c:pt>
                <c:pt idx="243">
                  <c:v>33.922863894716784</c:v>
                </c:pt>
                <c:pt idx="245">
                  <c:v>12.233395295999792</c:v>
                </c:pt>
                <c:pt idx="246">
                  <c:v>4.1614192652434356</c:v>
                </c:pt>
                <c:pt idx="247">
                  <c:v>7.9283127805360438</c:v>
                </c:pt>
                <c:pt idx="249">
                  <c:v>47.957979517294447</c:v>
                </c:pt>
                <c:pt idx="250">
                  <c:v>9.4283040349188934</c:v>
                </c:pt>
                <c:pt idx="251">
                  <c:v>12.353408355332766</c:v>
                </c:pt>
                <c:pt idx="252">
                  <c:v>13.492340486076476</c:v>
                </c:pt>
                <c:pt idx="253">
                  <c:v>26.902522487898622</c:v>
                </c:pt>
                <c:pt idx="254">
                  <c:v>6.2038493060552957</c:v>
                </c:pt>
                <c:pt idx="255">
                  <c:v>9.6902918456443814</c:v>
                </c:pt>
                <c:pt idx="256">
                  <c:v>61.680592215377871</c:v>
                </c:pt>
                <c:pt idx="258">
                  <c:v>29.250786186272133</c:v>
                </c:pt>
                <c:pt idx="260">
                  <c:v>19.706087170998671</c:v>
                </c:pt>
                <c:pt idx="261">
                  <c:v>20.823332350182707</c:v>
                </c:pt>
                <c:pt idx="262">
                  <c:v>13.329754213753663</c:v>
                </c:pt>
                <c:pt idx="263">
                  <c:v>23.077706545106064</c:v>
                </c:pt>
                <c:pt idx="264">
                  <c:v>7.5498786146080592</c:v>
                </c:pt>
                <c:pt idx="265">
                  <c:v>6.6149893411662113</c:v>
                </c:pt>
                <c:pt idx="266">
                  <c:v>24.968400713171242</c:v>
                </c:pt>
                <c:pt idx="267">
                  <c:v>6.3860708696461419</c:v>
                </c:pt>
                <c:pt idx="268">
                  <c:v>4.7514138733130071</c:v>
                </c:pt>
                <c:pt idx="269">
                  <c:v>26.038510314444718</c:v>
                </c:pt>
                <c:pt idx="270">
                  <c:v>18.936711822472503</c:v>
                </c:pt>
                <c:pt idx="271">
                  <c:v>12.040244749365076</c:v>
                </c:pt>
                <c:pt idx="274">
                  <c:v>17.253092494148596</c:v>
                </c:pt>
                <c:pt idx="275">
                  <c:v>13.599282057522627</c:v>
                </c:pt>
                <c:pt idx="276">
                  <c:v>6.9724393412907215</c:v>
                </c:pt>
                <c:pt idx="278">
                  <c:v>29.976354138058003</c:v>
                </c:pt>
                <c:pt idx="279">
                  <c:v>4.8433360781566774</c:v>
                </c:pt>
                <c:pt idx="281">
                  <c:v>5.6467629429605957</c:v>
                </c:pt>
                <c:pt idx="282">
                  <c:v>14.231217836089471</c:v>
                </c:pt>
                <c:pt idx="283">
                  <c:v>21.232440378396589</c:v>
                </c:pt>
                <c:pt idx="284">
                  <c:v>73.881088859503549</c:v>
                </c:pt>
                <c:pt idx="285">
                  <c:v>10.866075016818884</c:v>
                </c:pt>
                <c:pt idx="287">
                  <c:v>70.513154406674943</c:v>
                </c:pt>
                <c:pt idx="288">
                  <c:v>15.469600144285057</c:v>
                </c:pt>
                <c:pt idx="289">
                  <c:v>17.693926387339296</c:v>
                </c:pt>
                <c:pt idx="290">
                  <c:v>9.4180387321512953</c:v>
                </c:pt>
                <c:pt idx="291">
                  <c:v>11.021016480515479</c:v>
                </c:pt>
                <c:pt idx="292">
                  <c:v>21.844131446497109</c:v>
                </c:pt>
                <c:pt idx="293">
                  <c:v>18.187150262676138</c:v>
                </c:pt>
                <c:pt idx="297">
                  <c:v>16.131730692407324</c:v>
                </c:pt>
                <c:pt idx="299">
                  <c:v>16.739105148794479</c:v>
                </c:pt>
                <c:pt idx="300">
                  <c:v>36.732920481769519</c:v>
                </c:pt>
                <c:pt idx="301">
                  <c:v>20.369957856252146</c:v>
                </c:pt>
                <c:pt idx="302">
                  <c:v>21.359996679807544</c:v>
                </c:pt>
                <c:pt idx="303">
                  <c:v>11.082968557641273</c:v>
                </c:pt>
                <c:pt idx="304">
                  <c:v>11.234240014650497</c:v>
                </c:pt>
                <c:pt idx="305">
                  <c:v>7.3808485115095284</c:v>
                </c:pt>
                <c:pt idx="306">
                  <c:v>18.814539096233439</c:v>
                </c:pt>
                <c:pt idx="307">
                  <c:v>35.047060599862043</c:v>
                </c:pt>
                <c:pt idx="309">
                  <c:v>12.099745533126184</c:v>
                </c:pt>
                <c:pt idx="310">
                  <c:v>24.90601840394417</c:v>
                </c:pt>
                <c:pt idx="312">
                  <c:v>18.101526322855534</c:v>
                </c:pt>
                <c:pt idx="314">
                  <c:v>13.982298650664793</c:v>
                </c:pt>
                <c:pt idx="317">
                  <c:v>30.700120747787089</c:v>
                </c:pt>
                <c:pt idx="320">
                  <c:v>9.4058798244614241</c:v>
                </c:pt>
                <c:pt idx="322">
                  <c:v>12.422447676315011</c:v>
                </c:pt>
                <c:pt idx="323">
                  <c:v>27.11395434468626</c:v>
                </c:pt>
                <c:pt idx="326">
                  <c:v>10.679086842390264</c:v>
                </c:pt>
                <c:pt idx="327">
                  <c:v>12.510245366230649</c:v>
                </c:pt>
                <c:pt idx="328">
                  <c:v>14.005084571140744</c:v>
                </c:pt>
                <c:pt idx="333">
                  <c:v>22.947328698637182</c:v>
                </c:pt>
                <c:pt idx="334">
                  <c:v>23.457895360808742</c:v>
                </c:pt>
                <c:pt idx="335">
                  <c:v>21.572111636118425</c:v>
                </c:pt>
                <c:pt idx="336">
                  <c:v>19.981909497450417</c:v>
                </c:pt>
                <c:pt idx="337">
                  <c:v>23.812614588712165</c:v>
                </c:pt>
                <c:pt idx="338">
                  <c:v>8.1880335788137604</c:v>
                </c:pt>
                <c:pt idx="339">
                  <c:v>10.041806136488132</c:v>
                </c:pt>
                <c:pt idx="341">
                  <c:v>2.4413688525399824</c:v>
                </c:pt>
                <c:pt idx="342">
                  <c:v>13.890603771284063</c:v>
                </c:pt>
                <c:pt idx="343">
                  <c:v>4.7348063293193663</c:v>
                </c:pt>
                <c:pt idx="345">
                  <c:v>30.993387026757834</c:v>
                </c:pt>
                <c:pt idx="346">
                  <c:v>9.5256001046163465</c:v>
                </c:pt>
                <c:pt idx="347">
                  <c:v>3.4151996902793478</c:v>
                </c:pt>
                <c:pt idx="348">
                  <c:v>32.031823351849596</c:v>
                </c:pt>
                <c:pt idx="349">
                  <c:v>13.666158045318145</c:v>
                </c:pt>
                <c:pt idx="350">
                  <c:v>13.614233515233931</c:v>
                </c:pt>
                <c:pt idx="351">
                  <c:v>12.678807060755043</c:v>
                </c:pt>
                <c:pt idx="352">
                  <c:v>12.374852004555441</c:v>
                </c:pt>
                <c:pt idx="353">
                  <c:v>34.582819190971406</c:v>
                </c:pt>
                <c:pt idx="355">
                  <c:v>6.8347246112399747</c:v>
                </c:pt>
                <c:pt idx="356">
                  <c:v>9.4210953049088406</c:v>
                </c:pt>
                <c:pt idx="357">
                  <c:v>6.0644014731387017</c:v>
                </c:pt>
                <c:pt idx="358">
                  <c:v>9.7887436616946957</c:v>
                </c:pt>
                <c:pt idx="360">
                  <c:v>6.9113239643659394</c:v>
                </c:pt>
                <c:pt idx="361">
                  <c:v>8.7737540044745614</c:v>
                </c:pt>
                <c:pt idx="362">
                  <c:v>12.878842223312216</c:v>
                </c:pt>
                <c:pt idx="363">
                  <c:v>6.4051214889227799</c:v>
                </c:pt>
                <c:pt idx="364">
                  <c:v>7.5169969501755096</c:v>
                </c:pt>
                <c:pt idx="365">
                  <c:v>23.95269322756063</c:v>
                </c:pt>
                <c:pt idx="366">
                  <c:v>12.392573997724812</c:v>
                </c:pt>
                <c:pt idx="367">
                  <c:v>12.980694736345862</c:v>
                </c:pt>
                <c:pt idx="368">
                  <c:v>13.593177180566308</c:v>
                </c:pt>
                <c:pt idx="369">
                  <c:v>36.673494775054742</c:v>
                </c:pt>
                <c:pt idx="370">
                  <c:v>32.403969294236035</c:v>
                </c:pt>
                <c:pt idx="371">
                  <c:v>37.778176805636029</c:v>
                </c:pt>
                <c:pt idx="372">
                  <c:v>19.789975438724714</c:v>
                </c:pt>
                <c:pt idx="373">
                  <c:v>28.265170653478016</c:v>
                </c:pt>
                <c:pt idx="374">
                  <c:v>55.872803299713894</c:v>
                </c:pt>
                <c:pt idx="375">
                  <c:v>19.48547369385421</c:v>
                </c:pt>
                <c:pt idx="377">
                  <c:v>10.863315764454502</c:v>
                </c:pt>
                <c:pt idx="378">
                  <c:v>9.1126176060223845</c:v>
                </c:pt>
                <c:pt idx="379">
                  <c:v>10.862026909879436</c:v>
                </c:pt>
                <c:pt idx="380">
                  <c:v>20.531748805999303</c:v>
                </c:pt>
                <c:pt idx="381">
                  <c:v>9.9503598216498084</c:v>
                </c:pt>
                <c:pt idx="382">
                  <c:v>15.516379328752894</c:v>
                </c:pt>
                <c:pt idx="383">
                  <c:v>12.093956379134934</c:v>
                </c:pt>
                <c:pt idx="384">
                  <c:v>9.2419395292563067</c:v>
                </c:pt>
                <c:pt idx="386">
                  <c:v>15.653883598749333</c:v>
                </c:pt>
                <c:pt idx="387">
                  <c:v>8.6047787572955823</c:v>
                </c:pt>
                <c:pt idx="389">
                  <c:v>8.779866609966545</c:v>
                </c:pt>
                <c:pt idx="390">
                  <c:v>7.7669970998571429</c:v>
                </c:pt>
                <c:pt idx="391">
                  <c:v>22.330296858123972</c:v>
                </c:pt>
                <c:pt idx="392">
                  <c:v>17.047388836406725</c:v>
                </c:pt>
                <c:pt idx="393">
                  <c:v>8.4977774250528597</c:v>
                </c:pt>
                <c:pt idx="394">
                  <c:v>10.020537654996469</c:v>
                </c:pt>
                <c:pt idx="396">
                  <c:v>9.7466869504829177</c:v>
                </c:pt>
                <c:pt idx="397">
                  <c:v>14.30377546539639</c:v>
                </c:pt>
                <c:pt idx="398">
                  <c:v>4.1461919494128638</c:v>
                </c:pt>
                <c:pt idx="400">
                  <c:v>20.464301927142785</c:v>
                </c:pt>
                <c:pt idx="401">
                  <c:v>41.238608069334362</c:v>
                </c:pt>
                <c:pt idx="402">
                  <c:v>33.103410714004646</c:v>
                </c:pt>
                <c:pt idx="403">
                  <c:v>23.579881689000416</c:v>
                </c:pt>
                <c:pt idx="407">
                  <c:v>21.703237444687236</c:v>
                </c:pt>
                <c:pt idx="408">
                  <c:v>23.848589651062664</c:v>
                </c:pt>
                <c:pt idx="409">
                  <c:v>4.9370356356470451</c:v>
                </c:pt>
                <c:pt idx="410">
                  <c:v>27.907401483812478</c:v>
                </c:pt>
                <c:pt idx="411">
                  <c:v>22.448295190962579</c:v>
                </c:pt>
                <c:pt idx="414">
                  <c:v>22.813372298298322</c:v>
                </c:pt>
                <c:pt idx="415">
                  <c:v>19.864517170313892</c:v>
                </c:pt>
                <c:pt idx="418">
                  <c:v>16.254415942956989</c:v>
                </c:pt>
                <c:pt idx="419">
                  <c:v>18.477640047660405</c:v>
                </c:pt>
                <c:pt idx="420">
                  <c:v>6.7816288743168336</c:v>
                </c:pt>
                <c:pt idx="421">
                  <c:v>26.714105215337597</c:v>
                </c:pt>
                <c:pt idx="425">
                  <c:v>32.732948917064185</c:v>
                </c:pt>
                <c:pt idx="426">
                  <c:v>21.393033616531685</c:v>
                </c:pt>
                <c:pt idx="427">
                  <c:v>10.021557157101508</c:v>
                </c:pt>
                <c:pt idx="428">
                  <c:v>20.75695642831959</c:v>
                </c:pt>
                <c:pt idx="429">
                  <c:v>21.027133110738831</c:v>
                </c:pt>
                <c:pt idx="431">
                  <c:v>12.444888184958062</c:v>
                </c:pt>
                <c:pt idx="432">
                  <c:v>7.9300872724677003</c:v>
                </c:pt>
                <c:pt idx="433">
                  <c:v>3.7404598013753114</c:v>
                </c:pt>
                <c:pt idx="436">
                  <c:v>36.387409749297298</c:v>
                </c:pt>
                <c:pt idx="437">
                  <c:v>11.679014387127138</c:v>
                </c:pt>
                <c:pt idx="438">
                  <c:v>8.7510920881633112</c:v>
                </c:pt>
                <c:pt idx="439">
                  <c:v>17.451091183986755</c:v>
                </c:pt>
                <c:pt idx="440">
                  <c:v>20.632025674132535</c:v>
                </c:pt>
                <c:pt idx="442">
                  <c:v>42.808861024155092</c:v>
                </c:pt>
                <c:pt idx="443">
                  <c:v>21.9338878677165</c:v>
                </c:pt>
                <c:pt idx="445">
                  <c:v>10.11413808838531</c:v>
                </c:pt>
                <c:pt idx="446">
                  <c:v>46.288392049738931</c:v>
                </c:pt>
                <c:pt idx="447">
                  <c:v>16.699284533317595</c:v>
                </c:pt>
                <c:pt idx="448">
                  <c:v>31.037871098185416</c:v>
                </c:pt>
                <c:pt idx="449">
                  <c:v>12.708069826021953</c:v>
                </c:pt>
                <c:pt idx="450">
                  <c:v>32.565085958231727</c:v>
                </c:pt>
                <c:pt idx="451">
                  <c:v>9.7872901178311604</c:v>
                </c:pt>
                <c:pt idx="453">
                  <c:v>5.4061465712981427</c:v>
                </c:pt>
                <c:pt idx="455">
                  <c:v>17.278848350989858</c:v>
                </c:pt>
                <c:pt idx="456">
                  <c:v>11.507291708082503</c:v>
                </c:pt>
                <c:pt idx="457">
                  <c:v>10.655478037621343</c:v>
                </c:pt>
                <c:pt idx="458">
                  <c:v>7.5273625616980793</c:v>
                </c:pt>
                <c:pt idx="461">
                  <c:v>10.656812813151376</c:v>
                </c:pt>
                <c:pt idx="462">
                  <c:v>12.731223688592031</c:v>
                </c:pt>
                <c:pt idx="463">
                  <c:v>17.429951261678724</c:v>
                </c:pt>
                <c:pt idx="464">
                  <c:v>11.276689729176002</c:v>
                </c:pt>
                <c:pt idx="465">
                  <c:v>16.368059928237283</c:v>
                </c:pt>
                <c:pt idx="468">
                  <c:v>19.76079904916427</c:v>
                </c:pt>
                <c:pt idx="470">
                  <c:v>25.034149025480612</c:v>
                </c:pt>
                <c:pt idx="473">
                  <c:v>18.533099818107299</c:v>
                </c:pt>
                <c:pt idx="474">
                  <c:v>18.187593903801137</c:v>
                </c:pt>
                <c:pt idx="475">
                  <c:v>5.7497697897818085</c:v>
                </c:pt>
                <c:pt idx="477">
                  <c:v>17.972554245203849</c:v>
                </c:pt>
                <c:pt idx="478">
                  <c:v>8.8171781620708067</c:v>
                </c:pt>
                <c:pt idx="479">
                  <c:v>21.372065129331194</c:v>
                </c:pt>
                <c:pt idx="480">
                  <c:v>13.796445836695623</c:v>
                </c:pt>
                <c:pt idx="481">
                  <c:v>58.019491912887368</c:v>
                </c:pt>
                <c:pt idx="483">
                  <c:v>14.199331661020109</c:v>
                </c:pt>
                <c:pt idx="484">
                  <c:v>15.540350647777897</c:v>
                </c:pt>
                <c:pt idx="485">
                  <c:v>63.977078841546685</c:v>
                </c:pt>
                <c:pt idx="486">
                  <c:v>20.76147129118333</c:v>
                </c:pt>
                <c:pt idx="487">
                  <c:v>10.317368646081157</c:v>
                </c:pt>
                <c:pt idx="491">
                  <c:v>22.018832404771697</c:v>
                </c:pt>
                <c:pt idx="492">
                  <c:v>10.746747054915431</c:v>
                </c:pt>
                <c:pt idx="493">
                  <c:v>19.056463444826814</c:v>
                </c:pt>
                <c:pt idx="494">
                  <c:v>23.860130141133379</c:v>
                </c:pt>
                <c:pt idx="495">
                  <c:v>36.219098713933619</c:v>
                </c:pt>
                <c:pt idx="496">
                  <c:v>25.461461223207841</c:v>
                </c:pt>
                <c:pt idx="498">
                  <c:v>16.62749687343829</c:v>
                </c:pt>
                <c:pt idx="499">
                  <c:v>72.264382427880918</c:v>
                </c:pt>
                <c:pt idx="500">
                  <c:v>28.866706420949789</c:v>
                </c:pt>
                <c:pt idx="502">
                  <c:v>23.096693261687609</c:v>
                </c:pt>
                <c:pt idx="503">
                  <c:v>2.7200690405029753</c:v>
                </c:pt>
                <c:pt idx="504">
                  <c:v>9.3517034316589136</c:v>
                </c:pt>
                <c:pt idx="505">
                  <c:v>30.601145886941133</c:v>
                </c:pt>
                <c:pt idx="506">
                  <c:v>25.602973313793655</c:v>
                </c:pt>
                <c:pt idx="507">
                  <c:v>6.0792640268131439</c:v>
                </c:pt>
                <c:pt idx="509">
                  <c:v>3.8501609889226192</c:v>
                </c:pt>
                <c:pt idx="510">
                  <c:v>1.2525173880916192</c:v>
                </c:pt>
                <c:pt idx="511">
                  <c:v>11.841093505268322</c:v>
                </c:pt>
                <c:pt idx="512">
                  <c:v>8.3586490215753901</c:v>
                </c:pt>
                <c:pt idx="514">
                  <c:v>25.118265086922857</c:v>
                </c:pt>
                <c:pt idx="520">
                  <c:v>9.8804916622378816</c:v>
                </c:pt>
                <c:pt idx="521">
                  <c:v>23.919738588623641</c:v>
                </c:pt>
                <c:pt idx="525">
                  <c:v>19.497062799790026</c:v>
                </c:pt>
                <c:pt idx="528">
                  <c:v>28.747623408581124</c:v>
                </c:pt>
                <c:pt idx="531">
                  <c:v>15.734803101427797</c:v>
                </c:pt>
                <c:pt idx="532">
                  <c:v>24.005659969005659</c:v>
                </c:pt>
                <c:pt idx="534">
                  <c:v>9.372316476756005</c:v>
                </c:pt>
                <c:pt idx="538">
                  <c:v>27.471743412163541</c:v>
                </c:pt>
                <c:pt idx="541">
                  <c:v>7.1350294377707497</c:v>
                </c:pt>
                <c:pt idx="542">
                  <c:v>17.892248906798763</c:v>
                </c:pt>
                <c:pt idx="543">
                  <c:v>6.8819844391544986</c:v>
                </c:pt>
                <c:pt idx="544">
                  <c:v>9.155679469765273</c:v>
                </c:pt>
                <c:pt idx="545">
                  <c:v>35.884158864241193</c:v>
                </c:pt>
                <c:pt idx="546">
                  <c:v>7.0164672442277114</c:v>
                </c:pt>
                <c:pt idx="547">
                  <c:v>14.713036037454286</c:v>
                </c:pt>
                <c:pt idx="548">
                  <c:v>16.064212710548357</c:v>
                </c:pt>
                <c:pt idx="551">
                  <c:v>12.950418261447346</c:v>
                </c:pt>
                <c:pt idx="553">
                  <c:v>20.500693943055545</c:v>
                </c:pt>
                <c:pt idx="561">
                  <c:v>22.302763022670888</c:v>
                </c:pt>
                <c:pt idx="563">
                  <c:v>21.503680768896629</c:v>
                </c:pt>
                <c:pt idx="565">
                  <c:v>21.423780041554998</c:v>
                </c:pt>
                <c:pt idx="566">
                  <c:v>17.792596443414588</c:v>
                </c:pt>
                <c:pt idx="567">
                  <c:v>23.3156843866327</c:v>
                </c:pt>
                <c:pt idx="568">
                  <c:v>30.207555663851959</c:v>
                </c:pt>
                <c:pt idx="571">
                  <c:v>8.4185147826316094</c:v>
                </c:pt>
                <c:pt idx="572">
                  <c:v>6.5589433200546985</c:v>
                </c:pt>
                <c:pt idx="573">
                  <c:v>8.016864103745716</c:v>
                </c:pt>
                <c:pt idx="574">
                  <c:v>5.7821912203112298</c:v>
                </c:pt>
                <c:pt idx="575">
                  <c:v>13.250051211598535</c:v>
                </c:pt>
                <c:pt idx="577">
                  <c:v>4.2019775760242091</c:v>
                </c:pt>
                <c:pt idx="582">
                  <c:v>4.8133644689488717</c:v>
                </c:pt>
                <c:pt idx="583">
                  <c:v>8.2126348773648505</c:v>
                </c:pt>
                <c:pt idx="584">
                  <c:v>24.870543989516637</c:v>
                </c:pt>
                <c:pt idx="585">
                  <c:v>7.9816116838952356</c:v>
                </c:pt>
                <c:pt idx="586">
                  <c:v>42.454983680306889</c:v>
                </c:pt>
                <c:pt idx="587">
                  <c:v>13.271051322034877</c:v>
                </c:pt>
                <c:pt idx="588">
                  <c:v>21.700084453661525</c:v>
                </c:pt>
                <c:pt idx="590">
                  <c:v>6.1617248207018678</c:v>
                </c:pt>
                <c:pt idx="591">
                  <c:v>8.6590048784661331</c:v>
                </c:pt>
                <c:pt idx="592">
                  <c:v>15.49991973366801</c:v>
                </c:pt>
                <c:pt idx="593">
                  <c:v>20.666593684460196</c:v>
                </c:pt>
                <c:pt idx="600">
                  <c:v>27.039996693427998</c:v>
                </c:pt>
                <c:pt idx="604">
                  <c:v>22.409000385035718</c:v>
                </c:pt>
                <c:pt idx="605">
                  <c:v>13.031929680713203</c:v>
                </c:pt>
                <c:pt idx="606">
                  <c:v>6.0126936926296954</c:v>
                </c:pt>
                <c:pt idx="607">
                  <c:v>35.490826230270137</c:v>
                </c:pt>
                <c:pt idx="610">
                  <c:v>15.403610380122688</c:v>
                </c:pt>
                <c:pt idx="612">
                  <c:v>36.394873072371055</c:v>
                </c:pt>
                <c:pt idx="613">
                  <c:v>8.7332584957976209</c:v>
                </c:pt>
                <c:pt idx="614">
                  <c:v>23.685744034377599</c:v>
                </c:pt>
                <c:pt idx="615">
                  <c:v>14.154649463993973</c:v>
                </c:pt>
                <c:pt idx="619">
                  <c:v>37.841510993837964</c:v>
                </c:pt>
                <c:pt idx="620">
                  <c:v>17.660256698726627</c:v>
                </c:pt>
                <c:pt idx="623">
                  <c:v>29.067721724355955</c:v>
                </c:pt>
                <c:pt idx="625">
                  <c:v>58.484820740154007</c:v>
                </c:pt>
                <c:pt idx="626">
                  <c:v>11.902656652079539</c:v>
                </c:pt>
                <c:pt idx="627">
                  <c:v>31.971686253431802</c:v>
                </c:pt>
                <c:pt idx="633">
                  <c:v>40.459484143801546</c:v>
                </c:pt>
                <c:pt idx="639">
                  <c:v>23.59213447046081</c:v>
                </c:pt>
                <c:pt idx="641">
                  <c:v>30.049198940590717</c:v>
                </c:pt>
                <c:pt idx="642">
                  <c:v>48.63942251182408</c:v>
                </c:pt>
                <c:pt idx="643">
                  <c:v>39.774445673120631</c:v>
                </c:pt>
                <c:pt idx="646">
                  <c:v>14.493659790119032</c:v>
                </c:pt>
                <c:pt idx="647">
                  <c:v>76.582503284279667</c:v>
                </c:pt>
                <c:pt idx="648">
                  <c:v>40.917860898526328</c:v>
                </c:pt>
                <c:pt idx="649">
                  <c:v>47.73475053020104</c:v>
                </c:pt>
                <c:pt idx="650">
                  <c:v>17.326887161602244</c:v>
                </c:pt>
                <c:pt idx="651">
                  <c:v>10.861771733790359</c:v>
                </c:pt>
                <c:pt idx="652">
                  <c:v>18.562548172147491</c:v>
                </c:pt>
                <c:pt idx="653">
                  <c:v>25.453072198949901</c:v>
                </c:pt>
                <c:pt idx="655">
                  <c:v>21.497309041910164</c:v>
                </c:pt>
                <c:pt idx="656">
                  <c:v>14.825132722259665</c:v>
                </c:pt>
                <c:pt idx="657">
                  <c:v>5.0115840393918099</c:v>
                </c:pt>
                <c:pt idx="658">
                  <c:v>5.3019771543892968</c:v>
                </c:pt>
                <c:pt idx="659">
                  <c:v>22.115473690375552</c:v>
                </c:pt>
                <c:pt idx="660">
                  <c:v>11.675143718427128</c:v>
                </c:pt>
                <c:pt idx="661">
                  <c:v>4.3867923355852199</c:v>
                </c:pt>
                <c:pt idx="662">
                  <c:v>23.248529015252331</c:v>
                </c:pt>
                <c:pt idx="663">
                  <c:v>6.0407016216567326</c:v>
                </c:pt>
                <c:pt idx="664">
                  <c:v>18.952921302752802</c:v>
                </c:pt>
                <c:pt idx="665">
                  <c:v>23.645914267670197</c:v>
                </c:pt>
                <c:pt idx="666">
                  <c:v>13.533188176705464</c:v>
                </c:pt>
                <c:pt idx="668">
                  <c:v>14.285821238490978</c:v>
                </c:pt>
                <c:pt idx="669">
                  <c:v>48.564006019720566</c:v>
                </c:pt>
                <c:pt idx="670">
                  <c:v>20.454741234251347</c:v>
                </c:pt>
                <c:pt idx="671">
                  <c:v>9.7549674864130296</c:v>
                </c:pt>
                <c:pt idx="672">
                  <c:v>6.1955444977822705</c:v>
                </c:pt>
                <c:pt idx="674">
                  <c:v>21.6897319246542</c:v>
                </c:pt>
                <c:pt idx="675">
                  <c:v>5.9718562560294721</c:v>
                </c:pt>
                <c:pt idx="676">
                  <c:v>9.3497516140242922</c:v>
                </c:pt>
                <c:pt idx="677">
                  <c:v>8.5578446764103955</c:v>
                </c:pt>
                <c:pt idx="678">
                  <c:v>6.9479070313902058</c:v>
                </c:pt>
                <c:pt idx="679">
                  <c:v>15.981331406789847</c:v>
                </c:pt>
                <c:pt idx="680">
                  <c:v>12.206925466748512</c:v>
                </c:pt>
                <c:pt idx="681">
                  <c:v>74.242120987318998</c:v>
                </c:pt>
                <c:pt idx="682">
                  <c:v>27.256887355626791</c:v>
                </c:pt>
                <c:pt idx="683">
                  <c:v>31.375600721442265</c:v>
                </c:pt>
                <c:pt idx="684">
                  <c:v>5.6123278794379754</c:v>
                </c:pt>
                <c:pt idx="685">
                  <c:v>11.173609764090557</c:v>
                </c:pt>
                <c:pt idx="687">
                  <c:v>40.058605238124727</c:v>
                </c:pt>
                <c:pt idx="690">
                  <c:v>30.543627081076725</c:v>
                </c:pt>
                <c:pt idx="691">
                  <c:v>17.590151626834366</c:v>
                </c:pt>
                <c:pt idx="693">
                  <c:v>3.569873368499854</c:v>
                </c:pt>
                <c:pt idx="695">
                  <c:v>24.683370972337901</c:v>
                </c:pt>
                <c:pt idx="697">
                  <c:v>23.048528639533469</c:v>
                </c:pt>
                <c:pt idx="698">
                  <c:v>14.797780912430595</c:v>
                </c:pt>
                <c:pt idx="699">
                  <c:v>13.544525006932378</c:v>
                </c:pt>
                <c:pt idx="700">
                  <c:v>23.978145003622835</c:v>
                </c:pt>
                <c:pt idx="701">
                  <c:v>23.705334746536487</c:v>
                </c:pt>
                <c:pt idx="702">
                  <c:v>8.7571984380029608</c:v>
                </c:pt>
                <c:pt idx="703">
                  <c:v>14.407512033115033</c:v>
                </c:pt>
                <c:pt idx="704">
                  <c:v>8.5567330509787105</c:v>
                </c:pt>
                <c:pt idx="705">
                  <c:v>32.050077543139494</c:v>
                </c:pt>
                <c:pt idx="706">
                  <c:v>46.146793435702087</c:v>
                </c:pt>
                <c:pt idx="707">
                  <c:v>18.116578353665634</c:v>
                </c:pt>
                <c:pt idx="708">
                  <c:v>15.543115350741147</c:v>
                </c:pt>
                <c:pt idx="709">
                  <c:v>14.525892150677711</c:v>
                </c:pt>
                <c:pt idx="710">
                  <c:v>13.487006395161707</c:v>
                </c:pt>
                <c:pt idx="712">
                  <c:v>23.079295979612546</c:v>
                </c:pt>
                <c:pt idx="713">
                  <c:v>31.450781811346335</c:v>
                </c:pt>
                <c:pt idx="714">
                  <c:v>9.1617702505191403</c:v>
                </c:pt>
                <c:pt idx="716">
                  <c:v>32.805647567449739</c:v>
                </c:pt>
                <c:pt idx="719">
                  <c:v>16.256686953051787</c:v>
                </c:pt>
                <c:pt idx="721">
                  <c:v>11.181133797311388</c:v>
                </c:pt>
                <c:pt idx="722">
                  <c:v>36.176242677415978</c:v>
                </c:pt>
                <c:pt idx="723">
                  <c:v>97.75234628861223</c:v>
                </c:pt>
                <c:pt idx="724">
                  <c:v>18.328885118568163</c:v>
                </c:pt>
                <c:pt idx="725">
                  <c:v>46.406730336163825</c:v>
                </c:pt>
                <c:pt idx="726">
                  <c:v>11.622022244469278</c:v>
                </c:pt>
                <c:pt idx="727">
                  <c:v>18.33710006727226</c:v>
                </c:pt>
                <c:pt idx="728">
                  <c:v>17.010229179863934</c:v>
                </c:pt>
                <c:pt idx="729">
                  <c:v>11.208836271008005</c:v>
                </c:pt>
                <c:pt idx="730">
                  <c:v>14.577248623173213</c:v>
                </c:pt>
                <c:pt idx="731">
                  <c:v>5.6801348169731227</c:v>
                </c:pt>
                <c:pt idx="733">
                  <c:v>24.793608795446463</c:v>
                </c:pt>
                <c:pt idx="735">
                  <c:v>16.916291696876272</c:v>
                </c:pt>
                <c:pt idx="737">
                  <c:v>19.456871243284535</c:v>
                </c:pt>
                <c:pt idx="740">
                  <c:v>86.121464983588154</c:v>
                </c:pt>
                <c:pt idx="742">
                  <c:v>40.226731490339255</c:v>
                </c:pt>
                <c:pt idx="743">
                  <c:v>35.987451540572756</c:v>
                </c:pt>
                <c:pt idx="744">
                  <c:v>6.1649270071966367</c:v>
                </c:pt>
                <c:pt idx="745">
                  <c:v>36.977422561235137</c:v>
                </c:pt>
                <c:pt idx="746">
                  <c:v>10.989192506856693</c:v>
                </c:pt>
                <c:pt idx="751">
                  <c:v>3.9177844368449262</c:v>
                </c:pt>
                <c:pt idx="752">
                  <c:v>29.70764536568965</c:v>
                </c:pt>
                <c:pt idx="754">
                  <c:v>12.929157273664298</c:v>
                </c:pt>
                <c:pt idx="755">
                  <c:v>13.687060441153264</c:v>
                </c:pt>
                <c:pt idx="757">
                  <c:v>7.04598243109512</c:v>
                </c:pt>
                <c:pt idx="758">
                  <c:v>21.173850791674393</c:v>
                </c:pt>
                <c:pt idx="759">
                  <c:v>49.835853220647707</c:v>
                </c:pt>
                <c:pt idx="761">
                  <c:v>52.269432520267841</c:v>
                </c:pt>
                <c:pt idx="762">
                  <c:v>34.477390628479327</c:v>
                </c:pt>
                <c:pt idx="763">
                  <c:v>7.1283615410587888</c:v>
                </c:pt>
                <c:pt idx="765">
                  <c:v>12.652144120324808</c:v>
                </c:pt>
                <c:pt idx="766">
                  <c:v>10.19066525598612</c:v>
                </c:pt>
                <c:pt idx="767">
                  <c:v>12.810269603610195</c:v>
                </c:pt>
                <c:pt idx="768">
                  <c:v>12.712751829295318</c:v>
                </c:pt>
                <c:pt idx="769">
                  <c:v>19.386969486122659</c:v>
                </c:pt>
                <c:pt idx="770">
                  <c:v>13.628176304443887</c:v>
                </c:pt>
                <c:pt idx="771">
                  <c:v>16.61718029772706</c:v>
                </c:pt>
                <c:pt idx="772">
                  <c:v>11.732733985836822</c:v>
                </c:pt>
                <c:pt idx="773">
                  <c:v>4.0965522105694507</c:v>
                </c:pt>
                <c:pt idx="774">
                  <c:v>3.82847821746928</c:v>
                </c:pt>
                <c:pt idx="776">
                  <c:v>14.469709501832101</c:v>
                </c:pt>
                <c:pt idx="777">
                  <c:v>9.6591868546977686</c:v>
                </c:pt>
                <c:pt idx="778">
                  <c:v>8.6224661360821013</c:v>
                </c:pt>
                <c:pt idx="779">
                  <c:v>6.7343979806317398</c:v>
                </c:pt>
                <c:pt idx="780">
                  <c:v>5.5392467001160952</c:v>
                </c:pt>
                <c:pt idx="782">
                  <c:v>7.444392418924199</c:v>
                </c:pt>
                <c:pt idx="783">
                  <c:v>2.2671028882363111</c:v>
                </c:pt>
                <c:pt idx="784">
                  <c:v>5.3345591408160358</c:v>
                </c:pt>
                <c:pt idx="785">
                  <c:v>26.737776975644305</c:v>
                </c:pt>
                <c:pt idx="786">
                  <c:v>14.393028551278942</c:v>
                </c:pt>
                <c:pt idx="787">
                  <c:v>10.04507124605554</c:v>
                </c:pt>
                <c:pt idx="789">
                  <c:v>4.2229458437760785</c:v>
                </c:pt>
                <c:pt idx="790">
                  <c:v>5.153860465738493</c:v>
                </c:pt>
                <c:pt idx="791">
                  <c:v>13.116038804403441</c:v>
                </c:pt>
                <c:pt idx="793">
                  <c:v>11.750196536228811</c:v>
                </c:pt>
                <c:pt idx="794">
                  <c:v>3.0131466737511232</c:v>
                </c:pt>
                <c:pt idx="795">
                  <c:v>2.7418957896301053</c:v>
                </c:pt>
                <c:pt idx="796">
                  <c:v>6.355400223645419</c:v>
                </c:pt>
                <c:pt idx="797">
                  <c:v>6.6789623427454288</c:v>
                </c:pt>
                <c:pt idx="799">
                  <c:v>17.452001211244454</c:v>
                </c:pt>
                <c:pt idx="802">
                  <c:v>14.359123066441516</c:v>
                </c:pt>
                <c:pt idx="803">
                  <c:v>16.312370854829108</c:v>
                </c:pt>
                <c:pt idx="804">
                  <c:v>13.849777845934163</c:v>
                </c:pt>
                <c:pt idx="805">
                  <c:v>11.986732480668842</c:v>
                </c:pt>
                <c:pt idx="806">
                  <c:v>26.340248245556346</c:v>
                </c:pt>
                <c:pt idx="807">
                  <c:v>42.865466749444948</c:v>
                </c:pt>
                <c:pt idx="808">
                  <c:v>25.632397875337954</c:v>
                </c:pt>
                <c:pt idx="810">
                  <c:v>19.70099330325656</c:v>
                </c:pt>
                <c:pt idx="813">
                  <c:v>12.65580472308352</c:v>
                </c:pt>
                <c:pt idx="816">
                  <c:v>68.916281748886135</c:v>
                </c:pt>
                <c:pt idx="818">
                  <c:v>12.017901032710901</c:v>
                </c:pt>
                <c:pt idx="820">
                  <c:v>10.167909550752713</c:v>
                </c:pt>
                <c:pt idx="821">
                  <c:v>4.4414742461925298</c:v>
                </c:pt>
                <c:pt idx="822">
                  <c:v>7.8380493545095877</c:v>
                </c:pt>
                <c:pt idx="823">
                  <c:v>13.186186874100212</c:v>
                </c:pt>
                <c:pt idx="824">
                  <c:v>22.326294555651504</c:v>
                </c:pt>
                <c:pt idx="825">
                  <c:v>19.328663025406144</c:v>
                </c:pt>
                <c:pt idx="826">
                  <c:v>3.0486817499180217</c:v>
                </c:pt>
                <c:pt idx="827">
                  <c:v>13.76321422071603</c:v>
                </c:pt>
                <c:pt idx="828">
                  <c:v>28.076133347288163</c:v>
                </c:pt>
                <c:pt idx="829">
                  <c:v>21.185619575093391</c:v>
                </c:pt>
                <c:pt idx="830">
                  <c:v>26.67316809515863</c:v>
                </c:pt>
                <c:pt idx="831">
                  <c:v>12.29151361676192</c:v>
                </c:pt>
                <c:pt idx="832">
                  <c:v>17.144742469991282</c:v>
                </c:pt>
                <c:pt idx="833">
                  <c:v>14.280014656937759</c:v>
                </c:pt>
                <c:pt idx="834">
                  <c:v>6.5677457295118371</c:v>
                </c:pt>
                <c:pt idx="837">
                  <c:v>5.1811788789175113</c:v>
                </c:pt>
                <c:pt idx="840">
                  <c:v>15.969594634519177</c:v>
                </c:pt>
                <c:pt idx="841">
                  <c:v>5.2666363715981772</c:v>
                </c:pt>
                <c:pt idx="843">
                  <c:v>10.238465844726257</c:v>
                </c:pt>
                <c:pt idx="844">
                  <c:v>3.1180935228487603</c:v>
                </c:pt>
                <c:pt idx="845">
                  <c:v>16.807876464884007</c:v>
                </c:pt>
                <c:pt idx="846">
                  <c:v>11.694181484687315</c:v>
                </c:pt>
                <c:pt idx="848">
                  <c:v>6.2820184292277634</c:v>
                </c:pt>
                <c:pt idx="849">
                  <c:v>51.536355966267408</c:v>
                </c:pt>
                <c:pt idx="850">
                  <c:v>18.418516855272927</c:v>
                </c:pt>
                <c:pt idx="851">
                  <c:v>17.94703235796544</c:v>
                </c:pt>
                <c:pt idx="852">
                  <c:v>28.967431192806426</c:v>
                </c:pt>
                <c:pt idx="853">
                  <c:v>11.143839601381865</c:v>
                </c:pt>
                <c:pt idx="854">
                  <c:v>17.268393286848614</c:v>
                </c:pt>
                <c:pt idx="855">
                  <c:v>20.735669077317677</c:v>
                </c:pt>
                <c:pt idx="858">
                  <c:v>17.894314246280569</c:v>
                </c:pt>
                <c:pt idx="860">
                  <c:v>10.235125366801972</c:v>
                </c:pt>
                <c:pt idx="861">
                  <c:v>15.852906666068908</c:v>
                </c:pt>
                <c:pt idx="862">
                  <c:v>28.252515586035855</c:v>
                </c:pt>
                <c:pt idx="863">
                  <c:v>18.247335497453573</c:v>
                </c:pt>
                <c:pt idx="864">
                  <c:v>14.844279172886038</c:v>
                </c:pt>
                <c:pt idx="865">
                  <c:v>4.6237264650128571</c:v>
                </c:pt>
                <c:pt idx="866">
                  <c:v>5.1808182633351647</c:v>
                </c:pt>
                <c:pt idx="867">
                  <c:v>4.6987808375788012</c:v>
                </c:pt>
                <c:pt idx="868">
                  <c:v>5.3394756283979516</c:v>
                </c:pt>
                <c:pt idx="869">
                  <c:v>15.307746041013479</c:v>
                </c:pt>
                <c:pt idx="870">
                  <c:v>19.258761277847334</c:v>
                </c:pt>
                <c:pt idx="871">
                  <c:v>9.7297418136922325</c:v>
                </c:pt>
                <c:pt idx="873">
                  <c:v>3.5717491657484621</c:v>
                </c:pt>
                <c:pt idx="874">
                  <c:v>3.134850326136509</c:v>
                </c:pt>
                <c:pt idx="875">
                  <c:v>14.279295247183352</c:v>
                </c:pt>
                <c:pt idx="879">
                  <c:v>4.2331640351059283</c:v>
                </c:pt>
                <c:pt idx="883">
                  <c:v>4.5473709456420739</c:v>
                </c:pt>
                <c:pt idx="884">
                  <c:v>30.684972067449383</c:v>
                </c:pt>
                <c:pt idx="887">
                  <c:v>21.590568843873417</c:v>
                </c:pt>
                <c:pt idx="888">
                  <c:v>11.972154425443456</c:v>
                </c:pt>
                <c:pt idx="889">
                  <c:v>3.2854058028624142</c:v>
                </c:pt>
                <c:pt idx="890">
                  <c:v>6.9111449793033071</c:v>
                </c:pt>
                <c:pt idx="891">
                  <c:v>27.577124938856322</c:v>
                </c:pt>
                <c:pt idx="892">
                  <c:v>6.6799974344939645</c:v>
                </c:pt>
                <c:pt idx="895">
                  <c:v>1.6714338758631659</c:v>
                </c:pt>
                <c:pt idx="896">
                  <c:v>30.92681870325865</c:v>
                </c:pt>
                <c:pt idx="897">
                  <c:v>10.379008238629433</c:v>
                </c:pt>
                <c:pt idx="898">
                  <c:v>8.809018045890932</c:v>
                </c:pt>
                <c:pt idx="900">
                  <c:v>23.114398913856586</c:v>
                </c:pt>
                <c:pt idx="901">
                  <c:v>14.618400524574952</c:v>
                </c:pt>
                <c:pt idx="902">
                  <c:v>11.638115482999808</c:v>
                </c:pt>
                <c:pt idx="903">
                  <c:v>2.2358639036072603</c:v>
                </c:pt>
                <c:pt idx="904">
                  <c:v>9.2743125190235727</c:v>
                </c:pt>
                <c:pt idx="906">
                  <c:v>11.561579224543907</c:v>
                </c:pt>
                <c:pt idx="907">
                  <c:v>6.4291276798991426</c:v>
                </c:pt>
                <c:pt idx="909">
                  <c:v>9.2218024430735213</c:v>
                </c:pt>
                <c:pt idx="911">
                  <c:v>2.712508810585732</c:v>
                </c:pt>
                <c:pt idx="913">
                  <c:v>14.747817498401282</c:v>
                </c:pt>
                <c:pt idx="914">
                  <c:v>7.1092058923323727</c:v>
                </c:pt>
                <c:pt idx="916">
                  <c:v>24.35793893628799</c:v>
                </c:pt>
                <c:pt idx="917">
                  <c:v>28.368246547908161</c:v>
                </c:pt>
                <c:pt idx="919">
                  <c:v>6.0868359721925902</c:v>
                </c:pt>
                <c:pt idx="923">
                  <c:v>3.8405820340637766</c:v>
                </c:pt>
                <c:pt idx="924">
                  <c:v>50.647940822867731</c:v>
                </c:pt>
                <c:pt idx="925">
                  <c:v>37.106322462798566</c:v>
                </c:pt>
                <c:pt idx="926">
                  <c:v>25.669144943849638</c:v>
                </c:pt>
                <c:pt idx="927">
                  <c:v>8.4437255933844249</c:v>
                </c:pt>
                <c:pt idx="929">
                  <c:v>29.885003169454095</c:v>
                </c:pt>
                <c:pt idx="930">
                  <c:v>47.160343688700955</c:v>
                </c:pt>
                <c:pt idx="932">
                  <c:v>59.445046136906768</c:v>
                </c:pt>
                <c:pt idx="933">
                  <c:v>17.061166368830246</c:v>
                </c:pt>
                <c:pt idx="934">
                  <c:v>6.0518240861881205</c:v>
                </c:pt>
                <c:pt idx="935">
                  <c:v>5.8254311957275036</c:v>
                </c:pt>
                <c:pt idx="937">
                  <c:v>20.577130750555071</c:v>
                </c:pt>
                <c:pt idx="938">
                  <c:v>6.8735256199354859</c:v>
                </c:pt>
                <c:pt idx="940">
                  <c:v>4.2772326295296965</c:v>
                </c:pt>
                <c:pt idx="941">
                  <c:v>8.7588002479776126</c:v>
                </c:pt>
                <c:pt idx="942">
                  <c:v>6.0160520785677081</c:v>
                </c:pt>
                <c:pt idx="943">
                  <c:v>18.369935118080942</c:v>
                </c:pt>
                <c:pt idx="944">
                  <c:v>2.8882958940702901</c:v>
                </c:pt>
                <c:pt idx="945">
                  <c:v>12.719348953856095</c:v>
                </c:pt>
                <c:pt idx="946">
                  <c:v>11.954200812974673</c:v>
                </c:pt>
                <c:pt idx="947">
                  <c:v>12.472588598714832</c:v>
                </c:pt>
                <c:pt idx="948">
                  <c:v>6.6434734543420237</c:v>
                </c:pt>
                <c:pt idx="949">
                  <c:v>42.392513828005605</c:v>
                </c:pt>
                <c:pt idx="950">
                  <c:v>6.1758501234239898</c:v>
                </c:pt>
                <c:pt idx="951">
                  <c:v>10.620933945309478</c:v>
                </c:pt>
                <c:pt idx="952">
                  <c:v>7.3872461569355705</c:v>
                </c:pt>
                <c:pt idx="953">
                  <c:v>22.485299326052164</c:v>
                </c:pt>
                <c:pt idx="954">
                  <c:v>15.373685816527804</c:v>
                </c:pt>
                <c:pt idx="955">
                  <c:v>7.2694902527934184</c:v>
                </c:pt>
                <c:pt idx="956">
                  <c:v>11.819930450165323</c:v>
                </c:pt>
                <c:pt idx="957">
                  <c:v>13.734555705570916</c:v>
                </c:pt>
                <c:pt idx="958">
                  <c:v>18.413576929273908</c:v>
                </c:pt>
                <c:pt idx="959">
                  <c:v>27.185667742357573</c:v>
                </c:pt>
                <c:pt idx="961">
                  <c:v>7.3418664086383325</c:v>
                </c:pt>
                <c:pt idx="962">
                  <c:v>2.7270721810394227</c:v>
                </c:pt>
                <c:pt idx="963">
                  <c:v>4.726637745426201</c:v>
                </c:pt>
                <c:pt idx="964">
                  <c:v>19.647596469539565</c:v>
                </c:pt>
                <c:pt idx="966">
                  <c:v>9.6929589530213054</c:v>
                </c:pt>
                <c:pt idx="968">
                  <c:v>15.022300078556011</c:v>
                </c:pt>
                <c:pt idx="972">
                  <c:v>29.156559187104207</c:v>
                </c:pt>
                <c:pt idx="974">
                  <c:v>18.152091222711825</c:v>
                </c:pt>
                <c:pt idx="976">
                  <c:v>3.9845236544154581</c:v>
                </c:pt>
                <c:pt idx="977">
                  <c:v>24.800110902278419</c:v>
                </c:pt>
                <c:pt idx="979">
                  <c:v>8.0170310192551053</c:v>
                </c:pt>
                <c:pt idx="980">
                  <c:v>19.537688553081225</c:v>
                </c:pt>
                <c:pt idx="981">
                  <c:v>4.3856067294733734</c:v>
                </c:pt>
                <c:pt idx="983">
                  <c:v>11.742959315228026</c:v>
                </c:pt>
                <c:pt idx="984">
                  <c:v>6.9464599937986033</c:v>
                </c:pt>
                <c:pt idx="985">
                  <c:v>28.073618117907444</c:v>
                </c:pt>
                <c:pt idx="986">
                  <c:v>12.909014481579575</c:v>
                </c:pt>
                <c:pt idx="987">
                  <c:v>12.173164171104313</c:v>
                </c:pt>
                <c:pt idx="988">
                  <c:v>15.260988376571602</c:v>
                </c:pt>
                <c:pt idx="989">
                  <c:v>5.3347927203604195</c:v>
                </c:pt>
                <c:pt idx="990">
                  <c:v>5.6647147428642279</c:v>
                </c:pt>
                <c:pt idx="991">
                  <c:v>18.810272226498224</c:v>
                </c:pt>
                <c:pt idx="992">
                  <c:v>11.412567642286909</c:v>
                </c:pt>
                <c:pt idx="994">
                  <c:v>14.780017146899075</c:v>
                </c:pt>
                <c:pt idx="995">
                  <c:v>25.733105973203696</c:v>
                </c:pt>
                <c:pt idx="996">
                  <c:v>28.9828823155724</c:v>
                </c:pt>
                <c:pt idx="997">
                  <c:v>40.411756978490949</c:v>
                </c:pt>
                <c:pt idx="998">
                  <c:v>6.2576043373683827</c:v>
                </c:pt>
                <c:pt idx="999">
                  <c:v>15.879690687662551</c:v>
                </c:pt>
                <c:pt idx="1002">
                  <c:v>17.154289119349539</c:v>
                </c:pt>
                <c:pt idx="1003">
                  <c:v>10.876125421370054</c:v>
                </c:pt>
                <c:pt idx="1004">
                  <c:v>15.036461345582323</c:v>
                </c:pt>
                <c:pt idx="1005">
                  <c:v>30.16814588164895</c:v>
                </c:pt>
                <c:pt idx="1008">
                  <c:v>10.322889605527765</c:v>
                </c:pt>
                <c:pt idx="1009">
                  <c:v>11.41289294734781</c:v>
                </c:pt>
                <c:pt idx="1011">
                  <c:v>6.7051560230600353</c:v>
                </c:pt>
                <c:pt idx="1012">
                  <c:v>10.900458479443728</c:v>
                </c:pt>
                <c:pt idx="1013">
                  <c:v>65.474425112129481</c:v>
                </c:pt>
                <c:pt idx="1014">
                  <c:v>0.27761696017172777</c:v>
                </c:pt>
                <c:pt idx="1015">
                  <c:v>17.956818174890213</c:v>
                </c:pt>
                <c:pt idx="1016">
                  <c:v>21.788838745030841</c:v>
                </c:pt>
                <c:pt idx="1017">
                  <c:v>6.8511734217707039</c:v>
                </c:pt>
                <c:pt idx="1018">
                  <c:v>23.582929663010752</c:v>
                </c:pt>
                <c:pt idx="1020">
                  <c:v>5.5906501172865255</c:v>
                </c:pt>
                <c:pt idx="1021">
                  <c:v>25.803373300366054</c:v>
                </c:pt>
                <c:pt idx="1022">
                  <c:v>19.130667838915599</c:v>
                </c:pt>
                <c:pt idx="1023">
                  <c:v>30.293890865595213</c:v>
                </c:pt>
                <c:pt idx="1026">
                  <c:v>5.4661512311212688</c:v>
                </c:pt>
                <c:pt idx="1027">
                  <c:v>27.110081959731346</c:v>
                </c:pt>
                <c:pt idx="1028">
                  <c:v>11.59015977943389</c:v>
                </c:pt>
                <c:pt idx="1031">
                  <c:v>19.298970820842413</c:v>
                </c:pt>
                <c:pt idx="1032">
                  <c:v>3.5748270608180031</c:v>
                </c:pt>
                <c:pt idx="1035">
                  <c:v>4.7735637240375794</c:v>
                </c:pt>
                <c:pt idx="1036">
                  <c:v>17.011916306079506</c:v>
                </c:pt>
                <c:pt idx="1037">
                  <c:v>37.406420814784056</c:v>
                </c:pt>
                <c:pt idx="1039">
                  <c:v>25.728056643295528</c:v>
                </c:pt>
                <c:pt idx="1047">
                  <c:v>24.797101664253791</c:v>
                </c:pt>
                <c:pt idx="1048">
                  <c:v>58.471065713660423</c:v>
                </c:pt>
                <c:pt idx="1049">
                  <c:v>17.394480104852164</c:v>
                </c:pt>
                <c:pt idx="1050">
                  <c:v>7.4645776782403477</c:v>
                </c:pt>
                <c:pt idx="1053">
                  <c:v>33.241919856361783</c:v>
                </c:pt>
                <c:pt idx="1056">
                  <c:v>11.939625556299749</c:v>
                </c:pt>
                <c:pt idx="1060">
                  <c:v>34.032414725090689</c:v>
                </c:pt>
                <c:pt idx="1062">
                  <c:v>13.496682647593266</c:v>
                </c:pt>
                <c:pt idx="1069">
                  <c:v>28.458473966637754</c:v>
                </c:pt>
                <c:pt idx="1078">
                  <c:v>33.590452853642368</c:v>
                </c:pt>
                <c:pt idx="1081">
                  <c:v>14.195668065263819</c:v>
                </c:pt>
                <c:pt idx="1083">
                  <c:v>23.673025762257733</c:v>
                </c:pt>
                <c:pt idx="1084">
                  <c:v>15.753832961050637</c:v>
                </c:pt>
                <c:pt idx="1085">
                  <c:v>21.856577149385334</c:v>
                </c:pt>
                <c:pt idx="1086">
                  <c:v>9.6064740076265878</c:v>
                </c:pt>
                <c:pt idx="1087">
                  <c:v>14.299723281477739</c:v>
                </c:pt>
                <c:pt idx="1089">
                  <c:v>6.3278152906430156</c:v>
                </c:pt>
                <c:pt idx="1090">
                  <c:v>7.967471653425906</c:v>
                </c:pt>
                <c:pt idx="1091">
                  <c:v>21.377608124127772</c:v>
                </c:pt>
                <c:pt idx="1092">
                  <c:v>2.3593617683091064</c:v>
                </c:pt>
                <c:pt idx="1093">
                  <c:v>7.2575378954699721</c:v>
                </c:pt>
                <c:pt idx="1094">
                  <c:v>28.987933380814518</c:v>
                </c:pt>
                <c:pt idx="1095">
                  <c:v>18.628427890249885</c:v>
                </c:pt>
                <c:pt idx="1096">
                  <c:v>21.094173419870017</c:v>
                </c:pt>
                <c:pt idx="1097">
                  <c:v>37.21381016702027</c:v>
                </c:pt>
                <c:pt idx="1099">
                  <c:v>11.927496310667534</c:v>
                </c:pt>
                <c:pt idx="1101">
                  <c:v>9.1433593174739531</c:v>
                </c:pt>
                <c:pt idx="1102">
                  <c:v>7.1857788503149331</c:v>
                </c:pt>
                <c:pt idx="1104">
                  <c:v>15.598978228240032</c:v>
                </c:pt>
                <c:pt idx="1106">
                  <c:v>20.895896647876718</c:v>
                </c:pt>
                <c:pt idx="1107">
                  <c:v>79.017296646031141</c:v>
                </c:pt>
                <c:pt idx="1112">
                  <c:v>21.657052731993268</c:v>
                </c:pt>
                <c:pt idx="1113">
                  <c:v>6.2921745609181938</c:v>
                </c:pt>
                <c:pt idx="1114">
                  <c:v>16.931471659372118</c:v>
                </c:pt>
                <c:pt idx="1115">
                  <c:v>4.576658172457158</c:v>
                </c:pt>
                <c:pt idx="1117">
                  <c:v>33.984658521256847</c:v>
                </c:pt>
                <c:pt idx="1118">
                  <c:v>17.609055063316461</c:v>
                </c:pt>
                <c:pt idx="1119">
                  <c:v>12.748807458832982</c:v>
                </c:pt>
                <c:pt idx="1120">
                  <c:v>4.1610992488762193</c:v>
                </c:pt>
                <c:pt idx="1121">
                  <c:v>7.7638361686326833</c:v>
                </c:pt>
                <c:pt idx="1122">
                  <c:v>6.8790620477463298</c:v>
                </c:pt>
                <c:pt idx="1123">
                  <c:v>31.93884096607545</c:v>
                </c:pt>
                <c:pt idx="1124">
                  <c:v>7.3965526481533814</c:v>
                </c:pt>
                <c:pt idx="1125">
                  <c:v>1.8939687962406182</c:v>
                </c:pt>
                <c:pt idx="1126">
                  <c:v>11.108308104683084</c:v>
                </c:pt>
                <c:pt idx="1128">
                  <c:v>18.264984924896304</c:v>
                </c:pt>
                <c:pt idx="1129">
                  <c:v>16.700323447516496</c:v>
                </c:pt>
                <c:pt idx="1130">
                  <c:v>12.989570705549164</c:v>
                </c:pt>
                <c:pt idx="1131">
                  <c:v>18.834625893947589</c:v>
                </c:pt>
                <c:pt idx="1133">
                  <c:v>12.534582596984311</c:v>
                </c:pt>
                <c:pt idx="1134">
                  <c:v>7.6356689999844631</c:v>
                </c:pt>
                <c:pt idx="1136">
                  <c:v>14.931016782807516</c:v>
                </c:pt>
                <c:pt idx="1137">
                  <c:v>8.6627160354837827</c:v>
                </c:pt>
                <c:pt idx="1138">
                  <c:v>6.4989284754283076</c:v>
                </c:pt>
                <c:pt idx="1139">
                  <c:v>39.093345859970121</c:v>
                </c:pt>
                <c:pt idx="1143">
                  <c:v>3.1618400189721689</c:v>
                </c:pt>
                <c:pt idx="1144">
                  <c:v>23.579740018828574</c:v>
                </c:pt>
                <c:pt idx="1148">
                  <c:v>74.277943666072574</c:v>
                </c:pt>
                <c:pt idx="1149">
                  <c:v>12.485572435952621</c:v>
                </c:pt>
                <c:pt idx="1150">
                  <c:v>13.634385536710836</c:v>
                </c:pt>
                <c:pt idx="1151">
                  <c:v>33.211881322963414</c:v>
                </c:pt>
                <c:pt idx="1160">
                  <c:v>85.092963409853425</c:v>
                </c:pt>
                <c:pt idx="1161">
                  <c:v>13.918015632079644</c:v>
                </c:pt>
                <c:pt idx="1165">
                  <c:v>1.781564493870585</c:v>
                </c:pt>
                <c:pt idx="1166">
                  <c:v>1.6787789605722021</c:v>
                </c:pt>
                <c:pt idx="1167">
                  <c:v>16.728070630570553</c:v>
                </c:pt>
                <c:pt idx="1168">
                  <c:v>21.84796799893061</c:v>
                </c:pt>
                <c:pt idx="1170">
                  <c:v>8.0031146406887554</c:v>
                </c:pt>
                <c:pt idx="1171">
                  <c:v>39.405358628092927</c:v>
                </c:pt>
                <c:pt idx="1173">
                  <c:v>27.462511064542472</c:v>
                </c:pt>
                <c:pt idx="1174">
                  <c:v>25.779784934370909</c:v>
                </c:pt>
                <c:pt idx="1176">
                  <c:v>4.4022008092285079</c:v>
                </c:pt>
                <c:pt idx="1181">
                  <c:v>9.9452845229280236</c:v>
                </c:pt>
                <c:pt idx="1184">
                  <c:v>24.816009178682378</c:v>
                </c:pt>
                <c:pt idx="1185">
                  <c:v>21.427222390677507</c:v>
                </c:pt>
                <c:pt idx="1186">
                  <c:v>20.346449972121164</c:v>
                </c:pt>
                <c:pt idx="1191">
                  <c:v>23.207477822996974</c:v>
                </c:pt>
                <c:pt idx="1192">
                  <c:v>11.562972809719845</c:v>
                </c:pt>
                <c:pt idx="1193">
                  <c:v>14.308998273882551</c:v>
                </c:pt>
                <c:pt idx="1194">
                  <c:v>14.667115056599123</c:v>
                </c:pt>
                <c:pt idx="1196">
                  <c:v>6.870699510819418</c:v>
                </c:pt>
                <c:pt idx="1197">
                  <c:v>7.6966574137314518</c:v>
                </c:pt>
                <c:pt idx="1198">
                  <c:v>9.5544562970120115</c:v>
                </c:pt>
                <c:pt idx="1199">
                  <c:v>10.541589535826724</c:v>
                </c:pt>
                <c:pt idx="1200">
                  <c:v>7.2320970052190594</c:v>
                </c:pt>
                <c:pt idx="1203">
                  <c:v>8.1109643489868688</c:v>
                </c:pt>
                <c:pt idx="1204">
                  <c:v>27.557606485467751</c:v>
                </c:pt>
                <c:pt idx="1205">
                  <c:v>22.461406047728648</c:v>
                </c:pt>
                <c:pt idx="1206">
                  <c:v>43.768148505234961</c:v>
                </c:pt>
                <c:pt idx="1207">
                  <c:v>16.40252632517425</c:v>
                </c:pt>
                <c:pt idx="1209">
                  <c:v>29.746359907706672</c:v>
                </c:pt>
                <c:pt idx="1210">
                  <c:v>16.205882812395245</c:v>
                </c:pt>
                <c:pt idx="1211">
                  <c:v>16.298898763437357</c:v>
                </c:pt>
                <c:pt idx="1213">
                  <c:v>7.5355235468569148</c:v>
                </c:pt>
                <c:pt idx="1214">
                  <c:v>18.002957715745193</c:v>
                </c:pt>
                <c:pt idx="1215">
                  <c:v>12.113110900371991</c:v>
                </c:pt>
                <c:pt idx="1216">
                  <c:v>34.961561637277406</c:v>
                </c:pt>
                <c:pt idx="1217">
                  <c:v>25.748463095913614</c:v>
                </c:pt>
                <c:pt idx="1218">
                  <c:v>23.720761640468591</c:v>
                </c:pt>
                <c:pt idx="1219">
                  <c:v>8.7885577265437647</c:v>
                </c:pt>
                <c:pt idx="1220">
                  <c:v>10.153349530367677</c:v>
                </c:pt>
                <c:pt idx="1222">
                  <c:v>12.432705995290808</c:v>
                </c:pt>
                <c:pt idx="1223">
                  <c:v>18.049547049414507</c:v>
                </c:pt>
                <c:pt idx="1228">
                  <c:v>31.313338891102543</c:v>
                </c:pt>
                <c:pt idx="1229">
                  <c:v>6.2125179246131736</c:v>
                </c:pt>
                <c:pt idx="1230">
                  <c:v>12.538723690131469</c:v>
                </c:pt>
                <c:pt idx="1231">
                  <c:v>30.371720429647002</c:v>
                </c:pt>
                <c:pt idx="1232">
                  <c:v>17.586950993185255</c:v>
                </c:pt>
                <c:pt idx="1233">
                  <c:v>13.684402955254962</c:v>
                </c:pt>
                <c:pt idx="1235">
                  <c:v>22.577739541959307</c:v>
                </c:pt>
                <c:pt idx="1236">
                  <c:v>15.271067832391013</c:v>
                </c:pt>
                <c:pt idx="1237">
                  <c:v>33.523924421038878</c:v>
                </c:pt>
                <c:pt idx="1238">
                  <c:v>15.550923905555999</c:v>
                </c:pt>
                <c:pt idx="1239">
                  <c:v>10.501085380149398</c:v>
                </c:pt>
                <c:pt idx="1240">
                  <c:v>14.602973669166511</c:v>
                </c:pt>
                <c:pt idx="1241">
                  <c:v>28.755334201563493</c:v>
                </c:pt>
                <c:pt idx="1242">
                  <c:v>12.797120772058054</c:v>
                </c:pt>
                <c:pt idx="1243">
                  <c:v>6.5296474908143036</c:v>
                </c:pt>
                <c:pt idx="1245">
                  <c:v>13.606433099184439</c:v>
                </c:pt>
                <c:pt idx="1246">
                  <c:v>7.446938259505016</c:v>
                </c:pt>
                <c:pt idx="1247">
                  <c:v>9.2582858566864239</c:v>
                </c:pt>
                <c:pt idx="1249">
                  <c:v>8.7091299705512792</c:v>
                </c:pt>
                <c:pt idx="1251">
                  <c:v>16.9471913592694</c:v>
                </c:pt>
                <c:pt idx="1252">
                  <c:v>3.4869592317802707</c:v>
                </c:pt>
                <c:pt idx="1253">
                  <c:v>7.8087119795092308</c:v>
                </c:pt>
                <c:pt idx="1254">
                  <c:v>1.5111558719582574</c:v>
                </c:pt>
                <c:pt idx="1255">
                  <c:v>18.881507364022241</c:v>
                </c:pt>
                <c:pt idx="1256">
                  <c:v>5.6478151315739957</c:v>
                </c:pt>
                <c:pt idx="1258">
                  <c:v>18.082068392909584</c:v>
                </c:pt>
                <c:pt idx="1259">
                  <c:v>26.250155090089759</c:v>
                </c:pt>
                <c:pt idx="1260">
                  <c:v>7.1949921479817034</c:v>
                </c:pt>
                <c:pt idx="1261">
                  <c:v>9.6158464818886458</c:v>
                </c:pt>
                <c:pt idx="1262">
                  <c:v>23.625361278224929</c:v>
                </c:pt>
                <c:pt idx="1263">
                  <c:v>2.8727015181038502</c:v>
                </c:pt>
                <c:pt idx="1265">
                  <c:v>8.497882536079759</c:v>
                </c:pt>
                <c:pt idx="1267">
                  <c:v>1.7243989641872685E-2</c:v>
                </c:pt>
                <c:pt idx="1268">
                  <c:v>12.610854048656197</c:v>
                </c:pt>
                <c:pt idx="1269">
                  <c:v>31.310746893623037</c:v>
                </c:pt>
                <c:pt idx="1270">
                  <c:v>30.947815974940145</c:v>
                </c:pt>
                <c:pt idx="1271">
                  <c:v>13.70627526520545</c:v>
                </c:pt>
                <c:pt idx="1273">
                  <c:v>30.631632978287211</c:v>
                </c:pt>
                <c:pt idx="1277">
                  <c:v>8.1415892204952396</c:v>
                </c:pt>
                <c:pt idx="1278">
                  <c:v>18.804867838780154</c:v>
                </c:pt>
                <c:pt idx="1279">
                  <c:v>11.797643910372402</c:v>
                </c:pt>
                <c:pt idx="1280">
                  <c:v>44.382778551016145</c:v>
                </c:pt>
                <c:pt idx="1281">
                  <c:v>9.2955886416403821</c:v>
                </c:pt>
                <c:pt idx="1282">
                  <c:v>10.29966971641943</c:v>
                </c:pt>
                <c:pt idx="1284">
                  <c:v>11.578723230392187</c:v>
                </c:pt>
                <c:pt idx="1285">
                  <c:v>13.540776043270633</c:v>
                </c:pt>
                <c:pt idx="1286">
                  <c:v>11.599060140628449</c:v>
                </c:pt>
                <c:pt idx="1287">
                  <c:v>13.914751357889172</c:v>
                </c:pt>
                <c:pt idx="1288">
                  <c:v>11.187421849258749</c:v>
                </c:pt>
                <c:pt idx="1290">
                  <c:v>19.666936298779177</c:v>
                </c:pt>
                <c:pt idx="1291">
                  <c:v>19.029872155208334</c:v>
                </c:pt>
                <c:pt idx="1293">
                  <c:v>26.480670768620929</c:v>
                </c:pt>
                <c:pt idx="1294">
                  <c:v>18.940105390063227</c:v>
                </c:pt>
                <c:pt idx="1295">
                  <c:v>21.408346684764297</c:v>
                </c:pt>
                <c:pt idx="1296">
                  <c:v>6.4855951219559369</c:v>
                </c:pt>
                <c:pt idx="1299">
                  <c:v>6.2846734341304753</c:v>
                </c:pt>
                <c:pt idx="1303">
                  <c:v>16.841270889741335</c:v>
                </c:pt>
                <c:pt idx="1304">
                  <c:v>5.0010837934882018</c:v>
                </c:pt>
                <c:pt idx="1315">
                  <c:v>31.40675648316855</c:v>
                </c:pt>
                <c:pt idx="1320">
                  <c:v>38.363122778928641</c:v>
                </c:pt>
                <c:pt idx="1324">
                  <c:v>14.022673421131989</c:v>
                </c:pt>
                <c:pt idx="1325">
                  <c:v>7.5096202625920316</c:v>
                </c:pt>
                <c:pt idx="1328">
                  <c:v>33.267710118071768</c:v>
                </c:pt>
                <c:pt idx="1329">
                  <c:v>19.724693251982661</c:v>
                </c:pt>
                <c:pt idx="1330">
                  <c:v>45.823402337980276</c:v>
                </c:pt>
                <c:pt idx="1331">
                  <c:v>27.659128375119547</c:v>
                </c:pt>
                <c:pt idx="1332">
                  <c:v>20.735266881378177</c:v>
                </c:pt>
                <c:pt idx="1333">
                  <c:v>52.538545482485929</c:v>
                </c:pt>
                <c:pt idx="1334">
                  <c:v>28.680100757473131</c:v>
                </c:pt>
                <c:pt idx="1335">
                  <c:v>30.445066894804405</c:v>
                </c:pt>
                <c:pt idx="1336">
                  <c:v>11.354719841003462</c:v>
                </c:pt>
                <c:pt idx="1337">
                  <c:v>14.922841016562247</c:v>
                </c:pt>
                <c:pt idx="1339">
                  <c:v>13.140123239471993</c:v>
                </c:pt>
                <c:pt idx="1340">
                  <c:v>41.41533563312192</c:v>
                </c:pt>
                <c:pt idx="1341">
                  <c:v>20.815483941826272</c:v>
                </c:pt>
                <c:pt idx="1342">
                  <c:v>5.0885112296453014</c:v>
                </c:pt>
                <c:pt idx="1343">
                  <c:v>10.578799387277058</c:v>
                </c:pt>
                <c:pt idx="1345">
                  <c:v>15.761568636417604</c:v>
                </c:pt>
                <c:pt idx="1346">
                  <c:v>7.4866465199582208</c:v>
                </c:pt>
                <c:pt idx="1347">
                  <c:v>11.898208951307074</c:v>
                </c:pt>
                <c:pt idx="1348">
                  <c:v>12.37795177422767</c:v>
                </c:pt>
                <c:pt idx="1349">
                  <c:v>38.335023218033498</c:v>
                </c:pt>
                <c:pt idx="1350">
                  <c:v>16.670126941716678</c:v>
                </c:pt>
                <c:pt idx="1352">
                  <c:v>23.317580900382843</c:v>
                </c:pt>
                <c:pt idx="1353">
                  <c:v>22.174959834763492</c:v>
                </c:pt>
                <c:pt idx="1354">
                  <c:v>7.2666058836727236</c:v>
                </c:pt>
                <c:pt idx="1355">
                  <c:v>14.066730363599408</c:v>
                </c:pt>
                <c:pt idx="1356">
                  <c:v>11.19450060966232</c:v>
                </c:pt>
                <c:pt idx="1357">
                  <c:v>6.2426322762001405</c:v>
                </c:pt>
                <c:pt idx="1358">
                  <c:v>8.5247170734902777</c:v>
                </c:pt>
                <c:pt idx="1360">
                  <c:v>65.257412619977018</c:v>
                </c:pt>
                <c:pt idx="1363">
                  <c:v>8.7279004636807755</c:v>
                </c:pt>
                <c:pt idx="1364">
                  <c:v>30.328116450535454</c:v>
                </c:pt>
                <c:pt idx="1366">
                  <c:v>21.181765261642227</c:v>
                </c:pt>
                <c:pt idx="1368">
                  <c:v>5.1950475597205905</c:v>
                </c:pt>
                <c:pt idx="1370">
                  <c:v>11.964012405164375</c:v>
                </c:pt>
                <c:pt idx="1371">
                  <c:v>17.33779594493285</c:v>
                </c:pt>
                <c:pt idx="1372">
                  <c:v>20.006122671678707</c:v>
                </c:pt>
                <c:pt idx="1373">
                  <c:v>14.305232152623418</c:v>
                </c:pt>
                <c:pt idx="1375">
                  <c:v>12.859486027170973</c:v>
                </c:pt>
                <c:pt idx="1376">
                  <c:v>18.666692711223938</c:v>
                </c:pt>
                <c:pt idx="1379">
                  <c:v>14.424048116734504</c:v>
                </c:pt>
                <c:pt idx="1380">
                  <c:v>29.541059523606485</c:v>
                </c:pt>
                <c:pt idx="1381">
                  <c:v>15.55571427846662</c:v>
                </c:pt>
                <c:pt idx="1382">
                  <c:v>34.189459270835592</c:v>
                </c:pt>
                <c:pt idx="1383">
                  <c:v>25.046500479472854</c:v>
                </c:pt>
                <c:pt idx="1384">
                  <c:v>25.779676528183593</c:v>
                </c:pt>
                <c:pt idx="1385">
                  <c:v>23.427218250795288</c:v>
                </c:pt>
                <c:pt idx="1386">
                  <c:v>22.060450006005755</c:v>
                </c:pt>
                <c:pt idx="1387">
                  <c:v>3.6726660418317505</c:v>
                </c:pt>
                <c:pt idx="1388">
                  <c:v>4.9529822529164846</c:v>
                </c:pt>
                <c:pt idx="1389">
                  <c:v>24.33456174011361</c:v>
                </c:pt>
                <c:pt idx="1390">
                  <c:v>7.6894556872871309</c:v>
                </c:pt>
                <c:pt idx="1391">
                  <c:v>10.309280169338948</c:v>
                </c:pt>
                <c:pt idx="1392">
                  <c:v>21.921629544772561</c:v>
                </c:pt>
                <c:pt idx="1393">
                  <c:v>37.543767543653203</c:v>
                </c:pt>
                <c:pt idx="1394">
                  <c:v>35.169339675090271</c:v>
                </c:pt>
                <c:pt idx="1396">
                  <c:v>3.9638526612485481</c:v>
                </c:pt>
                <c:pt idx="1399">
                  <c:v>9.425245784049574</c:v>
                </c:pt>
                <c:pt idx="1400">
                  <c:v>24.053381342048766</c:v>
                </c:pt>
                <c:pt idx="1401">
                  <c:v>21.635109249062324</c:v>
                </c:pt>
                <c:pt idx="1403">
                  <c:v>45.585898778104436</c:v>
                </c:pt>
                <c:pt idx="1404">
                  <c:v>11.097327816089825</c:v>
                </c:pt>
                <c:pt idx="1405">
                  <c:v>11.766612064586713</c:v>
                </c:pt>
                <c:pt idx="1406">
                  <c:v>49.006640279638539</c:v>
                </c:pt>
                <c:pt idx="1407">
                  <c:v>3.8762780858121064</c:v>
                </c:pt>
                <c:pt idx="1408">
                  <c:v>61.778684390956919</c:v>
                </c:pt>
                <c:pt idx="1410">
                  <c:v>25.752386393434989</c:v>
                </c:pt>
                <c:pt idx="1412">
                  <c:v>21.67685152317932</c:v>
                </c:pt>
                <c:pt idx="1413">
                  <c:v>23.986314859244455</c:v>
                </c:pt>
                <c:pt idx="1414">
                  <c:v>28.146599978990139</c:v>
                </c:pt>
                <c:pt idx="1415">
                  <c:v>10.29287349666329</c:v>
                </c:pt>
                <c:pt idx="1416">
                  <c:v>32.293870003952939</c:v>
                </c:pt>
                <c:pt idx="1417">
                  <c:v>15.333015794117108</c:v>
                </c:pt>
                <c:pt idx="1418">
                  <c:v>15.44281013361142</c:v>
                </c:pt>
                <c:pt idx="1419">
                  <c:v>27.066402382359783</c:v>
                </c:pt>
                <c:pt idx="1420">
                  <c:v>10.170401140453865</c:v>
                </c:pt>
                <c:pt idx="1421">
                  <c:v>47.193934156940628</c:v>
                </c:pt>
                <c:pt idx="1422">
                  <c:v>11.770347115777891</c:v>
                </c:pt>
                <c:pt idx="1423">
                  <c:v>24.547420367930105</c:v>
                </c:pt>
                <c:pt idx="1424">
                  <c:v>30.284690034846605</c:v>
                </c:pt>
                <c:pt idx="1425">
                  <c:v>9.0881924357907806</c:v>
                </c:pt>
                <c:pt idx="1427">
                  <c:v>28.633044776970447</c:v>
                </c:pt>
                <c:pt idx="1428">
                  <c:v>19.179167902607404</c:v>
                </c:pt>
                <c:pt idx="1430">
                  <c:v>20.082709857902131</c:v>
                </c:pt>
                <c:pt idx="1432">
                  <c:v>7.4790598817357568</c:v>
                </c:pt>
                <c:pt idx="1433">
                  <c:v>5.0861152222823307</c:v>
                </c:pt>
                <c:pt idx="1435">
                  <c:v>7.7065986136911349</c:v>
                </c:pt>
                <c:pt idx="1436">
                  <c:v>10.436997307691595</c:v>
                </c:pt>
                <c:pt idx="1437">
                  <c:v>12.852375237775702</c:v>
                </c:pt>
                <c:pt idx="1438">
                  <c:v>13.24325216825498</c:v>
                </c:pt>
                <c:pt idx="1442">
                  <c:v>6.8911355462444135</c:v>
                </c:pt>
                <c:pt idx="1445">
                  <c:v>3.553485377244642</c:v>
                </c:pt>
                <c:pt idx="1446">
                  <c:v>8.854791064800505</c:v>
                </c:pt>
                <c:pt idx="1447">
                  <c:v>10.464562040313497</c:v>
                </c:pt>
                <c:pt idx="1448">
                  <c:v>30.247339461052942</c:v>
                </c:pt>
                <c:pt idx="1449">
                  <c:v>22.168249453672111</c:v>
                </c:pt>
                <c:pt idx="1453">
                  <c:v>22.913893190443559</c:v>
                </c:pt>
                <c:pt idx="1454">
                  <c:v>1.120745114664806</c:v>
                </c:pt>
                <c:pt idx="1455">
                  <c:v>20.756381713889287</c:v>
                </c:pt>
                <c:pt idx="1456">
                  <c:v>6.9817098827341102</c:v>
                </c:pt>
                <c:pt idx="1457">
                  <c:v>18.30627309686065</c:v>
                </c:pt>
                <c:pt idx="1458">
                  <c:v>20.611879654308467</c:v>
                </c:pt>
                <c:pt idx="1459">
                  <c:v>17.051706887411939</c:v>
                </c:pt>
                <c:pt idx="1463">
                  <c:v>18.308103147667083</c:v>
                </c:pt>
                <c:pt idx="1464">
                  <c:v>12.968863057257796</c:v>
                </c:pt>
                <c:pt idx="1465">
                  <c:v>12.855998058901601</c:v>
                </c:pt>
                <c:pt idx="1468">
                  <c:v>14.829851346842593</c:v>
                </c:pt>
                <c:pt idx="1469">
                  <c:v>13.419724605858288</c:v>
                </c:pt>
                <c:pt idx="1470">
                  <c:v>31.205495569375856</c:v>
                </c:pt>
                <c:pt idx="1472">
                  <c:v>11.485851575573101</c:v>
                </c:pt>
                <c:pt idx="1473">
                  <c:v>22.720194364119234</c:v>
                </c:pt>
                <c:pt idx="1474">
                  <c:v>12.461981304417293</c:v>
                </c:pt>
                <c:pt idx="1476">
                  <c:v>7.6038176520636744</c:v>
                </c:pt>
                <c:pt idx="1477">
                  <c:v>23.364501544843058</c:v>
                </c:pt>
                <c:pt idx="1478">
                  <c:v>32.881489242064347</c:v>
                </c:pt>
                <c:pt idx="1479">
                  <c:v>10.392687833759581</c:v>
                </c:pt>
                <c:pt idx="1480">
                  <c:v>27.489696504182064</c:v>
                </c:pt>
                <c:pt idx="1481">
                  <c:v>20.746213817069396</c:v>
                </c:pt>
                <c:pt idx="1482">
                  <c:v>8.5296040256854937</c:v>
                </c:pt>
                <c:pt idx="1483">
                  <c:v>18.345536937312936</c:v>
                </c:pt>
                <c:pt idx="1485">
                  <c:v>30.923434509594134</c:v>
                </c:pt>
                <c:pt idx="1486">
                  <c:v>25.55124768663039</c:v>
                </c:pt>
                <c:pt idx="1487">
                  <c:v>48.691139344423043</c:v>
                </c:pt>
                <c:pt idx="1488">
                  <c:v>17.235909114061599</c:v>
                </c:pt>
                <c:pt idx="1489">
                  <c:v>18.731369566197113</c:v>
                </c:pt>
                <c:pt idx="1490">
                  <c:v>6.7861178534190447</c:v>
                </c:pt>
                <c:pt idx="1492">
                  <c:v>24.416800423016959</c:v>
                </c:pt>
                <c:pt idx="1493">
                  <c:v>6.7663294396516056</c:v>
                </c:pt>
                <c:pt idx="1494">
                  <c:v>23.012234560496111</c:v>
                </c:pt>
                <c:pt idx="1495">
                  <c:v>64.102046527397903</c:v>
                </c:pt>
                <c:pt idx="1496">
                  <c:v>20.867498790789593</c:v>
                </c:pt>
                <c:pt idx="1498">
                  <c:v>41.80396219395297</c:v>
                </c:pt>
                <c:pt idx="1501">
                  <c:v>32.860404049030464</c:v>
                </c:pt>
                <c:pt idx="1502">
                  <c:v>24.883302473246985</c:v>
                </c:pt>
                <c:pt idx="1503">
                  <c:v>58.300820910115725</c:v>
                </c:pt>
                <c:pt idx="1504">
                  <c:v>11.31033379682543</c:v>
                </c:pt>
                <c:pt idx="1505">
                  <c:v>28.785020621744113</c:v>
                </c:pt>
                <c:pt idx="1506">
                  <c:v>33.375829440812687</c:v>
                </c:pt>
                <c:pt idx="1507">
                  <c:v>26.025535721670835</c:v>
                </c:pt>
                <c:pt idx="1508">
                  <c:v>2.3152722628375915</c:v>
                </c:pt>
                <c:pt idx="1509">
                  <c:v>24.312767923258161</c:v>
                </c:pt>
                <c:pt idx="1512">
                  <c:v>26.416171621977213</c:v>
                </c:pt>
                <c:pt idx="1514">
                  <c:v>6.1597790059217088</c:v>
                </c:pt>
                <c:pt idx="1515">
                  <c:v>13.422588448882616</c:v>
                </c:pt>
                <c:pt idx="1516">
                  <c:v>14.347760000870963</c:v>
                </c:pt>
                <c:pt idx="1517">
                  <c:v>17.33554640474873</c:v>
                </c:pt>
                <c:pt idx="1518">
                  <c:v>10.950600236555816</c:v>
                </c:pt>
                <c:pt idx="1519">
                  <c:v>11.324051513226728</c:v>
                </c:pt>
                <c:pt idx="1520">
                  <c:v>26.471849905712197</c:v>
                </c:pt>
                <c:pt idx="1523">
                  <c:v>6.6518215781658769</c:v>
                </c:pt>
                <c:pt idx="1525">
                  <c:v>2.9112001028786327</c:v>
                </c:pt>
                <c:pt idx="1527">
                  <c:v>15.360495315123032</c:v>
                </c:pt>
                <c:pt idx="1528">
                  <c:v>8.4267485637875836</c:v>
                </c:pt>
                <c:pt idx="1529">
                  <c:v>6.6877671481625693</c:v>
                </c:pt>
                <c:pt idx="1530">
                  <c:v>1.1214244490956617</c:v>
                </c:pt>
                <c:pt idx="1531">
                  <c:v>19.447443396681603</c:v>
                </c:pt>
                <c:pt idx="1533">
                  <c:v>10.895765775645334</c:v>
                </c:pt>
                <c:pt idx="1534">
                  <c:v>16.790507666246711</c:v>
                </c:pt>
                <c:pt idx="1535">
                  <c:v>5.1672629346131931</c:v>
                </c:pt>
                <c:pt idx="1536">
                  <c:v>7.4179475971654849</c:v>
                </c:pt>
                <c:pt idx="1537">
                  <c:v>34.578932182289854</c:v>
                </c:pt>
                <c:pt idx="1540">
                  <c:v>22.388490493157256</c:v>
                </c:pt>
                <c:pt idx="1542">
                  <c:v>23.143082829376883</c:v>
                </c:pt>
                <c:pt idx="1544">
                  <c:v>16.665444608079227</c:v>
                </c:pt>
                <c:pt idx="1545">
                  <c:v>21.902001722334315</c:v>
                </c:pt>
                <c:pt idx="1546">
                  <c:v>8.7269385137646527</c:v>
                </c:pt>
                <c:pt idx="1547">
                  <c:v>9.4703119617773766</c:v>
                </c:pt>
                <c:pt idx="1548">
                  <c:v>9.6336991372797272</c:v>
                </c:pt>
                <c:pt idx="1550">
                  <c:v>2.6300674329522971</c:v>
                </c:pt>
                <c:pt idx="1551">
                  <c:v>15.221188293935919</c:v>
                </c:pt>
                <c:pt idx="1552">
                  <c:v>7.8234679584497675</c:v>
                </c:pt>
                <c:pt idx="1553">
                  <c:v>9.4395006668771959</c:v>
                </c:pt>
                <c:pt idx="1554">
                  <c:v>29.068159680963333</c:v>
                </c:pt>
                <c:pt idx="1555">
                  <c:v>28.16821877124892</c:v>
                </c:pt>
                <c:pt idx="1557">
                  <c:v>20.267318131480504</c:v>
                </c:pt>
                <c:pt idx="1559">
                  <c:v>15.687253306630669</c:v>
                </c:pt>
                <c:pt idx="1560">
                  <c:v>13.525940578356199</c:v>
                </c:pt>
                <c:pt idx="1561">
                  <c:v>16.512548109671261</c:v>
                </c:pt>
                <c:pt idx="1563">
                  <c:v>11.897375360640893</c:v>
                </c:pt>
                <c:pt idx="1570">
                  <c:v>29.486310728275118</c:v>
                </c:pt>
                <c:pt idx="1571">
                  <c:v>24.328517997220427</c:v>
                </c:pt>
                <c:pt idx="1572">
                  <c:v>54.561871926752836</c:v>
                </c:pt>
                <c:pt idx="1573">
                  <c:v>15.439386205299144</c:v>
                </c:pt>
                <c:pt idx="1575">
                  <c:v>20.336369046268199</c:v>
                </c:pt>
                <c:pt idx="1576">
                  <c:v>11.724763557527867</c:v>
                </c:pt>
                <c:pt idx="1577">
                  <c:v>8.052836089539305</c:v>
                </c:pt>
                <c:pt idx="1579">
                  <c:v>31.374109972142421</c:v>
                </c:pt>
                <c:pt idx="1582">
                  <c:v>9.5977439396162243</c:v>
                </c:pt>
                <c:pt idx="1583">
                  <c:v>11.38731184365858</c:v>
                </c:pt>
                <c:pt idx="1584">
                  <c:v>25.870475171810448</c:v>
                </c:pt>
                <c:pt idx="1585">
                  <c:v>8.195752254765047</c:v>
                </c:pt>
                <c:pt idx="1586">
                  <c:v>16.607152062797191</c:v>
                </c:pt>
                <c:pt idx="1587">
                  <c:v>46.991963463184106</c:v>
                </c:pt>
                <c:pt idx="1588">
                  <c:v>10.660006358323313</c:v>
                </c:pt>
                <c:pt idx="1590">
                  <c:v>9.5094106745769924</c:v>
                </c:pt>
                <c:pt idx="1591">
                  <c:v>17.850983371239721</c:v>
                </c:pt>
                <c:pt idx="1592">
                  <c:v>20.372935341617463</c:v>
                </c:pt>
                <c:pt idx="1593">
                  <c:v>26.336027050981652</c:v>
                </c:pt>
                <c:pt idx="1596">
                  <c:v>11.376282917702923</c:v>
                </c:pt>
                <c:pt idx="1597">
                  <c:v>8.0840691244738636</c:v>
                </c:pt>
                <c:pt idx="1598">
                  <c:v>17.502944162546989</c:v>
                </c:pt>
                <c:pt idx="1599">
                  <c:v>10.972603397173419</c:v>
                </c:pt>
                <c:pt idx="1601">
                  <c:v>6.693380239024795</c:v>
                </c:pt>
                <c:pt idx="1604">
                  <c:v>9.4952170805272971</c:v>
                </c:pt>
                <c:pt idx="1605">
                  <c:v>17.116035598009525</c:v>
                </c:pt>
                <c:pt idx="1606">
                  <c:v>15.470392728880631</c:v>
                </c:pt>
                <c:pt idx="1607">
                  <c:v>6.249838355328964</c:v>
                </c:pt>
                <c:pt idx="1608">
                  <c:v>16.619394875707993</c:v>
                </c:pt>
                <c:pt idx="1611">
                  <c:v>5.8234050086116644</c:v>
                </c:pt>
                <c:pt idx="1612">
                  <c:v>7.7675307703702332</c:v>
                </c:pt>
                <c:pt idx="1613">
                  <c:v>17.373550177517536</c:v>
                </c:pt>
                <c:pt idx="1614">
                  <c:v>13.545355868177664</c:v>
                </c:pt>
                <c:pt idx="1615">
                  <c:v>19.750137627651533</c:v>
                </c:pt>
                <c:pt idx="1616">
                  <c:v>2.9861079733133282</c:v>
                </c:pt>
                <c:pt idx="1618">
                  <c:v>4.9666611634295856</c:v>
                </c:pt>
                <c:pt idx="1619">
                  <c:v>3.6676230312693883</c:v>
                </c:pt>
                <c:pt idx="1620">
                  <c:v>12.836558082870358</c:v>
                </c:pt>
                <c:pt idx="1621">
                  <c:v>34.368869769250814</c:v>
                </c:pt>
                <c:pt idx="1622">
                  <c:v>7.7438596645147557</c:v>
                </c:pt>
                <c:pt idx="1623">
                  <c:v>5.1971421886228724</c:v>
                </c:pt>
                <c:pt idx="1626">
                  <c:v>18.122816242982989</c:v>
                </c:pt>
                <c:pt idx="1628">
                  <c:v>9.5513333204067941</c:v>
                </c:pt>
                <c:pt idx="1631">
                  <c:v>63.74503697349644</c:v>
                </c:pt>
                <c:pt idx="1638">
                  <c:v>18.363400372607902</c:v>
                </c:pt>
                <c:pt idx="1640">
                  <c:v>15.054321193096456</c:v>
                </c:pt>
                <c:pt idx="1641">
                  <c:v>7.3923660739677546</c:v>
                </c:pt>
                <c:pt idx="1642">
                  <c:v>15.09431319948383</c:v>
                </c:pt>
                <c:pt idx="1643">
                  <c:v>20.776920696864732</c:v>
                </c:pt>
                <c:pt idx="1645">
                  <c:v>22.59606151484536</c:v>
                </c:pt>
                <c:pt idx="1646">
                  <c:v>1.7757757543068884</c:v>
                </c:pt>
                <c:pt idx="1647">
                  <c:v>6.3896247958655881</c:v>
                </c:pt>
                <c:pt idx="1649">
                  <c:v>12.221209611073576</c:v>
                </c:pt>
                <c:pt idx="1650">
                  <c:v>5.7128206448131165</c:v>
                </c:pt>
                <c:pt idx="1651">
                  <c:v>30.023972261246485</c:v>
                </c:pt>
                <c:pt idx="1652">
                  <c:v>8.6916926856964896</c:v>
                </c:pt>
                <c:pt idx="1653">
                  <c:v>9.0991670186303963</c:v>
                </c:pt>
                <c:pt idx="1654">
                  <c:v>9.3383502030389476</c:v>
                </c:pt>
                <c:pt idx="1655">
                  <c:v>7.1624764180507272</c:v>
                </c:pt>
                <c:pt idx="1656">
                  <c:v>7.6071573488219437</c:v>
                </c:pt>
                <c:pt idx="1657">
                  <c:v>12.954308506930252</c:v>
                </c:pt>
                <c:pt idx="1658">
                  <c:v>34.093094954635319</c:v>
                </c:pt>
                <c:pt idx="1659">
                  <c:v>14.043541944825893</c:v>
                </c:pt>
                <c:pt idx="1660">
                  <c:v>26.379262403269525</c:v>
                </c:pt>
                <c:pt idx="1661">
                  <c:v>8.4577247999481013</c:v>
                </c:pt>
                <c:pt idx="1662">
                  <c:v>18.927415465266222</c:v>
                </c:pt>
                <c:pt idx="1663">
                  <c:v>6.0196126274427577</c:v>
                </c:pt>
                <c:pt idx="1665">
                  <c:v>8.529163368937585</c:v>
                </c:pt>
                <c:pt idx="1666">
                  <c:v>7.3169754702845964</c:v>
                </c:pt>
                <c:pt idx="1668">
                  <c:v>5.2521846407961199</c:v>
                </c:pt>
                <c:pt idx="1670">
                  <c:v>49.119967958030074</c:v>
                </c:pt>
                <c:pt idx="1673">
                  <c:v>25.762608201342239</c:v>
                </c:pt>
                <c:pt idx="1674">
                  <c:v>14.610675451331625</c:v>
                </c:pt>
                <c:pt idx="1676">
                  <c:v>46.845825092980512</c:v>
                </c:pt>
                <c:pt idx="1677">
                  <c:v>9.1467308744990934</c:v>
                </c:pt>
                <c:pt idx="1678">
                  <c:v>23.130062484737586</c:v>
                </c:pt>
                <c:pt idx="1679">
                  <c:v>10.248072345118068</c:v>
                </c:pt>
                <c:pt idx="1680">
                  <c:v>21.111066969566327</c:v>
                </c:pt>
                <c:pt idx="1681">
                  <c:v>29.544237158488862</c:v>
                </c:pt>
                <c:pt idx="1682">
                  <c:v>5.0091239218980794</c:v>
                </c:pt>
                <c:pt idx="1683">
                  <c:v>62.567634900671401</c:v>
                </c:pt>
                <c:pt idx="1684">
                  <c:v>13.407701352914728</c:v>
                </c:pt>
                <c:pt idx="1685">
                  <c:v>28.39843757097719</c:v>
                </c:pt>
                <c:pt idx="1686">
                  <c:v>62.57468062769388</c:v>
                </c:pt>
                <c:pt idx="1692">
                  <c:v>25.917263738192965</c:v>
                </c:pt>
                <c:pt idx="1693">
                  <c:v>7.321915927596077</c:v>
                </c:pt>
                <c:pt idx="1695">
                  <c:v>30.82921415995034</c:v>
                </c:pt>
                <c:pt idx="1696">
                  <c:v>5.072005072868965</c:v>
                </c:pt>
                <c:pt idx="1698">
                  <c:v>24.238090243595838</c:v>
                </c:pt>
                <c:pt idx="1702">
                  <c:v>40.11786511893564</c:v>
                </c:pt>
                <c:pt idx="1715">
                  <c:v>58.093727313358826</c:v>
                </c:pt>
                <c:pt idx="1716">
                  <c:v>21.506236463733206</c:v>
                </c:pt>
                <c:pt idx="1719">
                  <c:v>32.767566312900172</c:v>
                </c:pt>
                <c:pt idx="1720">
                  <c:v>15.692008903649404</c:v>
                </c:pt>
                <c:pt idx="1722">
                  <c:v>26.03999918646651</c:v>
                </c:pt>
                <c:pt idx="1723">
                  <c:v>25.423235923580457</c:v>
                </c:pt>
                <c:pt idx="1724">
                  <c:v>16.968017313792615</c:v>
                </c:pt>
                <c:pt idx="1727">
                  <c:v>15.162334559230201</c:v>
                </c:pt>
                <c:pt idx="1728">
                  <c:v>29.694202549560551</c:v>
                </c:pt>
                <c:pt idx="1729">
                  <c:v>4.7948249330590853</c:v>
                </c:pt>
                <c:pt idx="1730">
                  <c:v>4.8406637882635755</c:v>
                </c:pt>
                <c:pt idx="1731">
                  <c:v>20.467367804032886</c:v>
                </c:pt>
                <c:pt idx="1732">
                  <c:v>5.829545814526826</c:v>
                </c:pt>
                <c:pt idx="1735">
                  <c:v>3.050624249418814</c:v>
                </c:pt>
                <c:pt idx="1736">
                  <c:v>13.600682486011785</c:v>
                </c:pt>
                <c:pt idx="1737">
                  <c:v>6.8898699233580514</c:v>
                </c:pt>
                <c:pt idx="1740">
                  <c:v>27.094437497781009</c:v>
                </c:pt>
                <c:pt idx="1743">
                  <c:v>25.203262970143914</c:v>
                </c:pt>
                <c:pt idx="1745">
                  <c:v>54.232464295361801</c:v>
                </c:pt>
                <c:pt idx="1746">
                  <c:v>17.980160053063067</c:v>
                </c:pt>
                <c:pt idx="1747">
                  <c:v>18.758467661788984</c:v>
                </c:pt>
                <c:pt idx="1748">
                  <c:v>4.2053105330897766</c:v>
                </c:pt>
                <c:pt idx="1749">
                  <c:v>19.336385290602657</c:v>
                </c:pt>
                <c:pt idx="1750">
                  <c:v>24.014681165366365</c:v>
                </c:pt>
                <c:pt idx="1751">
                  <c:v>12.661800111368263</c:v>
                </c:pt>
                <c:pt idx="1752">
                  <c:v>15.723031703802492</c:v>
                </c:pt>
                <c:pt idx="1754">
                  <c:v>23.447085501508468</c:v>
                </c:pt>
                <c:pt idx="1756">
                  <c:v>42.93515946566778</c:v>
                </c:pt>
                <c:pt idx="1761">
                  <c:v>18.258788391214317</c:v>
                </c:pt>
                <c:pt idx="1763">
                  <c:v>27.906423629183063</c:v>
                </c:pt>
                <c:pt idx="1767">
                  <c:v>52.018568305616675</c:v>
                </c:pt>
                <c:pt idx="1768">
                  <c:v>15.425647820967683</c:v>
                </c:pt>
                <c:pt idx="1769">
                  <c:v>26.259767528673635</c:v>
                </c:pt>
                <c:pt idx="1770">
                  <c:v>16.954392561372959</c:v>
                </c:pt>
                <c:pt idx="1771">
                  <c:v>15.095429789175929</c:v>
                </c:pt>
                <c:pt idx="1772">
                  <c:v>13.098154153424158</c:v>
                </c:pt>
                <c:pt idx="1773">
                  <c:v>1.4462374545329661</c:v>
                </c:pt>
                <c:pt idx="1774">
                  <c:v>30.515412170259488</c:v>
                </c:pt>
                <c:pt idx="1776">
                  <c:v>78.948541868279378</c:v>
                </c:pt>
                <c:pt idx="1777">
                  <c:v>26.900761882442026</c:v>
                </c:pt>
                <c:pt idx="1778">
                  <c:v>22.479430411922039</c:v>
                </c:pt>
                <c:pt idx="1780">
                  <c:v>23.449576793324962</c:v>
                </c:pt>
                <c:pt idx="1781">
                  <c:v>14.139292308086857</c:v>
                </c:pt>
                <c:pt idx="1782">
                  <c:v>13.190649293894726</c:v>
                </c:pt>
                <c:pt idx="1783">
                  <c:v>36.421839309064822</c:v>
                </c:pt>
                <c:pt idx="1784">
                  <c:v>22.490286837453045</c:v>
                </c:pt>
                <c:pt idx="1785">
                  <c:v>37.586208668099417</c:v>
                </c:pt>
                <c:pt idx="1788">
                  <c:v>15.999016454352033</c:v>
                </c:pt>
                <c:pt idx="1789">
                  <c:v>6.0689959046753383</c:v>
                </c:pt>
                <c:pt idx="1790">
                  <c:v>15.175071657853378</c:v>
                </c:pt>
                <c:pt idx="1791">
                  <c:v>18.491397328770141</c:v>
                </c:pt>
                <c:pt idx="1792">
                  <c:v>17.644202412115305</c:v>
                </c:pt>
                <c:pt idx="1793">
                  <c:v>23.544802071532711</c:v>
                </c:pt>
                <c:pt idx="1794">
                  <c:v>27.931025105617994</c:v>
                </c:pt>
                <c:pt idx="1796">
                  <c:v>7.6163104914589663</c:v>
                </c:pt>
                <c:pt idx="1797">
                  <c:v>7.3256910369670543</c:v>
                </c:pt>
                <c:pt idx="1798">
                  <c:v>54.86791451106491</c:v>
                </c:pt>
                <c:pt idx="1799">
                  <c:v>42.388068391721468</c:v>
                </c:pt>
                <c:pt idx="1802">
                  <c:v>30.355537102056751</c:v>
                </c:pt>
                <c:pt idx="1803">
                  <c:v>14.405401006301799</c:v>
                </c:pt>
                <c:pt idx="1804">
                  <c:v>21.579176358586729</c:v>
                </c:pt>
                <c:pt idx="1805">
                  <c:v>7.8401925293732146</c:v>
                </c:pt>
                <c:pt idx="1806">
                  <c:v>35.536529103767364</c:v>
                </c:pt>
                <c:pt idx="1807">
                  <c:v>18.395621684054074</c:v>
                </c:pt>
                <c:pt idx="1808">
                  <c:v>3.1532911464975082</c:v>
                </c:pt>
                <c:pt idx="1809">
                  <c:v>41.008983427637112</c:v>
                </c:pt>
                <c:pt idx="1812">
                  <c:v>7.1592190076410294</c:v>
                </c:pt>
                <c:pt idx="1813">
                  <c:v>31.820686156690464</c:v>
                </c:pt>
                <c:pt idx="1814">
                  <c:v>28.890577238786769</c:v>
                </c:pt>
                <c:pt idx="1815">
                  <c:v>11.369775903182655</c:v>
                </c:pt>
                <c:pt idx="1816">
                  <c:v>9.8041892484657343</c:v>
                </c:pt>
                <c:pt idx="1817">
                  <c:v>2.1937040479472767</c:v>
                </c:pt>
                <c:pt idx="1818">
                  <c:v>7.3568683235838526</c:v>
                </c:pt>
                <c:pt idx="1819">
                  <c:v>9.0323234051555836</c:v>
                </c:pt>
                <c:pt idx="1821">
                  <c:v>5.7380465759065542</c:v>
                </c:pt>
                <c:pt idx="1822">
                  <c:v>4.597056148767078</c:v>
                </c:pt>
                <c:pt idx="1823">
                  <c:v>3.1418326808924366</c:v>
                </c:pt>
                <c:pt idx="1825">
                  <c:v>4.5878162869046291</c:v>
                </c:pt>
                <c:pt idx="1826">
                  <c:v>3.0867463873209018</c:v>
                </c:pt>
                <c:pt idx="1827">
                  <c:v>7.2228336584547161</c:v>
                </c:pt>
                <c:pt idx="1828">
                  <c:v>11.712097591339862</c:v>
                </c:pt>
                <c:pt idx="1831">
                  <c:v>32.70529781840775</c:v>
                </c:pt>
                <c:pt idx="1832">
                  <c:v>14.744644220880934</c:v>
                </c:pt>
                <c:pt idx="1833">
                  <c:v>3.6624459865680929</c:v>
                </c:pt>
                <c:pt idx="1834">
                  <c:v>30.341781451198958</c:v>
                </c:pt>
                <c:pt idx="1835">
                  <c:v>5.4192586291766132</c:v>
                </c:pt>
                <c:pt idx="1836">
                  <c:v>12.741346945655899</c:v>
                </c:pt>
                <c:pt idx="1837">
                  <c:v>8.3368991316604699</c:v>
                </c:pt>
                <c:pt idx="1838">
                  <c:v>5.1797157681358019</c:v>
                </c:pt>
                <c:pt idx="1839">
                  <c:v>7.8398093331400851</c:v>
                </c:pt>
                <c:pt idx="1840">
                  <c:v>4.7843243991219486</c:v>
                </c:pt>
                <c:pt idx="1841">
                  <c:v>2.9334476212061324</c:v>
                </c:pt>
                <c:pt idx="1842">
                  <c:v>5.6752246136358409</c:v>
                </c:pt>
                <c:pt idx="1844">
                  <c:v>13.160579679637612</c:v>
                </c:pt>
                <c:pt idx="1845">
                  <c:v>74.149511972234862</c:v>
                </c:pt>
                <c:pt idx="1846">
                  <c:v>13.96211609932873</c:v>
                </c:pt>
                <c:pt idx="1847">
                  <c:v>30.746460656859636</c:v>
                </c:pt>
                <c:pt idx="1848">
                  <c:v>10.818281992855599</c:v>
                </c:pt>
                <c:pt idx="1849">
                  <c:v>15.044553086038025</c:v>
                </c:pt>
                <c:pt idx="1850">
                  <c:v>36.49515165816107</c:v>
                </c:pt>
                <c:pt idx="1851">
                  <c:v>6.9120730988353527</c:v>
                </c:pt>
                <c:pt idx="1852">
                  <c:v>19.711309188065044</c:v>
                </c:pt>
                <c:pt idx="1853">
                  <c:v>9.7842924304364534</c:v>
                </c:pt>
                <c:pt idx="1854">
                  <c:v>6.7967613234088562</c:v>
                </c:pt>
                <c:pt idx="1855">
                  <c:v>5.1778360596806889</c:v>
                </c:pt>
                <c:pt idx="1856">
                  <c:v>7.5569205753966893</c:v>
                </c:pt>
                <c:pt idx="1857">
                  <c:v>10.131019880606337</c:v>
                </c:pt>
                <c:pt idx="1858">
                  <c:v>16.092676806939782</c:v>
                </c:pt>
                <c:pt idx="1860">
                  <c:v>7.4286750970773916</c:v>
                </c:pt>
                <c:pt idx="1861">
                  <c:v>10.505631766020056</c:v>
                </c:pt>
                <c:pt idx="1862">
                  <c:v>16.328302070110109</c:v>
                </c:pt>
                <c:pt idx="1863">
                  <c:v>27.795790281548545</c:v>
                </c:pt>
                <c:pt idx="1864">
                  <c:v>12.215885553689002</c:v>
                </c:pt>
                <c:pt idx="1865">
                  <c:v>16.320324365483227</c:v>
                </c:pt>
                <c:pt idx="1866">
                  <c:v>22.888479107784203</c:v>
                </c:pt>
                <c:pt idx="1868">
                  <c:v>20.145209453726356</c:v>
                </c:pt>
                <c:pt idx="1869">
                  <c:v>12.265592717772909</c:v>
                </c:pt>
                <c:pt idx="1870">
                  <c:v>12.671587870458515</c:v>
                </c:pt>
                <c:pt idx="1871">
                  <c:v>31.384860597966785</c:v>
                </c:pt>
                <c:pt idx="1872">
                  <c:v>10.082097996210376</c:v>
                </c:pt>
                <c:pt idx="1874">
                  <c:v>14.741225163680092</c:v>
                </c:pt>
                <c:pt idx="1875">
                  <c:v>16.204345702086371</c:v>
                </c:pt>
                <c:pt idx="1876">
                  <c:v>26.382723707419725</c:v>
                </c:pt>
                <c:pt idx="1877">
                  <c:v>41.727303099679261</c:v>
                </c:pt>
                <c:pt idx="1878">
                  <c:v>36.72694560273186</c:v>
                </c:pt>
                <c:pt idx="1881">
                  <c:v>4.8218964606647736</c:v>
                </c:pt>
                <c:pt idx="1882">
                  <c:v>17.751140662839219</c:v>
                </c:pt>
                <c:pt idx="1883">
                  <c:v>10.345228669974309</c:v>
                </c:pt>
                <c:pt idx="1884">
                  <c:v>18.382361952542997</c:v>
                </c:pt>
                <c:pt idx="1885">
                  <c:v>9.3769262487242315</c:v>
                </c:pt>
                <c:pt idx="1886">
                  <c:v>12.975767384572531</c:v>
                </c:pt>
                <c:pt idx="1888">
                  <c:v>3.8206375835239932</c:v>
                </c:pt>
                <c:pt idx="1889">
                  <c:v>31.150227327401559</c:v>
                </c:pt>
                <c:pt idx="1890">
                  <c:v>17.718504571792671</c:v>
                </c:pt>
                <c:pt idx="1891">
                  <c:v>68.086342939974514</c:v>
                </c:pt>
                <c:pt idx="1892">
                  <c:v>3.9708818933714563</c:v>
                </c:pt>
                <c:pt idx="1893">
                  <c:v>7.132289224557617</c:v>
                </c:pt>
                <c:pt idx="1894">
                  <c:v>10.275837129360827</c:v>
                </c:pt>
                <c:pt idx="1895">
                  <c:v>13.013457634615181</c:v>
                </c:pt>
                <c:pt idx="1896">
                  <c:v>13.499706640574768</c:v>
                </c:pt>
                <c:pt idx="1897">
                  <c:v>26.927289162210378</c:v>
                </c:pt>
                <c:pt idx="1898">
                  <c:v>25.75071540997919</c:v>
                </c:pt>
                <c:pt idx="1899">
                  <c:v>5.5537775905255105</c:v>
                </c:pt>
                <c:pt idx="1900">
                  <c:v>18.817415509619185</c:v>
                </c:pt>
                <c:pt idx="1901">
                  <c:v>34.020519707971012</c:v>
                </c:pt>
                <c:pt idx="1903">
                  <c:v>18.542300100653772</c:v>
                </c:pt>
                <c:pt idx="1904">
                  <c:v>23.656230919651517</c:v>
                </c:pt>
                <c:pt idx="1906">
                  <c:v>17.653339933886201</c:v>
                </c:pt>
                <c:pt idx="1907">
                  <c:v>6.8951901598681404</c:v>
                </c:pt>
                <c:pt idx="1908">
                  <c:v>9.2305147764607671</c:v>
                </c:pt>
                <c:pt idx="1909">
                  <c:v>6.4905220025067951</c:v>
                </c:pt>
                <c:pt idx="1910">
                  <c:v>12.478255979001245</c:v>
                </c:pt>
                <c:pt idx="1914">
                  <c:v>20.693790461723516</c:v>
                </c:pt>
                <c:pt idx="1915">
                  <c:v>18.339134243056673</c:v>
                </c:pt>
                <c:pt idx="1916">
                  <c:v>9.3442035872942633</c:v>
                </c:pt>
                <c:pt idx="1918">
                  <c:v>8.4675878135192786</c:v>
                </c:pt>
                <c:pt idx="1919">
                  <c:v>18.563210509709116</c:v>
                </c:pt>
                <c:pt idx="1922">
                  <c:v>3.4686262425016134</c:v>
                </c:pt>
                <c:pt idx="1924">
                  <c:v>6.1617651157590068</c:v>
                </c:pt>
                <c:pt idx="1925">
                  <c:v>6.625131733590699</c:v>
                </c:pt>
                <c:pt idx="1926">
                  <c:v>34.572178628778886</c:v>
                </c:pt>
                <c:pt idx="1927">
                  <c:v>32.931202353444526</c:v>
                </c:pt>
                <c:pt idx="1928">
                  <c:v>7.6985160569234958</c:v>
                </c:pt>
                <c:pt idx="1929">
                  <c:v>6.0023524411016709</c:v>
                </c:pt>
                <c:pt idx="1933">
                  <c:v>11.648272602806935</c:v>
                </c:pt>
                <c:pt idx="1934">
                  <c:v>12.955093369152367</c:v>
                </c:pt>
                <c:pt idx="1935">
                  <c:v>21.554701920398902</c:v>
                </c:pt>
                <c:pt idx="1936">
                  <c:v>14.063507729411533</c:v>
                </c:pt>
                <c:pt idx="1938">
                  <c:v>44.26143636297968</c:v>
                </c:pt>
                <c:pt idx="1939">
                  <c:v>74.325941409096956</c:v>
                </c:pt>
                <c:pt idx="1940">
                  <c:v>10.453880737501709</c:v>
                </c:pt>
                <c:pt idx="1941">
                  <c:v>8.2577753111913577</c:v>
                </c:pt>
                <c:pt idx="1943">
                  <c:v>9.3040011505489595</c:v>
                </c:pt>
                <c:pt idx="1944">
                  <c:v>36.339472602691018</c:v>
                </c:pt>
                <c:pt idx="1945">
                  <c:v>24.38177643892401</c:v>
                </c:pt>
                <c:pt idx="1946">
                  <c:v>10.758082730219241</c:v>
                </c:pt>
                <c:pt idx="1948">
                  <c:v>25.728437930787202</c:v>
                </c:pt>
                <c:pt idx="1949">
                  <c:v>13.409293315294924</c:v>
                </c:pt>
                <c:pt idx="1950">
                  <c:v>20.57679300269195</c:v>
                </c:pt>
                <c:pt idx="1951">
                  <c:v>23.87472887726155</c:v>
                </c:pt>
                <c:pt idx="1954">
                  <c:v>6.9906226971106742</c:v>
                </c:pt>
                <c:pt idx="1955">
                  <c:v>12.208164354528019</c:v>
                </c:pt>
                <c:pt idx="1957">
                  <c:v>20.261092955320599</c:v>
                </c:pt>
                <c:pt idx="1958">
                  <c:v>24.006140861549952</c:v>
                </c:pt>
                <c:pt idx="1959">
                  <c:v>23.286047513738332</c:v>
                </c:pt>
                <c:pt idx="1960">
                  <c:v>9.6364556880139407</c:v>
                </c:pt>
                <c:pt idx="1961">
                  <c:v>16.247327670605959</c:v>
                </c:pt>
                <c:pt idx="1962">
                  <c:v>22.087278559262337</c:v>
                </c:pt>
                <c:pt idx="1963">
                  <c:v>6.6988805949335717</c:v>
                </c:pt>
                <c:pt idx="1964">
                  <c:v>11.089671422222494</c:v>
                </c:pt>
                <c:pt idx="1965">
                  <c:v>49.842959758513331</c:v>
                </c:pt>
                <c:pt idx="1966">
                  <c:v>16.621787469632764</c:v>
                </c:pt>
                <c:pt idx="1967">
                  <c:v>11.324817278342387</c:v>
                </c:pt>
                <c:pt idx="1968">
                  <c:v>15.989376711630168</c:v>
                </c:pt>
                <c:pt idx="1969">
                  <c:v>21.799446545788008</c:v>
                </c:pt>
                <c:pt idx="1970">
                  <c:v>10.699558241209354</c:v>
                </c:pt>
                <c:pt idx="1971">
                  <c:v>2.1879710107270678</c:v>
                </c:pt>
                <c:pt idx="1972">
                  <c:v>4.4170880732905369</c:v>
                </c:pt>
                <c:pt idx="1975">
                  <c:v>9.5284873008656685</c:v>
                </c:pt>
                <c:pt idx="1976">
                  <c:v>24.184406913311424</c:v>
                </c:pt>
                <c:pt idx="1977">
                  <c:v>15.963307246519845</c:v>
                </c:pt>
                <c:pt idx="1979">
                  <c:v>33.758288405693548</c:v>
                </c:pt>
                <c:pt idx="1980">
                  <c:v>14.2382708733965</c:v>
                </c:pt>
                <c:pt idx="1982">
                  <c:v>39.456889661427844</c:v>
                </c:pt>
                <c:pt idx="1983">
                  <c:v>10.356380676944003</c:v>
                </c:pt>
                <c:pt idx="1984">
                  <c:v>7.6305765142121995</c:v>
                </c:pt>
                <c:pt idx="1987">
                  <c:v>12.567522063174364</c:v>
                </c:pt>
                <c:pt idx="1988">
                  <c:v>6.2199125528588599</c:v>
                </c:pt>
                <c:pt idx="1989">
                  <c:v>38.108959222317964</c:v>
                </c:pt>
                <c:pt idx="1990">
                  <c:v>69.455090851333452</c:v>
                </c:pt>
                <c:pt idx="1991">
                  <c:v>13.141366885408475</c:v>
                </c:pt>
                <c:pt idx="1992">
                  <c:v>5.0825573602579821</c:v>
                </c:pt>
                <c:pt idx="1995">
                  <c:v>10.100699721312198</c:v>
                </c:pt>
                <c:pt idx="1996">
                  <c:v>17.478916139670627</c:v>
                </c:pt>
                <c:pt idx="1997">
                  <c:v>13.802071935158697</c:v>
                </c:pt>
                <c:pt idx="1998">
                  <c:v>14.261202023537065</c:v>
                </c:pt>
                <c:pt idx="1999">
                  <c:v>8.9225130499165726</c:v>
                </c:pt>
                <c:pt idx="2000">
                  <c:v>20.625240592103044</c:v>
                </c:pt>
                <c:pt idx="2001">
                  <c:v>22.148336189131161</c:v>
                </c:pt>
                <c:pt idx="2002">
                  <c:v>14.226181025662074</c:v>
                </c:pt>
                <c:pt idx="2003">
                  <c:v>7.0775257770238884</c:v>
                </c:pt>
                <c:pt idx="2004">
                  <c:v>11.488564201823163</c:v>
                </c:pt>
                <c:pt idx="2005">
                  <c:v>17.718880971289387</c:v>
                </c:pt>
                <c:pt idx="2006">
                  <c:v>18.139836886411995</c:v>
                </c:pt>
                <c:pt idx="2007">
                  <c:v>11.494733826232126</c:v>
                </c:pt>
                <c:pt idx="2009">
                  <c:v>29.146799810715251</c:v>
                </c:pt>
                <c:pt idx="2010">
                  <c:v>24.104704594306668</c:v>
                </c:pt>
                <c:pt idx="2011">
                  <c:v>32.451630430878488</c:v>
                </c:pt>
                <c:pt idx="2012">
                  <c:v>9.7740610095117706</c:v>
                </c:pt>
                <c:pt idx="2014">
                  <c:v>15.437547272170352</c:v>
                </c:pt>
                <c:pt idx="2015">
                  <c:v>20.359233193563671</c:v>
                </c:pt>
                <c:pt idx="2016">
                  <c:v>22.680289767906121</c:v>
                </c:pt>
                <c:pt idx="2017">
                  <c:v>5.9868825463216968</c:v>
                </c:pt>
                <c:pt idx="2018">
                  <c:v>15.016104581779846</c:v>
                </c:pt>
                <c:pt idx="2019">
                  <c:v>16.466564567645666</c:v>
                </c:pt>
                <c:pt idx="2020">
                  <c:v>12.42389552897931</c:v>
                </c:pt>
                <c:pt idx="2022">
                  <c:v>5.945946992743</c:v>
                </c:pt>
                <c:pt idx="2023">
                  <c:v>9.6931031784299773</c:v>
                </c:pt>
                <c:pt idx="2025">
                  <c:v>11.684223784480475</c:v>
                </c:pt>
                <c:pt idx="2026">
                  <c:v>6.4122284414999839</c:v>
                </c:pt>
                <c:pt idx="2027">
                  <c:v>18.19228719818615</c:v>
                </c:pt>
                <c:pt idx="2028">
                  <c:v>12.559413295128666</c:v>
                </c:pt>
                <c:pt idx="2029">
                  <c:v>24.877929622935437</c:v>
                </c:pt>
                <c:pt idx="2031">
                  <c:v>9.0887009037251705</c:v>
                </c:pt>
                <c:pt idx="2032">
                  <c:v>10.645695410016957</c:v>
                </c:pt>
                <c:pt idx="2035">
                  <c:v>5.9817620058955043</c:v>
                </c:pt>
                <c:pt idx="2036">
                  <c:v>11.780147902261048</c:v>
                </c:pt>
                <c:pt idx="2038">
                  <c:v>9.0151544835381703</c:v>
                </c:pt>
                <c:pt idx="2039">
                  <c:v>8.241082973859049</c:v>
                </c:pt>
                <c:pt idx="2040">
                  <c:v>14.504279867709426</c:v>
                </c:pt>
                <c:pt idx="2041">
                  <c:v>6.8966066406310462</c:v>
                </c:pt>
                <c:pt idx="2042">
                  <c:v>16.958252320679389</c:v>
                </c:pt>
                <c:pt idx="2043">
                  <c:v>17.568010134120289</c:v>
                </c:pt>
                <c:pt idx="2044">
                  <c:v>14.236410959005239</c:v>
                </c:pt>
                <c:pt idx="2045">
                  <c:v>30.20522099807166</c:v>
                </c:pt>
                <c:pt idx="2046">
                  <c:v>13.798471364219941</c:v>
                </c:pt>
                <c:pt idx="2047">
                  <c:v>11.677219506979734</c:v>
                </c:pt>
                <c:pt idx="2050">
                  <c:v>23.999559789125314</c:v>
                </c:pt>
                <c:pt idx="2051">
                  <c:v>22.518847367659003</c:v>
                </c:pt>
                <c:pt idx="2052">
                  <c:v>21.157825993732292</c:v>
                </c:pt>
                <c:pt idx="2054">
                  <c:v>25.562102178789708</c:v>
                </c:pt>
                <c:pt idx="2055">
                  <c:v>17.822113053096629</c:v>
                </c:pt>
                <c:pt idx="2058">
                  <c:v>7.9061435364752048</c:v>
                </c:pt>
                <c:pt idx="2060">
                  <c:v>27.551239436557946</c:v>
                </c:pt>
                <c:pt idx="2061">
                  <c:v>8.3943910577673648</c:v>
                </c:pt>
                <c:pt idx="2062">
                  <c:v>7.6348704317972516</c:v>
                </c:pt>
                <c:pt idx="2063">
                  <c:v>35.727410034806844</c:v>
                </c:pt>
                <c:pt idx="2064">
                  <c:v>22.382874493903483</c:v>
                </c:pt>
                <c:pt idx="2065">
                  <c:v>8.9973172240356369</c:v>
                </c:pt>
                <c:pt idx="2066">
                  <c:v>40.221045273669368</c:v>
                </c:pt>
                <c:pt idx="2068">
                  <c:v>25.815284323416236</c:v>
                </c:pt>
                <c:pt idx="2069">
                  <c:v>14.337155026505407</c:v>
                </c:pt>
                <c:pt idx="2070">
                  <c:v>12.292163285399804</c:v>
                </c:pt>
                <c:pt idx="2071">
                  <c:v>21.162194057910067</c:v>
                </c:pt>
                <c:pt idx="2072">
                  <c:v>13.415633989819423</c:v>
                </c:pt>
                <c:pt idx="2075">
                  <c:v>17.299933445458986</c:v>
                </c:pt>
                <c:pt idx="2078">
                  <c:v>8.1106761398571763</c:v>
                </c:pt>
                <c:pt idx="2079">
                  <c:v>29.358780547643754</c:v>
                </c:pt>
                <c:pt idx="2080">
                  <c:v>14.818275764840569</c:v>
                </c:pt>
                <c:pt idx="2081">
                  <c:v>24.155936442745691</c:v>
                </c:pt>
                <c:pt idx="2083">
                  <c:v>20.528750242962616</c:v>
                </c:pt>
                <c:pt idx="2084">
                  <c:v>22.213905734158967</c:v>
                </c:pt>
                <c:pt idx="2085">
                  <c:v>42.400933765742415</c:v>
                </c:pt>
                <c:pt idx="2086">
                  <c:v>25.838770410981265</c:v>
                </c:pt>
                <c:pt idx="2087">
                  <c:v>8.6818479412371659</c:v>
                </c:pt>
                <c:pt idx="2088">
                  <c:v>16.561031154102622</c:v>
                </c:pt>
                <c:pt idx="2089">
                  <c:v>16.745596617646214</c:v>
                </c:pt>
                <c:pt idx="2091">
                  <c:v>6.9785703570111641</c:v>
                </c:pt>
                <c:pt idx="2092">
                  <c:v>14.589079119394476</c:v>
                </c:pt>
                <c:pt idx="2098">
                  <c:v>14.523758086477118</c:v>
                </c:pt>
                <c:pt idx="2099">
                  <c:v>18.762306216134355</c:v>
                </c:pt>
                <c:pt idx="2102">
                  <c:v>20.015198524767804</c:v>
                </c:pt>
                <c:pt idx="2103">
                  <c:v>14.632190453447041</c:v>
                </c:pt>
                <c:pt idx="2105">
                  <c:v>34.712663376156314</c:v>
                </c:pt>
                <c:pt idx="2107">
                  <c:v>8.9950905723697723</c:v>
                </c:pt>
                <c:pt idx="2108">
                  <c:v>17.078068610662552</c:v>
                </c:pt>
                <c:pt idx="2110">
                  <c:v>31.408576210977003</c:v>
                </c:pt>
                <c:pt idx="2113">
                  <c:v>29.380326143067002</c:v>
                </c:pt>
                <c:pt idx="2114">
                  <c:v>10.996714027347075</c:v>
                </c:pt>
                <c:pt idx="2115">
                  <c:v>17.508029492036471</c:v>
                </c:pt>
                <c:pt idx="2116">
                  <c:v>22.866191928038742</c:v>
                </c:pt>
                <c:pt idx="2117">
                  <c:v>8.0169980368103495</c:v>
                </c:pt>
                <c:pt idx="2119">
                  <c:v>10.380149823654634</c:v>
                </c:pt>
                <c:pt idx="2120">
                  <c:v>31.749614757502847</c:v>
                </c:pt>
                <c:pt idx="2122">
                  <c:v>13.237964820973321</c:v>
                </c:pt>
                <c:pt idx="2124">
                  <c:v>11.212333326093606</c:v>
                </c:pt>
                <c:pt idx="2125">
                  <c:v>8.5396293588003775</c:v>
                </c:pt>
                <c:pt idx="2126">
                  <c:v>14.874497857607066</c:v>
                </c:pt>
                <c:pt idx="2127">
                  <c:v>7.8962192426074216</c:v>
                </c:pt>
                <c:pt idx="2128">
                  <c:v>10.415996077826117</c:v>
                </c:pt>
                <c:pt idx="2129">
                  <c:v>23.835986513804638</c:v>
                </c:pt>
                <c:pt idx="2130">
                  <c:v>20.556879677773402</c:v>
                </c:pt>
                <c:pt idx="2138">
                  <c:v>42.411653023145988</c:v>
                </c:pt>
                <c:pt idx="2142">
                  <c:v>9.2922166903558168</c:v>
                </c:pt>
                <c:pt idx="2143">
                  <c:v>29.820859845176777</c:v>
                </c:pt>
                <c:pt idx="2144">
                  <c:v>23.235638008161057</c:v>
                </c:pt>
                <c:pt idx="2145">
                  <c:v>9.3920575160031081</c:v>
                </c:pt>
                <c:pt idx="2147">
                  <c:v>14.382007343984599</c:v>
                </c:pt>
                <c:pt idx="2148">
                  <c:v>7.1970712347480132</c:v>
                </c:pt>
                <c:pt idx="2152">
                  <c:v>55.228247158820231</c:v>
                </c:pt>
                <c:pt idx="2153">
                  <c:v>7.8957683586969738</c:v>
                </c:pt>
                <c:pt idx="2155">
                  <c:v>28.706943653590255</c:v>
                </c:pt>
                <c:pt idx="2156">
                  <c:v>22.719223556798262</c:v>
                </c:pt>
                <c:pt idx="2158">
                  <c:v>6.3240736872793759</c:v>
                </c:pt>
                <c:pt idx="2160">
                  <c:v>14.413247543901528</c:v>
                </c:pt>
                <c:pt idx="2161">
                  <c:v>15.565222435242138</c:v>
                </c:pt>
                <c:pt idx="2164">
                  <c:v>102.22568390055473</c:v>
                </c:pt>
                <c:pt idx="2165">
                  <c:v>5.0729830401761227</c:v>
                </c:pt>
                <c:pt idx="2168">
                  <c:v>25.092879099482868</c:v>
                </c:pt>
                <c:pt idx="2169">
                  <c:v>0.63264419841463315</c:v>
                </c:pt>
                <c:pt idx="2170">
                  <c:v>27.799507872754521</c:v>
                </c:pt>
                <c:pt idx="2171">
                  <c:v>18.44430312788883</c:v>
                </c:pt>
                <c:pt idx="2172">
                  <c:v>17.312895995548722</c:v>
                </c:pt>
                <c:pt idx="2174">
                  <c:v>19.048067972019538</c:v>
                </c:pt>
                <c:pt idx="2180">
                  <c:v>12.336464732555987</c:v>
                </c:pt>
                <c:pt idx="2181">
                  <c:v>27.831848112527386</c:v>
                </c:pt>
                <c:pt idx="2182">
                  <c:v>19.303057419907116</c:v>
                </c:pt>
                <c:pt idx="2183">
                  <c:v>9.9643564718668589</c:v>
                </c:pt>
                <c:pt idx="2184">
                  <c:v>25.515161390171521</c:v>
                </c:pt>
                <c:pt idx="2187">
                  <c:v>16.654358996106222</c:v>
                </c:pt>
                <c:pt idx="2190">
                  <c:v>33.44333783672878</c:v>
                </c:pt>
                <c:pt idx="2191">
                  <c:v>11.749568206853308</c:v>
                </c:pt>
                <c:pt idx="2194">
                  <c:v>5.135554704023984</c:v>
                </c:pt>
                <c:pt idx="2197">
                  <c:v>5.6237023585697692</c:v>
                </c:pt>
                <c:pt idx="2199">
                  <c:v>7.8284464501350142</c:v>
                </c:pt>
                <c:pt idx="2200">
                  <c:v>20.691371098572294</c:v>
                </c:pt>
                <c:pt idx="2201">
                  <c:v>7.0785118347161724</c:v>
                </c:pt>
                <c:pt idx="2202">
                  <c:v>8.3534338667836057</c:v>
                </c:pt>
                <c:pt idx="2203">
                  <c:v>20.6095356775973</c:v>
                </c:pt>
                <c:pt idx="2204">
                  <c:v>76.730796813517159</c:v>
                </c:pt>
                <c:pt idx="2206">
                  <c:v>14.173633932739705</c:v>
                </c:pt>
                <c:pt idx="2209">
                  <c:v>21.394677902098284</c:v>
                </c:pt>
                <c:pt idx="2210">
                  <c:v>37.892633185316477</c:v>
                </c:pt>
                <c:pt idx="2212">
                  <c:v>30.836079812110047</c:v>
                </c:pt>
                <c:pt idx="2213">
                  <c:v>25.640383341900417</c:v>
                </c:pt>
                <c:pt idx="2217">
                  <c:v>67.716879014136239</c:v>
                </c:pt>
                <c:pt idx="2218">
                  <c:v>23.321914685158465</c:v>
                </c:pt>
                <c:pt idx="2219">
                  <c:v>13.280300181574761</c:v>
                </c:pt>
                <c:pt idx="2220">
                  <c:v>39.745931143444281</c:v>
                </c:pt>
                <c:pt idx="2221">
                  <c:v>27.333561009862585</c:v>
                </c:pt>
                <c:pt idx="2222">
                  <c:v>27.827966624691626</c:v>
                </c:pt>
                <c:pt idx="2223">
                  <c:v>23.389419940329624</c:v>
                </c:pt>
                <c:pt idx="2225">
                  <c:v>37.648974672432864</c:v>
                </c:pt>
                <c:pt idx="2231">
                  <c:v>12.848407425176084</c:v>
                </c:pt>
                <c:pt idx="2232">
                  <c:v>19.541539302894069</c:v>
                </c:pt>
                <c:pt idx="2236">
                  <c:v>6.9228069562133427</c:v>
                </c:pt>
                <c:pt idx="2237">
                  <c:v>20.79005130123674</c:v>
                </c:pt>
                <c:pt idx="2239">
                  <c:v>28.920590269597245</c:v>
                </c:pt>
                <c:pt idx="2243">
                  <c:v>7.1546803800818584</c:v>
                </c:pt>
                <c:pt idx="2244">
                  <c:v>27.821495002990126</c:v>
                </c:pt>
                <c:pt idx="2247">
                  <c:v>18.05373913583394</c:v>
                </c:pt>
                <c:pt idx="2249">
                  <c:v>14.928990098439945</c:v>
                </c:pt>
                <c:pt idx="2252">
                  <c:v>16.92318017355695</c:v>
                </c:pt>
                <c:pt idx="2253">
                  <c:v>18.194278580085374</c:v>
                </c:pt>
                <c:pt idx="2255">
                  <c:v>15.1452608251042</c:v>
                </c:pt>
                <c:pt idx="2259">
                  <c:v>10.637617815298309</c:v>
                </c:pt>
                <c:pt idx="2260">
                  <c:v>19.351404618733149</c:v>
                </c:pt>
                <c:pt idx="2261">
                  <c:v>16.058051858767733</c:v>
                </c:pt>
                <c:pt idx="2262">
                  <c:v>6.3125425212969501</c:v>
                </c:pt>
                <c:pt idx="2264">
                  <c:v>12.537110682048761</c:v>
                </c:pt>
                <c:pt idx="2265">
                  <c:v>19.10802992520528</c:v>
                </c:pt>
                <c:pt idx="2266">
                  <c:v>68.34068619581582</c:v>
                </c:pt>
                <c:pt idx="2267">
                  <c:v>28.293940257620626</c:v>
                </c:pt>
                <c:pt idx="2269">
                  <c:v>13.387122517138096</c:v>
                </c:pt>
                <c:pt idx="2270">
                  <c:v>29.777439936457085</c:v>
                </c:pt>
                <c:pt idx="2271">
                  <c:v>6.0428817261224932</c:v>
                </c:pt>
                <c:pt idx="2273">
                  <c:v>41.042334607030597</c:v>
                </c:pt>
                <c:pt idx="2275">
                  <c:v>29.377355768763174</c:v>
                </c:pt>
                <c:pt idx="2276">
                  <c:v>14.477884281101232</c:v>
                </c:pt>
                <c:pt idx="2278">
                  <c:v>43.505247565936358</c:v>
                </c:pt>
                <c:pt idx="2282">
                  <c:v>3.6827323871584468</c:v>
                </c:pt>
                <c:pt idx="2283">
                  <c:v>15.233822047263493</c:v>
                </c:pt>
                <c:pt idx="2284">
                  <c:v>18.573656779403507</c:v>
                </c:pt>
                <c:pt idx="2287">
                  <c:v>33.729821251069929</c:v>
                </c:pt>
                <c:pt idx="2293">
                  <c:v>8.7000725946557314</c:v>
                </c:pt>
                <c:pt idx="2296">
                  <c:v>30.791832870122821</c:v>
                </c:pt>
                <c:pt idx="2298">
                  <c:v>20.094183616240954</c:v>
                </c:pt>
                <c:pt idx="2299">
                  <c:v>12.395506458434051</c:v>
                </c:pt>
                <c:pt idx="2300">
                  <c:v>52.88250380251386</c:v>
                </c:pt>
                <c:pt idx="2303">
                  <c:v>29.010209410428452</c:v>
                </c:pt>
                <c:pt idx="2305">
                  <c:v>30.83302394653904</c:v>
                </c:pt>
                <c:pt idx="2307">
                  <c:v>16.183186030536238</c:v>
                </c:pt>
                <c:pt idx="2311">
                  <c:v>48.625337314711068</c:v>
                </c:pt>
                <c:pt idx="2314">
                  <c:v>8.6630153979909164</c:v>
                </c:pt>
                <c:pt idx="2315">
                  <c:v>7.2657654928909992</c:v>
                </c:pt>
                <c:pt idx="2316">
                  <c:v>3.1730284247168172</c:v>
                </c:pt>
                <c:pt idx="2317">
                  <c:v>3.4964721687046554</c:v>
                </c:pt>
                <c:pt idx="2318">
                  <c:v>3.7626819095168003</c:v>
                </c:pt>
                <c:pt idx="2319">
                  <c:v>4.9263133439145221</c:v>
                </c:pt>
                <c:pt idx="2320">
                  <c:v>8.8613146091770929</c:v>
                </c:pt>
                <c:pt idx="2321">
                  <c:v>9.3945890176549174</c:v>
                </c:pt>
                <c:pt idx="2322">
                  <c:v>19.463064835615455</c:v>
                </c:pt>
                <c:pt idx="2323">
                  <c:v>24.261955231785066</c:v>
                </c:pt>
                <c:pt idx="2325">
                  <c:v>19.865573782624168</c:v>
                </c:pt>
                <c:pt idx="2327">
                  <c:v>38.001626842663583</c:v>
                </c:pt>
                <c:pt idx="2328">
                  <c:v>12.915488041132559</c:v>
                </c:pt>
                <c:pt idx="2329">
                  <c:v>16.954286213982691</c:v>
                </c:pt>
                <c:pt idx="2330">
                  <c:v>11.866279829963108</c:v>
                </c:pt>
                <c:pt idx="2331">
                  <c:v>20.383367190125227</c:v>
                </c:pt>
                <c:pt idx="2333">
                  <c:v>10.217153320848634</c:v>
                </c:pt>
                <c:pt idx="2336">
                  <c:v>14.02781770719267</c:v>
                </c:pt>
                <c:pt idx="2337">
                  <c:v>31.568061428226446</c:v>
                </c:pt>
                <c:pt idx="2338">
                  <c:v>52.218049748362716</c:v>
                </c:pt>
                <c:pt idx="2339">
                  <c:v>20.245569770619422</c:v>
                </c:pt>
                <c:pt idx="2340">
                  <c:v>8.9729432370361408</c:v>
                </c:pt>
                <c:pt idx="2341">
                  <c:v>8.6310867666761872</c:v>
                </c:pt>
                <c:pt idx="2344">
                  <c:v>18.057528150182904</c:v>
                </c:pt>
                <c:pt idx="2345">
                  <c:v>45.195070095938277</c:v>
                </c:pt>
                <c:pt idx="2346">
                  <c:v>15.431490473668832</c:v>
                </c:pt>
                <c:pt idx="2347">
                  <c:v>26.36531571206946</c:v>
                </c:pt>
                <c:pt idx="2348">
                  <c:v>23.72667360524904</c:v>
                </c:pt>
                <c:pt idx="2349">
                  <c:v>21.023716122021213</c:v>
                </c:pt>
                <c:pt idx="2350">
                  <c:v>28.159896817975579</c:v>
                </c:pt>
                <c:pt idx="2353">
                  <c:v>41.739990632976891</c:v>
                </c:pt>
                <c:pt idx="2354">
                  <c:v>20.4364261916316</c:v>
                </c:pt>
                <c:pt idx="2355">
                  <c:v>6.8471130472631705</c:v>
                </c:pt>
                <c:pt idx="2357">
                  <c:v>4.9063357494160451</c:v>
                </c:pt>
                <c:pt idx="2361">
                  <c:v>4.7814578763808839</c:v>
                </c:pt>
                <c:pt idx="2362">
                  <c:v>12.678661530796784</c:v>
                </c:pt>
                <c:pt idx="2363">
                  <c:v>7.2026974771094361</c:v>
                </c:pt>
                <c:pt idx="2364">
                  <c:v>16.174065482705124</c:v>
                </c:pt>
                <c:pt idx="2366">
                  <c:v>1.987408316151154</c:v>
                </c:pt>
                <c:pt idx="2367">
                  <c:v>6.5781791335519939</c:v>
                </c:pt>
                <c:pt idx="2369">
                  <c:v>11.678099788856668</c:v>
                </c:pt>
                <c:pt idx="2371">
                  <c:v>7.5782280420930093</c:v>
                </c:pt>
                <c:pt idx="2372">
                  <c:v>7.3722000989406924</c:v>
                </c:pt>
                <c:pt idx="2373">
                  <c:v>46.154702644636664</c:v>
                </c:pt>
                <c:pt idx="2374">
                  <c:v>20.413310925687117</c:v>
                </c:pt>
                <c:pt idx="2375">
                  <c:v>19.523361686644456</c:v>
                </c:pt>
                <c:pt idx="2376">
                  <c:v>11.757510480426694</c:v>
                </c:pt>
                <c:pt idx="2377">
                  <c:v>30.456567740086339</c:v>
                </c:pt>
                <c:pt idx="2378">
                  <c:v>6.0549114460877087</c:v>
                </c:pt>
                <c:pt idx="2381">
                  <c:v>9.4569053719519811</c:v>
                </c:pt>
                <c:pt idx="2385">
                  <c:v>7.8943488828178223</c:v>
                </c:pt>
                <c:pt idx="2386">
                  <c:v>9.6371628996814813</c:v>
                </c:pt>
                <c:pt idx="2388">
                  <c:v>24.390577670197086</c:v>
                </c:pt>
                <c:pt idx="2389">
                  <c:v>12.724445846762384</c:v>
                </c:pt>
                <c:pt idx="2390">
                  <c:v>5.3331031297948064</c:v>
                </c:pt>
                <c:pt idx="2391">
                  <c:v>2.3262709217364614</c:v>
                </c:pt>
                <c:pt idx="2392">
                  <c:v>10.574149858971136</c:v>
                </c:pt>
                <c:pt idx="2395">
                  <c:v>7.2397630843626475</c:v>
                </c:pt>
                <c:pt idx="2396">
                  <c:v>4.2138273997358935</c:v>
                </c:pt>
                <c:pt idx="2397">
                  <c:v>3.4584674479332285</c:v>
                </c:pt>
                <c:pt idx="2398">
                  <c:v>5.7994204191533134</c:v>
                </c:pt>
                <c:pt idx="2399">
                  <c:v>10.966878607337858</c:v>
                </c:pt>
                <c:pt idx="2401">
                  <c:v>19.694705007703092</c:v>
                </c:pt>
                <c:pt idx="2402">
                  <c:v>4.8945742632413456</c:v>
                </c:pt>
                <c:pt idx="2403">
                  <c:v>7.7705914457910845</c:v>
                </c:pt>
                <c:pt idx="2404">
                  <c:v>4.2820034665570654</c:v>
                </c:pt>
                <c:pt idx="2405">
                  <c:v>10.386852268050015</c:v>
                </c:pt>
                <c:pt idx="2406">
                  <c:v>19.18468126100661</c:v>
                </c:pt>
                <c:pt idx="2407">
                  <c:v>8.8290705431140601</c:v>
                </c:pt>
                <c:pt idx="2408">
                  <c:v>5.8032325493573627</c:v>
                </c:pt>
                <c:pt idx="2410">
                  <c:v>19.405291163042971</c:v>
                </c:pt>
                <c:pt idx="2411">
                  <c:v>34.568088554635743</c:v>
                </c:pt>
                <c:pt idx="2412">
                  <c:v>4.3906244385413258</c:v>
                </c:pt>
                <c:pt idx="2413">
                  <c:v>6.8729543215568771</c:v>
                </c:pt>
                <c:pt idx="2414">
                  <c:v>20.796579553031663</c:v>
                </c:pt>
                <c:pt idx="2415">
                  <c:v>6.4366114681602538</c:v>
                </c:pt>
                <c:pt idx="2416">
                  <c:v>20.960453582009162</c:v>
                </c:pt>
                <c:pt idx="2419">
                  <c:v>5.5467367734704736</c:v>
                </c:pt>
                <c:pt idx="2420">
                  <c:v>0.99632574979342126</c:v>
                </c:pt>
                <c:pt idx="2421">
                  <c:v>16.76824248680953</c:v>
                </c:pt>
                <c:pt idx="2423">
                  <c:v>10.145388685934934</c:v>
                </c:pt>
                <c:pt idx="2424">
                  <c:v>2.5159101218517144</c:v>
                </c:pt>
                <c:pt idx="2425">
                  <c:v>15.448611505440132</c:v>
                </c:pt>
                <c:pt idx="2426">
                  <c:v>15.449279682846667</c:v>
                </c:pt>
                <c:pt idx="2427">
                  <c:v>7.2607274392354633</c:v>
                </c:pt>
                <c:pt idx="2430">
                  <c:v>24.445287988002217</c:v>
                </c:pt>
                <c:pt idx="2431">
                  <c:v>14.323716480210564</c:v>
                </c:pt>
                <c:pt idx="2433">
                  <c:v>16.938200874373948</c:v>
                </c:pt>
                <c:pt idx="2434">
                  <c:v>17.40676684737037</c:v>
                </c:pt>
                <c:pt idx="2435">
                  <c:v>9.9409991640464028</c:v>
                </c:pt>
                <c:pt idx="2437">
                  <c:v>15.488746460775774</c:v>
                </c:pt>
                <c:pt idx="2438">
                  <c:v>30.387902961095119</c:v>
                </c:pt>
                <c:pt idx="2439">
                  <c:v>15.33048288164966</c:v>
                </c:pt>
                <c:pt idx="2440">
                  <c:v>19.560985337388363</c:v>
                </c:pt>
                <c:pt idx="2441">
                  <c:v>4.8924509510902423</c:v>
                </c:pt>
                <c:pt idx="2443">
                  <c:v>13.236953666267404</c:v>
                </c:pt>
                <c:pt idx="2444">
                  <c:v>18.715419503907405</c:v>
                </c:pt>
                <c:pt idx="2445">
                  <c:v>9.0913975557577871</c:v>
                </c:pt>
                <c:pt idx="2446">
                  <c:v>5.6825532112432988</c:v>
                </c:pt>
                <c:pt idx="2448">
                  <c:v>44.694728637423509</c:v>
                </c:pt>
                <c:pt idx="2449">
                  <c:v>7.7792229154723422</c:v>
                </c:pt>
                <c:pt idx="2450">
                  <c:v>5.3887815621347448</c:v>
                </c:pt>
                <c:pt idx="2451">
                  <c:v>6.6668949542071587</c:v>
                </c:pt>
                <c:pt idx="2452">
                  <c:v>45.589711782094064</c:v>
                </c:pt>
                <c:pt idx="2453">
                  <c:v>10.150708923621339</c:v>
                </c:pt>
                <c:pt idx="2454">
                  <c:v>12.411152733322767</c:v>
                </c:pt>
                <c:pt idx="2455">
                  <c:v>5.705218011728177</c:v>
                </c:pt>
                <c:pt idx="2456">
                  <c:v>8.3601355245347104</c:v>
                </c:pt>
                <c:pt idx="2457">
                  <c:v>27.82122747595508</c:v>
                </c:pt>
                <c:pt idx="2459">
                  <c:v>7.0245758684519526</c:v>
                </c:pt>
                <c:pt idx="2460">
                  <c:v>17.302455227484238</c:v>
                </c:pt>
                <c:pt idx="2461">
                  <c:v>5.7306639769850936</c:v>
                </c:pt>
                <c:pt idx="2462">
                  <c:v>18.416028933665128</c:v>
                </c:pt>
                <c:pt idx="2463">
                  <c:v>30.548674431891911</c:v>
                </c:pt>
                <c:pt idx="2464">
                  <c:v>5.975591277490647</c:v>
                </c:pt>
                <c:pt idx="2465">
                  <c:v>29.453967524654889</c:v>
                </c:pt>
                <c:pt idx="2466">
                  <c:v>22.746181197344558</c:v>
                </c:pt>
                <c:pt idx="2467">
                  <c:v>11.230277110716322</c:v>
                </c:pt>
                <c:pt idx="2468">
                  <c:v>40.273927094017282</c:v>
                </c:pt>
                <c:pt idx="2469">
                  <c:v>13.1634964136368</c:v>
                </c:pt>
                <c:pt idx="2472">
                  <c:v>27.482378236916038</c:v>
                </c:pt>
                <c:pt idx="2474">
                  <c:v>4.8087692940041959</c:v>
                </c:pt>
                <c:pt idx="2476">
                  <c:v>4.2008874897706816</c:v>
                </c:pt>
                <c:pt idx="2477">
                  <c:v>24.466363003577783</c:v>
                </c:pt>
                <c:pt idx="2479">
                  <c:v>8.841028332607868</c:v>
                </c:pt>
                <c:pt idx="2480">
                  <c:v>5.9284809332277142</c:v>
                </c:pt>
                <c:pt idx="2481">
                  <c:v>7.4657481456511192</c:v>
                </c:pt>
                <c:pt idx="2482">
                  <c:v>14.271857017723189</c:v>
                </c:pt>
                <c:pt idx="2483">
                  <c:v>18.008628178579269</c:v>
                </c:pt>
                <c:pt idx="2484">
                  <c:v>15.495298474231017</c:v>
                </c:pt>
                <c:pt idx="2485">
                  <c:v>11.758617244032314</c:v>
                </c:pt>
                <c:pt idx="2486">
                  <c:v>10.956866862382503</c:v>
                </c:pt>
                <c:pt idx="2487">
                  <c:v>16.023389612271956</c:v>
                </c:pt>
                <c:pt idx="2490">
                  <c:v>84.822928457533308</c:v>
                </c:pt>
                <c:pt idx="2492">
                  <c:v>61.487812846777892</c:v>
                </c:pt>
                <c:pt idx="2494">
                  <c:v>78.133577183333117</c:v>
                </c:pt>
                <c:pt idx="2501">
                  <c:v>11.559071629341158</c:v>
                </c:pt>
                <c:pt idx="2502">
                  <c:v>55.842291107971107</c:v>
                </c:pt>
                <c:pt idx="2503">
                  <c:v>25.216662054717116</c:v>
                </c:pt>
                <c:pt idx="2505">
                  <c:v>21.525597713704542</c:v>
                </c:pt>
                <c:pt idx="2506">
                  <c:v>19.698030355132438</c:v>
                </c:pt>
                <c:pt idx="2507">
                  <c:v>8.8929846767949847</c:v>
                </c:pt>
                <c:pt idx="2509">
                  <c:v>8.2790937945231793</c:v>
                </c:pt>
                <c:pt idx="2514">
                  <c:v>25.084758707751202</c:v>
                </c:pt>
                <c:pt idx="2515">
                  <c:v>30.341800587040783</c:v>
                </c:pt>
                <c:pt idx="2516">
                  <c:v>7.1037829420800698</c:v>
                </c:pt>
                <c:pt idx="2517">
                  <c:v>10.50211815002203</c:v>
                </c:pt>
                <c:pt idx="2518">
                  <c:v>16.975405982372269</c:v>
                </c:pt>
                <c:pt idx="2519">
                  <c:v>13.679665813528061</c:v>
                </c:pt>
                <c:pt idx="2521">
                  <c:v>25.623681146725406</c:v>
                </c:pt>
                <c:pt idx="2522">
                  <c:v>11.343342484613824</c:v>
                </c:pt>
                <c:pt idx="2523">
                  <c:v>15.686484918912416</c:v>
                </c:pt>
                <c:pt idx="2525">
                  <c:v>14.240157604756403</c:v>
                </c:pt>
                <c:pt idx="2526">
                  <c:v>12.898246452512769</c:v>
                </c:pt>
                <c:pt idx="2527">
                  <c:v>28.363552645362176</c:v>
                </c:pt>
                <c:pt idx="2528">
                  <c:v>8.4971476577596015</c:v>
                </c:pt>
                <c:pt idx="2529">
                  <c:v>12.699592693720993</c:v>
                </c:pt>
                <c:pt idx="2531">
                  <c:v>11.880118011665086</c:v>
                </c:pt>
                <c:pt idx="2533">
                  <c:v>22.128697050752614</c:v>
                </c:pt>
                <c:pt idx="2534">
                  <c:v>4.3076179308319897</c:v>
                </c:pt>
                <c:pt idx="2535">
                  <c:v>5.2596459321545019</c:v>
                </c:pt>
                <c:pt idx="2536">
                  <c:v>11.416123415088949</c:v>
                </c:pt>
                <c:pt idx="2537">
                  <c:v>4.4573204546147389</c:v>
                </c:pt>
                <c:pt idx="2539">
                  <c:v>5.3985733625710575</c:v>
                </c:pt>
                <c:pt idx="2540">
                  <c:v>12.889842044377648</c:v>
                </c:pt>
                <c:pt idx="2541">
                  <c:v>38.578598154338273</c:v>
                </c:pt>
                <c:pt idx="2542">
                  <c:v>6.3834667657598665</c:v>
                </c:pt>
                <c:pt idx="2543">
                  <c:v>3.1735625206790417</c:v>
                </c:pt>
                <c:pt idx="2544">
                  <c:v>16.024815607043671</c:v>
                </c:pt>
                <c:pt idx="2546">
                  <c:v>6.3892814983160529</c:v>
                </c:pt>
                <c:pt idx="2547">
                  <c:v>4.8040847417254593</c:v>
                </c:pt>
                <c:pt idx="2549">
                  <c:v>10.53085201179513</c:v>
                </c:pt>
                <c:pt idx="2550">
                  <c:v>13.834940528011785</c:v>
                </c:pt>
                <c:pt idx="2552">
                  <c:v>8.3651212134333122</c:v>
                </c:pt>
                <c:pt idx="2553">
                  <c:v>16.923165304031791</c:v>
                </c:pt>
                <c:pt idx="2554">
                  <c:v>5.3952014851631853</c:v>
                </c:pt>
                <c:pt idx="2557">
                  <c:v>19.594361204681967</c:v>
                </c:pt>
                <c:pt idx="2558">
                  <c:v>16.490222761023091</c:v>
                </c:pt>
                <c:pt idx="2560">
                  <c:v>18.43582089499445</c:v>
                </c:pt>
                <c:pt idx="2561">
                  <c:v>16.451350468217509</c:v>
                </c:pt>
                <c:pt idx="2562">
                  <c:v>30.130284095386646</c:v>
                </c:pt>
                <c:pt idx="2563">
                  <c:v>36.610880699985479</c:v>
                </c:pt>
                <c:pt idx="2564">
                  <c:v>21.820953266729337</c:v>
                </c:pt>
                <c:pt idx="2565">
                  <c:v>14.606002208055616</c:v>
                </c:pt>
                <c:pt idx="2567">
                  <c:v>14.497746785766481</c:v>
                </c:pt>
                <c:pt idx="2568">
                  <c:v>52.717072716845848</c:v>
                </c:pt>
                <c:pt idx="2571">
                  <c:v>24.708386100371953</c:v>
                </c:pt>
                <c:pt idx="2572">
                  <c:v>3.3117854698980804</c:v>
                </c:pt>
                <c:pt idx="2577">
                  <c:v>18.379431914561639</c:v>
                </c:pt>
                <c:pt idx="2579">
                  <c:v>26.621448898745864</c:v>
                </c:pt>
                <c:pt idx="2580">
                  <c:v>10.490820731227085</c:v>
                </c:pt>
                <c:pt idx="2581">
                  <c:v>21.692066602422706</c:v>
                </c:pt>
                <c:pt idx="2584">
                  <c:v>58.29242560312602</c:v>
                </c:pt>
                <c:pt idx="2586">
                  <c:v>16.441336169923449</c:v>
                </c:pt>
                <c:pt idx="2590">
                  <c:v>1.9870305522529348</c:v>
                </c:pt>
                <c:pt idx="2591">
                  <c:v>23.927316404817386</c:v>
                </c:pt>
                <c:pt idx="2594">
                  <c:v>26.294734644772099</c:v>
                </c:pt>
                <c:pt idx="2600">
                  <c:v>30.368901816578024</c:v>
                </c:pt>
                <c:pt idx="2601">
                  <c:v>14.4030659285929</c:v>
                </c:pt>
                <c:pt idx="2602">
                  <c:v>24.448752235793648</c:v>
                </c:pt>
                <c:pt idx="2603">
                  <c:v>24.401611530781086</c:v>
                </c:pt>
                <c:pt idx="2604">
                  <c:v>32.702885823740992</c:v>
                </c:pt>
                <c:pt idx="2605">
                  <c:v>18.158970831758232</c:v>
                </c:pt>
                <c:pt idx="2610">
                  <c:v>18.669217790595379</c:v>
                </c:pt>
                <c:pt idx="2612">
                  <c:v>19.339877056253073</c:v>
                </c:pt>
                <c:pt idx="2613">
                  <c:v>7.8055973257028395</c:v>
                </c:pt>
                <c:pt idx="2615">
                  <c:v>11.281719183757602</c:v>
                </c:pt>
                <c:pt idx="2616">
                  <c:v>17.963740859204989</c:v>
                </c:pt>
                <c:pt idx="2617">
                  <c:v>17.005999525455483</c:v>
                </c:pt>
                <c:pt idx="2618">
                  <c:v>11.260184694565398</c:v>
                </c:pt>
                <c:pt idx="2619">
                  <c:v>10.785064157976281</c:v>
                </c:pt>
                <c:pt idx="2620">
                  <c:v>16.994921709711949</c:v>
                </c:pt>
                <c:pt idx="2621">
                  <c:v>37.282954936949935</c:v>
                </c:pt>
                <c:pt idx="2622">
                  <c:v>42.597422552161454</c:v>
                </c:pt>
                <c:pt idx="2623">
                  <c:v>12.381386752026758</c:v>
                </c:pt>
                <c:pt idx="2624">
                  <c:v>8.9488464226055182</c:v>
                </c:pt>
                <c:pt idx="2625">
                  <c:v>7.8186043891084429</c:v>
                </c:pt>
                <c:pt idx="2633">
                  <c:v>34.586816228663267</c:v>
                </c:pt>
                <c:pt idx="2640">
                  <c:v>5.0407800460087859</c:v>
                </c:pt>
                <c:pt idx="2641">
                  <c:v>32.758308348980222</c:v>
                </c:pt>
                <c:pt idx="2642">
                  <c:v>19.899846765744488</c:v>
                </c:pt>
                <c:pt idx="2643">
                  <c:v>14.696483215486309</c:v>
                </c:pt>
                <c:pt idx="2644">
                  <c:v>20.762875287278334</c:v>
                </c:pt>
                <c:pt idx="2645">
                  <c:v>51.153490104581408</c:v>
                </c:pt>
                <c:pt idx="2646">
                  <c:v>18.866025213970914</c:v>
                </c:pt>
                <c:pt idx="2647">
                  <c:v>40.358359755178718</c:v>
                </c:pt>
                <c:pt idx="2648">
                  <c:v>19.860558982562935</c:v>
                </c:pt>
                <c:pt idx="2649">
                  <c:v>6.85132862967638</c:v>
                </c:pt>
                <c:pt idx="2652">
                  <c:v>5.2171527667173567</c:v>
                </c:pt>
                <c:pt idx="2653">
                  <c:v>28.557575173213994</c:v>
                </c:pt>
                <c:pt idx="2654">
                  <c:v>11.296741690209751</c:v>
                </c:pt>
                <c:pt idx="2655">
                  <c:v>14.969324096625996</c:v>
                </c:pt>
                <c:pt idx="2657">
                  <c:v>29.395059063197404</c:v>
                </c:pt>
                <c:pt idx="2658">
                  <c:v>17.104731481837529</c:v>
                </c:pt>
                <c:pt idx="2659">
                  <c:v>40.404112212551532</c:v>
                </c:pt>
                <c:pt idx="2661">
                  <c:v>20.359250623959184</c:v>
                </c:pt>
                <c:pt idx="2662">
                  <c:v>33.368747036980594</c:v>
                </c:pt>
                <c:pt idx="2664">
                  <c:v>7.4999598273076495</c:v>
                </c:pt>
                <c:pt idx="2666">
                  <c:v>26.863857722791167</c:v>
                </c:pt>
                <c:pt idx="2667">
                  <c:v>43.067347249908117</c:v>
                </c:pt>
                <c:pt idx="2668">
                  <c:v>20.114201955812138</c:v>
                </c:pt>
                <c:pt idx="2669">
                  <c:v>13.124546272764068</c:v>
                </c:pt>
                <c:pt idx="2671">
                  <c:v>24.875690925441749</c:v>
                </c:pt>
                <c:pt idx="2672">
                  <c:v>31.749851289699567</c:v>
                </c:pt>
                <c:pt idx="2673">
                  <c:v>27.491490198327561</c:v>
                </c:pt>
                <c:pt idx="2674">
                  <c:v>31.674982394265523</c:v>
                </c:pt>
                <c:pt idx="2675">
                  <c:v>30.093067002130645</c:v>
                </c:pt>
                <c:pt idx="2677">
                  <c:v>18.342896601866222</c:v>
                </c:pt>
                <c:pt idx="2678">
                  <c:v>30.790952188713611</c:v>
                </c:pt>
                <c:pt idx="2679">
                  <c:v>24.903524108208973</c:v>
                </c:pt>
                <c:pt idx="2684">
                  <c:v>19.695832760144448</c:v>
                </c:pt>
                <c:pt idx="2693">
                  <c:v>24.830930895939769</c:v>
                </c:pt>
                <c:pt idx="2694">
                  <c:v>28.298779513940207</c:v>
                </c:pt>
                <c:pt idx="2696">
                  <c:v>33.701059191047925</c:v>
                </c:pt>
                <c:pt idx="2698">
                  <c:v>53.452326580108213</c:v>
                </c:pt>
                <c:pt idx="2701">
                  <c:v>19.394956320809246</c:v>
                </c:pt>
                <c:pt idx="2703">
                  <c:v>36.925941282268838</c:v>
                </c:pt>
                <c:pt idx="2706">
                  <c:v>23.275408951907828</c:v>
                </c:pt>
                <c:pt idx="2708">
                  <c:v>25.271087343041533</c:v>
                </c:pt>
                <c:pt idx="2709">
                  <c:v>12.376055819082591</c:v>
                </c:pt>
                <c:pt idx="2713">
                  <c:v>14.798519997455015</c:v>
                </c:pt>
                <c:pt idx="2715">
                  <c:v>39.712065016540336</c:v>
                </c:pt>
                <c:pt idx="2717">
                  <c:v>29.013312232946696</c:v>
                </c:pt>
                <c:pt idx="2722">
                  <c:v>74.229865857864667</c:v>
                </c:pt>
                <c:pt idx="2724">
                  <c:v>35.393631329620646</c:v>
                </c:pt>
                <c:pt idx="2728">
                  <c:v>22.253233219668534</c:v>
                </c:pt>
                <c:pt idx="2732">
                  <c:v>17.281840401018528</c:v>
                </c:pt>
                <c:pt idx="2734">
                  <c:v>15.926890020237291</c:v>
                </c:pt>
                <c:pt idx="2735">
                  <c:v>26.696757352474886</c:v>
                </c:pt>
                <c:pt idx="2736">
                  <c:v>15.296082054079605</c:v>
                </c:pt>
                <c:pt idx="2737">
                  <c:v>13.439704259203895</c:v>
                </c:pt>
                <c:pt idx="2738">
                  <c:v>24.770689832433963</c:v>
                </c:pt>
                <c:pt idx="2739">
                  <c:v>22.498474549964012</c:v>
                </c:pt>
                <c:pt idx="2740">
                  <c:v>25.469112246013559</c:v>
                </c:pt>
                <c:pt idx="2746">
                  <c:v>28.780517412061336</c:v>
                </c:pt>
                <c:pt idx="2748">
                  <c:v>8.8860748991414837</c:v>
                </c:pt>
                <c:pt idx="2749">
                  <c:v>19.637778129353681</c:v>
                </c:pt>
                <c:pt idx="2750">
                  <c:v>36.127966345137295</c:v>
                </c:pt>
                <c:pt idx="2751">
                  <c:v>25.349221261133518</c:v>
                </c:pt>
                <c:pt idx="2753">
                  <c:v>6.0727163914564182</c:v>
                </c:pt>
                <c:pt idx="2754">
                  <c:v>3.9085586496577611</c:v>
                </c:pt>
                <c:pt idx="2755">
                  <c:v>9.0031812348499471</c:v>
                </c:pt>
                <c:pt idx="2758">
                  <c:v>11.585654062841288</c:v>
                </c:pt>
                <c:pt idx="2759">
                  <c:v>40.635321289429093</c:v>
                </c:pt>
                <c:pt idx="2760">
                  <c:v>4.0660517706333508</c:v>
                </c:pt>
                <c:pt idx="2762">
                  <c:v>3.4710890855975949</c:v>
                </c:pt>
                <c:pt idx="2763">
                  <c:v>6.1086132316965323</c:v>
                </c:pt>
                <c:pt idx="2766">
                  <c:v>4.3355866527627374</c:v>
                </c:pt>
                <c:pt idx="2767">
                  <c:v>37.165507865714808</c:v>
                </c:pt>
                <c:pt idx="2768">
                  <c:v>30.020431681148118</c:v>
                </c:pt>
                <c:pt idx="2769">
                  <c:v>5.836105478099026</c:v>
                </c:pt>
                <c:pt idx="2770">
                  <c:v>7.1394165545044119</c:v>
                </c:pt>
                <c:pt idx="2772">
                  <c:v>23.59402317671017</c:v>
                </c:pt>
                <c:pt idx="2775">
                  <c:v>15.237293921104209</c:v>
                </c:pt>
                <c:pt idx="2776">
                  <c:v>12.462967973350118</c:v>
                </c:pt>
                <c:pt idx="2779">
                  <c:v>26.079801011448961</c:v>
                </c:pt>
                <c:pt idx="2780">
                  <c:v>13.436912540472187</c:v>
                </c:pt>
                <c:pt idx="2781">
                  <c:v>30.791503889560286</c:v>
                </c:pt>
                <c:pt idx="2782">
                  <c:v>18.937576870946828</c:v>
                </c:pt>
                <c:pt idx="2784">
                  <c:v>18.112574774213289</c:v>
                </c:pt>
                <c:pt idx="2786">
                  <c:v>13.594984871842918</c:v>
                </c:pt>
                <c:pt idx="2787">
                  <c:v>6.5622083436930057</c:v>
                </c:pt>
                <c:pt idx="2789">
                  <c:v>20.905966577916779</c:v>
                </c:pt>
                <c:pt idx="2790">
                  <c:v>55.868390852005099</c:v>
                </c:pt>
                <c:pt idx="2791">
                  <c:v>28.247868252430258</c:v>
                </c:pt>
                <c:pt idx="2792">
                  <c:v>22.949095641155388</c:v>
                </c:pt>
                <c:pt idx="2794">
                  <c:v>32.566606493044411</c:v>
                </c:pt>
                <c:pt idx="2795">
                  <c:v>5.5797586955732639</c:v>
                </c:pt>
                <c:pt idx="2796">
                  <c:v>28.024831933372635</c:v>
                </c:pt>
                <c:pt idx="2797">
                  <c:v>24.228023771878991</c:v>
                </c:pt>
                <c:pt idx="2801">
                  <c:v>17.298577116197528</c:v>
                </c:pt>
                <c:pt idx="2802">
                  <c:v>27.40094446210966</c:v>
                </c:pt>
                <c:pt idx="2803">
                  <c:v>15.389209955925159</c:v>
                </c:pt>
                <c:pt idx="2804">
                  <c:v>20.158872179621412</c:v>
                </c:pt>
                <c:pt idx="2805">
                  <c:v>5.4184230306828933</c:v>
                </c:pt>
                <c:pt idx="2806">
                  <c:v>16.741774186644047</c:v>
                </c:pt>
                <c:pt idx="2808">
                  <c:v>15.804607842391086</c:v>
                </c:pt>
                <c:pt idx="2809">
                  <c:v>27.511651028126639</c:v>
                </c:pt>
                <c:pt idx="2810">
                  <c:v>12.032019412464207</c:v>
                </c:pt>
                <c:pt idx="2813">
                  <c:v>36.224550248116699</c:v>
                </c:pt>
                <c:pt idx="2814">
                  <c:v>28.279897370246715</c:v>
                </c:pt>
                <c:pt idx="2815">
                  <c:v>13.435300173112259</c:v>
                </c:pt>
                <c:pt idx="2816">
                  <c:v>16.905683251134132</c:v>
                </c:pt>
                <c:pt idx="2817">
                  <c:v>35.374544561017899</c:v>
                </c:pt>
                <c:pt idx="2819">
                  <c:v>23.789561179349072</c:v>
                </c:pt>
                <c:pt idx="2820">
                  <c:v>6.6037925878331825</c:v>
                </c:pt>
                <c:pt idx="2822">
                  <c:v>37.052246774926722</c:v>
                </c:pt>
                <c:pt idx="2823">
                  <c:v>22.206364661941972</c:v>
                </c:pt>
                <c:pt idx="2824">
                  <c:v>8.4629600054670568</c:v>
                </c:pt>
                <c:pt idx="2826">
                  <c:v>13.843991122456945</c:v>
                </c:pt>
                <c:pt idx="2828">
                  <c:v>22.719936405583738</c:v>
                </c:pt>
                <c:pt idx="2832">
                  <c:v>16.139735577478078</c:v>
                </c:pt>
                <c:pt idx="2833">
                  <c:v>59.791842581285479</c:v>
                </c:pt>
                <c:pt idx="2834">
                  <c:v>23.179804617859745</c:v>
                </c:pt>
                <c:pt idx="2835">
                  <c:v>54.452771190623004</c:v>
                </c:pt>
                <c:pt idx="2836">
                  <c:v>19.85553394341726</c:v>
                </c:pt>
                <c:pt idx="2837">
                  <c:v>24.037352793660975</c:v>
                </c:pt>
                <c:pt idx="2838">
                  <c:v>5.4779038948085583</c:v>
                </c:pt>
                <c:pt idx="2839">
                  <c:v>11.376694221691183</c:v>
                </c:pt>
                <c:pt idx="2841">
                  <c:v>17.21660868270159</c:v>
                </c:pt>
                <c:pt idx="2842">
                  <c:v>37.335919470888697</c:v>
                </c:pt>
                <c:pt idx="2844">
                  <c:v>7.5285290497604702</c:v>
                </c:pt>
                <c:pt idx="2845">
                  <c:v>22.149473686687948</c:v>
                </c:pt>
                <c:pt idx="2847">
                  <c:v>20.459229554124267</c:v>
                </c:pt>
                <c:pt idx="2848">
                  <c:v>18.595675821945619</c:v>
                </c:pt>
                <c:pt idx="2849">
                  <c:v>8.641066755817036</c:v>
                </c:pt>
                <c:pt idx="2851">
                  <c:v>4.8821578992630457</c:v>
                </c:pt>
                <c:pt idx="2854">
                  <c:v>14.472165114015375</c:v>
                </c:pt>
                <c:pt idx="2855">
                  <c:v>7.3990441639656455</c:v>
                </c:pt>
                <c:pt idx="2857">
                  <c:v>2.6751958342195272</c:v>
                </c:pt>
                <c:pt idx="2858">
                  <c:v>20.557104054759971</c:v>
                </c:pt>
                <c:pt idx="2860">
                  <c:v>16.358680879476715</c:v>
                </c:pt>
                <c:pt idx="2862">
                  <c:v>13.254956471926649</c:v>
                </c:pt>
                <c:pt idx="2863">
                  <c:v>9.9817573222748521</c:v>
                </c:pt>
                <c:pt idx="2864">
                  <c:v>2.7248343155366324</c:v>
                </c:pt>
                <c:pt idx="2865">
                  <c:v>8.351582550177076</c:v>
                </c:pt>
                <c:pt idx="2866">
                  <c:v>7.2190579017166465</c:v>
                </c:pt>
                <c:pt idx="2867">
                  <c:v>4.555858788103202</c:v>
                </c:pt>
                <c:pt idx="2868">
                  <c:v>3.82389492555482</c:v>
                </c:pt>
                <c:pt idx="2874">
                  <c:v>10.552706936702755</c:v>
                </c:pt>
                <c:pt idx="2875">
                  <c:v>4.342318456122916</c:v>
                </c:pt>
                <c:pt idx="2876">
                  <c:v>3.4715437612880105</c:v>
                </c:pt>
                <c:pt idx="2877">
                  <c:v>11.994651122026955</c:v>
                </c:pt>
                <c:pt idx="2878">
                  <c:v>12.233466994303484</c:v>
                </c:pt>
                <c:pt idx="2879">
                  <c:v>6.6934902554044768</c:v>
                </c:pt>
                <c:pt idx="2882">
                  <c:v>10.229392806179458</c:v>
                </c:pt>
                <c:pt idx="2883">
                  <c:v>3.9556272146005012</c:v>
                </c:pt>
                <c:pt idx="2884">
                  <c:v>14.960129958206442</c:v>
                </c:pt>
                <c:pt idx="2885">
                  <c:v>11.864364722968057</c:v>
                </c:pt>
                <c:pt idx="2889">
                  <c:v>64.809322639017296</c:v>
                </c:pt>
                <c:pt idx="2892">
                  <c:v>8.3217875545222402</c:v>
                </c:pt>
                <c:pt idx="2893">
                  <c:v>21.577664525462914</c:v>
                </c:pt>
                <c:pt idx="2894">
                  <c:v>13.933715456601991</c:v>
                </c:pt>
                <c:pt idx="2897">
                  <c:v>19.875779965934491</c:v>
                </c:pt>
                <c:pt idx="2900">
                  <c:v>15.326910630479027</c:v>
                </c:pt>
                <c:pt idx="2902">
                  <c:v>25.976090392209379</c:v>
                </c:pt>
                <c:pt idx="2904">
                  <c:v>17.272281673278027</c:v>
                </c:pt>
                <c:pt idx="2905">
                  <c:v>11.189159850849425</c:v>
                </c:pt>
                <c:pt idx="2908">
                  <c:v>9.9722632545841741</c:v>
                </c:pt>
                <c:pt idx="2909">
                  <c:v>8.4732498828285756</c:v>
                </c:pt>
                <c:pt idx="2914">
                  <c:v>48.817864463537219</c:v>
                </c:pt>
                <c:pt idx="2916">
                  <c:v>31.91793553419544</c:v>
                </c:pt>
                <c:pt idx="2917">
                  <c:v>21.781274350319926</c:v>
                </c:pt>
                <c:pt idx="2918">
                  <c:v>4.621650743549103</c:v>
                </c:pt>
                <c:pt idx="2919">
                  <c:v>6.9494646078768856</c:v>
                </c:pt>
                <c:pt idx="2921">
                  <c:v>16.179314312092487</c:v>
                </c:pt>
                <c:pt idx="2925">
                  <c:v>12.386156616991574</c:v>
                </c:pt>
                <c:pt idx="2926">
                  <c:v>5.3020120093557743</c:v>
                </c:pt>
                <c:pt idx="2931">
                  <c:v>11.925323553829577</c:v>
                </c:pt>
                <c:pt idx="2934">
                  <c:v>14.890771619423667</c:v>
                </c:pt>
                <c:pt idx="2935">
                  <c:v>30.564751525215684</c:v>
                </c:pt>
                <c:pt idx="2938">
                  <c:v>21.254034899949488</c:v>
                </c:pt>
                <c:pt idx="2939">
                  <c:v>36.514448642318392</c:v>
                </c:pt>
                <c:pt idx="2940">
                  <c:v>10.388740919478385</c:v>
                </c:pt>
                <c:pt idx="2941">
                  <c:v>22.42545808198479</c:v>
                </c:pt>
                <c:pt idx="2943">
                  <c:v>43.388156080364595</c:v>
                </c:pt>
                <c:pt idx="2944">
                  <c:v>7.2296409043386713</c:v>
                </c:pt>
                <c:pt idx="2945">
                  <c:v>8.6228904966806894</c:v>
                </c:pt>
                <c:pt idx="2946">
                  <c:v>20.57815448503381</c:v>
                </c:pt>
                <c:pt idx="2947">
                  <c:v>16.57046140655476</c:v>
                </c:pt>
                <c:pt idx="2948">
                  <c:v>4.1496837645264453</c:v>
                </c:pt>
                <c:pt idx="2949">
                  <c:v>4.2583805163481818</c:v>
                </c:pt>
                <c:pt idx="2950">
                  <c:v>11.544934324165428</c:v>
                </c:pt>
                <c:pt idx="2951">
                  <c:v>12.245423599084702</c:v>
                </c:pt>
                <c:pt idx="2952">
                  <c:v>34.730136954325587</c:v>
                </c:pt>
                <c:pt idx="2953">
                  <c:v>26.315230057246275</c:v>
                </c:pt>
                <c:pt idx="2954">
                  <c:v>6.4928135083971323</c:v>
                </c:pt>
                <c:pt idx="2955">
                  <c:v>1.4612421404574225</c:v>
                </c:pt>
                <c:pt idx="2956">
                  <c:v>5.5310999141298272</c:v>
                </c:pt>
                <c:pt idx="2958">
                  <c:v>6.1414972253646081</c:v>
                </c:pt>
                <c:pt idx="2960">
                  <c:v>25.821519453488222</c:v>
                </c:pt>
                <c:pt idx="2961">
                  <c:v>12.289195018789904</c:v>
                </c:pt>
                <c:pt idx="2962">
                  <c:v>10.52546432997964</c:v>
                </c:pt>
                <c:pt idx="2963">
                  <c:v>7.6123293235832525</c:v>
                </c:pt>
                <c:pt idx="2965">
                  <c:v>8.9504444291325598</c:v>
                </c:pt>
                <c:pt idx="2966">
                  <c:v>34.303730710423672</c:v>
                </c:pt>
                <c:pt idx="2967">
                  <c:v>19.092783858048065</c:v>
                </c:pt>
                <c:pt idx="2968">
                  <c:v>5.8846993884187242</c:v>
                </c:pt>
                <c:pt idx="2969">
                  <c:v>52.80881556419331</c:v>
                </c:pt>
                <c:pt idx="2970">
                  <c:v>12.469274086261024</c:v>
                </c:pt>
                <c:pt idx="2971">
                  <c:v>2.8094381502099268</c:v>
                </c:pt>
                <c:pt idx="2972">
                  <c:v>8.0449694621982939</c:v>
                </c:pt>
                <c:pt idx="2974">
                  <c:v>3.3959385411597545</c:v>
                </c:pt>
                <c:pt idx="2975">
                  <c:v>5.798263392165266</c:v>
                </c:pt>
                <c:pt idx="2976">
                  <c:v>3.4891315464850075</c:v>
                </c:pt>
                <c:pt idx="2977">
                  <c:v>8.8869113658482171</c:v>
                </c:pt>
                <c:pt idx="2978">
                  <c:v>11.21496357807354</c:v>
                </c:pt>
                <c:pt idx="2979">
                  <c:v>7.1385152107063101</c:v>
                </c:pt>
                <c:pt idx="2981">
                  <c:v>4.1556683411986883</c:v>
                </c:pt>
                <c:pt idx="2982">
                  <c:v>17.032098995536462</c:v>
                </c:pt>
                <c:pt idx="2983">
                  <c:v>15.461359529402202</c:v>
                </c:pt>
                <c:pt idx="2984">
                  <c:v>23.848544423799396</c:v>
                </c:pt>
                <c:pt idx="2985">
                  <c:v>24.321601532545056</c:v>
                </c:pt>
                <c:pt idx="2986">
                  <c:v>7.0228734181597652</c:v>
                </c:pt>
                <c:pt idx="2987">
                  <c:v>3.7463681969012432</c:v>
                </c:pt>
                <c:pt idx="2988">
                  <c:v>27.213438098257271</c:v>
                </c:pt>
                <c:pt idx="2989">
                  <c:v>3.6814624433171539</c:v>
                </c:pt>
                <c:pt idx="2990">
                  <c:v>7.0286298488165126</c:v>
                </c:pt>
                <c:pt idx="2992">
                  <c:v>17.910602055393174</c:v>
                </c:pt>
                <c:pt idx="2994">
                  <c:v>15.065490728505701</c:v>
                </c:pt>
                <c:pt idx="2997">
                  <c:v>9.4896532018518922</c:v>
                </c:pt>
                <c:pt idx="2998">
                  <c:v>7.3624767550266048</c:v>
                </c:pt>
                <c:pt idx="2999">
                  <c:v>25.373302650894487</c:v>
                </c:pt>
                <c:pt idx="3002">
                  <c:v>30.115421370209006</c:v>
                </c:pt>
                <c:pt idx="3003">
                  <c:v>21.538746155687232</c:v>
                </c:pt>
                <c:pt idx="3005">
                  <c:v>37.157708729719829</c:v>
                </c:pt>
                <c:pt idx="3006">
                  <c:v>48.638172941001343</c:v>
                </c:pt>
                <c:pt idx="3007">
                  <c:v>22.236186113223138</c:v>
                </c:pt>
                <c:pt idx="3008">
                  <c:v>26.348344954073248</c:v>
                </c:pt>
                <c:pt idx="3009">
                  <c:v>23.220852363565715</c:v>
                </c:pt>
                <c:pt idx="3010">
                  <c:v>4.9384488857909821</c:v>
                </c:pt>
                <c:pt idx="3011">
                  <c:v>35.122066303344795</c:v>
                </c:pt>
                <c:pt idx="3012">
                  <c:v>15.064847011991519</c:v>
                </c:pt>
                <c:pt idx="3013">
                  <c:v>15.750777849108143</c:v>
                </c:pt>
                <c:pt idx="3016">
                  <c:v>5.4909897739998428</c:v>
                </c:pt>
                <c:pt idx="3017">
                  <c:v>11.806696750718944</c:v>
                </c:pt>
                <c:pt idx="3018">
                  <c:v>10.587085374184031</c:v>
                </c:pt>
                <c:pt idx="3019">
                  <c:v>53.160021279687761</c:v>
                </c:pt>
                <c:pt idx="3020">
                  <c:v>21.425992158321165</c:v>
                </c:pt>
                <c:pt idx="3023">
                  <c:v>29.213533088353788</c:v>
                </c:pt>
                <c:pt idx="3025">
                  <c:v>1.1956739178116069</c:v>
                </c:pt>
                <c:pt idx="3026">
                  <c:v>12.134041789721699</c:v>
                </c:pt>
                <c:pt idx="3030">
                  <c:v>36.762627732510275</c:v>
                </c:pt>
                <c:pt idx="3034">
                  <c:v>32.979569676264248</c:v>
                </c:pt>
                <c:pt idx="3035">
                  <c:v>25.081756705948301</c:v>
                </c:pt>
                <c:pt idx="3036">
                  <c:v>8.638354339962941</c:v>
                </c:pt>
                <c:pt idx="3037">
                  <c:v>12.302137265997537</c:v>
                </c:pt>
                <c:pt idx="3038">
                  <c:v>31.910092883353368</c:v>
                </c:pt>
                <c:pt idx="3039">
                  <c:v>18.616076239636179</c:v>
                </c:pt>
                <c:pt idx="3040">
                  <c:v>6.5835446803161046</c:v>
                </c:pt>
                <c:pt idx="3042">
                  <c:v>14.108564671647772</c:v>
                </c:pt>
                <c:pt idx="3043">
                  <c:v>12.37320159480165</c:v>
                </c:pt>
                <c:pt idx="3044">
                  <c:v>5.2514102960443951</c:v>
                </c:pt>
                <c:pt idx="3045">
                  <c:v>5.0690344089840442</c:v>
                </c:pt>
                <c:pt idx="3046">
                  <c:v>6.4776721021925043</c:v>
                </c:pt>
                <c:pt idx="3047">
                  <c:v>14.911762826927299</c:v>
                </c:pt>
                <c:pt idx="3048">
                  <c:v>6.627333533550293</c:v>
                </c:pt>
                <c:pt idx="3049">
                  <c:v>20.87196664381533</c:v>
                </c:pt>
                <c:pt idx="3050">
                  <c:v>14.676691557940231</c:v>
                </c:pt>
                <c:pt idx="3051">
                  <c:v>13.296269589597987</c:v>
                </c:pt>
                <c:pt idx="3052">
                  <c:v>4.9819074480464502</c:v>
                </c:pt>
                <c:pt idx="3053">
                  <c:v>4.6027412516472817</c:v>
                </c:pt>
                <c:pt idx="3054">
                  <c:v>36.189159832668658</c:v>
                </c:pt>
                <c:pt idx="3056">
                  <c:v>21.356265362377901</c:v>
                </c:pt>
                <c:pt idx="3057">
                  <c:v>24.54373310995603</c:v>
                </c:pt>
                <c:pt idx="3060">
                  <c:v>17.757948369061356</c:v>
                </c:pt>
                <c:pt idx="3062">
                  <c:v>19.730077323650054</c:v>
                </c:pt>
                <c:pt idx="3064">
                  <c:v>11.423426642682259</c:v>
                </c:pt>
                <c:pt idx="3065">
                  <c:v>13.659842542448523</c:v>
                </c:pt>
                <c:pt idx="3066">
                  <c:v>7.6526688053015501</c:v>
                </c:pt>
                <c:pt idx="3067">
                  <c:v>17.512442740877646</c:v>
                </c:pt>
                <c:pt idx="3070">
                  <c:v>7.9216679485791062</c:v>
                </c:pt>
                <c:pt idx="3071">
                  <c:v>8.704977310004427</c:v>
                </c:pt>
                <c:pt idx="3072">
                  <c:v>32.282942479080866</c:v>
                </c:pt>
                <c:pt idx="3073">
                  <c:v>12.113903895874973</c:v>
                </c:pt>
                <c:pt idx="3075">
                  <c:v>34.82088796215362</c:v>
                </c:pt>
                <c:pt idx="3076">
                  <c:v>10.78535769750324</c:v>
                </c:pt>
                <c:pt idx="3077">
                  <c:v>14.287244801811555</c:v>
                </c:pt>
                <c:pt idx="3078">
                  <c:v>8.4031401113326289</c:v>
                </c:pt>
                <c:pt idx="3079">
                  <c:v>22.132084370858848</c:v>
                </c:pt>
                <c:pt idx="3081">
                  <c:v>6.0852797711952098</c:v>
                </c:pt>
                <c:pt idx="3082">
                  <c:v>25.072847198928937</c:v>
                </c:pt>
                <c:pt idx="3083">
                  <c:v>13.177049255046652</c:v>
                </c:pt>
                <c:pt idx="3086">
                  <c:v>37.699602550512552</c:v>
                </c:pt>
                <c:pt idx="3087">
                  <c:v>35.769628784397746</c:v>
                </c:pt>
                <c:pt idx="3089">
                  <c:v>12.774916813310982</c:v>
                </c:pt>
                <c:pt idx="3090">
                  <c:v>20.000777363866668</c:v>
                </c:pt>
                <c:pt idx="3091">
                  <c:v>10.232599404449074</c:v>
                </c:pt>
                <c:pt idx="3092">
                  <c:v>14.037798895437692</c:v>
                </c:pt>
                <c:pt idx="3093">
                  <c:v>11.24171415719548</c:v>
                </c:pt>
                <c:pt idx="3094">
                  <c:v>5.2552810718341423</c:v>
                </c:pt>
                <c:pt idx="3095">
                  <c:v>9.9833811033020847</c:v>
                </c:pt>
                <c:pt idx="3096">
                  <c:v>25.814519004815352</c:v>
                </c:pt>
                <c:pt idx="3100">
                  <c:v>4.6604776161823658</c:v>
                </c:pt>
                <c:pt idx="3101">
                  <c:v>10.3642644435019</c:v>
                </c:pt>
                <c:pt idx="3104">
                  <c:v>7.3323443301285334</c:v>
                </c:pt>
                <c:pt idx="3105">
                  <c:v>11.965800874688529</c:v>
                </c:pt>
                <c:pt idx="3106">
                  <c:v>5.0093309982382994</c:v>
                </c:pt>
                <c:pt idx="3108">
                  <c:v>30.527857214044495</c:v>
                </c:pt>
                <c:pt idx="3110">
                  <c:v>19.528649235660904</c:v>
                </c:pt>
                <c:pt idx="3111">
                  <c:v>20.615532933548373</c:v>
                </c:pt>
                <c:pt idx="3112">
                  <c:v>25.068223927036541</c:v>
                </c:pt>
                <c:pt idx="3113">
                  <c:v>10.391508763985238</c:v>
                </c:pt>
                <c:pt idx="3114">
                  <c:v>19.609960370680479</c:v>
                </c:pt>
                <c:pt idx="3115">
                  <c:v>12.321875332940969</c:v>
                </c:pt>
                <c:pt idx="3117">
                  <c:v>14.786307526102538</c:v>
                </c:pt>
                <c:pt idx="3118">
                  <c:v>21.854256535700308</c:v>
                </c:pt>
                <c:pt idx="3119">
                  <c:v>52.327443678037731</c:v>
                </c:pt>
                <c:pt idx="3122">
                  <c:v>13.277640510429137</c:v>
                </c:pt>
                <c:pt idx="3123">
                  <c:v>68.012791222541651</c:v>
                </c:pt>
                <c:pt idx="3125">
                  <c:v>35.476021714783975</c:v>
                </c:pt>
                <c:pt idx="3126">
                  <c:v>21.573737593587744</c:v>
                </c:pt>
                <c:pt idx="3130">
                  <c:v>45.152136532895312</c:v>
                </c:pt>
                <c:pt idx="3131">
                  <c:v>25.396230930273369</c:v>
                </c:pt>
                <c:pt idx="3132">
                  <c:v>9.635039636135815</c:v>
                </c:pt>
                <c:pt idx="3134">
                  <c:v>32.709060097807665</c:v>
                </c:pt>
                <c:pt idx="3135">
                  <c:v>22.681802052971335</c:v>
                </c:pt>
                <c:pt idx="3137">
                  <c:v>13.974345284880085</c:v>
                </c:pt>
                <c:pt idx="3140">
                  <c:v>39.029858978904564</c:v>
                </c:pt>
                <c:pt idx="3142">
                  <c:v>12.174475177299081</c:v>
                </c:pt>
                <c:pt idx="3143">
                  <c:v>15.834482833090263</c:v>
                </c:pt>
                <c:pt idx="3144">
                  <c:v>37.06550560939705</c:v>
                </c:pt>
                <c:pt idx="3145">
                  <c:v>10.25721771396862</c:v>
                </c:pt>
                <c:pt idx="3146">
                  <c:v>11.809193316846068</c:v>
                </c:pt>
                <c:pt idx="3147">
                  <c:v>9.5270047917670766</c:v>
                </c:pt>
                <c:pt idx="3150">
                  <c:v>13.777013344544212</c:v>
                </c:pt>
                <c:pt idx="3151">
                  <c:v>13.873998066917789</c:v>
                </c:pt>
                <c:pt idx="3152">
                  <c:v>31.193307519493974</c:v>
                </c:pt>
                <c:pt idx="3153">
                  <c:v>25.657749435433157</c:v>
                </c:pt>
                <c:pt idx="3157">
                  <c:v>11.996290226376214</c:v>
                </c:pt>
                <c:pt idx="3160">
                  <c:v>14.971641713002452</c:v>
                </c:pt>
                <c:pt idx="3161">
                  <c:v>17.517998150963813</c:v>
                </c:pt>
                <c:pt idx="3163">
                  <c:v>7.9097294407092855</c:v>
                </c:pt>
                <c:pt idx="3165">
                  <c:v>26.748673469816055</c:v>
                </c:pt>
                <c:pt idx="3167">
                  <c:v>25.590241482011262</c:v>
                </c:pt>
                <c:pt idx="3168">
                  <c:v>18.079328560175352</c:v>
                </c:pt>
                <c:pt idx="3169">
                  <c:v>23.864768638623872</c:v>
                </c:pt>
                <c:pt idx="3170">
                  <c:v>12.417228474777927</c:v>
                </c:pt>
                <c:pt idx="3172">
                  <c:v>19.929611395802418</c:v>
                </c:pt>
                <c:pt idx="3173">
                  <c:v>15.730460726461622</c:v>
                </c:pt>
                <c:pt idx="3174">
                  <c:v>3.3972007763455254</c:v>
                </c:pt>
                <c:pt idx="3176">
                  <c:v>6.7257551466685941</c:v>
                </c:pt>
                <c:pt idx="3177">
                  <c:v>18.660121554262869</c:v>
                </c:pt>
                <c:pt idx="3178">
                  <c:v>9.4274799162803173</c:v>
                </c:pt>
                <c:pt idx="3179">
                  <c:v>14.486638430513759</c:v>
                </c:pt>
                <c:pt idx="3181">
                  <c:v>10.720135861872297</c:v>
                </c:pt>
                <c:pt idx="3182">
                  <c:v>0.16047914324302193</c:v>
                </c:pt>
                <c:pt idx="3183">
                  <c:v>17.119012725147172</c:v>
                </c:pt>
                <c:pt idx="3184">
                  <c:v>24.315222973639564</c:v>
                </c:pt>
                <c:pt idx="3185">
                  <c:v>11.623049926586324</c:v>
                </c:pt>
                <c:pt idx="3186">
                  <c:v>7.1065316589227949</c:v>
                </c:pt>
                <c:pt idx="3187">
                  <c:v>20.839417076256282</c:v>
                </c:pt>
                <c:pt idx="3188">
                  <c:v>33.451506709734829</c:v>
                </c:pt>
                <c:pt idx="3191">
                  <c:v>28.287163717053645</c:v>
                </c:pt>
                <c:pt idx="3194">
                  <c:v>16.875496173954144</c:v>
                </c:pt>
                <c:pt idx="3196">
                  <c:v>10.970275722671738</c:v>
                </c:pt>
                <c:pt idx="3198">
                  <c:v>22.770325919116754</c:v>
                </c:pt>
                <c:pt idx="3199">
                  <c:v>14.047644746633786</c:v>
                </c:pt>
                <c:pt idx="3200">
                  <c:v>11.812777708516368</c:v>
                </c:pt>
                <c:pt idx="3201">
                  <c:v>6.5102657842953926</c:v>
                </c:pt>
                <c:pt idx="3202">
                  <c:v>16.914907743712863</c:v>
                </c:pt>
                <c:pt idx="3203">
                  <c:v>15.495385011198707</c:v>
                </c:pt>
                <c:pt idx="3205">
                  <c:v>38.774038180606638</c:v>
                </c:pt>
                <c:pt idx="3206">
                  <c:v>15.924178509626774</c:v>
                </c:pt>
                <c:pt idx="3207">
                  <c:v>11.557761818443888</c:v>
                </c:pt>
                <c:pt idx="3209">
                  <c:v>16.820230791536328</c:v>
                </c:pt>
                <c:pt idx="3210">
                  <c:v>12.209915883645586</c:v>
                </c:pt>
                <c:pt idx="3212">
                  <c:v>25.076469402432551</c:v>
                </c:pt>
                <c:pt idx="3214">
                  <c:v>11.875933473295634</c:v>
                </c:pt>
                <c:pt idx="3215">
                  <c:v>33.105668588860787</c:v>
                </c:pt>
                <c:pt idx="3216">
                  <c:v>23.726698264508403</c:v>
                </c:pt>
                <c:pt idx="3217">
                  <c:v>31.351911262902021</c:v>
                </c:pt>
                <c:pt idx="3218">
                  <c:v>27.468782011628175</c:v>
                </c:pt>
                <c:pt idx="3219">
                  <c:v>26.148198478149904</c:v>
                </c:pt>
                <c:pt idx="3220">
                  <c:v>9.1182233095734944</c:v>
                </c:pt>
                <c:pt idx="3221">
                  <c:v>30.904968479878718</c:v>
                </c:pt>
                <c:pt idx="3222">
                  <c:v>27.115673990428068</c:v>
                </c:pt>
                <c:pt idx="3223">
                  <c:v>30.728673788604638</c:v>
                </c:pt>
                <c:pt idx="3225">
                  <c:v>29.076691855292008</c:v>
                </c:pt>
                <c:pt idx="3229">
                  <c:v>8.2923338535935915</c:v>
                </c:pt>
                <c:pt idx="3230">
                  <c:v>12.157580131694244</c:v>
                </c:pt>
                <c:pt idx="3231">
                  <c:v>11.350393742555291</c:v>
                </c:pt>
                <c:pt idx="3232">
                  <c:v>10.588409485622988</c:v>
                </c:pt>
                <c:pt idx="3234">
                  <c:v>4.2175697350250392</c:v>
                </c:pt>
                <c:pt idx="3235">
                  <c:v>7.8775939752586162</c:v>
                </c:pt>
                <c:pt idx="3238">
                  <c:v>37.280813069043063</c:v>
                </c:pt>
                <c:pt idx="3239">
                  <c:v>12.439318877277488</c:v>
                </c:pt>
                <c:pt idx="3240">
                  <c:v>5.3307125849951138</c:v>
                </c:pt>
                <c:pt idx="3241">
                  <c:v>6.1625277519178772</c:v>
                </c:pt>
                <c:pt idx="3242">
                  <c:v>5.1031522176005266</c:v>
                </c:pt>
                <c:pt idx="3243">
                  <c:v>4.237978786326801</c:v>
                </c:pt>
                <c:pt idx="3246">
                  <c:v>5.7124083072045373</c:v>
                </c:pt>
                <c:pt idx="3247">
                  <c:v>11.640409916909189</c:v>
                </c:pt>
                <c:pt idx="3248">
                  <c:v>12.977432069461676</c:v>
                </c:pt>
                <c:pt idx="3249">
                  <c:v>22.601678790269009</c:v>
                </c:pt>
                <c:pt idx="3250">
                  <c:v>11.860162106708696</c:v>
                </c:pt>
                <c:pt idx="3252">
                  <c:v>8.0882316981991149</c:v>
                </c:pt>
                <c:pt idx="3253">
                  <c:v>14.010750614587616</c:v>
                </c:pt>
                <c:pt idx="3254">
                  <c:v>29.090328584957671</c:v>
                </c:pt>
                <c:pt idx="3256">
                  <c:v>8.7650812116116033</c:v>
                </c:pt>
                <c:pt idx="3257">
                  <c:v>5.7785570543095934</c:v>
                </c:pt>
                <c:pt idx="3258">
                  <c:v>30.957452957500418</c:v>
                </c:pt>
                <c:pt idx="3259">
                  <c:v>5.2954487385582159</c:v>
                </c:pt>
                <c:pt idx="3261">
                  <c:v>5.6299593233227219</c:v>
                </c:pt>
                <c:pt idx="3262">
                  <c:v>14.402758386074119</c:v>
                </c:pt>
                <c:pt idx="3263">
                  <c:v>98.161634129259937</c:v>
                </c:pt>
                <c:pt idx="3264">
                  <c:v>17.719897120102878</c:v>
                </c:pt>
                <c:pt idx="3265">
                  <c:v>11.618212811927975</c:v>
                </c:pt>
                <c:pt idx="3266">
                  <c:v>10.378338431193857</c:v>
                </c:pt>
                <c:pt idx="3267">
                  <c:v>18.576612886811095</c:v>
                </c:pt>
                <c:pt idx="3268">
                  <c:v>7.4254708304519061</c:v>
                </c:pt>
                <c:pt idx="3269">
                  <c:v>15.905378809992937</c:v>
                </c:pt>
                <c:pt idx="3272">
                  <c:v>35.768202163752008</c:v>
                </c:pt>
                <c:pt idx="3273">
                  <c:v>4.8402601571141606</c:v>
                </c:pt>
                <c:pt idx="3274">
                  <c:v>10.646467882685416</c:v>
                </c:pt>
                <c:pt idx="3275">
                  <c:v>39.290443403873013</c:v>
                </c:pt>
                <c:pt idx="3277">
                  <c:v>58.621133754767243</c:v>
                </c:pt>
                <c:pt idx="3279">
                  <c:v>13.084807731279879</c:v>
                </c:pt>
                <c:pt idx="3281">
                  <c:v>7.5361567838934445</c:v>
                </c:pt>
                <c:pt idx="3284">
                  <c:v>25.242363337032071</c:v>
                </c:pt>
                <c:pt idx="3285">
                  <c:v>25.730315937804132</c:v>
                </c:pt>
                <c:pt idx="3286">
                  <c:v>59.761104863316852</c:v>
                </c:pt>
                <c:pt idx="3288">
                  <c:v>24.500567969165115</c:v>
                </c:pt>
                <c:pt idx="3290">
                  <c:v>14.691440716965461</c:v>
                </c:pt>
                <c:pt idx="3292">
                  <c:v>15.856609201248531</c:v>
                </c:pt>
                <c:pt idx="3293">
                  <c:v>11.188511349400269</c:v>
                </c:pt>
                <c:pt idx="3294">
                  <c:v>22.143787773171642</c:v>
                </c:pt>
                <c:pt idx="3295">
                  <c:v>25.978242672638785</c:v>
                </c:pt>
                <c:pt idx="3296">
                  <c:v>15.664948464248042</c:v>
                </c:pt>
                <c:pt idx="3297">
                  <c:v>46.302075610211027</c:v>
                </c:pt>
                <c:pt idx="3298">
                  <c:v>17.306182607841933</c:v>
                </c:pt>
                <c:pt idx="3299">
                  <c:v>12.038896756823361</c:v>
                </c:pt>
                <c:pt idx="3303">
                  <c:v>2.6474777841772252</c:v>
                </c:pt>
                <c:pt idx="3304">
                  <c:v>21.623889193748607</c:v>
                </c:pt>
                <c:pt idx="3306">
                  <c:v>4.9571208700072331</c:v>
                </c:pt>
                <c:pt idx="3309">
                  <c:v>12.534767042404429</c:v>
                </c:pt>
                <c:pt idx="3310">
                  <c:v>24.248812848342514</c:v>
                </c:pt>
                <c:pt idx="3312">
                  <c:v>10.044436091557841</c:v>
                </c:pt>
                <c:pt idx="3313">
                  <c:v>33.971601988741789</c:v>
                </c:pt>
                <c:pt idx="3314">
                  <c:v>33.997389117469375</c:v>
                </c:pt>
                <c:pt idx="3315">
                  <c:v>21.379038889575732</c:v>
                </c:pt>
                <c:pt idx="3316">
                  <c:v>55.274224967419848</c:v>
                </c:pt>
                <c:pt idx="3321">
                  <c:v>18.956166423691162</c:v>
                </c:pt>
                <c:pt idx="3323">
                  <c:v>8.7098966251311598</c:v>
                </c:pt>
                <c:pt idx="3324">
                  <c:v>14.584679045032484</c:v>
                </c:pt>
                <c:pt idx="3325">
                  <c:v>11.454371008590048</c:v>
                </c:pt>
                <c:pt idx="3326">
                  <c:v>6.33016009267401</c:v>
                </c:pt>
                <c:pt idx="3327">
                  <c:v>9.6193472876232562</c:v>
                </c:pt>
                <c:pt idx="3328">
                  <c:v>3.7891630686386688</c:v>
                </c:pt>
                <c:pt idx="3329">
                  <c:v>21.12845795449093</c:v>
                </c:pt>
                <c:pt idx="3331">
                  <c:v>7.4692214809966355</c:v>
                </c:pt>
                <c:pt idx="3334">
                  <c:v>34.061537712183096</c:v>
                </c:pt>
                <c:pt idx="3336">
                  <c:v>32.352519353467251</c:v>
                </c:pt>
                <c:pt idx="3338">
                  <c:v>28.341188590335779</c:v>
                </c:pt>
                <c:pt idx="3340">
                  <c:v>31.704393184608538</c:v>
                </c:pt>
                <c:pt idx="3341">
                  <c:v>30.505224009220385</c:v>
                </c:pt>
                <c:pt idx="3342">
                  <c:v>16.67563776194477</c:v>
                </c:pt>
                <c:pt idx="3343">
                  <c:v>16.268672867619021</c:v>
                </c:pt>
                <c:pt idx="3346">
                  <c:v>6.618386840570416</c:v>
                </c:pt>
                <c:pt idx="3347">
                  <c:v>6.3160273226607142</c:v>
                </c:pt>
                <c:pt idx="3348">
                  <c:v>10.456318427734434</c:v>
                </c:pt>
                <c:pt idx="3349">
                  <c:v>12.991638837005667</c:v>
                </c:pt>
                <c:pt idx="3350">
                  <c:v>15.157169001447329</c:v>
                </c:pt>
                <c:pt idx="3351">
                  <c:v>18.722713458910363</c:v>
                </c:pt>
                <c:pt idx="3353">
                  <c:v>11.457205705571754</c:v>
                </c:pt>
                <c:pt idx="3354">
                  <c:v>3.3777851155683458</c:v>
                </c:pt>
                <c:pt idx="3355">
                  <c:v>13.37884993998669</c:v>
                </c:pt>
                <c:pt idx="3356">
                  <c:v>14.72364277086159</c:v>
                </c:pt>
                <c:pt idx="3363">
                  <c:v>11.402725164116461</c:v>
                </c:pt>
                <c:pt idx="3365">
                  <c:v>70.989835557156383</c:v>
                </c:pt>
                <c:pt idx="3370">
                  <c:v>14.887120954492525</c:v>
                </c:pt>
                <c:pt idx="3371">
                  <c:v>7.2881707305033405</c:v>
                </c:pt>
                <c:pt idx="3372">
                  <c:v>36.251205685108346</c:v>
                </c:pt>
                <c:pt idx="3373">
                  <c:v>16.6475969024312</c:v>
                </c:pt>
                <c:pt idx="3374">
                  <c:v>23.637314055954718</c:v>
                </c:pt>
                <c:pt idx="3375">
                  <c:v>23.011411834227303</c:v>
                </c:pt>
                <c:pt idx="3376">
                  <c:v>13.064793406125281</c:v>
                </c:pt>
                <c:pt idx="3377">
                  <c:v>4.0581379514381322</c:v>
                </c:pt>
                <c:pt idx="3378">
                  <c:v>5.6273446347049987</c:v>
                </c:pt>
                <c:pt idx="3379">
                  <c:v>9.2225320207421859</c:v>
                </c:pt>
                <c:pt idx="3380">
                  <c:v>22.727216885787964</c:v>
                </c:pt>
                <c:pt idx="3381">
                  <c:v>29.488871530982212</c:v>
                </c:pt>
                <c:pt idx="3383">
                  <c:v>15.073233013650436</c:v>
                </c:pt>
                <c:pt idx="3384">
                  <c:v>11.457292310026281</c:v>
                </c:pt>
                <c:pt idx="3385">
                  <c:v>29.17448253317227</c:v>
                </c:pt>
                <c:pt idx="3390">
                  <c:v>7.4800623236392942</c:v>
                </c:pt>
                <c:pt idx="3391">
                  <c:v>17.899250458068344</c:v>
                </c:pt>
                <c:pt idx="3392">
                  <c:v>6.6356093836436063</c:v>
                </c:pt>
                <c:pt idx="3394">
                  <c:v>5.1410552335154316</c:v>
                </c:pt>
                <c:pt idx="3395">
                  <c:v>1.3118742122691505</c:v>
                </c:pt>
                <c:pt idx="3396">
                  <c:v>6.0241690568962687</c:v>
                </c:pt>
                <c:pt idx="3397">
                  <c:v>5.9657787497513226</c:v>
                </c:pt>
                <c:pt idx="3399">
                  <c:v>3.2543248155948765</c:v>
                </c:pt>
                <c:pt idx="3400">
                  <c:v>12.896523316616385</c:v>
                </c:pt>
                <c:pt idx="3401">
                  <c:v>15.202078020024008</c:v>
                </c:pt>
                <c:pt idx="3402">
                  <c:v>22.411028362324732</c:v>
                </c:pt>
                <c:pt idx="3403">
                  <c:v>7.7618518009033428</c:v>
                </c:pt>
                <c:pt idx="3404">
                  <c:v>4.8336454968690683</c:v>
                </c:pt>
                <c:pt idx="3405">
                  <c:v>4.2545329926004429</c:v>
                </c:pt>
                <c:pt idx="3406">
                  <c:v>47.023405941469818</c:v>
                </c:pt>
                <c:pt idx="3408">
                  <c:v>15.683429412623298</c:v>
                </c:pt>
                <c:pt idx="3410">
                  <c:v>5.9338836809759385</c:v>
                </c:pt>
                <c:pt idx="3412">
                  <c:v>5.1934016098508788</c:v>
                </c:pt>
                <c:pt idx="3413">
                  <c:v>6.5846618681827618</c:v>
                </c:pt>
                <c:pt idx="3414">
                  <c:v>18.689114605075531</c:v>
                </c:pt>
                <c:pt idx="3415">
                  <c:v>26.27084675972181</c:v>
                </c:pt>
                <c:pt idx="3416">
                  <c:v>2.049524158403798</c:v>
                </c:pt>
                <c:pt idx="3420">
                  <c:v>25.03017667583708</c:v>
                </c:pt>
                <c:pt idx="3421">
                  <c:v>19.407480856151533</c:v>
                </c:pt>
                <c:pt idx="3422">
                  <c:v>4.6876316188863214</c:v>
                </c:pt>
                <c:pt idx="3423">
                  <c:v>60.735083569944351</c:v>
                </c:pt>
                <c:pt idx="3424">
                  <c:v>8.698522557730584</c:v>
                </c:pt>
                <c:pt idx="3425">
                  <c:v>3.7485482871382323</c:v>
                </c:pt>
                <c:pt idx="3427">
                  <c:v>13.867162821184515</c:v>
                </c:pt>
                <c:pt idx="3428">
                  <c:v>55.430602338207571</c:v>
                </c:pt>
                <c:pt idx="3429">
                  <c:v>27.650461724780779</c:v>
                </c:pt>
                <c:pt idx="3430">
                  <c:v>9.8650523112355941</c:v>
                </c:pt>
                <c:pt idx="3431">
                  <c:v>31.941950585877564</c:v>
                </c:pt>
                <c:pt idx="3432">
                  <c:v>19.20670559680223</c:v>
                </c:pt>
                <c:pt idx="3433">
                  <c:v>9.3590275916756553</c:v>
                </c:pt>
                <c:pt idx="3435">
                  <c:v>16.577184380819272</c:v>
                </c:pt>
                <c:pt idx="3436">
                  <c:v>8.7642359447494265</c:v>
                </c:pt>
                <c:pt idx="3437">
                  <c:v>8.8236453391047061</c:v>
                </c:pt>
                <c:pt idx="3438">
                  <c:v>12.993619651133958</c:v>
                </c:pt>
                <c:pt idx="3439">
                  <c:v>5.5057412600200699</c:v>
                </c:pt>
                <c:pt idx="3441">
                  <c:v>35.383004869081255</c:v>
                </c:pt>
                <c:pt idx="3442">
                  <c:v>13.877844511413779</c:v>
                </c:pt>
                <c:pt idx="3443">
                  <c:v>13.466501279403131</c:v>
                </c:pt>
                <c:pt idx="3445">
                  <c:v>13.082615640814504</c:v>
                </c:pt>
                <c:pt idx="3446">
                  <c:v>4.041700735310469</c:v>
                </c:pt>
                <c:pt idx="3447">
                  <c:v>22.574320857332026</c:v>
                </c:pt>
                <c:pt idx="3448">
                  <c:v>55.726361029291418</c:v>
                </c:pt>
                <c:pt idx="3449">
                  <c:v>49.783917576081862</c:v>
                </c:pt>
                <c:pt idx="3450">
                  <c:v>15.330043082350592</c:v>
                </c:pt>
                <c:pt idx="3451">
                  <c:v>20.052547153277807</c:v>
                </c:pt>
                <c:pt idx="3458">
                  <c:v>10.265874702945098</c:v>
                </c:pt>
                <c:pt idx="3459">
                  <c:v>5.8935781284748412</c:v>
                </c:pt>
                <c:pt idx="3460">
                  <c:v>21.619537852060763</c:v>
                </c:pt>
                <c:pt idx="3461">
                  <c:v>19.738166214973404</c:v>
                </c:pt>
                <c:pt idx="3462">
                  <c:v>2.9239138025836531</c:v>
                </c:pt>
                <c:pt idx="3463">
                  <c:v>7.191879813297307</c:v>
                </c:pt>
                <c:pt idx="3464">
                  <c:v>9.2294985478229332</c:v>
                </c:pt>
                <c:pt idx="3465">
                  <c:v>14.171480814801365</c:v>
                </c:pt>
                <c:pt idx="3466">
                  <c:v>9.9310958323998015</c:v>
                </c:pt>
                <c:pt idx="3468">
                  <c:v>12.36655621736656</c:v>
                </c:pt>
                <c:pt idx="3469">
                  <c:v>15.574748473990073</c:v>
                </c:pt>
                <c:pt idx="3470">
                  <c:v>13.023837638561647</c:v>
                </c:pt>
                <c:pt idx="3471">
                  <c:v>7.1260562318760154</c:v>
                </c:pt>
                <c:pt idx="3472">
                  <c:v>15.995357646289248</c:v>
                </c:pt>
                <c:pt idx="3473">
                  <c:v>1.7310986078149015</c:v>
                </c:pt>
                <c:pt idx="3474">
                  <c:v>8.096397821752781</c:v>
                </c:pt>
                <c:pt idx="3475">
                  <c:v>9.0245478109247248</c:v>
                </c:pt>
                <c:pt idx="3476">
                  <c:v>11.804624074765433</c:v>
                </c:pt>
                <c:pt idx="3477">
                  <c:v>23.745155408499581</c:v>
                </c:pt>
                <c:pt idx="3478">
                  <c:v>4.3272525088683711</c:v>
                </c:pt>
                <c:pt idx="3479">
                  <c:v>3.5148363240619775</c:v>
                </c:pt>
                <c:pt idx="3480">
                  <c:v>14.577654514090559</c:v>
                </c:pt>
                <c:pt idx="3481">
                  <c:v>24.766763375197016</c:v>
                </c:pt>
                <c:pt idx="3483">
                  <c:v>2.3620134109585424</c:v>
                </c:pt>
                <c:pt idx="3484">
                  <c:v>14.556935679823027</c:v>
                </c:pt>
                <c:pt idx="3486">
                  <c:v>16.08709756730233</c:v>
                </c:pt>
                <c:pt idx="3488">
                  <c:v>11.284940859676423</c:v>
                </c:pt>
                <c:pt idx="3489">
                  <c:v>24.936076270210233</c:v>
                </c:pt>
                <c:pt idx="3490">
                  <c:v>33.960106790742891</c:v>
                </c:pt>
                <c:pt idx="3491">
                  <c:v>8.2561498412295453</c:v>
                </c:pt>
                <c:pt idx="3492">
                  <c:v>4.1114783318822425</c:v>
                </c:pt>
                <c:pt idx="3493">
                  <c:v>11.76388224723409</c:v>
                </c:pt>
                <c:pt idx="3494">
                  <c:v>12.507499599570604</c:v>
                </c:pt>
                <c:pt idx="3496">
                  <c:v>9.9472123305502169</c:v>
                </c:pt>
                <c:pt idx="3497">
                  <c:v>6.4702434438977967</c:v>
                </c:pt>
                <c:pt idx="3498">
                  <c:v>3.659122110755253</c:v>
                </c:pt>
                <c:pt idx="3499">
                  <c:v>22.273971304821821</c:v>
                </c:pt>
                <c:pt idx="3500">
                  <c:v>12.176671601867001</c:v>
                </c:pt>
                <c:pt idx="3502">
                  <c:v>25.663684509066098</c:v>
                </c:pt>
                <c:pt idx="3503">
                  <c:v>7.850376659385824</c:v>
                </c:pt>
                <c:pt idx="3504">
                  <c:v>26.620902233741479</c:v>
                </c:pt>
                <c:pt idx="3507">
                  <c:v>17.743109210911864</c:v>
                </c:pt>
                <c:pt idx="3508">
                  <c:v>6.9708735168719631</c:v>
                </c:pt>
                <c:pt idx="3509">
                  <c:v>2.3405394557823405</c:v>
                </c:pt>
                <c:pt idx="3510">
                  <c:v>20.993991143998255</c:v>
                </c:pt>
                <c:pt idx="3511">
                  <c:v>13.622691717940869</c:v>
                </c:pt>
                <c:pt idx="3512">
                  <c:v>11.249028441753598</c:v>
                </c:pt>
                <c:pt idx="3513">
                  <c:v>4.1765362492371416</c:v>
                </c:pt>
                <c:pt idx="3514">
                  <c:v>2.8173461487790377</c:v>
                </c:pt>
                <c:pt idx="3515">
                  <c:v>4.7674673871260635</c:v>
                </c:pt>
                <c:pt idx="3517">
                  <c:v>7.3374580029532188</c:v>
                </c:pt>
                <c:pt idx="3518">
                  <c:v>14.764391037262071</c:v>
                </c:pt>
                <c:pt idx="3519">
                  <c:v>5.0984884191924023</c:v>
                </c:pt>
                <c:pt idx="3520">
                  <c:v>13.970314434351266</c:v>
                </c:pt>
                <c:pt idx="3521">
                  <c:v>20.436308011513233</c:v>
                </c:pt>
                <c:pt idx="3522">
                  <c:v>3.6017452832076984</c:v>
                </c:pt>
                <c:pt idx="3523">
                  <c:v>7.7644641583462377</c:v>
                </c:pt>
                <c:pt idx="3524">
                  <c:v>1.5045330065360134</c:v>
                </c:pt>
                <c:pt idx="3525">
                  <c:v>4.434492519185258</c:v>
                </c:pt>
                <c:pt idx="3526">
                  <c:v>12.84920817703683</c:v>
                </c:pt>
                <c:pt idx="3527">
                  <c:v>10.59771587570963</c:v>
                </c:pt>
                <c:pt idx="3528">
                  <c:v>10.88699194310748</c:v>
                </c:pt>
                <c:pt idx="3530">
                  <c:v>2.8838077906692097</c:v>
                </c:pt>
                <c:pt idx="3531">
                  <c:v>11.316695559400754</c:v>
                </c:pt>
                <c:pt idx="3532">
                  <c:v>20.653692375742221</c:v>
                </c:pt>
                <c:pt idx="3533">
                  <c:v>5.2875766217248801</c:v>
                </c:pt>
                <c:pt idx="3534">
                  <c:v>2.9512542367083507</c:v>
                </c:pt>
                <c:pt idx="3537">
                  <c:v>5.8415731632337788</c:v>
                </c:pt>
                <c:pt idx="3538">
                  <c:v>4.3054369192084732</c:v>
                </c:pt>
                <c:pt idx="3539">
                  <c:v>7.8766496651006364</c:v>
                </c:pt>
                <c:pt idx="3540">
                  <c:v>8.0337689689574496</c:v>
                </c:pt>
                <c:pt idx="3541">
                  <c:v>18.643715665050546</c:v>
                </c:pt>
                <c:pt idx="3542">
                  <c:v>10.018908089086583</c:v>
                </c:pt>
                <c:pt idx="3543">
                  <c:v>3.135643665374733</c:v>
                </c:pt>
                <c:pt idx="3544">
                  <c:v>28.825606489370475</c:v>
                </c:pt>
                <c:pt idx="3545">
                  <c:v>11.424689925596001</c:v>
                </c:pt>
                <c:pt idx="3546">
                  <c:v>9.7595972633055279</c:v>
                </c:pt>
                <c:pt idx="3547">
                  <c:v>17.4100617963005</c:v>
                </c:pt>
                <c:pt idx="3548">
                  <c:v>14.44868608769295</c:v>
                </c:pt>
                <c:pt idx="3549">
                  <c:v>6.3750564617629957</c:v>
                </c:pt>
                <c:pt idx="3550">
                  <c:v>11.26907386259556</c:v>
                </c:pt>
                <c:pt idx="3551">
                  <c:v>13.236417726311275</c:v>
                </c:pt>
                <c:pt idx="3552">
                  <c:v>17.027505765641592</c:v>
                </c:pt>
                <c:pt idx="3553">
                  <c:v>26.774154080575453</c:v>
                </c:pt>
                <c:pt idx="3554">
                  <c:v>25.168107979823915</c:v>
                </c:pt>
                <c:pt idx="3555">
                  <c:v>24.362220027484923</c:v>
                </c:pt>
                <c:pt idx="3556">
                  <c:v>30.903504120354487</c:v>
                </c:pt>
                <c:pt idx="3557">
                  <c:v>12.245721925697941</c:v>
                </c:pt>
                <c:pt idx="3558">
                  <c:v>9.034306526254241</c:v>
                </c:pt>
                <c:pt idx="3559">
                  <c:v>10.486643571247736</c:v>
                </c:pt>
                <c:pt idx="3560">
                  <c:v>17.439743909139978</c:v>
                </c:pt>
                <c:pt idx="3561">
                  <c:v>16.018947262503662</c:v>
                </c:pt>
                <c:pt idx="3564">
                  <c:v>2.2956929266123152</c:v>
                </c:pt>
                <c:pt idx="3565">
                  <c:v>25.99254998843633</c:v>
                </c:pt>
                <c:pt idx="3566">
                  <c:v>13.181020173860045</c:v>
                </c:pt>
                <c:pt idx="3567">
                  <c:v>7.9058143182901999</c:v>
                </c:pt>
                <c:pt idx="3568">
                  <c:v>15.913938320849228</c:v>
                </c:pt>
                <c:pt idx="3569">
                  <c:v>13.592821046862976</c:v>
                </c:pt>
                <c:pt idx="3571">
                  <c:v>9.3095841370351344</c:v>
                </c:pt>
                <c:pt idx="3572">
                  <c:v>5.6546995356085912</c:v>
                </c:pt>
                <c:pt idx="3574">
                  <c:v>29.855185064351559</c:v>
                </c:pt>
                <c:pt idx="3579">
                  <c:v>12.583490779470926</c:v>
                </c:pt>
                <c:pt idx="3582">
                  <c:v>40.623902703958649</c:v>
                </c:pt>
                <c:pt idx="3588">
                  <c:v>19.467373303377965</c:v>
                </c:pt>
                <c:pt idx="3589">
                  <c:v>19.316188700849565</c:v>
                </c:pt>
                <c:pt idx="3590">
                  <c:v>16.478169279127254</c:v>
                </c:pt>
                <c:pt idx="3592">
                  <c:v>42.960109588126841</c:v>
                </c:pt>
                <c:pt idx="3597">
                  <c:v>19.744347963536615</c:v>
                </c:pt>
                <c:pt idx="3598">
                  <c:v>25.10156162890484</c:v>
                </c:pt>
                <c:pt idx="3599">
                  <c:v>21.036531604514323</c:v>
                </c:pt>
                <c:pt idx="3600">
                  <c:v>12.326378311793283</c:v>
                </c:pt>
                <c:pt idx="3601">
                  <c:v>31.476732807433077</c:v>
                </c:pt>
                <c:pt idx="3604">
                  <c:v>10.56393215961714</c:v>
                </c:pt>
                <c:pt idx="3606">
                  <c:v>8.5920094578742141</c:v>
                </c:pt>
                <c:pt idx="3607">
                  <c:v>17.180760280951475</c:v>
                </c:pt>
                <c:pt idx="3608">
                  <c:v>14.484849298269115</c:v>
                </c:pt>
                <c:pt idx="3609">
                  <c:v>31.036726323835762</c:v>
                </c:pt>
                <c:pt idx="3610">
                  <c:v>10.975666867723085</c:v>
                </c:pt>
                <c:pt idx="3611">
                  <c:v>16.391771646667891</c:v>
                </c:pt>
                <c:pt idx="3612">
                  <c:v>14.577986461730868</c:v>
                </c:pt>
                <c:pt idx="3613">
                  <c:v>30.67791991164891</c:v>
                </c:pt>
                <c:pt idx="3615">
                  <c:v>17.330992739249957</c:v>
                </c:pt>
                <c:pt idx="3616">
                  <c:v>14.462934899312138</c:v>
                </c:pt>
                <c:pt idx="3617">
                  <c:v>13.675160072233819</c:v>
                </c:pt>
                <c:pt idx="3619">
                  <c:v>8.9771424297833491</c:v>
                </c:pt>
                <c:pt idx="3620">
                  <c:v>17.400859746391394</c:v>
                </c:pt>
                <c:pt idx="3622">
                  <c:v>16.456251467651416</c:v>
                </c:pt>
                <c:pt idx="3623">
                  <c:v>12.452851667043401</c:v>
                </c:pt>
                <c:pt idx="3624">
                  <c:v>11.785754322342466</c:v>
                </c:pt>
                <c:pt idx="3625">
                  <c:v>7.4642289007552947</c:v>
                </c:pt>
                <c:pt idx="3626">
                  <c:v>10.216058846676045</c:v>
                </c:pt>
                <c:pt idx="3628">
                  <c:v>33.811345308484746</c:v>
                </c:pt>
                <c:pt idx="3629">
                  <c:v>22.906824230577723</c:v>
                </c:pt>
                <c:pt idx="3630">
                  <c:v>10.899388527793377</c:v>
                </c:pt>
                <c:pt idx="3631">
                  <c:v>30.732216569400073</c:v>
                </c:pt>
                <c:pt idx="3633">
                  <c:v>17.389870641077785</c:v>
                </c:pt>
                <c:pt idx="3634">
                  <c:v>3.3046068156171962</c:v>
                </c:pt>
                <c:pt idx="3636">
                  <c:v>13.474134342553286</c:v>
                </c:pt>
                <c:pt idx="3637">
                  <c:v>19.607434997227603</c:v>
                </c:pt>
                <c:pt idx="3641">
                  <c:v>21.781168539052025</c:v>
                </c:pt>
                <c:pt idx="3642">
                  <c:v>26.96076424351196</c:v>
                </c:pt>
                <c:pt idx="3644">
                  <c:v>20.153936627558277</c:v>
                </c:pt>
                <c:pt idx="3645">
                  <c:v>19.612481511118595</c:v>
                </c:pt>
                <c:pt idx="3647">
                  <c:v>9.3198182908097991</c:v>
                </c:pt>
                <c:pt idx="3650">
                  <c:v>35.435282340119414</c:v>
                </c:pt>
                <c:pt idx="3654">
                  <c:v>24.181968302496326</c:v>
                </c:pt>
                <c:pt idx="3655">
                  <c:v>22.415286400672237</c:v>
                </c:pt>
                <c:pt idx="3656">
                  <c:v>12.833566396001208</c:v>
                </c:pt>
                <c:pt idx="3657">
                  <c:v>4.1199678450801018</c:v>
                </c:pt>
                <c:pt idx="3658">
                  <c:v>20.924470968005803</c:v>
                </c:pt>
                <c:pt idx="3659">
                  <c:v>5.3607784923528081</c:v>
                </c:pt>
                <c:pt idx="3660">
                  <c:v>15.541895569716907</c:v>
                </c:pt>
                <c:pt idx="3661">
                  <c:v>16.591539958629667</c:v>
                </c:pt>
                <c:pt idx="3663">
                  <c:v>16.241253016772866</c:v>
                </c:pt>
                <c:pt idx="3664">
                  <c:v>56.27859860046803</c:v>
                </c:pt>
                <c:pt idx="3666">
                  <c:v>30.894900237236349</c:v>
                </c:pt>
                <c:pt idx="3667">
                  <c:v>7.2496882524237041</c:v>
                </c:pt>
                <c:pt idx="3668">
                  <c:v>16.114135796733716</c:v>
                </c:pt>
                <c:pt idx="3669">
                  <c:v>18.491327379487192</c:v>
                </c:pt>
                <c:pt idx="3671">
                  <c:v>32.953083344087744</c:v>
                </c:pt>
                <c:pt idx="3672">
                  <c:v>20.790252926951958</c:v>
                </c:pt>
                <c:pt idx="3673">
                  <c:v>14.991599421805111</c:v>
                </c:pt>
                <c:pt idx="3674">
                  <c:v>20.474055051399851</c:v>
                </c:pt>
                <c:pt idx="3675">
                  <c:v>28.749827807532796</c:v>
                </c:pt>
                <c:pt idx="3676">
                  <c:v>28.852116519173904</c:v>
                </c:pt>
                <c:pt idx="3677">
                  <c:v>11.867814512396151</c:v>
                </c:pt>
                <c:pt idx="3679">
                  <c:v>9.4367930204805415</c:v>
                </c:pt>
                <c:pt idx="3680">
                  <c:v>19.713106949710159</c:v>
                </c:pt>
                <c:pt idx="3681">
                  <c:v>13.50959399432411</c:v>
                </c:pt>
                <c:pt idx="3682">
                  <c:v>2.1943556798595862</c:v>
                </c:pt>
                <c:pt idx="3683">
                  <c:v>6.8035570123741271</c:v>
                </c:pt>
                <c:pt idx="3684">
                  <c:v>26.383111557964927</c:v>
                </c:pt>
                <c:pt idx="3685">
                  <c:v>120.82847993551047</c:v>
                </c:pt>
                <c:pt idx="3686">
                  <c:v>14.72608247495989</c:v>
                </c:pt>
                <c:pt idx="3687">
                  <c:v>25.547863127969471</c:v>
                </c:pt>
                <c:pt idx="3688">
                  <c:v>10.582730255330459</c:v>
                </c:pt>
                <c:pt idx="3689">
                  <c:v>9.8706039860833119</c:v>
                </c:pt>
                <c:pt idx="3690">
                  <c:v>14.986554416677633</c:v>
                </c:pt>
                <c:pt idx="3691">
                  <c:v>11.420587954195113</c:v>
                </c:pt>
                <c:pt idx="3692">
                  <c:v>16.462729228169653</c:v>
                </c:pt>
                <c:pt idx="3694">
                  <c:v>22.279644241387999</c:v>
                </c:pt>
                <c:pt idx="3695">
                  <c:v>53.209924277066079</c:v>
                </c:pt>
                <c:pt idx="3696">
                  <c:v>28.206043810669051</c:v>
                </c:pt>
                <c:pt idx="3697">
                  <c:v>15.769390404105671</c:v>
                </c:pt>
                <c:pt idx="3698">
                  <c:v>7.4121336939327893</c:v>
                </c:pt>
                <c:pt idx="3699">
                  <c:v>17.928324928859652</c:v>
                </c:pt>
                <c:pt idx="3700">
                  <c:v>30.751303475879325</c:v>
                </c:pt>
                <c:pt idx="3705">
                  <c:v>18.423228141730345</c:v>
                </c:pt>
                <c:pt idx="3706">
                  <c:v>12.018369449885705</c:v>
                </c:pt>
                <c:pt idx="3708">
                  <c:v>15.450695289304184</c:v>
                </c:pt>
                <c:pt idx="3709">
                  <c:v>32.757627297003062</c:v>
                </c:pt>
                <c:pt idx="3712">
                  <c:v>8.5507477247888506</c:v>
                </c:pt>
                <c:pt idx="3714">
                  <c:v>24.598830930324226</c:v>
                </c:pt>
                <c:pt idx="3715">
                  <c:v>11.443739640369333</c:v>
                </c:pt>
                <c:pt idx="3718">
                  <c:v>23.450526178491408</c:v>
                </c:pt>
                <c:pt idx="3719">
                  <c:v>36.089873617606607</c:v>
                </c:pt>
                <c:pt idx="3720">
                  <c:v>38.259119782573805</c:v>
                </c:pt>
                <c:pt idx="3721">
                  <c:v>13.234884735811814</c:v>
                </c:pt>
                <c:pt idx="3724">
                  <c:v>8.3279739727242585</c:v>
                </c:pt>
                <c:pt idx="3726">
                  <c:v>14.808671786996012</c:v>
                </c:pt>
                <c:pt idx="3727">
                  <c:v>8.1055569830269771</c:v>
                </c:pt>
                <c:pt idx="3728">
                  <c:v>12.680110191460479</c:v>
                </c:pt>
                <c:pt idx="3730">
                  <c:v>10.408007236024954</c:v>
                </c:pt>
                <c:pt idx="3731">
                  <c:v>27.140943285843928</c:v>
                </c:pt>
                <c:pt idx="3732">
                  <c:v>9.078403665051157</c:v>
                </c:pt>
                <c:pt idx="3733">
                  <c:v>8.5986754401754268</c:v>
                </c:pt>
                <c:pt idx="3734">
                  <c:v>14.82335059093354</c:v>
                </c:pt>
                <c:pt idx="3735">
                  <c:v>15.26782267744492</c:v>
                </c:pt>
                <c:pt idx="3736">
                  <c:v>47.219898148759349</c:v>
                </c:pt>
                <c:pt idx="3737">
                  <c:v>36.983329869438265</c:v>
                </c:pt>
                <c:pt idx="3738">
                  <c:v>7.3701181005714833</c:v>
                </c:pt>
                <c:pt idx="3739">
                  <c:v>29.511548640739484</c:v>
                </c:pt>
                <c:pt idx="3744">
                  <c:v>8.3598749800743999</c:v>
                </c:pt>
                <c:pt idx="3745">
                  <c:v>14.039215927274689</c:v>
                </c:pt>
                <c:pt idx="3749">
                  <c:v>8.6837096172631192</c:v>
                </c:pt>
                <c:pt idx="3750">
                  <c:v>33.119387164428446</c:v>
                </c:pt>
                <c:pt idx="3751">
                  <c:v>11.284394773904546</c:v>
                </c:pt>
                <c:pt idx="3752">
                  <c:v>10.091620190005044</c:v>
                </c:pt>
                <c:pt idx="3753">
                  <c:v>28.371840707486069</c:v>
                </c:pt>
                <c:pt idx="3757">
                  <c:v>32.113749321245891</c:v>
                </c:pt>
                <c:pt idx="3763">
                  <c:v>21.473011461963868</c:v>
                </c:pt>
                <c:pt idx="3764">
                  <c:v>21.773549396660687</c:v>
                </c:pt>
                <c:pt idx="3766">
                  <c:v>30.290586042148433</c:v>
                </c:pt>
                <c:pt idx="3767">
                  <c:v>13.424887874907988</c:v>
                </c:pt>
                <c:pt idx="3768">
                  <c:v>17.123860908382564</c:v>
                </c:pt>
                <c:pt idx="3769">
                  <c:v>9.4363569301679817</c:v>
                </c:pt>
                <c:pt idx="3770">
                  <c:v>16.607240278225923</c:v>
                </c:pt>
                <c:pt idx="3771">
                  <c:v>14.171569684362456</c:v>
                </c:pt>
                <c:pt idx="3772">
                  <c:v>17.908655500446876</c:v>
                </c:pt>
                <c:pt idx="3773">
                  <c:v>19.718203685288803</c:v>
                </c:pt>
                <c:pt idx="3774">
                  <c:v>5.4331784574692232</c:v>
                </c:pt>
                <c:pt idx="3775">
                  <c:v>14.786164909524564</c:v>
                </c:pt>
                <c:pt idx="3776">
                  <c:v>66.391771180993018</c:v>
                </c:pt>
                <c:pt idx="3777">
                  <c:v>13.327062232325993</c:v>
                </c:pt>
                <c:pt idx="3778">
                  <c:v>15.122080690496398</c:v>
                </c:pt>
                <c:pt idx="3780">
                  <c:v>14.000828498090382</c:v>
                </c:pt>
                <c:pt idx="3781">
                  <c:v>12.161749398981648</c:v>
                </c:pt>
                <c:pt idx="3782">
                  <c:v>18.510103205027292</c:v>
                </c:pt>
                <c:pt idx="3784">
                  <c:v>11.908589079999192</c:v>
                </c:pt>
                <c:pt idx="3786">
                  <c:v>14.014560265729227</c:v>
                </c:pt>
                <c:pt idx="3787">
                  <c:v>20.782867757350889</c:v>
                </c:pt>
                <c:pt idx="3788">
                  <c:v>0.81414461245826164</c:v>
                </c:pt>
                <c:pt idx="3789">
                  <c:v>21.405908264855043</c:v>
                </c:pt>
                <c:pt idx="3790">
                  <c:v>10.031962641689164</c:v>
                </c:pt>
                <c:pt idx="3791">
                  <c:v>24.445253971182488</c:v>
                </c:pt>
                <c:pt idx="3792">
                  <c:v>16.514569380417186</c:v>
                </c:pt>
                <c:pt idx="3794">
                  <c:v>21.520957322023619</c:v>
                </c:pt>
                <c:pt idx="3795">
                  <c:v>13.764900017839162</c:v>
                </c:pt>
                <c:pt idx="3796">
                  <c:v>12.360367130789051</c:v>
                </c:pt>
                <c:pt idx="3798">
                  <c:v>42.695944081259604</c:v>
                </c:pt>
                <c:pt idx="3800">
                  <c:v>29.675079918252983</c:v>
                </c:pt>
                <c:pt idx="3801">
                  <c:v>15.085936299950617</c:v>
                </c:pt>
                <c:pt idx="3802">
                  <c:v>19.880641003388408</c:v>
                </c:pt>
                <c:pt idx="3803">
                  <c:v>16.118063188686378</c:v>
                </c:pt>
                <c:pt idx="3804">
                  <c:v>9.7948077114332595</c:v>
                </c:pt>
                <c:pt idx="3805">
                  <c:v>8.3923890147042304</c:v>
                </c:pt>
                <c:pt idx="3807">
                  <c:v>24.802439632030477</c:v>
                </c:pt>
                <c:pt idx="3808">
                  <c:v>6.0149494640061594</c:v>
                </c:pt>
                <c:pt idx="3809">
                  <c:v>7.6424666898986029</c:v>
                </c:pt>
                <c:pt idx="3810">
                  <c:v>10.846143462526712</c:v>
                </c:pt>
                <c:pt idx="3811">
                  <c:v>6.4373377087796886</c:v>
                </c:pt>
                <c:pt idx="3812">
                  <c:v>13.236205242583246</c:v>
                </c:pt>
                <c:pt idx="3813">
                  <c:v>25.906847501584611</c:v>
                </c:pt>
                <c:pt idx="3814">
                  <c:v>11.565446539933889</c:v>
                </c:pt>
                <c:pt idx="3815">
                  <c:v>21.093326991877245</c:v>
                </c:pt>
                <c:pt idx="3817">
                  <c:v>14.576548884289023</c:v>
                </c:pt>
                <c:pt idx="3818">
                  <c:v>32.69705603742733</c:v>
                </c:pt>
                <c:pt idx="3819">
                  <c:v>7.2136613251560258</c:v>
                </c:pt>
                <c:pt idx="3824">
                  <c:v>2.2863755737042379</c:v>
                </c:pt>
                <c:pt idx="3825">
                  <c:v>12.808310573350632</c:v>
                </c:pt>
                <c:pt idx="3826">
                  <c:v>18.15124354796373</c:v>
                </c:pt>
                <c:pt idx="3827">
                  <c:v>14.123391828416842</c:v>
                </c:pt>
                <c:pt idx="3828">
                  <c:v>4.9962769315657303</c:v>
                </c:pt>
                <c:pt idx="3829">
                  <c:v>4.961771048193639</c:v>
                </c:pt>
                <c:pt idx="3830">
                  <c:v>9.5165220274709643</c:v>
                </c:pt>
                <c:pt idx="3832">
                  <c:v>25.29834924792252</c:v>
                </c:pt>
                <c:pt idx="3833">
                  <c:v>4.7827777919845396</c:v>
                </c:pt>
                <c:pt idx="3834">
                  <c:v>11.569077029520949</c:v>
                </c:pt>
                <c:pt idx="3846">
                  <c:v>14.238061847580074</c:v>
                </c:pt>
                <c:pt idx="3847">
                  <c:v>10.330623382732226</c:v>
                </c:pt>
                <c:pt idx="3848">
                  <c:v>42.017234659800152</c:v>
                </c:pt>
                <c:pt idx="3850">
                  <c:v>12.646184692405518</c:v>
                </c:pt>
                <c:pt idx="3853">
                  <c:v>21.514648779126972</c:v>
                </c:pt>
                <c:pt idx="3855">
                  <c:v>27.031925264400218</c:v>
                </c:pt>
                <c:pt idx="3857">
                  <c:v>10.05118347417309</c:v>
                </c:pt>
                <c:pt idx="3858">
                  <c:v>15.812451140709477</c:v>
                </c:pt>
                <c:pt idx="3860">
                  <c:v>14.829414392660262</c:v>
                </c:pt>
                <c:pt idx="3861">
                  <c:v>16.66558042677606</c:v>
                </c:pt>
                <c:pt idx="3862">
                  <c:v>9.1068719601338071</c:v>
                </c:pt>
                <c:pt idx="3864">
                  <c:v>11.124709384666085</c:v>
                </c:pt>
                <c:pt idx="3865">
                  <c:v>7.0076010733776171</c:v>
                </c:pt>
                <c:pt idx="3866">
                  <c:v>15.75229548276433</c:v>
                </c:pt>
                <c:pt idx="3867">
                  <c:v>15.377107636843416</c:v>
                </c:pt>
                <c:pt idx="3868">
                  <c:v>29.396410411217961</c:v>
                </c:pt>
                <c:pt idx="3870">
                  <c:v>11.877134681136848</c:v>
                </c:pt>
                <c:pt idx="3871">
                  <c:v>8.4915765566585542</c:v>
                </c:pt>
                <c:pt idx="3873">
                  <c:v>26.190632524867247</c:v>
                </c:pt>
                <c:pt idx="3874">
                  <c:v>10.449436146946102</c:v>
                </c:pt>
                <c:pt idx="3875">
                  <c:v>34.310289650069784</c:v>
                </c:pt>
                <c:pt idx="3877">
                  <c:v>7.3317908475700921</c:v>
                </c:pt>
                <c:pt idx="3878">
                  <c:v>3.9308720246367947</c:v>
                </c:pt>
                <c:pt idx="3879">
                  <c:v>13.405572209824923</c:v>
                </c:pt>
                <c:pt idx="3880">
                  <c:v>15.05087235942047</c:v>
                </c:pt>
                <c:pt idx="3881">
                  <c:v>10.231403796754307</c:v>
                </c:pt>
                <c:pt idx="3882">
                  <c:v>20.619593214819712</c:v>
                </c:pt>
                <c:pt idx="3883">
                  <c:v>18.936100344069672</c:v>
                </c:pt>
                <c:pt idx="3884">
                  <c:v>13.564557314108495</c:v>
                </c:pt>
                <c:pt idx="3885">
                  <c:v>19.406391154440414</c:v>
                </c:pt>
                <c:pt idx="3887">
                  <c:v>35.606690111908357</c:v>
                </c:pt>
                <c:pt idx="3889">
                  <c:v>4.6720849032364971</c:v>
                </c:pt>
                <c:pt idx="3891">
                  <c:v>15.799053714555619</c:v>
                </c:pt>
                <c:pt idx="3892">
                  <c:v>37.400556419977001</c:v>
                </c:pt>
                <c:pt idx="3893">
                  <c:v>68.509400338453901</c:v>
                </c:pt>
                <c:pt idx="3894">
                  <c:v>7.8999375795594515</c:v>
                </c:pt>
                <c:pt idx="3895">
                  <c:v>8.0832978800466702</c:v>
                </c:pt>
                <c:pt idx="3896">
                  <c:v>9.1429816999475726</c:v>
                </c:pt>
                <c:pt idx="3897">
                  <c:v>31.131202755544212</c:v>
                </c:pt>
                <c:pt idx="3898">
                  <c:v>8.3825998130967143</c:v>
                </c:pt>
                <c:pt idx="3899">
                  <c:v>5.7942552738954385</c:v>
                </c:pt>
                <c:pt idx="3901">
                  <c:v>9.8071395668484929</c:v>
                </c:pt>
                <c:pt idx="3903">
                  <c:v>26.02730454021513</c:v>
                </c:pt>
                <c:pt idx="3904">
                  <c:v>47.837472155937959</c:v>
                </c:pt>
                <c:pt idx="3905">
                  <c:v>5.7260289067564214</c:v>
                </c:pt>
                <c:pt idx="3906">
                  <c:v>5.3867481050724697</c:v>
                </c:pt>
                <c:pt idx="3907">
                  <c:v>10.920581989490922</c:v>
                </c:pt>
                <c:pt idx="3908">
                  <c:v>8.2349503514178473</c:v>
                </c:pt>
                <c:pt idx="3909">
                  <c:v>11.147260891903169</c:v>
                </c:pt>
                <c:pt idx="3911">
                  <c:v>4.2208053415297302</c:v>
                </c:pt>
                <c:pt idx="3913">
                  <c:v>17.811148115639867</c:v>
                </c:pt>
                <c:pt idx="3914">
                  <c:v>25.187911130090292</c:v>
                </c:pt>
                <c:pt idx="3915">
                  <c:v>34.99115860977745</c:v>
                </c:pt>
                <c:pt idx="3916">
                  <c:v>6.7037145080434426</c:v>
                </c:pt>
                <c:pt idx="3917">
                  <c:v>9.1784690643893754</c:v>
                </c:pt>
                <c:pt idx="3918">
                  <c:v>10.810502817239511</c:v>
                </c:pt>
                <c:pt idx="3919">
                  <c:v>33.706265913322461</c:v>
                </c:pt>
                <c:pt idx="3920">
                  <c:v>4.121454853996962</c:v>
                </c:pt>
                <c:pt idx="3921">
                  <c:v>21.104856425931231</c:v>
                </c:pt>
                <c:pt idx="3922">
                  <c:v>10.81643981241824</c:v>
                </c:pt>
                <c:pt idx="3923">
                  <c:v>11.732376121389146</c:v>
                </c:pt>
                <c:pt idx="3924">
                  <c:v>1.9472860046797387</c:v>
                </c:pt>
                <c:pt idx="3925">
                  <c:v>6.7242588585035428</c:v>
                </c:pt>
                <c:pt idx="3926">
                  <c:v>7.7490757029311395</c:v>
                </c:pt>
                <c:pt idx="3927">
                  <c:v>14.767367360454353</c:v>
                </c:pt>
                <c:pt idx="3928">
                  <c:v>20.057649665036699</c:v>
                </c:pt>
                <c:pt idx="3929">
                  <c:v>33.077531646303768</c:v>
                </c:pt>
                <c:pt idx="3930">
                  <c:v>27.533086253118487</c:v>
                </c:pt>
                <c:pt idx="3932">
                  <c:v>15.173934637776693</c:v>
                </c:pt>
                <c:pt idx="3933">
                  <c:v>19.826439752499571</c:v>
                </c:pt>
                <c:pt idx="3934">
                  <c:v>35.058495365436485</c:v>
                </c:pt>
                <c:pt idx="3935">
                  <c:v>9.9386069033574795</c:v>
                </c:pt>
                <c:pt idx="3936">
                  <c:v>20.268022740709448</c:v>
                </c:pt>
                <c:pt idx="3938">
                  <c:v>39.692371442424765</c:v>
                </c:pt>
                <c:pt idx="3940">
                  <c:v>21.967108373555412</c:v>
                </c:pt>
                <c:pt idx="3941">
                  <c:v>20.953564249841975</c:v>
                </c:pt>
                <c:pt idx="3942">
                  <c:v>24.776224854534963</c:v>
                </c:pt>
                <c:pt idx="3943">
                  <c:v>27.697975689692385</c:v>
                </c:pt>
                <c:pt idx="3944">
                  <c:v>15.579734029515297</c:v>
                </c:pt>
                <c:pt idx="3946">
                  <c:v>20.925987203747511</c:v>
                </c:pt>
                <c:pt idx="3947">
                  <c:v>19.822182307826523</c:v>
                </c:pt>
                <c:pt idx="3949">
                  <c:v>11.189489036361293</c:v>
                </c:pt>
                <c:pt idx="3950">
                  <c:v>23.289419026590487</c:v>
                </c:pt>
                <c:pt idx="3953">
                  <c:v>10.656108173300153</c:v>
                </c:pt>
                <c:pt idx="3956">
                  <c:v>11.918139019242812</c:v>
                </c:pt>
                <c:pt idx="3957">
                  <c:v>26.520820981515904</c:v>
                </c:pt>
                <c:pt idx="3959">
                  <c:v>2.6108303674761935</c:v>
                </c:pt>
                <c:pt idx="3960">
                  <c:v>20.235520843762686</c:v>
                </c:pt>
                <c:pt idx="3961">
                  <c:v>18.418176115189773</c:v>
                </c:pt>
                <c:pt idx="3962">
                  <c:v>38.624055678285288</c:v>
                </c:pt>
                <c:pt idx="3963">
                  <c:v>46.982159710437543</c:v>
                </c:pt>
                <c:pt idx="3965">
                  <c:v>16.701018317262989</c:v>
                </c:pt>
                <c:pt idx="3966">
                  <c:v>14.676726333733981</c:v>
                </c:pt>
                <c:pt idx="3967">
                  <c:v>22.598410727216688</c:v>
                </c:pt>
                <c:pt idx="3968">
                  <c:v>71.293952686741164</c:v>
                </c:pt>
                <c:pt idx="3969">
                  <c:v>39.62895224490881</c:v>
                </c:pt>
                <c:pt idx="3971">
                  <c:v>16.377547906556824</c:v>
                </c:pt>
                <c:pt idx="3972">
                  <c:v>36.513094735963556</c:v>
                </c:pt>
                <c:pt idx="3973">
                  <c:v>50.918781622415111</c:v>
                </c:pt>
                <c:pt idx="3974">
                  <c:v>30.729473252796012</c:v>
                </c:pt>
                <c:pt idx="3975">
                  <c:v>8.924370877503824</c:v>
                </c:pt>
                <c:pt idx="3976">
                  <c:v>30.555581778499334</c:v>
                </c:pt>
                <c:pt idx="3977">
                  <c:v>22.607969564649714</c:v>
                </c:pt>
                <c:pt idx="3979">
                  <c:v>17.163497766056068</c:v>
                </c:pt>
                <c:pt idx="3980">
                  <c:v>7.0035878090741637</c:v>
                </c:pt>
                <c:pt idx="3982">
                  <c:v>8.7355169095505492</c:v>
                </c:pt>
                <c:pt idx="3983">
                  <c:v>34.44614656815456</c:v>
                </c:pt>
                <c:pt idx="3984">
                  <c:v>4.6846982129075476</c:v>
                </c:pt>
                <c:pt idx="3985">
                  <c:v>31.875430348215222</c:v>
                </c:pt>
                <c:pt idx="3988">
                  <c:v>22.705716836379743</c:v>
                </c:pt>
                <c:pt idx="3990">
                  <c:v>21.379657369507878</c:v>
                </c:pt>
                <c:pt idx="3991">
                  <c:v>18.324951326290957</c:v>
                </c:pt>
                <c:pt idx="3992">
                  <c:v>15.269388655629831</c:v>
                </c:pt>
                <c:pt idx="3993">
                  <c:v>7.9659264793227322</c:v>
                </c:pt>
                <c:pt idx="3994">
                  <c:v>25.61668961260213</c:v>
                </c:pt>
                <c:pt idx="3995">
                  <c:v>3.2952429258296125</c:v>
                </c:pt>
                <c:pt idx="3996">
                  <c:v>6.7442641097354743</c:v>
                </c:pt>
                <c:pt idx="3997">
                  <c:v>7.9265303774937648</c:v>
                </c:pt>
                <c:pt idx="3998">
                  <c:v>26.07501990077624</c:v>
                </c:pt>
                <c:pt idx="3999">
                  <c:v>4.9446792708152243</c:v>
                </c:pt>
                <c:pt idx="4000">
                  <c:v>5.3567228684564938</c:v>
                </c:pt>
                <c:pt idx="4002">
                  <c:v>17.345186869955072</c:v>
                </c:pt>
                <c:pt idx="4003">
                  <c:v>5.9649750898826568</c:v>
                </c:pt>
                <c:pt idx="4005">
                  <c:v>16.254968123131665</c:v>
                </c:pt>
                <c:pt idx="4006">
                  <c:v>4.8365061290750351</c:v>
                </c:pt>
                <c:pt idx="4007">
                  <c:v>20.317962310130078</c:v>
                </c:pt>
                <c:pt idx="4008">
                  <c:v>17.331168038959905</c:v>
                </c:pt>
                <c:pt idx="4009">
                  <c:v>18.836577109119183</c:v>
                </c:pt>
                <c:pt idx="4010">
                  <c:v>28.006548090286699</c:v>
                </c:pt>
                <c:pt idx="4012">
                  <c:v>39.049239203848195</c:v>
                </c:pt>
                <c:pt idx="4013">
                  <c:v>8.7504973607697387</c:v>
                </c:pt>
                <c:pt idx="4016">
                  <c:v>36.270064900536646</c:v>
                </c:pt>
                <c:pt idx="4017">
                  <c:v>17.571928811435292</c:v>
                </c:pt>
                <c:pt idx="4020">
                  <c:v>3.9475025747615105</c:v>
                </c:pt>
                <c:pt idx="4026">
                  <c:v>27.895472057729638</c:v>
                </c:pt>
                <c:pt idx="4027">
                  <c:v>23.786408533770583</c:v>
                </c:pt>
                <c:pt idx="4028">
                  <c:v>27.704439279041232</c:v>
                </c:pt>
                <c:pt idx="4030">
                  <c:v>32.582190104223443</c:v>
                </c:pt>
                <c:pt idx="4031">
                  <c:v>23.532351575846867</c:v>
                </c:pt>
                <c:pt idx="4032">
                  <c:v>42.54352290969198</c:v>
                </c:pt>
                <c:pt idx="4033">
                  <c:v>18.852406266105675</c:v>
                </c:pt>
                <c:pt idx="4034">
                  <c:v>3.2486307503531817</c:v>
                </c:pt>
                <c:pt idx="4035">
                  <c:v>57.590304074115885</c:v>
                </c:pt>
                <c:pt idx="4038">
                  <c:v>71.329713777895961</c:v>
                </c:pt>
                <c:pt idx="4043">
                  <c:v>12.711889312969024</c:v>
                </c:pt>
                <c:pt idx="4044">
                  <c:v>16.850815316130944</c:v>
                </c:pt>
                <c:pt idx="4045">
                  <c:v>7.7306448070371303</c:v>
                </c:pt>
                <c:pt idx="4049">
                  <c:v>3.7655071153157027</c:v>
                </c:pt>
                <c:pt idx="4052">
                  <c:v>15.991387110491081</c:v>
                </c:pt>
                <c:pt idx="4054">
                  <c:v>8.8885610289009787</c:v>
                </c:pt>
                <c:pt idx="4056">
                  <c:v>72.668178193346009</c:v>
                </c:pt>
                <c:pt idx="4058">
                  <c:v>18.030524151985027</c:v>
                </c:pt>
                <c:pt idx="4059">
                  <c:v>39.914045104673122</c:v>
                </c:pt>
                <c:pt idx="4060">
                  <c:v>14.097529189146321</c:v>
                </c:pt>
                <c:pt idx="4061">
                  <c:v>6.4755142158613195</c:v>
                </c:pt>
                <c:pt idx="4062">
                  <c:v>30.324072542606245</c:v>
                </c:pt>
                <c:pt idx="4063">
                  <c:v>58.256099434942143</c:v>
                </c:pt>
                <c:pt idx="4064">
                  <c:v>6.5859415410298068</c:v>
                </c:pt>
                <c:pt idx="4065">
                  <c:v>7.3122408762805762</c:v>
                </c:pt>
                <c:pt idx="4066">
                  <c:v>8.8006380497323438</c:v>
                </c:pt>
                <c:pt idx="4068">
                  <c:v>16.43185213991492</c:v>
                </c:pt>
                <c:pt idx="4070">
                  <c:v>10.99248933887162</c:v>
                </c:pt>
                <c:pt idx="4071">
                  <c:v>4.5019236340227735</c:v>
                </c:pt>
                <c:pt idx="4074">
                  <c:v>22.908887017033212</c:v>
                </c:pt>
                <c:pt idx="4075">
                  <c:v>21.908665971952505</c:v>
                </c:pt>
                <c:pt idx="4077">
                  <c:v>5.0238424927047687</c:v>
                </c:pt>
                <c:pt idx="4079">
                  <c:v>15.529208710156487</c:v>
                </c:pt>
                <c:pt idx="4080">
                  <c:v>29.55079573829595</c:v>
                </c:pt>
                <c:pt idx="4081">
                  <c:v>8.4568879750255785</c:v>
                </c:pt>
                <c:pt idx="4082">
                  <c:v>14.458960303808441</c:v>
                </c:pt>
                <c:pt idx="4083">
                  <c:v>18.234332784384101</c:v>
                </c:pt>
                <c:pt idx="4084">
                  <c:v>9.9165974954782801</c:v>
                </c:pt>
                <c:pt idx="4085">
                  <c:v>13.731614501682845</c:v>
                </c:pt>
                <c:pt idx="4086">
                  <c:v>25.584302905881934</c:v>
                </c:pt>
                <c:pt idx="4087">
                  <c:v>21.714171455402251</c:v>
                </c:pt>
                <c:pt idx="4088">
                  <c:v>12.107900487720148</c:v>
                </c:pt>
                <c:pt idx="4089">
                  <c:v>11.943840446161801</c:v>
                </c:pt>
                <c:pt idx="4090">
                  <c:v>3.1834198880441678</c:v>
                </c:pt>
                <c:pt idx="4091">
                  <c:v>15.620039758917571</c:v>
                </c:pt>
                <c:pt idx="4092">
                  <c:v>35.270696702774565</c:v>
                </c:pt>
                <c:pt idx="4093">
                  <c:v>38.318070479098175</c:v>
                </c:pt>
                <c:pt idx="4095">
                  <c:v>8.59703245009932</c:v>
                </c:pt>
                <c:pt idx="4096">
                  <c:v>24.247946984967207</c:v>
                </c:pt>
                <c:pt idx="4099">
                  <c:v>17.737416124672826</c:v>
                </c:pt>
                <c:pt idx="4101">
                  <c:v>16.295985468928677</c:v>
                </c:pt>
                <c:pt idx="4102">
                  <c:v>14.913726466894744</c:v>
                </c:pt>
                <c:pt idx="4103">
                  <c:v>14.8744297430421</c:v>
                </c:pt>
                <c:pt idx="4105">
                  <c:v>17.685918492987827</c:v>
                </c:pt>
                <c:pt idx="4106">
                  <c:v>28.035689886229854</c:v>
                </c:pt>
                <c:pt idx="4107">
                  <c:v>27.95126988062842</c:v>
                </c:pt>
                <c:pt idx="4108">
                  <c:v>17.969267638095264</c:v>
                </c:pt>
                <c:pt idx="4109">
                  <c:v>36.124400253759994</c:v>
                </c:pt>
                <c:pt idx="4111">
                  <c:v>45.541149694431724</c:v>
                </c:pt>
                <c:pt idx="4112">
                  <c:v>17.188641873233443</c:v>
                </c:pt>
                <c:pt idx="4114">
                  <c:v>22.062759160448078</c:v>
                </c:pt>
                <c:pt idx="4116">
                  <c:v>26.139055892455549</c:v>
                </c:pt>
                <c:pt idx="4117">
                  <c:v>4.335000749804351</c:v>
                </c:pt>
                <c:pt idx="4118">
                  <c:v>11.332649378921705</c:v>
                </c:pt>
                <c:pt idx="4119">
                  <c:v>22.581900727195901</c:v>
                </c:pt>
                <c:pt idx="4121">
                  <c:v>19.097457434788492</c:v>
                </c:pt>
                <c:pt idx="4122">
                  <c:v>14.325449338104518</c:v>
                </c:pt>
                <c:pt idx="4123">
                  <c:v>20.202403986852758</c:v>
                </c:pt>
                <c:pt idx="4124">
                  <c:v>5.527456197316905</c:v>
                </c:pt>
                <c:pt idx="4125">
                  <c:v>19.070204809879922</c:v>
                </c:pt>
                <c:pt idx="4127">
                  <c:v>3.923402299835685</c:v>
                </c:pt>
                <c:pt idx="4130">
                  <c:v>11.423445125504111</c:v>
                </c:pt>
                <c:pt idx="4132">
                  <c:v>24.866109482433274</c:v>
                </c:pt>
                <c:pt idx="4133">
                  <c:v>12.324264107862241</c:v>
                </c:pt>
                <c:pt idx="4134">
                  <c:v>11.052060134342053</c:v>
                </c:pt>
                <c:pt idx="4136">
                  <c:v>12.512136041628425</c:v>
                </c:pt>
                <c:pt idx="4137">
                  <c:v>20.5225391745204</c:v>
                </c:pt>
                <c:pt idx="4138">
                  <c:v>15.869806321838736</c:v>
                </c:pt>
                <c:pt idx="4139">
                  <c:v>21.98754991470414</c:v>
                </c:pt>
                <c:pt idx="4141">
                  <c:v>17.422616593955954</c:v>
                </c:pt>
                <c:pt idx="4143">
                  <c:v>17.358024304321042</c:v>
                </c:pt>
                <c:pt idx="4145">
                  <c:v>8.9328534848868006</c:v>
                </c:pt>
                <c:pt idx="4147">
                  <c:v>11.339043992511058</c:v>
                </c:pt>
                <c:pt idx="4151">
                  <c:v>12.21842530743989</c:v>
                </c:pt>
                <c:pt idx="4153">
                  <c:v>23.526682539999715</c:v>
                </c:pt>
                <c:pt idx="4154">
                  <c:v>12.666039735877169</c:v>
                </c:pt>
                <c:pt idx="4155">
                  <c:v>16.152768756139668</c:v>
                </c:pt>
                <c:pt idx="4156">
                  <c:v>14.265688623339901</c:v>
                </c:pt>
                <c:pt idx="4157">
                  <c:v>16.365277457814141</c:v>
                </c:pt>
                <c:pt idx="4158">
                  <c:v>24.044031764576491</c:v>
                </c:pt>
                <c:pt idx="4160">
                  <c:v>21.696867022260026</c:v>
                </c:pt>
                <c:pt idx="4161">
                  <c:v>17.344027182501655</c:v>
                </c:pt>
                <c:pt idx="4162">
                  <c:v>13.191703138711103</c:v>
                </c:pt>
                <c:pt idx="4163">
                  <c:v>21.252431471337513</c:v>
                </c:pt>
                <c:pt idx="4165">
                  <c:v>13.118028323322431</c:v>
                </c:pt>
                <c:pt idx="4166">
                  <c:v>27.985950756122051</c:v>
                </c:pt>
                <c:pt idx="4168">
                  <c:v>9.5961059566007005</c:v>
                </c:pt>
                <c:pt idx="4169">
                  <c:v>18.959232806331798</c:v>
                </c:pt>
                <c:pt idx="4170">
                  <c:v>12.917974918317899</c:v>
                </c:pt>
                <c:pt idx="4175">
                  <c:v>8.6485977527277704</c:v>
                </c:pt>
                <c:pt idx="4176">
                  <c:v>12.514240132054613</c:v>
                </c:pt>
                <c:pt idx="4177">
                  <c:v>22.852073941334158</c:v>
                </c:pt>
                <c:pt idx="4178">
                  <c:v>21.606268849776541</c:v>
                </c:pt>
                <c:pt idx="4180">
                  <c:v>11.356825511272659</c:v>
                </c:pt>
                <c:pt idx="4181">
                  <c:v>9.976828730323593</c:v>
                </c:pt>
                <c:pt idx="4182">
                  <c:v>19.881432113991735</c:v>
                </c:pt>
                <c:pt idx="4183">
                  <c:v>23.03068883112568</c:v>
                </c:pt>
                <c:pt idx="4184">
                  <c:v>13.444770079347377</c:v>
                </c:pt>
                <c:pt idx="4185">
                  <c:v>4.6197078525714561</c:v>
                </c:pt>
                <c:pt idx="4186">
                  <c:v>6.7153710599413481</c:v>
                </c:pt>
                <c:pt idx="4187">
                  <c:v>15.035015269512671</c:v>
                </c:pt>
                <c:pt idx="4188">
                  <c:v>12.832721546894692</c:v>
                </c:pt>
                <c:pt idx="4189">
                  <c:v>12.361290311659499</c:v>
                </c:pt>
                <c:pt idx="4191">
                  <c:v>28.13225363794432</c:v>
                </c:pt>
                <c:pt idx="4194">
                  <c:v>3.7427025294248502</c:v>
                </c:pt>
                <c:pt idx="4195">
                  <c:v>24.144950233694846</c:v>
                </c:pt>
                <c:pt idx="4196">
                  <c:v>15.146952936693761</c:v>
                </c:pt>
                <c:pt idx="4197">
                  <c:v>17.890399202040935</c:v>
                </c:pt>
                <c:pt idx="4198">
                  <c:v>29.18733020975078</c:v>
                </c:pt>
                <c:pt idx="4200">
                  <c:v>20.493847935763633</c:v>
                </c:pt>
                <c:pt idx="4201">
                  <c:v>6.0665203658935862</c:v>
                </c:pt>
                <c:pt idx="4202">
                  <c:v>13.385005342659273</c:v>
                </c:pt>
                <c:pt idx="4203">
                  <c:v>5.6727754101305461</c:v>
                </c:pt>
                <c:pt idx="4204">
                  <c:v>47.842695313638195</c:v>
                </c:pt>
                <c:pt idx="4205">
                  <c:v>45.043737541102026</c:v>
                </c:pt>
                <c:pt idx="4206">
                  <c:v>9.2397002352333022</c:v>
                </c:pt>
                <c:pt idx="4207">
                  <c:v>9.6541365356883002</c:v>
                </c:pt>
                <c:pt idx="4208">
                  <c:v>26.303711530729068</c:v>
                </c:pt>
                <c:pt idx="4209">
                  <c:v>18.518683913451074</c:v>
                </c:pt>
                <c:pt idx="4213">
                  <c:v>25.565230091150521</c:v>
                </c:pt>
                <c:pt idx="4214">
                  <c:v>12.409014919769394</c:v>
                </c:pt>
                <c:pt idx="4215">
                  <c:v>34.894171675883577</c:v>
                </c:pt>
                <c:pt idx="4216">
                  <c:v>4.0020528940517703</c:v>
                </c:pt>
                <c:pt idx="4217">
                  <c:v>9.6188099755423693</c:v>
                </c:pt>
                <c:pt idx="4218">
                  <c:v>22.782557462547384</c:v>
                </c:pt>
                <c:pt idx="4219">
                  <c:v>41.596991132766135</c:v>
                </c:pt>
                <c:pt idx="4220">
                  <c:v>2.8044517303007535</c:v>
                </c:pt>
                <c:pt idx="4222">
                  <c:v>3.8323657494798451</c:v>
                </c:pt>
                <c:pt idx="4223">
                  <c:v>6.304372457811561</c:v>
                </c:pt>
                <c:pt idx="4224">
                  <c:v>17.454524498518527</c:v>
                </c:pt>
                <c:pt idx="4225">
                  <c:v>33.138891606262987</c:v>
                </c:pt>
                <c:pt idx="4226">
                  <c:v>12.882632407092853</c:v>
                </c:pt>
                <c:pt idx="4227">
                  <c:v>25.43448833491302</c:v>
                </c:pt>
                <c:pt idx="4229">
                  <c:v>12.989507599577788</c:v>
                </c:pt>
                <c:pt idx="4230">
                  <c:v>9.428656640671786</c:v>
                </c:pt>
                <c:pt idx="4231">
                  <c:v>27.641093765575757</c:v>
                </c:pt>
                <c:pt idx="4232">
                  <c:v>9.0009626207373437</c:v>
                </c:pt>
                <c:pt idx="4233">
                  <c:v>3.6595796076343485</c:v>
                </c:pt>
                <c:pt idx="4235">
                  <c:v>10.790415921440101</c:v>
                </c:pt>
                <c:pt idx="4236">
                  <c:v>19.813743108021104</c:v>
                </c:pt>
                <c:pt idx="4240">
                  <c:v>2.2419118774220572</c:v>
                </c:pt>
                <c:pt idx="4242">
                  <c:v>33.805029535552841</c:v>
                </c:pt>
                <c:pt idx="4245">
                  <c:v>48.566842510513766</c:v>
                </c:pt>
                <c:pt idx="4246">
                  <c:v>24.737325523766849</c:v>
                </c:pt>
                <c:pt idx="4247">
                  <c:v>5.8487747732025692</c:v>
                </c:pt>
                <c:pt idx="4248">
                  <c:v>15.204979513391379</c:v>
                </c:pt>
                <c:pt idx="4250">
                  <c:v>51.375785910569107</c:v>
                </c:pt>
                <c:pt idx="4251">
                  <c:v>1.1293450811317172</c:v>
                </c:pt>
                <c:pt idx="4257">
                  <c:v>38.208752246425256</c:v>
                </c:pt>
                <c:pt idx="4258">
                  <c:v>20.521118024175824</c:v>
                </c:pt>
                <c:pt idx="4259">
                  <c:v>27.97061459782147</c:v>
                </c:pt>
                <c:pt idx="4261">
                  <c:v>18.743808728634452</c:v>
                </c:pt>
                <c:pt idx="4262">
                  <c:v>21.550110307828863</c:v>
                </c:pt>
                <c:pt idx="4263">
                  <c:v>30.736579027033674</c:v>
                </c:pt>
                <c:pt idx="4265">
                  <c:v>12.474418915728016</c:v>
                </c:pt>
                <c:pt idx="4266">
                  <c:v>23.625209590280473</c:v>
                </c:pt>
                <c:pt idx="4267">
                  <c:v>10.190223525112032</c:v>
                </c:pt>
                <c:pt idx="4268">
                  <c:v>6.5566072244294764</c:v>
                </c:pt>
                <c:pt idx="4269">
                  <c:v>12.069795723238112</c:v>
                </c:pt>
                <c:pt idx="4270">
                  <c:v>11.784087992006869</c:v>
                </c:pt>
                <c:pt idx="4271">
                  <c:v>13.724293845434547</c:v>
                </c:pt>
                <c:pt idx="4272">
                  <c:v>9.9273999342319836</c:v>
                </c:pt>
                <c:pt idx="4273">
                  <c:v>25.657428615700219</c:v>
                </c:pt>
                <c:pt idx="4274">
                  <c:v>16.469126034645885</c:v>
                </c:pt>
                <c:pt idx="4275">
                  <c:v>13.751863528808201</c:v>
                </c:pt>
                <c:pt idx="4276">
                  <c:v>16.754114759996249</c:v>
                </c:pt>
                <c:pt idx="4277">
                  <c:v>12.529047958763917</c:v>
                </c:pt>
                <c:pt idx="4278">
                  <c:v>26.684336705654211</c:v>
                </c:pt>
                <c:pt idx="4279">
                  <c:v>23.58296671473089</c:v>
                </c:pt>
                <c:pt idx="4280">
                  <c:v>3.6132871419197006</c:v>
                </c:pt>
                <c:pt idx="4281">
                  <c:v>7.9615645204462684</c:v>
                </c:pt>
                <c:pt idx="4282">
                  <c:v>16.144571624292823</c:v>
                </c:pt>
                <c:pt idx="4284">
                  <c:v>24.084097176396419</c:v>
                </c:pt>
                <c:pt idx="4285">
                  <c:v>29.03638535512939</c:v>
                </c:pt>
                <c:pt idx="4286">
                  <c:v>19.139351137830531</c:v>
                </c:pt>
                <c:pt idx="4288">
                  <c:v>40.809262578629557</c:v>
                </c:pt>
                <c:pt idx="4289">
                  <c:v>6.4506695092291348</c:v>
                </c:pt>
                <c:pt idx="4290">
                  <c:v>4.7063137870036025</c:v>
                </c:pt>
                <c:pt idx="4292">
                  <c:v>24.93566892124187</c:v>
                </c:pt>
                <c:pt idx="4293">
                  <c:v>11.179919638947396</c:v>
                </c:pt>
                <c:pt idx="4295">
                  <c:v>15.978063973951445</c:v>
                </c:pt>
                <c:pt idx="4296">
                  <c:v>20.498061818786805</c:v>
                </c:pt>
                <c:pt idx="4297">
                  <c:v>4.484039951908855</c:v>
                </c:pt>
                <c:pt idx="4298">
                  <c:v>17.750304608354011</c:v>
                </c:pt>
                <c:pt idx="4300">
                  <c:v>20.462420491775436</c:v>
                </c:pt>
                <c:pt idx="4301">
                  <c:v>24.580656523952491</c:v>
                </c:pt>
                <c:pt idx="4302">
                  <c:v>28.558773146930623</c:v>
                </c:pt>
                <c:pt idx="4303">
                  <c:v>34.510374806004002</c:v>
                </c:pt>
                <c:pt idx="4306">
                  <c:v>13.830127027265171</c:v>
                </c:pt>
                <c:pt idx="4307">
                  <c:v>26.466039735753938</c:v>
                </c:pt>
                <c:pt idx="4308">
                  <c:v>51.168574680885605</c:v>
                </c:pt>
                <c:pt idx="4310">
                  <c:v>8.2514701162935058</c:v>
                </c:pt>
                <c:pt idx="4312">
                  <c:v>13.468490256565879</c:v>
                </c:pt>
                <c:pt idx="4313">
                  <c:v>12.02094901361545</c:v>
                </c:pt>
                <c:pt idx="4315">
                  <c:v>7.1095840833216375</c:v>
                </c:pt>
                <c:pt idx="4316">
                  <c:v>11.006357583156534</c:v>
                </c:pt>
                <c:pt idx="4317">
                  <c:v>9.5166154162648127</c:v>
                </c:pt>
                <c:pt idx="4318">
                  <c:v>5.880142558205816</c:v>
                </c:pt>
                <c:pt idx="4319">
                  <c:v>37.603628384185605</c:v>
                </c:pt>
                <c:pt idx="4320">
                  <c:v>11.338982598499362</c:v>
                </c:pt>
                <c:pt idx="4322">
                  <c:v>5.0495425352731962</c:v>
                </c:pt>
                <c:pt idx="4324">
                  <c:v>14.996339729273592</c:v>
                </c:pt>
                <c:pt idx="4326">
                  <c:v>17.199286856466593</c:v>
                </c:pt>
                <c:pt idx="4328">
                  <c:v>7.1085527621599391</c:v>
                </c:pt>
                <c:pt idx="4329">
                  <c:v>9.1849518098986653</c:v>
                </c:pt>
                <c:pt idx="4330">
                  <c:v>9.7238506174336763</c:v>
                </c:pt>
                <c:pt idx="4331">
                  <c:v>12.57113624860518</c:v>
                </c:pt>
                <c:pt idx="4332">
                  <c:v>9.8607492361924223</c:v>
                </c:pt>
                <c:pt idx="4333">
                  <c:v>2.9573040787200715</c:v>
                </c:pt>
                <c:pt idx="4335">
                  <c:v>15.383196290359374</c:v>
                </c:pt>
                <c:pt idx="4336">
                  <c:v>7.5159513683057924</c:v>
                </c:pt>
                <c:pt idx="4337">
                  <c:v>27.732834614673703</c:v>
                </c:pt>
                <c:pt idx="4338">
                  <c:v>3.7663076334083048</c:v>
                </c:pt>
                <c:pt idx="4339">
                  <c:v>3.9173433906550663</c:v>
                </c:pt>
                <c:pt idx="4340">
                  <c:v>24.399179075637306</c:v>
                </c:pt>
                <c:pt idx="4342">
                  <c:v>51.932033837693496</c:v>
                </c:pt>
                <c:pt idx="4343">
                  <c:v>7.9770082717687236</c:v>
                </c:pt>
                <c:pt idx="4344">
                  <c:v>9.8787645252925671</c:v>
                </c:pt>
                <c:pt idx="4346">
                  <c:v>24.753747125168911</c:v>
                </c:pt>
                <c:pt idx="4347">
                  <c:v>10.131811388486172</c:v>
                </c:pt>
                <c:pt idx="4349">
                  <c:v>4.0393846411323882</c:v>
                </c:pt>
                <c:pt idx="4351">
                  <c:v>9.2599717620142865</c:v>
                </c:pt>
                <c:pt idx="4361">
                  <c:v>11.189665765475949</c:v>
                </c:pt>
                <c:pt idx="4362">
                  <c:v>27.801784534513967</c:v>
                </c:pt>
                <c:pt idx="4363">
                  <c:v>20.47361918289397</c:v>
                </c:pt>
                <c:pt idx="4366">
                  <c:v>28.302973409634202</c:v>
                </c:pt>
                <c:pt idx="4370">
                  <c:v>34.339236475625675</c:v>
                </c:pt>
                <c:pt idx="4375">
                  <c:v>8.8207235524196328</c:v>
                </c:pt>
                <c:pt idx="4378">
                  <c:v>7.3160530065337275</c:v>
                </c:pt>
                <c:pt idx="4380">
                  <c:v>4.4713484524495337</c:v>
                </c:pt>
                <c:pt idx="4381">
                  <c:v>6.0385544971414751</c:v>
                </c:pt>
                <c:pt idx="4382">
                  <c:v>5.8495482678541322</c:v>
                </c:pt>
                <c:pt idx="4387">
                  <c:v>16.635880973960589</c:v>
                </c:pt>
                <c:pt idx="4388">
                  <c:v>14.285640519317308</c:v>
                </c:pt>
                <c:pt idx="4389">
                  <c:v>29.256638183958533</c:v>
                </c:pt>
                <c:pt idx="4390">
                  <c:v>16.432917337317061</c:v>
                </c:pt>
                <c:pt idx="4393">
                  <c:v>15.750931524768816</c:v>
                </c:pt>
                <c:pt idx="4394">
                  <c:v>35.843777885455822</c:v>
                </c:pt>
                <c:pt idx="4397">
                  <c:v>34.951739586765655</c:v>
                </c:pt>
                <c:pt idx="4399">
                  <c:v>33.112283621695504</c:v>
                </c:pt>
                <c:pt idx="4400">
                  <c:v>29.077811653755358</c:v>
                </c:pt>
                <c:pt idx="4401">
                  <c:v>20.51875067660961</c:v>
                </c:pt>
                <c:pt idx="4402">
                  <c:v>24.529193469807616</c:v>
                </c:pt>
                <c:pt idx="4403">
                  <c:v>54.660414532982713</c:v>
                </c:pt>
                <c:pt idx="4404">
                  <c:v>29.689652119513788</c:v>
                </c:pt>
                <c:pt idx="4405">
                  <c:v>9.9983256795410309</c:v>
                </c:pt>
                <c:pt idx="4406">
                  <c:v>11.395511435135797</c:v>
                </c:pt>
                <c:pt idx="4409">
                  <c:v>24.891331990030402</c:v>
                </c:pt>
                <c:pt idx="4413">
                  <c:v>23.071475738527646</c:v>
                </c:pt>
                <c:pt idx="4414">
                  <c:v>28.142898386414387</c:v>
                </c:pt>
                <c:pt idx="4415">
                  <c:v>23.4869205029601</c:v>
                </c:pt>
                <c:pt idx="4417">
                  <c:v>21.199161410851325</c:v>
                </c:pt>
                <c:pt idx="4418">
                  <c:v>9.4466833121435307</c:v>
                </c:pt>
                <c:pt idx="4421">
                  <c:v>22.317925024701506</c:v>
                </c:pt>
                <c:pt idx="4422">
                  <c:v>11.852227226333014</c:v>
                </c:pt>
                <c:pt idx="4423">
                  <c:v>21.232763908946822</c:v>
                </c:pt>
                <c:pt idx="4425">
                  <c:v>13.877867300131278</c:v>
                </c:pt>
                <c:pt idx="4426">
                  <c:v>13.339554714135851</c:v>
                </c:pt>
                <c:pt idx="4428">
                  <c:v>11.404220885345897</c:v>
                </c:pt>
                <c:pt idx="4429">
                  <c:v>12.67763242882368</c:v>
                </c:pt>
                <c:pt idx="4430">
                  <c:v>41.155394530846316</c:v>
                </c:pt>
                <c:pt idx="4431">
                  <c:v>39.484378022742405</c:v>
                </c:pt>
                <c:pt idx="4432">
                  <c:v>13.705144168352495</c:v>
                </c:pt>
                <c:pt idx="4433">
                  <c:v>12.18807205774457</c:v>
                </c:pt>
                <c:pt idx="4434">
                  <c:v>34.388694132527839</c:v>
                </c:pt>
                <c:pt idx="4435">
                  <c:v>25.737302945338548</c:v>
                </c:pt>
                <c:pt idx="4436">
                  <c:v>13.263623263183305</c:v>
                </c:pt>
                <c:pt idx="4437">
                  <c:v>52.870369597888775</c:v>
                </c:pt>
                <c:pt idx="4440">
                  <c:v>10.309515275647147</c:v>
                </c:pt>
                <c:pt idx="4442">
                  <c:v>61.577252272617088</c:v>
                </c:pt>
                <c:pt idx="4443">
                  <c:v>18.340082513925346</c:v>
                </c:pt>
                <c:pt idx="4444">
                  <c:v>5.534907475793319</c:v>
                </c:pt>
                <c:pt idx="4445">
                  <c:v>4.5062568913014553</c:v>
                </c:pt>
                <c:pt idx="4446">
                  <c:v>20.088390579242503</c:v>
                </c:pt>
                <c:pt idx="4447">
                  <c:v>10.085018275680524</c:v>
                </c:pt>
                <c:pt idx="4448">
                  <c:v>18.986952204893399</c:v>
                </c:pt>
                <c:pt idx="4450">
                  <c:v>4.8903727411745219</c:v>
                </c:pt>
                <c:pt idx="4451">
                  <c:v>21.830570867386932</c:v>
                </c:pt>
                <c:pt idx="4452">
                  <c:v>7.8913968927006195</c:v>
                </c:pt>
                <c:pt idx="4455">
                  <c:v>10.865727170655653</c:v>
                </c:pt>
                <c:pt idx="4456">
                  <c:v>52.352675209849679</c:v>
                </c:pt>
                <c:pt idx="4457">
                  <c:v>20.554261369020541</c:v>
                </c:pt>
                <c:pt idx="4459">
                  <c:v>103.07723236544423</c:v>
                </c:pt>
                <c:pt idx="4460">
                  <c:v>17.295858089292256</c:v>
                </c:pt>
                <c:pt idx="4461">
                  <c:v>34.315922367891261</c:v>
                </c:pt>
                <c:pt idx="4462">
                  <c:v>44.127214776263465</c:v>
                </c:pt>
                <c:pt idx="4463">
                  <c:v>37.307203571598848</c:v>
                </c:pt>
                <c:pt idx="4464">
                  <c:v>15.435468397058132</c:v>
                </c:pt>
                <c:pt idx="4466">
                  <c:v>15.312384819400171</c:v>
                </c:pt>
                <c:pt idx="4467">
                  <c:v>23.832118102458345</c:v>
                </c:pt>
                <c:pt idx="4468">
                  <c:v>21.985439223053142</c:v>
                </c:pt>
                <c:pt idx="4469">
                  <c:v>29.828462545126389</c:v>
                </c:pt>
                <c:pt idx="4471">
                  <c:v>0.33434060209436689</c:v>
                </c:pt>
                <c:pt idx="4476">
                  <c:v>43.826503931634349</c:v>
                </c:pt>
                <c:pt idx="4479">
                  <c:v>12.641820475444678</c:v>
                </c:pt>
                <c:pt idx="4480">
                  <c:v>6.1170181032410778</c:v>
                </c:pt>
                <c:pt idx="4481">
                  <c:v>18.207233974159397</c:v>
                </c:pt>
                <c:pt idx="4482">
                  <c:v>19.270542965861967</c:v>
                </c:pt>
                <c:pt idx="4485">
                  <c:v>18.077721220831432</c:v>
                </c:pt>
                <c:pt idx="4486">
                  <c:v>15.803459270018463</c:v>
                </c:pt>
                <c:pt idx="4488">
                  <c:v>22.588749844559263</c:v>
                </c:pt>
                <c:pt idx="4492">
                  <c:v>43.531451451112943</c:v>
                </c:pt>
                <c:pt idx="4493">
                  <c:v>40.109587571970295</c:v>
                </c:pt>
                <c:pt idx="4494">
                  <c:v>10.134721271926809</c:v>
                </c:pt>
                <c:pt idx="4496">
                  <c:v>2.2037160075145974</c:v>
                </c:pt>
                <c:pt idx="4497">
                  <c:v>22.526434721125703</c:v>
                </c:pt>
                <c:pt idx="4498">
                  <c:v>4.169496782066382</c:v>
                </c:pt>
                <c:pt idx="4500">
                  <c:v>9.1012067510792392</c:v>
                </c:pt>
                <c:pt idx="4504">
                  <c:v>35.50250769255166</c:v>
                </c:pt>
                <c:pt idx="4505">
                  <c:v>50.615304690695453</c:v>
                </c:pt>
                <c:pt idx="4506">
                  <c:v>16.059585127491488</c:v>
                </c:pt>
                <c:pt idx="4508">
                  <c:v>29.817760680350563</c:v>
                </c:pt>
                <c:pt idx="4509">
                  <c:v>18.958788072780511</c:v>
                </c:pt>
                <c:pt idx="4510">
                  <c:v>13.550135063945618</c:v>
                </c:pt>
                <c:pt idx="4512">
                  <c:v>22.106447624328069</c:v>
                </c:pt>
                <c:pt idx="4513">
                  <c:v>11.718043569506014</c:v>
                </c:pt>
                <c:pt idx="4514">
                  <c:v>3.3225965205647392</c:v>
                </c:pt>
                <c:pt idx="4516">
                  <c:v>16.119681421345657</c:v>
                </c:pt>
                <c:pt idx="4517">
                  <c:v>26.339686264819797</c:v>
                </c:pt>
                <c:pt idx="4518">
                  <c:v>21.828935891464944</c:v>
                </c:pt>
                <c:pt idx="4519">
                  <c:v>39.521228056034346</c:v>
                </c:pt>
                <c:pt idx="4521">
                  <c:v>19.697326108638379</c:v>
                </c:pt>
                <c:pt idx="4522">
                  <c:v>45.446924947124742</c:v>
                </c:pt>
                <c:pt idx="4523">
                  <c:v>8.973099633924928</c:v>
                </c:pt>
                <c:pt idx="4524">
                  <c:v>9.6181773757175399</c:v>
                </c:pt>
                <c:pt idx="4525">
                  <c:v>20.951621252991561</c:v>
                </c:pt>
                <c:pt idx="4526">
                  <c:v>8.8555002247092194</c:v>
                </c:pt>
                <c:pt idx="4527">
                  <c:v>22.205366806116729</c:v>
                </c:pt>
                <c:pt idx="4528">
                  <c:v>9.8053118991347201</c:v>
                </c:pt>
                <c:pt idx="4529">
                  <c:v>26.136004581547311</c:v>
                </c:pt>
                <c:pt idx="4530">
                  <c:v>5.1772740551410585</c:v>
                </c:pt>
                <c:pt idx="4531">
                  <c:v>10.631743189242011</c:v>
                </c:pt>
                <c:pt idx="4532">
                  <c:v>10.434243095839282</c:v>
                </c:pt>
                <c:pt idx="4534">
                  <c:v>13.42353796625928</c:v>
                </c:pt>
                <c:pt idx="4535">
                  <c:v>6.8726441067020803</c:v>
                </c:pt>
                <c:pt idx="4536">
                  <c:v>36.589025697501782</c:v>
                </c:pt>
                <c:pt idx="4538">
                  <c:v>24.874022576431003</c:v>
                </c:pt>
                <c:pt idx="4539">
                  <c:v>46.915221169314172</c:v>
                </c:pt>
                <c:pt idx="4541">
                  <c:v>9.8365262356381358</c:v>
                </c:pt>
                <c:pt idx="4543">
                  <c:v>32.118486226171541</c:v>
                </c:pt>
                <c:pt idx="4544">
                  <c:v>17.640099879465829</c:v>
                </c:pt>
                <c:pt idx="4545">
                  <c:v>15.049424740960884</c:v>
                </c:pt>
                <c:pt idx="4547">
                  <c:v>16.255822969001834</c:v>
                </c:pt>
                <c:pt idx="4548">
                  <c:v>19.768963295966575</c:v>
                </c:pt>
                <c:pt idx="4549">
                  <c:v>13.560695059634288</c:v>
                </c:pt>
                <c:pt idx="4551">
                  <c:v>12.996092297058507</c:v>
                </c:pt>
                <c:pt idx="4553">
                  <c:v>11.687714122668726</c:v>
                </c:pt>
                <c:pt idx="4554">
                  <c:v>10.479316450075485</c:v>
                </c:pt>
                <c:pt idx="4555">
                  <c:v>15.04527082009473</c:v>
                </c:pt>
                <c:pt idx="4556">
                  <c:v>13.658227938152903</c:v>
                </c:pt>
                <c:pt idx="4557">
                  <c:v>23.70328843286369</c:v>
                </c:pt>
                <c:pt idx="4558">
                  <c:v>5.910956145761312</c:v>
                </c:pt>
                <c:pt idx="4559">
                  <c:v>14.233452542634426</c:v>
                </c:pt>
                <c:pt idx="4561">
                  <c:v>8.2398029197266229</c:v>
                </c:pt>
                <c:pt idx="4564">
                  <c:v>13.508021924452704</c:v>
                </c:pt>
                <c:pt idx="4565">
                  <c:v>11.595885395535372</c:v>
                </c:pt>
                <c:pt idx="4566">
                  <c:v>15.89393358313456</c:v>
                </c:pt>
                <c:pt idx="4567">
                  <c:v>16.513852748222988</c:v>
                </c:pt>
                <c:pt idx="4569">
                  <c:v>16.645555359556351</c:v>
                </c:pt>
                <c:pt idx="4570">
                  <c:v>6.4307366103967283</c:v>
                </c:pt>
                <c:pt idx="4571">
                  <c:v>10.363750850164497</c:v>
                </c:pt>
                <c:pt idx="4574">
                  <c:v>40.299680901328657</c:v>
                </c:pt>
                <c:pt idx="4576">
                  <c:v>18.825365915376217</c:v>
                </c:pt>
                <c:pt idx="4582">
                  <c:v>27.526026683887967</c:v>
                </c:pt>
                <c:pt idx="4583">
                  <c:v>21.795699703577796</c:v>
                </c:pt>
                <c:pt idx="4584">
                  <c:v>34.104782960400627</c:v>
                </c:pt>
                <c:pt idx="4585">
                  <c:v>38.263752936856264</c:v>
                </c:pt>
                <c:pt idx="4588">
                  <c:v>71.1860798413027</c:v>
                </c:pt>
                <c:pt idx="4590">
                  <c:v>24.903874687852198</c:v>
                </c:pt>
                <c:pt idx="4591">
                  <c:v>24.655191926181487</c:v>
                </c:pt>
                <c:pt idx="4593">
                  <c:v>13.477145619681938</c:v>
                </c:pt>
                <c:pt idx="4595">
                  <c:v>15.09562338723504</c:v>
                </c:pt>
                <c:pt idx="4596">
                  <c:v>15.20246400462123</c:v>
                </c:pt>
                <c:pt idx="4599">
                  <c:v>29.071114089810212</c:v>
                </c:pt>
                <c:pt idx="4600">
                  <c:v>33.704335472680739</c:v>
                </c:pt>
                <c:pt idx="4601">
                  <c:v>14.207143097705712</c:v>
                </c:pt>
                <c:pt idx="4605">
                  <c:v>7.9724428607839375</c:v>
                </c:pt>
                <c:pt idx="4606">
                  <c:v>5.644773344449634</c:v>
                </c:pt>
                <c:pt idx="4608">
                  <c:v>19.194871671021659</c:v>
                </c:pt>
                <c:pt idx="4609">
                  <c:v>15.70788041953228</c:v>
                </c:pt>
                <c:pt idx="4611">
                  <c:v>17.854251840329578</c:v>
                </c:pt>
                <c:pt idx="4612">
                  <c:v>14.222355587950219</c:v>
                </c:pt>
                <c:pt idx="4613">
                  <c:v>47.915813287207001</c:v>
                </c:pt>
                <c:pt idx="4614">
                  <c:v>12.503760482027468</c:v>
                </c:pt>
                <c:pt idx="4615">
                  <c:v>53.694516319209718</c:v>
                </c:pt>
                <c:pt idx="4616">
                  <c:v>2.6601526960784176</c:v>
                </c:pt>
                <c:pt idx="4617">
                  <c:v>12.189513882627793</c:v>
                </c:pt>
                <c:pt idx="4618">
                  <c:v>3.7114065907161646</c:v>
                </c:pt>
                <c:pt idx="4619">
                  <c:v>12.539275527445911</c:v>
                </c:pt>
                <c:pt idx="4620">
                  <c:v>6.2653651910010657</c:v>
                </c:pt>
                <c:pt idx="4622">
                  <c:v>9.0931483897409073</c:v>
                </c:pt>
                <c:pt idx="4626">
                  <c:v>14.616997388080266</c:v>
                </c:pt>
                <c:pt idx="4627">
                  <c:v>18.858556656448897</c:v>
                </c:pt>
                <c:pt idx="4628">
                  <c:v>19.382515963903799</c:v>
                </c:pt>
                <c:pt idx="4629">
                  <c:v>34.452743733719657</c:v>
                </c:pt>
                <c:pt idx="4631">
                  <c:v>15.152578808468306</c:v>
                </c:pt>
                <c:pt idx="4636">
                  <c:v>4.7157054364853295</c:v>
                </c:pt>
                <c:pt idx="4639">
                  <c:v>14.7723690483861</c:v>
                </c:pt>
                <c:pt idx="4641">
                  <c:v>21.620944917077178</c:v>
                </c:pt>
                <c:pt idx="4642">
                  <c:v>8.102916193559345</c:v>
                </c:pt>
                <c:pt idx="4643">
                  <c:v>24.4367049806926</c:v>
                </c:pt>
                <c:pt idx="4644">
                  <c:v>1.5044648824392133</c:v>
                </c:pt>
                <c:pt idx="4645">
                  <c:v>24.580039034962255</c:v>
                </c:pt>
                <c:pt idx="4646">
                  <c:v>9.2111454272056026</c:v>
                </c:pt>
                <c:pt idx="4647">
                  <c:v>22.959047972575782</c:v>
                </c:pt>
                <c:pt idx="4649">
                  <c:v>30.324727581615228</c:v>
                </c:pt>
                <c:pt idx="4651">
                  <c:v>17.853942214712003</c:v>
                </c:pt>
                <c:pt idx="4652">
                  <c:v>40.603218535739551</c:v>
                </c:pt>
                <c:pt idx="4653">
                  <c:v>6.1415143957690042</c:v>
                </c:pt>
                <c:pt idx="4654">
                  <c:v>21.798762658436914</c:v>
                </c:pt>
                <c:pt idx="4655">
                  <c:v>14.647520544633702</c:v>
                </c:pt>
                <c:pt idx="4656">
                  <c:v>9.378899772225104</c:v>
                </c:pt>
                <c:pt idx="4657">
                  <c:v>24.20752184705951</c:v>
                </c:pt>
                <c:pt idx="4658">
                  <c:v>9.4838199040796862</c:v>
                </c:pt>
                <c:pt idx="4659">
                  <c:v>30.299698345851482</c:v>
                </c:pt>
                <c:pt idx="4660">
                  <c:v>32.41572203180894</c:v>
                </c:pt>
                <c:pt idx="4661">
                  <c:v>16.467177057935537</c:v>
                </c:pt>
                <c:pt idx="4662">
                  <c:v>16.879178267286047</c:v>
                </c:pt>
                <c:pt idx="4663">
                  <c:v>12.168658763746938</c:v>
                </c:pt>
                <c:pt idx="4665">
                  <c:v>24.222149432480713</c:v>
                </c:pt>
                <c:pt idx="4668">
                  <c:v>11.527670896419394</c:v>
                </c:pt>
                <c:pt idx="4670">
                  <c:v>9.9109048928865775</c:v>
                </c:pt>
                <c:pt idx="4671">
                  <c:v>14.68889987693184</c:v>
                </c:pt>
                <c:pt idx="4672">
                  <c:v>7.5168021247118357</c:v>
                </c:pt>
                <c:pt idx="4673">
                  <c:v>12.747146137100792</c:v>
                </c:pt>
                <c:pt idx="4675">
                  <c:v>35.407364942181147</c:v>
                </c:pt>
                <c:pt idx="4679">
                  <c:v>22.913744079360093</c:v>
                </c:pt>
                <c:pt idx="4680">
                  <c:v>15.89619413190575</c:v>
                </c:pt>
                <c:pt idx="4683">
                  <c:v>18.137827114562953</c:v>
                </c:pt>
                <c:pt idx="4684">
                  <c:v>50.403416088796781</c:v>
                </c:pt>
                <c:pt idx="4687">
                  <c:v>11.230404827831668</c:v>
                </c:pt>
                <c:pt idx="4689">
                  <c:v>13.384032454938065</c:v>
                </c:pt>
                <c:pt idx="4690">
                  <c:v>15.319264183584302</c:v>
                </c:pt>
                <c:pt idx="4692">
                  <c:v>20.086766244939351</c:v>
                </c:pt>
                <c:pt idx="4693">
                  <c:v>8.2896169686936521</c:v>
                </c:pt>
                <c:pt idx="4694">
                  <c:v>16.381145386103732</c:v>
                </c:pt>
                <c:pt idx="4695">
                  <c:v>17.785423075258155</c:v>
                </c:pt>
                <c:pt idx="4697">
                  <c:v>17.731076836352905</c:v>
                </c:pt>
                <c:pt idx="4698">
                  <c:v>14.337926810574997</c:v>
                </c:pt>
                <c:pt idx="4699">
                  <c:v>31.822774321656816</c:v>
                </c:pt>
                <c:pt idx="4701">
                  <c:v>41.277540274609834</c:v>
                </c:pt>
                <c:pt idx="4702">
                  <c:v>4.5670993438796401</c:v>
                </c:pt>
                <c:pt idx="4703">
                  <c:v>1.7307626324835137</c:v>
                </c:pt>
                <c:pt idx="4704">
                  <c:v>6.2257021656619154</c:v>
                </c:pt>
                <c:pt idx="4705">
                  <c:v>3.3395233842133512</c:v>
                </c:pt>
                <c:pt idx="4706">
                  <c:v>4.908096156422288</c:v>
                </c:pt>
                <c:pt idx="4707">
                  <c:v>4.0671340435541232</c:v>
                </c:pt>
                <c:pt idx="4711">
                  <c:v>19.091721688978396</c:v>
                </c:pt>
                <c:pt idx="4712">
                  <c:v>33.097688381044918</c:v>
                </c:pt>
                <c:pt idx="4713">
                  <c:v>3.2165354959800996</c:v>
                </c:pt>
                <c:pt idx="4714">
                  <c:v>7.3626135195902043</c:v>
                </c:pt>
                <c:pt idx="4715">
                  <c:v>15.997174017507525</c:v>
                </c:pt>
                <c:pt idx="4716">
                  <c:v>5.7852479628422735</c:v>
                </c:pt>
                <c:pt idx="4717">
                  <c:v>11.745374755649914</c:v>
                </c:pt>
                <c:pt idx="4718">
                  <c:v>10.465237046398224</c:v>
                </c:pt>
                <c:pt idx="4719">
                  <c:v>4.9370772799107527</c:v>
                </c:pt>
                <c:pt idx="4720">
                  <c:v>4.7717680887871845</c:v>
                </c:pt>
                <c:pt idx="4721">
                  <c:v>12.746425596445137</c:v>
                </c:pt>
                <c:pt idx="4722">
                  <c:v>14.393833932107258</c:v>
                </c:pt>
                <c:pt idx="4723">
                  <c:v>15.271855633822979</c:v>
                </c:pt>
                <c:pt idx="4724">
                  <c:v>9.1446703796194928</c:v>
                </c:pt>
                <c:pt idx="4725">
                  <c:v>6.5226113363737461</c:v>
                </c:pt>
                <c:pt idx="4726">
                  <c:v>61.526178383069507</c:v>
                </c:pt>
                <c:pt idx="4727">
                  <c:v>57.027523681825841</c:v>
                </c:pt>
                <c:pt idx="4728">
                  <c:v>8.158150203236314</c:v>
                </c:pt>
                <c:pt idx="4729">
                  <c:v>1.332803620488364</c:v>
                </c:pt>
                <c:pt idx="4730">
                  <c:v>30.739765822130327</c:v>
                </c:pt>
                <c:pt idx="4731">
                  <c:v>10.93194118149227</c:v>
                </c:pt>
                <c:pt idx="4732">
                  <c:v>3.5424064650003704</c:v>
                </c:pt>
                <c:pt idx="4733">
                  <c:v>6.8403074426290278</c:v>
                </c:pt>
                <c:pt idx="4734">
                  <c:v>25.382080255040474</c:v>
                </c:pt>
                <c:pt idx="4736">
                  <c:v>45.210885269227546</c:v>
                </c:pt>
                <c:pt idx="4737">
                  <c:v>17.370684112218708</c:v>
                </c:pt>
                <c:pt idx="4738">
                  <c:v>20.243914741585009</c:v>
                </c:pt>
                <c:pt idx="4739">
                  <c:v>11.235323619244769</c:v>
                </c:pt>
                <c:pt idx="4740">
                  <c:v>11.593394664317106</c:v>
                </c:pt>
                <c:pt idx="4741">
                  <c:v>20.270145283860476</c:v>
                </c:pt>
                <c:pt idx="4742">
                  <c:v>5.0041412502446887</c:v>
                </c:pt>
                <c:pt idx="4743">
                  <c:v>24.03577312330836</c:v>
                </c:pt>
                <c:pt idx="4745">
                  <c:v>13.229011717545742</c:v>
                </c:pt>
                <c:pt idx="4746">
                  <c:v>23.808786951831294</c:v>
                </c:pt>
                <c:pt idx="4747">
                  <c:v>19.348112459740516</c:v>
                </c:pt>
                <c:pt idx="4748">
                  <c:v>14.895949971625914</c:v>
                </c:pt>
                <c:pt idx="4749">
                  <c:v>23.700684596065297</c:v>
                </c:pt>
                <c:pt idx="4750">
                  <c:v>6.7253409233070727</c:v>
                </c:pt>
                <c:pt idx="4751">
                  <c:v>10.970838522027099</c:v>
                </c:pt>
                <c:pt idx="4752">
                  <c:v>28.694955492856781</c:v>
                </c:pt>
                <c:pt idx="4753">
                  <c:v>11.372021983515465</c:v>
                </c:pt>
                <c:pt idx="4754">
                  <c:v>9.4623025013761808</c:v>
                </c:pt>
                <c:pt idx="4755">
                  <c:v>17.336056297849137</c:v>
                </c:pt>
                <c:pt idx="4759">
                  <c:v>20.585171908435111</c:v>
                </c:pt>
                <c:pt idx="4760">
                  <c:v>18.494830475145267</c:v>
                </c:pt>
                <c:pt idx="4761">
                  <c:v>11.096192007492126</c:v>
                </c:pt>
                <c:pt idx="4762">
                  <c:v>3.1559501575357918</c:v>
                </c:pt>
                <c:pt idx="4764">
                  <c:v>8.9279699279222218</c:v>
                </c:pt>
                <c:pt idx="4765">
                  <c:v>12.96098393821018</c:v>
                </c:pt>
                <c:pt idx="4768">
                  <c:v>11.090236978264606</c:v>
                </c:pt>
                <c:pt idx="4778">
                  <c:v>4.0391513385155484</c:v>
                </c:pt>
                <c:pt idx="4782">
                  <c:v>7.1710341741615187</c:v>
                </c:pt>
                <c:pt idx="4790">
                  <c:v>2.3836115846214052</c:v>
                </c:pt>
                <c:pt idx="4791">
                  <c:v>25.782225878239739</c:v>
                </c:pt>
                <c:pt idx="4793">
                  <c:v>5.3543840084048533</c:v>
                </c:pt>
                <c:pt idx="4795">
                  <c:v>14.579816132825465</c:v>
                </c:pt>
                <c:pt idx="4796">
                  <c:v>17.103671683008226</c:v>
                </c:pt>
                <c:pt idx="4797">
                  <c:v>31.906149023877422</c:v>
                </c:pt>
                <c:pt idx="4798">
                  <c:v>14.392155698946709</c:v>
                </c:pt>
                <c:pt idx="4800">
                  <c:v>52.315631508238091</c:v>
                </c:pt>
                <c:pt idx="4801">
                  <c:v>35.480255625416682</c:v>
                </c:pt>
                <c:pt idx="4802">
                  <c:v>5.3952361332063647</c:v>
                </c:pt>
                <c:pt idx="4803">
                  <c:v>5.8547518794958924</c:v>
                </c:pt>
                <c:pt idx="4804">
                  <c:v>10.722630255656028</c:v>
                </c:pt>
                <c:pt idx="4805">
                  <c:v>30.764918002507024</c:v>
                </c:pt>
                <c:pt idx="4810">
                  <c:v>2.1635818492512753</c:v>
                </c:pt>
                <c:pt idx="4811">
                  <c:v>6.9338733447297534</c:v>
                </c:pt>
                <c:pt idx="4812">
                  <c:v>13.928685379398271</c:v>
                </c:pt>
                <c:pt idx="4813">
                  <c:v>14.068073654466437</c:v>
                </c:pt>
                <c:pt idx="4814">
                  <c:v>14.134002331829739</c:v>
                </c:pt>
                <c:pt idx="4815">
                  <c:v>13.860265343392703</c:v>
                </c:pt>
                <c:pt idx="4816">
                  <c:v>28.820413644232488</c:v>
                </c:pt>
                <c:pt idx="4817">
                  <c:v>18.935869209654911</c:v>
                </c:pt>
                <c:pt idx="4819">
                  <c:v>43.021054070105102</c:v>
                </c:pt>
                <c:pt idx="4820">
                  <c:v>12.468259505004276</c:v>
                </c:pt>
                <c:pt idx="4821">
                  <c:v>6.9285867521822171</c:v>
                </c:pt>
                <c:pt idx="4826">
                  <c:v>13.797906620570025</c:v>
                </c:pt>
                <c:pt idx="4827">
                  <c:v>23.845206858016201</c:v>
                </c:pt>
                <c:pt idx="4828">
                  <c:v>22.738022387980045</c:v>
                </c:pt>
                <c:pt idx="4831">
                  <c:v>10.815028937461994</c:v>
                </c:pt>
                <c:pt idx="4832">
                  <c:v>9.9903850628036643</c:v>
                </c:pt>
                <c:pt idx="4833">
                  <c:v>32.478388699420677</c:v>
                </c:pt>
                <c:pt idx="4834">
                  <c:v>31.447957132742893</c:v>
                </c:pt>
                <c:pt idx="4837">
                  <c:v>21.366055378734679</c:v>
                </c:pt>
                <c:pt idx="4838">
                  <c:v>14.600729234963069</c:v>
                </c:pt>
                <c:pt idx="4839">
                  <c:v>5.8966575786950637</c:v>
                </c:pt>
                <c:pt idx="4840">
                  <c:v>48.355545710717607</c:v>
                </c:pt>
                <c:pt idx="4841">
                  <c:v>7.4808713396818858</c:v>
                </c:pt>
                <c:pt idx="4842">
                  <c:v>16.226654032001917</c:v>
                </c:pt>
                <c:pt idx="4843">
                  <c:v>29.775660864302161</c:v>
                </c:pt>
                <c:pt idx="4844">
                  <c:v>23.249733725114773</c:v>
                </c:pt>
                <c:pt idx="4846">
                  <c:v>24.176272644876487</c:v>
                </c:pt>
                <c:pt idx="4848">
                  <c:v>6.9067412101915222</c:v>
                </c:pt>
                <c:pt idx="4849">
                  <c:v>16.63776018890594</c:v>
                </c:pt>
                <c:pt idx="4850">
                  <c:v>52.538329680852883</c:v>
                </c:pt>
                <c:pt idx="4859">
                  <c:v>35.234552722288591</c:v>
                </c:pt>
                <c:pt idx="4862">
                  <c:v>17.720597554627656</c:v>
                </c:pt>
                <c:pt idx="4863">
                  <c:v>23.942507959878796</c:v>
                </c:pt>
                <c:pt idx="4865">
                  <c:v>52.284519687014274</c:v>
                </c:pt>
                <c:pt idx="4866">
                  <c:v>42.943947898590956</c:v>
                </c:pt>
                <c:pt idx="4868">
                  <c:v>7.2067213420998728</c:v>
                </c:pt>
                <c:pt idx="4869">
                  <c:v>28.165564039501028</c:v>
                </c:pt>
                <c:pt idx="4870">
                  <c:v>14.098576922124268</c:v>
                </c:pt>
                <c:pt idx="4871">
                  <c:v>36.595951085102115</c:v>
                </c:pt>
                <c:pt idx="4872">
                  <c:v>19.030672872051035</c:v>
                </c:pt>
                <c:pt idx="4873">
                  <c:v>25.391363614382666</c:v>
                </c:pt>
                <c:pt idx="4878">
                  <c:v>26.970559059129524</c:v>
                </c:pt>
                <c:pt idx="4881">
                  <c:v>23.215183985242565</c:v>
                </c:pt>
                <c:pt idx="4882">
                  <c:v>22.220094673599075</c:v>
                </c:pt>
                <c:pt idx="4884">
                  <c:v>12.053335025382911</c:v>
                </c:pt>
                <c:pt idx="4885">
                  <c:v>32.732004643081744</c:v>
                </c:pt>
                <c:pt idx="4886">
                  <c:v>15.683781597400442</c:v>
                </c:pt>
                <c:pt idx="4887">
                  <c:v>32.52759385384941</c:v>
                </c:pt>
                <c:pt idx="4888">
                  <c:v>13.643436280394535</c:v>
                </c:pt>
                <c:pt idx="4892">
                  <c:v>6.2813234740746644</c:v>
                </c:pt>
                <c:pt idx="4896">
                  <c:v>13.102205828918494</c:v>
                </c:pt>
                <c:pt idx="4898">
                  <c:v>58.577751786157307</c:v>
                </c:pt>
                <c:pt idx="4899">
                  <c:v>11.896708601627697</c:v>
                </c:pt>
                <c:pt idx="4902">
                  <c:v>11.242676124229538</c:v>
                </c:pt>
                <c:pt idx="4903">
                  <c:v>25.469303582554197</c:v>
                </c:pt>
                <c:pt idx="4904">
                  <c:v>13.207793258028728</c:v>
                </c:pt>
                <c:pt idx="4906">
                  <c:v>89.577085050256585</c:v>
                </c:pt>
                <c:pt idx="4909">
                  <c:v>15.239297236093286</c:v>
                </c:pt>
                <c:pt idx="4911">
                  <c:v>1.9678305623400301</c:v>
                </c:pt>
                <c:pt idx="4912">
                  <c:v>33.319143443958069</c:v>
                </c:pt>
                <c:pt idx="4913">
                  <c:v>8.623302629967144</c:v>
                </c:pt>
                <c:pt idx="4914">
                  <c:v>2.6521674597999931</c:v>
                </c:pt>
                <c:pt idx="4917">
                  <c:v>108.07625522711453</c:v>
                </c:pt>
                <c:pt idx="4919">
                  <c:v>18.087386257738338</c:v>
                </c:pt>
                <c:pt idx="4922">
                  <c:v>12.36403395041116</c:v>
                </c:pt>
                <c:pt idx="4923">
                  <c:v>9.733041883994451</c:v>
                </c:pt>
                <c:pt idx="4924">
                  <c:v>18.487372585956756</c:v>
                </c:pt>
                <c:pt idx="4925">
                  <c:v>10.434709128946732</c:v>
                </c:pt>
                <c:pt idx="4929">
                  <c:v>25.712498345298073</c:v>
                </c:pt>
                <c:pt idx="4931">
                  <c:v>3.486017793881961</c:v>
                </c:pt>
                <c:pt idx="4932">
                  <c:v>11.806311855425049</c:v>
                </c:pt>
                <c:pt idx="4933">
                  <c:v>42.182924734836512</c:v>
                </c:pt>
                <c:pt idx="4934">
                  <c:v>4.4945233763454748</c:v>
                </c:pt>
                <c:pt idx="4935">
                  <c:v>36.78802575384816</c:v>
                </c:pt>
                <c:pt idx="4936">
                  <c:v>15.45323748785011</c:v>
                </c:pt>
                <c:pt idx="4938">
                  <c:v>15.014024496271695</c:v>
                </c:pt>
                <c:pt idx="4939">
                  <c:v>8.0525119414571265</c:v>
                </c:pt>
                <c:pt idx="4941">
                  <c:v>37.168351248472568</c:v>
                </c:pt>
                <c:pt idx="4942">
                  <c:v>66.398459356975877</c:v>
                </c:pt>
                <c:pt idx="4943">
                  <c:v>17.949581959825576</c:v>
                </c:pt>
                <c:pt idx="4944">
                  <c:v>15.597693315100319</c:v>
                </c:pt>
                <c:pt idx="4945">
                  <c:v>19.455841578055047</c:v>
                </c:pt>
                <c:pt idx="4946">
                  <c:v>19.957426902565338</c:v>
                </c:pt>
                <c:pt idx="4950">
                  <c:v>4.1487870601296599</c:v>
                </c:pt>
                <c:pt idx="4951">
                  <c:v>45.557482552088807</c:v>
                </c:pt>
                <c:pt idx="4953">
                  <c:v>27.247452251870811</c:v>
                </c:pt>
                <c:pt idx="4954">
                  <c:v>3.4483060619442307</c:v>
                </c:pt>
                <c:pt idx="4955">
                  <c:v>15.301838724427281</c:v>
                </c:pt>
                <c:pt idx="4956">
                  <c:v>28.762689096563676</c:v>
                </c:pt>
                <c:pt idx="4960">
                  <c:v>39.966391015889549</c:v>
                </c:pt>
                <c:pt idx="4962">
                  <c:v>12.133596184619345</c:v>
                </c:pt>
                <c:pt idx="4963">
                  <c:v>12.94148170215332</c:v>
                </c:pt>
                <c:pt idx="4964">
                  <c:v>12.728116382967256</c:v>
                </c:pt>
                <c:pt idx="4967">
                  <c:v>15.044632321799511</c:v>
                </c:pt>
                <c:pt idx="4968">
                  <c:v>11.196679230691615</c:v>
                </c:pt>
                <c:pt idx="4970">
                  <c:v>28.87492208044128</c:v>
                </c:pt>
                <c:pt idx="4971">
                  <c:v>24.527513416010869</c:v>
                </c:pt>
                <c:pt idx="4973">
                  <c:v>129.86223618915687</c:v>
                </c:pt>
                <c:pt idx="4974">
                  <c:v>38.754359680400789</c:v>
                </c:pt>
                <c:pt idx="4976">
                  <c:v>25.243629766994445</c:v>
                </c:pt>
                <c:pt idx="4977">
                  <c:v>9.888290138953268</c:v>
                </c:pt>
                <c:pt idx="4978">
                  <c:v>35.248658256279271</c:v>
                </c:pt>
                <c:pt idx="4979">
                  <c:v>9.9298605568972267</c:v>
                </c:pt>
                <c:pt idx="4980">
                  <c:v>9.3608325259378606</c:v>
                </c:pt>
                <c:pt idx="4981">
                  <c:v>13.055004433256146</c:v>
                </c:pt>
                <c:pt idx="4982">
                  <c:v>27.185950321577252</c:v>
                </c:pt>
                <c:pt idx="4983">
                  <c:v>26.983358367187304</c:v>
                </c:pt>
                <c:pt idx="4984">
                  <c:v>9.3641284526159971</c:v>
                </c:pt>
                <c:pt idx="4986">
                  <c:v>17.417505067495792</c:v>
                </c:pt>
                <c:pt idx="4990">
                  <c:v>19.697246793247611</c:v>
                </c:pt>
                <c:pt idx="4992">
                  <c:v>18.512483173767546</c:v>
                </c:pt>
                <c:pt idx="4994">
                  <c:v>6.45978586677293</c:v>
                </c:pt>
                <c:pt idx="4998">
                  <c:v>32.497060869284034</c:v>
                </c:pt>
                <c:pt idx="5000">
                  <c:v>24.761773830958951</c:v>
                </c:pt>
                <c:pt idx="5001">
                  <c:v>16.189100057477273</c:v>
                </c:pt>
                <c:pt idx="5002">
                  <c:v>15.637755223126238</c:v>
                </c:pt>
                <c:pt idx="5003">
                  <c:v>9.2852756951923805</c:v>
                </c:pt>
                <c:pt idx="5005">
                  <c:v>6.2060463958895422</c:v>
                </c:pt>
                <c:pt idx="5007">
                  <c:v>6.5435004927073477</c:v>
                </c:pt>
                <c:pt idx="5008">
                  <c:v>2.3421669072749665</c:v>
                </c:pt>
                <c:pt idx="5009">
                  <c:v>20.305332467006654</c:v>
                </c:pt>
                <c:pt idx="5010">
                  <c:v>11.620658601428875</c:v>
                </c:pt>
                <c:pt idx="5011">
                  <c:v>7.231063794778307</c:v>
                </c:pt>
                <c:pt idx="5012">
                  <c:v>11.398022159485855</c:v>
                </c:pt>
                <c:pt idx="5015">
                  <c:v>12.450553459313531</c:v>
                </c:pt>
                <c:pt idx="5016">
                  <c:v>28.906728670746435</c:v>
                </c:pt>
                <c:pt idx="5024">
                  <c:v>18.604922882025946</c:v>
                </c:pt>
                <c:pt idx="5026">
                  <c:v>32.537740486864713</c:v>
                </c:pt>
                <c:pt idx="5027">
                  <c:v>24.020874165832353</c:v>
                </c:pt>
                <c:pt idx="5029">
                  <c:v>16.153453381480841</c:v>
                </c:pt>
                <c:pt idx="5030">
                  <c:v>20.487039807601708</c:v>
                </c:pt>
                <c:pt idx="5031">
                  <c:v>19.599991817575706</c:v>
                </c:pt>
                <c:pt idx="5032">
                  <c:v>30.147396443515373</c:v>
                </c:pt>
                <c:pt idx="5033">
                  <c:v>8.7401954872018397</c:v>
                </c:pt>
                <c:pt idx="5035">
                  <c:v>20.927045385978268</c:v>
                </c:pt>
                <c:pt idx="5036">
                  <c:v>10.170881768958123</c:v>
                </c:pt>
                <c:pt idx="5037">
                  <c:v>9.2138472859644054</c:v>
                </c:pt>
                <c:pt idx="5039">
                  <c:v>17.104977810005042</c:v>
                </c:pt>
                <c:pt idx="5040">
                  <c:v>30.319728385680385</c:v>
                </c:pt>
                <c:pt idx="5041">
                  <c:v>8.337341818927376</c:v>
                </c:pt>
                <c:pt idx="5042">
                  <c:v>25.413244287156871</c:v>
                </c:pt>
                <c:pt idx="5043">
                  <c:v>21.187756425433125</c:v>
                </c:pt>
                <c:pt idx="5044">
                  <c:v>22.729051405463764</c:v>
                </c:pt>
                <c:pt idx="5045">
                  <c:v>29.048326217432031</c:v>
                </c:pt>
                <c:pt idx="5048">
                  <c:v>41.202831222001706</c:v>
                </c:pt>
                <c:pt idx="5049">
                  <c:v>44.966832427801393</c:v>
                </c:pt>
                <c:pt idx="5050">
                  <c:v>13.848314632217045</c:v>
                </c:pt>
                <c:pt idx="5051">
                  <c:v>13.260866378024216</c:v>
                </c:pt>
                <c:pt idx="5052">
                  <c:v>29.099526007229553</c:v>
                </c:pt>
                <c:pt idx="5053">
                  <c:v>47.786070606825369</c:v>
                </c:pt>
                <c:pt idx="5055">
                  <c:v>27.058931519286912</c:v>
                </c:pt>
                <c:pt idx="5056">
                  <c:v>11.101428268507616</c:v>
                </c:pt>
                <c:pt idx="5058">
                  <c:v>20.401818456771238</c:v>
                </c:pt>
                <c:pt idx="5060">
                  <c:v>18.395340720794874</c:v>
                </c:pt>
                <c:pt idx="5061">
                  <c:v>3.1242917476347767</c:v>
                </c:pt>
                <c:pt idx="5065">
                  <c:v>34.970826133925534</c:v>
                </c:pt>
                <c:pt idx="5067">
                  <c:v>12.472475938324427</c:v>
                </c:pt>
                <c:pt idx="5069">
                  <c:v>58.093141314592053</c:v>
                </c:pt>
                <c:pt idx="5071">
                  <c:v>9.9004032567384357</c:v>
                </c:pt>
                <c:pt idx="5073">
                  <c:v>30.370723144502659</c:v>
                </c:pt>
                <c:pt idx="5076">
                  <c:v>13.853047611574333</c:v>
                </c:pt>
                <c:pt idx="5080">
                  <c:v>21.422237664493053</c:v>
                </c:pt>
                <c:pt idx="5081">
                  <c:v>21.148522260880124</c:v>
                </c:pt>
                <c:pt idx="5082">
                  <c:v>10.091784509856435</c:v>
                </c:pt>
                <c:pt idx="5083">
                  <c:v>13.567245489342215</c:v>
                </c:pt>
                <c:pt idx="5084">
                  <c:v>25.577018978820842</c:v>
                </c:pt>
                <c:pt idx="5085">
                  <c:v>25.415293471638517</c:v>
                </c:pt>
                <c:pt idx="5088">
                  <c:v>9.492465259220344</c:v>
                </c:pt>
                <c:pt idx="5089">
                  <c:v>11.51867856321611</c:v>
                </c:pt>
                <c:pt idx="5090">
                  <c:v>60.059920195339643</c:v>
                </c:pt>
                <c:pt idx="5091">
                  <c:v>22.650845938447723</c:v>
                </c:pt>
                <c:pt idx="5092">
                  <c:v>14.843902922478291</c:v>
                </c:pt>
                <c:pt idx="5094">
                  <c:v>10.729049852678306</c:v>
                </c:pt>
                <c:pt idx="5095">
                  <c:v>20.345061755616044</c:v>
                </c:pt>
                <c:pt idx="5097">
                  <c:v>10.158001664205253</c:v>
                </c:pt>
                <c:pt idx="5099">
                  <c:v>22.357248649136466</c:v>
                </c:pt>
                <c:pt idx="5100">
                  <c:v>11.328749988107365</c:v>
                </c:pt>
                <c:pt idx="5101">
                  <c:v>17.238137106598661</c:v>
                </c:pt>
                <c:pt idx="5103">
                  <c:v>17.924374995424841</c:v>
                </c:pt>
                <c:pt idx="5104">
                  <c:v>13.536874661938034</c:v>
                </c:pt>
                <c:pt idx="5105">
                  <c:v>15.680302865740481</c:v>
                </c:pt>
                <c:pt idx="5106">
                  <c:v>15.318921097978883</c:v>
                </c:pt>
                <c:pt idx="5109">
                  <c:v>28.691278342790298</c:v>
                </c:pt>
                <c:pt idx="5110">
                  <c:v>16.053865220180743</c:v>
                </c:pt>
                <c:pt idx="5113">
                  <c:v>40.164188840977694</c:v>
                </c:pt>
                <c:pt idx="5115">
                  <c:v>45.210671878852779</c:v>
                </c:pt>
                <c:pt idx="5117">
                  <c:v>7.4470788136050317</c:v>
                </c:pt>
                <c:pt idx="5123">
                  <c:v>9.625522850203664</c:v>
                </c:pt>
                <c:pt idx="5125">
                  <c:v>15.387317493455532</c:v>
                </c:pt>
                <c:pt idx="5128">
                  <c:v>21.118027387125828</c:v>
                </c:pt>
                <c:pt idx="5129">
                  <c:v>23.543105358034083</c:v>
                </c:pt>
                <c:pt idx="5130">
                  <c:v>9.2739445517131944</c:v>
                </c:pt>
                <c:pt idx="5131">
                  <c:v>7.6365646627309092</c:v>
                </c:pt>
                <c:pt idx="5136">
                  <c:v>30.919319750675172</c:v>
                </c:pt>
                <c:pt idx="5138">
                  <c:v>9.4335304949142298</c:v>
                </c:pt>
                <c:pt idx="5140">
                  <c:v>25.376891691184078</c:v>
                </c:pt>
                <c:pt idx="5142">
                  <c:v>34.377139678939386</c:v>
                </c:pt>
                <c:pt idx="5143">
                  <c:v>9.5492547065191609</c:v>
                </c:pt>
                <c:pt idx="5146">
                  <c:v>30.385168220807589</c:v>
                </c:pt>
                <c:pt idx="5150">
                  <c:v>14.51312087544053</c:v>
                </c:pt>
                <c:pt idx="5151">
                  <c:v>33.347826943113326</c:v>
                </c:pt>
                <c:pt idx="5153">
                  <c:v>6.1671287398285441</c:v>
                </c:pt>
                <c:pt idx="5154">
                  <c:v>48.29988153048275</c:v>
                </c:pt>
                <c:pt idx="5155">
                  <c:v>8.1761937367993074</c:v>
                </c:pt>
                <c:pt idx="5156">
                  <c:v>20.378997718166143</c:v>
                </c:pt>
                <c:pt idx="5158">
                  <c:v>22.838165486883195</c:v>
                </c:pt>
                <c:pt idx="5160">
                  <c:v>19.324888633994945</c:v>
                </c:pt>
                <c:pt idx="5161">
                  <c:v>32.948365749105875</c:v>
                </c:pt>
                <c:pt idx="5163">
                  <c:v>15.437138258295292</c:v>
                </c:pt>
                <c:pt idx="5164">
                  <c:v>11.827991085465449</c:v>
                </c:pt>
                <c:pt idx="5165">
                  <c:v>0.81218134784566043</c:v>
                </c:pt>
                <c:pt idx="5166">
                  <c:v>33.32162091021786</c:v>
                </c:pt>
                <c:pt idx="5167">
                  <c:v>13.18356751379938</c:v>
                </c:pt>
                <c:pt idx="5168">
                  <c:v>12.649443347963778</c:v>
                </c:pt>
                <c:pt idx="5169">
                  <c:v>6.7847449926134465E-2</c:v>
                </c:pt>
                <c:pt idx="5170">
                  <c:v>10.931764444755467</c:v>
                </c:pt>
                <c:pt idx="5171">
                  <c:v>8.0797289641084014</c:v>
                </c:pt>
                <c:pt idx="5172">
                  <c:v>11.26559370597009</c:v>
                </c:pt>
                <c:pt idx="5173">
                  <c:v>22.491608013321212</c:v>
                </c:pt>
                <c:pt idx="5174">
                  <c:v>29.151606253045344</c:v>
                </c:pt>
                <c:pt idx="5176">
                  <c:v>32.826125959672012</c:v>
                </c:pt>
                <c:pt idx="5177">
                  <c:v>8.3399300952972819</c:v>
                </c:pt>
                <c:pt idx="5178">
                  <c:v>10.512627437270893</c:v>
                </c:pt>
                <c:pt idx="5180">
                  <c:v>24.768410185225672</c:v>
                </c:pt>
                <c:pt idx="5181">
                  <c:v>9.9808315619354957</c:v>
                </c:pt>
                <c:pt idx="5182">
                  <c:v>10.695219446552855</c:v>
                </c:pt>
                <c:pt idx="5183">
                  <c:v>16.708917891503635</c:v>
                </c:pt>
                <c:pt idx="5184">
                  <c:v>7.8899899013326555</c:v>
                </c:pt>
                <c:pt idx="5186">
                  <c:v>3.6191864733667845</c:v>
                </c:pt>
                <c:pt idx="5188">
                  <c:v>33.260219377351333</c:v>
                </c:pt>
                <c:pt idx="5189">
                  <c:v>52.098231399293816</c:v>
                </c:pt>
                <c:pt idx="5190">
                  <c:v>11.642968462450302</c:v>
                </c:pt>
                <c:pt idx="5194">
                  <c:v>1.9487644062058791</c:v>
                </c:pt>
                <c:pt idx="5195">
                  <c:v>34.578509274778291</c:v>
                </c:pt>
                <c:pt idx="5196">
                  <c:v>3.5411989049671604</c:v>
                </c:pt>
                <c:pt idx="5199">
                  <c:v>6.4814574697994951</c:v>
                </c:pt>
                <c:pt idx="5200">
                  <c:v>12.325326924889669</c:v>
                </c:pt>
                <c:pt idx="5202">
                  <c:v>16.167960327886693</c:v>
                </c:pt>
                <c:pt idx="5205">
                  <c:v>27.360275383862632</c:v>
                </c:pt>
                <c:pt idx="5206">
                  <c:v>25.349715156682155</c:v>
                </c:pt>
                <c:pt idx="5208">
                  <c:v>26.318573861182319</c:v>
                </c:pt>
                <c:pt idx="5209">
                  <c:v>1.9385810732727498</c:v>
                </c:pt>
                <c:pt idx="5210">
                  <c:v>2.0911038670408324</c:v>
                </c:pt>
                <c:pt idx="5211">
                  <c:v>32.387055792321192</c:v>
                </c:pt>
                <c:pt idx="5212">
                  <c:v>35.476412318557145</c:v>
                </c:pt>
                <c:pt idx="5216">
                  <c:v>48.820668619624662</c:v>
                </c:pt>
                <c:pt idx="5218">
                  <c:v>19.594857326593814</c:v>
                </c:pt>
                <c:pt idx="5223">
                  <c:v>19.87748856655568</c:v>
                </c:pt>
                <c:pt idx="5225">
                  <c:v>5.0937810690236818</c:v>
                </c:pt>
                <c:pt idx="5226">
                  <c:v>20.379446432158311</c:v>
                </c:pt>
                <c:pt idx="5227">
                  <c:v>29.261164776551251</c:v>
                </c:pt>
                <c:pt idx="5228">
                  <c:v>21.175543230642827</c:v>
                </c:pt>
                <c:pt idx="5229">
                  <c:v>22.481816013128871</c:v>
                </c:pt>
                <c:pt idx="5230">
                  <c:v>22.233549402947432</c:v>
                </c:pt>
                <c:pt idx="5231">
                  <c:v>9.4570779788456427</c:v>
                </c:pt>
                <c:pt idx="5233">
                  <c:v>10.742650399496595</c:v>
                </c:pt>
                <c:pt idx="5234">
                  <c:v>18.782182608670382</c:v>
                </c:pt>
                <c:pt idx="5236">
                  <c:v>44.73802553818004</c:v>
                </c:pt>
                <c:pt idx="5237">
                  <c:v>23.840230267519992</c:v>
                </c:pt>
                <c:pt idx="5240">
                  <c:v>26.694098469633744</c:v>
                </c:pt>
                <c:pt idx="5241">
                  <c:v>34.228895071128328</c:v>
                </c:pt>
                <c:pt idx="5242">
                  <c:v>36.132420538685665</c:v>
                </c:pt>
                <c:pt idx="5243">
                  <c:v>23.847275837916435</c:v>
                </c:pt>
                <c:pt idx="5244">
                  <c:v>28.769280607559473</c:v>
                </c:pt>
                <c:pt idx="5245">
                  <c:v>16.512049429665414</c:v>
                </c:pt>
                <c:pt idx="5246">
                  <c:v>13.449132494747667</c:v>
                </c:pt>
                <c:pt idx="5248">
                  <c:v>42.397827538021161</c:v>
                </c:pt>
                <c:pt idx="5249">
                  <c:v>34.287928737348174</c:v>
                </c:pt>
                <c:pt idx="5250">
                  <c:v>12.358621297104868</c:v>
                </c:pt>
                <c:pt idx="5251">
                  <c:v>16.927197350551126</c:v>
                </c:pt>
                <c:pt idx="5254">
                  <c:v>18.013303288324728</c:v>
                </c:pt>
                <c:pt idx="5255">
                  <c:v>13.414295642426751</c:v>
                </c:pt>
                <c:pt idx="5256">
                  <c:v>14.910869300180144</c:v>
                </c:pt>
                <c:pt idx="5257">
                  <c:v>6.3341363478535984</c:v>
                </c:pt>
                <c:pt idx="5258">
                  <c:v>7.7525289764932355</c:v>
                </c:pt>
                <c:pt idx="5259">
                  <c:v>8.2616277748837472</c:v>
                </c:pt>
                <c:pt idx="5260">
                  <c:v>21.737643082967047</c:v>
                </c:pt>
                <c:pt idx="5261">
                  <c:v>4.4495142957020377</c:v>
                </c:pt>
                <c:pt idx="5262">
                  <c:v>6.6475068935781616</c:v>
                </c:pt>
                <c:pt idx="5263">
                  <c:v>9.5980037631104302</c:v>
                </c:pt>
                <c:pt idx="5264">
                  <c:v>4.7198488492562563</c:v>
                </c:pt>
                <c:pt idx="5265">
                  <c:v>20.565496670860163</c:v>
                </c:pt>
                <c:pt idx="5267">
                  <c:v>43.331584985216651</c:v>
                </c:pt>
                <c:pt idx="5268">
                  <c:v>3.2892244041140648</c:v>
                </c:pt>
                <c:pt idx="5270">
                  <c:v>6.2768121339052438</c:v>
                </c:pt>
                <c:pt idx="5271">
                  <c:v>5.5671321332601815</c:v>
                </c:pt>
                <c:pt idx="5272">
                  <c:v>14.619932686708378</c:v>
                </c:pt>
                <c:pt idx="5273">
                  <c:v>13.768924149791969</c:v>
                </c:pt>
                <c:pt idx="5274">
                  <c:v>10.769356806972134</c:v>
                </c:pt>
                <c:pt idx="5275">
                  <c:v>11.362966195678405</c:v>
                </c:pt>
                <c:pt idx="5276">
                  <c:v>14.005893903362626</c:v>
                </c:pt>
                <c:pt idx="5278">
                  <c:v>7.8026175064731573</c:v>
                </c:pt>
                <c:pt idx="5280">
                  <c:v>14.808711013654662</c:v>
                </c:pt>
                <c:pt idx="5281">
                  <c:v>17.871789320318168</c:v>
                </c:pt>
                <c:pt idx="5282">
                  <c:v>20.754112294880571</c:v>
                </c:pt>
                <c:pt idx="5283">
                  <c:v>11.671358141268419</c:v>
                </c:pt>
                <c:pt idx="5284">
                  <c:v>20.964032908169116</c:v>
                </c:pt>
                <c:pt idx="5285">
                  <c:v>24.241411628593816</c:v>
                </c:pt>
                <c:pt idx="5287">
                  <c:v>16.263501975253632</c:v>
                </c:pt>
                <c:pt idx="5288">
                  <c:v>22.170545640880121</c:v>
                </c:pt>
                <c:pt idx="5289">
                  <c:v>20.47308122289348</c:v>
                </c:pt>
                <c:pt idx="5290">
                  <c:v>21.547564335902059</c:v>
                </c:pt>
                <c:pt idx="5292">
                  <c:v>46.44987967187302</c:v>
                </c:pt>
                <c:pt idx="5293">
                  <c:v>39.614291005181784</c:v>
                </c:pt>
                <c:pt idx="5296">
                  <c:v>31.279651161458517</c:v>
                </c:pt>
                <c:pt idx="5297">
                  <c:v>15.262405753398896</c:v>
                </c:pt>
                <c:pt idx="5298">
                  <c:v>28.983057421853388</c:v>
                </c:pt>
                <c:pt idx="5299">
                  <c:v>16.635939021788921</c:v>
                </c:pt>
                <c:pt idx="5300">
                  <c:v>35.771764630761389</c:v>
                </c:pt>
                <c:pt idx="5301">
                  <c:v>24.719782858593319</c:v>
                </c:pt>
                <c:pt idx="5302">
                  <c:v>38.133590437869969</c:v>
                </c:pt>
                <c:pt idx="5303">
                  <c:v>30.554489421165137</c:v>
                </c:pt>
                <c:pt idx="5304">
                  <c:v>9.3526149078352407</c:v>
                </c:pt>
                <c:pt idx="5305">
                  <c:v>5.2847878060022193</c:v>
                </c:pt>
                <c:pt idx="5306">
                  <c:v>27.076421942364426</c:v>
                </c:pt>
                <c:pt idx="5307">
                  <c:v>26.775336616449952</c:v>
                </c:pt>
                <c:pt idx="5308">
                  <c:v>0.72555280665453337</c:v>
                </c:pt>
                <c:pt idx="5309">
                  <c:v>27.855850413916073</c:v>
                </c:pt>
                <c:pt idx="5310">
                  <c:v>87.491121032387056</c:v>
                </c:pt>
                <c:pt idx="5312">
                  <c:v>32.339425361888075</c:v>
                </c:pt>
                <c:pt idx="5313">
                  <c:v>16.356962269783747</c:v>
                </c:pt>
                <c:pt idx="5315">
                  <c:v>12.044870606101203</c:v>
                </c:pt>
                <c:pt idx="5322">
                  <c:v>41.284651535525292</c:v>
                </c:pt>
                <c:pt idx="5323">
                  <c:v>22.423195682773251</c:v>
                </c:pt>
                <c:pt idx="5324">
                  <c:v>10.205906507259815</c:v>
                </c:pt>
                <c:pt idx="5325">
                  <c:v>10.381455539220898</c:v>
                </c:pt>
                <c:pt idx="5327">
                  <c:v>23.726471640597239</c:v>
                </c:pt>
                <c:pt idx="5328">
                  <c:v>26.219214112169997</c:v>
                </c:pt>
                <c:pt idx="5330">
                  <c:v>7.801464926812951</c:v>
                </c:pt>
                <c:pt idx="5332">
                  <c:v>20.525677490151679</c:v>
                </c:pt>
                <c:pt idx="5333">
                  <c:v>18.505897463094993</c:v>
                </c:pt>
                <c:pt idx="5334">
                  <c:v>22.407510437338473</c:v>
                </c:pt>
                <c:pt idx="5335">
                  <c:v>7.9104824158581151</c:v>
                </c:pt>
                <c:pt idx="5336">
                  <c:v>39.158440892852212</c:v>
                </c:pt>
                <c:pt idx="5337">
                  <c:v>18.575000042695418</c:v>
                </c:pt>
                <c:pt idx="5338">
                  <c:v>12.978672328893914</c:v>
                </c:pt>
                <c:pt idx="5339">
                  <c:v>16.105922197638705</c:v>
                </c:pt>
                <c:pt idx="5347">
                  <c:v>32.805075799405827</c:v>
                </c:pt>
                <c:pt idx="5348">
                  <c:v>10.927244101521724</c:v>
                </c:pt>
                <c:pt idx="5351">
                  <c:v>7.140369176406443</c:v>
                </c:pt>
                <c:pt idx="5354">
                  <c:v>23.419210484246463</c:v>
                </c:pt>
                <c:pt idx="5355">
                  <c:v>16.023447673843837</c:v>
                </c:pt>
                <c:pt idx="5356">
                  <c:v>25.46984320760513</c:v>
                </c:pt>
                <c:pt idx="5358">
                  <c:v>11.965819031520383</c:v>
                </c:pt>
                <c:pt idx="5360">
                  <c:v>12.939501570909526</c:v>
                </c:pt>
                <c:pt idx="5362">
                  <c:v>30.243058256486343</c:v>
                </c:pt>
                <c:pt idx="5363">
                  <c:v>27.094088541978156</c:v>
                </c:pt>
                <c:pt idx="5364">
                  <c:v>10.315638631647598</c:v>
                </c:pt>
                <c:pt idx="5365">
                  <c:v>23.911842796772941</c:v>
                </c:pt>
                <c:pt idx="5366">
                  <c:v>27.300815880040918</c:v>
                </c:pt>
                <c:pt idx="5368">
                  <c:v>25.412983433513077</c:v>
                </c:pt>
                <c:pt idx="5369">
                  <c:v>15.441976599980705</c:v>
                </c:pt>
                <c:pt idx="5371">
                  <c:v>34.685381807837857</c:v>
                </c:pt>
                <c:pt idx="5372">
                  <c:v>9.3889099484399896</c:v>
                </c:pt>
                <c:pt idx="5375">
                  <c:v>65.639015251381025</c:v>
                </c:pt>
                <c:pt idx="5377">
                  <c:v>18.73195599124217</c:v>
                </c:pt>
                <c:pt idx="5379">
                  <c:v>8.9348616461167207</c:v>
                </c:pt>
                <c:pt idx="5382">
                  <c:v>21.040944410358982</c:v>
                </c:pt>
                <c:pt idx="5383">
                  <c:v>48.755423039507754</c:v>
                </c:pt>
                <c:pt idx="5384">
                  <c:v>14.538482840239228</c:v>
                </c:pt>
                <c:pt idx="5387">
                  <c:v>14.430291466341231</c:v>
                </c:pt>
                <c:pt idx="5388">
                  <c:v>13.21666096499237</c:v>
                </c:pt>
                <c:pt idx="5389">
                  <c:v>12.656536897979583</c:v>
                </c:pt>
                <c:pt idx="5390">
                  <c:v>10.35744653517224</c:v>
                </c:pt>
                <c:pt idx="5391">
                  <c:v>10.161782611726542</c:v>
                </c:pt>
                <c:pt idx="5392">
                  <c:v>9.7213713116513532</c:v>
                </c:pt>
                <c:pt idx="5394">
                  <c:v>4.8100083473589148</c:v>
                </c:pt>
                <c:pt idx="5395">
                  <c:v>25.934467059133841</c:v>
                </c:pt>
                <c:pt idx="5397">
                  <c:v>5.1442270272356154</c:v>
                </c:pt>
                <c:pt idx="5398">
                  <c:v>17.76087302287425</c:v>
                </c:pt>
                <c:pt idx="5399">
                  <c:v>13.710445034306115</c:v>
                </c:pt>
                <c:pt idx="5401">
                  <c:v>7.6131877496420461</c:v>
                </c:pt>
                <c:pt idx="5402">
                  <c:v>7.3100476391852771</c:v>
                </c:pt>
                <c:pt idx="5403">
                  <c:v>5.6897947381244451</c:v>
                </c:pt>
                <c:pt idx="5404">
                  <c:v>9.8071139043842663</c:v>
                </c:pt>
                <c:pt idx="5405">
                  <c:v>10.135559538600484</c:v>
                </c:pt>
                <c:pt idx="5406">
                  <c:v>12.621651857109509</c:v>
                </c:pt>
                <c:pt idx="5407">
                  <c:v>7.9521325324053667</c:v>
                </c:pt>
                <c:pt idx="5408">
                  <c:v>6.2135637699201531</c:v>
                </c:pt>
                <c:pt idx="5412">
                  <c:v>12.155416887638765</c:v>
                </c:pt>
                <c:pt idx="5413">
                  <c:v>16.475347081137063</c:v>
                </c:pt>
                <c:pt idx="5414">
                  <c:v>8.6721531075057374</c:v>
                </c:pt>
                <c:pt idx="5415">
                  <c:v>10.435842281674132</c:v>
                </c:pt>
                <c:pt idx="5418">
                  <c:v>20.750255353569617</c:v>
                </c:pt>
                <c:pt idx="5419">
                  <c:v>23.155214994445259</c:v>
                </c:pt>
                <c:pt idx="5421">
                  <c:v>21.929220064920656</c:v>
                </c:pt>
                <c:pt idx="5424">
                  <c:v>14.450540211658454</c:v>
                </c:pt>
                <c:pt idx="5425">
                  <c:v>14.402284625369891</c:v>
                </c:pt>
                <c:pt idx="5426">
                  <c:v>33.312254677577194</c:v>
                </c:pt>
                <c:pt idx="5428">
                  <c:v>17.926969636240152</c:v>
                </c:pt>
                <c:pt idx="5430">
                  <c:v>46.901061820909192</c:v>
                </c:pt>
                <c:pt idx="5432">
                  <c:v>30.120569999243912</c:v>
                </c:pt>
                <c:pt idx="5433">
                  <c:v>4.3266559397522304</c:v>
                </c:pt>
                <c:pt idx="5435">
                  <c:v>30.029039636030781</c:v>
                </c:pt>
                <c:pt idx="5436">
                  <c:v>16.401143151034411</c:v>
                </c:pt>
                <c:pt idx="5438">
                  <c:v>27.608352331520024</c:v>
                </c:pt>
                <c:pt idx="5443">
                  <c:v>21.052720457031391</c:v>
                </c:pt>
                <c:pt idx="5445">
                  <c:v>24.91863774731798</c:v>
                </c:pt>
                <c:pt idx="5446">
                  <c:v>29.367329835659937</c:v>
                </c:pt>
                <c:pt idx="5451">
                  <c:v>61.981661369971938</c:v>
                </c:pt>
                <c:pt idx="5456">
                  <c:v>17.091765506132116</c:v>
                </c:pt>
                <c:pt idx="5461">
                  <c:v>10.653322890995272</c:v>
                </c:pt>
                <c:pt idx="5463">
                  <c:v>20.319517638808854</c:v>
                </c:pt>
                <c:pt idx="5465">
                  <c:v>17.110787597081778</c:v>
                </c:pt>
                <c:pt idx="5466">
                  <c:v>23.374418217459791</c:v>
                </c:pt>
                <c:pt idx="5467">
                  <c:v>13.715769741158748</c:v>
                </c:pt>
                <c:pt idx="5468">
                  <c:v>9.8727682088937385</c:v>
                </c:pt>
                <c:pt idx="5469">
                  <c:v>24.157203162399014</c:v>
                </c:pt>
                <c:pt idx="5470">
                  <c:v>16.583470663504109</c:v>
                </c:pt>
                <c:pt idx="5473">
                  <c:v>8.5077588839333274</c:v>
                </c:pt>
                <c:pt idx="5474">
                  <c:v>12.659403790973824</c:v>
                </c:pt>
                <c:pt idx="5475">
                  <c:v>30.5226336145499</c:v>
                </c:pt>
                <c:pt idx="5477">
                  <c:v>15.081042661258357</c:v>
                </c:pt>
                <c:pt idx="5478">
                  <c:v>8.6199129601055962</c:v>
                </c:pt>
                <c:pt idx="5479">
                  <c:v>8.2080357285982348</c:v>
                </c:pt>
                <c:pt idx="5481">
                  <c:v>2.7535011723616845</c:v>
                </c:pt>
                <c:pt idx="5482">
                  <c:v>13.828505391048566</c:v>
                </c:pt>
                <c:pt idx="5483">
                  <c:v>12.338617047667084</c:v>
                </c:pt>
                <c:pt idx="5484">
                  <c:v>19.887427934987123</c:v>
                </c:pt>
                <c:pt idx="5485">
                  <c:v>5.5088046189041426</c:v>
                </c:pt>
                <c:pt idx="5487">
                  <c:v>11.450444253437965</c:v>
                </c:pt>
                <c:pt idx="5490">
                  <c:v>37.669532043255863</c:v>
                </c:pt>
                <c:pt idx="5491">
                  <c:v>10.304718707960205</c:v>
                </c:pt>
                <c:pt idx="5492">
                  <c:v>25.744838524127879</c:v>
                </c:pt>
                <c:pt idx="5494">
                  <c:v>24.709842237354703</c:v>
                </c:pt>
                <c:pt idx="5495">
                  <c:v>11.95445112487011</c:v>
                </c:pt>
                <c:pt idx="5496">
                  <c:v>11.323604389863261</c:v>
                </c:pt>
                <c:pt idx="5497">
                  <c:v>45.423434389741473</c:v>
                </c:pt>
                <c:pt idx="5499">
                  <c:v>14.892712705951649</c:v>
                </c:pt>
                <c:pt idx="5500">
                  <c:v>26.554133062029443</c:v>
                </c:pt>
                <c:pt idx="5501">
                  <c:v>3.6586359835706426</c:v>
                </c:pt>
                <c:pt idx="5503">
                  <c:v>22.011701792763525</c:v>
                </c:pt>
                <c:pt idx="5504">
                  <c:v>6.2874078240261992</c:v>
                </c:pt>
                <c:pt idx="5505">
                  <c:v>21.01344755436763</c:v>
                </c:pt>
                <c:pt idx="5506">
                  <c:v>12.874756598092857</c:v>
                </c:pt>
                <c:pt idx="5507">
                  <c:v>5.630091436969006</c:v>
                </c:pt>
                <c:pt idx="5508">
                  <c:v>18.013283882944322</c:v>
                </c:pt>
                <c:pt idx="5509">
                  <c:v>20.663395362712844</c:v>
                </c:pt>
                <c:pt idx="5510">
                  <c:v>11.415311974826569</c:v>
                </c:pt>
                <c:pt idx="5511">
                  <c:v>22.453743045188272</c:v>
                </c:pt>
                <c:pt idx="5512">
                  <c:v>8.8860208962551859</c:v>
                </c:pt>
                <c:pt idx="5513">
                  <c:v>27.548650570130938</c:v>
                </c:pt>
                <c:pt idx="5514">
                  <c:v>50.113481116552272</c:v>
                </c:pt>
                <c:pt idx="5515">
                  <c:v>14.607664343250409</c:v>
                </c:pt>
                <c:pt idx="5516">
                  <c:v>3.506793124504954</c:v>
                </c:pt>
                <c:pt idx="5517">
                  <c:v>6.7441751986816802</c:v>
                </c:pt>
                <c:pt idx="5519">
                  <c:v>8.8830409083203232</c:v>
                </c:pt>
                <c:pt idx="5520">
                  <c:v>10.41853001207612</c:v>
                </c:pt>
                <c:pt idx="5521">
                  <c:v>33.001983013640682</c:v>
                </c:pt>
                <c:pt idx="5522">
                  <c:v>7.0993686510267953</c:v>
                </c:pt>
                <c:pt idx="5524">
                  <c:v>1.1359337278246158</c:v>
                </c:pt>
                <c:pt idx="5525">
                  <c:v>11.931914546707045</c:v>
                </c:pt>
                <c:pt idx="5527">
                  <c:v>11.448202731636622</c:v>
                </c:pt>
                <c:pt idx="5528">
                  <c:v>4.7557011484843636</c:v>
                </c:pt>
                <c:pt idx="5530">
                  <c:v>23.09032343688267</c:v>
                </c:pt>
                <c:pt idx="5531">
                  <c:v>21.831440392850972</c:v>
                </c:pt>
                <c:pt idx="5532">
                  <c:v>12.59865093192769</c:v>
                </c:pt>
                <c:pt idx="5534">
                  <c:v>5.1707091062869592</c:v>
                </c:pt>
                <c:pt idx="5535">
                  <c:v>6.6654240236057118</c:v>
                </c:pt>
                <c:pt idx="5536">
                  <c:v>18.088265440604637</c:v>
                </c:pt>
                <c:pt idx="5538">
                  <c:v>12.862345400738731</c:v>
                </c:pt>
                <c:pt idx="5539">
                  <c:v>12.184318465077858</c:v>
                </c:pt>
                <c:pt idx="5540">
                  <c:v>17.953461559914054</c:v>
                </c:pt>
                <c:pt idx="5541">
                  <c:v>2.3613306083147636</c:v>
                </c:pt>
                <c:pt idx="5542">
                  <c:v>12.74276191695135</c:v>
                </c:pt>
                <c:pt idx="5543">
                  <c:v>8.6022987691107033</c:v>
                </c:pt>
                <c:pt idx="5544">
                  <c:v>14.050728031461466</c:v>
                </c:pt>
                <c:pt idx="5546">
                  <c:v>15.304349722864805</c:v>
                </c:pt>
                <c:pt idx="5547">
                  <c:v>19.140310997223629</c:v>
                </c:pt>
                <c:pt idx="5548">
                  <c:v>13.232321736382533</c:v>
                </c:pt>
                <c:pt idx="5549">
                  <c:v>11.679097867301822</c:v>
                </c:pt>
                <c:pt idx="5550">
                  <c:v>27.21227736104365</c:v>
                </c:pt>
                <c:pt idx="5551">
                  <c:v>9.9114063193016939</c:v>
                </c:pt>
                <c:pt idx="5553">
                  <c:v>18.375262399647308</c:v>
                </c:pt>
                <c:pt idx="5555">
                  <c:v>17.402913510712359</c:v>
                </c:pt>
                <c:pt idx="5556">
                  <c:v>14.059079599674476</c:v>
                </c:pt>
                <c:pt idx="5558">
                  <c:v>20.279964152511511</c:v>
                </c:pt>
                <c:pt idx="5559">
                  <c:v>22.517379273235122</c:v>
                </c:pt>
                <c:pt idx="5560">
                  <c:v>4.842400447002702</c:v>
                </c:pt>
                <c:pt idx="5563">
                  <c:v>20.819317209443046</c:v>
                </c:pt>
                <c:pt idx="5564">
                  <c:v>5.6399474682923758</c:v>
                </c:pt>
                <c:pt idx="5566">
                  <c:v>10.330889237089675</c:v>
                </c:pt>
                <c:pt idx="5567">
                  <c:v>18.815032539238942</c:v>
                </c:pt>
                <c:pt idx="5568">
                  <c:v>10.825816566728031</c:v>
                </c:pt>
                <c:pt idx="5570">
                  <c:v>11.594664477387774</c:v>
                </c:pt>
                <c:pt idx="5572">
                  <c:v>9.601792264269605</c:v>
                </c:pt>
                <c:pt idx="5573">
                  <c:v>26.399795584898239</c:v>
                </c:pt>
                <c:pt idx="5574">
                  <c:v>8.2333843330348344</c:v>
                </c:pt>
                <c:pt idx="5575">
                  <c:v>10.551078399199653</c:v>
                </c:pt>
                <c:pt idx="5576">
                  <c:v>22.107713632709913</c:v>
                </c:pt>
                <c:pt idx="5577">
                  <c:v>28.747034373562013</c:v>
                </c:pt>
                <c:pt idx="5579">
                  <c:v>34.014117959799947</c:v>
                </c:pt>
                <c:pt idx="5580">
                  <c:v>36.188839800078654</c:v>
                </c:pt>
                <c:pt idx="5582">
                  <c:v>25.086486198829533</c:v>
                </c:pt>
                <c:pt idx="5584">
                  <c:v>18.93998055436132</c:v>
                </c:pt>
                <c:pt idx="5585">
                  <c:v>6.0420421836167071</c:v>
                </c:pt>
                <c:pt idx="5588">
                  <c:v>16.244092549492532</c:v>
                </c:pt>
                <c:pt idx="5590">
                  <c:v>19.825634281510055</c:v>
                </c:pt>
                <c:pt idx="5591">
                  <c:v>31.103547262223142</c:v>
                </c:pt>
                <c:pt idx="5592">
                  <c:v>27.664292121285776</c:v>
                </c:pt>
                <c:pt idx="5593">
                  <c:v>14.522411097627399</c:v>
                </c:pt>
                <c:pt idx="5595">
                  <c:v>62.386613134788206</c:v>
                </c:pt>
                <c:pt idx="5596">
                  <c:v>64.375939003948019</c:v>
                </c:pt>
                <c:pt idx="5598">
                  <c:v>9.8278684722872232</c:v>
                </c:pt>
                <c:pt idx="5599">
                  <c:v>5.2879427106373988</c:v>
                </c:pt>
                <c:pt idx="5600">
                  <c:v>24.781929766302984</c:v>
                </c:pt>
                <c:pt idx="5601">
                  <c:v>17.703727885098633</c:v>
                </c:pt>
                <c:pt idx="5602">
                  <c:v>42.461674534233346</c:v>
                </c:pt>
                <c:pt idx="5603">
                  <c:v>21.449298510030491</c:v>
                </c:pt>
                <c:pt idx="5605">
                  <c:v>56.403179495646171</c:v>
                </c:pt>
                <c:pt idx="5606">
                  <c:v>9.7630124772295233</c:v>
                </c:pt>
                <c:pt idx="5607">
                  <c:v>3.8704701055310271</c:v>
                </c:pt>
                <c:pt idx="5608">
                  <c:v>10.39263529718148</c:v>
                </c:pt>
                <c:pt idx="5609">
                  <c:v>14.568919197538566</c:v>
                </c:pt>
                <c:pt idx="5610">
                  <c:v>3.8953519000111716</c:v>
                </c:pt>
                <c:pt idx="5611">
                  <c:v>10.986552108063902</c:v>
                </c:pt>
                <c:pt idx="5612">
                  <c:v>11.402264869736154</c:v>
                </c:pt>
                <c:pt idx="5613">
                  <c:v>21.036664060494019</c:v>
                </c:pt>
                <c:pt idx="5614">
                  <c:v>9.2735649859818334</c:v>
                </c:pt>
                <c:pt idx="5615">
                  <c:v>31.445995579816984</c:v>
                </c:pt>
                <c:pt idx="5617">
                  <c:v>22.526286490940688</c:v>
                </c:pt>
                <c:pt idx="5618">
                  <c:v>20.5761887329706</c:v>
                </c:pt>
                <c:pt idx="5619">
                  <c:v>3.3038753109045782</c:v>
                </c:pt>
                <c:pt idx="5620">
                  <c:v>5.8435094621492309</c:v>
                </c:pt>
                <c:pt idx="5621">
                  <c:v>14.946582159711175</c:v>
                </c:pt>
                <c:pt idx="5622">
                  <c:v>21.403995956317562</c:v>
                </c:pt>
                <c:pt idx="5624">
                  <c:v>17.754884980909598</c:v>
                </c:pt>
                <c:pt idx="5625">
                  <c:v>10.525222442084326</c:v>
                </c:pt>
                <c:pt idx="5626">
                  <c:v>10.932478566753117</c:v>
                </c:pt>
                <c:pt idx="5627">
                  <c:v>26.154351435717572</c:v>
                </c:pt>
                <c:pt idx="5629">
                  <c:v>7.7716042362339506</c:v>
                </c:pt>
                <c:pt idx="5630">
                  <c:v>15.506130699347565</c:v>
                </c:pt>
                <c:pt idx="5631">
                  <c:v>17.064869246134879</c:v>
                </c:pt>
                <c:pt idx="5632">
                  <c:v>19.965678906109019</c:v>
                </c:pt>
                <c:pt idx="5633">
                  <c:v>35.675994238513873</c:v>
                </c:pt>
                <c:pt idx="5634">
                  <c:v>2.5873058735405916</c:v>
                </c:pt>
                <c:pt idx="5635">
                  <c:v>17.941757415117657</c:v>
                </c:pt>
                <c:pt idx="5636">
                  <c:v>14.669414765986938</c:v>
                </c:pt>
                <c:pt idx="5639">
                  <c:v>29.682922284130665</c:v>
                </c:pt>
                <c:pt idx="5640">
                  <c:v>20.757754934621666</c:v>
                </c:pt>
                <c:pt idx="5642">
                  <c:v>12.427023711081073</c:v>
                </c:pt>
                <c:pt idx="5643">
                  <c:v>15.439775098401418</c:v>
                </c:pt>
                <c:pt idx="5645">
                  <c:v>100.92669873606353</c:v>
                </c:pt>
                <c:pt idx="5646">
                  <c:v>9.1708977064258761</c:v>
                </c:pt>
                <c:pt idx="5647">
                  <c:v>24.562258806934498</c:v>
                </c:pt>
                <c:pt idx="5648">
                  <c:v>32.313650041573432</c:v>
                </c:pt>
                <c:pt idx="5654">
                  <c:v>17.942678373748596</c:v>
                </c:pt>
                <c:pt idx="5655">
                  <c:v>29.00811572073982</c:v>
                </c:pt>
                <c:pt idx="5656">
                  <c:v>24.616672941853931</c:v>
                </c:pt>
                <c:pt idx="5659">
                  <c:v>28.060166673960445</c:v>
                </c:pt>
                <c:pt idx="5660">
                  <c:v>25.772425673056844</c:v>
                </c:pt>
                <c:pt idx="5661">
                  <c:v>10.675989554316633</c:v>
                </c:pt>
                <c:pt idx="5664">
                  <c:v>11.189178624530603</c:v>
                </c:pt>
                <c:pt idx="5665">
                  <c:v>7.7940898206387832</c:v>
                </c:pt>
                <c:pt idx="5666">
                  <c:v>5.9910457781078685</c:v>
                </c:pt>
                <c:pt idx="5667">
                  <c:v>8.208498220448627</c:v>
                </c:pt>
                <c:pt idx="5668">
                  <c:v>21.755946843099668</c:v>
                </c:pt>
                <c:pt idx="5669">
                  <c:v>16.029125468138346</c:v>
                </c:pt>
                <c:pt idx="5670">
                  <c:v>16.409712509922738</c:v>
                </c:pt>
                <c:pt idx="5671">
                  <c:v>16.83133833112046</c:v>
                </c:pt>
                <c:pt idx="5672">
                  <c:v>9.7716815591564625</c:v>
                </c:pt>
                <c:pt idx="5673">
                  <c:v>35.112096548540435</c:v>
                </c:pt>
                <c:pt idx="5674">
                  <c:v>7.0947030997085294</c:v>
                </c:pt>
                <c:pt idx="5676">
                  <c:v>28.595341811286769</c:v>
                </c:pt>
                <c:pt idx="5686">
                  <c:v>7.690689149911428</c:v>
                </c:pt>
                <c:pt idx="5690">
                  <c:v>23.975007439506857</c:v>
                </c:pt>
                <c:pt idx="5691">
                  <c:v>32.792717288369914</c:v>
                </c:pt>
                <c:pt idx="5694">
                  <c:v>39.766525535975831</c:v>
                </c:pt>
                <c:pt idx="5695">
                  <c:v>24.978254399104273</c:v>
                </c:pt>
                <c:pt idx="5696">
                  <c:v>14.283722624567998</c:v>
                </c:pt>
                <c:pt idx="5702">
                  <c:v>9.5134450505807191</c:v>
                </c:pt>
                <c:pt idx="5703">
                  <c:v>21.420911462496655</c:v>
                </c:pt>
                <c:pt idx="5704">
                  <c:v>19.044690204886436</c:v>
                </c:pt>
                <c:pt idx="5705">
                  <c:v>45.383605918232448</c:v>
                </c:pt>
                <c:pt idx="5706">
                  <c:v>12.627728584283757</c:v>
                </c:pt>
                <c:pt idx="5707">
                  <c:v>8.7127241813081255</c:v>
                </c:pt>
                <c:pt idx="5708">
                  <c:v>67.600694536010948</c:v>
                </c:pt>
                <c:pt idx="5709">
                  <c:v>10.491645692409669</c:v>
                </c:pt>
                <c:pt idx="5710">
                  <c:v>18.425499191704212</c:v>
                </c:pt>
                <c:pt idx="5711">
                  <c:v>14.093773821737859</c:v>
                </c:pt>
                <c:pt idx="5712">
                  <c:v>61.315426204819254</c:v>
                </c:pt>
                <c:pt idx="5713">
                  <c:v>10.732199557799692</c:v>
                </c:pt>
                <c:pt idx="5714">
                  <c:v>5.5405894100984234</c:v>
                </c:pt>
                <c:pt idx="5715">
                  <c:v>23.41634537146448</c:v>
                </c:pt>
                <c:pt idx="5716">
                  <c:v>9.4104258952644866</c:v>
                </c:pt>
                <c:pt idx="5717">
                  <c:v>18.448209576298538</c:v>
                </c:pt>
                <c:pt idx="5718">
                  <c:v>4.8076442334255836</c:v>
                </c:pt>
                <c:pt idx="5719">
                  <c:v>4.0014953220557592</c:v>
                </c:pt>
                <c:pt idx="5720">
                  <c:v>7.9799917568260295</c:v>
                </c:pt>
                <c:pt idx="5721">
                  <c:v>14.298955376894751</c:v>
                </c:pt>
                <c:pt idx="5722">
                  <c:v>8.6922021698530081</c:v>
                </c:pt>
                <c:pt idx="5724">
                  <c:v>13.379155934559625</c:v>
                </c:pt>
                <c:pt idx="5725">
                  <c:v>9.6936263388259096</c:v>
                </c:pt>
                <c:pt idx="5726">
                  <c:v>18.280625970562863</c:v>
                </c:pt>
                <c:pt idx="5727">
                  <c:v>23.859224164215895</c:v>
                </c:pt>
                <c:pt idx="5728">
                  <c:v>15.084184176223287</c:v>
                </c:pt>
                <c:pt idx="5729">
                  <c:v>12.134546001870939</c:v>
                </c:pt>
                <c:pt idx="5730">
                  <c:v>10.429342884683509</c:v>
                </c:pt>
                <c:pt idx="5731">
                  <c:v>19.253490540776124</c:v>
                </c:pt>
                <c:pt idx="5732">
                  <c:v>12.645028733386946</c:v>
                </c:pt>
                <c:pt idx="5733">
                  <c:v>4.9902392470110124</c:v>
                </c:pt>
                <c:pt idx="5734">
                  <c:v>13.402258302446329</c:v>
                </c:pt>
                <c:pt idx="5735">
                  <c:v>12.017413200051754</c:v>
                </c:pt>
                <c:pt idx="5737">
                  <c:v>4.5091017288615829</c:v>
                </c:pt>
                <c:pt idx="5738">
                  <c:v>20.049484320624259</c:v>
                </c:pt>
                <c:pt idx="5740">
                  <c:v>20.819060634904918</c:v>
                </c:pt>
                <c:pt idx="5741">
                  <c:v>12.103573069802854</c:v>
                </c:pt>
                <c:pt idx="5743">
                  <c:v>2.5020104506430418</c:v>
                </c:pt>
                <c:pt idx="5744">
                  <c:v>26.092274184240509</c:v>
                </c:pt>
                <c:pt idx="5745">
                  <c:v>15.337733259379524</c:v>
                </c:pt>
                <c:pt idx="5746">
                  <c:v>17.334750143899598</c:v>
                </c:pt>
                <c:pt idx="5747">
                  <c:v>20.271480457878184</c:v>
                </c:pt>
                <c:pt idx="5748">
                  <c:v>47.400320398567828</c:v>
                </c:pt>
                <c:pt idx="5750">
                  <c:v>12.040724865332814</c:v>
                </c:pt>
                <c:pt idx="5752">
                  <c:v>21.011207691306378</c:v>
                </c:pt>
                <c:pt idx="5756">
                  <c:v>24.234718173959937</c:v>
                </c:pt>
                <c:pt idx="5757">
                  <c:v>11.756495195046856</c:v>
                </c:pt>
                <c:pt idx="5759">
                  <c:v>3.4999904400666764</c:v>
                </c:pt>
                <c:pt idx="5761">
                  <c:v>31.234375778079347</c:v>
                </c:pt>
                <c:pt idx="5763">
                  <c:v>62.122599397883874</c:v>
                </c:pt>
                <c:pt idx="5764">
                  <c:v>11.494903688359836</c:v>
                </c:pt>
                <c:pt idx="5767">
                  <c:v>12.794156029430997</c:v>
                </c:pt>
                <c:pt idx="5768">
                  <c:v>16.166196255536942</c:v>
                </c:pt>
                <c:pt idx="5769">
                  <c:v>36.505208767351277</c:v>
                </c:pt>
                <c:pt idx="5770">
                  <c:v>26.985110460553042</c:v>
                </c:pt>
                <c:pt idx="5771">
                  <c:v>67.045164908427594</c:v>
                </c:pt>
                <c:pt idx="5772">
                  <c:v>4.7542160633902357</c:v>
                </c:pt>
                <c:pt idx="5773">
                  <c:v>18.462329412748627</c:v>
                </c:pt>
                <c:pt idx="5779">
                  <c:v>13.33439381120283</c:v>
                </c:pt>
                <c:pt idx="5780">
                  <c:v>28.880354743249004</c:v>
                </c:pt>
                <c:pt idx="5781">
                  <c:v>36.901457649982291</c:v>
                </c:pt>
                <c:pt idx="5783">
                  <c:v>9.5102174098402763</c:v>
                </c:pt>
                <c:pt idx="5786">
                  <c:v>20.557108883747759</c:v>
                </c:pt>
                <c:pt idx="5787">
                  <c:v>30.141281553806387</c:v>
                </c:pt>
                <c:pt idx="5788">
                  <c:v>7.2902475612479991</c:v>
                </c:pt>
                <c:pt idx="5789">
                  <c:v>16.605448476374903</c:v>
                </c:pt>
                <c:pt idx="5791">
                  <c:v>22.595973837401015</c:v>
                </c:pt>
                <c:pt idx="5792">
                  <c:v>12.013767079392206</c:v>
                </c:pt>
                <c:pt idx="5793">
                  <c:v>23.988726705352612</c:v>
                </c:pt>
                <c:pt idx="5794">
                  <c:v>59.076269417450099</c:v>
                </c:pt>
                <c:pt idx="5796">
                  <c:v>35.501296625920133</c:v>
                </c:pt>
                <c:pt idx="5797">
                  <c:v>44.510768970700795</c:v>
                </c:pt>
                <c:pt idx="5799">
                  <c:v>17.506650697831144</c:v>
                </c:pt>
                <c:pt idx="5804">
                  <c:v>36.006311367294977</c:v>
                </c:pt>
                <c:pt idx="5807">
                  <c:v>13.368170116783437</c:v>
                </c:pt>
                <c:pt idx="5808">
                  <c:v>6.2089331119562621</c:v>
                </c:pt>
                <c:pt idx="5809">
                  <c:v>16.061488899209568</c:v>
                </c:pt>
                <c:pt idx="5810">
                  <c:v>54.063074594102048</c:v>
                </c:pt>
                <c:pt idx="5811">
                  <c:v>36.159911458821689</c:v>
                </c:pt>
                <c:pt idx="5813">
                  <c:v>37.707885734405608</c:v>
                </c:pt>
                <c:pt idx="5814">
                  <c:v>18.18957207828338</c:v>
                </c:pt>
                <c:pt idx="5817">
                  <c:v>25.5024248858772</c:v>
                </c:pt>
                <c:pt idx="5819">
                  <c:v>6.5856107095791527</c:v>
                </c:pt>
                <c:pt idx="5820">
                  <c:v>12.328553139528047</c:v>
                </c:pt>
                <c:pt idx="5824">
                  <c:v>22.922558255363484</c:v>
                </c:pt>
                <c:pt idx="5825">
                  <c:v>25.66458673126758</c:v>
                </c:pt>
                <c:pt idx="5826">
                  <c:v>16.738288316056437</c:v>
                </c:pt>
                <c:pt idx="5828">
                  <c:v>7.0939018214180329</c:v>
                </c:pt>
                <c:pt idx="5829">
                  <c:v>27.344771144837626</c:v>
                </c:pt>
                <c:pt idx="5830">
                  <c:v>54.00739955106274</c:v>
                </c:pt>
                <c:pt idx="5832">
                  <c:v>11.657416861901954</c:v>
                </c:pt>
                <c:pt idx="5833">
                  <c:v>6.6157042375056028</c:v>
                </c:pt>
                <c:pt idx="5836">
                  <c:v>23.845491949218275</c:v>
                </c:pt>
                <c:pt idx="5837">
                  <c:v>15.92638808541075</c:v>
                </c:pt>
                <c:pt idx="5841">
                  <c:v>47.886513593096566</c:v>
                </c:pt>
                <c:pt idx="5842">
                  <c:v>16.858853072282287</c:v>
                </c:pt>
                <c:pt idx="5843">
                  <c:v>21.543468398479561</c:v>
                </c:pt>
                <c:pt idx="5844">
                  <c:v>12.090158552256797</c:v>
                </c:pt>
                <c:pt idx="5846">
                  <c:v>10.438694883825834</c:v>
                </c:pt>
                <c:pt idx="5848">
                  <c:v>50.534387680783666</c:v>
                </c:pt>
                <c:pt idx="5849">
                  <c:v>21.162812847351375</c:v>
                </c:pt>
                <c:pt idx="5850">
                  <c:v>11.515475725423221</c:v>
                </c:pt>
                <c:pt idx="5852">
                  <c:v>29.919618669551255</c:v>
                </c:pt>
                <c:pt idx="5853">
                  <c:v>15.942847340311401</c:v>
                </c:pt>
                <c:pt idx="5854">
                  <c:v>15.134394901024656</c:v>
                </c:pt>
                <c:pt idx="5856">
                  <c:v>38.787905026777558</c:v>
                </c:pt>
                <c:pt idx="5859">
                  <c:v>31.226898891408535</c:v>
                </c:pt>
                <c:pt idx="5861">
                  <c:v>15.017519773947754</c:v>
                </c:pt>
                <c:pt idx="5864">
                  <c:v>36.206324017499263</c:v>
                </c:pt>
                <c:pt idx="5865">
                  <c:v>24.156360324093249</c:v>
                </c:pt>
                <c:pt idx="5866">
                  <c:v>48.165633473348848</c:v>
                </c:pt>
                <c:pt idx="5870">
                  <c:v>26.73920589751183</c:v>
                </c:pt>
                <c:pt idx="5871">
                  <c:v>19.817120183874476</c:v>
                </c:pt>
                <c:pt idx="5873">
                  <c:v>12.480964174845624</c:v>
                </c:pt>
                <c:pt idx="5874">
                  <c:v>20.775237029757225</c:v>
                </c:pt>
                <c:pt idx="5875">
                  <c:v>10.426561425550107</c:v>
                </c:pt>
                <c:pt idx="5876">
                  <c:v>13.881912204044205</c:v>
                </c:pt>
                <c:pt idx="5878">
                  <c:v>18.791566624651917</c:v>
                </c:pt>
                <c:pt idx="5879">
                  <c:v>3.9370605635497733</c:v>
                </c:pt>
                <c:pt idx="5880">
                  <c:v>12.097789455753317</c:v>
                </c:pt>
                <c:pt idx="5881">
                  <c:v>12.443755746318603</c:v>
                </c:pt>
                <c:pt idx="5882">
                  <c:v>35.777765178151242</c:v>
                </c:pt>
                <c:pt idx="5883">
                  <c:v>24.630277378775929</c:v>
                </c:pt>
                <c:pt idx="5885">
                  <c:v>22.094337581764016</c:v>
                </c:pt>
                <c:pt idx="5886">
                  <c:v>4.6304220263448315</c:v>
                </c:pt>
                <c:pt idx="5887">
                  <c:v>12.587651611571152</c:v>
                </c:pt>
                <c:pt idx="5888">
                  <c:v>8.5724157005906214</c:v>
                </c:pt>
                <c:pt idx="5890">
                  <c:v>12.01495562904539</c:v>
                </c:pt>
                <c:pt idx="5891">
                  <c:v>33.833969599511725</c:v>
                </c:pt>
                <c:pt idx="5897">
                  <c:v>10.468650511168576</c:v>
                </c:pt>
                <c:pt idx="5900">
                  <c:v>24.686270883944466</c:v>
                </c:pt>
                <c:pt idx="5902">
                  <c:v>12.976929157715597</c:v>
                </c:pt>
                <c:pt idx="5903">
                  <c:v>5.367490374507657</c:v>
                </c:pt>
                <c:pt idx="5905">
                  <c:v>13.222949843130067</c:v>
                </c:pt>
                <c:pt idx="5908">
                  <c:v>10.77657812496266</c:v>
                </c:pt>
                <c:pt idx="5909">
                  <c:v>30.748569100094837</c:v>
                </c:pt>
                <c:pt idx="5910">
                  <c:v>64.153836131612735</c:v>
                </c:pt>
                <c:pt idx="5911">
                  <c:v>37.716546388577953</c:v>
                </c:pt>
                <c:pt idx="5917">
                  <c:v>56.714404508431713</c:v>
                </c:pt>
                <c:pt idx="5919">
                  <c:v>62.654451691960588</c:v>
                </c:pt>
                <c:pt idx="5920">
                  <c:v>11.274349940774703</c:v>
                </c:pt>
                <c:pt idx="5921">
                  <c:v>11.871338803020276</c:v>
                </c:pt>
                <c:pt idx="5922">
                  <c:v>23.077885795813273</c:v>
                </c:pt>
                <c:pt idx="5923">
                  <c:v>27.587065601385941</c:v>
                </c:pt>
                <c:pt idx="5925">
                  <c:v>4.5112419974384306</c:v>
                </c:pt>
                <c:pt idx="5928">
                  <c:v>11.476940070842922</c:v>
                </c:pt>
                <c:pt idx="5929">
                  <c:v>15.194249515125897</c:v>
                </c:pt>
                <c:pt idx="5930">
                  <c:v>8.2205750344402198</c:v>
                </c:pt>
                <c:pt idx="5931">
                  <c:v>14.161133515989752</c:v>
                </c:pt>
                <c:pt idx="5932">
                  <c:v>21.243468846419194</c:v>
                </c:pt>
                <c:pt idx="5933">
                  <c:v>3.3857813879684966</c:v>
                </c:pt>
                <c:pt idx="5936">
                  <c:v>16.159764817020537</c:v>
                </c:pt>
                <c:pt idx="5939">
                  <c:v>15.279795717271499</c:v>
                </c:pt>
                <c:pt idx="5940">
                  <c:v>15.360279154175041</c:v>
                </c:pt>
                <c:pt idx="5942">
                  <c:v>19.495474955879484</c:v>
                </c:pt>
                <c:pt idx="5943">
                  <c:v>0.27253023857675074</c:v>
                </c:pt>
                <c:pt idx="5945">
                  <c:v>17.853049191348671</c:v>
                </c:pt>
                <c:pt idx="5946">
                  <c:v>25.156940553147944</c:v>
                </c:pt>
                <c:pt idx="5947">
                  <c:v>13.089464576434281</c:v>
                </c:pt>
                <c:pt idx="5948">
                  <c:v>7.1061025169888143</c:v>
                </c:pt>
                <c:pt idx="5949">
                  <c:v>22.745605280340683</c:v>
                </c:pt>
                <c:pt idx="5951">
                  <c:v>16.480652577506294</c:v>
                </c:pt>
                <c:pt idx="5953">
                  <c:v>18.882812066114614</c:v>
                </c:pt>
                <c:pt idx="5954">
                  <c:v>9.0531854740403244</c:v>
                </c:pt>
                <c:pt idx="5955">
                  <c:v>23.093284529429127</c:v>
                </c:pt>
                <c:pt idx="5956">
                  <c:v>21.390034713289673</c:v>
                </c:pt>
                <c:pt idx="5959">
                  <c:v>10.848228374790521</c:v>
                </c:pt>
                <c:pt idx="5960">
                  <c:v>25.038491962719927</c:v>
                </c:pt>
                <c:pt idx="5962">
                  <c:v>41.273124392899774</c:v>
                </c:pt>
                <c:pt idx="5963">
                  <c:v>46.972315025031961</c:v>
                </c:pt>
                <c:pt idx="5964">
                  <c:v>15.316430544564449</c:v>
                </c:pt>
                <c:pt idx="5968">
                  <c:v>39.749863078977285</c:v>
                </c:pt>
                <c:pt idx="5969">
                  <c:v>34.053815162127187</c:v>
                </c:pt>
                <c:pt idx="5970">
                  <c:v>15.582555221368837</c:v>
                </c:pt>
                <c:pt idx="5971">
                  <c:v>5.018141245507155</c:v>
                </c:pt>
                <c:pt idx="5973">
                  <c:v>28.225803266338978</c:v>
                </c:pt>
                <c:pt idx="5974">
                  <c:v>18.297893453048793</c:v>
                </c:pt>
                <c:pt idx="5979">
                  <c:v>12.88569507650698</c:v>
                </c:pt>
                <c:pt idx="5981">
                  <c:v>15.25933398184617</c:v>
                </c:pt>
                <c:pt idx="5985">
                  <c:v>16.887778128363355</c:v>
                </c:pt>
                <c:pt idx="5986">
                  <c:v>12.089979756397041</c:v>
                </c:pt>
                <c:pt idx="5989">
                  <c:v>15.212829807280547</c:v>
                </c:pt>
                <c:pt idx="5990">
                  <c:v>54.035314740976503</c:v>
                </c:pt>
                <c:pt idx="5991">
                  <c:v>12.854898428388239</c:v>
                </c:pt>
                <c:pt idx="5993">
                  <c:v>32.312144816872113</c:v>
                </c:pt>
                <c:pt idx="5994">
                  <c:v>6.7981737859650044</c:v>
                </c:pt>
                <c:pt idx="5996">
                  <c:v>13.096761689221866</c:v>
                </c:pt>
                <c:pt idx="5997">
                  <c:v>19.322792281004713</c:v>
                </c:pt>
                <c:pt idx="5998">
                  <c:v>11.602550754278147</c:v>
                </c:pt>
                <c:pt idx="5999">
                  <c:v>42.983520844579502</c:v>
                </c:pt>
                <c:pt idx="6000">
                  <c:v>17.018074924957624</c:v>
                </c:pt>
                <c:pt idx="6001">
                  <c:v>21.489263102496007</c:v>
                </c:pt>
                <c:pt idx="6002">
                  <c:v>15.721373607875206</c:v>
                </c:pt>
                <c:pt idx="6003">
                  <c:v>3.5551701823966622</c:v>
                </c:pt>
                <c:pt idx="6004">
                  <c:v>47.503787843838822</c:v>
                </c:pt>
                <c:pt idx="6005">
                  <c:v>6.8592506636896537</c:v>
                </c:pt>
                <c:pt idx="6006">
                  <c:v>11.879238944096993</c:v>
                </c:pt>
                <c:pt idx="6009">
                  <c:v>26.228788798334175</c:v>
                </c:pt>
                <c:pt idx="6011">
                  <c:v>5.866908642248891</c:v>
                </c:pt>
                <c:pt idx="6013">
                  <c:v>49.562515811907694</c:v>
                </c:pt>
                <c:pt idx="6014">
                  <c:v>30.372361966042156</c:v>
                </c:pt>
                <c:pt idx="6023">
                  <c:v>58.92874181136947</c:v>
                </c:pt>
                <c:pt idx="6025">
                  <c:v>22.637528235969924</c:v>
                </c:pt>
                <c:pt idx="6026">
                  <c:v>10.44714910706676</c:v>
                </c:pt>
                <c:pt idx="6027">
                  <c:v>45.383475349106519</c:v>
                </c:pt>
                <c:pt idx="6028">
                  <c:v>13.879709226826764</c:v>
                </c:pt>
                <c:pt idx="6030">
                  <c:v>9.9266193185442244</c:v>
                </c:pt>
                <c:pt idx="6031">
                  <c:v>16.339568020698341</c:v>
                </c:pt>
                <c:pt idx="6032">
                  <c:v>10.327480666480072</c:v>
                </c:pt>
                <c:pt idx="6033">
                  <c:v>32.683476410394235</c:v>
                </c:pt>
                <c:pt idx="6034">
                  <c:v>11.648880767731134</c:v>
                </c:pt>
                <c:pt idx="6036">
                  <c:v>15.070440544429415</c:v>
                </c:pt>
                <c:pt idx="6037">
                  <c:v>0.24212579536251594</c:v>
                </c:pt>
                <c:pt idx="6039">
                  <c:v>13.648151249935866</c:v>
                </c:pt>
                <c:pt idx="6040">
                  <c:v>3.6257616066058254</c:v>
                </c:pt>
                <c:pt idx="6041">
                  <c:v>7.4327343161860622</c:v>
                </c:pt>
                <c:pt idx="6042">
                  <c:v>26.410011695016049</c:v>
                </c:pt>
                <c:pt idx="6045">
                  <c:v>11.29741228947857</c:v>
                </c:pt>
                <c:pt idx="6046">
                  <c:v>25.579952171933595</c:v>
                </c:pt>
                <c:pt idx="6047">
                  <c:v>22.069308322585961</c:v>
                </c:pt>
                <c:pt idx="6048">
                  <c:v>27.086241105760195</c:v>
                </c:pt>
                <c:pt idx="6049">
                  <c:v>33.171010139733674</c:v>
                </c:pt>
                <c:pt idx="6050">
                  <c:v>16.073735148405415</c:v>
                </c:pt>
                <c:pt idx="6051">
                  <c:v>16.819126795073096</c:v>
                </c:pt>
                <c:pt idx="6053">
                  <c:v>11.130674745023009</c:v>
                </c:pt>
                <c:pt idx="6054">
                  <c:v>15.37005035374322</c:v>
                </c:pt>
                <c:pt idx="6055">
                  <c:v>9.3768222650923736</c:v>
                </c:pt>
                <c:pt idx="6058">
                  <c:v>14.863490042890549</c:v>
                </c:pt>
                <c:pt idx="6059">
                  <c:v>10.671731678853623</c:v>
                </c:pt>
                <c:pt idx="6061">
                  <c:v>12.961966041020087</c:v>
                </c:pt>
                <c:pt idx="6062">
                  <c:v>22.872040220584921</c:v>
                </c:pt>
                <c:pt idx="6063">
                  <c:v>7.7197482673557127</c:v>
                </c:pt>
                <c:pt idx="6064">
                  <c:v>12.556746833172991</c:v>
                </c:pt>
                <c:pt idx="6065">
                  <c:v>23.076260200813596</c:v>
                </c:pt>
                <c:pt idx="6066">
                  <c:v>42.595844572590174</c:v>
                </c:pt>
                <c:pt idx="6067">
                  <c:v>9.4968214703921294</c:v>
                </c:pt>
                <c:pt idx="6068">
                  <c:v>8.6411200434402158</c:v>
                </c:pt>
                <c:pt idx="6069">
                  <c:v>40.091331398227126</c:v>
                </c:pt>
                <c:pt idx="6070">
                  <c:v>11.475152418651264</c:v>
                </c:pt>
                <c:pt idx="6071">
                  <c:v>10.538475626554504</c:v>
                </c:pt>
                <c:pt idx="6072">
                  <c:v>15.901031033237418</c:v>
                </c:pt>
                <c:pt idx="6074">
                  <c:v>18.763537565884707</c:v>
                </c:pt>
                <c:pt idx="6075">
                  <c:v>16.981324032793431</c:v>
                </c:pt>
                <c:pt idx="6077">
                  <c:v>41.167256995209719</c:v>
                </c:pt>
                <c:pt idx="6079">
                  <c:v>13.466724417272744</c:v>
                </c:pt>
                <c:pt idx="6080">
                  <c:v>31.008745694316804</c:v>
                </c:pt>
                <c:pt idx="6081">
                  <c:v>16.257252061912361</c:v>
                </c:pt>
                <c:pt idx="6082">
                  <c:v>2.5242412437219355</c:v>
                </c:pt>
                <c:pt idx="6084">
                  <c:v>15.165077217310369</c:v>
                </c:pt>
                <c:pt idx="6085">
                  <c:v>33.624960404147657</c:v>
                </c:pt>
                <c:pt idx="6087">
                  <c:v>32.917595394105852</c:v>
                </c:pt>
                <c:pt idx="6094">
                  <c:v>22.554755059338227</c:v>
                </c:pt>
                <c:pt idx="6097">
                  <c:v>21.913469861957662</c:v>
                </c:pt>
                <c:pt idx="6098">
                  <c:v>21.891920953945966</c:v>
                </c:pt>
                <c:pt idx="6099">
                  <c:v>25.824657277156376</c:v>
                </c:pt>
                <c:pt idx="6100">
                  <c:v>18.355906306646347</c:v>
                </c:pt>
                <c:pt idx="6102">
                  <c:v>6.035562349283853</c:v>
                </c:pt>
                <c:pt idx="6104">
                  <c:v>18.273858878048024</c:v>
                </c:pt>
                <c:pt idx="6105">
                  <c:v>14.472907297512508</c:v>
                </c:pt>
                <c:pt idx="6106">
                  <c:v>41.713111389187041</c:v>
                </c:pt>
                <c:pt idx="6109">
                  <c:v>13.586002564363225</c:v>
                </c:pt>
                <c:pt idx="6111">
                  <c:v>40.75393289903834</c:v>
                </c:pt>
                <c:pt idx="6112">
                  <c:v>22.741758267353372</c:v>
                </c:pt>
                <c:pt idx="6115">
                  <c:v>50.539597520226444</c:v>
                </c:pt>
                <c:pt idx="6117">
                  <c:v>20.775711296316143</c:v>
                </c:pt>
                <c:pt idx="6118">
                  <c:v>15.641726139689577</c:v>
                </c:pt>
                <c:pt idx="6119">
                  <c:v>20.609496713679743</c:v>
                </c:pt>
                <c:pt idx="6120">
                  <c:v>12.888801601817748</c:v>
                </c:pt>
                <c:pt idx="6122">
                  <c:v>18.152888013275248</c:v>
                </c:pt>
                <c:pt idx="6123">
                  <c:v>23.616506158727386</c:v>
                </c:pt>
                <c:pt idx="6124">
                  <c:v>15.03599201328225</c:v>
                </c:pt>
                <c:pt idx="6125">
                  <c:v>39.441724310030544</c:v>
                </c:pt>
                <c:pt idx="6126">
                  <c:v>7.5358163025339016</c:v>
                </c:pt>
                <c:pt idx="6127">
                  <c:v>24.479259858932807</c:v>
                </c:pt>
                <c:pt idx="6131">
                  <c:v>24.729648659393259</c:v>
                </c:pt>
                <c:pt idx="6132">
                  <c:v>7.6825409717302033</c:v>
                </c:pt>
                <c:pt idx="6133">
                  <c:v>13.385137758156043</c:v>
                </c:pt>
                <c:pt idx="6134">
                  <c:v>15.412047658024342</c:v>
                </c:pt>
                <c:pt idx="6135">
                  <c:v>77.828516687015963</c:v>
                </c:pt>
                <c:pt idx="6136">
                  <c:v>24.837506215628295</c:v>
                </c:pt>
                <c:pt idx="6139">
                  <c:v>32.293371006657495</c:v>
                </c:pt>
                <c:pt idx="6140">
                  <c:v>14.708775617857039</c:v>
                </c:pt>
                <c:pt idx="6142">
                  <c:v>41.277359329548645</c:v>
                </c:pt>
                <c:pt idx="6143">
                  <c:v>17.425127375992748</c:v>
                </c:pt>
                <c:pt idx="6145">
                  <c:v>21.915639376082229</c:v>
                </c:pt>
                <c:pt idx="6147">
                  <c:v>9.0887849080367058</c:v>
                </c:pt>
                <c:pt idx="6149">
                  <c:v>18.993820022955632</c:v>
                </c:pt>
                <c:pt idx="6150">
                  <c:v>4.5228797755160066</c:v>
                </c:pt>
                <c:pt idx="6153">
                  <c:v>28.859059930310021</c:v>
                </c:pt>
                <c:pt idx="6155">
                  <c:v>24.143627710730321</c:v>
                </c:pt>
                <c:pt idx="6156">
                  <c:v>10.553386250841394</c:v>
                </c:pt>
                <c:pt idx="6159">
                  <c:v>5.0752777516039984</c:v>
                </c:pt>
                <c:pt idx="6160">
                  <c:v>6.0548976276095994</c:v>
                </c:pt>
                <c:pt idx="6161">
                  <c:v>7.1408248377209276</c:v>
                </c:pt>
                <c:pt idx="6162">
                  <c:v>8.0371928055324187</c:v>
                </c:pt>
                <c:pt idx="6163">
                  <c:v>21.108448101096272</c:v>
                </c:pt>
                <c:pt idx="6164">
                  <c:v>15.380568921328724</c:v>
                </c:pt>
                <c:pt idx="6166">
                  <c:v>15.497515011479553</c:v>
                </c:pt>
                <c:pt idx="6167">
                  <c:v>11.469607208425689</c:v>
                </c:pt>
                <c:pt idx="6170">
                  <c:v>17.892349492489124</c:v>
                </c:pt>
                <c:pt idx="6173">
                  <c:v>4.4582236917101969</c:v>
                </c:pt>
                <c:pt idx="6175">
                  <c:v>1.2822032460041277</c:v>
                </c:pt>
                <c:pt idx="6178">
                  <c:v>5.7436085634207172</c:v>
                </c:pt>
                <c:pt idx="6179">
                  <c:v>23.040983667098928</c:v>
                </c:pt>
                <c:pt idx="6180">
                  <c:v>5.3621380691083669</c:v>
                </c:pt>
                <c:pt idx="6181">
                  <c:v>9.2932484111834821</c:v>
                </c:pt>
                <c:pt idx="6182">
                  <c:v>22.25270468530594</c:v>
                </c:pt>
                <c:pt idx="6185">
                  <c:v>51.025558216854428</c:v>
                </c:pt>
                <c:pt idx="6188">
                  <c:v>42.392781950758071</c:v>
                </c:pt>
                <c:pt idx="6190">
                  <c:v>38.872464856511044</c:v>
                </c:pt>
                <c:pt idx="6191">
                  <c:v>19.504857177499701</c:v>
                </c:pt>
                <c:pt idx="6192">
                  <c:v>21.559177356796415</c:v>
                </c:pt>
                <c:pt idx="6194">
                  <c:v>38.947745961632776</c:v>
                </c:pt>
                <c:pt idx="6197">
                  <c:v>5.0649121245675834</c:v>
                </c:pt>
                <c:pt idx="6201">
                  <c:v>83.733360709086384</c:v>
                </c:pt>
                <c:pt idx="6203">
                  <c:v>55.714039552276162</c:v>
                </c:pt>
                <c:pt idx="6208">
                  <c:v>14.954598136170279</c:v>
                </c:pt>
                <c:pt idx="6210">
                  <c:v>37.432484051479435</c:v>
                </c:pt>
                <c:pt idx="6211">
                  <c:v>17.249652898362918</c:v>
                </c:pt>
                <c:pt idx="6212">
                  <c:v>10.645442513444243</c:v>
                </c:pt>
                <c:pt idx="6213">
                  <c:v>21.185209878695609</c:v>
                </c:pt>
                <c:pt idx="6214">
                  <c:v>17.866942204508582</c:v>
                </c:pt>
                <c:pt idx="6215">
                  <c:v>14.416156800183305</c:v>
                </c:pt>
                <c:pt idx="6216">
                  <c:v>22.02490058776992</c:v>
                </c:pt>
                <c:pt idx="6217">
                  <c:v>11.263975579653792</c:v>
                </c:pt>
                <c:pt idx="6218">
                  <c:v>12.734182780234892</c:v>
                </c:pt>
                <c:pt idx="6219">
                  <c:v>8.8983145211506542</c:v>
                </c:pt>
                <c:pt idx="6220">
                  <c:v>17.607167731387648</c:v>
                </c:pt>
                <c:pt idx="6222">
                  <c:v>5.4492084367563791</c:v>
                </c:pt>
                <c:pt idx="6223">
                  <c:v>19.439566547236016</c:v>
                </c:pt>
                <c:pt idx="6224">
                  <c:v>4.9123206062303915</c:v>
                </c:pt>
                <c:pt idx="6226">
                  <c:v>4.8648335304782941</c:v>
                </c:pt>
                <c:pt idx="6227">
                  <c:v>21.365030207747253</c:v>
                </c:pt>
                <c:pt idx="6228">
                  <c:v>17.445909340677503</c:v>
                </c:pt>
                <c:pt idx="6229">
                  <c:v>10.929097164067526</c:v>
                </c:pt>
                <c:pt idx="6230">
                  <c:v>7.2583189445359615</c:v>
                </c:pt>
                <c:pt idx="6231">
                  <c:v>4.3360841787261188</c:v>
                </c:pt>
                <c:pt idx="6232">
                  <c:v>8.080798762483056</c:v>
                </c:pt>
                <c:pt idx="6233">
                  <c:v>5.5480251265275697</c:v>
                </c:pt>
                <c:pt idx="6234">
                  <c:v>36.456949297080477</c:v>
                </c:pt>
                <c:pt idx="6235">
                  <c:v>6.7397075005281</c:v>
                </c:pt>
                <c:pt idx="6236">
                  <c:v>47.167501351199171</c:v>
                </c:pt>
                <c:pt idx="6237">
                  <c:v>35.73506090003773</c:v>
                </c:pt>
                <c:pt idx="6240">
                  <c:v>44.909257119645488</c:v>
                </c:pt>
                <c:pt idx="6241">
                  <c:v>3.7841711819673107</c:v>
                </c:pt>
                <c:pt idx="6242">
                  <c:v>4.9733809000401727</c:v>
                </c:pt>
                <c:pt idx="6243">
                  <c:v>8.0995884044719517</c:v>
                </c:pt>
                <c:pt idx="6246">
                  <c:v>7.6199639163031438</c:v>
                </c:pt>
                <c:pt idx="6248">
                  <c:v>8.6928661624145143</c:v>
                </c:pt>
                <c:pt idx="6249">
                  <c:v>15.607275510982282</c:v>
                </c:pt>
                <c:pt idx="6251">
                  <c:v>16.711440369448148</c:v>
                </c:pt>
                <c:pt idx="6252">
                  <c:v>19.780386123942577</c:v>
                </c:pt>
                <c:pt idx="6253">
                  <c:v>16.828001584041321</c:v>
                </c:pt>
                <c:pt idx="6254">
                  <c:v>21.350542516644243</c:v>
                </c:pt>
                <c:pt idx="6256">
                  <c:v>42.650860365824421</c:v>
                </c:pt>
                <c:pt idx="6258">
                  <c:v>43.118028766784626</c:v>
                </c:pt>
                <c:pt idx="6260">
                  <c:v>39.06323925712833</c:v>
                </c:pt>
                <c:pt idx="6261">
                  <c:v>23.0011576497389</c:v>
                </c:pt>
                <c:pt idx="6262">
                  <c:v>27.519709935010429</c:v>
                </c:pt>
                <c:pt idx="6263">
                  <c:v>17.362703156908339</c:v>
                </c:pt>
                <c:pt idx="6264">
                  <c:v>28.285658319917513</c:v>
                </c:pt>
                <c:pt idx="6265">
                  <c:v>13.869584874399814</c:v>
                </c:pt>
                <c:pt idx="6267">
                  <c:v>2.4693090877541422</c:v>
                </c:pt>
                <c:pt idx="6268">
                  <c:v>16.069873592318594</c:v>
                </c:pt>
                <c:pt idx="6270">
                  <c:v>38.018316870519811</c:v>
                </c:pt>
                <c:pt idx="6271">
                  <c:v>7.836949317005133</c:v>
                </c:pt>
                <c:pt idx="6272">
                  <c:v>6.0567816252654358</c:v>
                </c:pt>
                <c:pt idx="6276">
                  <c:v>34.315936712718454</c:v>
                </c:pt>
                <c:pt idx="6277">
                  <c:v>12.853870374850377</c:v>
                </c:pt>
                <c:pt idx="6278">
                  <c:v>17.952862377902186</c:v>
                </c:pt>
                <c:pt idx="6279">
                  <c:v>14.373185720931616</c:v>
                </c:pt>
                <c:pt idx="6281">
                  <c:v>2.9193121602474341</c:v>
                </c:pt>
                <c:pt idx="6283">
                  <c:v>6.6330945989990466</c:v>
                </c:pt>
                <c:pt idx="6284">
                  <c:v>22.68067210931379</c:v>
                </c:pt>
                <c:pt idx="6286">
                  <c:v>11.599164347010413</c:v>
                </c:pt>
                <c:pt idx="6287">
                  <c:v>39.636387405795432</c:v>
                </c:pt>
                <c:pt idx="6290">
                  <c:v>8.3651248433132519</c:v>
                </c:pt>
                <c:pt idx="6291">
                  <c:v>8.2653337752408262</c:v>
                </c:pt>
                <c:pt idx="6293">
                  <c:v>12.587986645922502</c:v>
                </c:pt>
                <c:pt idx="6294">
                  <c:v>12.572280225492646</c:v>
                </c:pt>
                <c:pt idx="6295">
                  <c:v>14.477165705518852</c:v>
                </c:pt>
                <c:pt idx="6296">
                  <c:v>45.898204772889365</c:v>
                </c:pt>
                <c:pt idx="6297">
                  <c:v>14.777112215047961</c:v>
                </c:pt>
                <c:pt idx="6299">
                  <c:v>22.165195694620497</c:v>
                </c:pt>
                <c:pt idx="6301">
                  <c:v>13.27809743344851</c:v>
                </c:pt>
                <c:pt idx="6303">
                  <c:v>18.120234080522842</c:v>
                </c:pt>
                <c:pt idx="6304">
                  <c:v>28.987502028542504</c:v>
                </c:pt>
                <c:pt idx="6305">
                  <c:v>40.698442969707301</c:v>
                </c:pt>
                <c:pt idx="6306">
                  <c:v>33.298225459358392</c:v>
                </c:pt>
                <c:pt idx="6311">
                  <c:v>17.875327883715979</c:v>
                </c:pt>
                <c:pt idx="6312">
                  <c:v>62.332787135001553</c:v>
                </c:pt>
                <c:pt idx="6313">
                  <c:v>17.302069248068914</c:v>
                </c:pt>
                <c:pt idx="6314">
                  <c:v>16.059551397742368</c:v>
                </c:pt>
                <c:pt idx="6316">
                  <c:v>26.088431131186983</c:v>
                </c:pt>
                <c:pt idx="6317">
                  <c:v>26.884934915922525</c:v>
                </c:pt>
                <c:pt idx="6318">
                  <c:v>15.089638585780479</c:v>
                </c:pt>
                <c:pt idx="6319">
                  <c:v>9.4646037252206163</c:v>
                </c:pt>
                <c:pt idx="6320">
                  <c:v>23.32482062632603</c:v>
                </c:pt>
                <c:pt idx="6322">
                  <c:v>9.5303417100247501</c:v>
                </c:pt>
                <c:pt idx="6324">
                  <c:v>37.387924948600606</c:v>
                </c:pt>
                <c:pt idx="6328">
                  <c:v>57.621138449379202</c:v>
                </c:pt>
                <c:pt idx="6329">
                  <c:v>64.437478955141856</c:v>
                </c:pt>
                <c:pt idx="6333">
                  <c:v>34.783347142612456</c:v>
                </c:pt>
                <c:pt idx="6334">
                  <c:v>15.427039754521935</c:v>
                </c:pt>
                <c:pt idx="6336">
                  <c:v>21.166857134695157</c:v>
                </c:pt>
                <c:pt idx="6337">
                  <c:v>55.022028854739233</c:v>
                </c:pt>
                <c:pt idx="6338">
                  <c:v>28.674236829982991</c:v>
                </c:pt>
                <c:pt idx="6339">
                  <c:v>9.4104523108809062</c:v>
                </c:pt>
                <c:pt idx="6340">
                  <c:v>15.439963130121798</c:v>
                </c:pt>
                <c:pt idx="6341">
                  <c:v>37.846161510901815</c:v>
                </c:pt>
                <c:pt idx="6343">
                  <c:v>43.768994489647142</c:v>
                </c:pt>
                <c:pt idx="6345">
                  <c:v>17.925336233832862</c:v>
                </c:pt>
                <c:pt idx="6347">
                  <c:v>21.877021694295856</c:v>
                </c:pt>
                <c:pt idx="6348">
                  <c:v>16.116903863987218</c:v>
                </c:pt>
                <c:pt idx="6349">
                  <c:v>8.9493250217278266</c:v>
                </c:pt>
                <c:pt idx="6354">
                  <c:v>28.504398698033739</c:v>
                </c:pt>
                <c:pt idx="6355">
                  <c:v>18.827095191949912</c:v>
                </c:pt>
                <c:pt idx="6357">
                  <c:v>22.748944222828914</c:v>
                </c:pt>
                <c:pt idx="6359">
                  <c:v>17.199618145679185</c:v>
                </c:pt>
                <c:pt idx="6360">
                  <c:v>16.31310271114976</c:v>
                </c:pt>
                <c:pt idx="6361">
                  <c:v>6.996914243073042</c:v>
                </c:pt>
                <c:pt idx="6362">
                  <c:v>12.682998325230804</c:v>
                </c:pt>
                <c:pt idx="6363">
                  <c:v>10.228009567568128</c:v>
                </c:pt>
                <c:pt idx="6365">
                  <c:v>21.460847705051417</c:v>
                </c:pt>
                <c:pt idx="6370">
                  <c:v>9.3291937438583759</c:v>
                </c:pt>
                <c:pt idx="6371">
                  <c:v>22.301854001999118</c:v>
                </c:pt>
                <c:pt idx="6372">
                  <c:v>18.851852337420581</c:v>
                </c:pt>
                <c:pt idx="6373">
                  <c:v>22.784624416447596</c:v>
                </c:pt>
                <c:pt idx="6374">
                  <c:v>36.254194046822988</c:v>
                </c:pt>
                <c:pt idx="6375">
                  <c:v>6.3757985544064626</c:v>
                </c:pt>
                <c:pt idx="6376">
                  <c:v>13.48912399277406</c:v>
                </c:pt>
                <c:pt idx="6383">
                  <c:v>24.068693637620868</c:v>
                </c:pt>
                <c:pt idx="6387">
                  <c:v>3.7816429672687399</c:v>
                </c:pt>
                <c:pt idx="6391">
                  <c:v>9.3625017568919056</c:v>
                </c:pt>
                <c:pt idx="6392">
                  <c:v>4.6760366646501446</c:v>
                </c:pt>
                <c:pt idx="6395">
                  <c:v>30.497487616095071</c:v>
                </c:pt>
                <c:pt idx="6396">
                  <c:v>15.871102289296596</c:v>
                </c:pt>
                <c:pt idx="6397">
                  <c:v>27.616348343499137</c:v>
                </c:pt>
                <c:pt idx="6400">
                  <c:v>8.1494663334642024</c:v>
                </c:pt>
                <c:pt idx="6401">
                  <c:v>4.9520250441826441</c:v>
                </c:pt>
                <c:pt idx="6402">
                  <c:v>23.704734889907726</c:v>
                </c:pt>
                <c:pt idx="6403">
                  <c:v>16.643436965896758</c:v>
                </c:pt>
                <c:pt idx="6404">
                  <c:v>14.120342163844048</c:v>
                </c:pt>
                <c:pt idx="6406">
                  <c:v>14.565078990547931</c:v>
                </c:pt>
                <c:pt idx="6407">
                  <c:v>10.807968948857958</c:v>
                </c:pt>
                <c:pt idx="6408">
                  <c:v>61.815074223038678</c:v>
                </c:pt>
                <c:pt idx="6410">
                  <c:v>10.685725386318676</c:v>
                </c:pt>
                <c:pt idx="6411">
                  <c:v>42.025390955779841</c:v>
                </c:pt>
                <c:pt idx="6412">
                  <c:v>19.11456856830879</c:v>
                </c:pt>
                <c:pt idx="6413">
                  <c:v>2.1638150746117852</c:v>
                </c:pt>
                <c:pt idx="6414">
                  <c:v>37.788997255954769</c:v>
                </c:pt>
                <c:pt idx="6416">
                  <c:v>28.357791119177094</c:v>
                </c:pt>
                <c:pt idx="6417">
                  <c:v>34.214507723712707</c:v>
                </c:pt>
                <c:pt idx="6418">
                  <c:v>16.014329432306742</c:v>
                </c:pt>
                <c:pt idx="6419">
                  <c:v>8.5868045343439956</c:v>
                </c:pt>
                <c:pt idx="6424">
                  <c:v>20.067512316406027</c:v>
                </c:pt>
                <c:pt idx="6425">
                  <c:v>24.832568622500705</c:v>
                </c:pt>
                <c:pt idx="6426">
                  <c:v>12.746605625506053</c:v>
                </c:pt>
                <c:pt idx="6427">
                  <c:v>4.793458943908127</c:v>
                </c:pt>
                <c:pt idx="6428">
                  <c:v>3.8697412925489614</c:v>
                </c:pt>
                <c:pt idx="6429">
                  <c:v>3.5466449471809747</c:v>
                </c:pt>
                <c:pt idx="6430">
                  <c:v>7.3385685255228497</c:v>
                </c:pt>
                <c:pt idx="6431">
                  <c:v>14.474039437206516</c:v>
                </c:pt>
                <c:pt idx="6432">
                  <c:v>14.90023528438395</c:v>
                </c:pt>
                <c:pt idx="6433">
                  <c:v>4.427051435784839</c:v>
                </c:pt>
                <c:pt idx="6434">
                  <c:v>8.6051947492057437</c:v>
                </c:pt>
                <c:pt idx="6435">
                  <c:v>18.37744828425981</c:v>
                </c:pt>
                <c:pt idx="6436">
                  <c:v>25.073123430408756</c:v>
                </c:pt>
                <c:pt idx="6437">
                  <c:v>19.432024957972651</c:v>
                </c:pt>
                <c:pt idx="6438">
                  <c:v>5.2071142997404065</c:v>
                </c:pt>
                <c:pt idx="6439">
                  <c:v>11.167716177095411</c:v>
                </c:pt>
                <c:pt idx="6440">
                  <c:v>7.1656644761475565</c:v>
                </c:pt>
                <c:pt idx="6441">
                  <c:v>12.454891616736687</c:v>
                </c:pt>
                <c:pt idx="6442">
                  <c:v>22.756841181805225</c:v>
                </c:pt>
                <c:pt idx="6443">
                  <c:v>35.342418819607644</c:v>
                </c:pt>
                <c:pt idx="6445">
                  <c:v>6.7068023012409901</c:v>
                </c:pt>
                <c:pt idx="6446">
                  <c:v>8.3515286451246862</c:v>
                </c:pt>
                <c:pt idx="6447">
                  <c:v>17.544841649345273</c:v>
                </c:pt>
                <c:pt idx="6448">
                  <c:v>24.328588907588117</c:v>
                </c:pt>
                <c:pt idx="6449">
                  <c:v>16.77900157402626</c:v>
                </c:pt>
                <c:pt idx="6450">
                  <c:v>2.3257555482007057</c:v>
                </c:pt>
                <c:pt idx="6452">
                  <c:v>7.7912706840403301</c:v>
                </c:pt>
                <c:pt idx="6453">
                  <c:v>10.239331311453926</c:v>
                </c:pt>
                <c:pt idx="6455">
                  <c:v>5.8570486203858527</c:v>
                </c:pt>
                <c:pt idx="6456">
                  <c:v>12.976170765690576</c:v>
                </c:pt>
                <c:pt idx="6457">
                  <c:v>21.633182122343193</c:v>
                </c:pt>
                <c:pt idx="6458">
                  <c:v>3.1038859966704799</c:v>
                </c:pt>
                <c:pt idx="6459">
                  <c:v>27.509141830291966</c:v>
                </c:pt>
                <c:pt idx="6462">
                  <c:v>5.2050335222159783</c:v>
                </c:pt>
                <c:pt idx="6463">
                  <c:v>26.677150384093213</c:v>
                </c:pt>
                <c:pt idx="6464">
                  <c:v>22.740172778511376</c:v>
                </c:pt>
                <c:pt idx="6466">
                  <c:v>37.024956388963282</c:v>
                </c:pt>
                <c:pt idx="6470">
                  <c:v>19.071670152210256</c:v>
                </c:pt>
                <c:pt idx="6476">
                  <c:v>31.574122127596389</c:v>
                </c:pt>
                <c:pt idx="6477">
                  <c:v>38.580183973062539</c:v>
                </c:pt>
                <c:pt idx="6482">
                  <c:v>6.9014599250849544</c:v>
                </c:pt>
                <c:pt idx="6483">
                  <c:v>9.2421615411758182</c:v>
                </c:pt>
                <c:pt idx="6485">
                  <c:v>7.0757306468793457</c:v>
                </c:pt>
                <c:pt idx="6486">
                  <c:v>13.080994848405567</c:v>
                </c:pt>
                <c:pt idx="6487">
                  <c:v>3.4834989069349334</c:v>
                </c:pt>
                <c:pt idx="6488">
                  <c:v>27.271860722547665</c:v>
                </c:pt>
                <c:pt idx="6491">
                  <c:v>34.930503064751711</c:v>
                </c:pt>
                <c:pt idx="6493">
                  <c:v>39.759534910414011</c:v>
                </c:pt>
                <c:pt idx="6495">
                  <c:v>81.139995941860477</c:v>
                </c:pt>
                <c:pt idx="6496">
                  <c:v>10.039240458048203</c:v>
                </c:pt>
                <c:pt idx="6497">
                  <c:v>23.615979561827537</c:v>
                </c:pt>
                <c:pt idx="6502">
                  <c:v>25.890871878793231</c:v>
                </c:pt>
                <c:pt idx="6504">
                  <c:v>18.647100668052122</c:v>
                </c:pt>
                <c:pt idx="6505">
                  <c:v>18.784961670054759</c:v>
                </c:pt>
                <c:pt idx="6506">
                  <c:v>19.105986132839323</c:v>
                </c:pt>
                <c:pt idx="6507">
                  <c:v>16.364228191509898</c:v>
                </c:pt>
                <c:pt idx="6509">
                  <c:v>54.809971459585768</c:v>
                </c:pt>
                <c:pt idx="6511">
                  <c:v>38.569995149924708</c:v>
                </c:pt>
                <c:pt idx="6512">
                  <c:v>9.7793407727249821</c:v>
                </c:pt>
                <c:pt idx="6513">
                  <c:v>13.521582613661669</c:v>
                </c:pt>
                <c:pt idx="6514">
                  <c:v>13.734758075071692</c:v>
                </c:pt>
                <c:pt idx="6516">
                  <c:v>22.136953061661039</c:v>
                </c:pt>
                <c:pt idx="6517">
                  <c:v>29.486954563797241</c:v>
                </c:pt>
                <c:pt idx="6519">
                  <c:v>26.474093531689867</c:v>
                </c:pt>
                <c:pt idx="6521">
                  <c:v>11.28641536224222</c:v>
                </c:pt>
                <c:pt idx="6523">
                  <c:v>22.326537087760954</c:v>
                </c:pt>
                <c:pt idx="6524">
                  <c:v>15.96919227351488</c:v>
                </c:pt>
                <c:pt idx="6525">
                  <c:v>17.905669799510228</c:v>
                </c:pt>
                <c:pt idx="6528">
                  <c:v>26.823120621300927</c:v>
                </c:pt>
                <c:pt idx="6530">
                  <c:v>37.794850214930797</c:v>
                </c:pt>
                <c:pt idx="6538">
                  <c:v>13.494209562615225</c:v>
                </c:pt>
                <c:pt idx="6539">
                  <c:v>17.231980693585765</c:v>
                </c:pt>
                <c:pt idx="6542">
                  <c:v>23.512912949693764</c:v>
                </c:pt>
                <c:pt idx="6550">
                  <c:v>24.25098905740958</c:v>
                </c:pt>
                <c:pt idx="6552">
                  <c:v>10.785236308237572</c:v>
                </c:pt>
                <c:pt idx="6553">
                  <c:v>8.987234092529544</c:v>
                </c:pt>
                <c:pt idx="6557">
                  <c:v>10.525422541266837</c:v>
                </c:pt>
                <c:pt idx="6558">
                  <c:v>26.182989073962858</c:v>
                </c:pt>
                <c:pt idx="6560">
                  <c:v>16.489899387743719</c:v>
                </c:pt>
                <c:pt idx="6561">
                  <c:v>16.642328766874297</c:v>
                </c:pt>
                <c:pt idx="6562">
                  <c:v>10.064949184136513</c:v>
                </c:pt>
                <c:pt idx="6563">
                  <c:v>16.894403162506176</c:v>
                </c:pt>
                <c:pt idx="6564">
                  <c:v>11.164318583227114</c:v>
                </c:pt>
                <c:pt idx="6565">
                  <c:v>38.629548549248483</c:v>
                </c:pt>
                <c:pt idx="6567">
                  <c:v>19.646271327117926</c:v>
                </c:pt>
                <c:pt idx="6568">
                  <c:v>14.306800613725848</c:v>
                </c:pt>
                <c:pt idx="6570">
                  <c:v>33.227503492110074</c:v>
                </c:pt>
                <c:pt idx="6571">
                  <c:v>15.332753342594522</c:v>
                </c:pt>
                <c:pt idx="6574">
                  <c:v>15.474896402548124</c:v>
                </c:pt>
                <c:pt idx="6575">
                  <c:v>2.660548130529806</c:v>
                </c:pt>
                <c:pt idx="6577">
                  <c:v>10.618263605007252</c:v>
                </c:pt>
                <c:pt idx="6579">
                  <c:v>28.810090197854706</c:v>
                </c:pt>
                <c:pt idx="6580">
                  <c:v>24.386297111571409</c:v>
                </c:pt>
                <c:pt idx="6581">
                  <c:v>18.55014905683862</c:v>
                </c:pt>
                <c:pt idx="6582">
                  <c:v>36.370867912763124</c:v>
                </c:pt>
                <c:pt idx="6583">
                  <c:v>17.787535990527957</c:v>
                </c:pt>
                <c:pt idx="6584">
                  <c:v>19.972572831535768</c:v>
                </c:pt>
                <c:pt idx="6585">
                  <c:v>21.435516837690948</c:v>
                </c:pt>
                <c:pt idx="6587">
                  <c:v>39.164431941489497</c:v>
                </c:pt>
                <c:pt idx="6589">
                  <c:v>5.5570599362630615</c:v>
                </c:pt>
                <c:pt idx="6590">
                  <c:v>26.393856268700894</c:v>
                </c:pt>
                <c:pt idx="6591">
                  <c:v>5.1507686477976495</c:v>
                </c:pt>
                <c:pt idx="6592">
                  <c:v>9.4382432406874308</c:v>
                </c:pt>
                <c:pt idx="6593">
                  <c:v>44.004272819852893</c:v>
                </c:pt>
                <c:pt idx="6595">
                  <c:v>32.48522574395934</c:v>
                </c:pt>
                <c:pt idx="6596">
                  <c:v>8.2221846683007325</c:v>
                </c:pt>
                <c:pt idx="6598">
                  <c:v>16.228852724947917</c:v>
                </c:pt>
                <c:pt idx="6600">
                  <c:v>9.0762008652561192</c:v>
                </c:pt>
                <c:pt idx="6601">
                  <c:v>20.334958394151446</c:v>
                </c:pt>
                <c:pt idx="6602">
                  <c:v>15.437974416807295</c:v>
                </c:pt>
                <c:pt idx="6606">
                  <c:v>27.271373662701208</c:v>
                </c:pt>
                <c:pt idx="6607">
                  <c:v>10.058020055311129</c:v>
                </c:pt>
                <c:pt idx="6608">
                  <c:v>2.9117783291803425</c:v>
                </c:pt>
                <c:pt idx="6609">
                  <c:v>12.542942609782731</c:v>
                </c:pt>
                <c:pt idx="6610">
                  <c:v>6.3648015286235138</c:v>
                </c:pt>
                <c:pt idx="6611">
                  <c:v>29.6460352786229</c:v>
                </c:pt>
                <c:pt idx="6614">
                  <c:v>19.780159880647911</c:v>
                </c:pt>
                <c:pt idx="6615">
                  <c:v>24.616771522444399</c:v>
                </c:pt>
                <c:pt idx="6617">
                  <c:v>7.9388188068511685</c:v>
                </c:pt>
                <c:pt idx="6619">
                  <c:v>18.657155974525626</c:v>
                </c:pt>
                <c:pt idx="6620">
                  <c:v>10.668047534439019</c:v>
                </c:pt>
                <c:pt idx="6621">
                  <c:v>44.00160536827056</c:v>
                </c:pt>
                <c:pt idx="6623">
                  <c:v>23.193630580476203</c:v>
                </c:pt>
                <c:pt idx="6624">
                  <c:v>14.688482244096537</c:v>
                </c:pt>
                <c:pt idx="6625">
                  <c:v>8.3032195375199507</c:v>
                </c:pt>
                <c:pt idx="6626">
                  <c:v>29.001158609691132</c:v>
                </c:pt>
                <c:pt idx="6628">
                  <c:v>41.107864524681133</c:v>
                </c:pt>
                <c:pt idx="6629">
                  <c:v>48.902573059220863</c:v>
                </c:pt>
                <c:pt idx="6631">
                  <c:v>16.422484218891363</c:v>
                </c:pt>
                <c:pt idx="6635">
                  <c:v>28.141886551458224</c:v>
                </c:pt>
                <c:pt idx="6636">
                  <c:v>20.482939237011426</c:v>
                </c:pt>
                <c:pt idx="6637">
                  <c:v>35.06965928424475</c:v>
                </c:pt>
                <c:pt idx="6638">
                  <c:v>26.381420032054532</c:v>
                </c:pt>
                <c:pt idx="6641">
                  <c:v>19.321553285685557</c:v>
                </c:pt>
                <c:pt idx="6642">
                  <c:v>18.948580359811977</c:v>
                </c:pt>
                <c:pt idx="6643">
                  <c:v>18.750246807067402</c:v>
                </c:pt>
                <c:pt idx="6644">
                  <c:v>42.022194562123211</c:v>
                </c:pt>
                <c:pt idx="6646">
                  <c:v>6.6174936739134909</c:v>
                </c:pt>
                <c:pt idx="6648">
                  <c:v>37.402569243496046</c:v>
                </c:pt>
                <c:pt idx="6650">
                  <c:v>31.616919288686951</c:v>
                </c:pt>
                <c:pt idx="6652">
                  <c:v>26.278597208616461</c:v>
                </c:pt>
                <c:pt idx="6654">
                  <c:v>35.487537074058395</c:v>
                </c:pt>
                <c:pt idx="6661">
                  <c:v>22.32200364707225</c:v>
                </c:pt>
                <c:pt idx="6662">
                  <c:v>28.420264930907784</c:v>
                </c:pt>
                <c:pt idx="6666">
                  <c:v>12.622278397843075</c:v>
                </c:pt>
                <c:pt idx="6667">
                  <c:v>15.676843821621194</c:v>
                </c:pt>
                <c:pt idx="6669">
                  <c:v>15.565592291876285</c:v>
                </c:pt>
                <c:pt idx="6671">
                  <c:v>70.849251030177328</c:v>
                </c:pt>
                <c:pt idx="6673">
                  <c:v>11.360768600766336</c:v>
                </c:pt>
                <c:pt idx="6674">
                  <c:v>15.077579012246803</c:v>
                </c:pt>
                <c:pt idx="6677">
                  <c:v>26.57746972197263</c:v>
                </c:pt>
                <c:pt idx="6678">
                  <c:v>8.1309206001562391</c:v>
                </c:pt>
                <c:pt idx="6679">
                  <c:v>15.809358045409263</c:v>
                </c:pt>
                <c:pt idx="6680">
                  <c:v>11.686487182666598</c:v>
                </c:pt>
                <c:pt idx="6681">
                  <c:v>17.556629766371142</c:v>
                </c:pt>
                <c:pt idx="6682">
                  <c:v>12.870384444381846</c:v>
                </c:pt>
                <c:pt idx="6686">
                  <c:v>11.722023298668617</c:v>
                </c:pt>
                <c:pt idx="6687">
                  <c:v>21.721697041846092</c:v>
                </c:pt>
                <c:pt idx="6688">
                  <c:v>11.22535473067105</c:v>
                </c:pt>
                <c:pt idx="6689">
                  <c:v>27.14414542958022</c:v>
                </c:pt>
                <c:pt idx="6694">
                  <c:v>47.589417603136184</c:v>
                </c:pt>
                <c:pt idx="6698">
                  <c:v>28.050295442518898</c:v>
                </c:pt>
                <c:pt idx="6700">
                  <c:v>19.944703847556742</c:v>
                </c:pt>
                <c:pt idx="6702">
                  <c:v>4.4166373787888018</c:v>
                </c:pt>
                <c:pt idx="6705">
                  <c:v>42.889107041301891</c:v>
                </c:pt>
                <c:pt idx="6709">
                  <c:v>29.887104472851433</c:v>
                </c:pt>
                <c:pt idx="6710">
                  <c:v>36.023794070784902</c:v>
                </c:pt>
                <c:pt idx="6715">
                  <c:v>18.870347948059763</c:v>
                </c:pt>
                <c:pt idx="6716">
                  <c:v>7.5418972815587519</c:v>
                </c:pt>
                <c:pt idx="6719">
                  <c:v>22.454308495780051</c:v>
                </c:pt>
                <c:pt idx="6720">
                  <c:v>23.357562657312748</c:v>
                </c:pt>
                <c:pt idx="6721">
                  <c:v>31.131882794434663</c:v>
                </c:pt>
                <c:pt idx="6722">
                  <c:v>40.455085416503103</c:v>
                </c:pt>
                <c:pt idx="6724">
                  <c:v>59.560349349114247</c:v>
                </c:pt>
                <c:pt idx="6726">
                  <c:v>28.886493732590562</c:v>
                </c:pt>
                <c:pt idx="6727">
                  <c:v>15.924499708097745</c:v>
                </c:pt>
                <c:pt idx="6729">
                  <c:v>20.859887351409146</c:v>
                </c:pt>
                <c:pt idx="6733">
                  <c:v>27.407624908112648</c:v>
                </c:pt>
                <c:pt idx="6738">
                  <c:v>14.390152676279433</c:v>
                </c:pt>
                <c:pt idx="6739">
                  <c:v>6.2584802548542751</c:v>
                </c:pt>
                <c:pt idx="6740">
                  <c:v>5.2169058903696568</c:v>
                </c:pt>
                <c:pt idx="6742">
                  <c:v>12.58265914661234</c:v>
                </c:pt>
                <c:pt idx="6746">
                  <c:v>28.419573850106033</c:v>
                </c:pt>
                <c:pt idx="6749">
                  <c:v>27.58859016608266</c:v>
                </c:pt>
                <c:pt idx="6751">
                  <c:v>39.893715958184785</c:v>
                </c:pt>
                <c:pt idx="6754">
                  <c:v>31.092469572169072</c:v>
                </c:pt>
                <c:pt idx="6755">
                  <c:v>30.346987213921562</c:v>
                </c:pt>
                <c:pt idx="6760">
                  <c:v>16.953251529240301</c:v>
                </c:pt>
                <c:pt idx="6767">
                  <c:v>15.748753725664782</c:v>
                </c:pt>
                <c:pt idx="6768">
                  <c:v>16.13988383993383</c:v>
                </c:pt>
                <c:pt idx="6769">
                  <c:v>19.815573380383896</c:v>
                </c:pt>
                <c:pt idx="6771">
                  <c:v>14.929630390392216</c:v>
                </c:pt>
                <c:pt idx="6772">
                  <c:v>8.2880500690100494</c:v>
                </c:pt>
                <c:pt idx="6773">
                  <c:v>11.809946192099765</c:v>
                </c:pt>
                <c:pt idx="6777">
                  <c:v>39.863238868145366</c:v>
                </c:pt>
                <c:pt idx="6778">
                  <c:v>17.572877335389155</c:v>
                </c:pt>
                <c:pt idx="6779">
                  <c:v>8.6772156993542158</c:v>
                </c:pt>
                <c:pt idx="6781">
                  <c:v>15.074069973400409</c:v>
                </c:pt>
                <c:pt idx="6782">
                  <c:v>17.721064397747082</c:v>
                </c:pt>
                <c:pt idx="6784">
                  <c:v>12.141427365863171</c:v>
                </c:pt>
                <c:pt idx="6787">
                  <c:v>26.306545628129502</c:v>
                </c:pt>
                <c:pt idx="6789">
                  <c:v>30.382322433457432</c:v>
                </c:pt>
                <c:pt idx="6792">
                  <c:v>16.760553118574226</c:v>
                </c:pt>
                <c:pt idx="6793">
                  <c:v>51.465729513907391</c:v>
                </c:pt>
                <c:pt idx="6794">
                  <c:v>33.9617726366195</c:v>
                </c:pt>
                <c:pt idx="6795">
                  <c:v>32.083487740178619</c:v>
                </c:pt>
                <c:pt idx="6797">
                  <c:v>41.009641122983211</c:v>
                </c:pt>
                <c:pt idx="6798">
                  <c:v>17.539832245470905</c:v>
                </c:pt>
                <c:pt idx="6799">
                  <c:v>17.057289060845211</c:v>
                </c:pt>
                <c:pt idx="6800">
                  <c:v>32.108022889218205</c:v>
                </c:pt>
                <c:pt idx="6803">
                  <c:v>18.117000232881018</c:v>
                </c:pt>
                <c:pt idx="6805">
                  <c:v>12.226227473680863</c:v>
                </c:pt>
                <c:pt idx="6806">
                  <c:v>14.00814841455713</c:v>
                </c:pt>
                <c:pt idx="6807">
                  <c:v>24.641201953205442</c:v>
                </c:pt>
                <c:pt idx="6808">
                  <c:v>33.439305918619567</c:v>
                </c:pt>
                <c:pt idx="6812">
                  <c:v>14.905686694938538</c:v>
                </c:pt>
                <c:pt idx="6813">
                  <c:v>15.273723809431145</c:v>
                </c:pt>
                <c:pt idx="6814">
                  <c:v>11.271441165808138</c:v>
                </c:pt>
                <c:pt idx="6815">
                  <c:v>14.582158917049021</c:v>
                </c:pt>
                <c:pt idx="6816">
                  <c:v>15.031282439497955</c:v>
                </c:pt>
                <c:pt idx="6818">
                  <c:v>28.279524127754108</c:v>
                </c:pt>
                <c:pt idx="6819">
                  <c:v>40.913510523350851</c:v>
                </c:pt>
                <c:pt idx="6822">
                  <c:v>27.161652554690228</c:v>
                </c:pt>
                <c:pt idx="6826">
                  <c:v>24.748616433588218</c:v>
                </c:pt>
                <c:pt idx="6827">
                  <c:v>48.581664984639254</c:v>
                </c:pt>
                <c:pt idx="6828">
                  <c:v>15.895709873657243</c:v>
                </c:pt>
                <c:pt idx="6829">
                  <c:v>43.298496513191552</c:v>
                </c:pt>
                <c:pt idx="6831">
                  <c:v>31.127016920527783</c:v>
                </c:pt>
                <c:pt idx="6832">
                  <c:v>27.775157999652912</c:v>
                </c:pt>
                <c:pt idx="6836">
                  <c:v>33.902893554496025</c:v>
                </c:pt>
                <c:pt idx="6837">
                  <c:v>23.410915395542105</c:v>
                </c:pt>
                <c:pt idx="6839">
                  <c:v>31.535197223476093</c:v>
                </c:pt>
                <c:pt idx="6841">
                  <c:v>30.954737307972373</c:v>
                </c:pt>
                <c:pt idx="6842">
                  <c:v>21.981496660828217</c:v>
                </c:pt>
                <c:pt idx="6843">
                  <c:v>6.2602421415511449</c:v>
                </c:pt>
                <c:pt idx="6846">
                  <c:v>60.243618191105419</c:v>
                </c:pt>
                <c:pt idx="6847">
                  <c:v>35.675417563401687</c:v>
                </c:pt>
                <c:pt idx="6848">
                  <c:v>15.340199645893909</c:v>
                </c:pt>
                <c:pt idx="6850">
                  <c:v>2.8149830456350711</c:v>
                </c:pt>
                <c:pt idx="6852">
                  <c:v>27.396947111953885</c:v>
                </c:pt>
                <c:pt idx="6853">
                  <c:v>15.273987200687408</c:v>
                </c:pt>
                <c:pt idx="6854">
                  <c:v>32.948224326719981</c:v>
                </c:pt>
                <c:pt idx="6857">
                  <c:v>11.371003332893281</c:v>
                </c:pt>
                <c:pt idx="6858">
                  <c:v>4.658233839597222</c:v>
                </c:pt>
                <c:pt idx="6859">
                  <c:v>4.1539197307601166</c:v>
                </c:pt>
                <c:pt idx="6860">
                  <c:v>15.714067972140136</c:v>
                </c:pt>
                <c:pt idx="6863">
                  <c:v>23.983895918754826</c:v>
                </c:pt>
                <c:pt idx="6866">
                  <c:v>16.767072926274569</c:v>
                </c:pt>
                <c:pt idx="6869">
                  <c:v>21.76875099512344</c:v>
                </c:pt>
                <c:pt idx="6870">
                  <c:v>33.832259099796744</c:v>
                </c:pt>
                <c:pt idx="6871">
                  <c:v>42.541731801041742</c:v>
                </c:pt>
                <c:pt idx="6872">
                  <c:v>27.497859595410652</c:v>
                </c:pt>
                <c:pt idx="6875">
                  <c:v>2.6233658083905502</c:v>
                </c:pt>
                <c:pt idx="6876">
                  <c:v>8.1464974911588559</c:v>
                </c:pt>
                <c:pt idx="6877">
                  <c:v>19.593072823161879</c:v>
                </c:pt>
                <c:pt idx="6878">
                  <c:v>12.127953148854878</c:v>
                </c:pt>
                <c:pt idx="6880">
                  <c:v>10.187086031054267</c:v>
                </c:pt>
                <c:pt idx="6881">
                  <c:v>20.193294029724505</c:v>
                </c:pt>
                <c:pt idx="6882">
                  <c:v>15.8950580216707</c:v>
                </c:pt>
                <c:pt idx="6884">
                  <c:v>21.24469432350519</c:v>
                </c:pt>
                <c:pt idx="6885">
                  <c:v>24.965604554108008</c:v>
                </c:pt>
                <c:pt idx="6888">
                  <c:v>16.53538715269702</c:v>
                </c:pt>
                <c:pt idx="6889">
                  <c:v>174.98004527074727</c:v>
                </c:pt>
                <c:pt idx="6891">
                  <c:v>15.38756628899324</c:v>
                </c:pt>
                <c:pt idx="6892">
                  <c:v>15.214454303390035</c:v>
                </c:pt>
                <c:pt idx="6893">
                  <c:v>29.549220501738237</c:v>
                </c:pt>
                <c:pt idx="6895">
                  <c:v>36.040020058532193</c:v>
                </c:pt>
                <c:pt idx="6896">
                  <c:v>24.354535791827185</c:v>
                </c:pt>
                <c:pt idx="6897">
                  <c:v>26.681737176999537</c:v>
                </c:pt>
                <c:pt idx="6898">
                  <c:v>15.139168237356197</c:v>
                </c:pt>
                <c:pt idx="6899">
                  <c:v>62.71158828296285</c:v>
                </c:pt>
                <c:pt idx="6900">
                  <c:v>24.456489702306332</c:v>
                </c:pt>
                <c:pt idx="6903">
                  <c:v>17.125893119137299</c:v>
                </c:pt>
                <c:pt idx="6904">
                  <c:v>34.835732096006382</c:v>
                </c:pt>
                <c:pt idx="6906">
                  <c:v>2.5688553084563437</c:v>
                </c:pt>
                <c:pt idx="6907">
                  <c:v>6.4089986134067036</c:v>
                </c:pt>
                <c:pt idx="6908">
                  <c:v>18.625113558138967</c:v>
                </c:pt>
                <c:pt idx="6909">
                  <c:v>2.9868803988156603</c:v>
                </c:pt>
                <c:pt idx="6911">
                  <c:v>31.867908466582271</c:v>
                </c:pt>
                <c:pt idx="6912">
                  <c:v>21.714432581450755</c:v>
                </c:pt>
                <c:pt idx="6913">
                  <c:v>20.853873015929157</c:v>
                </c:pt>
                <c:pt idx="6915">
                  <c:v>26.087760002104087</c:v>
                </c:pt>
                <c:pt idx="6916">
                  <c:v>25.50604272922455</c:v>
                </c:pt>
                <c:pt idx="6917">
                  <c:v>21.486214336667963</c:v>
                </c:pt>
                <c:pt idx="6918">
                  <c:v>21.127105776391872</c:v>
                </c:pt>
                <c:pt idx="6919">
                  <c:v>23.802518961305413</c:v>
                </c:pt>
                <c:pt idx="6920">
                  <c:v>47.970580029008488</c:v>
                </c:pt>
                <c:pt idx="6922">
                  <c:v>7.8274687319360616</c:v>
                </c:pt>
                <c:pt idx="6923">
                  <c:v>27.610075992331744</c:v>
                </c:pt>
                <c:pt idx="6924">
                  <c:v>8.6902880510012732</c:v>
                </c:pt>
                <c:pt idx="6925">
                  <c:v>24.886038729095432</c:v>
                </c:pt>
                <c:pt idx="6927">
                  <c:v>29.003575439800354</c:v>
                </c:pt>
                <c:pt idx="6931">
                  <c:v>28.158795599238207</c:v>
                </c:pt>
                <c:pt idx="6934">
                  <c:v>17.440143951817934</c:v>
                </c:pt>
                <c:pt idx="6935">
                  <c:v>9.2770709943115488</c:v>
                </c:pt>
                <c:pt idx="6936">
                  <c:v>20.86403201821182</c:v>
                </c:pt>
                <c:pt idx="6937">
                  <c:v>25.283800925499833</c:v>
                </c:pt>
                <c:pt idx="6940">
                  <c:v>63.651281952832605</c:v>
                </c:pt>
                <c:pt idx="6941">
                  <c:v>15.668521065913394</c:v>
                </c:pt>
                <c:pt idx="6942">
                  <c:v>20.802041576049412</c:v>
                </c:pt>
                <c:pt idx="6943">
                  <c:v>43.042360726204862</c:v>
                </c:pt>
                <c:pt idx="6944">
                  <c:v>18.573812079602721</c:v>
                </c:pt>
                <c:pt idx="6946">
                  <c:v>21.689694743654687</c:v>
                </c:pt>
                <c:pt idx="6947">
                  <c:v>1.1363324423775831</c:v>
                </c:pt>
                <c:pt idx="6948">
                  <c:v>38.120856524862205</c:v>
                </c:pt>
                <c:pt idx="6951">
                  <c:v>50.143350627989633</c:v>
                </c:pt>
                <c:pt idx="6952">
                  <c:v>0.47306179411298022</c:v>
                </c:pt>
                <c:pt idx="6953">
                  <c:v>49.373274147986514</c:v>
                </c:pt>
                <c:pt idx="6954">
                  <c:v>1.6513165434195458</c:v>
                </c:pt>
                <c:pt idx="6955">
                  <c:v>5.5527817271131452</c:v>
                </c:pt>
                <c:pt idx="6956">
                  <c:v>34.26654671837349</c:v>
                </c:pt>
                <c:pt idx="6958">
                  <c:v>7.5782909614753606</c:v>
                </c:pt>
                <c:pt idx="6960">
                  <c:v>14.441088144443162</c:v>
                </c:pt>
                <c:pt idx="6961">
                  <c:v>48.184675400475122</c:v>
                </c:pt>
                <c:pt idx="6962">
                  <c:v>17.652540988787589</c:v>
                </c:pt>
                <c:pt idx="6963">
                  <c:v>28.968363267814446</c:v>
                </c:pt>
                <c:pt idx="6967">
                  <c:v>21.384676822546261</c:v>
                </c:pt>
                <c:pt idx="6968">
                  <c:v>8.5937925422694761</c:v>
                </c:pt>
                <c:pt idx="6970">
                  <c:v>23.944037249670881</c:v>
                </c:pt>
                <c:pt idx="6972">
                  <c:v>10.230333850451636</c:v>
                </c:pt>
                <c:pt idx="6974">
                  <c:v>15.94441045102759</c:v>
                </c:pt>
                <c:pt idx="6975">
                  <c:v>25.792634765708982</c:v>
                </c:pt>
                <c:pt idx="6976">
                  <c:v>16.30206013473655</c:v>
                </c:pt>
                <c:pt idx="6978">
                  <c:v>16.820489795129582</c:v>
                </c:pt>
                <c:pt idx="6979">
                  <c:v>15.195288801136947</c:v>
                </c:pt>
                <c:pt idx="6980">
                  <c:v>28.512010713223436</c:v>
                </c:pt>
                <c:pt idx="6982">
                  <c:v>21.540848526674601</c:v>
                </c:pt>
                <c:pt idx="6984">
                  <c:v>13.027644224983131</c:v>
                </c:pt>
                <c:pt idx="6985">
                  <c:v>10.483289070924579</c:v>
                </c:pt>
                <c:pt idx="6986">
                  <c:v>30.525269210366513</c:v>
                </c:pt>
                <c:pt idx="6992">
                  <c:v>20.568190793378275</c:v>
                </c:pt>
                <c:pt idx="6994">
                  <c:v>19.350795489591363</c:v>
                </c:pt>
                <c:pt idx="6995">
                  <c:v>16.202622924302482</c:v>
                </c:pt>
                <c:pt idx="6996">
                  <c:v>5.6515814516049412</c:v>
                </c:pt>
                <c:pt idx="7000">
                  <c:v>7.5739860198797624</c:v>
                </c:pt>
                <c:pt idx="7002">
                  <c:v>11.369383314867502</c:v>
                </c:pt>
                <c:pt idx="7003">
                  <c:v>17.847533635954214</c:v>
                </c:pt>
                <c:pt idx="7004">
                  <c:v>18.100216192433454</c:v>
                </c:pt>
                <c:pt idx="7005">
                  <c:v>34.328865390422678</c:v>
                </c:pt>
                <c:pt idx="7006">
                  <c:v>3.7458149075852534</c:v>
                </c:pt>
                <c:pt idx="7009">
                  <c:v>18.515529206287315</c:v>
                </c:pt>
                <c:pt idx="7010">
                  <c:v>16.047666164991824</c:v>
                </c:pt>
                <c:pt idx="7013">
                  <c:v>36.696900616627083</c:v>
                </c:pt>
                <c:pt idx="7014">
                  <c:v>25.348959798209297</c:v>
                </c:pt>
                <c:pt idx="7015">
                  <c:v>5.9056005449183786</c:v>
                </c:pt>
                <c:pt idx="7017">
                  <c:v>20.996278445836531</c:v>
                </c:pt>
                <c:pt idx="7022">
                  <c:v>36.635239908296562</c:v>
                </c:pt>
                <c:pt idx="7024">
                  <c:v>3.8196381867984437</c:v>
                </c:pt>
                <c:pt idx="7025">
                  <c:v>23.141476003092848</c:v>
                </c:pt>
                <c:pt idx="7026">
                  <c:v>31.335029622221978</c:v>
                </c:pt>
                <c:pt idx="7028">
                  <c:v>60.571899464975665</c:v>
                </c:pt>
                <c:pt idx="7036">
                  <c:v>9.867856519058293</c:v>
                </c:pt>
                <c:pt idx="7037">
                  <c:v>3.9976681333468269</c:v>
                </c:pt>
                <c:pt idx="7038">
                  <c:v>13.597199488251002</c:v>
                </c:pt>
                <c:pt idx="7039">
                  <c:v>21.794700070293651</c:v>
                </c:pt>
                <c:pt idx="7040">
                  <c:v>5.3056122165404025</c:v>
                </c:pt>
                <c:pt idx="7042">
                  <c:v>6.9741704101911788</c:v>
                </c:pt>
                <c:pt idx="7043">
                  <c:v>8.8617541039839764</c:v>
                </c:pt>
                <c:pt idx="7044">
                  <c:v>10.447227540704528</c:v>
                </c:pt>
                <c:pt idx="7045">
                  <c:v>6.7733668832953233</c:v>
                </c:pt>
                <c:pt idx="7046">
                  <c:v>8.6979928821940415</c:v>
                </c:pt>
                <c:pt idx="7047">
                  <c:v>17.438227902416031</c:v>
                </c:pt>
                <c:pt idx="7049">
                  <c:v>5.7523690653144319</c:v>
                </c:pt>
                <c:pt idx="7050">
                  <c:v>0.54269118351918844</c:v>
                </c:pt>
                <c:pt idx="7051">
                  <c:v>19.969142238698989</c:v>
                </c:pt>
                <c:pt idx="7052">
                  <c:v>14.584876599178735</c:v>
                </c:pt>
                <c:pt idx="7053">
                  <c:v>7.4437313990950758</c:v>
                </c:pt>
                <c:pt idx="7054">
                  <c:v>4.2972088842494784</c:v>
                </c:pt>
                <c:pt idx="7055">
                  <c:v>6.0406859271951872</c:v>
                </c:pt>
                <c:pt idx="7057">
                  <c:v>4.1617848186479689</c:v>
                </c:pt>
                <c:pt idx="7058">
                  <c:v>12.772450786297213</c:v>
                </c:pt>
                <c:pt idx="7059">
                  <c:v>24.520505073645353</c:v>
                </c:pt>
                <c:pt idx="7061">
                  <c:v>3.275795402193634</c:v>
                </c:pt>
                <c:pt idx="7062">
                  <c:v>29.268757814170325</c:v>
                </c:pt>
                <c:pt idx="7064">
                  <c:v>4.8950065799621312</c:v>
                </c:pt>
                <c:pt idx="7065">
                  <c:v>5.5395851462535468</c:v>
                </c:pt>
                <c:pt idx="7066">
                  <c:v>3.1381241729740417</c:v>
                </c:pt>
                <c:pt idx="7067">
                  <c:v>20.887023268409173</c:v>
                </c:pt>
                <c:pt idx="7068">
                  <c:v>26.989740422415064</c:v>
                </c:pt>
                <c:pt idx="7069">
                  <c:v>13.451800600698663</c:v>
                </c:pt>
                <c:pt idx="7070">
                  <c:v>11.682306562506858</c:v>
                </c:pt>
                <c:pt idx="7071">
                  <c:v>17.948082702393446</c:v>
                </c:pt>
                <c:pt idx="7072">
                  <c:v>31.896687391868582</c:v>
                </c:pt>
                <c:pt idx="7073">
                  <c:v>19.274079773320015</c:v>
                </c:pt>
                <c:pt idx="7074">
                  <c:v>53.584640925256387</c:v>
                </c:pt>
                <c:pt idx="7075">
                  <c:v>20.105425088172247</c:v>
                </c:pt>
                <c:pt idx="7076">
                  <c:v>20.14045289855612</c:v>
                </c:pt>
                <c:pt idx="7077">
                  <c:v>22.140509208516288</c:v>
                </c:pt>
                <c:pt idx="7078">
                  <c:v>53.427814273566987</c:v>
                </c:pt>
                <c:pt idx="7079">
                  <c:v>16.694228853532728</c:v>
                </c:pt>
                <c:pt idx="7080">
                  <c:v>14.335731579040814</c:v>
                </c:pt>
                <c:pt idx="7081">
                  <c:v>11.514237830770636</c:v>
                </c:pt>
                <c:pt idx="7082">
                  <c:v>33.13752739097923</c:v>
                </c:pt>
                <c:pt idx="7083">
                  <c:v>35.624129257832436</c:v>
                </c:pt>
                <c:pt idx="7084">
                  <c:v>16.798940862815527</c:v>
                </c:pt>
                <c:pt idx="7086">
                  <c:v>26.254127974543966</c:v>
                </c:pt>
                <c:pt idx="7087">
                  <c:v>37.318746581428989</c:v>
                </c:pt>
                <c:pt idx="7088">
                  <c:v>24.206930471682981</c:v>
                </c:pt>
                <c:pt idx="7089">
                  <c:v>13.415643644108643</c:v>
                </c:pt>
                <c:pt idx="7091">
                  <c:v>54.704725368575957</c:v>
                </c:pt>
                <c:pt idx="7101">
                  <c:v>20.368903760014685</c:v>
                </c:pt>
                <c:pt idx="7102">
                  <c:v>22.461862958067218</c:v>
                </c:pt>
                <c:pt idx="7105">
                  <c:v>34.93311105834502</c:v>
                </c:pt>
                <c:pt idx="7107">
                  <c:v>28.120716143530199</c:v>
                </c:pt>
                <c:pt idx="7111">
                  <c:v>66.047407889104576</c:v>
                </c:pt>
                <c:pt idx="7112">
                  <c:v>6.777092739837709</c:v>
                </c:pt>
                <c:pt idx="7116">
                  <c:v>30.627506400300607</c:v>
                </c:pt>
                <c:pt idx="7117">
                  <c:v>19.73807713732268</c:v>
                </c:pt>
                <c:pt idx="7118">
                  <c:v>27.00472669160483</c:v>
                </c:pt>
                <c:pt idx="7120">
                  <c:v>27.867134632787256</c:v>
                </c:pt>
                <c:pt idx="7121">
                  <c:v>38.666256054069223</c:v>
                </c:pt>
                <c:pt idx="7122">
                  <c:v>35.354639818935624</c:v>
                </c:pt>
                <c:pt idx="7123">
                  <c:v>20.027353499843535</c:v>
                </c:pt>
                <c:pt idx="7126">
                  <c:v>32.221526632065661</c:v>
                </c:pt>
                <c:pt idx="7127">
                  <c:v>29.514735571474795</c:v>
                </c:pt>
                <c:pt idx="7128">
                  <c:v>18.55077322606526</c:v>
                </c:pt>
                <c:pt idx="7132">
                  <c:v>9.7875489488404153</c:v>
                </c:pt>
                <c:pt idx="7134">
                  <c:v>25.904896396768684</c:v>
                </c:pt>
                <c:pt idx="7136">
                  <c:v>17.295013097655477</c:v>
                </c:pt>
                <c:pt idx="7137">
                  <c:v>16.795854363608985</c:v>
                </c:pt>
                <c:pt idx="7138">
                  <c:v>11.558902606413904</c:v>
                </c:pt>
                <c:pt idx="7139">
                  <c:v>30.811291043755485</c:v>
                </c:pt>
                <c:pt idx="7141">
                  <c:v>17.498260302975478</c:v>
                </c:pt>
                <c:pt idx="7142">
                  <c:v>18.550895293397033</c:v>
                </c:pt>
                <c:pt idx="7143">
                  <c:v>7.5366240452523563</c:v>
                </c:pt>
                <c:pt idx="7144">
                  <c:v>19.247631456415466</c:v>
                </c:pt>
                <c:pt idx="7145">
                  <c:v>9.7837329418517367</c:v>
                </c:pt>
                <c:pt idx="7146">
                  <c:v>14.53493185084946</c:v>
                </c:pt>
                <c:pt idx="7147">
                  <c:v>13.087947515521947</c:v>
                </c:pt>
                <c:pt idx="7148">
                  <c:v>5.9781789333099322</c:v>
                </c:pt>
                <c:pt idx="7149">
                  <c:v>10.328748392287558</c:v>
                </c:pt>
                <c:pt idx="7151">
                  <c:v>18.793595988525389</c:v>
                </c:pt>
                <c:pt idx="7153">
                  <c:v>12.547074860963505</c:v>
                </c:pt>
                <c:pt idx="7154">
                  <c:v>5.6535640964208556</c:v>
                </c:pt>
                <c:pt idx="7155">
                  <c:v>15.833463497697323</c:v>
                </c:pt>
                <c:pt idx="7157">
                  <c:v>35.953950092192642</c:v>
                </c:pt>
                <c:pt idx="7159">
                  <c:v>18.387595236192773</c:v>
                </c:pt>
                <c:pt idx="7160">
                  <c:v>12.134854346009336</c:v>
                </c:pt>
                <c:pt idx="7162">
                  <c:v>12.513583866950869</c:v>
                </c:pt>
                <c:pt idx="7163">
                  <c:v>10.283607884359377</c:v>
                </c:pt>
                <c:pt idx="7164">
                  <c:v>14.965465104435093</c:v>
                </c:pt>
                <c:pt idx="7166">
                  <c:v>22.427774111345336</c:v>
                </c:pt>
                <c:pt idx="7168">
                  <c:v>20.400230120262012</c:v>
                </c:pt>
                <c:pt idx="7169">
                  <c:v>45.967970522070004</c:v>
                </c:pt>
                <c:pt idx="7170">
                  <c:v>32.972991900116952</c:v>
                </c:pt>
                <c:pt idx="7171">
                  <c:v>14.207552873377319</c:v>
                </c:pt>
                <c:pt idx="7176">
                  <c:v>32.258315758183727</c:v>
                </c:pt>
                <c:pt idx="7180">
                  <c:v>20.090586301785038</c:v>
                </c:pt>
                <c:pt idx="7181">
                  <c:v>12.219316677740824</c:v>
                </c:pt>
                <c:pt idx="7182">
                  <c:v>10.063979130209436</c:v>
                </c:pt>
                <c:pt idx="7183">
                  <c:v>24.004417849668812</c:v>
                </c:pt>
                <c:pt idx="7184">
                  <c:v>31.809037893708027</c:v>
                </c:pt>
                <c:pt idx="7186">
                  <c:v>34.016424254436728</c:v>
                </c:pt>
                <c:pt idx="7187">
                  <c:v>4.9454925495595479</c:v>
                </c:pt>
                <c:pt idx="7188">
                  <c:v>7.3610483058802192</c:v>
                </c:pt>
                <c:pt idx="7189">
                  <c:v>3.781584428136787</c:v>
                </c:pt>
                <c:pt idx="7190">
                  <c:v>13.982453327982453</c:v>
                </c:pt>
                <c:pt idx="7191">
                  <c:v>9.6667546376881877</c:v>
                </c:pt>
                <c:pt idx="7192">
                  <c:v>9.7176354457407168</c:v>
                </c:pt>
                <c:pt idx="7193">
                  <c:v>28.260882602892785</c:v>
                </c:pt>
                <c:pt idx="7194">
                  <c:v>8.9326620413826276</c:v>
                </c:pt>
                <c:pt idx="7195">
                  <c:v>3.1747929632541672</c:v>
                </c:pt>
                <c:pt idx="7196">
                  <c:v>3.0365892539700785</c:v>
                </c:pt>
                <c:pt idx="7198">
                  <c:v>13.683228879432003</c:v>
                </c:pt>
                <c:pt idx="7199">
                  <c:v>10.262960561365553</c:v>
                </c:pt>
                <c:pt idx="7200">
                  <c:v>25.84658988685149</c:v>
                </c:pt>
                <c:pt idx="7201">
                  <c:v>15.499888791426642</c:v>
                </c:pt>
                <c:pt idx="7205">
                  <c:v>30.85246881833142</c:v>
                </c:pt>
                <c:pt idx="7206">
                  <c:v>23.162055749577966</c:v>
                </c:pt>
                <c:pt idx="7207">
                  <c:v>7.2662260072725315</c:v>
                </c:pt>
                <c:pt idx="7208">
                  <c:v>37.421567727249027</c:v>
                </c:pt>
                <c:pt idx="7210">
                  <c:v>11.642308352701827</c:v>
                </c:pt>
                <c:pt idx="7211">
                  <c:v>9.0408504502790397</c:v>
                </c:pt>
                <c:pt idx="7212">
                  <c:v>14.448822986912649</c:v>
                </c:pt>
                <c:pt idx="7213">
                  <c:v>8.2907842540097327</c:v>
                </c:pt>
                <c:pt idx="7215">
                  <c:v>12.204284530495295</c:v>
                </c:pt>
                <c:pt idx="7216">
                  <c:v>10.351907161333182</c:v>
                </c:pt>
                <c:pt idx="7217">
                  <c:v>14.640536495138031</c:v>
                </c:pt>
                <c:pt idx="7218">
                  <c:v>9.1986266821593983</c:v>
                </c:pt>
                <c:pt idx="7219">
                  <c:v>11.522206820212562</c:v>
                </c:pt>
                <c:pt idx="7221">
                  <c:v>38.831298606682807</c:v>
                </c:pt>
                <c:pt idx="7226">
                  <c:v>9.9396260404624091</c:v>
                </c:pt>
                <c:pt idx="7227">
                  <c:v>14.466478197591831</c:v>
                </c:pt>
                <c:pt idx="7228">
                  <c:v>19.822616940856971</c:v>
                </c:pt>
                <c:pt idx="7229">
                  <c:v>35.736882933275773</c:v>
                </c:pt>
                <c:pt idx="7230">
                  <c:v>26.116807708855532</c:v>
                </c:pt>
                <c:pt idx="7231">
                  <c:v>28.474356468288875</c:v>
                </c:pt>
                <c:pt idx="7233">
                  <c:v>21.948124398640488</c:v>
                </c:pt>
                <c:pt idx="7234">
                  <c:v>17.402218495528363</c:v>
                </c:pt>
                <c:pt idx="7235">
                  <c:v>14.468400453976946</c:v>
                </c:pt>
                <c:pt idx="7236">
                  <c:v>10.728935824988822</c:v>
                </c:pt>
                <c:pt idx="7239">
                  <c:v>35.942606308996488</c:v>
                </c:pt>
                <c:pt idx="7241">
                  <c:v>15.901158563911249</c:v>
                </c:pt>
                <c:pt idx="7242">
                  <c:v>48.297262643028382</c:v>
                </c:pt>
                <c:pt idx="7244">
                  <c:v>4.4402004558053996</c:v>
                </c:pt>
                <c:pt idx="7245">
                  <c:v>6.0340939349566316</c:v>
                </c:pt>
                <c:pt idx="7246">
                  <c:v>16.36488928515131</c:v>
                </c:pt>
                <c:pt idx="7247">
                  <c:v>31.552285026635456</c:v>
                </c:pt>
                <c:pt idx="7249">
                  <c:v>18.08899028457845</c:v>
                </c:pt>
                <c:pt idx="7250">
                  <c:v>3.9498587389018271</c:v>
                </c:pt>
                <c:pt idx="7252">
                  <c:v>11.9123295238539</c:v>
                </c:pt>
                <c:pt idx="7253">
                  <c:v>5.0340098794823342</c:v>
                </c:pt>
                <c:pt idx="7254">
                  <c:v>7.4908772771184866</c:v>
                </c:pt>
                <c:pt idx="7255">
                  <c:v>8.0111863368447072</c:v>
                </c:pt>
                <c:pt idx="7256">
                  <c:v>14.706820530050466</c:v>
                </c:pt>
                <c:pt idx="7257">
                  <c:v>16.601301308367361</c:v>
                </c:pt>
                <c:pt idx="7258">
                  <c:v>2.211961326362375</c:v>
                </c:pt>
                <c:pt idx="7259">
                  <c:v>11.93257270508566</c:v>
                </c:pt>
                <c:pt idx="7261">
                  <c:v>14.49999005639623</c:v>
                </c:pt>
                <c:pt idx="7262">
                  <c:v>8.9899677840632197</c:v>
                </c:pt>
                <c:pt idx="7264">
                  <c:v>27.506520570698395</c:v>
                </c:pt>
                <c:pt idx="7265">
                  <c:v>28.857089964541327</c:v>
                </c:pt>
                <c:pt idx="7266">
                  <c:v>8.0235571809305828</c:v>
                </c:pt>
                <c:pt idx="7268">
                  <c:v>15.343399788358955</c:v>
                </c:pt>
                <c:pt idx="7269">
                  <c:v>19.893399270496769</c:v>
                </c:pt>
                <c:pt idx="7270">
                  <c:v>33.60210369783568</c:v>
                </c:pt>
                <c:pt idx="7271">
                  <c:v>40.153166140506173</c:v>
                </c:pt>
                <c:pt idx="7272">
                  <c:v>14.373634390049212</c:v>
                </c:pt>
                <c:pt idx="7273">
                  <c:v>6.4983323391941541</c:v>
                </c:pt>
                <c:pt idx="7274">
                  <c:v>14.293384289079475</c:v>
                </c:pt>
                <c:pt idx="7275">
                  <c:v>20.157718873409422</c:v>
                </c:pt>
                <c:pt idx="7277">
                  <c:v>11.061356120047574</c:v>
                </c:pt>
                <c:pt idx="7278">
                  <c:v>18.745722817021004</c:v>
                </c:pt>
                <c:pt idx="7280">
                  <c:v>18.192720202151708</c:v>
                </c:pt>
                <c:pt idx="7281">
                  <c:v>3.0261134997716961</c:v>
                </c:pt>
                <c:pt idx="7282">
                  <c:v>35.686208562727458</c:v>
                </c:pt>
                <c:pt idx="7283">
                  <c:v>9.1129588358381923</c:v>
                </c:pt>
                <c:pt idx="7285">
                  <c:v>15.047728590889905</c:v>
                </c:pt>
                <c:pt idx="7286">
                  <c:v>36.100447550708509</c:v>
                </c:pt>
                <c:pt idx="7287">
                  <c:v>12.351951430513617</c:v>
                </c:pt>
                <c:pt idx="7289">
                  <c:v>13.751301236714367</c:v>
                </c:pt>
                <c:pt idx="7290">
                  <c:v>26.401776390444354</c:v>
                </c:pt>
                <c:pt idx="7291">
                  <c:v>9.9487026556640927</c:v>
                </c:pt>
                <c:pt idx="7292">
                  <c:v>4.9507437374368575</c:v>
                </c:pt>
                <c:pt idx="7293">
                  <c:v>10.166941945289892</c:v>
                </c:pt>
                <c:pt idx="7295">
                  <c:v>31.245739952926389</c:v>
                </c:pt>
                <c:pt idx="7296">
                  <c:v>59.599370193635423</c:v>
                </c:pt>
                <c:pt idx="7297">
                  <c:v>30.222752478296695</c:v>
                </c:pt>
                <c:pt idx="7298">
                  <c:v>4.7523422799305735</c:v>
                </c:pt>
                <c:pt idx="7300">
                  <c:v>13.531053287222411</c:v>
                </c:pt>
                <c:pt idx="7301">
                  <c:v>32.808658825703461</c:v>
                </c:pt>
                <c:pt idx="7302">
                  <c:v>23.387312378836008</c:v>
                </c:pt>
                <c:pt idx="7303">
                  <c:v>18.058111732504408</c:v>
                </c:pt>
                <c:pt idx="7306">
                  <c:v>18.651754391664095</c:v>
                </c:pt>
                <c:pt idx="7307">
                  <c:v>10.631868982691378</c:v>
                </c:pt>
                <c:pt idx="7308">
                  <c:v>7.3091359668160676</c:v>
                </c:pt>
                <c:pt idx="7309">
                  <c:v>37.773051727161985</c:v>
                </c:pt>
                <c:pt idx="7310">
                  <c:v>19.54570640164917</c:v>
                </c:pt>
                <c:pt idx="7312">
                  <c:v>31.763901434848425</c:v>
                </c:pt>
                <c:pt idx="7315">
                  <c:v>80.107177736109264</c:v>
                </c:pt>
                <c:pt idx="7320">
                  <c:v>45.141538300198562</c:v>
                </c:pt>
                <c:pt idx="7322">
                  <c:v>23.889979668571197</c:v>
                </c:pt>
                <c:pt idx="7326">
                  <c:v>23.136293982641824</c:v>
                </c:pt>
                <c:pt idx="7328">
                  <c:v>10.318048259864652</c:v>
                </c:pt>
                <c:pt idx="7329">
                  <c:v>31.141112863232763</c:v>
                </c:pt>
                <c:pt idx="7331">
                  <c:v>25.952854113851583</c:v>
                </c:pt>
                <c:pt idx="7332">
                  <c:v>35.411431888113896</c:v>
                </c:pt>
                <c:pt idx="7337">
                  <c:v>40.719889690145138</c:v>
                </c:pt>
                <c:pt idx="7338">
                  <c:v>28.309854427025694</c:v>
                </c:pt>
                <c:pt idx="7339">
                  <c:v>9.2418330598933451</c:v>
                </c:pt>
                <c:pt idx="7340">
                  <c:v>18.528955219925873</c:v>
                </c:pt>
                <c:pt idx="7341">
                  <c:v>35.489120836509699</c:v>
                </c:pt>
                <c:pt idx="7342">
                  <c:v>37.05531964053278</c:v>
                </c:pt>
                <c:pt idx="7343">
                  <c:v>13.788062170456461</c:v>
                </c:pt>
                <c:pt idx="7344">
                  <c:v>28.143787770856704</c:v>
                </c:pt>
                <c:pt idx="7345">
                  <c:v>9.1556601728425537</c:v>
                </c:pt>
                <c:pt idx="7347">
                  <c:v>16.035170300361674</c:v>
                </c:pt>
                <c:pt idx="7349">
                  <c:v>22.788976258652493</c:v>
                </c:pt>
                <c:pt idx="7351">
                  <c:v>14.490150001471083</c:v>
                </c:pt>
                <c:pt idx="7352">
                  <c:v>6.4704473731120355</c:v>
                </c:pt>
                <c:pt idx="7353">
                  <c:v>27.084292996193394</c:v>
                </c:pt>
                <c:pt idx="7355">
                  <c:v>36.111663676977507</c:v>
                </c:pt>
                <c:pt idx="7356">
                  <c:v>52.38517070139801</c:v>
                </c:pt>
                <c:pt idx="7357">
                  <c:v>2.1525594341978831</c:v>
                </c:pt>
                <c:pt idx="7358">
                  <c:v>16.946121507453576</c:v>
                </c:pt>
                <c:pt idx="7359">
                  <c:v>3.7255957441758749</c:v>
                </c:pt>
                <c:pt idx="7365">
                  <c:v>53.750766900331001</c:v>
                </c:pt>
                <c:pt idx="7366">
                  <c:v>23.717733433981717</c:v>
                </c:pt>
                <c:pt idx="7367">
                  <c:v>12.066899948565366</c:v>
                </c:pt>
                <c:pt idx="7368">
                  <c:v>1.7387017016846105</c:v>
                </c:pt>
                <c:pt idx="7376">
                  <c:v>23.656011992523716</c:v>
                </c:pt>
                <c:pt idx="7377">
                  <c:v>41.109217349336198</c:v>
                </c:pt>
                <c:pt idx="7378">
                  <c:v>14.186517853143124</c:v>
                </c:pt>
                <c:pt idx="7379">
                  <c:v>14.080636956336109</c:v>
                </c:pt>
                <c:pt idx="7380">
                  <c:v>7.8902479422316372</c:v>
                </c:pt>
                <c:pt idx="7381">
                  <c:v>9.8680408859721656</c:v>
                </c:pt>
                <c:pt idx="7382">
                  <c:v>18.559834602641143</c:v>
                </c:pt>
                <c:pt idx="7383">
                  <c:v>21.320409269655492</c:v>
                </c:pt>
                <c:pt idx="7384">
                  <c:v>27.330353198972784</c:v>
                </c:pt>
                <c:pt idx="7385">
                  <c:v>48.021246979722804</c:v>
                </c:pt>
                <c:pt idx="7386">
                  <c:v>13.351540897407901</c:v>
                </c:pt>
                <c:pt idx="7387">
                  <c:v>30.524878736519284</c:v>
                </c:pt>
                <c:pt idx="7388">
                  <c:v>25.055003152797916</c:v>
                </c:pt>
                <c:pt idx="7389">
                  <c:v>28.087672249039546</c:v>
                </c:pt>
                <c:pt idx="7390">
                  <c:v>40.48272016966299</c:v>
                </c:pt>
                <c:pt idx="7391">
                  <c:v>13.674286108758437</c:v>
                </c:pt>
                <c:pt idx="7392">
                  <c:v>18.448248292097325</c:v>
                </c:pt>
                <c:pt idx="7393">
                  <c:v>4.3508448932966921</c:v>
                </c:pt>
                <c:pt idx="7394">
                  <c:v>10.000695068781361</c:v>
                </c:pt>
                <c:pt idx="7395">
                  <c:v>23.765378320680668</c:v>
                </c:pt>
                <c:pt idx="7397">
                  <c:v>21.499030035785303</c:v>
                </c:pt>
                <c:pt idx="7398">
                  <c:v>18.040181282004809</c:v>
                </c:pt>
                <c:pt idx="7399">
                  <c:v>27.8688393888268</c:v>
                </c:pt>
                <c:pt idx="7401">
                  <c:v>7.7766785212567235</c:v>
                </c:pt>
                <c:pt idx="7402">
                  <c:v>15.583613226866412</c:v>
                </c:pt>
                <c:pt idx="7404">
                  <c:v>22.072655355753312</c:v>
                </c:pt>
                <c:pt idx="7405">
                  <c:v>16.994050673314398</c:v>
                </c:pt>
                <c:pt idx="7407">
                  <c:v>5.9632760934810909</c:v>
                </c:pt>
                <c:pt idx="7408">
                  <c:v>13.717946936166831</c:v>
                </c:pt>
                <c:pt idx="7409">
                  <c:v>15.910651947860346</c:v>
                </c:pt>
                <c:pt idx="7410">
                  <c:v>18.959340615278737</c:v>
                </c:pt>
                <c:pt idx="7415">
                  <c:v>16.237388965331622</c:v>
                </c:pt>
                <c:pt idx="7416">
                  <c:v>15.338119527813564</c:v>
                </c:pt>
                <c:pt idx="7417">
                  <c:v>24.068627019735114</c:v>
                </c:pt>
                <c:pt idx="7418">
                  <c:v>56.980657280162347</c:v>
                </c:pt>
                <c:pt idx="7420">
                  <c:v>57.538789299971228</c:v>
                </c:pt>
                <c:pt idx="7422">
                  <c:v>12.149725720642559</c:v>
                </c:pt>
                <c:pt idx="7424">
                  <c:v>17.278772820094339</c:v>
                </c:pt>
                <c:pt idx="7425">
                  <c:v>29.418300785582318</c:v>
                </c:pt>
                <c:pt idx="7431">
                  <c:v>27.907599252046282</c:v>
                </c:pt>
                <c:pt idx="7432">
                  <c:v>29.012010803632528</c:v>
                </c:pt>
                <c:pt idx="7434">
                  <c:v>16.621787340600982</c:v>
                </c:pt>
                <c:pt idx="7435">
                  <c:v>14.859373795892353</c:v>
                </c:pt>
                <c:pt idx="7436">
                  <c:v>46.728037870696426</c:v>
                </c:pt>
                <c:pt idx="7437">
                  <c:v>13.805957297632151</c:v>
                </c:pt>
                <c:pt idx="7439">
                  <c:v>7.3517679619052689</c:v>
                </c:pt>
                <c:pt idx="7441">
                  <c:v>6.0202831852421239</c:v>
                </c:pt>
                <c:pt idx="7442">
                  <c:v>20.768914987404809</c:v>
                </c:pt>
                <c:pt idx="7444">
                  <c:v>9.5016355484312065</c:v>
                </c:pt>
                <c:pt idx="7445">
                  <c:v>23.739756581246397</c:v>
                </c:pt>
                <c:pt idx="7446">
                  <c:v>11.337856087856837</c:v>
                </c:pt>
                <c:pt idx="7447">
                  <c:v>18.172628527014918</c:v>
                </c:pt>
                <c:pt idx="7448">
                  <c:v>10.400697152836692</c:v>
                </c:pt>
                <c:pt idx="7449">
                  <c:v>39.024044365640421</c:v>
                </c:pt>
                <c:pt idx="7450">
                  <c:v>11.769720170858564</c:v>
                </c:pt>
                <c:pt idx="7451">
                  <c:v>10.264440786238463</c:v>
                </c:pt>
                <c:pt idx="7452">
                  <c:v>10.084510879010526</c:v>
                </c:pt>
                <c:pt idx="7453">
                  <c:v>37.410221290823237</c:v>
                </c:pt>
                <c:pt idx="7454">
                  <c:v>47.42681607689024</c:v>
                </c:pt>
                <c:pt idx="7456">
                  <c:v>43.367999683159965</c:v>
                </c:pt>
                <c:pt idx="7457">
                  <c:v>41.019033941861402</c:v>
                </c:pt>
                <c:pt idx="7458">
                  <c:v>28.654410233738208</c:v>
                </c:pt>
                <c:pt idx="7460">
                  <c:v>5.4028610756607209</c:v>
                </c:pt>
                <c:pt idx="7461">
                  <c:v>2.0355808582056718</c:v>
                </c:pt>
                <c:pt idx="7462">
                  <c:v>29.933408944183533</c:v>
                </c:pt>
                <c:pt idx="7463">
                  <c:v>12.787912729467385</c:v>
                </c:pt>
                <c:pt idx="7464">
                  <c:v>27.445733151838958</c:v>
                </c:pt>
                <c:pt idx="7467">
                  <c:v>18.828962182586135</c:v>
                </c:pt>
                <c:pt idx="7470">
                  <c:v>23.377299273917803</c:v>
                </c:pt>
                <c:pt idx="7471">
                  <c:v>22.12329586129276</c:v>
                </c:pt>
                <c:pt idx="7472">
                  <c:v>30.305425480254687</c:v>
                </c:pt>
                <c:pt idx="7473">
                  <c:v>12.076654996179915</c:v>
                </c:pt>
                <c:pt idx="7475">
                  <c:v>8.5640489651733596</c:v>
                </c:pt>
                <c:pt idx="7476">
                  <c:v>11.221358939921465</c:v>
                </c:pt>
                <c:pt idx="7477">
                  <c:v>5.2520748299751538</c:v>
                </c:pt>
                <c:pt idx="7478">
                  <c:v>15.688916201445451</c:v>
                </c:pt>
                <c:pt idx="7479">
                  <c:v>21.141679889884479</c:v>
                </c:pt>
                <c:pt idx="7482">
                  <c:v>17.256198391960677</c:v>
                </c:pt>
                <c:pt idx="7483">
                  <c:v>30.556823526965182</c:v>
                </c:pt>
                <c:pt idx="7485">
                  <c:v>8.9235545256726638</c:v>
                </c:pt>
                <c:pt idx="7486">
                  <c:v>12.389875493863038</c:v>
                </c:pt>
                <c:pt idx="7487">
                  <c:v>32.450329668742519</c:v>
                </c:pt>
                <c:pt idx="7488">
                  <c:v>5.1468676369192901</c:v>
                </c:pt>
                <c:pt idx="7489">
                  <c:v>16.485485351506295</c:v>
                </c:pt>
                <c:pt idx="7490">
                  <c:v>7.9390502211131047</c:v>
                </c:pt>
                <c:pt idx="7491">
                  <c:v>14.802843212688769</c:v>
                </c:pt>
                <c:pt idx="7492">
                  <c:v>17.429852945757332</c:v>
                </c:pt>
                <c:pt idx="7493">
                  <c:v>17.346877340425475</c:v>
                </c:pt>
                <c:pt idx="7494">
                  <c:v>24.292562749497542</c:v>
                </c:pt>
                <c:pt idx="7495">
                  <c:v>13.158288008948052</c:v>
                </c:pt>
                <c:pt idx="7496">
                  <c:v>18.540809444732172</c:v>
                </c:pt>
                <c:pt idx="7497">
                  <c:v>6.5642776377764376</c:v>
                </c:pt>
                <c:pt idx="7498">
                  <c:v>23.25669109710687</c:v>
                </c:pt>
                <c:pt idx="7499">
                  <c:v>24.153608375740703</c:v>
                </c:pt>
                <c:pt idx="7501">
                  <c:v>29.174170183876242</c:v>
                </c:pt>
                <c:pt idx="7502">
                  <c:v>9.1216648566801695</c:v>
                </c:pt>
                <c:pt idx="7503">
                  <c:v>13.568543439607469</c:v>
                </c:pt>
                <c:pt idx="7504">
                  <c:v>8.7732240510893647</c:v>
                </c:pt>
                <c:pt idx="7505">
                  <c:v>10.145036801312296</c:v>
                </c:pt>
                <c:pt idx="7506">
                  <c:v>15.584873070444919</c:v>
                </c:pt>
                <c:pt idx="7508">
                  <c:v>31.785098097725704</c:v>
                </c:pt>
                <c:pt idx="7510">
                  <c:v>15.715703407261719</c:v>
                </c:pt>
                <c:pt idx="7512">
                  <c:v>28.168339702791652</c:v>
                </c:pt>
                <c:pt idx="7516">
                  <c:v>18.80340909978203</c:v>
                </c:pt>
                <c:pt idx="7517">
                  <c:v>72.652628616323838</c:v>
                </c:pt>
                <c:pt idx="7520">
                  <c:v>30.887515179661918</c:v>
                </c:pt>
                <c:pt idx="7521">
                  <c:v>49.627315268532442</c:v>
                </c:pt>
                <c:pt idx="7522">
                  <c:v>26.315969120200904</c:v>
                </c:pt>
                <c:pt idx="7523">
                  <c:v>17.941963706054924</c:v>
                </c:pt>
                <c:pt idx="7524">
                  <c:v>16.158424917008084</c:v>
                </c:pt>
                <c:pt idx="7526">
                  <c:v>22.388315580279084</c:v>
                </c:pt>
                <c:pt idx="7528">
                  <c:v>53.511444340571167</c:v>
                </c:pt>
                <c:pt idx="7529">
                  <c:v>26.865866609544263</c:v>
                </c:pt>
                <c:pt idx="7530">
                  <c:v>26.403332758747233</c:v>
                </c:pt>
                <c:pt idx="7531">
                  <c:v>9.9035193518706954</c:v>
                </c:pt>
                <c:pt idx="7532">
                  <c:v>7.7673750890449877</c:v>
                </c:pt>
                <c:pt idx="7533">
                  <c:v>5.3915357075795409</c:v>
                </c:pt>
                <c:pt idx="7534">
                  <c:v>24.980537209559891</c:v>
                </c:pt>
                <c:pt idx="7535">
                  <c:v>19.712638124599646</c:v>
                </c:pt>
                <c:pt idx="7537">
                  <c:v>15.167536498288623</c:v>
                </c:pt>
                <c:pt idx="7538">
                  <c:v>33.924392135494038</c:v>
                </c:pt>
                <c:pt idx="7539">
                  <c:v>39.329200464273555</c:v>
                </c:pt>
                <c:pt idx="7540">
                  <c:v>14.816284512075622</c:v>
                </c:pt>
                <c:pt idx="7541">
                  <c:v>2.6068930470352494</c:v>
                </c:pt>
                <c:pt idx="7543">
                  <c:v>17.929182075114245</c:v>
                </c:pt>
                <c:pt idx="7544">
                  <c:v>22.153876933923854</c:v>
                </c:pt>
                <c:pt idx="7545">
                  <c:v>22.167754574445716</c:v>
                </c:pt>
                <c:pt idx="7546">
                  <c:v>34.99638230787815</c:v>
                </c:pt>
                <c:pt idx="7547">
                  <c:v>11.42327207173615</c:v>
                </c:pt>
                <c:pt idx="7548">
                  <c:v>22.411992604485864</c:v>
                </c:pt>
                <c:pt idx="7549">
                  <c:v>20.062419439423081</c:v>
                </c:pt>
                <c:pt idx="7551">
                  <c:v>24.397043738696283</c:v>
                </c:pt>
                <c:pt idx="7552">
                  <c:v>21.665128042685797</c:v>
                </c:pt>
                <c:pt idx="7553">
                  <c:v>25.739199504908257</c:v>
                </c:pt>
                <c:pt idx="7555">
                  <c:v>54.277175158206568</c:v>
                </c:pt>
                <c:pt idx="7556">
                  <c:v>19.224815119761242</c:v>
                </c:pt>
                <c:pt idx="7559">
                  <c:v>20.712449809929527</c:v>
                </c:pt>
                <c:pt idx="7560">
                  <c:v>55.252716460988594</c:v>
                </c:pt>
                <c:pt idx="7564">
                  <c:v>8.7236923899034711</c:v>
                </c:pt>
                <c:pt idx="7567">
                  <c:v>8.4484547676602144</c:v>
                </c:pt>
                <c:pt idx="7569">
                  <c:v>14.374446629194953</c:v>
                </c:pt>
                <c:pt idx="7570">
                  <c:v>8.6146269462823106</c:v>
                </c:pt>
                <c:pt idx="7571">
                  <c:v>3.7317254197587468</c:v>
                </c:pt>
                <c:pt idx="7572">
                  <c:v>13.786801343668314</c:v>
                </c:pt>
                <c:pt idx="7573">
                  <c:v>25.172601481602907</c:v>
                </c:pt>
                <c:pt idx="7575">
                  <c:v>12.50931839264428</c:v>
                </c:pt>
                <c:pt idx="7576">
                  <c:v>20.695502948192672</c:v>
                </c:pt>
                <c:pt idx="7578">
                  <c:v>10.383279774953786</c:v>
                </c:pt>
                <c:pt idx="7579">
                  <c:v>19.217854371509254</c:v>
                </c:pt>
                <c:pt idx="7580">
                  <c:v>24.246614072495305</c:v>
                </c:pt>
                <c:pt idx="7583">
                  <c:v>38.857360915881841</c:v>
                </c:pt>
                <c:pt idx="7584">
                  <c:v>16.636213700123296</c:v>
                </c:pt>
                <c:pt idx="7587">
                  <c:v>51.407448474290298</c:v>
                </c:pt>
                <c:pt idx="7588">
                  <c:v>10.200403041720008</c:v>
                </c:pt>
                <c:pt idx="7589">
                  <c:v>28.191671958217647</c:v>
                </c:pt>
                <c:pt idx="7590">
                  <c:v>3.7551321977670602</c:v>
                </c:pt>
                <c:pt idx="7598">
                  <c:v>63.323576836087412</c:v>
                </c:pt>
                <c:pt idx="7599">
                  <c:v>22.305985436880761</c:v>
                </c:pt>
                <c:pt idx="7601">
                  <c:v>38.686533085530428</c:v>
                </c:pt>
                <c:pt idx="7603">
                  <c:v>14.133961194871961</c:v>
                </c:pt>
                <c:pt idx="7605">
                  <c:v>22.023017990714617</c:v>
                </c:pt>
                <c:pt idx="7606">
                  <c:v>16.53250777752773</c:v>
                </c:pt>
                <c:pt idx="7607">
                  <c:v>7.523484211141902</c:v>
                </c:pt>
                <c:pt idx="7608">
                  <c:v>11.535280110972002</c:v>
                </c:pt>
                <c:pt idx="7610">
                  <c:v>17.071095073867383</c:v>
                </c:pt>
                <c:pt idx="7611">
                  <c:v>14.212305938651035</c:v>
                </c:pt>
                <c:pt idx="7612">
                  <c:v>10.758060023210875</c:v>
                </c:pt>
                <c:pt idx="7613">
                  <c:v>18.37194276714197</c:v>
                </c:pt>
                <c:pt idx="7614">
                  <c:v>12.719143020193297</c:v>
                </c:pt>
                <c:pt idx="7615">
                  <c:v>21.679826259013698</c:v>
                </c:pt>
                <c:pt idx="7616">
                  <c:v>10.007414165546699</c:v>
                </c:pt>
                <c:pt idx="7618">
                  <c:v>26.859852447334603</c:v>
                </c:pt>
                <c:pt idx="7620">
                  <c:v>16.120827281629797</c:v>
                </c:pt>
                <c:pt idx="7621">
                  <c:v>27.826817462301545</c:v>
                </c:pt>
                <c:pt idx="7622">
                  <c:v>23.173494482180402</c:v>
                </c:pt>
                <c:pt idx="7624">
                  <c:v>11.260782485109733</c:v>
                </c:pt>
                <c:pt idx="7625">
                  <c:v>23.286481675188348</c:v>
                </c:pt>
                <c:pt idx="7626">
                  <c:v>14.360625775598255</c:v>
                </c:pt>
                <c:pt idx="7631">
                  <c:v>14.858918175446314</c:v>
                </c:pt>
                <c:pt idx="7634">
                  <c:v>73.709697283223036</c:v>
                </c:pt>
                <c:pt idx="7635">
                  <c:v>5.2470126159774342</c:v>
                </c:pt>
                <c:pt idx="7636">
                  <c:v>3.98333080153632</c:v>
                </c:pt>
                <c:pt idx="7638">
                  <c:v>30.736977014072657</c:v>
                </c:pt>
                <c:pt idx="7639">
                  <c:v>7.5629834310608146</c:v>
                </c:pt>
                <c:pt idx="7640">
                  <c:v>14.049559710899933</c:v>
                </c:pt>
                <c:pt idx="7641">
                  <c:v>5.4566356845587496</c:v>
                </c:pt>
                <c:pt idx="7642">
                  <c:v>20.95697030506582</c:v>
                </c:pt>
                <c:pt idx="7643">
                  <c:v>9.2241123021550919</c:v>
                </c:pt>
                <c:pt idx="7644">
                  <c:v>15.055677863468379</c:v>
                </c:pt>
                <c:pt idx="7645">
                  <c:v>37.657996831749493</c:v>
                </c:pt>
                <c:pt idx="7646">
                  <c:v>13.506669208120336</c:v>
                </c:pt>
                <c:pt idx="7647">
                  <c:v>14.100314316724738</c:v>
                </c:pt>
                <c:pt idx="7648">
                  <c:v>2.0548560773331928</c:v>
                </c:pt>
                <c:pt idx="7650">
                  <c:v>10.68664122610163</c:v>
                </c:pt>
                <c:pt idx="7652">
                  <c:v>11.046084361536366</c:v>
                </c:pt>
                <c:pt idx="7654">
                  <c:v>12.859737489074188</c:v>
                </c:pt>
                <c:pt idx="7657">
                  <c:v>19.029511741879482</c:v>
                </c:pt>
                <c:pt idx="7658">
                  <c:v>7.4168333957905759</c:v>
                </c:pt>
                <c:pt idx="7661">
                  <c:v>27.843179729828893</c:v>
                </c:pt>
                <c:pt idx="7662">
                  <c:v>23.239433372076761</c:v>
                </c:pt>
                <c:pt idx="7663">
                  <c:v>22.423377645604706</c:v>
                </c:pt>
                <c:pt idx="7664">
                  <c:v>7.3930726472008459</c:v>
                </c:pt>
                <c:pt idx="7665">
                  <c:v>5.0967116516059043</c:v>
                </c:pt>
                <c:pt idx="7666">
                  <c:v>25.220079336373612</c:v>
                </c:pt>
                <c:pt idx="7667">
                  <c:v>15.254683937535765</c:v>
                </c:pt>
                <c:pt idx="7668">
                  <c:v>41.384768359559956</c:v>
                </c:pt>
                <c:pt idx="7669">
                  <c:v>11.239085992216449</c:v>
                </c:pt>
                <c:pt idx="7671">
                  <c:v>25.005088997722076</c:v>
                </c:pt>
                <c:pt idx="7672">
                  <c:v>22.972863092369685</c:v>
                </c:pt>
                <c:pt idx="7677">
                  <c:v>38.882433482613379</c:v>
                </c:pt>
                <c:pt idx="7681">
                  <c:v>12.599182260710872</c:v>
                </c:pt>
                <c:pt idx="7682">
                  <c:v>15.772901792534565</c:v>
                </c:pt>
                <c:pt idx="7683">
                  <c:v>26.465665138392698</c:v>
                </c:pt>
                <c:pt idx="7684">
                  <c:v>91.917473307726027</c:v>
                </c:pt>
                <c:pt idx="7687">
                  <c:v>41.855573859036639</c:v>
                </c:pt>
                <c:pt idx="7696">
                  <c:v>12.892562077658001</c:v>
                </c:pt>
                <c:pt idx="7697">
                  <c:v>26.361761955579482</c:v>
                </c:pt>
                <c:pt idx="7698">
                  <c:v>38.033325000175147</c:v>
                </c:pt>
                <c:pt idx="7700">
                  <c:v>8.5749896717228502</c:v>
                </c:pt>
                <c:pt idx="7701">
                  <c:v>5.7547492537463478</c:v>
                </c:pt>
                <c:pt idx="7702">
                  <c:v>11.90193195060494</c:v>
                </c:pt>
                <c:pt idx="7703">
                  <c:v>13.079335634215264</c:v>
                </c:pt>
                <c:pt idx="7704">
                  <c:v>11.695639242575453</c:v>
                </c:pt>
                <c:pt idx="7705">
                  <c:v>12.14047982882771</c:v>
                </c:pt>
                <c:pt idx="7706">
                  <c:v>16.815525980552465</c:v>
                </c:pt>
                <c:pt idx="7707">
                  <c:v>22.159486862799213</c:v>
                </c:pt>
                <c:pt idx="7709">
                  <c:v>16.637974231098511</c:v>
                </c:pt>
                <c:pt idx="7710">
                  <c:v>18.520920481706693</c:v>
                </c:pt>
                <c:pt idx="7713">
                  <c:v>13.741518920551599</c:v>
                </c:pt>
                <c:pt idx="7714">
                  <c:v>9.4302951330756581</c:v>
                </c:pt>
                <c:pt idx="7715">
                  <c:v>13.397227062594414</c:v>
                </c:pt>
                <c:pt idx="7718">
                  <c:v>13.491209224613135</c:v>
                </c:pt>
                <c:pt idx="7719">
                  <c:v>5.9546368531628655</c:v>
                </c:pt>
                <c:pt idx="7720">
                  <c:v>8.2964889934189028</c:v>
                </c:pt>
                <c:pt idx="7721">
                  <c:v>15.714724746637723</c:v>
                </c:pt>
                <c:pt idx="7722">
                  <c:v>19.966767101673451</c:v>
                </c:pt>
                <c:pt idx="7723">
                  <c:v>32.095217535239343</c:v>
                </c:pt>
                <c:pt idx="7726">
                  <c:v>21.828220484145451</c:v>
                </c:pt>
                <c:pt idx="7727">
                  <c:v>17.847774300133626</c:v>
                </c:pt>
                <c:pt idx="7728">
                  <c:v>97.181727419341868</c:v>
                </c:pt>
                <c:pt idx="7729">
                  <c:v>26.984966504360809</c:v>
                </c:pt>
                <c:pt idx="7731">
                  <c:v>23.292056225660925</c:v>
                </c:pt>
                <c:pt idx="7732">
                  <c:v>48.448040460815101</c:v>
                </c:pt>
                <c:pt idx="7734">
                  <c:v>56.025455331962661</c:v>
                </c:pt>
                <c:pt idx="7735">
                  <c:v>16.365353261911775</c:v>
                </c:pt>
                <c:pt idx="7736">
                  <c:v>5.210412580362191</c:v>
                </c:pt>
                <c:pt idx="7737">
                  <c:v>13.929381446949723</c:v>
                </c:pt>
                <c:pt idx="7738">
                  <c:v>33.397041111997481</c:v>
                </c:pt>
                <c:pt idx="7739">
                  <c:v>7.3378115290290538</c:v>
                </c:pt>
                <c:pt idx="7741">
                  <c:v>23.348667105909374</c:v>
                </c:pt>
                <c:pt idx="7744">
                  <c:v>19.494930534820558</c:v>
                </c:pt>
                <c:pt idx="7746">
                  <c:v>5.9183905849008429</c:v>
                </c:pt>
                <c:pt idx="7747">
                  <c:v>15.482176339646013</c:v>
                </c:pt>
                <c:pt idx="7748">
                  <c:v>36.328607032405252</c:v>
                </c:pt>
                <c:pt idx="7749">
                  <c:v>13.353006777671039</c:v>
                </c:pt>
                <c:pt idx="7750">
                  <c:v>2.8660714338022815</c:v>
                </c:pt>
                <c:pt idx="7751">
                  <c:v>5.5571844428478627</c:v>
                </c:pt>
                <c:pt idx="7752">
                  <c:v>15.124971719239733</c:v>
                </c:pt>
                <c:pt idx="7753">
                  <c:v>9.0622575867664583</c:v>
                </c:pt>
                <c:pt idx="7754">
                  <c:v>6.4779038457501184</c:v>
                </c:pt>
                <c:pt idx="7755">
                  <c:v>11.248816885845436</c:v>
                </c:pt>
                <c:pt idx="7756">
                  <c:v>36.407682820360485</c:v>
                </c:pt>
                <c:pt idx="7757">
                  <c:v>14.087440732853763</c:v>
                </c:pt>
                <c:pt idx="7758">
                  <c:v>8.3496774826750446</c:v>
                </c:pt>
                <c:pt idx="7759">
                  <c:v>11.554365690128121</c:v>
                </c:pt>
                <c:pt idx="7760">
                  <c:v>25.678798612601859</c:v>
                </c:pt>
                <c:pt idx="7761">
                  <c:v>13.235626278713344</c:v>
                </c:pt>
                <c:pt idx="7762">
                  <c:v>14.354128424885188</c:v>
                </c:pt>
                <c:pt idx="7763">
                  <c:v>14.057971801929517</c:v>
                </c:pt>
                <c:pt idx="7765">
                  <c:v>21.441660200640541</c:v>
                </c:pt>
                <c:pt idx="7767">
                  <c:v>5.450572889929818</c:v>
                </c:pt>
                <c:pt idx="7768">
                  <c:v>10.664562747185455</c:v>
                </c:pt>
                <c:pt idx="7769">
                  <c:v>14.043992538759023</c:v>
                </c:pt>
                <c:pt idx="7770">
                  <c:v>12.053583410524723</c:v>
                </c:pt>
                <c:pt idx="7772">
                  <c:v>18.357981645386602</c:v>
                </c:pt>
                <c:pt idx="7773">
                  <c:v>20.041427689473611</c:v>
                </c:pt>
                <c:pt idx="7776">
                  <c:v>43.846710655205499</c:v>
                </c:pt>
                <c:pt idx="7778">
                  <c:v>13.63979123684439</c:v>
                </c:pt>
                <c:pt idx="7780">
                  <c:v>16.509684238576071</c:v>
                </c:pt>
                <c:pt idx="7781">
                  <c:v>46.936821706769308</c:v>
                </c:pt>
                <c:pt idx="7782">
                  <c:v>11.756163464991944</c:v>
                </c:pt>
                <c:pt idx="7783">
                  <c:v>13.756282615272847</c:v>
                </c:pt>
                <c:pt idx="7784">
                  <c:v>24.169162357409483</c:v>
                </c:pt>
                <c:pt idx="7785">
                  <c:v>38.509629920150694</c:v>
                </c:pt>
                <c:pt idx="7786">
                  <c:v>6.1406009475368162</c:v>
                </c:pt>
                <c:pt idx="7789">
                  <c:v>30.026066415389419</c:v>
                </c:pt>
                <c:pt idx="7791">
                  <c:v>27.768143884693224</c:v>
                </c:pt>
                <c:pt idx="7792">
                  <c:v>17.682357897019116</c:v>
                </c:pt>
                <c:pt idx="7793">
                  <c:v>20.35541873348377</c:v>
                </c:pt>
                <c:pt idx="7795">
                  <c:v>77.273969572906097</c:v>
                </c:pt>
                <c:pt idx="7796">
                  <c:v>16.513973245806348</c:v>
                </c:pt>
                <c:pt idx="7797">
                  <c:v>19.784197278533512</c:v>
                </c:pt>
                <c:pt idx="7801">
                  <c:v>62.283187662986371</c:v>
                </c:pt>
                <c:pt idx="7803">
                  <c:v>14.659758714147527</c:v>
                </c:pt>
                <c:pt idx="7804">
                  <c:v>16.801960404102314</c:v>
                </c:pt>
                <c:pt idx="7805">
                  <c:v>17.964379483507191</c:v>
                </c:pt>
                <c:pt idx="7810">
                  <c:v>25.682925871623198</c:v>
                </c:pt>
                <c:pt idx="7814">
                  <c:v>6.5623184262985719</c:v>
                </c:pt>
                <c:pt idx="7815">
                  <c:v>55.550731595038336</c:v>
                </c:pt>
                <c:pt idx="7817">
                  <c:v>37.431421404034005</c:v>
                </c:pt>
                <c:pt idx="7818">
                  <c:v>22.490505178740975</c:v>
                </c:pt>
                <c:pt idx="7819">
                  <c:v>25.784766786920617</c:v>
                </c:pt>
                <c:pt idx="7820">
                  <c:v>11.755466565482026</c:v>
                </c:pt>
                <c:pt idx="7821">
                  <c:v>25.730501271127604</c:v>
                </c:pt>
                <c:pt idx="7823">
                  <c:v>62.043676643646762</c:v>
                </c:pt>
                <c:pt idx="7824">
                  <c:v>29.855898254078351</c:v>
                </c:pt>
                <c:pt idx="7825">
                  <c:v>30.593129986486566</c:v>
                </c:pt>
                <c:pt idx="7828">
                  <c:v>31.266845714599174</c:v>
                </c:pt>
                <c:pt idx="7829">
                  <c:v>34.82642725598064</c:v>
                </c:pt>
                <c:pt idx="7830">
                  <c:v>44.716176425181004</c:v>
                </c:pt>
                <c:pt idx="7831">
                  <c:v>9.4847045935585435</c:v>
                </c:pt>
                <c:pt idx="7832">
                  <c:v>15.383554866130829</c:v>
                </c:pt>
                <c:pt idx="7833">
                  <c:v>21.423097183796973</c:v>
                </c:pt>
                <c:pt idx="7836">
                  <c:v>15.172265157930594</c:v>
                </c:pt>
                <c:pt idx="7837">
                  <c:v>29.070344204990086</c:v>
                </c:pt>
                <c:pt idx="7838">
                  <c:v>5.4299718553017362</c:v>
                </c:pt>
                <c:pt idx="7839">
                  <c:v>8.3980014699162702</c:v>
                </c:pt>
                <c:pt idx="7840">
                  <c:v>33.347352542608789</c:v>
                </c:pt>
                <c:pt idx="7841">
                  <c:v>25.588184631120374</c:v>
                </c:pt>
                <c:pt idx="7843">
                  <c:v>19.140152129080214</c:v>
                </c:pt>
                <c:pt idx="7847">
                  <c:v>24.284780814423559</c:v>
                </c:pt>
                <c:pt idx="7852">
                  <c:v>24.907990426860298</c:v>
                </c:pt>
                <c:pt idx="7853">
                  <c:v>35.574980309318093</c:v>
                </c:pt>
                <c:pt idx="7856">
                  <c:v>26.038925033211491</c:v>
                </c:pt>
                <c:pt idx="7859">
                  <c:v>12.363646810467003</c:v>
                </c:pt>
                <c:pt idx="7860">
                  <c:v>31.905972491247052</c:v>
                </c:pt>
                <c:pt idx="7862">
                  <c:v>14.038803540722169</c:v>
                </c:pt>
                <c:pt idx="7863">
                  <c:v>28.541561684594775</c:v>
                </c:pt>
                <c:pt idx="7865">
                  <c:v>12.757899504944801</c:v>
                </c:pt>
                <c:pt idx="7866">
                  <c:v>34.716091978558701</c:v>
                </c:pt>
                <c:pt idx="7868">
                  <c:v>27.161372637977632</c:v>
                </c:pt>
                <c:pt idx="7869">
                  <c:v>24.534322178694829</c:v>
                </c:pt>
                <c:pt idx="7870">
                  <c:v>7.3445448513757938</c:v>
                </c:pt>
                <c:pt idx="7873">
                  <c:v>27.373433946836034</c:v>
                </c:pt>
                <c:pt idx="7874">
                  <c:v>30.782517705824255</c:v>
                </c:pt>
                <c:pt idx="7875">
                  <c:v>19.647814009704547</c:v>
                </c:pt>
                <c:pt idx="7876">
                  <c:v>3.6403431504442412</c:v>
                </c:pt>
                <c:pt idx="7877">
                  <c:v>15.888670027001538</c:v>
                </c:pt>
                <c:pt idx="7881">
                  <c:v>13.826726202351432</c:v>
                </c:pt>
                <c:pt idx="7882">
                  <c:v>38.83606975569235</c:v>
                </c:pt>
                <c:pt idx="7884">
                  <c:v>25.924492273832765</c:v>
                </c:pt>
                <c:pt idx="7885">
                  <c:v>13.513809844803617</c:v>
                </c:pt>
                <c:pt idx="7886">
                  <c:v>15.26233591540162</c:v>
                </c:pt>
                <c:pt idx="7887">
                  <c:v>25.120520668222191</c:v>
                </c:pt>
                <c:pt idx="7888">
                  <c:v>11.842855777804196</c:v>
                </c:pt>
                <c:pt idx="7890">
                  <c:v>23.615317874279469</c:v>
                </c:pt>
                <c:pt idx="7891">
                  <c:v>35.431931193917407</c:v>
                </c:pt>
                <c:pt idx="7893">
                  <c:v>14.721997161655928</c:v>
                </c:pt>
                <c:pt idx="7896">
                  <c:v>12.535730916829921</c:v>
                </c:pt>
                <c:pt idx="7897">
                  <c:v>11.538135314176532</c:v>
                </c:pt>
                <c:pt idx="7898">
                  <c:v>44.994605874697093</c:v>
                </c:pt>
                <c:pt idx="7899">
                  <c:v>22.461087652239613</c:v>
                </c:pt>
                <c:pt idx="7900">
                  <c:v>49.735198004775484</c:v>
                </c:pt>
                <c:pt idx="7901">
                  <c:v>14.200643973446597</c:v>
                </c:pt>
                <c:pt idx="7904">
                  <c:v>95.155615663368252</c:v>
                </c:pt>
                <c:pt idx="7906">
                  <c:v>1.3524181268276283</c:v>
                </c:pt>
                <c:pt idx="7907">
                  <c:v>9.2914730274401443</c:v>
                </c:pt>
                <c:pt idx="7908">
                  <c:v>5.047324136788502</c:v>
                </c:pt>
                <c:pt idx="7914">
                  <c:v>33.175297517858375</c:v>
                </c:pt>
                <c:pt idx="7915">
                  <c:v>38.683633959564908</c:v>
                </c:pt>
                <c:pt idx="7917">
                  <c:v>24.036778899819563</c:v>
                </c:pt>
                <c:pt idx="7918">
                  <c:v>24.130495328194389</c:v>
                </c:pt>
                <c:pt idx="7919">
                  <c:v>21.219749410030296</c:v>
                </c:pt>
                <c:pt idx="7920">
                  <c:v>15.999819525484286</c:v>
                </c:pt>
                <c:pt idx="7921">
                  <c:v>14.910622539213318</c:v>
                </c:pt>
                <c:pt idx="7922">
                  <c:v>50.89422686109274</c:v>
                </c:pt>
                <c:pt idx="7923">
                  <c:v>26.991425143725849</c:v>
                </c:pt>
                <c:pt idx="7924">
                  <c:v>26.046867583678267</c:v>
                </c:pt>
                <c:pt idx="7925">
                  <c:v>5.0817486096507025</c:v>
                </c:pt>
                <c:pt idx="7926">
                  <c:v>78.626640900827397</c:v>
                </c:pt>
                <c:pt idx="7927">
                  <c:v>6.8134002568486549</c:v>
                </c:pt>
                <c:pt idx="7928">
                  <c:v>8.7924200319039088</c:v>
                </c:pt>
                <c:pt idx="7929">
                  <c:v>13.42931489751974</c:v>
                </c:pt>
                <c:pt idx="7930">
                  <c:v>9.3433161417274917</c:v>
                </c:pt>
                <c:pt idx="7931">
                  <c:v>19.388361563552582</c:v>
                </c:pt>
                <c:pt idx="7932">
                  <c:v>13.214488384027081</c:v>
                </c:pt>
                <c:pt idx="7933">
                  <c:v>25.609393571863105</c:v>
                </c:pt>
                <c:pt idx="7934">
                  <c:v>20.930369486158444</c:v>
                </c:pt>
                <c:pt idx="7936">
                  <c:v>1.6356478635996881</c:v>
                </c:pt>
                <c:pt idx="7937">
                  <c:v>21.694119335125858</c:v>
                </c:pt>
                <c:pt idx="7939">
                  <c:v>5.0912461170275956</c:v>
                </c:pt>
                <c:pt idx="7941">
                  <c:v>41.641019709927605</c:v>
                </c:pt>
                <c:pt idx="7943">
                  <c:v>20.971107245618224</c:v>
                </c:pt>
                <c:pt idx="7945">
                  <c:v>24.325013478643495</c:v>
                </c:pt>
                <c:pt idx="7946">
                  <c:v>31.42241988624744</c:v>
                </c:pt>
                <c:pt idx="7947">
                  <c:v>7.9304407934195851</c:v>
                </c:pt>
                <c:pt idx="7949">
                  <c:v>35.338492641279664</c:v>
                </c:pt>
                <c:pt idx="7952">
                  <c:v>4.2458226492496305</c:v>
                </c:pt>
                <c:pt idx="7954">
                  <c:v>44.866795724536459</c:v>
                </c:pt>
                <c:pt idx="7955">
                  <c:v>39.722752589007015</c:v>
                </c:pt>
                <c:pt idx="7956">
                  <c:v>14.656683851621896</c:v>
                </c:pt>
                <c:pt idx="7957">
                  <c:v>24.263892359866841</c:v>
                </c:pt>
                <c:pt idx="7961">
                  <c:v>12.39425425985104</c:v>
                </c:pt>
                <c:pt idx="7962">
                  <c:v>11.250341587475299</c:v>
                </c:pt>
                <c:pt idx="7964">
                  <c:v>14.895655210165289</c:v>
                </c:pt>
                <c:pt idx="7965">
                  <c:v>47.183531247322477</c:v>
                </c:pt>
                <c:pt idx="7968">
                  <c:v>36.478547782225014</c:v>
                </c:pt>
                <c:pt idx="7969">
                  <c:v>8.7973106300229436</c:v>
                </c:pt>
                <c:pt idx="7971">
                  <c:v>21.967020709141138</c:v>
                </c:pt>
                <c:pt idx="7972">
                  <c:v>13.714960567356405</c:v>
                </c:pt>
                <c:pt idx="7973">
                  <c:v>43.332441714222966</c:v>
                </c:pt>
                <c:pt idx="7976">
                  <c:v>43.762153387235195</c:v>
                </c:pt>
                <c:pt idx="7982">
                  <c:v>69.354546275335068</c:v>
                </c:pt>
                <c:pt idx="7984">
                  <c:v>25.429872111404411</c:v>
                </c:pt>
                <c:pt idx="7986">
                  <c:v>31.983447177836766</c:v>
                </c:pt>
                <c:pt idx="7987">
                  <c:v>36.309211385786824</c:v>
                </c:pt>
                <c:pt idx="7988">
                  <c:v>15.878200890128024</c:v>
                </c:pt>
                <c:pt idx="7990">
                  <c:v>25.573270095360716</c:v>
                </c:pt>
                <c:pt idx="7992">
                  <c:v>17.914965548821332</c:v>
                </c:pt>
                <c:pt idx="7993">
                  <c:v>22.09009044313288</c:v>
                </c:pt>
                <c:pt idx="7994">
                  <c:v>17.611207645842939</c:v>
                </c:pt>
                <c:pt idx="7996">
                  <c:v>59.954574566978081</c:v>
                </c:pt>
                <c:pt idx="7997">
                  <c:v>23.827059356864673</c:v>
                </c:pt>
                <c:pt idx="7998">
                  <c:v>23.376734591760858</c:v>
                </c:pt>
                <c:pt idx="8000">
                  <c:v>18.336321943987041</c:v>
                </c:pt>
                <c:pt idx="8002">
                  <c:v>5.1877237507000347</c:v>
                </c:pt>
                <c:pt idx="8004">
                  <c:v>21.103597384196718</c:v>
                </c:pt>
                <c:pt idx="8006">
                  <c:v>11.780305314891294</c:v>
                </c:pt>
                <c:pt idx="8009">
                  <c:v>13.760999505421506</c:v>
                </c:pt>
                <c:pt idx="8010">
                  <c:v>12.297973399000256</c:v>
                </c:pt>
                <c:pt idx="8012">
                  <c:v>11.456593655294286</c:v>
                </c:pt>
                <c:pt idx="8013">
                  <c:v>13.090765187130001</c:v>
                </c:pt>
                <c:pt idx="8015">
                  <c:v>17.818389053870543</c:v>
                </c:pt>
                <c:pt idx="8016">
                  <c:v>11.228217657889253</c:v>
                </c:pt>
                <c:pt idx="8018">
                  <c:v>24.817792705077029</c:v>
                </c:pt>
                <c:pt idx="8019">
                  <c:v>21.650407332181164</c:v>
                </c:pt>
                <c:pt idx="8020">
                  <c:v>12.858201523371312</c:v>
                </c:pt>
                <c:pt idx="8021">
                  <c:v>19.372041504299535</c:v>
                </c:pt>
                <c:pt idx="8022">
                  <c:v>16.788835263031963</c:v>
                </c:pt>
                <c:pt idx="8023">
                  <c:v>18.335923406634535</c:v>
                </c:pt>
                <c:pt idx="8024">
                  <c:v>31.019894340218741</c:v>
                </c:pt>
                <c:pt idx="8025">
                  <c:v>18.454879902282396</c:v>
                </c:pt>
                <c:pt idx="8030">
                  <c:v>0.40337203020116891</c:v>
                </c:pt>
                <c:pt idx="8033">
                  <c:v>37.371060851720614</c:v>
                </c:pt>
                <c:pt idx="8034">
                  <c:v>25.729711362173351</c:v>
                </c:pt>
                <c:pt idx="8041">
                  <c:v>124.77279019876921</c:v>
                </c:pt>
                <c:pt idx="8042">
                  <c:v>30.19688188943422</c:v>
                </c:pt>
                <c:pt idx="8043">
                  <c:v>19.675862775076101</c:v>
                </c:pt>
                <c:pt idx="8045">
                  <c:v>19.056621642061582</c:v>
                </c:pt>
                <c:pt idx="8046">
                  <c:v>8.9280141588639967</c:v>
                </c:pt>
                <c:pt idx="8050">
                  <c:v>18.9760500681328</c:v>
                </c:pt>
                <c:pt idx="8051">
                  <c:v>18.946076879588585</c:v>
                </c:pt>
                <c:pt idx="8052">
                  <c:v>24.736251250236279</c:v>
                </c:pt>
                <c:pt idx="8054">
                  <c:v>6.0569119868189389</c:v>
                </c:pt>
                <c:pt idx="8056">
                  <c:v>14.508258098632352</c:v>
                </c:pt>
                <c:pt idx="8060">
                  <c:v>25.589983227906753</c:v>
                </c:pt>
                <c:pt idx="8061">
                  <c:v>112.51820580582121</c:v>
                </c:pt>
                <c:pt idx="8063">
                  <c:v>25.812213249827355</c:v>
                </c:pt>
                <c:pt idx="8065">
                  <c:v>8.9188216824196349</c:v>
                </c:pt>
                <c:pt idx="8066">
                  <c:v>4.1710204677315881</c:v>
                </c:pt>
                <c:pt idx="8067">
                  <c:v>17.581540685767163</c:v>
                </c:pt>
                <c:pt idx="8068">
                  <c:v>23.511726101500578</c:v>
                </c:pt>
                <c:pt idx="8072">
                  <c:v>45.988080564360104</c:v>
                </c:pt>
                <c:pt idx="8075">
                  <c:v>27.249912627923468</c:v>
                </c:pt>
                <c:pt idx="8076">
                  <c:v>29.630931055491445</c:v>
                </c:pt>
                <c:pt idx="8077">
                  <c:v>6.103275936895117</c:v>
                </c:pt>
                <c:pt idx="8078">
                  <c:v>25.862833159758893</c:v>
                </c:pt>
                <c:pt idx="8080">
                  <c:v>21.056411156046199</c:v>
                </c:pt>
                <c:pt idx="8082">
                  <c:v>14.772536139424048</c:v>
                </c:pt>
                <c:pt idx="8084">
                  <c:v>16.583269761919929</c:v>
                </c:pt>
                <c:pt idx="8086">
                  <c:v>35.583086744996159</c:v>
                </c:pt>
                <c:pt idx="8092">
                  <c:v>14.795051818864312</c:v>
                </c:pt>
                <c:pt idx="8093">
                  <c:v>36.052905257088042</c:v>
                </c:pt>
                <c:pt idx="8095">
                  <c:v>19.561912597398571</c:v>
                </c:pt>
                <c:pt idx="8096">
                  <c:v>21.019872931295865</c:v>
                </c:pt>
                <c:pt idx="8099">
                  <c:v>7.8267069977317565</c:v>
                </c:pt>
                <c:pt idx="8101">
                  <c:v>23.662461728170637</c:v>
                </c:pt>
                <c:pt idx="8103">
                  <c:v>24.679734145240946</c:v>
                </c:pt>
                <c:pt idx="8104">
                  <c:v>34.075216218390125</c:v>
                </c:pt>
                <c:pt idx="8105">
                  <c:v>16.072676981292659</c:v>
                </c:pt>
                <c:pt idx="8106">
                  <c:v>21.830518944080879</c:v>
                </c:pt>
                <c:pt idx="8110">
                  <c:v>12.813447346103397</c:v>
                </c:pt>
                <c:pt idx="8112">
                  <c:v>2.259509217770272</c:v>
                </c:pt>
                <c:pt idx="8116">
                  <c:v>40.941972502927207</c:v>
                </c:pt>
                <c:pt idx="8117">
                  <c:v>30.753550465523645</c:v>
                </c:pt>
                <c:pt idx="8119">
                  <c:v>18.922371556823883</c:v>
                </c:pt>
                <c:pt idx="8121">
                  <c:v>17.841319441746215</c:v>
                </c:pt>
                <c:pt idx="8124">
                  <c:v>39.572742939606663</c:v>
                </c:pt>
                <c:pt idx="8125">
                  <c:v>4.0590288460925343</c:v>
                </c:pt>
                <c:pt idx="8129">
                  <c:v>10.71964057324716</c:v>
                </c:pt>
                <c:pt idx="8130">
                  <c:v>49.221250853424984</c:v>
                </c:pt>
                <c:pt idx="8131">
                  <c:v>35.543025897350311</c:v>
                </c:pt>
                <c:pt idx="8132">
                  <c:v>1.2176697555593279</c:v>
                </c:pt>
                <c:pt idx="8133">
                  <c:v>16.13319782791817</c:v>
                </c:pt>
                <c:pt idx="8134">
                  <c:v>51.721929904165364</c:v>
                </c:pt>
                <c:pt idx="8136">
                  <c:v>103.30645476895977</c:v>
                </c:pt>
                <c:pt idx="8138">
                  <c:v>17.785112868334828</c:v>
                </c:pt>
                <c:pt idx="8139">
                  <c:v>19.023202719428639</c:v>
                </c:pt>
                <c:pt idx="8140">
                  <c:v>25.132404837800248</c:v>
                </c:pt>
                <c:pt idx="8141">
                  <c:v>18.864933831987944</c:v>
                </c:pt>
                <c:pt idx="8142">
                  <c:v>8.6099108758793754</c:v>
                </c:pt>
                <c:pt idx="8143">
                  <c:v>8.591374422745842</c:v>
                </c:pt>
                <c:pt idx="8144">
                  <c:v>17.007739500497777</c:v>
                </c:pt>
                <c:pt idx="8146">
                  <c:v>28.78681527060095</c:v>
                </c:pt>
                <c:pt idx="8147">
                  <c:v>6.053987811001396</c:v>
                </c:pt>
                <c:pt idx="8148">
                  <c:v>30.234063563582371</c:v>
                </c:pt>
                <c:pt idx="8149">
                  <c:v>4.5260280076024015</c:v>
                </c:pt>
                <c:pt idx="8150">
                  <c:v>8.037283687162974</c:v>
                </c:pt>
                <c:pt idx="8152">
                  <c:v>13.481482445001397</c:v>
                </c:pt>
                <c:pt idx="8154">
                  <c:v>1.0909655864133294</c:v>
                </c:pt>
                <c:pt idx="8155">
                  <c:v>12.991352873300208</c:v>
                </c:pt>
                <c:pt idx="8156">
                  <c:v>13.766641401839294</c:v>
                </c:pt>
                <c:pt idx="8157">
                  <c:v>41.917691136541258</c:v>
                </c:pt>
                <c:pt idx="8158">
                  <c:v>18.431250646564621</c:v>
                </c:pt>
                <c:pt idx="8162">
                  <c:v>24.097664267637423</c:v>
                </c:pt>
                <c:pt idx="8163">
                  <c:v>44.891813920474981</c:v>
                </c:pt>
                <c:pt idx="8165">
                  <c:v>16.107931029574559</c:v>
                </c:pt>
                <c:pt idx="8169">
                  <c:v>12.640753049482623</c:v>
                </c:pt>
                <c:pt idx="8172">
                  <c:v>33.402582400987249</c:v>
                </c:pt>
                <c:pt idx="8173">
                  <c:v>17.30077138552176</c:v>
                </c:pt>
                <c:pt idx="8174">
                  <c:v>22.938153601367535</c:v>
                </c:pt>
                <c:pt idx="8176">
                  <c:v>22.130268403742694</c:v>
                </c:pt>
                <c:pt idx="8177">
                  <c:v>2.2793405478708686</c:v>
                </c:pt>
                <c:pt idx="8179">
                  <c:v>7.4370177886501683</c:v>
                </c:pt>
                <c:pt idx="8181">
                  <c:v>15.213713674058326</c:v>
                </c:pt>
                <c:pt idx="8182">
                  <c:v>24.682321057092562</c:v>
                </c:pt>
                <c:pt idx="8183">
                  <c:v>10.177658870812746</c:v>
                </c:pt>
                <c:pt idx="8184">
                  <c:v>42.431463817214691</c:v>
                </c:pt>
                <c:pt idx="8186">
                  <c:v>2.1090134168556278</c:v>
                </c:pt>
                <c:pt idx="8187">
                  <c:v>28.829016791157851</c:v>
                </c:pt>
                <c:pt idx="8189">
                  <c:v>19.44615086308897</c:v>
                </c:pt>
                <c:pt idx="8190">
                  <c:v>29.736032720878779</c:v>
                </c:pt>
                <c:pt idx="8194">
                  <c:v>4.7313496681216138</c:v>
                </c:pt>
                <c:pt idx="8195">
                  <c:v>18.163421518188354</c:v>
                </c:pt>
                <c:pt idx="8199">
                  <c:v>12.705491740784261</c:v>
                </c:pt>
                <c:pt idx="8204">
                  <c:v>6.4839544533294884</c:v>
                </c:pt>
                <c:pt idx="8205">
                  <c:v>7.5779174508155451</c:v>
                </c:pt>
                <c:pt idx="8208">
                  <c:v>16.00956117523415</c:v>
                </c:pt>
                <c:pt idx="8209">
                  <c:v>3.3122535107239033</c:v>
                </c:pt>
                <c:pt idx="8212">
                  <c:v>46.61557754320566</c:v>
                </c:pt>
                <c:pt idx="8214">
                  <c:v>6.5185353761758646</c:v>
                </c:pt>
                <c:pt idx="8215">
                  <c:v>9.3514046926673693</c:v>
                </c:pt>
                <c:pt idx="8217">
                  <c:v>26.119354272401036</c:v>
                </c:pt>
                <c:pt idx="8218">
                  <c:v>3.4960929372298541</c:v>
                </c:pt>
                <c:pt idx="8219">
                  <c:v>9.9867512287810953</c:v>
                </c:pt>
                <c:pt idx="8224">
                  <c:v>38.739694607337931</c:v>
                </c:pt>
                <c:pt idx="8225">
                  <c:v>19.035938277625135</c:v>
                </c:pt>
                <c:pt idx="8226">
                  <c:v>20.214855465171247</c:v>
                </c:pt>
                <c:pt idx="8227">
                  <c:v>15.808555873691979</c:v>
                </c:pt>
                <c:pt idx="8228">
                  <c:v>35.512962826117878</c:v>
                </c:pt>
                <c:pt idx="8229">
                  <c:v>51.31371652215001</c:v>
                </c:pt>
                <c:pt idx="8231">
                  <c:v>24.400780725436835</c:v>
                </c:pt>
                <c:pt idx="8232">
                  <c:v>22.842003329655604</c:v>
                </c:pt>
                <c:pt idx="8238">
                  <c:v>15.358907206718584</c:v>
                </c:pt>
                <c:pt idx="8239">
                  <c:v>11.775451441314329</c:v>
                </c:pt>
                <c:pt idx="8240">
                  <c:v>26.145380291555021</c:v>
                </c:pt>
                <c:pt idx="8242">
                  <c:v>25.555259330968173</c:v>
                </c:pt>
                <c:pt idx="8244">
                  <c:v>29.290282872174078</c:v>
                </c:pt>
                <c:pt idx="8245">
                  <c:v>18.288118041861161</c:v>
                </c:pt>
                <c:pt idx="8251">
                  <c:v>44.237337548265046</c:v>
                </c:pt>
                <c:pt idx="8253">
                  <c:v>83.477098063041922</c:v>
                </c:pt>
                <c:pt idx="8254">
                  <c:v>55.500260954469063</c:v>
                </c:pt>
                <c:pt idx="8255">
                  <c:v>49.211698997232709</c:v>
                </c:pt>
                <c:pt idx="8256">
                  <c:v>19.615232209680265</c:v>
                </c:pt>
                <c:pt idx="8258">
                  <c:v>14.606246096037474</c:v>
                </c:pt>
                <c:pt idx="8260">
                  <c:v>12.943487143508484</c:v>
                </c:pt>
                <c:pt idx="8261">
                  <c:v>41.081416880428954</c:v>
                </c:pt>
                <c:pt idx="8264">
                  <c:v>38.026425739074121</c:v>
                </c:pt>
                <c:pt idx="8265">
                  <c:v>20.906936500435378</c:v>
                </c:pt>
                <c:pt idx="8266">
                  <c:v>9.3510652049745282</c:v>
                </c:pt>
                <c:pt idx="8267">
                  <c:v>23.347793501437298</c:v>
                </c:pt>
                <c:pt idx="8269">
                  <c:v>68.142554209384031</c:v>
                </c:pt>
                <c:pt idx="8270">
                  <c:v>5.9284092582085455</c:v>
                </c:pt>
                <c:pt idx="8271">
                  <c:v>23.939692164710184</c:v>
                </c:pt>
                <c:pt idx="8272">
                  <c:v>18.535931759190774</c:v>
                </c:pt>
                <c:pt idx="8273">
                  <c:v>32.019761395872997</c:v>
                </c:pt>
                <c:pt idx="8274">
                  <c:v>30.349424734993292</c:v>
                </c:pt>
                <c:pt idx="8275">
                  <c:v>11.257971963265796</c:v>
                </c:pt>
                <c:pt idx="8276">
                  <c:v>20.832013614117823</c:v>
                </c:pt>
                <c:pt idx="8277">
                  <c:v>27.79675900182832</c:v>
                </c:pt>
                <c:pt idx="8278">
                  <c:v>27.122207472079403</c:v>
                </c:pt>
                <c:pt idx="8279">
                  <c:v>10.533319716060259</c:v>
                </c:pt>
                <c:pt idx="8280">
                  <c:v>22.46436609327597</c:v>
                </c:pt>
                <c:pt idx="8281">
                  <c:v>16.085432338874519</c:v>
                </c:pt>
                <c:pt idx="8283">
                  <c:v>16.053009787625331</c:v>
                </c:pt>
                <c:pt idx="8284">
                  <c:v>23.16369238830908</c:v>
                </c:pt>
                <c:pt idx="8291">
                  <c:v>29.185974587551073</c:v>
                </c:pt>
                <c:pt idx="8292">
                  <c:v>20.268886331758562</c:v>
                </c:pt>
                <c:pt idx="8293">
                  <c:v>24.798991482130646</c:v>
                </c:pt>
                <c:pt idx="8294">
                  <c:v>42.940242090638165</c:v>
                </c:pt>
                <c:pt idx="8296">
                  <c:v>107.28026453549751</c:v>
                </c:pt>
                <c:pt idx="8300">
                  <c:v>20.564942102228517</c:v>
                </c:pt>
                <c:pt idx="8301">
                  <c:v>22.16176262730886</c:v>
                </c:pt>
                <c:pt idx="8307">
                  <c:v>10.874047225937163</c:v>
                </c:pt>
                <c:pt idx="8308">
                  <c:v>31.915444702418768</c:v>
                </c:pt>
                <c:pt idx="8312">
                  <c:v>11.982496400695648</c:v>
                </c:pt>
                <c:pt idx="8313">
                  <c:v>25.634039051864054</c:v>
                </c:pt>
                <c:pt idx="8314">
                  <c:v>7.0925488164217594</c:v>
                </c:pt>
                <c:pt idx="8315">
                  <c:v>16.283226899220441</c:v>
                </c:pt>
                <c:pt idx="8316">
                  <c:v>4.6093227440537774</c:v>
                </c:pt>
                <c:pt idx="8317">
                  <c:v>11.722973214429297</c:v>
                </c:pt>
                <c:pt idx="8318">
                  <c:v>12.339164852958568</c:v>
                </c:pt>
                <c:pt idx="8319">
                  <c:v>7.3716179330781157</c:v>
                </c:pt>
                <c:pt idx="8320">
                  <c:v>17.838461267340243</c:v>
                </c:pt>
                <c:pt idx="8321">
                  <c:v>21.391470665452061</c:v>
                </c:pt>
                <c:pt idx="8322">
                  <c:v>25.323110458579091</c:v>
                </c:pt>
                <c:pt idx="8323">
                  <c:v>16.554447129132786</c:v>
                </c:pt>
                <c:pt idx="8325">
                  <c:v>31.105732012853089</c:v>
                </c:pt>
                <c:pt idx="8328">
                  <c:v>17.951383963889189</c:v>
                </c:pt>
                <c:pt idx="8329">
                  <c:v>9.3193272416491055</c:v>
                </c:pt>
                <c:pt idx="8330">
                  <c:v>7.6001443013182328</c:v>
                </c:pt>
                <c:pt idx="8331">
                  <c:v>18.711778382584207</c:v>
                </c:pt>
                <c:pt idx="8333">
                  <c:v>43.909259922307939</c:v>
                </c:pt>
                <c:pt idx="8334">
                  <c:v>15.512708955722351</c:v>
                </c:pt>
                <c:pt idx="8335">
                  <c:v>20.557065717217888</c:v>
                </c:pt>
                <c:pt idx="8336">
                  <c:v>19.880605718644389</c:v>
                </c:pt>
                <c:pt idx="8337">
                  <c:v>10.425180881506952</c:v>
                </c:pt>
                <c:pt idx="8339">
                  <c:v>12.773813135448092</c:v>
                </c:pt>
                <c:pt idx="8340">
                  <c:v>26.928927760635208</c:v>
                </c:pt>
                <c:pt idx="8348">
                  <c:v>12.540858031562916</c:v>
                </c:pt>
                <c:pt idx="8352">
                  <c:v>48.880082471874658</c:v>
                </c:pt>
                <c:pt idx="8355">
                  <c:v>12.31608012509057</c:v>
                </c:pt>
                <c:pt idx="8356">
                  <c:v>28.034246944981824</c:v>
                </c:pt>
                <c:pt idx="8357">
                  <c:v>6.3333891200587393</c:v>
                </c:pt>
                <c:pt idx="8359">
                  <c:v>8.558493369205264</c:v>
                </c:pt>
                <c:pt idx="8360">
                  <c:v>9.1263026200993025</c:v>
                </c:pt>
                <c:pt idx="8361">
                  <c:v>30.91073190928682</c:v>
                </c:pt>
                <c:pt idx="8364">
                  <c:v>11.591049827901777</c:v>
                </c:pt>
                <c:pt idx="8365">
                  <c:v>42.692742307776278</c:v>
                </c:pt>
                <c:pt idx="8369">
                  <c:v>9.5299111613920022</c:v>
                </c:pt>
                <c:pt idx="8370">
                  <c:v>18.061266876050652</c:v>
                </c:pt>
                <c:pt idx="8373">
                  <c:v>16.632184793569063</c:v>
                </c:pt>
                <c:pt idx="8374">
                  <c:v>13.196363522975815</c:v>
                </c:pt>
                <c:pt idx="8376">
                  <c:v>14.647799246791163</c:v>
                </c:pt>
                <c:pt idx="8377">
                  <c:v>17.260510620729903</c:v>
                </c:pt>
                <c:pt idx="8379">
                  <c:v>14.149219533215025</c:v>
                </c:pt>
                <c:pt idx="8380">
                  <c:v>4.8573056165455251</c:v>
                </c:pt>
                <c:pt idx="8381">
                  <c:v>29.473382238024193</c:v>
                </c:pt>
                <c:pt idx="8383">
                  <c:v>3.4856938918183853</c:v>
                </c:pt>
                <c:pt idx="8384">
                  <c:v>15.722151655763348</c:v>
                </c:pt>
                <c:pt idx="8385">
                  <c:v>19.172559164536153</c:v>
                </c:pt>
                <c:pt idx="8386">
                  <c:v>7.5509582965408146</c:v>
                </c:pt>
                <c:pt idx="8387">
                  <c:v>15.239177450839108</c:v>
                </c:pt>
                <c:pt idx="8388">
                  <c:v>5.9674146746045089</c:v>
                </c:pt>
                <c:pt idx="8390">
                  <c:v>10.973506531655937</c:v>
                </c:pt>
                <c:pt idx="8391">
                  <c:v>3.1333446249850723</c:v>
                </c:pt>
                <c:pt idx="8392">
                  <c:v>10.272737729265192</c:v>
                </c:pt>
                <c:pt idx="8393">
                  <c:v>10.818492737141273</c:v>
                </c:pt>
                <c:pt idx="8394">
                  <c:v>30.907040271183234</c:v>
                </c:pt>
                <c:pt idx="8395">
                  <c:v>18.481951445698151</c:v>
                </c:pt>
                <c:pt idx="8396">
                  <c:v>26.277556951946323</c:v>
                </c:pt>
                <c:pt idx="8397">
                  <c:v>33.559047019670871</c:v>
                </c:pt>
                <c:pt idx="8398">
                  <c:v>20.146086495446106</c:v>
                </c:pt>
                <c:pt idx="8399">
                  <c:v>13.855965149842994</c:v>
                </c:pt>
                <c:pt idx="8413">
                  <c:v>34.509772084191191</c:v>
                </c:pt>
                <c:pt idx="8415">
                  <c:v>18.812033966734429</c:v>
                </c:pt>
                <c:pt idx="8416">
                  <c:v>22.749937648157776</c:v>
                </c:pt>
                <c:pt idx="8417">
                  <c:v>1.8225114810403387</c:v>
                </c:pt>
                <c:pt idx="8420">
                  <c:v>31.520271048191095</c:v>
                </c:pt>
                <c:pt idx="8421">
                  <c:v>8.2358728624074828</c:v>
                </c:pt>
                <c:pt idx="8428">
                  <c:v>9.8564748244521869</c:v>
                </c:pt>
                <c:pt idx="8436">
                  <c:v>20.928597666244414</c:v>
                </c:pt>
                <c:pt idx="8437">
                  <c:v>20.156347322031916</c:v>
                </c:pt>
                <c:pt idx="8438">
                  <c:v>11.43874337478343</c:v>
                </c:pt>
                <c:pt idx="8441">
                  <c:v>34.377852898396497</c:v>
                </c:pt>
                <c:pt idx="8445">
                  <c:v>3.7899691380490754</c:v>
                </c:pt>
                <c:pt idx="8450">
                  <c:v>11.765646447670571</c:v>
                </c:pt>
                <c:pt idx="8452">
                  <c:v>7.5156093135813675</c:v>
                </c:pt>
                <c:pt idx="8453">
                  <c:v>14.636859663682261</c:v>
                </c:pt>
                <c:pt idx="8454">
                  <c:v>25.882954515610596</c:v>
                </c:pt>
                <c:pt idx="8455">
                  <c:v>15.198601995261187</c:v>
                </c:pt>
                <c:pt idx="8457">
                  <c:v>47.441156089367894</c:v>
                </c:pt>
                <c:pt idx="8458">
                  <c:v>12.914299214438616</c:v>
                </c:pt>
                <c:pt idx="8459">
                  <c:v>13.55012206231776</c:v>
                </c:pt>
                <c:pt idx="8460">
                  <c:v>18.676840684443107</c:v>
                </c:pt>
                <c:pt idx="8461">
                  <c:v>8.3386518263380793</c:v>
                </c:pt>
                <c:pt idx="8463">
                  <c:v>19.17119140546242</c:v>
                </c:pt>
                <c:pt idx="8464">
                  <c:v>13.514601168352284</c:v>
                </c:pt>
                <c:pt idx="8465">
                  <c:v>30.695369670403551</c:v>
                </c:pt>
                <c:pt idx="8466">
                  <c:v>3.3114505972295394</c:v>
                </c:pt>
                <c:pt idx="8467">
                  <c:v>23.374833249168066</c:v>
                </c:pt>
                <c:pt idx="8470">
                  <c:v>29.46956784894585</c:v>
                </c:pt>
                <c:pt idx="8471">
                  <c:v>12.757007585556535</c:v>
                </c:pt>
                <c:pt idx="8480">
                  <c:v>22.618394641778576</c:v>
                </c:pt>
                <c:pt idx="8481">
                  <c:v>11.021022055367736</c:v>
                </c:pt>
                <c:pt idx="8482">
                  <c:v>18.441120120900202</c:v>
                </c:pt>
                <c:pt idx="8483">
                  <c:v>27.297512566265496</c:v>
                </c:pt>
                <c:pt idx="8484">
                  <c:v>36.286335218993607</c:v>
                </c:pt>
                <c:pt idx="8487">
                  <c:v>30.919654614006731</c:v>
                </c:pt>
                <c:pt idx="8488">
                  <c:v>17.501806569878127</c:v>
                </c:pt>
                <c:pt idx="8489">
                  <c:v>24.244971681151466</c:v>
                </c:pt>
                <c:pt idx="8490">
                  <c:v>18.602536274718563</c:v>
                </c:pt>
                <c:pt idx="8491">
                  <c:v>14.786697227438708</c:v>
                </c:pt>
                <c:pt idx="8492">
                  <c:v>10.527118597186993</c:v>
                </c:pt>
                <c:pt idx="8493">
                  <c:v>13.00369206620943</c:v>
                </c:pt>
                <c:pt idx="8494">
                  <c:v>14.131217524164072</c:v>
                </c:pt>
                <c:pt idx="8495">
                  <c:v>6.4512356798886765</c:v>
                </c:pt>
                <c:pt idx="8496">
                  <c:v>8.3636384757208919</c:v>
                </c:pt>
                <c:pt idx="8497">
                  <c:v>25.145397318773554</c:v>
                </c:pt>
                <c:pt idx="8498">
                  <c:v>20.510794327432269</c:v>
                </c:pt>
                <c:pt idx="8499">
                  <c:v>16.815084346660171</c:v>
                </c:pt>
                <c:pt idx="8500">
                  <c:v>21.003324824389342</c:v>
                </c:pt>
                <c:pt idx="8501">
                  <c:v>16.364862856314115</c:v>
                </c:pt>
                <c:pt idx="8502">
                  <c:v>3.8896127532151299</c:v>
                </c:pt>
                <c:pt idx="8503">
                  <c:v>12.923969264956217</c:v>
                </c:pt>
                <c:pt idx="8504">
                  <c:v>19.660315234033071</c:v>
                </c:pt>
                <c:pt idx="8505">
                  <c:v>16.298720828668074</c:v>
                </c:pt>
                <c:pt idx="8506">
                  <c:v>17.62194151462624</c:v>
                </c:pt>
                <c:pt idx="8507">
                  <c:v>22.507494615618061</c:v>
                </c:pt>
                <c:pt idx="8508">
                  <c:v>6.2961934807337583</c:v>
                </c:pt>
                <c:pt idx="8509">
                  <c:v>12.969010512448437</c:v>
                </c:pt>
                <c:pt idx="8515">
                  <c:v>11.317474721269081</c:v>
                </c:pt>
                <c:pt idx="8518">
                  <c:v>20.45424257045828</c:v>
                </c:pt>
                <c:pt idx="8519">
                  <c:v>16.249534848035022</c:v>
                </c:pt>
                <c:pt idx="8520">
                  <c:v>23.097226229161876</c:v>
                </c:pt>
                <c:pt idx="8521">
                  <c:v>19.784021813888909</c:v>
                </c:pt>
                <c:pt idx="8522">
                  <c:v>11.04774208225202</c:v>
                </c:pt>
                <c:pt idx="8524">
                  <c:v>30.443300532869333</c:v>
                </c:pt>
                <c:pt idx="8525">
                  <c:v>14.501586793166565</c:v>
                </c:pt>
                <c:pt idx="8526">
                  <c:v>18.06542862738592</c:v>
                </c:pt>
                <c:pt idx="8527">
                  <c:v>16.421621495559336</c:v>
                </c:pt>
                <c:pt idx="8528">
                  <c:v>20.895989875964638</c:v>
                </c:pt>
                <c:pt idx="8529">
                  <c:v>14.445444084370127</c:v>
                </c:pt>
                <c:pt idx="8531">
                  <c:v>31.408492698097863</c:v>
                </c:pt>
                <c:pt idx="8533">
                  <c:v>37.36257526734466</c:v>
                </c:pt>
                <c:pt idx="8535">
                  <c:v>22.808531944351842</c:v>
                </c:pt>
                <c:pt idx="8538">
                  <c:v>15.143241040183723</c:v>
                </c:pt>
                <c:pt idx="8539">
                  <c:v>16.403291898399473</c:v>
                </c:pt>
                <c:pt idx="8540">
                  <c:v>20.618369306403057</c:v>
                </c:pt>
                <c:pt idx="8541">
                  <c:v>16.455642256218443</c:v>
                </c:pt>
                <c:pt idx="8544">
                  <c:v>12.657140976443801</c:v>
                </c:pt>
                <c:pt idx="8546">
                  <c:v>8.6866125678323343</c:v>
                </c:pt>
                <c:pt idx="8547">
                  <c:v>43.6979245067443</c:v>
                </c:pt>
                <c:pt idx="8548">
                  <c:v>19.133683759353545</c:v>
                </c:pt>
                <c:pt idx="8549">
                  <c:v>14.112493248718341</c:v>
                </c:pt>
                <c:pt idx="8550">
                  <c:v>13.154856567149533</c:v>
                </c:pt>
                <c:pt idx="8551">
                  <c:v>14.729043620383035</c:v>
                </c:pt>
                <c:pt idx="8552">
                  <c:v>14.035125601863571</c:v>
                </c:pt>
                <c:pt idx="8553">
                  <c:v>16.231577121087227</c:v>
                </c:pt>
                <c:pt idx="8555">
                  <c:v>19.267254736268384</c:v>
                </c:pt>
                <c:pt idx="8557">
                  <c:v>28.795822441136593</c:v>
                </c:pt>
                <c:pt idx="8558">
                  <c:v>18.474969777732209</c:v>
                </c:pt>
                <c:pt idx="8559">
                  <c:v>6.7720630565928932</c:v>
                </c:pt>
                <c:pt idx="8562">
                  <c:v>22.715904994785678</c:v>
                </c:pt>
                <c:pt idx="8563">
                  <c:v>24.319746944992215</c:v>
                </c:pt>
                <c:pt idx="8565">
                  <c:v>14.389585722822565</c:v>
                </c:pt>
                <c:pt idx="8567">
                  <c:v>29.87926469447509</c:v>
                </c:pt>
                <c:pt idx="8569">
                  <c:v>23.947719139262773</c:v>
                </c:pt>
                <c:pt idx="8571">
                  <c:v>21.805478768924019</c:v>
                </c:pt>
                <c:pt idx="8572">
                  <c:v>21.47529972995353</c:v>
                </c:pt>
                <c:pt idx="8574">
                  <c:v>20.664239898301943</c:v>
                </c:pt>
                <c:pt idx="8575">
                  <c:v>10.509025446450243</c:v>
                </c:pt>
                <c:pt idx="8576">
                  <c:v>25.7067595021587</c:v>
                </c:pt>
                <c:pt idx="8577">
                  <c:v>20.535037926117656</c:v>
                </c:pt>
                <c:pt idx="8582">
                  <c:v>10.340944764454962</c:v>
                </c:pt>
                <c:pt idx="8585">
                  <c:v>43.757155978689191</c:v>
                </c:pt>
                <c:pt idx="8587">
                  <c:v>4.685162070977646</c:v>
                </c:pt>
                <c:pt idx="8589">
                  <c:v>11.471392651249648</c:v>
                </c:pt>
                <c:pt idx="8591">
                  <c:v>65.362855203684958</c:v>
                </c:pt>
                <c:pt idx="8594">
                  <c:v>75.482545965041453</c:v>
                </c:pt>
                <c:pt idx="8596">
                  <c:v>6.6993213109213494</c:v>
                </c:pt>
                <c:pt idx="8598">
                  <c:v>10.936710488284476</c:v>
                </c:pt>
                <c:pt idx="8599">
                  <c:v>12.806081436200637</c:v>
                </c:pt>
                <c:pt idx="8600">
                  <c:v>13.702096561969066</c:v>
                </c:pt>
                <c:pt idx="8604">
                  <c:v>38.556101831918838</c:v>
                </c:pt>
                <c:pt idx="8606">
                  <c:v>48.186226503430035</c:v>
                </c:pt>
                <c:pt idx="8611">
                  <c:v>7.570708258795662</c:v>
                </c:pt>
                <c:pt idx="8613">
                  <c:v>5.0195320748685015</c:v>
                </c:pt>
                <c:pt idx="8614">
                  <c:v>5.9169519826355046</c:v>
                </c:pt>
                <c:pt idx="8615">
                  <c:v>12.06718496747227</c:v>
                </c:pt>
                <c:pt idx="8616">
                  <c:v>2.6832709263880918</c:v>
                </c:pt>
                <c:pt idx="8618">
                  <c:v>12.816900096640657</c:v>
                </c:pt>
                <c:pt idx="8619">
                  <c:v>13.609329747795568</c:v>
                </c:pt>
                <c:pt idx="8620">
                  <c:v>7.9279608157340267</c:v>
                </c:pt>
                <c:pt idx="8621">
                  <c:v>6.9198109357575106</c:v>
                </c:pt>
                <c:pt idx="8624">
                  <c:v>23.713975299126467</c:v>
                </c:pt>
                <c:pt idx="8625">
                  <c:v>35.174647381651084</c:v>
                </c:pt>
                <c:pt idx="8627">
                  <c:v>14.118729724736598</c:v>
                </c:pt>
                <c:pt idx="8628">
                  <c:v>8.5773070349207092</c:v>
                </c:pt>
                <c:pt idx="8630">
                  <c:v>5.8087799233469806</c:v>
                </c:pt>
                <c:pt idx="8631">
                  <c:v>10.369359402928943</c:v>
                </c:pt>
                <c:pt idx="8632">
                  <c:v>11.922188421621065</c:v>
                </c:pt>
                <c:pt idx="8633">
                  <c:v>20.203957260671164</c:v>
                </c:pt>
                <c:pt idx="8634">
                  <c:v>15.877711698441512</c:v>
                </c:pt>
                <c:pt idx="8636">
                  <c:v>44.650509960628462</c:v>
                </c:pt>
                <c:pt idx="8641">
                  <c:v>9.2419467902302994</c:v>
                </c:pt>
                <c:pt idx="8642">
                  <c:v>16.468749893894817</c:v>
                </c:pt>
                <c:pt idx="8643">
                  <c:v>24.869795899531034</c:v>
                </c:pt>
                <c:pt idx="8644">
                  <c:v>19.12383082320169</c:v>
                </c:pt>
                <c:pt idx="8645">
                  <c:v>8.1705601858145762</c:v>
                </c:pt>
                <c:pt idx="8646">
                  <c:v>12.88152164619687</c:v>
                </c:pt>
                <c:pt idx="8647">
                  <c:v>26.937607112875529</c:v>
                </c:pt>
                <c:pt idx="8648">
                  <c:v>11.686644729899822</c:v>
                </c:pt>
                <c:pt idx="8650">
                  <c:v>24.899702844682928</c:v>
                </c:pt>
                <c:pt idx="8652">
                  <c:v>3.2568876731026264</c:v>
                </c:pt>
                <c:pt idx="8654">
                  <c:v>15.532264439191312</c:v>
                </c:pt>
                <c:pt idx="8657">
                  <c:v>26.636446959104294</c:v>
                </c:pt>
                <c:pt idx="8658">
                  <c:v>7.0109711877151728</c:v>
                </c:pt>
                <c:pt idx="8661">
                  <c:v>11.29387482248408</c:v>
                </c:pt>
                <c:pt idx="8662">
                  <c:v>10.20762250379822</c:v>
                </c:pt>
                <c:pt idx="8663">
                  <c:v>1.6144183718969882</c:v>
                </c:pt>
                <c:pt idx="8664">
                  <c:v>9.3125076667357938</c:v>
                </c:pt>
                <c:pt idx="8667">
                  <c:v>10.375412677623231</c:v>
                </c:pt>
                <c:pt idx="8668">
                  <c:v>25.055772131864085</c:v>
                </c:pt>
                <c:pt idx="8669">
                  <c:v>11.765601778686399</c:v>
                </c:pt>
                <c:pt idx="8670">
                  <c:v>10.87731197674117</c:v>
                </c:pt>
                <c:pt idx="8671">
                  <c:v>7.5929774613354706</c:v>
                </c:pt>
                <c:pt idx="8672">
                  <c:v>9.2858094362314922</c:v>
                </c:pt>
                <c:pt idx="8673">
                  <c:v>7.2232337951956991</c:v>
                </c:pt>
                <c:pt idx="8674">
                  <c:v>6.0009273027341319</c:v>
                </c:pt>
                <c:pt idx="8675">
                  <c:v>6.8393665742544911</c:v>
                </c:pt>
                <c:pt idx="8676">
                  <c:v>30.692258375391461</c:v>
                </c:pt>
                <c:pt idx="8677">
                  <c:v>16.582457168726702</c:v>
                </c:pt>
                <c:pt idx="8678">
                  <c:v>10.533613226720663</c:v>
                </c:pt>
                <c:pt idx="8680">
                  <c:v>25.802449339629185</c:v>
                </c:pt>
                <c:pt idx="8681">
                  <c:v>12.536458956236643</c:v>
                </c:pt>
                <c:pt idx="8682">
                  <c:v>6.1218360496163085</c:v>
                </c:pt>
                <c:pt idx="8683">
                  <c:v>7.0165112316559686</c:v>
                </c:pt>
                <c:pt idx="8684">
                  <c:v>12.990532478393041</c:v>
                </c:pt>
                <c:pt idx="8685">
                  <c:v>31.580072279351647</c:v>
                </c:pt>
                <c:pt idx="8686">
                  <c:v>6.5723093127923331</c:v>
                </c:pt>
                <c:pt idx="8687">
                  <c:v>15.352236091020394</c:v>
                </c:pt>
                <c:pt idx="8688">
                  <c:v>20.004444569818332</c:v>
                </c:pt>
                <c:pt idx="8689">
                  <c:v>9.9175322672701611</c:v>
                </c:pt>
                <c:pt idx="8692">
                  <c:v>8.359444192030633</c:v>
                </c:pt>
                <c:pt idx="8693">
                  <c:v>29.284648686412208</c:v>
                </c:pt>
                <c:pt idx="8694">
                  <c:v>11.494696693562469</c:v>
                </c:pt>
                <c:pt idx="8696">
                  <c:v>13.552690877583048</c:v>
                </c:pt>
                <c:pt idx="8697">
                  <c:v>34.175738868228656</c:v>
                </c:pt>
                <c:pt idx="8699">
                  <c:v>18.553571265935869</c:v>
                </c:pt>
                <c:pt idx="8700">
                  <c:v>3.3017783435849464</c:v>
                </c:pt>
                <c:pt idx="8701">
                  <c:v>14.509549317982845</c:v>
                </c:pt>
                <c:pt idx="8702">
                  <c:v>6.6338456345576544</c:v>
                </c:pt>
                <c:pt idx="8704">
                  <c:v>7.1371672940909088</c:v>
                </c:pt>
                <c:pt idx="8705">
                  <c:v>24.079940386394391</c:v>
                </c:pt>
                <c:pt idx="8706">
                  <c:v>14.670170151377738</c:v>
                </c:pt>
                <c:pt idx="8707">
                  <c:v>5.5820054124708394</c:v>
                </c:pt>
                <c:pt idx="8709">
                  <c:v>9.6623872231782073</c:v>
                </c:pt>
                <c:pt idx="8710">
                  <c:v>23.206169254261553</c:v>
                </c:pt>
                <c:pt idx="8711">
                  <c:v>8.4269421412220265</c:v>
                </c:pt>
                <c:pt idx="8712">
                  <c:v>14.813708367654662</c:v>
                </c:pt>
                <c:pt idx="8713">
                  <c:v>13.669202776089529</c:v>
                </c:pt>
                <c:pt idx="8714">
                  <c:v>18.024773981811531</c:v>
                </c:pt>
                <c:pt idx="8716">
                  <c:v>10.515171789434214</c:v>
                </c:pt>
                <c:pt idx="8719">
                  <c:v>5.7280057192796745</c:v>
                </c:pt>
                <c:pt idx="8720">
                  <c:v>8.0061810673723048</c:v>
                </c:pt>
                <c:pt idx="8721">
                  <c:v>22.223455859933637</c:v>
                </c:pt>
                <c:pt idx="8722">
                  <c:v>12.539265853454983</c:v>
                </c:pt>
                <c:pt idx="8724">
                  <c:v>25.590683868241097</c:v>
                </c:pt>
                <c:pt idx="8725">
                  <c:v>32.440791151475821</c:v>
                </c:pt>
                <c:pt idx="8726">
                  <c:v>7.4407829855766758</c:v>
                </c:pt>
                <c:pt idx="8727">
                  <c:v>20.073207943798906</c:v>
                </c:pt>
                <c:pt idx="8728">
                  <c:v>11.234601245677535</c:v>
                </c:pt>
                <c:pt idx="8729">
                  <c:v>11.076977905187277</c:v>
                </c:pt>
                <c:pt idx="8730">
                  <c:v>4.6466657065438506</c:v>
                </c:pt>
                <c:pt idx="8731">
                  <c:v>43.766143813234251</c:v>
                </c:pt>
                <c:pt idx="8732">
                  <c:v>25.811210983749138</c:v>
                </c:pt>
                <c:pt idx="8733">
                  <c:v>13.363330575950148</c:v>
                </c:pt>
                <c:pt idx="8734">
                  <c:v>6.7992293984360002</c:v>
                </c:pt>
                <c:pt idx="8735">
                  <c:v>19.173599992132512</c:v>
                </c:pt>
                <c:pt idx="8736">
                  <c:v>23.620557681678374</c:v>
                </c:pt>
                <c:pt idx="8737">
                  <c:v>10.675287481274205</c:v>
                </c:pt>
                <c:pt idx="8738">
                  <c:v>10.748618772144148</c:v>
                </c:pt>
                <c:pt idx="8739">
                  <c:v>16.763942565664607</c:v>
                </c:pt>
                <c:pt idx="8740">
                  <c:v>5.0159271913501247</c:v>
                </c:pt>
                <c:pt idx="8742">
                  <c:v>9.2176002376447563</c:v>
                </c:pt>
                <c:pt idx="8743">
                  <c:v>58.045731019759572</c:v>
                </c:pt>
                <c:pt idx="8744">
                  <c:v>8.3094446274164184</c:v>
                </c:pt>
                <c:pt idx="8748">
                  <c:v>23.145125452205875</c:v>
                </c:pt>
                <c:pt idx="8749">
                  <c:v>6.9074039555802953</c:v>
                </c:pt>
                <c:pt idx="8750">
                  <c:v>10.083475167192937</c:v>
                </c:pt>
                <c:pt idx="8751">
                  <c:v>32.597459475748849</c:v>
                </c:pt>
                <c:pt idx="8752">
                  <c:v>18.123695001956118</c:v>
                </c:pt>
                <c:pt idx="8754">
                  <c:v>27.578402695761845</c:v>
                </c:pt>
                <c:pt idx="8756">
                  <c:v>28.02572367623678</c:v>
                </c:pt>
                <c:pt idx="8757">
                  <c:v>4.1430173413683651</c:v>
                </c:pt>
                <c:pt idx="8761">
                  <c:v>24.536684935520299</c:v>
                </c:pt>
                <c:pt idx="8764">
                  <c:v>23.925730237750852</c:v>
                </c:pt>
                <c:pt idx="8765">
                  <c:v>31.034110980822803</c:v>
                </c:pt>
                <c:pt idx="8766">
                  <c:v>17.359743591033368</c:v>
                </c:pt>
                <c:pt idx="8767">
                  <c:v>22.308538344313131</c:v>
                </c:pt>
                <c:pt idx="8769">
                  <c:v>20.425436964090796</c:v>
                </c:pt>
                <c:pt idx="8770">
                  <c:v>9.3244779334327905</c:v>
                </c:pt>
                <c:pt idx="8771">
                  <c:v>19.439731552430807</c:v>
                </c:pt>
                <c:pt idx="8773">
                  <c:v>22.366105045866448</c:v>
                </c:pt>
                <c:pt idx="8776">
                  <c:v>30.063271875530617</c:v>
                </c:pt>
                <c:pt idx="8777">
                  <c:v>13.309526218468859</c:v>
                </c:pt>
                <c:pt idx="8778">
                  <c:v>13.926684784724969</c:v>
                </c:pt>
                <c:pt idx="8779">
                  <c:v>23.318466404033263</c:v>
                </c:pt>
                <c:pt idx="8780">
                  <c:v>19.526360325179585</c:v>
                </c:pt>
                <c:pt idx="8784">
                  <c:v>46.541377031015493</c:v>
                </c:pt>
                <c:pt idx="8789">
                  <c:v>9.8015330962076561</c:v>
                </c:pt>
                <c:pt idx="8790">
                  <c:v>22.786476195135325</c:v>
                </c:pt>
                <c:pt idx="8791">
                  <c:v>23.979372407146364</c:v>
                </c:pt>
                <c:pt idx="8792">
                  <c:v>10.466152535061394</c:v>
                </c:pt>
                <c:pt idx="8793">
                  <c:v>10.679050946494083</c:v>
                </c:pt>
                <c:pt idx="8794">
                  <c:v>28.278964953765843</c:v>
                </c:pt>
                <c:pt idx="8795">
                  <c:v>20.098870565450408</c:v>
                </c:pt>
                <c:pt idx="8796">
                  <c:v>22.131506509724733</c:v>
                </c:pt>
                <c:pt idx="8797">
                  <c:v>12.933194180482399</c:v>
                </c:pt>
                <c:pt idx="8798">
                  <c:v>11.316218771269124</c:v>
                </c:pt>
                <c:pt idx="8800">
                  <c:v>24.69497143100428</c:v>
                </c:pt>
                <c:pt idx="8801">
                  <c:v>2.7564099285836705</c:v>
                </c:pt>
                <c:pt idx="8802">
                  <c:v>21.778150263749161</c:v>
                </c:pt>
                <c:pt idx="8803">
                  <c:v>45.984377819786026</c:v>
                </c:pt>
                <c:pt idx="8804">
                  <c:v>35.674905689726629</c:v>
                </c:pt>
                <c:pt idx="8805">
                  <c:v>13.267021746435258</c:v>
                </c:pt>
                <c:pt idx="8806">
                  <c:v>13.819322217689356</c:v>
                </c:pt>
                <c:pt idx="8807">
                  <c:v>15.626635782939077</c:v>
                </c:pt>
                <c:pt idx="8808">
                  <c:v>33.647555894482245</c:v>
                </c:pt>
                <c:pt idx="8809">
                  <c:v>12.57954055913603</c:v>
                </c:pt>
                <c:pt idx="8810">
                  <c:v>32.599419805682473</c:v>
                </c:pt>
                <c:pt idx="8811">
                  <c:v>65.888116110846084</c:v>
                </c:pt>
                <c:pt idx="8813">
                  <c:v>13.500159494211616</c:v>
                </c:pt>
                <c:pt idx="8815">
                  <c:v>21.908558926322446</c:v>
                </c:pt>
                <c:pt idx="8816">
                  <c:v>30.998985271895759</c:v>
                </c:pt>
                <c:pt idx="8817">
                  <c:v>16.129211356730842</c:v>
                </c:pt>
                <c:pt idx="8820">
                  <c:v>10.152693688310951</c:v>
                </c:pt>
                <c:pt idx="8821">
                  <c:v>22.611599156290428</c:v>
                </c:pt>
                <c:pt idx="8822">
                  <c:v>7.3692581993144186</c:v>
                </c:pt>
                <c:pt idx="8823">
                  <c:v>29.510755181777103</c:v>
                </c:pt>
                <c:pt idx="8827">
                  <c:v>17.465141679078602</c:v>
                </c:pt>
                <c:pt idx="8830">
                  <c:v>5.0797186718186165</c:v>
                </c:pt>
                <c:pt idx="8831">
                  <c:v>15.156993288898294</c:v>
                </c:pt>
                <c:pt idx="8832">
                  <c:v>9.2120010689386085</c:v>
                </c:pt>
                <c:pt idx="8836">
                  <c:v>28.716705375371404</c:v>
                </c:pt>
                <c:pt idx="8839">
                  <c:v>19.192429244884408</c:v>
                </c:pt>
                <c:pt idx="8841">
                  <c:v>17.328083588269436</c:v>
                </c:pt>
                <c:pt idx="8842">
                  <c:v>39.826154906918887</c:v>
                </c:pt>
                <c:pt idx="8844">
                  <c:v>5.1027639818985717</c:v>
                </c:pt>
                <c:pt idx="8845">
                  <c:v>3.1585491294171542</c:v>
                </c:pt>
                <c:pt idx="8847">
                  <c:v>35.712360368645136</c:v>
                </c:pt>
                <c:pt idx="8849">
                  <c:v>18.238403711380421</c:v>
                </c:pt>
                <c:pt idx="8851">
                  <c:v>42.409130141448422</c:v>
                </c:pt>
                <c:pt idx="8852">
                  <c:v>13.378676258916109</c:v>
                </c:pt>
                <c:pt idx="8861">
                  <c:v>19.619836550539198</c:v>
                </c:pt>
                <c:pt idx="8862">
                  <c:v>8.061982789704194</c:v>
                </c:pt>
                <c:pt idx="8865">
                  <c:v>30.632631269162907</c:v>
                </c:pt>
                <c:pt idx="8867">
                  <c:v>8.4969538006255565</c:v>
                </c:pt>
                <c:pt idx="8868">
                  <c:v>16.562231372610402</c:v>
                </c:pt>
                <c:pt idx="8871">
                  <c:v>45.512243237553541</c:v>
                </c:pt>
                <c:pt idx="8874">
                  <c:v>32.966853262398409</c:v>
                </c:pt>
                <c:pt idx="8876">
                  <c:v>3.2892120387021309</c:v>
                </c:pt>
                <c:pt idx="8877">
                  <c:v>9.3912425934918513</c:v>
                </c:pt>
                <c:pt idx="8878">
                  <c:v>6.7285393504991697</c:v>
                </c:pt>
                <c:pt idx="8879">
                  <c:v>23.399244925541954</c:v>
                </c:pt>
                <c:pt idx="8880">
                  <c:v>15.769312019881712</c:v>
                </c:pt>
                <c:pt idx="8882">
                  <c:v>46.022250569651064</c:v>
                </c:pt>
                <c:pt idx="8885">
                  <c:v>11.331663831039792</c:v>
                </c:pt>
                <c:pt idx="8887">
                  <c:v>37.903599388881041</c:v>
                </c:pt>
                <c:pt idx="8888">
                  <c:v>8.4183967487396583</c:v>
                </c:pt>
                <c:pt idx="8889">
                  <c:v>25.387196802049612</c:v>
                </c:pt>
                <c:pt idx="8890">
                  <c:v>22.820658178369744</c:v>
                </c:pt>
                <c:pt idx="8891">
                  <c:v>35.230340496594145</c:v>
                </c:pt>
                <c:pt idx="8892">
                  <c:v>17.239205283070064</c:v>
                </c:pt>
                <c:pt idx="8893">
                  <c:v>26.304431397583926</c:v>
                </c:pt>
                <c:pt idx="8894">
                  <c:v>28.176320689852901</c:v>
                </c:pt>
                <c:pt idx="8896">
                  <c:v>15.54957259601851</c:v>
                </c:pt>
                <c:pt idx="8898">
                  <c:v>10.136604723470935</c:v>
                </c:pt>
                <c:pt idx="8899">
                  <c:v>18.773237454303448</c:v>
                </c:pt>
                <c:pt idx="8900">
                  <c:v>6.5751836888671544</c:v>
                </c:pt>
                <c:pt idx="8902">
                  <c:v>20.666959357733859</c:v>
                </c:pt>
                <c:pt idx="8903">
                  <c:v>12.769122005061059</c:v>
                </c:pt>
                <c:pt idx="8904">
                  <c:v>13.284439157379818</c:v>
                </c:pt>
                <c:pt idx="8905">
                  <c:v>24.424783889380404</c:v>
                </c:pt>
                <c:pt idx="8906">
                  <c:v>18.179692309413138</c:v>
                </c:pt>
                <c:pt idx="8907">
                  <c:v>7.4342263250283969</c:v>
                </c:pt>
                <c:pt idx="8908">
                  <c:v>13.211648196593401</c:v>
                </c:pt>
                <c:pt idx="8909">
                  <c:v>16.850875632009426</c:v>
                </c:pt>
                <c:pt idx="8910">
                  <c:v>16.174412017618547</c:v>
                </c:pt>
                <c:pt idx="8912">
                  <c:v>15.689122273550737</c:v>
                </c:pt>
                <c:pt idx="8913">
                  <c:v>35.339930606621138</c:v>
                </c:pt>
                <c:pt idx="8917">
                  <c:v>32.915078976868102</c:v>
                </c:pt>
                <c:pt idx="8920">
                  <c:v>12.648704460631077</c:v>
                </c:pt>
                <c:pt idx="8922">
                  <c:v>10.163860892622392</c:v>
                </c:pt>
                <c:pt idx="8923">
                  <c:v>17.186113023706522</c:v>
                </c:pt>
                <c:pt idx="8924">
                  <c:v>18.761829353250302</c:v>
                </c:pt>
                <c:pt idx="8925">
                  <c:v>24.319460080902473</c:v>
                </c:pt>
                <c:pt idx="8926">
                  <c:v>15.202225135238292</c:v>
                </c:pt>
                <c:pt idx="8927">
                  <c:v>21.143843844461273</c:v>
                </c:pt>
                <c:pt idx="8929">
                  <c:v>16.822601791142887</c:v>
                </c:pt>
                <c:pt idx="8934">
                  <c:v>16.930603615842429</c:v>
                </c:pt>
                <c:pt idx="8935">
                  <c:v>16.252155891991269</c:v>
                </c:pt>
                <c:pt idx="8937">
                  <c:v>12.966994753700186</c:v>
                </c:pt>
                <c:pt idx="8938">
                  <c:v>18.836764077259481</c:v>
                </c:pt>
                <c:pt idx="8940">
                  <c:v>37.203478824728094</c:v>
                </c:pt>
                <c:pt idx="8949">
                  <c:v>11.021024224508782</c:v>
                </c:pt>
                <c:pt idx="8951">
                  <c:v>11.493551900022188</c:v>
                </c:pt>
                <c:pt idx="8960">
                  <c:v>26.087225365481981</c:v>
                </c:pt>
                <c:pt idx="8963">
                  <c:v>15.768966600973416</c:v>
                </c:pt>
                <c:pt idx="8964">
                  <c:v>18.556018791888576</c:v>
                </c:pt>
                <c:pt idx="8967">
                  <c:v>29.282167405614821</c:v>
                </c:pt>
                <c:pt idx="8970">
                  <c:v>21.783159339038725</c:v>
                </c:pt>
                <c:pt idx="8971">
                  <c:v>9.0183601704511975</c:v>
                </c:pt>
                <c:pt idx="8972">
                  <c:v>10.836844561973315</c:v>
                </c:pt>
                <c:pt idx="8973">
                  <c:v>12.277734666518898</c:v>
                </c:pt>
                <c:pt idx="8974">
                  <c:v>20.635154040124217</c:v>
                </c:pt>
                <c:pt idx="8975">
                  <c:v>15.08569027020458</c:v>
                </c:pt>
                <c:pt idx="8976">
                  <c:v>4.0794765353551945</c:v>
                </c:pt>
                <c:pt idx="8978">
                  <c:v>26.255998394657777</c:v>
                </c:pt>
                <c:pt idx="8979">
                  <c:v>6.5967068667518793</c:v>
                </c:pt>
                <c:pt idx="8980">
                  <c:v>16.106181312944077</c:v>
                </c:pt>
                <c:pt idx="8981">
                  <c:v>7.2910544351896407</c:v>
                </c:pt>
                <c:pt idx="8982">
                  <c:v>4.1570749654104908</c:v>
                </c:pt>
                <c:pt idx="8984">
                  <c:v>23.089014876415661</c:v>
                </c:pt>
                <c:pt idx="8986">
                  <c:v>6.2359873551195975</c:v>
                </c:pt>
                <c:pt idx="8987">
                  <c:v>5.8725223877591812</c:v>
                </c:pt>
                <c:pt idx="8988">
                  <c:v>6.0430254608498783</c:v>
                </c:pt>
                <c:pt idx="8990">
                  <c:v>15.224412009250276</c:v>
                </c:pt>
                <c:pt idx="8991">
                  <c:v>7.577829674398612</c:v>
                </c:pt>
                <c:pt idx="8992">
                  <c:v>10.953770485770352</c:v>
                </c:pt>
                <c:pt idx="8994">
                  <c:v>22.880259434762863</c:v>
                </c:pt>
                <c:pt idx="8999">
                  <c:v>23.817557558669616</c:v>
                </c:pt>
                <c:pt idx="9000">
                  <c:v>2.5271005752485856</c:v>
                </c:pt>
                <c:pt idx="9003">
                  <c:v>10.381698227445868</c:v>
                </c:pt>
                <c:pt idx="9004">
                  <c:v>9.2164806468362066</c:v>
                </c:pt>
                <c:pt idx="9006">
                  <c:v>5.0743062665041183</c:v>
                </c:pt>
                <c:pt idx="9007">
                  <c:v>7.2715060212023701</c:v>
                </c:pt>
                <c:pt idx="9008">
                  <c:v>8.4182139581972297</c:v>
                </c:pt>
                <c:pt idx="9009">
                  <c:v>23.012360127299022</c:v>
                </c:pt>
                <c:pt idx="9010">
                  <c:v>15.424791873658069</c:v>
                </c:pt>
                <c:pt idx="9011">
                  <c:v>22.423472041430824</c:v>
                </c:pt>
                <c:pt idx="9013">
                  <c:v>6.6182677027629815</c:v>
                </c:pt>
                <c:pt idx="9014">
                  <c:v>15.371782722508861</c:v>
                </c:pt>
                <c:pt idx="9015">
                  <c:v>12.091713961102396</c:v>
                </c:pt>
                <c:pt idx="9018">
                  <c:v>28.414908698600144</c:v>
                </c:pt>
                <c:pt idx="9019">
                  <c:v>26.003990861427649</c:v>
                </c:pt>
                <c:pt idx="9020">
                  <c:v>21.601775344922093</c:v>
                </c:pt>
                <c:pt idx="9021">
                  <c:v>18.540040467240264</c:v>
                </c:pt>
                <c:pt idx="9023">
                  <c:v>8.4480360112050565</c:v>
                </c:pt>
                <c:pt idx="9026">
                  <c:v>16.876113873421676</c:v>
                </c:pt>
                <c:pt idx="9027">
                  <c:v>32.867450276962082</c:v>
                </c:pt>
                <c:pt idx="9031">
                  <c:v>11.63414300023511</c:v>
                </c:pt>
                <c:pt idx="9032">
                  <c:v>32.508519016989936</c:v>
                </c:pt>
                <c:pt idx="9033">
                  <c:v>3.4694472236531033</c:v>
                </c:pt>
                <c:pt idx="9034">
                  <c:v>28.705885588018159</c:v>
                </c:pt>
                <c:pt idx="9035">
                  <c:v>17.295798706824836</c:v>
                </c:pt>
                <c:pt idx="9041">
                  <c:v>51.048217278461763</c:v>
                </c:pt>
                <c:pt idx="9042">
                  <c:v>52.888584437073419</c:v>
                </c:pt>
                <c:pt idx="9043">
                  <c:v>21.561711557212277</c:v>
                </c:pt>
                <c:pt idx="9044">
                  <c:v>12.058975395405817</c:v>
                </c:pt>
                <c:pt idx="9045">
                  <c:v>9.5158105027416635</c:v>
                </c:pt>
                <c:pt idx="9047">
                  <c:v>26.587582376209596</c:v>
                </c:pt>
                <c:pt idx="9048">
                  <c:v>18.25169136831266</c:v>
                </c:pt>
                <c:pt idx="9049">
                  <c:v>8.6762496066818482</c:v>
                </c:pt>
                <c:pt idx="9050">
                  <c:v>29.33465352682801</c:v>
                </c:pt>
                <c:pt idx="9052">
                  <c:v>13.537257713191977</c:v>
                </c:pt>
                <c:pt idx="9053">
                  <c:v>12.165104122907106</c:v>
                </c:pt>
                <c:pt idx="9055">
                  <c:v>11.156256212101811</c:v>
                </c:pt>
                <c:pt idx="9056">
                  <c:v>21.76925090518408</c:v>
                </c:pt>
                <c:pt idx="9057">
                  <c:v>31.016885318453806</c:v>
                </c:pt>
                <c:pt idx="9060">
                  <c:v>7.6450742480975746</c:v>
                </c:pt>
                <c:pt idx="9062">
                  <c:v>22.551781135265323</c:v>
                </c:pt>
                <c:pt idx="9063">
                  <c:v>15.039219248575941</c:v>
                </c:pt>
                <c:pt idx="9064">
                  <c:v>71.070968437285202</c:v>
                </c:pt>
                <c:pt idx="9065">
                  <c:v>20.367949508284898</c:v>
                </c:pt>
                <c:pt idx="9067">
                  <c:v>14.739759373487743</c:v>
                </c:pt>
                <c:pt idx="9068">
                  <c:v>19.181652565035879</c:v>
                </c:pt>
                <c:pt idx="9069">
                  <c:v>21.108914647201075</c:v>
                </c:pt>
                <c:pt idx="9070">
                  <c:v>15.364258381228954</c:v>
                </c:pt>
                <c:pt idx="9072">
                  <c:v>9.3695434499213537</c:v>
                </c:pt>
                <c:pt idx="9074">
                  <c:v>16.788965690632558</c:v>
                </c:pt>
                <c:pt idx="9075">
                  <c:v>11.746305836472267</c:v>
                </c:pt>
                <c:pt idx="9077">
                  <c:v>13.939801462896408</c:v>
                </c:pt>
                <c:pt idx="9078">
                  <c:v>10.095959965663958</c:v>
                </c:pt>
                <c:pt idx="9079">
                  <c:v>22.286744222393295</c:v>
                </c:pt>
                <c:pt idx="9080">
                  <c:v>4.5740216008471144</c:v>
                </c:pt>
                <c:pt idx="9081">
                  <c:v>6.8247236881456717</c:v>
                </c:pt>
                <c:pt idx="9082">
                  <c:v>15.998766672268108</c:v>
                </c:pt>
                <c:pt idx="9083">
                  <c:v>6.5475536197795527</c:v>
                </c:pt>
                <c:pt idx="9085">
                  <c:v>13.865885823113489</c:v>
                </c:pt>
                <c:pt idx="9086">
                  <c:v>27.9754495469051</c:v>
                </c:pt>
                <c:pt idx="9087">
                  <c:v>32.78052702898853</c:v>
                </c:pt>
                <c:pt idx="9088">
                  <c:v>9.0096848294100891</c:v>
                </c:pt>
                <c:pt idx="9090">
                  <c:v>5.8178180693599275</c:v>
                </c:pt>
                <c:pt idx="9093">
                  <c:v>37.936991341106939</c:v>
                </c:pt>
                <c:pt idx="9094">
                  <c:v>19.392793498722007</c:v>
                </c:pt>
                <c:pt idx="9095">
                  <c:v>11.199626673152528</c:v>
                </c:pt>
                <c:pt idx="9096">
                  <c:v>5.2326299980161517</c:v>
                </c:pt>
                <c:pt idx="9097">
                  <c:v>4.1201381508273274</c:v>
                </c:pt>
                <c:pt idx="9098">
                  <c:v>19.756435828316192</c:v>
                </c:pt>
                <c:pt idx="9099">
                  <c:v>12.123263073441711</c:v>
                </c:pt>
                <c:pt idx="9100">
                  <c:v>24.204207168876614</c:v>
                </c:pt>
                <c:pt idx="9101">
                  <c:v>15.117413602400562</c:v>
                </c:pt>
                <c:pt idx="9102">
                  <c:v>12.42317146553939</c:v>
                </c:pt>
                <c:pt idx="9104">
                  <c:v>19.864505785151117</c:v>
                </c:pt>
                <c:pt idx="9106">
                  <c:v>24.137963782147942</c:v>
                </c:pt>
                <c:pt idx="9107">
                  <c:v>10.940613460586366</c:v>
                </c:pt>
                <c:pt idx="9108">
                  <c:v>12.816639721725437</c:v>
                </c:pt>
                <c:pt idx="9109">
                  <c:v>10.525089318893539</c:v>
                </c:pt>
                <c:pt idx="9110">
                  <c:v>14.634226047036</c:v>
                </c:pt>
                <c:pt idx="9114">
                  <c:v>11.58270040280318</c:v>
                </c:pt>
                <c:pt idx="9116">
                  <c:v>5.4231659693503875</c:v>
                </c:pt>
                <c:pt idx="9119">
                  <c:v>9.2666676530612175</c:v>
                </c:pt>
                <c:pt idx="9121">
                  <c:v>17.890531507360802</c:v>
                </c:pt>
                <c:pt idx="9122">
                  <c:v>10.950902141314359</c:v>
                </c:pt>
                <c:pt idx="9123">
                  <c:v>7.2624625381880774</c:v>
                </c:pt>
                <c:pt idx="9125">
                  <c:v>13.553719948776196</c:v>
                </c:pt>
                <c:pt idx="9126">
                  <c:v>21.736874734193194</c:v>
                </c:pt>
                <c:pt idx="9127">
                  <c:v>18.620925915094734</c:v>
                </c:pt>
                <c:pt idx="9128">
                  <c:v>14.295861976795873</c:v>
                </c:pt>
                <c:pt idx="9129">
                  <c:v>32.431754262848344</c:v>
                </c:pt>
                <c:pt idx="9130">
                  <c:v>14.565214387708098</c:v>
                </c:pt>
                <c:pt idx="9131">
                  <c:v>18.413254390992055</c:v>
                </c:pt>
                <c:pt idx="9132">
                  <c:v>37.033036667267261</c:v>
                </c:pt>
                <c:pt idx="9133">
                  <c:v>27.229090385564113</c:v>
                </c:pt>
                <c:pt idx="9134">
                  <c:v>11.750545156990988</c:v>
                </c:pt>
                <c:pt idx="9135">
                  <c:v>17.543008071823397</c:v>
                </c:pt>
                <c:pt idx="9137">
                  <c:v>26.503325880807171</c:v>
                </c:pt>
                <c:pt idx="9139">
                  <c:v>8.208511748043982</c:v>
                </c:pt>
                <c:pt idx="9140">
                  <c:v>17.379598236465071</c:v>
                </c:pt>
                <c:pt idx="9142">
                  <c:v>19.093966860108143</c:v>
                </c:pt>
                <c:pt idx="9143">
                  <c:v>14.78288224234079</c:v>
                </c:pt>
                <c:pt idx="9145">
                  <c:v>8.4303215095848074</c:v>
                </c:pt>
                <c:pt idx="9146">
                  <c:v>6.8379608846945885</c:v>
                </c:pt>
                <c:pt idx="9147">
                  <c:v>18.649958613420424</c:v>
                </c:pt>
                <c:pt idx="9148">
                  <c:v>12.988896061890589</c:v>
                </c:pt>
                <c:pt idx="9149">
                  <c:v>28.938396886840938</c:v>
                </c:pt>
                <c:pt idx="9150">
                  <c:v>15.130505056020574</c:v>
                </c:pt>
                <c:pt idx="9151">
                  <c:v>33.38847530702747</c:v>
                </c:pt>
                <c:pt idx="9153">
                  <c:v>22.068788567907802</c:v>
                </c:pt>
                <c:pt idx="9154">
                  <c:v>0.29913644250839694</c:v>
                </c:pt>
                <c:pt idx="9155">
                  <c:v>25.23822682078724</c:v>
                </c:pt>
                <c:pt idx="9156">
                  <c:v>36.449648345520345</c:v>
                </c:pt>
                <c:pt idx="9157">
                  <c:v>30.448624376534362</c:v>
                </c:pt>
                <c:pt idx="9158">
                  <c:v>60.790151136397384</c:v>
                </c:pt>
                <c:pt idx="9159">
                  <c:v>67.696258373599036</c:v>
                </c:pt>
                <c:pt idx="9160">
                  <c:v>17.538631096792912</c:v>
                </c:pt>
                <c:pt idx="9161">
                  <c:v>9.4679819528636848</c:v>
                </c:pt>
                <c:pt idx="9162">
                  <c:v>9.1179588908707636</c:v>
                </c:pt>
                <c:pt idx="9164">
                  <c:v>18.169945371637201</c:v>
                </c:pt>
                <c:pt idx="9165">
                  <c:v>21.733468497178542</c:v>
                </c:pt>
                <c:pt idx="9167">
                  <c:v>17.547929318461463</c:v>
                </c:pt>
                <c:pt idx="9168">
                  <c:v>18.434419801569703</c:v>
                </c:pt>
                <c:pt idx="9169">
                  <c:v>13.247513247256256</c:v>
                </c:pt>
                <c:pt idx="9170">
                  <c:v>16.915369199943047</c:v>
                </c:pt>
                <c:pt idx="9171">
                  <c:v>16.643194162005226</c:v>
                </c:pt>
                <c:pt idx="9172">
                  <c:v>6.4579866697136374</c:v>
                </c:pt>
                <c:pt idx="9173">
                  <c:v>26.843282620367948</c:v>
                </c:pt>
                <c:pt idx="9174">
                  <c:v>38.914592673126101</c:v>
                </c:pt>
                <c:pt idx="9175">
                  <c:v>10.910028052115846</c:v>
                </c:pt>
                <c:pt idx="9176">
                  <c:v>9.4966173558556086</c:v>
                </c:pt>
                <c:pt idx="9177">
                  <c:v>18.65609835878028</c:v>
                </c:pt>
                <c:pt idx="9178">
                  <c:v>17.483091395423944</c:v>
                </c:pt>
                <c:pt idx="9179">
                  <c:v>7.1021389677877105</c:v>
                </c:pt>
                <c:pt idx="9180">
                  <c:v>12.855962902574557</c:v>
                </c:pt>
                <c:pt idx="9183">
                  <c:v>3.3580273878200901</c:v>
                </c:pt>
                <c:pt idx="9184">
                  <c:v>12.899398318647293</c:v>
                </c:pt>
                <c:pt idx="9186">
                  <c:v>13.365576284583176</c:v>
                </c:pt>
                <c:pt idx="9187">
                  <c:v>28.845559823290706</c:v>
                </c:pt>
                <c:pt idx="9188">
                  <c:v>21.65791051141813</c:v>
                </c:pt>
                <c:pt idx="9189">
                  <c:v>14.137606205621811</c:v>
                </c:pt>
                <c:pt idx="9190">
                  <c:v>9.51028048374822</c:v>
                </c:pt>
                <c:pt idx="9191">
                  <c:v>7.9605634017439906</c:v>
                </c:pt>
                <c:pt idx="9193">
                  <c:v>3.0436294713546368</c:v>
                </c:pt>
                <c:pt idx="9194">
                  <c:v>13.567728230908941</c:v>
                </c:pt>
                <c:pt idx="9195">
                  <c:v>13.46732888419386</c:v>
                </c:pt>
                <c:pt idx="9196">
                  <c:v>16.755229770279268</c:v>
                </c:pt>
                <c:pt idx="9197">
                  <c:v>25.673317890005425</c:v>
                </c:pt>
                <c:pt idx="9198">
                  <c:v>12.062076485534167</c:v>
                </c:pt>
                <c:pt idx="9199">
                  <c:v>8.5127584047158482</c:v>
                </c:pt>
                <c:pt idx="9201">
                  <c:v>19.158283369722565</c:v>
                </c:pt>
                <c:pt idx="9202">
                  <c:v>34.385793366397984</c:v>
                </c:pt>
                <c:pt idx="9207">
                  <c:v>11.065095532560983</c:v>
                </c:pt>
                <c:pt idx="9208">
                  <c:v>25.868004591399025</c:v>
                </c:pt>
                <c:pt idx="9210">
                  <c:v>6.7722248430951479</c:v>
                </c:pt>
                <c:pt idx="9211">
                  <c:v>12.977265589856119</c:v>
                </c:pt>
                <c:pt idx="9212">
                  <c:v>26.643978642315602</c:v>
                </c:pt>
                <c:pt idx="9218">
                  <c:v>3.4817776728547711</c:v>
                </c:pt>
                <c:pt idx="9220">
                  <c:v>14.67147974564239</c:v>
                </c:pt>
                <c:pt idx="9221">
                  <c:v>4.2287576069258881</c:v>
                </c:pt>
                <c:pt idx="9222">
                  <c:v>12.996693095965965</c:v>
                </c:pt>
                <c:pt idx="9223">
                  <c:v>14.09844113869821</c:v>
                </c:pt>
                <c:pt idx="9224">
                  <c:v>22.100472848529424</c:v>
                </c:pt>
                <c:pt idx="9227">
                  <c:v>9.7024182549563562</c:v>
                </c:pt>
                <c:pt idx="9228">
                  <c:v>28.030307040008385</c:v>
                </c:pt>
                <c:pt idx="9229">
                  <c:v>22.577812653330419</c:v>
                </c:pt>
                <c:pt idx="9230">
                  <c:v>24.995626006680823</c:v>
                </c:pt>
                <c:pt idx="9231">
                  <c:v>18.79477519495703</c:v>
                </c:pt>
                <c:pt idx="9232">
                  <c:v>16.264683738364571</c:v>
                </c:pt>
                <c:pt idx="9233">
                  <c:v>22.717292957126777</c:v>
                </c:pt>
                <c:pt idx="9234">
                  <c:v>8.4860764967960716</c:v>
                </c:pt>
                <c:pt idx="9235">
                  <c:v>13.673366415175641</c:v>
                </c:pt>
                <c:pt idx="9237">
                  <c:v>6.0822078340681314</c:v>
                </c:pt>
                <c:pt idx="9239">
                  <c:v>46.587701426443509</c:v>
                </c:pt>
                <c:pt idx="9240">
                  <c:v>31.302952203271971</c:v>
                </c:pt>
                <c:pt idx="9241">
                  <c:v>35.669773413645409</c:v>
                </c:pt>
                <c:pt idx="9250">
                  <c:v>29.574270927810421</c:v>
                </c:pt>
                <c:pt idx="9252">
                  <c:v>18.135097109140844</c:v>
                </c:pt>
                <c:pt idx="9255">
                  <c:v>8.679167324676877</c:v>
                </c:pt>
                <c:pt idx="9257">
                  <c:v>35.120773894691112</c:v>
                </c:pt>
                <c:pt idx="9258">
                  <c:v>82.32650323460318</c:v>
                </c:pt>
                <c:pt idx="9259">
                  <c:v>11.915948898798694</c:v>
                </c:pt>
                <c:pt idx="9260">
                  <c:v>35.069707738760791</c:v>
                </c:pt>
                <c:pt idx="9261">
                  <c:v>20.139162924987311</c:v>
                </c:pt>
                <c:pt idx="9262">
                  <c:v>65.28023483915733</c:v>
                </c:pt>
                <c:pt idx="9263">
                  <c:v>35.101319266323479</c:v>
                </c:pt>
                <c:pt idx="9264">
                  <c:v>63.101925152986205</c:v>
                </c:pt>
                <c:pt idx="9265">
                  <c:v>7.1675141189966149</c:v>
                </c:pt>
                <c:pt idx="9268">
                  <c:v>30.021011326106674</c:v>
                </c:pt>
                <c:pt idx="9269">
                  <c:v>17.464643984445296</c:v>
                </c:pt>
                <c:pt idx="9270">
                  <c:v>12.899854956916601</c:v>
                </c:pt>
                <c:pt idx="9271">
                  <c:v>12.944606554258126</c:v>
                </c:pt>
                <c:pt idx="9273">
                  <c:v>42.959102096583727</c:v>
                </c:pt>
                <c:pt idx="9274">
                  <c:v>8.7392818262520233</c:v>
                </c:pt>
                <c:pt idx="9275">
                  <c:v>20.719679541348409</c:v>
                </c:pt>
                <c:pt idx="9276">
                  <c:v>25.125538017316444</c:v>
                </c:pt>
                <c:pt idx="9278">
                  <c:v>14.832932413289399</c:v>
                </c:pt>
                <c:pt idx="9279">
                  <c:v>4.5793068575398364</c:v>
                </c:pt>
                <c:pt idx="9281">
                  <c:v>7.5606017773317022</c:v>
                </c:pt>
                <c:pt idx="9283">
                  <c:v>45.367655693495173</c:v>
                </c:pt>
                <c:pt idx="9287">
                  <c:v>21.920063652313331</c:v>
                </c:pt>
                <c:pt idx="9288">
                  <c:v>29.721783356990382</c:v>
                </c:pt>
                <c:pt idx="9289">
                  <c:v>13.592878102820363</c:v>
                </c:pt>
                <c:pt idx="9290">
                  <c:v>9.1667679622288034</c:v>
                </c:pt>
                <c:pt idx="9291">
                  <c:v>19.850122248974028</c:v>
                </c:pt>
                <c:pt idx="9293">
                  <c:v>2.9770860706140692</c:v>
                </c:pt>
                <c:pt idx="9294">
                  <c:v>8.9245772640253609</c:v>
                </c:pt>
                <c:pt idx="9296">
                  <c:v>20.274401142178792</c:v>
                </c:pt>
                <c:pt idx="9297">
                  <c:v>19.651190115274517</c:v>
                </c:pt>
                <c:pt idx="9299">
                  <c:v>28.971621272707726</c:v>
                </c:pt>
                <c:pt idx="9300">
                  <c:v>19.388596205281928</c:v>
                </c:pt>
                <c:pt idx="9301">
                  <c:v>13.618195913906886</c:v>
                </c:pt>
                <c:pt idx="9302">
                  <c:v>23.653576474132656</c:v>
                </c:pt>
                <c:pt idx="9303">
                  <c:v>16.356844646175489</c:v>
                </c:pt>
                <c:pt idx="9304">
                  <c:v>20.044239407203392</c:v>
                </c:pt>
                <c:pt idx="9305">
                  <c:v>13.142981640906612</c:v>
                </c:pt>
                <c:pt idx="9306">
                  <c:v>17.087514695005058</c:v>
                </c:pt>
                <c:pt idx="9307">
                  <c:v>8.3393849740316988</c:v>
                </c:pt>
                <c:pt idx="9308">
                  <c:v>11.257797066918144</c:v>
                </c:pt>
                <c:pt idx="9309">
                  <c:v>25.420572811084348</c:v>
                </c:pt>
                <c:pt idx="9310">
                  <c:v>10.439904647754863</c:v>
                </c:pt>
                <c:pt idx="9311">
                  <c:v>17.147059488277634</c:v>
                </c:pt>
                <c:pt idx="9312">
                  <c:v>21.470575523677944</c:v>
                </c:pt>
                <c:pt idx="9313">
                  <c:v>25.500217001234727</c:v>
                </c:pt>
                <c:pt idx="9314">
                  <c:v>8.2801676703881757</c:v>
                </c:pt>
                <c:pt idx="9316">
                  <c:v>17.29903988920438</c:v>
                </c:pt>
                <c:pt idx="9317">
                  <c:v>14.091366046789108</c:v>
                </c:pt>
                <c:pt idx="9318">
                  <c:v>37.418733071589436</c:v>
                </c:pt>
                <c:pt idx="9319">
                  <c:v>32.043821791512869</c:v>
                </c:pt>
                <c:pt idx="9321">
                  <c:v>13.644054841800493</c:v>
                </c:pt>
                <c:pt idx="9323">
                  <c:v>13.562674689590098</c:v>
                </c:pt>
                <c:pt idx="9324">
                  <c:v>7.0899081595813751</c:v>
                </c:pt>
                <c:pt idx="9325">
                  <c:v>13.535150431812049</c:v>
                </c:pt>
                <c:pt idx="9326">
                  <c:v>9.5639528216251897</c:v>
                </c:pt>
                <c:pt idx="9327">
                  <c:v>8.9932289597663395</c:v>
                </c:pt>
                <c:pt idx="9328">
                  <c:v>18.931811991000412</c:v>
                </c:pt>
                <c:pt idx="9329">
                  <c:v>15.265105047571925</c:v>
                </c:pt>
                <c:pt idx="9330">
                  <c:v>16.902318353492994</c:v>
                </c:pt>
                <c:pt idx="9331">
                  <c:v>25.498665505678098</c:v>
                </c:pt>
                <c:pt idx="9332">
                  <c:v>10.780442176127393</c:v>
                </c:pt>
                <c:pt idx="9333">
                  <c:v>13.355428451008281</c:v>
                </c:pt>
                <c:pt idx="9334">
                  <c:v>11.385158553766804</c:v>
                </c:pt>
                <c:pt idx="9335">
                  <c:v>18.359823758766623</c:v>
                </c:pt>
                <c:pt idx="9336">
                  <c:v>12.042751022833825</c:v>
                </c:pt>
                <c:pt idx="9337">
                  <c:v>15.66559311808582</c:v>
                </c:pt>
                <c:pt idx="9339">
                  <c:v>46.348440478636803</c:v>
                </c:pt>
                <c:pt idx="9340">
                  <c:v>35.968025137311969</c:v>
                </c:pt>
                <c:pt idx="9341">
                  <c:v>21.626001548769839</c:v>
                </c:pt>
                <c:pt idx="9342">
                  <c:v>16.642335856754425</c:v>
                </c:pt>
                <c:pt idx="9346">
                  <c:v>7.0354733431916268</c:v>
                </c:pt>
                <c:pt idx="9349">
                  <c:v>8.9262800505389865</c:v>
                </c:pt>
                <c:pt idx="9350">
                  <c:v>16.598928378034529</c:v>
                </c:pt>
                <c:pt idx="9351">
                  <c:v>23.700147572093183</c:v>
                </c:pt>
                <c:pt idx="9352">
                  <c:v>20.166084482576689</c:v>
                </c:pt>
                <c:pt idx="9353">
                  <c:v>9.0659798025907392</c:v>
                </c:pt>
                <c:pt idx="9355">
                  <c:v>3.5612395741403127</c:v>
                </c:pt>
                <c:pt idx="9358">
                  <c:v>11.850991493002176</c:v>
                </c:pt>
                <c:pt idx="9359">
                  <c:v>26.13927697527852</c:v>
                </c:pt>
                <c:pt idx="9360">
                  <c:v>15.41993104885252</c:v>
                </c:pt>
                <c:pt idx="9361">
                  <c:v>37.762860112405143</c:v>
                </c:pt>
                <c:pt idx="9363">
                  <c:v>18.590555048162333</c:v>
                </c:pt>
                <c:pt idx="9364">
                  <c:v>9.2930326741842002</c:v>
                </c:pt>
                <c:pt idx="9366">
                  <c:v>3.0183735668668392</c:v>
                </c:pt>
                <c:pt idx="9367">
                  <c:v>48.851105125088559</c:v>
                </c:pt>
                <c:pt idx="9371">
                  <c:v>15.603539785654231</c:v>
                </c:pt>
                <c:pt idx="9372">
                  <c:v>13.046272129667139</c:v>
                </c:pt>
                <c:pt idx="9374">
                  <c:v>17.928089644035211</c:v>
                </c:pt>
                <c:pt idx="9375">
                  <c:v>16.165489269768297</c:v>
                </c:pt>
                <c:pt idx="9376">
                  <c:v>10.547292699862371</c:v>
                </c:pt>
                <c:pt idx="9377">
                  <c:v>10.947780746549155</c:v>
                </c:pt>
                <c:pt idx="9378">
                  <c:v>16.139500822839892</c:v>
                </c:pt>
                <c:pt idx="9379">
                  <c:v>16.188942219526627</c:v>
                </c:pt>
                <c:pt idx="9381">
                  <c:v>7.6306122298559735</c:v>
                </c:pt>
                <c:pt idx="9384">
                  <c:v>19.766969872101843</c:v>
                </c:pt>
                <c:pt idx="9385">
                  <c:v>7.4974526470487382</c:v>
                </c:pt>
                <c:pt idx="9386">
                  <c:v>17.006244225714415</c:v>
                </c:pt>
                <c:pt idx="9388">
                  <c:v>44.709593627941111</c:v>
                </c:pt>
                <c:pt idx="9390">
                  <c:v>5.6577036030601748</c:v>
                </c:pt>
                <c:pt idx="9391">
                  <c:v>38.224749721461798</c:v>
                </c:pt>
                <c:pt idx="9392">
                  <c:v>21.139193784907082</c:v>
                </c:pt>
                <c:pt idx="9393">
                  <c:v>46.80217101906829</c:v>
                </c:pt>
                <c:pt idx="9396">
                  <c:v>12.639812302263767</c:v>
                </c:pt>
                <c:pt idx="9397">
                  <c:v>0.62722037946244558</c:v>
                </c:pt>
                <c:pt idx="9399">
                  <c:v>14.703772547460023</c:v>
                </c:pt>
                <c:pt idx="9400">
                  <c:v>80.976615079255112</c:v>
                </c:pt>
                <c:pt idx="9401">
                  <c:v>15.35861617974342</c:v>
                </c:pt>
                <c:pt idx="9402">
                  <c:v>67.515403019186152</c:v>
                </c:pt>
                <c:pt idx="9404">
                  <c:v>10.027642060113847</c:v>
                </c:pt>
                <c:pt idx="9408">
                  <c:v>26.3352597992703</c:v>
                </c:pt>
                <c:pt idx="9410">
                  <c:v>22.422464537533077</c:v>
                </c:pt>
                <c:pt idx="9411">
                  <c:v>18.737488470093279</c:v>
                </c:pt>
                <c:pt idx="9412">
                  <c:v>49.03255331322098</c:v>
                </c:pt>
                <c:pt idx="9413">
                  <c:v>10.10238678320966</c:v>
                </c:pt>
                <c:pt idx="9416">
                  <c:v>48.945401805600078</c:v>
                </c:pt>
                <c:pt idx="9420">
                  <c:v>31.537643350482337</c:v>
                </c:pt>
                <c:pt idx="9421">
                  <c:v>35.291910533093727</c:v>
                </c:pt>
                <c:pt idx="9422">
                  <c:v>0.96070332524877056</c:v>
                </c:pt>
                <c:pt idx="9423">
                  <c:v>17.470922592625453</c:v>
                </c:pt>
                <c:pt idx="9424">
                  <c:v>27.717115936980917</c:v>
                </c:pt>
                <c:pt idx="9425">
                  <c:v>24.900063293168522</c:v>
                </c:pt>
                <c:pt idx="9426">
                  <c:v>15.306878122155007</c:v>
                </c:pt>
                <c:pt idx="9427">
                  <c:v>27.510023601737316</c:v>
                </c:pt>
                <c:pt idx="9429">
                  <c:v>27.286923252139211</c:v>
                </c:pt>
                <c:pt idx="9430">
                  <c:v>19.954724868206167</c:v>
                </c:pt>
                <c:pt idx="9432">
                  <c:v>40.949703260673907</c:v>
                </c:pt>
                <c:pt idx="9433">
                  <c:v>18.431520127356389</c:v>
                </c:pt>
                <c:pt idx="9436">
                  <c:v>19.97387047157272</c:v>
                </c:pt>
                <c:pt idx="9439">
                  <c:v>14.768669199298895</c:v>
                </c:pt>
                <c:pt idx="9444">
                  <c:v>20.607767220960792</c:v>
                </c:pt>
                <c:pt idx="9446">
                  <c:v>24.216594331733781</c:v>
                </c:pt>
                <c:pt idx="9447">
                  <c:v>11.879313341590334</c:v>
                </c:pt>
                <c:pt idx="9448">
                  <c:v>35.24659728117804</c:v>
                </c:pt>
                <c:pt idx="9450">
                  <c:v>18.815145015398976</c:v>
                </c:pt>
                <c:pt idx="9451">
                  <c:v>7.2189901133674237</c:v>
                </c:pt>
                <c:pt idx="9454">
                  <c:v>11.590806537048353</c:v>
                </c:pt>
                <c:pt idx="9455">
                  <c:v>22.110157916718816</c:v>
                </c:pt>
                <c:pt idx="9456">
                  <c:v>19.223681584313198</c:v>
                </c:pt>
                <c:pt idx="9457">
                  <c:v>23.608939027181751</c:v>
                </c:pt>
                <c:pt idx="9458">
                  <c:v>24.233051461354634</c:v>
                </c:pt>
                <c:pt idx="9459">
                  <c:v>19.016133959317632</c:v>
                </c:pt>
                <c:pt idx="9460">
                  <c:v>5.835084351024145</c:v>
                </c:pt>
                <c:pt idx="9463">
                  <c:v>36.274908102089178</c:v>
                </c:pt>
                <c:pt idx="9466">
                  <c:v>29.575130650847743</c:v>
                </c:pt>
                <c:pt idx="9467">
                  <c:v>21.599014784821176</c:v>
                </c:pt>
                <c:pt idx="9468">
                  <c:v>9.6457445708212681</c:v>
                </c:pt>
                <c:pt idx="9469">
                  <c:v>20.641798798408562</c:v>
                </c:pt>
                <c:pt idx="9472">
                  <c:v>21.078891120132567</c:v>
                </c:pt>
                <c:pt idx="9474">
                  <c:v>33.45843467458571</c:v>
                </c:pt>
                <c:pt idx="9475">
                  <c:v>8.4978625600040747</c:v>
                </c:pt>
                <c:pt idx="9476">
                  <c:v>10.5531787441821</c:v>
                </c:pt>
                <c:pt idx="9477">
                  <c:v>14.306360540189392</c:v>
                </c:pt>
                <c:pt idx="9479">
                  <c:v>29.625677519349082</c:v>
                </c:pt>
                <c:pt idx="9480">
                  <c:v>9.032057939387208</c:v>
                </c:pt>
                <c:pt idx="9482">
                  <c:v>13.866889185064027</c:v>
                </c:pt>
                <c:pt idx="9483">
                  <c:v>26.878651257555514</c:v>
                </c:pt>
                <c:pt idx="9485">
                  <c:v>28.752321802657782</c:v>
                </c:pt>
                <c:pt idx="9489">
                  <c:v>23.314552588849406</c:v>
                </c:pt>
                <c:pt idx="9490">
                  <c:v>14.898352763057524</c:v>
                </c:pt>
                <c:pt idx="9491">
                  <c:v>10.648316235022342</c:v>
                </c:pt>
                <c:pt idx="9492">
                  <c:v>34.666489492008623</c:v>
                </c:pt>
                <c:pt idx="9494">
                  <c:v>21.284026766143583</c:v>
                </c:pt>
                <c:pt idx="9495">
                  <c:v>3.2522425948081533</c:v>
                </c:pt>
                <c:pt idx="9496">
                  <c:v>15.490894112199271</c:v>
                </c:pt>
                <c:pt idx="9497">
                  <c:v>6.9310981536903959</c:v>
                </c:pt>
                <c:pt idx="9498">
                  <c:v>9.428853043064791</c:v>
                </c:pt>
                <c:pt idx="9499">
                  <c:v>25.943078388131596</c:v>
                </c:pt>
                <c:pt idx="9500">
                  <c:v>51.860967953377248</c:v>
                </c:pt>
                <c:pt idx="9501">
                  <c:v>50.354184153994773</c:v>
                </c:pt>
                <c:pt idx="9502">
                  <c:v>9.788772797376371</c:v>
                </c:pt>
                <c:pt idx="9503">
                  <c:v>21.168146026149589</c:v>
                </c:pt>
                <c:pt idx="9504">
                  <c:v>27.982834387379103</c:v>
                </c:pt>
                <c:pt idx="9505">
                  <c:v>22.775567508331562</c:v>
                </c:pt>
                <c:pt idx="9506">
                  <c:v>33.286910408805639</c:v>
                </c:pt>
                <c:pt idx="9507">
                  <c:v>12.204104326322394</c:v>
                </c:pt>
                <c:pt idx="9510">
                  <c:v>6.7752636080606345</c:v>
                </c:pt>
                <c:pt idx="9511">
                  <c:v>7.4991476348932276</c:v>
                </c:pt>
                <c:pt idx="9512">
                  <c:v>90.89941580402359</c:v>
                </c:pt>
                <c:pt idx="9515">
                  <c:v>27.528219388352465</c:v>
                </c:pt>
                <c:pt idx="9517">
                  <c:v>10.651966495043071</c:v>
                </c:pt>
                <c:pt idx="9523">
                  <c:v>28.360309425361368</c:v>
                </c:pt>
                <c:pt idx="9524">
                  <c:v>29.801008204295755</c:v>
                </c:pt>
                <c:pt idx="9526">
                  <c:v>24.242708353142657</c:v>
                </c:pt>
                <c:pt idx="9527">
                  <c:v>29.57955430070507</c:v>
                </c:pt>
                <c:pt idx="9530">
                  <c:v>7.377487098923746</c:v>
                </c:pt>
                <c:pt idx="9531">
                  <c:v>3.2344528985814907</c:v>
                </c:pt>
                <c:pt idx="9532">
                  <c:v>10.451899268272244</c:v>
                </c:pt>
                <c:pt idx="9533">
                  <c:v>19.52387815411819</c:v>
                </c:pt>
                <c:pt idx="9534">
                  <c:v>17.769138882995389</c:v>
                </c:pt>
                <c:pt idx="9535">
                  <c:v>18.554417206938037</c:v>
                </c:pt>
                <c:pt idx="9536">
                  <c:v>21.526440799418918</c:v>
                </c:pt>
                <c:pt idx="9538">
                  <c:v>21.981866998272075</c:v>
                </c:pt>
                <c:pt idx="9539">
                  <c:v>7.3113013963000659</c:v>
                </c:pt>
                <c:pt idx="9540">
                  <c:v>36.676777252462074</c:v>
                </c:pt>
                <c:pt idx="9541">
                  <c:v>20.215001362792353</c:v>
                </c:pt>
                <c:pt idx="9542">
                  <c:v>28.587458834073882</c:v>
                </c:pt>
                <c:pt idx="9543">
                  <c:v>7.4179243118701512</c:v>
                </c:pt>
                <c:pt idx="9545">
                  <c:v>32.199416801461545</c:v>
                </c:pt>
                <c:pt idx="9547">
                  <c:v>30.646223291064601</c:v>
                </c:pt>
                <c:pt idx="9548">
                  <c:v>21.966517556538626</c:v>
                </c:pt>
                <c:pt idx="9550">
                  <c:v>13.250821251503043</c:v>
                </c:pt>
                <c:pt idx="9551">
                  <c:v>10.755530917416632</c:v>
                </c:pt>
                <c:pt idx="9552">
                  <c:v>25.387265961102528</c:v>
                </c:pt>
                <c:pt idx="9553">
                  <c:v>18.96343353958072</c:v>
                </c:pt>
                <c:pt idx="9555">
                  <c:v>17.147621700305031</c:v>
                </c:pt>
                <c:pt idx="9556">
                  <c:v>49.908524433362196</c:v>
                </c:pt>
                <c:pt idx="9557">
                  <c:v>32.515320468504484</c:v>
                </c:pt>
                <c:pt idx="9558">
                  <c:v>8.5781918185038517</c:v>
                </c:pt>
                <c:pt idx="9561">
                  <c:v>40.75963136901867</c:v>
                </c:pt>
                <c:pt idx="9562">
                  <c:v>12.498529414093593</c:v>
                </c:pt>
                <c:pt idx="9566">
                  <c:v>23.294588630426123</c:v>
                </c:pt>
                <c:pt idx="9567">
                  <c:v>14.268193138237455</c:v>
                </c:pt>
                <c:pt idx="9568">
                  <c:v>7.1108421280523011</c:v>
                </c:pt>
                <c:pt idx="9569">
                  <c:v>6.2393408687550664</c:v>
                </c:pt>
                <c:pt idx="9570">
                  <c:v>13.379161484858221</c:v>
                </c:pt>
                <c:pt idx="9571">
                  <c:v>19.459632088129542</c:v>
                </c:pt>
                <c:pt idx="9572">
                  <c:v>28.708452402019908</c:v>
                </c:pt>
                <c:pt idx="9573">
                  <c:v>17.613879574410152</c:v>
                </c:pt>
                <c:pt idx="9574">
                  <c:v>25.8509740565888</c:v>
                </c:pt>
                <c:pt idx="9575">
                  <c:v>6.2827725922850295</c:v>
                </c:pt>
                <c:pt idx="9576">
                  <c:v>16.043207536231556</c:v>
                </c:pt>
                <c:pt idx="9577">
                  <c:v>20.988632697678959</c:v>
                </c:pt>
                <c:pt idx="9580">
                  <c:v>10.646740175042503</c:v>
                </c:pt>
                <c:pt idx="9583">
                  <c:v>14.888976157831538</c:v>
                </c:pt>
                <c:pt idx="9584">
                  <c:v>66.874893141402609</c:v>
                </c:pt>
                <c:pt idx="9586">
                  <c:v>27.901748074198991</c:v>
                </c:pt>
                <c:pt idx="9589">
                  <c:v>24.939777630877742</c:v>
                </c:pt>
                <c:pt idx="9597">
                  <c:v>49.389303505891206</c:v>
                </c:pt>
                <c:pt idx="9598">
                  <c:v>21.330145586149289</c:v>
                </c:pt>
                <c:pt idx="9600">
                  <c:v>31.515028750497041</c:v>
                </c:pt>
                <c:pt idx="9602">
                  <c:v>8.8742437839052233</c:v>
                </c:pt>
                <c:pt idx="9604">
                  <c:v>11.773577792762412</c:v>
                </c:pt>
                <c:pt idx="9605">
                  <c:v>26.832407138661868</c:v>
                </c:pt>
                <c:pt idx="9606">
                  <c:v>18.157114115260971</c:v>
                </c:pt>
                <c:pt idx="9607">
                  <c:v>17.329175916895469</c:v>
                </c:pt>
                <c:pt idx="9608">
                  <c:v>65.267857382214231</c:v>
                </c:pt>
                <c:pt idx="9609">
                  <c:v>15.25081294576855</c:v>
                </c:pt>
                <c:pt idx="9610">
                  <c:v>17.192752606181443</c:v>
                </c:pt>
                <c:pt idx="9611">
                  <c:v>17.54348840826761</c:v>
                </c:pt>
                <c:pt idx="9612">
                  <c:v>7.0217472598207893</c:v>
                </c:pt>
                <c:pt idx="9613">
                  <c:v>15.8255649018183</c:v>
                </c:pt>
                <c:pt idx="9614">
                  <c:v>10.708570269232466</c:v>
                </c:pt>
                <c:pt idx="9615">
                  <c:v>12.578783709855152</c:v>
                </c:pt>
                <c:pt idx="9616">
                  <c:v>19.277317230476719</c:v>
                </c:pt>
                <c:pt idx="9617">
                  <c:v>18.187376103198748</c:v>
                </c:pt>
                <c:pt idx="9618">
                  <c:v>14.744077640000148</c:v>
                </c:pt>
                <c:pt idx="9620">
                  <c:v>40.803386724420641</c:v>
                </c:pt>
                <c:pt idx="9621">
                  <c:v>43.488241182230496</c:v>
                </c:pt>
                <c:pt idx="9625">
                  <c:v>48.551145692015226</c:v>
                </c:pt>
                <c:pt idx="9627">
                  <c:v>17.589921679332335</c:v>
                </c:pt>
                <c:pt idx="9629">
                  <c:v>23.40174511291394</c:v>
                </c:pt>
                <c:pt idx="9630">
                  <c:v>31.244300358662752</c:v>
                </c:pt>
                <c:pt idx="9631">
                  <c:v>16.696716851425265</c:v>
                </c:pt>
                <c:pt idx="9632">
                  <c:v>9.9686269170592396</c:v>
                </c:pt>
                <c:pt idx="9633">
                  <c:v>18.126048318459841</c:v>
                </c:pt>
                <c:pt idx="9634">
                  <c:v>13.824195002901233</c:v>
                </c:pt>
                <c:pt idx="9636">
                  <c:v>10.267676946766787</c:v>
                </c:pt>
                <c:pt idx="9637">
                  <c:v>5.8750407570614573</c:v>
                </c:pt>
                <c:pt idx="9638">
                  <c:v>6.0329470350859671</c:v>
                </c:pt>
                <c:pt idx="9639">
                  <c:v>6.0302629708164046</c:v>
                </c:pt>
                <c:pt idx="9640">
                  <c:v>43.399745918139793</c:v>
                </c:pt>
                <c:pt idx="9641">
                  <c:v>18.027395850661129</c:v>
                </c:pt>
                <c:pt idx="9642">
                  <c:v>13.198628456617373</c:v>
                </c:pt>
                <c:pt idx="9643">
                  <c:v>11.371898859016243</c:v>
                </c:pt>
                <c:pt idx="9644">
                  <c:v>11.721753238717184</c:v>
                </c:pt>
                <c:pt idx="9645">
                  <c:v>14.531867823397832</c:v>
                </c:pt>
                <c:pt idx="9646">
                  <c:v>15.643021308791006</c:v>
                </c:pt>
                <c:pt idx="9647">
                  <c:v>35.587675983483514</c:v>
                </c:pt>
                <c:pt idx="9648">
                  <c:v>18.251826216371928</c:v>
                </c:pt>
                <c:pt idx="9651">
                  <c:v>24.715288986309293</c:v>
                </c:pt>
                <c:pt idx="9652">
                  <c:v>28.64072368210218</c:v>
                </c:pt>
                <c:pt idx="9655">
                  <c:v>25.563485652577928</c:v>
                </c:pt>
                <c:pt idx="9656">
                  <c:v>11.644930998721877</c:v>
                </c:pt>
                <c:pt idx="9657">
                  <c:v>3.6413324942935255</c:v>
                </c:pt>
                <c:pt idx="9658">
                  <c:v>20.902075986018847</c:v>
                </c:pt>
                <c:pt idx="9659">
                  <c:v>27.485083315834345</c:v>
                </c:pt>
                <c:pt idx="9660">
                  <c:v>8.393856689105144</c:v>
                </c:pt>
                <c:pt idx="9661">
                  <c:v>84.261040001738365</c:v>
                </c:pt>
                <c:pt idx="9662">
                  <c:v>22.509949411445717</c:v>
                </c:pt>
                <c:pt idx="9663">
                  <c:v>21.077800214088352</c:v>
                </c:pt>
                <c:pt idx="9664">
                  <c:v>21.728656375296271</c:v>
                </c:pt>
                <c:pt idx="9666">
                  <c:v>19.706331287833926</c:v>
                </c:pt>
                <c:pt idx="9667">
                  <c:v>16.880373916986624</c:v>
                </c:pt>
                <c:pt idx="9668">
                  <c:v>54.341994642516809</c:v>
                </c:pt>
                <c:pt idx="9670">
                  <c:v>22.452535431586217</c:v>
                </c:pt>
                <c:pt idx="9671">
                  <c:v>9.1038629787486212</c:v>
                </c:pt>
                <c:pt idx="9673">
                  <c:v>18.465840433532303</c:v>
                </c:pt>
                <c:pt idx="9676">
                  <c:v>12.647661138930246</c:v>
                </c:pt>
                <c:pt idx="9677">
                  <c:v>10.683535505321059</c:v>
                </c:pt>
                <c:pt idx="9678">
                  <c:v>26.135477394099539</c:v>
                </c:pt>
                <c:pt idx="9679">
                  <c:v>11.392118892907057</c:v>
                </c:pt>
                <c:pt idx="9680">
                  <c:v>33.137576497965497</c:v>
                </c:pt>
                <c:pt idx="9682">
                  <c:v>18.800659578893864</c:v>
                </c:pt>
                <c:pt idx="9683">
                  <c:v>7.9236731151602999</c:v>
                </c:pt>
                <c:pt idx="9684">
                  <c:v>15.595906877327112</c:v>
                </c:pt>
                <c:pt idx="9685">
                  <c:v>11.433701080546124</c:v>
                </c:pt>
                <c:pt idx="9686">
                  <c:v>23.981749235719711</c:v>
                </c:pt>
                <c:pt idx="9687">
                  <c:v>8.1121945008729277</c:v>
                </c:pt>
                <c:pt idx="9688">
                  <c:v>21.841102549175229</c:v>
                </c:pt>
                <c:pt idx="9690">
                  <c:v>24.647000037165949</c:v>
                </c:pt>
                <c:pt idx="9691">
                  <c:v>13.075942644506197</c:v>
                </c:pt>
                <c:pt idx="9692">
                  <c:v>14.017234145628182</c:v>
                </c:pt>
                <c:pt idx="9695">
                  <c:v>28.021920038015079</c:v>
                </c:pt>
                <c:pt idx="9696">
                  <c:v>25.13113234848019</c:v>
                </c:pt>
                <c:pt idx="9699">
                  <c:v>39.961270603188986</c:v>
                </c:pt>
                <c:pt idx="9704">
                  <c:v>20.55749252674967</c:v>
                </c:pt>
                <c:pt idx="9705">
                  <c:v>10.210979548717123</c:v>
                </c:pt>
                <c:pt idx="9706">
                  <c:v>29.226155161911223</c:v>
                </c:pt>
                <c:pt idx="9708">
                  <c:v>17.871903007166679</c:v>
                </c:pt>
                <c:pt idx="9718">
                  <c:v>11.210371318891481</c:v>
                </c:pt>
                <c:pt idx="9722">
                  <c:v>4.6764142914814713</c:v>
                </c:pt>
                <c:pt idx="9723">
                  <c:v>15.4149600827549</c:v>
                </c:pt>
                <c:pt idx="9724">
                  <c:v>14.490937182168667</c:v>
                </c:pt>
                <c:pt idx="9725">
                  <c:v>28.868692012981604</c:v>
                </c:pt>
                <c:pt idx="9727">
                  <c:v>14.363044368876801</c:v>
                </c:pt>
                <c:pt idx="9728">
                  <c:v>11.809037296236353</c:v>
                </c:pt>
                <c:pt idx="9729">
                  <c:v>26.287887034465111</c:v>
                </c:pt>
                <c:pt idx="9731">
                  <c:v>29.769793064023897</c:v>
                </c:pt>
                <c:pt idx="9734">
                  <c:v>7.6305536528182296</c:v>
                </c:pt>
                <c:pt idx="9735">
                  <c:v>17.928642366658281</c:v>
                </c:pt>
                <c:pt idx="9736">
                  <c:v>31.274463899028049</c:v>
                </c:pt>
                <c:pt idx="9737">
                  <c:v>37.013173591392665</c:v>
                </c:pt>
                <c:pt idx="9738">
                  <c:v>18.932767449039012</c:v>
                </c:pt>
                <c:pt idx="9739">
                  <c:v>31.684672099288534</c:v>
                </c:pt>
                <c:pt idx="9740">
                  <c:v>26.721542636367683</c:v>
                </c:pt>
                <c:pt idx="9742">
                  <c:v>6.7674193642568241</c:v>
                </c:pt>
                <c:pt idx="9745">
                  <c:v>17.068127862063594</c:v>
                </c:pt>
                <c:pt idx="9746">
                  <c:v>34.520454979115087</c:v>
                </c:pt>
                <c:pt idx="9751">
                  <c:v>24.179862742973796</c:v>
                </c:pt>
                <c:pt idx="9752">
                  <c:v>20.598859401342381</c:v>
                </c:pt>
                <c:pt idx="9753">
                  <c:v>9.4424254977687117</c:v>
                </c:pt>
                <c:pt idx="9754">
                  <c:v>11.902234530255056</c:v>
                </c:pt>
                <c:pt idx="9757">
                  <c:v>17.386396050619307</c:v>
                </c:pt>
                <c:pt idx="9758">
                  <c:v>43.336430145156008</c:v>
                </c:pt>
                <c:pt idx="9760">
                  <c:v>6.0359914988937948</c:v>
                </c:pt>
                <c:pt idx="9761">
                  <c:v>36.602948592091529</c:v>
                </c:pt>
                <c:pt idx="9762">
                  <c:v>22.670169829975219</c:v>
                </c:pt>
                <c:pt idx="9763">
                  <c:v>7.3399153116485971</c:v>
                </c:pt>
                <c:pt idx="9765">
                  <c:v>19.41366066063431</c:v>
                </c:pt>
                <c:pt idx="9766">
                  <c:v>22.052469749471236</c:v>
                </c:pt>
                <c:pt idx="9767">
                  <c:v>31.977343251492744</c:v>
                </c:pt>
                <c:pt idx="9770">
                  <c:v>0.97651754905840971</c:v>
                </c:pt>
                <c:pt idx="9772">
                  <c:v>10.893101468877529</c:v>
                </c:pt>
                <c:pt idx="9773">
                  <c:v>13.040156459861633</c:v>
                </c:pt>
                <c:pt idx="9774">
                  <c:v>3.0692447834869445</c:v>
                </c:pt>
                <c:pt idx="9775">
                  <c:v>6.2113441262302134</c:v>
                </c:pt>
                <c:pt idx="9776">
                  <c:v>11.261017346263779</c:v>
                </c:pt>
                <c:pt idx="9777">
                  <c:v>13.959964372898382</c:v>
                </c:pt>
                <c:pt idx="9778">
                  <c:v>39.98739631859916</c:v>
                </c:pt>
                <c:pt idx="9779">
                  <c:v>18.551097457500514</c:v>
                </c:pt>
                <c:pt idx="9780">
                  <c:v>11.212463663409695</c:v>
                </c:pt>
                <c:pt idx="9781">
                  <c:v>30.497076827678445</c:v>
                </c:pt>
                <c:pt idx="9782">
                  <c:v>5.1945924338687739</c:v>
                </c:pt>
                <c:pt idx="9783">
                  <c:v>5.6716636172894717</c:v>
                </c:pt>
                <c:pt idx="9785">
                  <c:v>4.4552129730886252</c:v>
                </c:pt>
                <c:pt idx="9786">
                  <c:v>16.655959987644238</c:v>
                </c:pt>
                <c:pt idx="9787">
                  <c:v>8.8431980919928659</c:v>
                </c:pt>
                <c:pt idx="9788">
                  <c:v>6.0022123405090539</c:v>
                </c:pt>
                <c:pt idx="9789">
                  <c:v>8.119402737884462</c:v>
                </c:pt>
                <c:pt idx="9790">
                  <c:v>10.703933074778856</c:v>
                </c:pt>
                <c:pt idx="9791">
                  <c:v>9.6772809204480996</c:v>
                </c:pt>
                <c:pt idx="9792">
                  <c:v>6.2821026407891463</c:v>
                </c:pt>
                <c:pt idx="9796">
                  <c:v>8.7199207939720118</c:v>
                </c:pt>
                <c:pt idx="9797">
                  <c:v>10.920141157123878</c:v>
                </c:pt>
                <c:pt idx="9799">
                  <c:v>7.3782192484579419</c:v>
                </c:pt>
                <c:pt idx="9800">
                  <c:v>16.368106567468722</c:v>
                </c:pt>
                <c:pt idx="9801">
                  <c:v>22.7479811693917</c:v>
                </c:pt>
                <c:pt idx="9804">
                  <c:v>8.5256985524980227</c:v>
                </c:pt>
                <c:pt idx="9805">
                  <c:v>7.7027462343089024</c:v>
                </c:pt>
                <c:pt idx="9809">
                  <c:v>33.551112544771684</c:v>
                </c:pt>
                <c:pt idx="9812">
                  <c:v>8.5606985588179274</c:v>
                </c:pt>
                <c:pt idx="9813">
                  <c:v>16.210498539507398</c:v>
                </c:pt>
                <c:pt idx="9814">
                  <c:v>5.8132616447264125</c:v>
                </c:pt>
                <c:pt idx="9815">
                  <c:v>17.301862382431548</c:v>
                </c:pt>
                <c:pt idx="9816">
                  <c:v>10.968178425777987</c:v>
                </c:pt>
                <c:pt idx="9817">
                  <c:v>27.478269308334163</c:v>
                </c:pt>
                <c:pt idx="9818">
                  <c:v>18.874480079459662</c:v>
                </c:pt>
                <c:pt idx="9819">
                  <c:v>14.685141174287745</c:v>
                </c:pt>
                <c:pt idx="9820">
                  <c:v>15.935353175459793</c:v>
                </c:pt>
                <c:pt idx="9821">
                  <c:v>23.850995225464906</c:v>
                </c:pt>
                <c:pt idx="9823">
                  <c:v>34.765293348662937</c:v>
                </c:pt>
                <c:pt idx="9824">
                  <c:v>22.507702331809824</c:v>
                </c:pt>
                <c:pt idx="9826">
                  <c:v>54.646419927353826</c:v>
                </c:pt>
                <c:pt idx="9827">
                  <c:v>61.238865328477218</c:v>
                </c:pt>
                <c:pt idx="9828">
                  <c:v>21.690177477443431</c:v>
                </c:pt>
                <c:pt idx="9829">
                  <c:v>45.054913974431045</c:v>
                </c:pt>
                <c:pt idx="9831">
                  <c:v>14.062521582099652</c:v>
                </c:pt>
                <c:pt idx="9832">
                  <c:v>11.231867590641789</c:v>
                </c:pt>
                <c:pt idx="9834">
                  <c:v>13.649468583754782</c:v>
                </c:pt>
                <c:pt idx="9835">
                  <c:v>12.33449373448585</c:v>
                </c:pt>
                <c:pt idx="9836">
                  <c:v>15.091606326716194</c:v>
                </c:pt>
                <c:pt idx="9837">
                  <c:v>14.87651315866233</c:v>
                </c:pt>
                <c:pt idx="9838">
                  <c:v>6.7772123961404365</c:v>
                </c:pt>
                <c:pt idx="9839">
                  <c:v>13.74204145694743</c:v>
                </c:pt>
                <c:pt idx="9840">
                  <c:v>27.662860057461437</c:v>
                </c:pt>
                <c:pt idx="9841">
                  <c:v>13.022163722370058</c:v>
                </c:pt>
                <c:pt idx="9843">
                  <c:v>72.55893307772871</c:v>
                </c:pt>
                <c:pt idx="9846">
                  <c:v>20.820141143105268</c:v>
                </c:pt>
                <c:pt idx="9850">
                  <c:v>13.316424860806986</c:v>
                </c:pt>
                <c:pt idx="9851">
                  <c:v>39.950544704655044</c:v>
                </c:pt>
                <c:pt idx="9853">
                  <c:v>10.649257634018811</c:v>
                </c:pt>
                <c:pt idx="9860">
                  <c:v>65.036937410215728</c:v>
                </c:pt>
                <c:pt idx="9861">
                  <c:v>15.88817314786543</c:v>
                </c:pt>
                <c:pt idx="9863">
                  <c:v>19.769203000420948</c:v>
                </c:pt>
                <c:pt idx="9864">
                  <c:v>28.364457101215539</c:v>
                </c:pt>
                <c:pt idx="9865">
                  <c:v>10.251882515640515</c:v>
                </c:pt>
                <c:pt idx="9866">
                  <c:v>14.648233662205282</c:v>
                </c:pt>
                <c:pt idx="9868">
                  <c:v>10.580147520168781</c:v>
                </c:pt>
                <c:pt idx="9869">
                  <c:v>25.524585559892017</c:v>
                </c:pt>
                <c:pt idx="9870">
                  <c:v>13.786400610693317</c:v>
                </c:pt>
                <c:pt idx="9871">
                  <c:v>24.315956714220377</c:v>
                </c:pt>
                <c:pt idx="9872">
                  <c:v>10.038403317358146</c:v>
                </c:pt>
                <c:pt idx="9873">
                  <c:v>3.1384488802460342</c:v>
                </c:pt>
                <c:pt idx="9874">
                  <c:v>18.469897787736535</c:v>
                </c:pt>
                <c:pt idx="9875">
                  <c:v>21.715286427263297</c:v>
                </c:pt>
                <c:pt idx="9876">
                  <c:v>7.7115367821066521</c:v>
                </c:pt>
                <c:pt idx="9878">
                  <c:v>25.052797250014791</c:v>
                </c:pt>
                <c:pt idx="9879">
                  <c:v>26.94131007031617</c:v>
                </c:pt>
                <c:pt idx="9880">
                  <c:v>18.252543602643804</c:v>
                </c:pt>
                <c:pt idx="9881">
                  <c:v>21.484226740131426</c:v>
                </c:pt>
                <c:pt idx="9882">
                  <c:v>5.5186414738533243</c:v>
                </c:pt>
                <c:pt idx="9883">
                  <c:v>9.8051559132144774</c:v>
                </c:pt>
                <c:pt idx="9884">
                  <c:v>3.93419211827326</c:v>
                </c:pt>
                <c:pt idx="9887">
                  <c:v>5.003568846849614</c:v>
                </c:pt>
                <c:pt idx="9888">
                  <c:v>20.661123089214602</c:v>
                </c:pt>
                <c:pt idx="9889">
                  <c:v>11.068842748000767</c:v>
                </c:pt>
                <c:pt idx="9892">
                  <c:v>13.123006219896929</c:v>
                </c:pt>
                <c:pt idx="9894">
                  <c:v>15.459445962779025</c:v>
                </c:pt>
                <c:pt idx="9895">
                  <c:v>17.836064896193118</c:v>
                </c:pt>
                <c:pt idx="9896">
                  <c:v>24.347313448041806</c:v>
                </c:pt>
                <c:pt idx="9897">
                  <c:v>8.5863526108840542</c:v>
                </c:pt>
                <c:pt idx="9898">
                  <c:v>17.687382495329022</c:v>
                </c:pt>
                <c:pt idx="9899">
                  <c:v>11.171343982173992</c:v>
                </c:pt>
                <c:pt idx="9900">
                  <c:v>12.250264680753727</c:v>
                </c:pt>
                <c:pt idx="9901">
                  <c:v>7.7078626137204305</c:v>
                </c:pt>
                <c:pt idx="9903">
                  <c:v>4.8922644274069134</c:v>
                </c:pt>
                <c:pt idx="9905">
                  <c:v>15.644981290954659</c:v>
                </c:pt>
                <c:pt idx="9906">
                  <c:v>9.4264073068079686</c:v>
                </c:pt>
                <c:pt idx="9907">
                  <c:v>18.745326453254599</c:v>
                </c:pt>
                <c:pt idx="9908">
                  <c:v>8.477748753102448</c:v>
                </c:pt>
                <c:pt idx="9909">
                  <c:v>1.7623737719740156</c:v>
                </c:pt>
                <c:pt idx="9910">
                  <c:v>11.433588377669111</c:v>
                </c:pt>
                <c:pt idx="9911">
                  <c:v>15.131896388452287</c:v>
                </c:pt>
                <c:pt idx="9913">
                  <c:v>10.086253611711371</c:v>
                </c:pt>
                <c:pt idx="9914">
                  <c:v>14.143947175225167</c:v>
                </c:pt>
                <c:pt idx="9916">
                  <c:v>10.445449173879258</c:v>
                </c:pt>
                <c:pt idx="9918">
                  <c:v>18.73608770104185</c:v>
                </c:pt>
                <c:pt idx="9919">
                  <c:v>17.581095058552968</c:v>
                </c:pt>
                <c:pt idx="9920">
                  <c:v>12.450950824843339</c:v>
                </c:pt>
                <c:pt idx="9921">
                  <c:v>10.333724046142184</c:v>
                </c:pt>
                <c:pt idx="9922">
                  <c:v>6.5217556675609663</c:v>
                </c:pt>
                <c:pt idx="9923">
                  <c:v>2.7950123500016781</c:v>
                </c:pt>
                <c:pt idx="9928">
                  <c:v>46.804471712566972</c:v>
                </c:pt>
                <c:pt idx="9931">
                  <c:v>22.23031847820819</c:v>
                </c:pt>
                <c:pt idx="9932">
                  <c:v>10.570374554049927</c:v>
                </c:pt>
                <c:pt idx="9933">
                  <c:v>10.056505020122557</c:v>
                </c:pt>
                <c:pt idx="9936">
                  <c:v>6.5362433456544435</c:v>
                </c:pt>
                <c:pt idx="9937">
                  <c:v>30.036820469875675</c:v>
                </c:pt>
                <c:pt idx="9939">
                  <c:v>24.080863019570817</c:v>
                </c:pt>
                <c:pt idx="9940">
                  <c:v>9.6904497928431947</c:v>
                </c:pt>
                <c:pt idx="9943">
                  <c:v>30.456960333902721</c:v>
                </c:pt>
                <c:pt idx="9944">
                  <c:v>12.431792589983617</c:v>
                </c:pt>
                <c:pt idx="9945">
                  <c:v>21.820904990319189</c:v>
                </c:pt>
                <c:pt idx="9946">
                  <c:v>40.333134709031711</c:v>
                </c:pt>
                <c:pt idx="9949">
                  <c:v>30.595872160448017</c:v>
                </c:pt>
                <c:pt idx="9951">
                  <c:v>4.6942872539782039</c:v>
                </c:pt>
                <c:pt idx="9952">
                  <c:v>50.341405090658974</c:v>
                </c:pt>
                <c:pt idx="9953">
                  <c:v>25.547675835175649</c:v>
                </c:pt>
                <c:pt idx="9955">
                  <c:v>72.015501344633932</c:v>
                </c:pt>
                <c:pt idx="9956">
                  <c:v>17.823545556662904</c:v>
                </c:pt>
                <c:pt idx="9957">
                  <c:v>26.680046678298481</c:v>
                </c:pt>
                <c:pt idx="9961">
                  <c:v>13.081149346262745</c:v>
                </c:pt>
                <c:pt idx="9962">
                  <c:v>3.4580063716546232</c:v>
                </c:pt>
                <c:pt idx="9963">
                  <c:v>17.02535670096394</c:v>
                </c:pt>
                <c:pt idx="9964">
                  <c:v>24.521955834520959</c:v>
                </c:pt>
                <c:pt idx="9965">
                  <c:v>12.08458590743628</c:v>
                </c:pt>
                <c:pt idx="9966">
                  <c:v>33.838826556963738</c:v>
                </c:pt>
                <c:pt idx="9967">
                  <c:v>2.0635084477822607</c:v>
                </c:pt>
                <c:pt idx="9968">
                  <c:v>11.582383985748207</c:v>
                </c:pt>
                <c:pt idx="9969">
                  <c:v>18.127759725070064</c:v>
                </c:pt>
                <c:pt idx="9970">
                  <c:v>10.575609434270056</c:v>
                </c:pt>
                <c:pt idx="9975">
                  <c:v>13.079999182850093</c:v>
                </c:pt>
                <c:pt idx="9988">
                  <c:v>9.4543022803739873</c:v>
                </c:pt>
                <c:pt idx="9989">
                  <c:v>5.9887082583680131</c:v>
                </c:pt>
                <c:pt idx="9990">
                  <c:v>16.978930089225571</c:v>
                </c:pt>
                <c:pt idx="9991">
                  <c:v>84.75840407868013</c:v>
                </c:pt>
                <c:pt idx="9992">
                  <c:v>42.831194034016526</c:v>
                </c:pt>
                <c:pt idx="9993">
                  <c:v>6.5800607844983396</c:v>
                </c:pt>
                <c:pt idx="9994">
                  <c:v>30.72632321409715</c:v>
                </c:pt>
                <c:pt idx="9995">
                  <c:v>21.314674476727021</c:v>
                </c:pt>
                <c:pt idx="9996">
                  <c:v>25.471995731504176</c:v>
                </c:pt>
                <c:pt idx="9997">
                  <c:v>15.310467597821781</c:v>
                </c:pt>
                <c:pt idx="9999">
                  <c:v>16.591580905046975</c:v>
                </c:pt>
                <c:pt idx="10000">
                  <c:v>27.498666736118928</c:v>
                </c:pt>
                <c:pt idx="10001">
                  <c:v>20.349633640797794</c:v>
                </c:pt>
                <c:pt idx="10002">
                  <c:v>23.280850903161678</c:v>
                </c:pt>
                <c:pt idx="10003">
                  <c:v>6.2822337549282752</c:v>
                </c:pt>
                <c:pt idx="10006">
                  <c:v>7.610208518429336</c:v>
                </c:pt>
                <c:pt idx="10007">
                  <c:v>7.2325898916076561</c:v>
                </c:pt>
                <c:pt idx="10009">
                  <c:v>12.086639542379714</c:v>
                </c:pt>
                <c:pt idx="10011">
                  <c:v>14.586850938524822</c:v>
                </c:pt>
                <c:pt idx="10012">
                  <c:v>39.277814112892159</c:v>
                </c:pt>
                <c:pt idx="10013">
                  <c:v>8.262159776775702</c:v>
                </c:pt>
                <c:pt idx="10014">
                  <c:v>14.830332886060985</c:v>
                </c:pt>
                <c:pt idx="10015">
                  <c:v>21.175718658972688</c:v>
                </c:pt>
                <c:pt idx="10016">
                  <c:v>12.824799281035649</c:v>
                </c:pt>
                <c:pt idx="10017">
                  <c:v>25.432427141414475</c:v>
                </c:pt>
                <c:pt idx="10018">
                  <c:v>15.915079486292457</c:v>
                </c:pt>
                <c:pt idx="10019">
                  <c:v>11.065779301521218</c:v>
                </c:pt>
                <c:pt idx="10020">
                  <c:v>12.967241666109414</c:v>
                </c:pt>
                <c:pt idx="10021">
                  <c:v>4.7279903720885006</c:v>
                </c:pt>
                <c:pt idx="10022">
                  <c:v>26.95128342436508</c:v>
                </c:pt>
                <c:pt idx="10023">
                  <c:v>3.2137191321990453</c:v>
                </c:pt>
                <c:pt idx="10024">
                  <c:v>15.873051871875669</c:v>
                </c:pt>
                <c:pt idx="10025">
                  <c:v>27.699427851195484</c:v>
                </c:pt>
                <c:pt idx="10028">
                  <c:v>11.712810223331156</c:v>
                </c:pt>
                <c:pt idx="10030">
                  <c:v>14.242259310846981</c:v>
                </c:pt>
                <c:pt idx="10031">
                  <c:v>4.86635712278727</c:v>
                </c:pt>
                <c:pt idx="10033">
                  <c:v>16.185651223215839</c:v>
                </c:pt>
                <c:pt idx="10035">
                  <c:v>10.735235913808888</c:v>
                </c:pt>
                <c:pt idx="10036">
                  <c:v>6.1926225679152846</c:v>
                </c:pt>
                <c:pt idx="10037">
                  <c:v>7.2888270607130181</c:v>
                </c:pt>
                <c:pt idx="10038">
                  <c:v>9.0835107582700516</c:v>
                </c:pt>
                <c:pt idx="10039">
                  <c:v>10.287947520607183</c:v>
                </c:pt>
                <c:pt idx="10040">
                  <c:v>32.714489907788447</c:v>
                </c:pt>
                <c:pt idx="10041">
                  <c:v>22.739936568374205</c:v>
                </c:pt>
                <c:pt idx="10044">
                  <c:v>33.492509911179056</c:v>
                </c:pt>
                <c:pt idx="10046">
                  <c:v>23.083862881552061</c:v>
                </c:pt>
                <c:pt idx="10047">
                  <c:v>27.478384064071616</c:v>
                </c:pt>
                <c:pt idx="10048">
                  <c:v>16.458275220745396</c:v>
                </c:pt>
                <c:pt idx="10051">
                  <c:v>24.104873103616818</c:v>
                </c:pt>
                <c:pt idx="10054">
                  <c:v>41.811336904382749</c:v>
                </c:pt>
                <c:pt idx="10055">
                  <c:v>10.25118878782904</c:v>
                </c:pt>
                <c:pt idx="10056">
                  <c:v>22.925691779096763</c:v>
                </c:pt>
                <c:pt idx="10057">
                  <c:v>23.115157120042749</c:v>
                </c:pt>
                <c:pt idx="10058">
                  <c:v>9.5964882228247141</c:v>
                </c:pt>
                <c:pt idx="10061">
                  <c:v>12.939780154730501</c:v>
                </c:pt>
                <c:pt idx="10062">
                  <c:v>25.374332325257015</c:v>
                </c:pt>
                <c:pt idx="10063">
                  <c:v>13.232735316367059</c:v>
                </c:pt>
                <c:pt idx="10064">
                  <c:v>22.181941847288495</c:v>
                </c:pt>
                <c:pt idx="10066">
                  <c:v>5.0583409100447474</c:v>
                </c:pt>
                <c:pt idx="10067">
                  <c:v>33.856433938345738</c:v>
                </c:pt>
                <c:pt idx="10068">
                  <c:v>22.831315002271818</c:v>
                </c:pt>
                <c:pt idx="10070">
                  <c:v>70.062706381844038</c:v>
                </c:pt>
                <c:pt idx="10072">
                  <c:v>14.976022475377512</c:v>
                </c:pt>
                <c:pt idx="10073">
                  <c:v>27.578894653657631</c:v>
                </c:pt>
                <c:pt idx="10074">
                  <c:v>18.048629407791086</c:v>
                </c:pt>
                <c:pt idx="10075">
                  <c:v>20.589829131614373</c:v>
                </c:pt>
                <c:pt idx="10076">
                  <c:v>31.556087989365611</c:v>
                </c:pt>
                <c:pt idx="10078">
                  <c:v>8.1118705709622798</c:v>
                </c:pt>
                <c:pt idx="10080">
                  <c:v>30.555602306998107</c:v>
                </c:pt>
                <c:pt idx="10088">
                  <c:v>18.551121261098295</c:v>
                </c:pt>
                <c:pt idx="10091">
                  <c:v>17.496553023980606</c:v>
                </c:pt>
                <c:pt idx="10092">
                  <c:v>16.734617795432825</c:v>
                </c:pt>
                <c:pt idx="10094">
                  <c:v>9.4450866065372896</c:v>
                </c:pt>
                <c:pt idx="10095">
                  <c:v>19.950351748019113</c:v>
                </c:pt>
                <c:pt idx="10096">
                  <c:v>8.0463248452214238</c:v>
                </c:pt>
                <c:pt idx="10101">
                  <c:v>7.8421655086544559</c:v>
                </c:pt>
                <c:pt idx="10102">
                  <c:v>19.477857531895268</c:v>
                </c:pt>
                <c:pt idx="10103">
                  <c:v>10.418675562922438</c:v>
                </c:pt>
                <c:pt idx="10104">
                  <c:v>10.741818749321199</c:v>
                </c:pt>
                <c:pt idx="10105">
                  <c:v>12.175650986646961</c:v>
                </c:pt>
                <c:pt idx="10106">
                  <c:v>18.497646777365777</c:v>
                </c:pt>
                <c:pt idx="10107">
                  <c:v>11.078812145440432</c:v>
                </c:pt>
                <c:pt idx="10108">
                  <c:v>22.741310503640037</c:v>
                </c:pt>
                <c:pt idx="10109">
                  <c:v>15.080613894134268</c:v>
                </c:pt>
                <c:pt idx="10110">
                  <c:v>13.346042625822616</c:v>
                </c:pt>
                <c:pt idx="10111">
                  <c:v>10.696656814595761</c:v>
                </c:pt>
                <c:pt idx="10113">
                  <c:v>15.927522531730398</c:v>
                </c:pt>
                <c:pt idx="10114">
                  <c:v>14.810532996911126</c:v>
                </c:pt>
                <c:pt idx="10115">
                  <c:v>8.5978054117015681</c:v>
                </c:pt>
                <c:pt idx="10116">
                  <c:v>9.5702391492141761</c:v>
                </c:pt>
                <c:pt idx="10117">
                  <c:v>10.227073973015555</c:v>
                </c:pt>
                <c:pt idx="10119">
                  <c:v>10.528295330665628</c:v>
                </c:pt>
                <c:pt idx="10120">
                  <c:v>79.859159894845419</c:v>
                </c:pt>
                <c:pt idx="10121">
                  <c:v>20.001089168056858</c:v>
                </c:pt>
                <c:pt idx="10122">
                  <c:v>22.605892067185941</c:v>
                </c:pt>
                <c:pt idx="10123">
                  <c:v>12.127460459361149</c:v>
                </c:pt>
                <c:pt idx="10126">
                  <c:v>19.888825721008647</c:v>
                </c:pt>
                <c:pt idx="10127">
                  <c:v>23.105265220835395</c:v>
                </c:pt>
                <c:pt idx="10128">
                  <c:v>31.063089499127365</c:v>
                </c:pt>
                <c:pt idx="10131">
                  <c:v>15.702219112467306</c:v>
                </c:pt>
                <c:pt idx="10132">
                  <c:v>10.51890184419069</c:v>
                </c:pt>
                <c:pt idx="10133">
                  <c:v>14.301540708044003</c:v>
                </c:pt>
                <c:pt idx="10134">
                  <c:v>19.990099168835247</c:v>
                </c:pt>
                <c:pt idx="10135">
                  <c:v>18.952452013941361</c:v>
                </c:pt>
                <c:pt idx="10137">
                  <c:v>17.693217024804962</c:v>
                </c:pt>
                <c:pt idx="10138">
                  <c:v>22.603700328904324</c:v>
                </c:pt>
                <c:pt idx="10140">
                  <c:v>12.292123770637136</c:v>
                </c:pt>
                <c:pt idx="10141">
                  <c:v>6.7488338569563986</c:v>
                </c:pt>
                <c:pt idx="10142">
                  <c:v>12.185232081950891</c:v>
                </c:pt>
                <c:pt idx="10143">
                  <c:v>11.103356705494059</c:v>
                </c:pt>
                <c:pt idx="10144">
                  <c:v>14.588012614663729</c:v>
                </c:pt>
                <c:pt idx="10145">
                  <c:v>3.9826135807335912</c:v>
                </c:pt>
                <c:pt idx="10146">
                  <c:v>18.840980531786666</c:v>
                </c:pt>
                <c:pt idx="10147">
                  <c:v>8.9381984933195842</c:v>
                </c:pt>
                <c:pt idx="10148">
                  <c:v>15.831587759356305</c:v>
                </c:pt>
                <c:pt idx="10149">
                  <c:v>3.8856736143980815</c:v>
                </c:pt>
                <c:pt idx="10150">
                  <c:v>19.451172777447958</c:v>
                </c:pt>
                <c:pt idx="10151">
                  <c:v>20.134882136174323</c:v>
                </c:pt>
                <c:pt idx="10152">
                  <c:v>5.5977341895931616</c:v>
                </c:pt>
                <c:pt idx="10153">
                  <c:v>15.260351698389671</c:v>
                </c:pt>
                <c:pt idx="10155">
                  <c:v>19.224260048717952</c:v>
                </c:pt>
                <c:pt idx="10159">
                  <c:v>31.210620760672537</c:v>
                </c:pt>
                <c:pt idx="10160">
                  <c:v>33.278355837556695</c:v>
                </c:pt>
                <c:pt idx="10162">
                  <c:v>5.2371662527606038</c:v>
                </c:pt>
                <c:pt idx="10163">
                  <c:v>3.8361339816450455</c:v>
                </c:pt>
                <c:pt idx="10164">
                  <c:v>17.555934543098591</c:v>
                </c:pt>
                <c:pt idx="10165">
                  <c:v>11.615367203347251</c:v>
                </c:pt>
                <c:pt idx="10166">
                  <c:v>11.058513694678068</c:v>
                </c:pt>
                <c:pt idx="10167">
                  <c:v>6.6750479926278947</c:v>
                </c:pt>
                <c:pt idx="10168">
                  <c:v>11.48809052352834</c:v>
                </c:pt>
                <c:pt idx="10171">
                  <c:v>9.2121520236749923</c:v>
                </c:pt>
                <c:pt idx="10173">
                  <c:v>7.751788391039641</c:v>
                </c:pt>
                <c:pt idx="10174">
                  <c:v>2.810681723318655</c:v>
                </c:pt>
                <c:pt idx="10175">
                  <c:v>45.519643639319185</c:v>
                </c:pt>
                <c:pt idx="10176">
                  <c:v>18.279587555565488</c:v>
                </c:pt>
                <c:pt idx="10177">
                  <c:v>8.1396695848795364</c:v>
                </c:pt>
                <c:pt idx="10178">
                  <c:v>12.162277603566631</c:v>
                </c:pt>
                <c:pt idx="10179">
                  <c:v>28.071623643742438</c:v>
                </c:pt>
                <c:pt idx="10180">
                  <c:v>51.351870532385725</c:v>
                </c:pt>
                <c:pt idx="10181">
                  <c:v>9.0048151851787672</c:v>
                </c:pt>
                <c:pt idx="10183">
                  <c:v>22.594007380549609</c:v>
                </c:pt>
                <c:pt idx="10184">
                  <c:v>9.2669677326586992</c:v>
                </c:pt>
                <c:pt idx="10185">
                  <c:v>21.955340110809765</c:v>
                </c:pt>
                <c:pt idx="10186">
                  <c:v>3.9139371032269663</c:v>
                </c:pt>
                <c:pt idx="10188">
                  <c:v>18.376437516168366</c:v>
                </c:pt>
                <c:pt idx="10190">
                  <c:v>26.623166464229588</c:v>
                </c:pt>
                <c:pt idx="10191">
                  <c:v>12.158491004241627</c:v>
                </c:pt>
                <c:pt idx="10195">
                  <c:v>25.982612607977767</c:v>
                </c:pt>
                <c:pt idx="10196">
                  <c:v>17.517906974139571</c:v>
                </c:pt>
                <c:pt idx="10198">
                  <c:v>18.49920297476627</c:v>
                </c:pt>
                <c:pt idx="10207">
                  <c:v>15.856158622232078</c:v>
                </c:pt>
                <c:pt idx="10208">
                  <c:v>78.653412491695931</c:v>
                </c:pt>
                <c:pt idx="10209">
                  <c:v>0.6242994914414326</c:v>
                </c:pt>
                <c:pt idx="10211">
                  <c:v>28.55507855879776</c:v>
                </c:pt>
                <c:pt idx="10212">
                  <c:v>11.764098832041853</c:v>
                </c:pt>
                <c:pt idx="10213">
                  <c:v>26.708566175815175</c:v>
                </c:pt>
                <c:pt idx="10214">
                  <c:v>23.199412930947506</c:v>
                </c:pt>
                <c:pt idx="10215">
                  <c:v>7.0142270812033791</c:v>
                </c:pt>
                <c:pt idx="10216">
                  <c:v>11.645125594599556</c:v>
                </c:pt>
                <c:pt idx="10217">
                  <c:v>31.866608349167873</c:v>
                </c:pt>
                <c:pt idx="10218">
                  <c:v>27.746963775270789</c:v>
                </c:pt>
                <c:pt idx="10219">
                  <c:v>37.550413683232222</c:v>
                </c:pt>
                <c:pt idx="10223">
                  <c:v>46.232561589891041</c:v>
                </c:pt>
                <c:pt idx="10224">
                  <c:v>23.766917013554888</c:v>
                </c:pt>
                <c:pt idx="10225">
                  <c:v>44.288695404060924</c:v>
                </c:pt>
                <c:pt idx="10226">
                  <c:v>86.947832790759165</c:v>
                </c:pt>
                <c:pt idx="10227">
                  <c:v>26.119195948670342</c:v>
                </c:pt>
                <c:pt idx="10228">
                  <c:v>19.075789969051321</c:v>
                </c:pt>
                <c:pt idx="10229">
                  <c:v>9.4716787762719701</c:v>
                </c:pt>
                <c:pt idx="10230">
                  <c:v>16.354924034632479</c:v>
                </c:pt>
                <c:pt idx="10231">
                  <c:v>13.135574638027617</c:v>
                </c:pt>
                <c:pt idx="10232">
                  <c:v>24.029866866564145</c:v>
                </c:pt>
                <c:pt idx="10233">
                  <c:v>29.39363554335613</c:v>
                </c:pt>
                <c:pt idx="10234">
                  <c:v>4.5671238174900903</c:v>
                </c:pt>
                <c:pt idx="10236">
                  <c:v>23.980688072075441</c:v>
                </c:pt>
                <c:pt idx="10237">
                  <c:v>37.454222797406217</c:v>
                </c:pt>
                <c:pt idx="10238">
                  <c:v>18.242401645009391</c:v>
                </c:pt>
                <c:pt idx="10239">
                  <c:v>44.954095476549796</c:v>
                </c:pt>
                <c:pt idx="10240">
                  <c:v>14.196365794978544</c:v>
                </c:pt>
                <c:pt idx="10243">
                  <c:v>20.641460571364139</c:v>
                </c:pt>
                <c:pt idx="10248">
                  <c:v>2.720519309278663</c:v>
                </c:pt>
                <c:pt idx="10252">
                  <c:v>14.472252705362255</c:v>
                </c:pt>
                <c:pt idx="10260">
                  <c:v>34.392929279664905</c:v>
                </c:pt>
                <c:pt idx="10262">
                  <c:v>15.670866240171868</c:v>
                </c:pt>
                <c:pt idx="10263">
                  <c:v>6.2213741280599617</c:v>
                </c:pt>
                <c:pt idx="10265">
                  <c:v>7.0358771788903329</c:v>
                </c:pt>
                <c:pt idx="10266">
                  <c:v>13.105070072969385</c:v>
                </c:pt>
                <c:pt idx="10267">
                  <c:v>28.155328853904297</c:v>
                </c:pt>
                <c:pt idx="10269">
                  <c:v>3.490069153870059</c:v>
                </c:pt>
                <c:pt idx="10272">
                  <c:v>19.175025414567227</c:v>
                </c:pt>
                <c:pt idx="10275">
                  <c:v>11.530385679138371</c:v>
                </c:pt>
                <c:pt idx="10276">
                  <c:v>37.578327741763076</c:v>
                </c:pt>
                <c:pt idx="10277">
                  <c:v>24.576929417054405</c:v>
                </c:pt>
                <c:pt idx="10278">
                  <c:v>19.070605004070178</c:v>
                </c:pt>
                <c:pt idx="10280">
                  <c:v>13.075296134776726</c:v>
                </c:pt>
                <c:pt idx="10281">
                  <c:v>14.378288370073209</c:v>
                </c:pt>
                <c:pt idx="10282">
                  <c:v>24.944759347966219</c:v>
                </c:pt>
                <c:pt idx="10283">
                  <c:v>34.553752100986927</c:v>
                </c:pt>
                <c:pt idx="10284">
                  <c:v>20.710894673224338</c:v>
                </c:pt>
                <c:pt idx="10285">
                  <c:v>7.7966592012980049</c:v>
                </c:pt>
                <c:pt idx="10287">
                  <c:v>7.0218345898572467</c:v>
                </c:pt>
                <c:pt idx="10288">
                  <c:v>14.578373381426136</c:v>
                </c:pt>
                <c:pt idx="10293">
                  <c:v>37.246088041131223</c:v>
                </c:pt>
                <c:pt idx="10295">
                  <c:v>10.608935590632228</c:v>
                </c:pt>
                <c:pt idx="10296">
                  <c:v>13.310675185603499</c:v>
                </c:pt>
                <c:pt idx="10297">
                  <c:v>29.549587286714392</c:v>
                </c:pt>
                <c:pt idx="10298">
                  <c:v>8.7832996991766308</c:v>
                </c:pt>
                <c:pt idx="10299">
                  <c:v>26.960954773193762</c:v>
                </c:pt>
                <c:pt idx="10300">
                  <c:v>13.042355214051311</c:v>
                </c:pt>
                <c:pt idx="10301">
                  <c:v>10.84229932190301</c:v>
                </c:pt>
                <c:pt idx="10304">
                  <c:v>7.6889849081629587</c:v>
                </c:pt>
                <c:pt idx="10305">
                  <c:v>9.8876928843855367</c:v>
                </c:pt>
                <c:pt idx="10306">
                  <c:v>14.149786471320896</c:v>
                </c:pt>
                <c:pt idx="10307">
                  <c:v>9.9800947580984314</c:v>
                </c:pt>
                <c:pt idx="10309">
                  <c:v>34.388312174149085</c:v>
                </c:pt>
                <c:pt idx="10310">
                  <c:v>13.074112214461497</c:v>
                </c:pt>
                <c:pt idx="10311">
                  <c:v>7.9451023553433568</c:v>
                </c:pt>
                <c:pt idx="10312">
                  <c:v>21.009192858809104</c:v>
                </c:pt>
                <c:pt idx="10314">
                  <c:v>11.023427897217701</c:v>
                </c:pt>
                <c:pt idx="10315">
                  <c:v>12.722459335155778</c:v>
                </c:pt>
                <c:pt idx="10316">
                  <c:v>17.554819314509736</c:v>
                </c:pt>
                <c:pt idx="10321">
                  <c:v>39.491252886620352</c:v>
                </c:pt>
                <c:pt idx="10324">
                  <c:v>34.304553970620425</c:v>
                </c:pt>
                <c:pt idx="10327">
                  <c:v>9.1268563822021793</c:v>
                </c:pt>
                <c:pt idx="10328">
                  <c:v>19.374583836343565</c:v>
                </c:pt>
                <c:pt idx="10330">
                  <c:v>57.738028027113785</c:v>
                </c:pt>
                <c:pt idx="10335">
                  <c:v>9.2176372294408093</c:v>
                </c:pt>
                <c:pt idx="10337">
                  <c:v>34.801586010828359</c:v>
                </c:pt>
                <c:pt idx="10338">
                  <c:v>47.162325725900835</c:v>
                </c:pt>
                <c:pt idx="10341">
                  <c:v>6.492225679711261</c:v>
                </c:pt>
                <c:pt idx="10342">
                  <c:v>10.216101990710166</c:v>
                </c:pt>
                <c:pt idx="10346">
                  <c:v>22.986072316512697</c:v>
                </c:pt>
                <c:pt idx="10349">
                  <c:v>28.570916460115431</c:v>
                </c:pt>
                <c:pt idx="10350">
                  <c:v>15.694788350519406</c:v>
                </c:pt>
                <c:pt idx="10351">
                  <c:v>15.495479208602362</c:v>
                </c:pt>
                <c:pt idx="10354">
                  <c:v>16.864629028472923</c:v>
                </c:pt>
                <c:pt idx="10355">
                  <c:v>12.730870907663977</c:v>
                </c:pt>
                <c:pt idx="10360">
                  <c:v>13.744767364115159</c:v>
                </c:pt>
                <c:pt idx="10361">
                  <c:v>5.78083585083965</c:v>
                </c:pt>
                <c:pt idx="10363">
                  <c:v>20.554108337989739</c:v>
                </c:pt>
                <c:pt idx="10364">
                  <c:v>16.980486290611001</c:v>
                </c:pt>
                <c:pt idx="10365">
                  <c:v>5.7945384750595821</c:v>
                </c:pt>
                <c:pt idx="10366">
                  <c:v>21.875153812772382</c:v>
                </c:pt>
                <c:pt idx="10368">
                  <c:v>18.916936388914412</c:v>
                </c:pt>
                <c:pt idx="10370">
                  <c:v>32.947015968426243</c:v>
                </c:pt>
                <c:pt idx="10371">
                  <c:v>13.050098625293542</c:v>
                </c:pt>
                <c:pt idx="10372">
                  <c:v>7.7295256566615818</c:v>
                </c:pt>
                <c:pt idx="10374">
                  <c:v>24.084747452173488</c:v>
                </c:pt>
                <c:pt idx="10375">
                  <c:v>37.509047243764392</c:v>
                </c:pt>
                <c:pt idx="10376">
                  <c:v>19.240545263084719</c:v>
                </c:pt>
                <c:pt idx="10380">
                  <c:v>9.3170122381529694</c:v>
                </c:pt>
                <c:pt idx="10381">
                  <c:v>12.960775577967244</c:v>
                </c:pt>
                <c:pt idx="10382">
                  <c:v>12.504260878427145</c:v>
                </c:pt>
                <c:pt idx="10384">
                  <c:v>25.014093136100289</c:v>
                </c:pt>
                <c:pt idx="10386">
                  <c:v>6.1466176165061075</c:v>
                </c:pt>
                <c:pt idx="10388">
                  <c:v>30.11921530980327</c:v>
                </c:pt>
                <c:pt idx="10389">
                  <c:v>11.129574246948813</c:v>
                </c:pt>
                <c:pt idx="10391">
                  <c:v>5.6912607792553045</c:v>
                </c:pt>
                <c:pt idx="10392">
                  <c:v>6.6888196668506126</c:v>
                </c:pt>
                <c:pt idx="10394">
                  <c:v>10.497330329147349</c:v>
                </c:pt>
                <c:pt idx="10395">
                  <c:v>9.1665727052540369</c:v>
                </c:pt>
                <c:pt idx="10396">
                  <c:v>9.1721058257786936</c:v>
                </c:pt>
                <c:pt idx="10397">
                  <c:v>10.255003077563073</c:v>
                </c:pt>
                <c:pt idx="10398">
                  <c:v>5.6516365250373601</c:v>
                </c:pt>
                <c:pt idx="10399">
                  <c:v>3.4982009451214919</c:v>
                </c:pt>
                <c:pt idx="10400">
                  <c:v>2.8853094080757611</c:v>
                </c:pt>
                <c:pt idx="10401">
                  <c:v>15.167023904926271</c:v>
                </c:pt>
                <c:pt idx="10402">
                  <c:v>10.586301731437965</c:v>
                </c:pt>
                <c:pt idx="10403">
                  <c:v>12.104868524376437</c:v>
                </c:pt>
                <c:pt idx="10405">
                  <c:v>30.425751615697362</c:v>
                </c:pt>
                <c:pt idx="10407">
                  <c:v>22.611455432121524</c:v>
                </c:pt>
                <c:pt idx="10408">
                  <c:v>11.326117860563894</c:v>
                </c:pt>
                <c:pt idx="10409">
                  <c:v>12.1699933784822</c:v>
                </c:pt>
                <c:pt idx="10412">
                  <c:v>13.321774696868779</c:v>
                </c:pt>
                <c:pt idx="10414">
                  <c:v>23.063196909905955</c:v>
                </c:pt>
                <c:pt idx="10415">
                  <c:v>13.164736002981851</c:v>
                </c:pt>
                <c:pt idx="10416">
                  <c:v>17.113932974832682</c:v>
                </c:pt>
                <c:pt idx="10418">
                  <c:v>19.730351185407773</c:v>
                </c:pt>
                <c:pt idx="10420">
                  <c:v>12.454817851821733</c:v>
                </c:pt>
                <c:pt idx="10421">
                  <c:v>14.925717749710602</c:v>
                </c:pt>
                <c:pt idx="10422">
                  <c:v>6.6122225916791217</c:v>
                </c:pt>
                <c:pt idx="10429">
                  <c:v>24.445542139074956</c:v>
                </c:pt>
                <c:pt idx="10431">
                  <c:v>12.429308065322193</c:v>
                </c:pt>
                <c:pt idx="10432">
                  <c:v>32.943550240654254</c:v>
                </c:pt>
                <c:pt idx="10435">
                  <c:v>19.699298054839762</c:v>
                </c:pt>
                <c:pt idx="10436">
                  <c:v>77.603015800216383</c:v>
                </c:pt>
                <c:pt idx="10440">
                  <c:v>48.359848730507821</c:v>
                </c:pt>
                <c:pt idx="10441">
                  <c:v>19.889524923030468</c:v>
                </c:pt>
                <c:pt idx="10444">
                  <c:v>15.326023574740152</c:v>
                </c:pt>
                <c:pt idx="10445">
                  <c:v>17.14562790090854</c:v>
                </c:pt>
                <c:pt idx="10448">
                  <c:v>66.528734791248567</c:v>
                </c:pt>
                <c:pt idx="10453">
                  <c:v>20.191914163689027</c:v>
                </c:pt>
                <c:pt idx="10454">
                  <c:v>11.473164893130692</c:v>
                </c:pt>
                <c:pt idx="10455">
                  <c:v>29.268264164483494</c:v>
                </c:pt>
                <c:pt idx="10456">
                  <c:v>29.5345150031449</c:v>
                </c:pt>
                <c:pt idx="10457">
                  <c:v>28.607600374137888</c:v>
                </c:pt>
                <c:pt idx="10458">
                  <c:v>36.87819676578308</c:v>
                </c:pt>
                <c:pt idx="10459">
                  <c:v>22.98791856991825</c:v>
                </c:pt>
                <c:pt idx="10461">
                  <c:v>26.351818233256541</c:v>
                </c:pt>
                <c:pt idx="10464">
                  <c:v>19.745325937142134</c:v>
                </c:pt>
                <c:pt idx="10465">
                  <c:v>13.500164117888772</c:v>
                </c:pt>
                <c:pt idx="10466">
                  <c:v>17.171271811140681</c:v>
                </c:pt>
                <c:pt idx="10467">
                  <c:v>10.765315003579696</c:v>
                </c:pt>
                <c:pt idx="10468">
                  <c:v>19.557608633651881</c:v>
                </c:pt>
                <c:pt idx="10469">
                  <c:v>15.765442833429397</c:v>
                </c:pt>
                <c:pt idx="10471">
                  <c:v>11.20147911567593</c:v>
                </c:pt>
                <c:pt idx="10472">
                  <c:v>29.95985645199719</c:v>
                </c:pt>
                <c:pt idx="10474">
                  <c:v>16.461121121696802</c:v>
                </c:pt>
                <c:pt idx="10476">
                  <c:v>18.879069865025297</c:v>
                </c:pt>
                <c:pt idx="10477">
                  <c:v>17.094276296444168</c:v>
                </c:pt>
                <c:pt idx="10478">
                  <c:v>14.003914467356909</c:v>
                </c:pt>
                <c:pt idx="10479">
                  <c:v>17.680523510971597</c:v>
                </c:pt>
                <c:pt idx="10481">
                  <c:v>16.700023669809504</c:v>
                </c:pt>
                <c:pt idx="10484">
                  <c:v>25.341334580085352</c:v>
                </c:pt>
                <c:pt idx="10485">
                  <c:v>20.015474072930676</c:v>
                </c:pt>
                <c:pt idx="10486">
                  <c:v>21.506898450899538</c:v>
                </c:pt>
                <c:pt idx="10488">
                  <c:v>35.370423198972972</c:v>
                </c:pt>
                <c:pt idx="10489">
                  <c:v>7.9355453253066432</c:v>
                </c:pt>
                <c:pt idx="10493">
                  <c:v>23.1882105073507</c:v>
                </c:pt>
                <c:pt idx="10496">
                  <c:v>24.683551909967321</c:v>
                </c:pt>
                <c:pt idx="10497">
                  <c:v>25.196219956565386</c:v>
                </c:pt>
                <c:pt idx="10498">
                  <c:v>16.552237073519905</c:v>
                </c:pt>
                <c:pt idx="10499">
                  <c:v>43.549382044179431</c:v>
                </c:pt>
                <c:pt idx="10501">
                  <c:v>11.255005484489253</c:v>
                </c:pt>
                <c:pt idx="10503">
                  <c:v>9.6158646594120487</c:v>
                </c:pt>
                <c:pt idx="10504">
                  <c:v>24.028706379165833</c:v>
                </c:pt>
                <c:pt idx="10506">
                  <c:v>6.1615435132564587</c:v>
                </c:pt>
                <c:pt idx="10508">
                  <c:v>18.439429014250244</c:v>
                </c:pt>
                <c:pt idx="10509">
                  <c:v>55.964839205969021</c:v>
                </c:pt>
                <c:pt idx="10510">
                  <c:v>20.989537966238871</c:v>
                </c:pt>
                <c:pt idx="10511">
                  <c:v>30.506518057151727</c:v>
                </c:pt>
                <c:pt idx="10512">
                  <c:v>39.186258559360255</c:v>
                </c:pt>
                <c:pt idx="10514">
                  <c:v>45.912049851713711</c:v>
                </c:pt>
                <c:pt idx="10518">
                  <c:v>20.165527046984792</c:v>
                </c:pt>
                <c:pt idx="10519">
                  <c:v>6.5247744952997744</c:v>
                </c:pt>
                <c:pt idx="10520">
                  <c:v>20.458837302099354</c:v>
                </c:pt>
                <c:pt idx="10522">
                  <c:v>96.516333647384073</c:v>
                </c:pt>
                <c:pt idx="10525">
                  <c:v>40.964110105184396</c:v>
                </c:pt>
                <c:pt idx="10529">
                  <c:v>21.174114550036087</c:v>
                </c:pt>
                <c:pt idx="10532">
                  <c:v>24.746876567532393</c:v>
                </c:pt>
                <c:pt idx="10538">
                  <c:v>60.294318681283507</c:v>
                </c:pt>
                <c:pt idx="10539">
                  <c:v>9.025731233782091</c:v>
                </c:pt>
                <c:pt idx="10540">
                  <c:v>20.706969280745408</c:v>
                </c:pt>
                <c:pt idx="10542">
                  <c:v>24.832418480021143</c:v>
                </c:pt>
                <c:pt idx="10543">
                  <c:v>11.255100338461284</c:v>
                </c:pt>
                <c:pt idx="10544">
                  <c:v>6.1537986958936424</c:v>
                </c:pt>
                <c:pt idx="10545">
                  <c:v>11.328719211998001</c:v>
                </c:pt>
                <c:pt idx="10547">
                  <c:v>15.243338311771842</c:v>
                </c:pt>
                <c:pt idx="10548">
                  <c:v>37.508464491800169</c:v>
                </c:pt>
                <c:pt idx="10549">
                  <c:v>35.09295752806613</c:v>
                </c:pt>
                <c:pt idx="10550">
                  <c:v>13.585878739131619</c:v>
                </c:pt>
                <c:pt idx="10551">
                  <c:v>36.421477826881066</c:v>
                </c:pt>
                <c:pt idx="10552">
                  <c:v>12.465295529125617</c:v>
                </c:pt>
                <c:pt idx="10553">
                  <c:v>36.04567799131339</c:v>
                </c:pt>
                <c:pt idx="10554">
                  <c:v>17.796211589471312</c:v>
                </c:pt>
                <c:pt idx="10559">
                  <c:v>23.805161336691064</c:v>
                </c:pt>
                <c:pt idx="10561">
                  <c:v>11.655028354838826</c:v>
                </c:pt>
                <c:pt idx="10562">
                  <c:v>40.044874241451986</c:v>
                </c:pt>
                <c:pt idx="10563">
                  <c:v>10.527610554326772</c:v>
                </c:pt>
                <c:pt idx="10564">
                  <c:v>10.21637657379322</c:v>
                </c:pt>
                <c:pt idx="10567">
                  <c:v>12.927386683494651</c:v>
                </c:pt>
                <c:pt idx="10568">
                  <c:v>50.615759024006202</c:v>
                </c:pt>
                <c:pt idx="10569">
                  <c:v>16.780447632863162</c:v>
                </c:pt>
                <c:pt idx="10570">
                  <c:v>22.526801067984493</c:v>
                </c:pt>
                <c:pt idx="10572">
                  <c:v>10.873859792754446</c:v>
                </c:pt>
                <c:pt idx="10573">
                  <c:v>30.633807524320851</c:v>
                </c:pt>
                <c:pt idx="10574">
                  <c:v>9.2390621263558188</c:v>
                </c:pt>
                <c:pt idx="10575">
                  <c:v>15.914532041475638</c:v>
                </c:pt>
                <c:pt idx="10576">
                  <c:v>5.6820899970971848</c:v>
                </c:pt>
                <c:pt idx="10577">
                  <c:v>20.223900099210034</c:v>
                </c:pt>
                <c:pt idx="10578">
                  <c:v>26.069155631245465</c:v>
                </c:pt>
                <c:pt idx="10579">
                  <c:v>15.972951180469467</c:v>
                </c:pt>
                <c:pt idx="10580">
                  <c:v>13.768599864037876</c:v>
                </c:pt>
                <c:pt idx="10581">
                  <c:v>20.120803865393306</c:v>
                </c:pt>
                <c:pt idx="10582">
                  <c:v>18.444440090052538</c:v>
                </c:pt>
                <c:pt idx="10583">
                  <c:v>28.368017608509437</c:v>
                </c:pt>
                <c:pt idx="10584">
                  <c:v>26.208967002992487</c:v>
                </c:pt>
                <c:pt idx="10586">
                  <c:v>20.398188969714599</c:v>
                </c:pt>
                <c:pt idx="10587">
                  <c:v>8.2581932958275441</c:v>
                </c:pt>
                <c:pt idx="10589">
                  <c:v>9.0222294579928786</c:v>
                </c:pt>
                <c:pt idx="10590">
                  <c:v>11.297603921614702</c:v>
                </c:pt>
                <c:pt idx="10591">
                  <c:v>25.296727024898825</c:v>
                </c:pt>
                <c:pt idx="10592">
                  <c:v>32.676083033686623</c:v>
                </c:pt>
                <c:pt idx="10593">
                  <c:v>9.0476112152876151</c:v>
                </c:pt>
                <c:pt idx="10594">
                  <c:v>24.598215396007554</c:v>
                </c:pt>
                <c:pt idx="10595">
                  <c:v>21.092337758451716</c:v>
                </c:pt>
                <c:pt idx="10596">
                  <c:v>10.294373787194964</c:v>
                </c:pt>
                <c:pt idx="10599">
                  <c:v>14.086254958915982</c:v>
                </c:pt>
                <c:pt idx="10600">
                  <c:v>30.965343206031683</c:v>
                </c:pt>
                <c:pt idx="10603">
                  <c:v>9.4024655157777044</c:v>
                </c:pt>
                <c:pt idx="10606">
                  <c:v>12.553319107455529</c:v>
                </c:pt>
                <c:pt idx="10607">
                  <c:v>16.053542623406749</c:v>
                </c:pt>
                <c:pt idx="10609">
                  <c:v>10.649529604307777</c:v>
                </c:pt>
                <c:pt idx="10610">
                  <c:v>8.6357732395664009</c:v>
                </c:pt>
                <c:pt idx="10615">
                  <c:v>21.806190739321824</c:v>
                </c:pt>
                <c:pt idx="10616">
                  <c:v>47.089380620311445</c:v>
                </c:pt>
                <c:pt idx="10617">
                  <c:v>33.869919273714103</c:v>
                </c:pt>
                <c:pt idx="10618">
                  <c:v>20.869533069520394</c:v>
                </c:pt>
                <c:pt idx="10619">
                  <c:v>13.411366312288797</c:v>
                </c:pt>
                <c:pt idx="10621">
                  <c:v>25.285002354859383</c:v>
                </c:pt>
                <c:pt idx="10628">
                  <c:v>28.259826827763689</c:v>
                </c:pt>
                <c:pt idx="10629">
                  <c:v>50.059109038523665</c:v>
                </c:pt>
                <c:pt idx="10630">
                  <c:v>25.621318329526993</c:v>
                </c:pt>
                <c:pt idx="10631">
                  <c:v>16.538147423775641</c:v>
                </c:pt>
                <c:pt idx="10633">
                  <c:v>2.5353643022388055</c:v>
                </c:pt>
                <c:pt idx="10634">
                  <c:v>36.126450327238096</c:v>
                </c:pt>
                <c:pt idx="10638">
                  <c:v>41.851858930451307</c:v>
                </c:pt>
                <c:pt idx="10639">
                  <c:v>33.264129565480054</c:v>
                </c:pt>
                <c:pt idx="10640">
                  <c:v>19.299017994280131</c:v>
                </c:pt>
                <c:pt idx="10643">
                  <c:v>27.364910142881925</c:v>
                </c:pt>
                <c:pt idx="10645">
                  <c:v>48.344383925536569</c:v>
                </c:pt>
                <c:pt idx="10647">
                  <c:v>9.3093830354327416</c:v>
                </c:pt>
                <c:pt idx="10648">
                  <c:v>6.932424636940385</c:v>
                </c:pt>
                <c:pt idx="10650">
                  <c:v>4.8026732756916237</c:v>
                </c:pt>
                <c:pt idx="10651">
                  <c:v>15.572936343854597</c:v>
                </c:pt>
                <c:pt idx="10652">
                  <c:v>14.337400046675914</c:v>
                </c:pt>
                <c:pt idx="10654">
                  <c:v>21.379407731990398</c:v>
                </c:pt>
                <c:pt idx="10655">
                  <c:v>10.170520179668801</c:v>
                </c:pt>
                <c:pt idx="10657">
                  <c:v>10.524148749381499</c:v>
                </c:pt>
                <c:pt idx="10659">
                  <c:v>9.5733637462286563</c:v>
                </c:pt>
                <c:pt idx="10660">
                  <c:v>25.888235998760955</c:v>
                </c:pt>
                <c:pt idx="10662">
                  <c:v>22.35645674952162</c:v>
                </c:pt>
                <c:pt idx="10663">
                  <c:v>13.071778852869013</c:v>
                </c:pt>
                <c:pt idx="10664">
                  <c:v>14.662595984573596</c:v>
                </c:pt>
                <c:pt idx="10665">
                  <c:v>30.082027716670844</c:v>
                </c:pt>
                <c:pt idx="10666">
                  <c:v>4.0243746839675421</c:v>
                </c:pt>
                <c:pt idx="10667">
                  <c:v>49.07646787534847</c:v>
                </c:pt>
                <c:pt idx="10668">
                  <c:v>6.9812066096629284</c:v>
                </c:pt>
                <c:pt idx="10669">
                  <c:v>5.8171678569875418</c:v>
                </c:pt>
                <c:pt idx="10670">
                  <c:v>20.895448300668662</c:v>
                </c:pt>
                <c:pt idx="10671">
                  <c:v>13.065344877570601</c:v>
                </c:pt>
                <c:pt idx="10672">
                  <c:v>17.585112726127779</c:v>
                </c:pt>
                <c:pt idx="10673">
                  <c:v>8.1501252240230571</c:v>
                </c:pt>
                <c:pt idx="10674">
                  <c:v>11.171473218968043</c:v>
                </c:pt>
                <c:pt idx="10675">
                  <c:v>13.020294847919736</c:v>
                </c:pt>
                <c:pt idx="10676">
                  <c:v>17.502451501821849</c:v>
                </c:pt>
                <c:pt idx="10677">
                  <c:v>9.13749920592163</c:v>
                </c:pt>
                <c:pt idx="10678">
                  <c:v>6.3952656147820823</c:v>
                </c:pt>
                <c:pt idx="10679">
                  <c:v>3.8582806877396152</c:v>
                </c:pt>
                <c:pt idx="10681">
                  <c:v>8.5298441619800318</c:v>
                </c:pt>
                <c:pt idx="10682">
                  <c:v>7.9491559430144232</c:v>
                </c:pt>
                <c:pt idx="10683">
                  <c:v>16.533304951087569</c:v>
                </c:pt>
                <c:pt idx="10684">
                  <c:v>14.161323901230782</c:v>
                </c:pt>
                <c:pt idx="10686">
                  <c:v>15.857468896126115</c:v>
                </c:pt>
                <c:pt idx="10687">
                  <c:v>7.9126019230108442</c:v>
                </c:pt>
                <c:pt idx="10688">
                  <c:v>3.0598100356433831</c:v>
                </c:pt>
                <c:pt idx="10690">
                  <c:v>8.8176241739401267</c:v>
                </c:pt>
                <c:pt idx="10691">
                  <c:v>16.141897282824804</c:v>
                </c:pt>
                <c:pt idx="10693">
                  <c:v>18.360950908348496</c:v>
                </c:pt>
                <c:pt idx="10694">
                  <c:v>3.5658888554018642</c:v>
                </c:pt>
                <c:pt idx="10695">
                  <c:v>18.586840064008385</c:v>
                </c:pt>
                <c:pt idx="10696">
                  <c:v>9.9481874004893136</c:v>
                </c:pt>
                <c:pt idx="10698">
                  <c:v>38.193631422181987</c:v>
                </c:pt>
                <c:pt idx="10700">
                  <c:v>42.428835685231142</c:v>
                </c:pt>
                <c:pt idx="10705">
                  <c:v>2.0945342263192508</c:v>
                </c:pt>
                <c:pt idx="10706">
                  <c:v>16.263870996618145</c:v>
                </c:pt>
                <c:pt idx="10714">
                  <c:v>8.749358571600137</c:v>
                </c:pt>
                <c:pt idx="10715">
                  <c:v>2.4150116352793729</c:v>
                </c:pt>
                <c:pt idx="10717">
                  <c:v>9.9905124682829971</c:v>
                </c:pt>
                <c:pt idx="10718">
                  <c:v>1.8434697427416387</c:v>
                </c:pt>
                <c:pt idx="10719">
                  <c:v>16.714475648833655</c:v>
                </c:pt>
                <c:pt idx="10720">
                  <c:v>11.529057258958424</c:v>
                </c:pt>
                <c:pt idx="10721">
                  <c:v>46.737428393813168</c:v>
                </c:pt>
                <c:pt idx="10722">
                  <c:v>49.405257886123231</c:v>
                </c:pt>
                <c:pt idx="10723">
                  <c:v>20.800661458343313</c:v>
                </c:pt>
                <c:pt idx="10724">
                  <c:v>55.762722066013524</c:v>
                </c:pt>
                <c:pt idx="10725">
                  <c:v>27.187756948835883</c:v>
                </c:pt>
                <c:pt idx="10726">
                  <c:v>19.434174082235142</c:v>
                </c:pt>
                <c:pt idx="10728">
                  <c:v>17.632745303826304</c:v>
                </c:pt>
                <c:pt idx="10729">
                  <c:v>10.734968314886066</c:v>
                </c:pt>
                <c:pt idx="10730">
                  <c:v>17.805751288344496</c:v>
                </c:pt>
                <c:pt idx="10731">
                  <c:v>7.1730747210296473</c:v>
                </c:pt>
                <c:pt idx="10732">
                  <c:v>6.2639141814207999</c:v>
                </c:pt>
                <c:pt idx="10734">
                  <c:v>36.549760545368805</c:v>
                </c:pt>
                <c:pt idx="10736">
                  <c:v>11.667235135367291</c:v>
                </c:pt>
                <c:pt idx="10738">
                  <c:v>8.1039602207080748</c:v>
                </c:pt>
                <c:pt idx="10739">
                  <c:v>40.283426625889277</c:v>
                </c:pt>
                <c:pt idx="10740">
                  <c:v>12.109517057074896</c:v>
                </c:pt>
                <c:pt idx="10741">
                  <c:v>7.2505186096464875</c:v>
                </c:pt>
                <c:pt idx="10742">
                  <c:v>17.895616127657039</c:v>
                </c:pt>
                <c:pt idx="10747">
                  <c:v>18.004088784757208</c:v>
                </c:pt>
                <c:pt idx="10748">
                  <c:v>42.534963996711582</c:v>
                </c:pt>
                <c:pt idx="10749">
                  <c:v>15.988795828900409</c:v>
                </c:pt>
                <c:pt idx="10750">
                  <c:v>7.6169453433417704</c:v>
                </c:pt>
                <c:pt idx="10751">
                  <c:v>12.092461469551935</c:v>
                </c:pt>
                <c:pt idx="10753">
                  <c:v>9.235733643997845</c:v>
                </c:pt>
                <c:pt idx="10755">
                  <c:v>10.299318681455274</c:v>
                </c:pt>
                <c:pt idx="10756">
                  <c:v>10.97031435355508</c:v>
                </c:pt>
                <c:pt idx="10757">
                  <c:v>4.809850218542242</c:v>
                </c:pt>
                <c:pt idx="10758">
                  <c:v>3.5694414919451316</c:v>
                </c:pt>
                <c:pt idx="10759">
                  <c:v>12.896615149652927</c:v>
                </c:pt>
                <c:pt idx="10760">
                  <c:v>16.009922005346798</c:v>
                </c:pt>
                <c:pt idx="10764">
                  <c:v>11.908930816840394</c:v>
                </c:pt>
                <c:pt idx="10766">
                  <c:v>23.379705185248266</c:v>
                </c:pt>
                <c:pt idx="10767">
                  <c:v>13.359702575360439</c:v>
                </c:pt>
                <c:pt idx="10768">
                  <c:v>15.259286686420861</c:v>
                </c:pt>
                <c:pt idx="10776">
                  <c:v>36.310452645520172</c:v>
                </c:pt>
                <c:pt idx="10777">
                  <c:v>24.654710783469174</c:v>
                </c:pt>
                <c:pt idx="10780">
                  <c:v>22.500430846318174</c:v>
                </c:pt>
                <c:pt idx="10781">
                  <c:v>36.126758661064223</c:v>
                </c:pt>
                <c:pt idx="10783">
                  <c:v>13.850063272320273</c:v>
                </c:pt>
                <c:pt idx="10784">
                  <c:v>24.171627205944443</c:v>
                </c:pt>
                <c:pt idx="10785">
                  <c:v>14.393330420827272</c:v>
                </c:pt>
                <c:pt idx="10786">
                  <c:v>19.751171239996367</c:v>
                </c:pt>
                <c:pt idx="10787">
                  <c:v>18.070471790488902</c:v>
                </c:pt>
                <c:pt idx="10789">
                  <c:v>12.846625354810556</c:v>
                </c:pt>
                <c:pt idx="10791">
                  <c:v>23.969190336640477</c:v>
                </c:pt>
                <c:pt idx="10794">
                  <c:v>21.181558192113418</c:v>
                </c:pt>
                <c:pt idx="10796">
                  <c:v>6.4641767444421907</c:v>
                </c:pt>
                <c:pt idx="10797">
                  <c:v>7.5759942040289889</c:v>
                </c:pt>
                <c:pt idx="10798">
                  <c:v>9.54416062722653</c:v>
                </c:pt>
                <c:pt idx="10799">
                  <c:v>6.7518236116243093</c:v>
                </c:pt>
                <c:pt idx="10800">
                  <c:v>6.9065585859809318</c:v>
                </c:pt>
                <c:pt idx="10801">
                  <c:v>11.987061587468338</c:v>
                </c:pt>
                <c:pt idx="10803">
                  <c:v>28.871538900446719</c:v>
                </c:pt>
                <c:pt idx="10804">
                  <c:v>12.076179418034384</c:v>
                </c:pt>
                <c:pt idx="10805">
                  <c:v>34.911792921696751</c:v>
                </c:pt>
                <c:pt idx="10807">
                  <c:v>5.7060178106217698</c:v>
                </c:pt>
                <c:pt idx="10808">
                  <c:v>18.248824555518496</c:v>
                </c:pt>
                <c:pt idx="10811">
                  <c:v>25.733436960941646</c:v>
                </c:pt>
                <c:pt idx="10812">
                  <c:v>33.715590730484045</c:v>
                </c:pt>
                <c:pt idx="10815">
                  <c:v>15.791066580864923</c:v>
                </c:pt>
                <c:pt idx="10817">
                  <c:v>6.6341874954736442</c:v>
                </c:pt>
                <c:pt idx="10818">
                  <c:v>9.148180649207756</c:v>
                </c:pt>
                <c:pt idx="10819">
                  <c:v>13.583667385700304</c:v>
                </c:pt>
                <c:pt idx="10820">
                  <c:v>29.178933355232957</c:v>
                </c:pt>
                <c:pt idx="10822">
                  <c:v>18.623430510628051</c:v>
                </c:pt>
                <c:pt idx="10823">
                  <c:v>29.914204235698111</c:v>
                </c:pt>
                <c:pt idx="10824">
                  <c:v>7.8828388189586498</c:v>
                </c:pt>
                <c:pt idx="10826">
                  <c:v>28.867128181698554</c:v>
                </c:pt>
                <c:pt idx="10830">
                  <c:v>38.622704090599179</c:v>
                </c:pt>
                <c:pt idx="10832">
                  <c:v>6.5969976767611707</c:v>
                </c:pt>
                <c:pt idx="10833">
                  <c:v>12.200289204190588</c:v>
                </c:pt>
                <c:pt idx="10834">
                  <c:v>23.093670194307084</c:v>
                </c:pt>
                <c:pt idx="10835">
                  <c:v>17.105609387936024</c:v>
                </c:pt>
                <c:pt idx="10836">
                  <c:v>0.76384739902563303</c:v>
                </c:pt>
                <c:pt idx="10839">
                  <c:v>33.716424932721829</c:v>
                </c:pt>
                <c:pt idx="10841">
                  <c:v>24.282041740491607</c:v>
                </c:pt>
                <c:pt idx="10842">
                  <c:v>24.130940785330328</c:v>
                </c:pt>
                <c:pt idx="10848">
                  <c:v>18.253371518750317</c:v>
                </c:pt>
                <c:pt idx="10850">
                  <c:v>25.765313697031765</c:v>
                </c:pt>
                <c:pt idx="10853">
                  <c:v>8.8685062104654868</c:v>
                </c:pt>
                <c:pt idx="10855">
                  <c:v>18.562449142846059</c:v>
                </c:pt>
                <c:pt idx="10856">
                  <c:v>27.715727175251558</c:v>
                </c:pt>
                <c:pt idx="10857">
                  <c:v>16.853320169716195</c:v>
                </c:pt>
                <c:pt idx="10858">
                  <c:v>49.06469673659938</c:v>
                </c:pt>
                <c:pt idx="10860">
                  <c:v>9.5111012178319125</c:v>
                </c:pt>
                <c:pt idx="10861">
                  <c:v>17.518187848430834</c:v>
                </c:pt>
                <c:pt idx="10862">
                  <c:v>31.263389136615512</c:v>
                </c:pt>
                <c:pt idx="10863">
                  <c:v>26.205569672138633</c:v>
                </c:pt>
                <c:pt idx="10865">
                  <c:v>19.787036966961569</c:v>
                </c:pt>
                <c:pt idx="10867">
                  <c:v>15.46563669673548</c:v>
                </c:pt>
                <c:pt idx="10869">
                  <c:v>3.8584822991109178</c:v>
                </c:pt>
                <c:pt idx="10870">
                  <c:v>11.528945314048686</c:v>
                </c:pt>
                <c:pt idx="10871">
                  <c:v>8.7032946039962926</c:v>
                </c:pt>
                <c:pt idx="10872">
                  <c:v>11.167301452587632</c:v>
                </c:pt>
                <c:pt idx="10873">
                  <c:v>108.69526036453108</c:v>
                </c:pt>
                <c:pt idx="10875">
                  <c:v>6.1917918542911012</c:v>
                </c:pt>
                <c:pt idx="10876">
                  <c:v>39.743890977968057</c:v>
                </c:pt>
                <c:pt idx="10877">
                  <c:v>7.3491021240903152</c:v>
                </c:pt>
                <c:pt idx="10878">
                  <c:v>8.6523540603087916</c:v>
                </c:pt>
                <c:pt idx="10881">
                  <c:v>13.921691462987956</c:v>
                </c:pt>
                <c:pt idx="10883">
                  <c:v>8.9815064697072966</c:v>
                </c:pt>
                <c:pt idx="10884">
                  <c:v>134.7057909458463</c:v>
                </c:pt>
                <c:pt idx="10885">
                  <c:v>28.577617687804814</c:v>
                </c:pt>
                <c:pt idx="10888">
                  <c:v>6.5341334849256718</c:v>
                </c:pt>
                <c:pt idx="10889">
                  <c:v>25.827552120652197</c:v>
                </c:pt>
                <c:pt idx="10891">
                  <c:v>3.223069003664738</c:v>
                </c:pt>
                <c:pt idx="10892">
                  <c:v>10.650888907842603</c:v>
                </c:pt>
                <c:pt idx="10893">
                  <c:v>16.786066905107631</c:v>
                </c:pt>
                <c:pt idx="10895">
                  <c:v>18.613521708913819</c:v>
                </c:pt>
                <c:pt idx="10897">
                  <c:v>12.073919745922328</c:v>
                </c:pt>
                <c:pt idx="10898">
                  <c:v>25.465243854195268</c:v>
                </c:pt>
                <c:pt idx="10899">
                  <c:v>14.615702459615193</c:v>
                </c:pt>
                <c:pt idx="10900">
                  <c:v>15.718587901288346</c:v>
                </c:pt>
                <c:pt idx="10901">
                  <c:v>15.587401567971604</c:v>
                </c:pt>
                <c:pt idx="10903">
                  <c:v>34.984510913916573</c:v>
                </c:pt>
                <c:pt idx="10905">
                  <c:v>37.53385337438538</c:v>
                </c:pt>
                <c:pt idx="10906">
                  <c:v>9.2714606078424744</c:v>
                </c:pt>
                <c:pt idx="10907">
                  <c:v>14.213960756275243</c:v>
                </c:pt>
                <c:pt idx="10908">
                  <c:v>11.29265970757325</c:v>
                </c:pt>
                <c:pt idx="10909">
                  <c:v>18.365671858916595</c:v>
                </c:pt>
                <c:pt idx="10910">
                  <c:v>5.939062688198776</c:v>
                </c:pt>
                <c:pt idx="10911">
                  <c:v>27.151089048174136</c:v>
                </c:pt>
                <c:pt idx="10913">
                  <c:v>16.497777110515198</c:v>
                </c:pt>
                <c:pt idx="10914">
                  <c:v>14.351344582912439</c:v>
                </c:pt>
                <c:pt idx="10915">
                  <c:v>10.448757608132798</c:v>
                </c:pt>
                <c:pt idx="10916">
                  <c:v>12.504406618207909</c:v>
                </c:pt>
                <c:pt idx="10917">
                  <c:v>10.047277380472499</c:v>
                </c:pt>
                <c:pt idx="10918">
                  <c:v>6.1433872889851919</c:v>
                </c:pt>
                <c:pt idx="10919">
                  <c:v>16.522874200094957</c:v>
                </c:pt>
                <c:pt idx="10920">
                  <c:v>30.850109253790954</c:v>
                </c:pt>
                <c:pt idx="10921">
                  <c:v>30.559544927918658</c:v>
                </c:pt>
                <c:pt idx="10923">
                  <c:v>39.507795738143244</c:v>
                </c:pt>
                <c:pt idx="10924">
                  <c:v>7.3539336913086135</c:v>
                </c:pt>
                <c:pt idx="10926">
                  <c:v>47.897917291556304</c:v>
                </c:pt>
                <c:pt idx="10928">
                  <c:v>24.119634314930494</c:v>
                </c:pt>
                <c:pt idx="10930">
                  <c:v>19.626832824725437</c:v>
                </c:pt>
                <c:pt idx="10931">
                  <c:v>23.022289549860329</c:v>
                </c:pt>
                <c:pt idx="10932">
                  <c:v>20.931195575882388</c:v>
                </c:pt>
                <c:pt idx="10933">
                  <c:v>43.642953736808444</c:v>
                </c:pt>
                <c:pt idx="10934">
                  <c:v>33.082826227105592</c:v>
                </c:pt>
                <c:pt idx="10935">
                  <c:v>13.506942879195552</c:v>
                </c:pt>
                <c:pt idx="10936">
                  <c:v>22.889630351726442</c:v>
                </c:pt>
                <c:pt idx="10937">
                  <c:v>17.034496787194232</c:v>
                </c:pt>
                <c:pt idx="10938">
                  <c:v>7.4501513020898633</c:v>
                </c:pt>
                <c:pt idx="10939">
                  <c:v>10.829313537970497</c:v>
                </c:pt>
                <c:pt idx="10942">
                  <c:v>28.137149647618276</c:v>
                </c:pt>
                <c:pt idx="10943">
                  <c:v>14.78014935273313</c:v>
                </c:pt>
                <c:pt idx="10945">
                  <c:v>29.331804301054753</c:v>
                </c:pt>
                <c:pt idx="10947">
                  <c:v>11.729888471820811</c:v>
                </c:pt>
                <c:pt idx="10949">
                  <c:v>20.628546986104574</c:v>
                </c:pt>
                <c:pt idx="10956">
                  <c:v>20.301545165631342</c:v>
                </c:pt>
                <c:pt idx="10958">
                  <c:v>23.017111446771406</c:v>
                </c:pt>
                <c:pt idx="10963">
                  <c:v>33.702716139295134</c:v>
                </c:pt>
                <c:pt idx="10964">
                  <c:v>32.140586740604995</c:v>
                </c:pt>
                <c:pt idx="10965">
                  <c:v>51.54825232513015</c:v>
                </c:pt>
                <c:pt idx="10971">
                  <c:v>10.025987017652454</c:v>
                </c:pt>
                <c:pt idx="10975">
                  <c:v>29.513884859023449</c:v>
                </c:pt>
                <c:pt idx="10976">
                  <c:v>2.6432922299309056</c:v>
                </c:pt>
                <c:pt idx="10978">
                  <c:v>61.755129166289578</c:v>
                </c:pt>
                <c:pt idx="10979">
                  <c:v>11.266170635418995</c:v>
                </c:pt>
                <c:pt idx="10980">
                  <c:v>16.871145170510875</c:v>
                </c:pt>
                <c:pt idx="10981">
                  <c:v>49.426779729594365</c:v>
                </c:pt>
                <c:pt idx="10982">
                  <c:v>27.608324243915344</c:v>
                </c:pt>
                <c:pt idx="10983">
                  <c:v>87.386776764744951</c:v>
                </c:pt>
                <c:pt idx="10985">
                  <c:v>6.8336807258710772</c:v>
                </c:pt>
                <c:pt idx="10986">
                  <c:v>20.065886049496761</c:v>
                </c:pt>
                <c:pt idx="10987">
                  <c:v>7.0766483621727811</c:v>
                </c:pt>
                <c:pt idx="10988">
                  <c:v>2.3730428957246499</c:v>
                </c:pt>
                <c:pt idx="10989">
                  <c:v>12.868110398583358</c:v>
                </c:pt>
                <c:pt idx="10990">
                  <c:v>6.0085283585403966</c:v>
                </c:pt>
                <c:pt idx="10991">
                  <c:v>16.17642658553444</c:v>
                </c:pt>
                <c:pt idx="10993">
                  <c:v>8.8617893269953214</c:v>
                </c:pt>
                <c:pt idx="10994">
                  <c:v>21.378414668377374</c:v>
                </c:pt>
                <c:pt idx="10998">
                  <c:v>18.852316165126922</c:v>
                </c:pt>
                <c:pt idx="10999">
                  <c:v>19.584768038091639</c:v>
                </c:pt>
                <c:pt idx="11000">
                  <c:v>21.967279505676267</c:v>
                </c:pt>
                <c:pt idx="11001">
                  <c:v>12.82443794576899</c:v>
                </c:pt>
                <c:pt idx="11004">
                  <c:v>18.006136875113341</c:v>
                </c:pt>
                <c:pt idx="11005">
                  <c:v>8.8449342192453635</c:v>
                </c:pt>
                <c:pt idx="11006">
                  <c:v>9.215913363711655</c:v>
                </c:pt>
                <c:pt idx="11007">
                  <c:v>31.061005123031372</c:v>
                </c:pt>
                <c:pt idx="11008">
                  <c:v>19.742365954974073</c:v>
                </c:pt>
                <c:pt idx="11009">
                  <c:v>44.588228184180579</c:v>
                </c:pt>
                <c:pt idx="11014">
                  <c:v>9.6387929365250944</c:v>
                </c:pt>
                <c:pt idx="11017">
                  <c:v>54.186452594675657</c:v>
                </c:pt>
                <c:pt idx="11020">
                  <c:v>15.08871470169764</c:v>
                </c:pt>
                <c:pt idx="11021">
                  <c:v>16.14702062304131</c:v>
                </c:pt>
                <c:pt idx="11026">
                  <c:v>19.479316521478935</c:v>
                </c:pt>
                <c:pt idx="11029">
                  <c:v>10.468820964036786</c:v>
                </c:pt>
                <c:pt idx="11034">
                  <c:v>20.370010561192565</c:v>
                </c:pt>
                <c:pt idx="11036">
                  <c:v>6.4887148958404444</c:v>
                </c:pt>
                <c:pt idx="11037">
                  <c:v>37.215645299579734</c:v>
                </c:pt>
                <c:pt idx="11038">
                  <c:v>8.0415773475723533</c:v>
                </c:pt>
                <c:pt idx="11039">
                  <c:v>21.773671746116982</c:v>
                </c:pt>
                <c:pt idx="11040">
                  <c:v>52.815142968468045</c:v>
                </c:pt>
                <c:pt idx="11044">
                  <c:v>79.945894165752364</c:v>
                </c:pt>
                <c:pt idx="11045">
                  <c:v>6.8742353310784061</c:v>
                </c:pt>
                <c:pt idx="11046">
                  <c:v>13.413535901493976</c:v>
                </c:pt>
                <c:pt idx="11047">
                  <c:v>23.757582881567568</c:v>
                </c:pt>
                <c:pt idx="11049">
                  <c:v>16.588052506194444</c:v>
                </c:pt>
                <c:pt idx="11050">
                  <c:v>13.451025925764787</c:v>
                </c:pt>
                <c:pt idx="11051">
                  <c:v>97.74148866887586</c:v>
                </c:pt>
                <c:pt idx="11052">
                  <c:v>13.774801013252597</c:v>
                </c:pt>
                <c:pt idx="11053">
                  <c:v>20.134604322621843</c:v>
                </c:pt>
                <c:pt idx="11054">
                  <c:v>25.408467807609831</c:v>
                </c:pt>
                <c:pt idx="11055">
                  <c:v>17.749386060004273</c:v>
                </c:pt>
                <c:pt idx="11056">
                  <c:v>21.290199130127423</c:v>
                </c:pt>
                <c:pt idx="11057">
                  <c:v>26.842517868988971</c:v>
                </c:pt>
                <c:pt idx="11058">
                  <c:v>17.790909587374866</c:v>
                </c:pt>
                <c:pt idx="11060">
                  <c:v>25.989209529806828</c:v>
                </c:pt>
                <c:pt idx="11061">
                  <c:v>41.247495053619211</c:v>
                </c:pt>
                <c:pt idx="11062">
                  <c:v>13.822411646414597</c:v>
                </c:pt>
                <c:pt idx="11063">
                  <c:v>39.222131883085744</c:v>
                </c:pt>
                <c:pt idx="11064">
                  <c:v>8.4304594208423715</c:v>
                </c:pt>
                <c:pt idx="11065">
                  <c:v>18.594337287406084</c:v>
                </c:pt>
                <c:pt idx="11066">
                  <c:v>29.476492291597999</c:v>
                </c:pt>
                <c:pt idx="11067">
                  <c:v>10.493528930421082</c:v>
                </c:pt>
                <c:pt idx="11070">
                  <c:v>21.863672719415938</c:v>
                </c:pt>
                <c:pt idx="11071">
                  <c:v>24.610067277838333</c:v>
                </c:pt>
                <c:pt idx="11072">
                  <c:v>14.676532250407604</c:v>
                </c:pt>
                <c:pt idx="11073">
                  <c:v>10.574770129475658</c:v>
                </c:pt>
                <c:pt idx="11074">
                  <c:v>6.000502649140695</c:v>
                </c:pt>
                <c:pt idx="11076">
                  <c:v>10.803228761387498</c:v>
                </c:pt>
                <c:pt idx="11077">
                  <c:v>62.948884412846496</c:v>
                </c:pt>
                <c:pt idx="11078">
                  <c:v>49.841010200397825</c:v>
                </c:pt>
                <c:pt idx="11079">
                  <c:v>52.600701884581746</c:v>
                </c:pt>
                <c:pt idx="11080">
                  <c:v>30.637457708412484</c:v>
                </c:pt>
                <c:pt idx="11081">
                  <c:v>34.29651703983366</c:v>
                </c:pt>
                <c:pt idx="11087">
                  <c:v>43.69460152360778</c:v>
                </c:pt>
                <c:pt idx="11088">
                  <c:v>25.842792493966066</c:v>
                </c:pt>
                <c:pt idx="11089">
                  <c:v>38.16099551025895</c:v>
                </c:pt>
                <c:pt idx="11090">
                  <c:v>10.810334769830467</c:v>
                </c:pt>
                <c:pt idx="11091">
                  <c:v>37.806448710499964</c:v>
                </c:pt>
                <c:pt idx="11093">
                  <c:v>23.965334362205919</c:v>
                </c:pt>
                <c:pt idx="11096">
                  <c:v>10.634059471811966</c:v>
                </c:pt>
                <c:pt idx="11098">
                  <c:v>24.96676713608646</c:v>
                </c:pt>
                <c:pt idx="11101">
                  <c:v>30.019156496648584</c:v>
                </c:pt>
                <c:pt idx="11103">
                  <c:v>19.986932059051675</c:v>
                </c:pt>
                <c:pt idx="11104">
                  <c:v>18.654527391181166</c:v>
                </c:pt>
                <c:pt idx="11107">
                  <c:v>31.78237881822167</c:v>
                </c:pt>
                <c:pt idx="11110">
                  <c:v>28.931403436631165</c:v>
                </c:pt>
                <c:pt idx="11111">
                  <c:v>22.798441691028959</c:v>
                </c:pt>
                <c:pt idx="11112">
                  <c:v>54.207164419356161</c:v>
                </c:pt>
                <c:pt idx="11113">
                  <c:v>16.74614377835449</c:v>
                </c:pt>
                <c:pt idx="11114">
                  <c:v>4.8248075951931648</c:v>
                </c:pt>
                <c:pt idx="11116">
                  <c:v>21.581351033352949</c:v>
                </c:pt>
                <c:pt idx="11117">
                  <c:v>22.577462134611064</c:v>
                </c:pt>
                <c:pt idx="11120">
                  <c:v>14.164126116446504</c:v>
                </c:pt>
                <c:pt idx="11121">
                  <c:v>21.134865309184018</c:v>
                </c:pt>
                <c:pt idx="11122">
                  <c:v>12.978988638099754</c:v>
                </c:pt>
                <c:pt idx="11123">
                  <c:v>27.34469966235709</c:v>
                </c:pt>
                <c:pt idx="11124">
                  <c:v>13.040981406093923</c:v>
                </c:pt>
                <c:pt idx="11125">
                  <c:v>12.528087873671176</c:v>
                </c:pt>
                <c:pt idx="11126">
                  <c:v>12.683862466476489</c:v>
                </c:pt>
                <c:pt idx="11127">
                  <c:v>11.347992412851326</c:v>
                </c:pt>
                <c:pt idx="11128">
                  <c:v>22.010305738498804</c:v>
                </c:pt>
                <c:pt idx="11129">
                  <c:v>8.5223978017075179</c:v>
                </c:pt>
                <c:pt idx="11130">
                  <c:v>12.405720697874777</c:v>
                </c:pt>
                <c:pt idx="11131">
                  <c:v>20.70002966231803</c:v>
                </c:pt>
                <c:pt idx="11132">
                  <c:v>25.16312075639291</c:v>
                </c:pt>
                <c:pt idx="11133">
                  <c:v>19.600161289199271</c:v>
                </c:pt>
                <c:pt idx="11134">
                  <c:v>19.132772420891751</c:v>
                </c:pt>
                <c:pt idx="11135">
                  <c:v>21.730587740812286</c:v>
                </c:pt>
                <c:pt idx="11136">
                  <c:v>29.040260003901064</c:v>
                </c:pt>
                <c:pt idx="11143">
                  <c:v>14.485007752570905</c:v>
                </c:pt>
                <c:pt idx="11144">
                  <c:v>17.937451436569152</c:v>
                </c:pt>
                <c:pt idx="11145">
                  <c:v>47.32413795416052</c:v>
                </c:pt>
                <c:pt idx="11148">
                  <c:v>13.232986163059882</c:v>
                </c:pt>
                <c:pt idx="11149">
                  <c:v>8.7338317780003027</c:v>
                </c:pt>
                <c:pt idx="11150">
                  <c:v>8.5325540104109638</c:v>
                </c:pt>
                <c:pt idx="11151">
                  <c:v>13.441445249673817</c:v>
                </c:pt>
                <c:pt idx="11154">
                  <c:v>7.4221751516114427</c:v>
                </c:pt>
                <c:pt idx="11155">
                  <c:v>9.9708516342599953</c:v>
                </c:pt>
                <c:pt idx="11156">
                  <c:v>11.528642361359323</c:v>
                </c:pt>
                <c:pt idx="11157">
                  <c:v>13.825672050971866</c:v>
                </c:pt>
                <c:pt idx="11158">
                  <c:v>35.746830513441871</c:v>
                </c:pt>
                <c:pt idx="11162">
                  <c:v>21.504173580158898</c:v>
                </c:pt>
                <c:pt idx="11166">
                  <c:v>8.8307915512436495</c:v>
                </c:pt>
                <c:pt idx="11167">
                  <c:v>11.27016501658221</c:v>
                </c:pt>
                <c:pt idx="11168">
                  <c:v>23.905072586546805</c:v>
                </c:pt>
                <c:pt idx="11169">
                  <c:v>31.596142630786971</c:v>
                </c:pt>
                <c:pt idx="11170">
                  <c:v>5.2872393279895826</c:v>
                </c:pt>
                <c:pt idx="11171">
                  <c:v>14.920620574552917</c:v>
                </c:pt>
                <c:pt idx="11172">
                  <c:v>19.44860531960466</c:v>
                </c:pt>
                <c:pt idx="11173">
                  <c:v>10.840930880098865</c:v>
                </c:pt>
                <c:pt idx="11174">
                  <c:v>0.42972903954533859</c:v>
                </c:pt>
                <c:pt idx="11175">
                  <c:v>7.1190592496802623</c:v>
                </c:pt>
                <c:pt idx="11176">
                  <c:v>6.2197292534740853</c:v>
                </c:pt>
                <c:pt idx="11177">
                  <c:v>16.742332801962014</c:v>
                </c:pt>
                <c:pt idx="11178">
                  <c:v>32.477336707970942</c:v>
                </c:pt>
                <c:pt idx="11180">
                  <c:v>22.159054595742145</c:v>
                </c:pt>
                <c:pt idx="11182">
                  <c:v>10.836693025076073</c:v>
                </c:pt>
                <c:pt idx="11183">
                  <c:v>1.1014662450738189</c:v>
                </c:pt>
                <c:pt idx="11184">
                  <c:v>16.177710991579037</c:v>
                </c:pt>
                <c:pt idx="11185">
                  <c:v>24.465361423302227</c:v>
                </c:pt>
                <c:pt idx="11186">
                  <c:v>11.67486680011805</c:v>
                </c:pt>
                <c:pt idx="11187">
                  <c:v>26.901925562802926</c:v>
                </c:pt>
                <c:pt idx="11188">
                  <c:v>6.1424457193833168</c:v>
                </c:pt>
                <c:pt idx="11189">
                  <c:v>11.555768876443354</c:v>
                </c:pt>
                <c:pt idx="11190">
                  <c:v>16.874714862291132</c:v>
                </c:pt>
                <c:pt idx="11191">
                  <c:v>57.152949697799329</c:v>
                </c:pt>
                <c:pt idx="11192">
                  <c:v>18.183255667155969</c:v>
                </c:pt>
                <c:pt idx="11193">
                  <c:v>17.572898026527824</c:v>
                </c:pt>
                <c:pt idx="11194">
                  <c:v>25.83577797596492</c:v>
                </c:pt>
                <c:pt idx="11196">
                  <c:v>55.171083184531675</c:v>
                </c:pt>
                <c:pt idx="11198">
                  <c:v>10.324107917157427</c:v>
                </c:pt>
                <c:pt idx="11199">
                  <c:v>4.353426828733391</c:v>
                </c:pt>
                <c:pt idx="11200">
                  <c:v>19.692944384598587</c:v>
                </c:pt>
                <c:pt idx="11202">
                  <c:v>57.793250184357362</c:v>
                </c:pt>
                <c:pt idx="11203">
                  <c:v>16.263540829606573</c:v>
                </c:pt>
                <c:pt idx="11204">
                  <c:v>14.892426646247861</c:v>
                </c:pt>
                <c:pt idx="11206">
                  <c:v>15.87795037541466</c:v>
                </c:pt>
                <c:pt idx="11208">
                  <c:v>14.882998144529786</c:v>
                </c:pt>
                <c:pt idx="11215">
                  <c:v>40.094425202321446</c:v>
                </c:pt>
                <c:pt idx="11217">
                  <c:v>58.268323726784509</c:v>
                </c:pt>
                <c:pt idx="11221">
                  <c:v>21.083354258657565</c:v>
                </c:pt>
                <c:pt idx="11222">
                  <c:v>31.110633640468844</c:v>
                </c:pt>
                <c:pt idx="11227">
                  <c:v>25.891082339023747</c:v>
                </c:pt>
                <c:pt idx="11229">
                  <c:v>6.4396543337275736</c:v>
                </c:pt>
                <c:pt idx="11230">
                  <c:v>11.429311105020364</c:v>
                </c:pt>
                <c:pt idx="11231">
                  <c:v>12.302360295612216</c:v>
                </c:pt>
                <c:pt idx="11233">
                  <c:v>9.6284385072023841</c:v>
                </c:pt>
                <c:pt idx="11235">
                  <c:v>51.759108535389068</c:v>
                </c:pt>
                <c:pt idx="11238">
                  <c:v>11.069331137583944</c:v>
                </c:pt>
                <c:pt idx="11240">
                  <c:v>11.904540442836286</c:v>
                </c:pt>
                <c:pt idx="11241">
                  <c:v>15.848848468434346</c:v>
                </c:pt>
                <c:pt idx="11242">
                  <c:v>12.860213290451423</c:v>
                </c:pt>
                <c:pt idx="11244">
                  <c:v>12.489959352425586</c:v>
                </c:pt>
                <c:pt idx="11245">
                  <c:v>11.554220868594863</c:v>
                </c:pt>
                <c:pt idx="11246">
                  <c:v>4.7435084926111362</c:v>
                </c:pt>
                <c:pt idx="11247">
                  <c:v>29.137827356899404</c:v>
                </c:pt>
                <c:pt idx="11250">
                  <c:v>25.467203768527575</c:v>
                </c:pt>
                <c:pt idx="11251">
                  <c:v>15.466848995025062</c:v>
                </c:pt>
                <c:pt idx="11252">
                  <c:v>18.150817983971805</c:v>
                </c:pt>
                <c:pt idx="11253">
                  <c:v>20.778285267982866</c:v>
                </c:pt>
                <c:pt idx="11254">
                  <c:v>6.8414075779050485</c:v>
                </c:pt>
                <c:pt idx="11255">
                  <c:v>21.731749609841629</c:v>
                </c:pt>
                <c:pt idx="11257">
                  <c:v>24.077401118161351</c:v>
                </c:pt>
                <c:pt idx="11259">
                  <c:v>5.7243030387675988</c:v>
                </c:pt>
                <c:pt idx="11260">
                  <c:v>9.9688658023996251</c:v>
                </c:pt>
                <c:pt idx="11262">
                  <c:v>7.1324850628370173</c:v>
                </c:pt>
                <c:pt idx="11263">
                  <c:v>2.9224062563671565</c:v>
                </c:pt>
                <c:pt idx="11264">
                  <c:v>18.419951824485125</c:v>
                </c:pt>
                <c:pt idx="11265">
                  <c:v>9.9841674492590542</c:v>
                </c:pt>
                <c:pt idx="11266">
                  <c:v>4.9564775889742974</c:v>
                </c:pt>
                <c:pt idx="11267">
                  <c:v>13.514974525927745</c:v>
                </c:pt>
                <c:pt idx="11268">
                  <c:v>14.126839379542208</c:v>
                </c:pt>
                <c:pt idx="11269">
                  <c:v>12.656706154936725</c:v>
                </c:pt>
                <c:pt idx="11270">
                  <c:v>18.698169541816469</c:v>
                </c:pt>
                <c:pt idx="11271">
                  <c:v>8.207232567419112</c:v>
                </c:pt>
                <c:pt idx="11272">
                  <c:v>8.7356678328327106</c:v>
                </c:pt>
                <c:pt idx="11273">
                  <c:v>11.287670745507354</c:v>
                </c:pt>
                <c:pt idx="11275">
                  <c:v>11.350480326367789</c:v>
                </c:pt>
                <c:pt idx="11277">
                  <c:v>21.767621270955541</c:v>
                </c:pt>
                <c:pt idx="11281">
                  <c:v>8.5483036322902475</c:v>
                </c:pt>
                <c:pt idx="11283">
                  <c:v>16.641552111990542</c:v>
                </c:pt>
                <c:pt idx="11285">
                  <c:v>11.033128778440775</c:v>
                </c:pt>
                <c:pt idx="11293">
                  <c:v>4.9732298659288459</c:v>
                </c:pt>
                <c:pt idx="11294">
                  <c:v>7.3109350473060495</c:v>
                </c:pt>
                <c:pt idx="11295">
                  <c:v>18.63522099927691</c:v>
                </c:pt>
                <c:pt idx="11296">
                  <c:v>12.652427713537554</c:v>
                </c:pt>
                <c:pt idx="11298">
                  <c:v>15.73415787565221</c:v>
                </c:pt>
                <c:pt idx="11299">
                  <c:v>12.494374281717832</c:v>
                </c:pt>
                <c:pt idx="11300">
                  <c:v>12.92617847488717</c:v>
                </c:pt>
                <c:pt idx="11301">
                  <c:v>52.955001122399914</c:v>
                </c:pt>
                <c:pt idx="11302">
                  <c:v>9.0051548569939044</c:v>
                </c:pt>
                <c:pt idx="11304">
                  <c:v>7.4864947328719804</c:v>
                </c:pt>
                <c:pt idx="11305">
                  <c:v>23.12791685797114</c:v>
                </c:pt>
                <c:pt idx="11306">
                  <c:v>9.1823633155346887</c:v>
                </c:pt>
                <c:pt idx="11307">
                  <c:v>34.111664781192296</c:v>
                </c:pt>
                <c:pt idx="11308">
                  <c:v>13.542666204785705</c:v>
                </c:pt>
                <c:pt idx="11309">
                  <c:v>12.329365649158992</c:v>
                </c:pt>
                <c:pt idx="11311">
                  <c:v>8.9958872041782012</c:v>
                </c:pt>
                <c:pt idx="11312">
                  <c:v>14.103808267786958</c:v>
                </c:pt>
                <c:pt idx="11313">
                  <c:v>20.368376117602416</c:v>
                </c:pt>
                <c:pt idx="11314">
                  <c:v>38.062579810420935</c:v>
                </c:pt>
                <c:pt idx="11315">
                  <c:v>13.035248447239992</c:v>
                </c:pt>
                <c:pt idx="11316">
                  <c:v>13.955888638305858</c:v>
                </c:pt>
                <c:pt idx="11317">
                  <c:v>9.9203425694436849</c:v>
                </c:pt>
                <c:pt idx="11319">
                  <c:v>25.664867149782683</c:v>
                </c:pt>
                <c:pt idx="11320">
                  <c:v>22.385032994464783</c:v>
                </c:pt>
                <c:pt idx="11322">
                  <c:v>27.96360364374851</c:v>
                </c:pt>
                <c:pt idx="11323">
                  <c:v>6.1598622869579049</c:v>
                </c:pt>
                <c:pt idx="11324">
                  <c:v>11.33712193631993</c:v>
                </c:pt>
                <c:pt idx="11328">
                  <c:v>15.145362091011814</c:v>
                </c:pt>
                <c:pt idx="11330">
                  <c:v>27.701486255507252</c:v>
                </c:pt>
                <c:pt idx="11331">
                  <c:v>20.339372915857155</c:v>
                </c:pt>
                <c:pt idx="11332">
                  <c:v>7.3127223549396367</c:v>
                </c:pt>
                <c:pt idx="11334">
                  <c:v>37.329973381724777</c:v>
                </c:pt>
                <c:pt idx="11335">
                  <c:v>32.36329573927619</c:v>
                </c:pt>
                <c:pt idx="11336">
                  <c:v>5.668883981138519</c:v>
                </c:pt>
                <c:pt idx="11337">
                  <c:v>5.6634988406207993</c:v>
                </c:pt>
                <c:pt idx="11338">
                  <c:v>21.830733542524431</c:v>
                </c:pt>
                <c:pt idx="11339">
                  <c:v>37.934159327948258</c:v>
                </c:pt>
                <c:pt idx="11340">
                  <c:v>22.591960872690468</c:v>
                </c:pt>
                <c:pt idx="11341">
                  <c:v>10.711071790847521</c:v>
                </c:pt>
                <c:pt idx="11342">
                  <c:v>6.383243998916531</c:v>
                </c:pt>
                <c:pt idx="11345">
                  <c:v>15.680213833885926</c:v>
                </c:pt>
                <c:pt idx="11346">
                  <c:v>12.093278571691744</c:v>
                </c:pt>
                <c:pt idx="11347">
                  <c:v>15.603051584578109</c:v>
                </c:pt>
                <c:pt idx="11349">
                  <c:v>18.88715057941489</c:v>
                </c:pt>
                <c:pt idx="11350">
                  <c:v>9.1188835830872499</c:v>
                </c:pt>
                <c:pt idx="11351">
                  <c:v>32.906995191991484</c:v>
                </c:pt>
                <c:pt idx="11352">
                  <c:v>38.156714881420278</c:v>
                </c:pt>
                <c:pt idx="11353">
                  <c:v>14.074816553011082</c:v>
                </c:pt>
                <c:pt idx="11354">
                  <c:v>16.514375013671277</c:v>
                </c:pt>
                <c:pt idx="11355">
                  <c:v>7.1071372304534046</c:v>
                </c:pt>
                <c:pt idx="11356">
                  <c:v>35.591010984903967</c:v>
                </c:pt>
                <c:pt idx="11357">
                  <c:v>22.068905354929086</c:v>
                </c:pt>
                <c:pt idx="11358">
                  <c:v>22.38218304970701</c:v>
                </c:pt>
                <c:pt idx="11359">
                  <c:v>24.329264383979876</c:v>
                </c:pt>
                <c:pt idx="11361">
                  <c:v>12.736976388101093</c:v>
                </c:pt>
                <c:pt idx="11362">
                  <c:v>19.282907003186271</c:v>
                </c:pt>
                <c:pt idx="11364">
                  <c:v>6.9342434838168643</c:v>
                </c:pt>
                <c:pt idx="11366">
                  <c:v>3.2845963397322366</c:v>
                </c:pt>
                <c:pt idx="11367">
                  <c:v>37.568122192395798</c:v>
                </c:pt>
                <c:pt idx="11368">
                  <c:v>24.520415272045064</c:v>
                </c:pt>
                <c:pt idx="11370">
                  <c:v>39.711768097125606</c:v>
                </c:pt>
                <c:pt idx="11373">
                  <c:v>32.343564309191073</c:v>
                </c:pt>
                <c:pt idx="11374">
                  <c:v>39.265487188305919</c:v>
                </c:pt>
                <c:pt idx="11375">
                  <c:v>35.107368751885559</c:v>
                </c:pt>
                <c:pt idx="11377">
                  <c:v>31.482376405072561</c:v>
                </c:pt>
                <c:pt idx="11378">
                  <c:v>19.171363333859134</c:v>
                </c:pt>
                <c:pt idx="11380">
                  <c:v>60.400057678303185</c:v>
                </c:pt>
                <c:pt idx="11381">
                  <c:v>23.62599133561104</c:v>
                </c:pt>
                <c:pt idx="11382">
                  <c:v>6.4272177064354858</c:v>
                </c:pt>
                <c:pt idx="11383">
                  <c:v>20.080669007809949</c:v>
                </c:pt>
                <c:pt idx="11384">
                  <c:v>4.2991937064441332</c:v>
                </c:pt>
                <c:pt idx="11385">
                  <c:v>30.239716711200526</c:v>
                </c:pt>
                <c:pt idx="11386">
                  <c:v>11.24191892833595</c:v>
                </c:pt>
                <c:pt idx="11387">
                  <c:v>7.4996383446810979</c:v>
                </c:pt>
                <c:pt idx="11388">
                  <c:v>5.2055125730541381</c:v>
                </c:pt>
                <c:pt idx="11390">
                  <c:v>11.767045301899078</c:v>
                </c:pt>
                <c:pt idx="11391">
                  <c:v>29.396554954318432</c:v>
                </c:pt>
                <c:pt idx="11392">
                  <c:v>7.9604304064739493</c:v>
                </c:pt>
                <c:pt idx="11393">
                  <c:v>26.214937610091837</c:v>
                </c:pt>
                <c:pt idx="11394">
                  <c:v>31.6201220553335</c:v>
                </c:pt>
                <c:pt idx="11395">
                  <c:v>83.45033421205386</c:v>
                </c:pt>
                <c:pt idx="11398">
                  <c:v>6.8794337936146075</c:v>
                </c:pt>
                <c:pt idx="11399">
                  <c:v>3.3036278916879929</c:v>
                </c:pt>
                <c:pt idx="11400">
                  <c:v>13.597864352700681</c:v>
                </c:pt>
                <c:pt idx="11401">
                  <c:v>12.686774558481732</c:v>
                </c:pt>
                <c:pt idx="11402">
                  <c:v>19.159648563331764</c:v>
                </c:pt>
                <c:pt idx="11403">
                  <c:v>27.715867955314849</c:v>
                </c:pt>
                <c:pt idx="11404">
                  <c:v>14.950752647609786</c:v>
                </c:pt>
                <c:pt idx="11406">
                  <c:v>6.4353246413606051</c:v>
                </c:pt>
                <c:pt idx="11407">
                  <c:v>6.9188019143364716</c:v>
                </c:pt>
                <c:pt idx="11409">
                  <c:v>2.1856206315488782</c:v>
                </c:pt>
                <c:pt idx="11410">
                  <c:v>5.1781401925187467</c:v>
                </c:pt>
                <c:pt idx="11411">
                  <c:v>14.421041359309775</c:v>
                </c:pt>
                <c:pt idx="11412">
                  <c:v>3.2279660685158134</c:v>
                </c:pt>
                <c:pt idx="11413">
                  <c:v>4.3207387540850206</c:v>
                </c:pt>
                <c:pt idx="11415">
                  <c:v>3.0144264826307539</c:v>
                </c:pt>
                <c:pt idx="11417">
                  <c:v>2.9127673329728592</c:v>
                </c:pt>
                <c:pt idx="11418">
                  <c:v>40.05088029629524</c:v>
                </c:pt>
                <c:pt idx="11419">
                  <c:v>4.3984291320289239</c:v>
                </c:pt>
                <c:pt idx="11426">
                  <c:v>14.550790202082945</c:v>
                </c:pt>
                <c:pt idx="11427">
                  <c:v>70.043467104537626</c:v>
                </c:pt>
                <c:pt idx="11428">
                  <c:v>15.540000458638442</c:v>
                </c:pt>
                <c:pt idx="11429">
                  <c:v>7.3462673906724163</c:v>
                </c:pt>
                <c:pt idx="11431">
                  <c:v>41.455173586970986</c:v>
                </c:pt>
                <c:pt idx="11432">
                  <c:v>57.903017084467891</c:v>
                </c:pt>
                <c:pt idx="11433">
                  <c:v>4.8544236610684477</c:v>
                </c:pt>
                <c:pt idx="11434">
                  <c:v>32.956976266707336</c:v>
                </c:pt>
                <c:pt idx="11435">
                  <c:v>41.142953847289448</c:v>
                </c:pt>
                <c:pt idx="11436">
                  <c:v>26.484178709808358</c:v>
                </c:pt>
                <c:pt idx="11437">
                  <c:v>6.6885482285597275</c:v>
                </c:pt>
                <c:pt idx="11439">
                  <c:v>11.691011265266672</c:v>
                </c:pt>
                <c:pt idx="11442">
                  <c:v>12.920873125957783</c:v>
                </c:pt>
                <c:pt idx="11444">
                  <c:v>41.467964742827235</c:v>
                </c:pt>
                <c:pt idx="11445">
                  <c:v>8.4015255490773288</c:v>
                </c:pt>
                <c:pt idx="11446">
                  <c:v>5.2291188858715323</c:v>
                </c:pt>
                <c:pt idx="11449">
                  <c:v>17.949773727555502</c:v>
                </c:pt>
                <c:pt idx="11456">
                  <c:v>23.433610260520457</c:v>
                </c:pt>
                <c:pt idx="11457">
                  <c:v>32.199930314620545</c:v>
                </c:pt>
                <c:pt idx="11459">
                  <c:v>23.877464653677769</c:v>
                </c:pt>
                <c:pt idx="11460">
                  <c:v>17.141597771802434</c:v>
                </c:pt>
                <c:pt idx="11461">
                  <c:v>18.307775513862229</c:v>
                </c:pt>
                <c:pt idx="11462">
                  <c:v>21.381821012223927</c:v>
                </c:pt>
                <c:pt idx="11465">
                  <c:v>48.599982148736288</c:v>
                </c:pt>
                <c:pt idx="11466">
                  <c:v>53.189726137671833</c:v>
                </c:pt>
                <c:pt idx="11467">
                  <c:v>29.134727766502898</c:v>
                </c:pt>
                <c:pt idx="11468">
                  <c:v>14.811659377772408</c:v>
                </c:pt>
                <c:pt idx="11469">
                  <c:v>33.640979949723231</c:v>
                </c:pt>
                <c:pt idx="11470">
                  <c:v>24.878685402418775</c:v>
                </c:pt>
                <c:pt idx="11473">
                  <c:v>17.145889424014765</c:v>
                </c:pt>
                <c:pt idx="11474">
                  <c:v>27.079464527146129</c:v>
                </c:pt>
                <c:pt idx="11475">
                  <c:v>25.941138503159689</c:v>
                </c:pt>
                <c:pt idx="11476">
                  <c:v>15.611073405242792</c:v>
                </c:pt>
                <c:pt idx="11477">
                  <c:v>8.9664367186681293</c:v>
                </c:pt>
                <c:pt idx="11479">
                  <c:v>20.268420933855378</c:v>
                </c:pt>
                <c:pt idx="11480">
                  <c:v>9.2367645961330904</c:v>
                </c:pt>
                <c:pt idx="11481">
                  <c:v>6.7645062503583278</c:v>
                </c:pt>
                <c:pt idx="11482">
                  <c:v>15.488679052878565</c:v>
                </c:pt>
                <c:pt idx="11486">
                  <c:v>36.87123439586675</c:v>
                </c:pt>
                <c:pt idx="11489">
                  <c:v>9.6580948821675747</c:v>
                </c:pt>
                <c:pt idx="11490">
                  <c:v>17.843248194050485</c:v>
                </c:pt>
                <c:pt idx="11491">
                  <c:v>35.279569476981237</c:v>
                </c:pt>
                <c:pt idx="11494">
                  <c:v>30.460878497996674</c:v>
                </c:pt>
                <c:pt idx="11496">
                  <c:v>10.453103621415988</c:v>
                </c:pt>
                <c:pt idx="11497">
                  <c:v>9.0728519981426565</c:v>
                </c:pt>
                <c:pt idx="11500">
                  <c:v>28.396672565794912</c:v>
                </c:pt>
                <c:pt idx="11501">
                  <c:v>5.032723488446452</c:v>
                </c:pt>
                <c:pt idx="11502">
                  <c:v>7.3889737937289031</c:v>
                </c:pt>
                <c:pt idx="11503">
                  <c:v>8.4442535171854729</c:v>
                </c:pt>
                <c:pt idx="11504">
                  <c:v>10.103762137952378</c:v>
                </c:pt>
                <c:pt idx="11505">
                  <c:v>13.32718310140536</c:v>
                </c:pt>
                <c:pt idx="11506">
                  <c:v>30.176502443384933</c:v>
                </c:pt>
                <c:pt idx="11507">
                  <c:v>10.342322085409194</c:v>
                </c:pt>
                <c:pt idx="11508">
                  <c:v>7.0504277027921596</c:v>
                </c:pt>
                <c:pt idx="11509">
                  <c:v>5.8998180148507835</c:v>
                </c:pt>
                <c:pt idx="11511">
                  <c:v>6.0670903549514126</c:v>
                </c:pt>
                <c:pt idx="11514">
                  <c:v>2.3219560709145926</c:v>
                </c:pt>
                <c:pt idx="11515">
                  <c:v>4.1288873967900246</c:v>
                </c:pt>
                <c:pt idx="11517">
                  <c:v>8.8359051040652545</c:v>
                </c:pt>
                <c:pt idx="11518">
                  <c:v>6.3865141476949789</c:v>
                </c:pt>
                <c:pt idx="11519">
                  <c:v>7.0767715621408653</c:v>
                </c:pt>
                <c:pt idx="11520">
                  <c:v>2.8296468531836756</c:v>
                </c:pt>
                <c:pt idx="11521">
                  <c:v>15.212645383149653</c:v>
                </c:pt>
                <c:pt idx="11522">
                  <c:v>23.123122069410805</c:v>
                </c:pt>
                <c:pt idx="11523">
                  <c:v>1.1225707275175743</c:v>
                </c:pt>
                <c:pt idx="11524">
                  <c:v>3.0663761714028617</c:v>
                </c:pt>
                <c:pt idx="11526">
                  <c:v>3.2473953071296129</c:v>
                </c:pt>
                <c:pt idx="11527">
                  <c:v>25.027301727873258</c:v>
                </c:pt>
                <c:pt idx="11528">
                  <c:v>26.548622921870756</c:v>
                </c:pt>
                <c:pt idx="11529">
                  <c:v>11.994155515292173</c:v>
                </c:pt>
                <c:pt idx="11530">
                  <c:v>22.13786153581551</c:v>
                </c:pt>
                <c:pt idx="11531">
                  <c:v>7.449893024748568</c:v>
                </c:pt>
                <c:pt idx="11533">
                  <c:v>19.1699362621763</c:v>
                </c:pt>
                <c:pt idx="11534">
                  <c:v>5.9753079768419761</c:v>
                </c:pt>
                <c:pt idx="11535">
                  <c:v>7.0537070084139213</c:v>
                </c:pt>
                <c:pt idx="11536">
                  <c:v>4.4563784672525015</c:v>
                </c:pt>
                <c:pt idx="11537">
                  <c:v>3.969708682787437</c:v>
                </c:pt>
                <c:pt idx="11538">
                  <c:v>6.0194920963442637</c:v>
                </c:pt>
                <c:pt idx="11540">
                  <c:v>13.236567454178827</c:v>
                </c:pt>
                <c:pt idx="11541">
                  <c:v>4.1090659920924386</c:v>
                </c:pt>
                <c:pt idx="11543">
                  <c:v>2.8221757216578727</c:v>
                </c:pt>
                <c:pt idx="11544">
                  <c:v>6.8374899491978613</c:v>
                </c:pt>
                <c:pt idx="11545">
                  <c:v>5.2270315146450583</c:v>
                </c:pt>
                <c:pt idx="11547">
                  <c:v>27.005930368449711</c:v>
                </c:pt>
                <c:pt idx="11549">
                  <c:v>6.4217868177472468</c:v>
                </c:pt>
                <c:pt idx="11550">
                  <c:v>30.300777782689476</c:v>
                </c:pt>
                <c:pt idx="11551">
                  <c:v>5.8285729239125086</c:v>
                </c:pt>
                <c:pt idx="11552">
                  <c:v>4.4398834571062187</c:v>
                </c:pt>
                <c:pt idx="11553">
                  <c:v>3.7702114085411855</c:v>
                </c:pt>
                <c:pt idx="11554">
                  <c:v>21.107531037650716</c:v>
                </c:pt>
                <c:pt idx="11555">
                  <c:v>2.6390511036503241</c:v>
                </c:pt>
                <c:pt idx="11556">
                  <c:v>3.3598321663314534</c:v>
                </c:pt>
                <c:pt idx="11557">
                  <c:v>17.331589828029184</c:v>
                </c:pt>
                <c:pt idx="11558">
                  <c:v>8.9235724847624063</c:v>
                </c:pt>
                <c:pt idx="11559">
                  <c:v>2.4154508148733349</c:v>
                </c:pt>
                <c:pt idx="11561">
                  <c:v>11.156767605099676</c:v>
                </c:pt>
                <c:pt idx="11562">
                  <c:v>9.5734756505807219</c:v>
                </c:pt>
                <c:pt idx="11564">
                  <c:v>3.6677934731027797</c:v>
                </c:pt>
                <c:pt idx="11565">
                  <c:v>43.805303409354948</c:v>
                </c:pt>
                <c:pt idx="11566">
                  <c:v>26.001420107560929</c:v>
                </c:pt>
                <c:pt idx="11567">
                  <c:v>26.040362600967732</c:v>
                </c:pt>
                <c:pt idx="11568">
                  <c:v>18.992767158482909</c:v>
                </c:pt>
                <c:pt idx="11569">
                  <c:v>13.775026310408331</c:v>
                </c:pt>
                <c:pt idx="11570">
                  <c:v>26.11662402530736</c:v>
                </c:pt>
                <c:pt idx="11571">
                  <c:v>27.158156730475525</c:v>
                </c:pt>
                <c:pt idx="11572">
                  <c:v>7.6625861481948165</c:v>
                </c:pt>
                <c:pt idx="11573">
                  <c:v>14.448969057296122</c:v>
                </c:pt>
                <c:pt idx="11574">
                  <c:v>9.4380257343659277</c:v>
                </c:pt>
                <c:pt idx="11575">
                  <c:v>9.4733541470798954</c:v>
                </c:pt>
                <c:pt idx="11576">
                  <c:v>31.029724488932871</c:v>
                </c:pt>
                <c:pt idx="11577">
                  <c:v>11.211549573882607</c:v>
                </c:pt>
                <c:pt idx="11578">
                  <c:v>11.627694320567826</c:v>
                </c:pt>
                <c:pt idx="11579">
                  <c:v>16.520564313293313</c:v>
                </c:pt>
                <c:pt idx="11580">
                  <c:v>10.023223939521952</c:v>
                </c:pt>
                <c:pt idx="11582">
                  <c:v>12.830573179048715</c:v>
                </c:pt>
                <c:pt idx="11583">
                  <c:v>16.812338859907733</c:v>
                </c:pt>
                <c:pt idx="11584">
                  <c:v>17.87086861820049</c:v>
                </c:pt>
                <c:pt idx="11585">
                  <c:v>25.945957203542598</c:v>
                </c:pt>
                <c:pt idx="11586">
                  <c:v>6.5763067036294061</c:v>
                </c:pt>
                <c:pt idx="11587">
                  <c:v>14.924793894595043</c:v>
                </c:pt>
                <c:pt idx="11588">
                  <c:v>34.466508759837119</c:v>
                </c:pt>
                <c:pt idx="11590">
                  <c:v>8.6169593257584847</c:v>
                </c:pt>
                <c:pt idx="11592">
                  <c:v>11.324869321587478</c:v>
                </c:pt>
                <c:pt idx="11593">
                  <c:v>9.6903697422906045</c:v>
                </c:pt>
                <c:pt idx="11594">
                  <c:v>8.379223282345599</c:v>
                </c:pt>
                <c:pt idx="11595">
                  <c:v>8.4056400824262507</c:v>
                </c:pt>
                <c:pt idx="11596">
                  <c:v>14.287095614510244</c:v>
                </c:pt>
                <c:pt idx="11597">
                  <c:v>38.608161941290156</c:v>
                </c:pt>
                <c:pt idx="11598">
                  <c:v>9.6952235356859937</c:v>
                </c:pt>
                <c:pt idx="11599">
                  <c:v>21.986345494570589</c:v>
                </c:pt>
                <c:pt idx="11600">
                  <c:v>32.387557804893675</c:v>
                </c:pt>
                <c:pt idx="11602">
                  <c:v>44.788897064054773</c:v>
                </c:pt>
                <c:pt idx="11605">
                  <c:v>19.974493029106096</c:v>
                </c:pt>
                <c:pt idx="11606">
                  <c:v>6.9179863700521507</c:v>
                </c:pt>
                <c:pt idx="11607">
                  <c:v>35.007092354157635</c:v>
                </c:pt>
                <c:pt idx="11608">
                  <c:v>34.284165781327054</c:v>
                </c:pt>
                <c:pt idx="11609">
                  <c:v>12.687948651054718</c:v>
                </c:pt>
                <c:pt idx="11610">
                  <c:v>4.2652432120597963</c:v>
                </c:pt>
                <c:pt idx="11611">
                  <c:v>37.089568238086159</c:v>
                </c:pt>
                <c:pt idx="11613">
                  <c:v>13.932932214641108</c:v>
                </c:pt>
                <c:pt idx="11616">
                  <c:v>10.101284798551111</c:v>
                </c:pt>
                <c:pt idx="11617">
                  <c:v>26.28945109731562</c:v>
                </c:pt>
                <c:pt idx="11618">
                  <c:v>15.365782478842243</c:v>
                </c:pt>
                <c:pt idx="11619">
                  <c:v>55.989834356308386</c:v>
                </c:pt>
                <c:pt idx="11620">
                  <c:v>86.527044602530012</c:v>
                </c:pt>
                <c:pt idx="11622">
                  <c:v>11.395010081122868</c:v>
                </c:pt>
                <c:pt idx="11623">
                  <c:v>2.6362392506663777</c:v>
                </c:pt>
                <c:pt idx="11625">
                  <c:v>17.690289195655122</c:v>
                </c:pt>
                <c:pt idx="11626">
                  <c:v>6.0156756884902496</c:v>
                </c:pt>
                <c:pt idx="11627">
                  <c:v>12.252745058427216</c:v>
                </c:pt>
                <c:pt idx="11628">
                  <c:v>15.621393684708574</c:v>
                </c:pt>
                <c:pt idx="11629">
                  <c:v>9.1057786837831536</c:v>
                </c:pt>
                <c:pt idx="11630">
                  <c:v>15.610451755852276</c:v>
                </c:pt>
                <c:pt idx="11631">
                  <c:v>10.872647453339258</c:v>
                </c:pt>
                <c:pt idx="11632">
                  <c:v>9.4063662846021412</c:v>
                </c:pt>
                <c:pt idx="11633">
                  <c:v>12.148477230820287</c:v>
                </c:pt>
                <c:pt idx="11634">
                  <c:v>5.1087197777279147</c:v>
                </c:pt>
                <c:pt idx="11635">
                  <c:v>13.740253067591949</c:v>
                </c:pt>
                <c:pt idx="11636">
                  <c:v>12.698323522451476</c:v>
                </c:pt>
                <c:pt idx="11637">
                  <c:v>7.0963135180885999</c:v>
                </c:pt>
                <c:pt idx="11638">
                  <c:v>4.3851941468633262</c:v>
                </c:pt>
                <c:pt idx="11639">
                  <c:v>43.108177244793673</c:v>
                </c:pt>
                <c:pt idx="11640">
                  <c:v>1.9971058645172957</c:v>
                </c:pt>
                <c:pt idx="11641">
                  <c:v>10.24634890856775</c:v>
                </c:pt>
                <c:pt idx="11642">
                  <c:v>23.764127632454354</c:v>
                </c:pt>
                <c:pt idx="11643">
                  <c:v>8.6824924940424282</c:v>
                </c:pt>
                <c:pt idx="11645">
                  <c:v>18.18319041733783</c:v>
                </c:pt>
                <c:pt idx="11646">
                  <c:v>5.9597426108554066</c:v>
                </c:pt>
                <c:pt idx="11647">
                  <c:v>8.6809811928358389</c:v>
                </c:pt>
                <c:pt idx="11648">
                  <c:v>6.680131620516006</c:v>
                </c:pt>
                <c:pt idx="11649">
                  <c:v>5.7846074510365222</c:v>
                </c:pt>
                <c:pt idx="11651">
                  <c:v>30.890436514019004</c:v>
                </c:pt>
                <c:pt idx="11652">
                  <c:v>1.2961892901622842</c:v>
                </c:pt>
                <c:pt idx="11653">
                  <c:v>19.368409089407322</c:v>
                </c:pt>
                <c:pt idx="11654">
                  <c:v>10.725488525012848</c:v>
                </c:pt>
                <c:pt idx="11655">
                  <c:v>30.805252816625817</c:v>
                </c:pt>
                <c:pt idx="11656">
                  <c:v>12.933630430461433</c:v>
                </c:pt>
                <c:pt idx="11657">
                  <c:v>8.1776456017809611</c:v>
                </c:pt>
                <c:pt idx="11659">
                  <c:v>3.529322794407705</c:v>
                </c:pt>
                <c:pt idx="11660">
                  <c:v>4.8603865135770663</c:v>
                </c:pt>
                <c:pt idx="11661">
                  <c:v>8.296900602054281</c:v>
                </c:pt>
                <c:pt idx="11662">
                  <c:v>8.9998467093682155</c:v>
                </c:pt>
                <c:pt idx="11663">
                  <c:v>4.0694398502258586</c:v>
                </c:pt>
                <c:pt idx="11664">
                  <c:v>6.9424546861104481</c:v>
                </c:pt>
                <c:pt idx="11665">
                  <c:v>20.853589769814924</c:v>
                </c:pt>
                <c:pt idx="11667">
                  <c:v>3.2972261847897957</c:v>
                </c:pt>
                <c:pt idx="11668">
                  <c:v>6.8579359673633684</c:v>
                </c:pt>
                <c:pt idx="11669">
                  <c:v>9.3572047663452569</c:v>
                </c:pt>
                <c:pt idx="11670">
                  <c:v>7.7063776074806203</c:v>
                </c:pt>
                <c:pt idx="11672">
                  <c:v>3.5392624833965125</c:v>
                </c:pt>
                <c:pt idx="11673">
                  <c:v>13.229574201739879</c:v>
                </c:pt>
                <c:pt idx="11674">
                  <c:v>6.7603854513859725</c:v>
                </c:pt>
                <c:pt idx="11675">
                  <c:v>9.9014270279737406</c:v>
                </c:pt>
                <c:pt idx="11676">
                  <c:v>7.437382841656877</c:v>
                </c:pt>
                <c:pt idx="11677">
                  <c:v>7.4551090305192815</c:v>
                </c:pt>
                <c:pt idx="11678">
                  <c:v>9.2469702821773172</c:v>
                </c:pt>
                <c:pt idx="11679">
                  <c:v>9.7307026618322006</c:v>
                </c:pt>
                <c:pt idx="11680">
                  <c:v>4.5904951214708642</c:v>
                </c:pt>
                <c:pt idx="11683">
                  <c:v>9.6681430025315791</c:v>
                </c:pt>
                <c:pt idx="11684">
                  <c:v>6.5775085634975623</c:v>
                </c:pt>
                <c:pt idx="11685">
                  <c:v>10.772757742445691</c:v>
                </c:pt>
                <c:pt idx="11686">
                  <c:v>7.6730134645227031</c:v>
                </c:pt>
                <c:pt idx="11687">
                  <c:v>8.3697651466331067</c:v>
                </c:pt>
                <c:pt idx="11688">
                  <c:v>10.023891580416629</c:v>
                </c:pt>
                <c:pt idx="11689">
                  <c:v>7.4673599210294377</c:v>
                </c:pt>
                <c:pt idx="11690">
                  <c:v>2.3307745827195312</c:v>
                </c:pt>
                <c:pt idx="11691">
                  <c:v>9.0953050643685938</c:v>
                </c:pt>
                <c:pt idx="11692">
                  <c:v>14.056500068059426</c:v>
                </c:pt>
                <c:pt idx="11693">
                  <c:v>22.305145518344027</c:v>
                </c:pt>
                <c:pt idx="11694">
                  <c:v>12.285676779171332</c:v>
                </c:pt>
                <c:pt idx="11696">
                  <c:v>11.347375775897113</c:v>
                </c:pt>
                <c:pt idx="11697">
                  <c:v>8.5016423272241468</c:v>
                </c:pt>
                <c:pt idx="11698">
                  <c:v>5.9052125336269139</c:v>
                </c:pt>
                <c:pt idx="11700">
                  <c:v>8.7543171398640798</c:v>
                </c:pt>
                <c:pt idx="11702">
                  <c:v>12.557015029386895</c:v>
                </c:pt>
                <c:pt idx="11703">
                  <c:v>6.6398057641803314</c:v>
                </c:pt>
                <c:pt idx="11704">
                  <c:v>25.940717248082478</c:v>
                </c:pt>
                <c:pt idx="11705">
                  <c:v>25.772590228285182</c:v>
                </c:pt>
                <c:pt idx="11706">
                  <c:v>45.066040451740086</c:v>
                </c:pt>
                <c:pt idx="11707">
                  <c:v>12.25705702314414</c:v>
                </c:pt>
                <c:pt idx="11708">
                  <c:v>7.9722425309913376</c:v>
                </c:pt>
                <c:pt idx="11710">
                  <c:v>8.087690149698</c:v>
                </c:pt>
                <c:pt idx="11711">
                  <c:v>6.3733562549382281</c:v>
                </c:pt>
                <c:pt idx="11713">
                  <c:v>4.763110217472442</c:v>
                </c:pt>
                <c:pt idx="11714">
                  <c:v>5.0824738150335804</c:v>
                </c:pt>
                <c:pt idx="11715">
                  <c:v>21.623765946205225</c:v>
                </c:pt>
                <c:pt idx="11716">
                  <c:v>8.0886451206806456</c:v>
                </c:pt>
                <c:pt idx="11717">
                  <c:v>6.2176211469493818</c:v>
                </c:pt>
                <c:pt idx="11718">
                  <c:v>6.9883370235012512</c:v>
                </c:pt>
                <c:pt idx="11719">
                  <c:v>10.209660158702745</c:v>
                </c:pt>
                <c:pt idx="11720">
                  <c:v>7.4527325827438613</c:v>
                </c:pt>
                <c:pt idx="11721">
                  <c:v>15.914281215994908</c:v>
                </c:pt>
                <c:pt idx="11722">
                  <c:v>11.262122407331439</c:v>
                </c:pt>
                <c:pt idx="11723">
                  <c:v>8.5014138606657337</c:v>
                </c:pt>
                <c:pt idx="11724">
                  <c:v>5.3397197650658903</c:v>
                </c:pt>
                <c:pt idx="11728">
                  <c:v>5.4966547002002253</c:v>
                </c:pt>
                <c:pt idx="11729">
                  <c:v>3.615910236568415</c:v>
                </c:pt>
                <c:pt idx="11730">
                  <c:v>19.442327586024145</c:v>
                </c:pt>
                <c:pt idx="11731">
                  <c:v>11.19228161736522</c:v>
                </c:pt>
                <c:pt idx="11732">
                  <c:v>11.734697175760685</c:v>
                </c:pt>
                <c:pt idx="11733">
                  <c:v>7.0617372088364316</c:v>
                </c:pt>
                <c:pt idx="11734">
                  <c:v>10.39601100319422</c:v>
                </c:pt>
                <c:pt idx="11735">
                  <c:v>4.0101599024650447</c:v>
                </c:pt>
                <c:pt idx="11736">
                  <c:v>1.7971311830248287</c:v>
                </c:pt>
                <c:pt idx="11737">
                  <c:v>8.0717230338860428</c:v>
                </c:pt>
                <c:pt idx="11740">
                  <c:v>7.3991631342379831</c:v>
                </c:pt>
                <c:pt idx="11741">
                  <c:v>4.6505676296292302</c:v>
                </c:pt>
                <c:pt idx="11742">
                  <c:v>9.7208610078094164</c:v>
                </c:pt>
                <c:pt idx="11743">
                  <c:v>33.056257788781259</c:v>
                </c:pt>
                <c:pt idx="11744">
                  <c:v>8.5673308635332255</c:v>
                </c:pt>
                <c:pt idx="11745">
                  <c:v>12.616429761394876</c:v>
                </c:pt>
                <c:pt idx="11746">
                  <c:v>2.6147740472935794</c:v>
                </c:pt>
                <c:pt idx="11747">
                  <c:v>26.629790794535879</c:v>
                </c:pt>
                <c:pt idx="11748">
                  <c:v>11.119693645901254</c:v>
                </c:pt>
                <c:pt idx="11749">
                  <c:v>9.6259485034350547</c:v>
                </c:pt>
                <c:pt idx="11750">
                  <c:v>17.878657794877423</c:v>
                </c:pt>
                <c:pt idx="11754">
                  <c:v>10.114671415358412</c:v>
                </c:pt>
                <c:pt idx="11755">
                  <c:v>21.665551153890693</c:v>
                </c:pt>
                <c:pt idx="11758">
                  <c:v>14.646823094362283</c:v>
                </c:pt>
                <c:pt idx="11759">
                  <c:v>6.0703682106516039</c:v>
                </c:pt>
                <c:pt idx="11760">
                  <c:v>4.0092116596400125</c:v>
                </c:pt>
                <c:pt idx="11761">
                  <c:v>8.4505017869364281</c:v>
                </c:pt>
                <c:pt idx="11762">
                  <c:v>9.416918251576103</c:v>
                </c:pt>
                <c:pt idx="11764">
                  <c:v>8.863127434670897</c:v>
                </c:pt>
                <c:pt idx="11765">
                  <c:v>16.010696700004619</c:v>
                </c:pt>
                <c:pt idx="11767">
                  <c:v>13.358240407785516</c:v>
                </c:pt>
                <c:pt idx="11771">
                  <c:v>20.954551539228493</c:v>
                </c:pt>
                <c:pt idx="11772">
                  <c:v>8.3900047681146823</c:v>
                </c:pt>
                <c:pt idx="11773">
                  <c:v>31.173634275160587</c:v>
                </c:pt>
                <c:pt idx="11774">
                  <c:v>4.9327719964629884</c:v>
                </c:pt>
                <c:pt idx="11775">
                  <c:v>9.9088723766453111</c:v>
                </c:pt>
                <c:pt idx="11776">
                  <c:v>7.9692148866633366</c:v>
                </c:pt>
                <c:pt idx="11778">
                  <c:v>16.95833680571069</c:v>
                </c:pt>
                <c:pt idx="11779">
                  <c:v>24.21843067544377</c:v>
                </c:pt>
                <c:pt idx="11782">
                  <c:v>21.651681555246661</c:v>
                </c:pt>
                <c:pt idx="11783">
                  <c:v>12.136060042582237</c:v>
                </c:pt>
                <c:pt idx="11786">
                  <c:v>16.703500476041665</c:v>
                </c:pt>
                <c:pt idx="11787">
                  <c:v>30.211015404780632</c:v>
                </c:pt>
                <c:pt idx="11788">
                  <c:v>28.937359246374882</c:v>
                </c:pt>
                <c:pt idx="11789">
                  <c:v>12.119363649115762</c:v>
                </c:pt>
                <c:pt idx="11791">
                  <c:v>19.127892357818418</c:v>
                </c:pt>
                <c:pt idx="11792">
                  <c:v>22.156796205435207</c:v>
                </c:pt>
                <c:pt idx="11794">
                  <c:v>22.147414765777139</c:v>
                </c:pt>
                <c:pt idx="11795">
                  <c:v>22.399786309359843</c:v>
                </c:pt>
                <c:pt idx="11796">
                  <c:v>53.689537393931062</c:v>
                </c:pt>
                <c:pt idx="11798">
                  <c:v>15.625350618486431</c:v>
                </c:pt>
                <c:pt idx="11799">
                  <c:v>31.417466597208023</c:v>
                </c:pt>
                <c:pt idx="11802">
                  <c:v>6.5174418671850463</c:v>
                </c:pt>
                <c:pt idx="11806">
                  <c:v>20.922007634143704</c:v>
                </c:pt>
                <c:pt idx="11810">
                  <c:v>18.662482327724707</c:v>
                </c:pt>
                <c:pt idx="11811">
                  <c:v>70.010780402042954</c:v>
                </c:pt>
                <c:pt idx="11813">
                  <c:v>32.162463577146994</c:v>
                </c:pt>
                <c:pt idx="11815">
                  <c:v>37.142318631092444</c:v>
                </c:pt>
                <c:pt idx="11817">
                  <c:v>14.177554503723725</c:v>
                </c:pt>
                <c:pt idx="11818">
                  <c:v>12.330059538533526</c:v>
                </c:pt>
                <c:pt idx="11819">
                  <c:v>21.286438400417186</c:v>
                </c:pt>
                <c:pt idx="11820">
                  <c:v>18.729447004824749</c:v>
                </c:pt>
                <c:pt idx="11821">
                  <c:v>45.124793439507009</c:v>
                </c:pt>
                <c:pt idx="11822">
                  <c:v>24.996463175101169</c:v>
                </c:pt>
                <c:pt idx="11823">
                  <c:v>8.0494027349395392</c:v>
                </c:pt>
                <c:pt idx="11824">
                  <c:v>7.869769806556012</c:v>
                </c:pt>
                <c:pt idx="11825">
                  <c:v>12.896645748787877</c:v>
                </c:pt>
                <c:pt idx="11826">
                  <c:v>9.5635491121796719</c:v>
                </c:pt>
                <c:pt idx="11827">
                  <c:v>10.100641032287506</c:v>
                </c:pt>
                <c:pt idx="11828">
                  <c:v>18.929965786989055</c:v>
                </c:pt>
                <c:pt idx="11829">
                  <c:v>5.2666707811043327</c:v>
                </c:pt>
                <c:pt idx="11830">
                  <c:v>5.2979486145259447</c:v>
                </c:pt>
                <c:pt idx="11831">
                  <c:v>6.1819105602159867</c:v>
                </c:pt>
                <c:pt idx="11832">
                  <c:v>10.828011917179234</c:v>
                </c:pt>
                <c:pt idx="11833">
                  <c:v>6.0290316134047455</c:v>
                </c:pt>
                <c:pt idx="11834">
                  <c:v>5.7585941280833168</c:v>
                </c:pt>
                <c:pt idx="11836">
                  <c:v>5.7497763309251191</c:v>
                </c:pt>
                <c:pt idx="11837">
                  <c:v>8.5247627340940415</c:v>
                </c:pt>
                <c:pt idx="11838">
                  <c:v>6.5506711697325457</c:v>
                </c:pt>
                <c:pt idx="11839">
                  <c:v>8.5166097487434804</c:v>
                </c:pt>
                <c:pt idx="11840">
                  <c:v>4.983679274433638</c:v>
                </c:pt>
                <c:pt idx="11841">
                  <c:v>10.924735100988212</c:v>
                </c:pt>
                <c:pt idx="11842">
                  <c:v>11.144093314493915</c:v>
                </c:pt>
                <c:pt idx="11843">
                  <c:v>7.4531277817146062</c:v>
                </c:pt>
                <c:pt idx="11844">
                  <c:v>3.5619121267826666</c:v>
                </c:pt>
                <c:pt idx="11847">
                  <c:v>4.825082806186221</c:v>
                </c:pt>
                <c:pt idx="11848">
                  <c:v>7.0638214330662485</c:v>
                </c:pt>
                <c:pt idx="11850">
                  <c:v>5.7615710969481846</c:v>
                </c:pt>
                <c:pt idx="11851">
                  <c:v>4.2338115840826944</c:v>
                </c:pt>
                <c:pt idx="11852">
                  <c:v>5.9706334088416142</c:v>
                </c:pt>
                <c:pt idx="11853">
                  <c:v>2.8056906955630176</c:v>
                </c:pt>
                <c:pt idx="11854">
                  <c:v>41.299092178393586</c:v>
                </c:pt>
                <c:pt idx="11855">
                  <c:v>18.352134858477452</c:v>
                </c:pt>
                <c:pt idx="11857">
                  <c:v>5.9763331990004991</c:v>
                </c:pt>
                <c:pt idx="11860">
                  <c:v>50.079520101814857</c:v>
                </c:pt>
                <c:pt idx="11861">
                  <c:v>9.5116497067802097</c:v>
                </c:pt>
                <c:pt idx="11862">
                  <c:v>9.6097272131995268</c:v>
                </c:pt>
                <c:pt idx="11864">
                  <c:v>6.0329065198440635</c:v>
                </c:pt>
                <c:pt idx="11865">
                  <c:v>6.4381605435727423</c:v>
                </c:pt>
                <c:pt idx="11867">
                  <c:v>27.965229332389779</c:v>
                </c:pt>
                <c:pt idx="11868">
                  <c:v>12.750720255422513</c:v>
                </c:pt>
                <c:pt idx="11869">
                  <c:v>20.471496604055954</c:v>
                </c:pt>
                <c:pt idx="11870">
                  <c:v>5.4168970636821312</c:v>
                </c:pt>
                <c:pt idx="11871">
                  <c:v>11.779738108288328</c:v>
                </c:pt>
                <c:pt idx="11872">
                  <c:v>6.7240470450580538</c:v>
                </c:pt>
                <c:pt idx="11873">
                  <c:v>5.3238541166926385</c:v>
                </c:pt>
                <c:pt idx="11874">
                  <c:v>8.6172877374024122</c:v>
                </c:pt>
                <c:pt idx="11875">
                  <c:v>10.03536368637128</c:v>
                </c:pt>
                <c:pt idx="11876">
                  <c:v>4.2060807390716777</c:v>
                </c:pt>
                <c:pt idx="11878">
                  <c:v>11.585416829751846</c:v>
                </c:pt>
                <c:pt idx="11879">
                  <c:v>30.767495548341323</c:v>
                </c:pt>
                <c:pt idx="11880">
                  <c:v>11.172130611775568</c:v>
                </c:pt>
                <c:pt idx="11881">
                  <c:v>2.1343360080726832</c:v>
                </c:pt>
                <c:pt idx="11882">
                  <c:v>9.6406415882943541</c:v>
                </c:pt>
                <c:pt idx="11883">
                  <c:v>11.346998702255648</c:v>
                </c:pt>
                <c:pt idx="11884">
                  <c:v>15.999515387452274</c:v>
                </c:pt>
                <c:pt idx="11885">
                  <c:v>15.089322730865881</c:v>
                </c:pt>
                <c:pt idx="11886">
                  <c:v>6.4845477539083278</c:v>
                </c:pt>
                <c:pt idx="11887">
                  <c:v>3.1753541484818237</c:v>
                </c:pt>
                <c:pt idx="11890">
                  <c:v>8.3989237944917345</c:v>
                </c:pt>
                <c:pt idx="11891">
                  <c:v>15.661390659928875</c:v>
                </c:pt>
                <c:pt idx="11892">
                  <c:v>14.879474321888713</c:v>
                </c:pt>
                <c:pt idx="11894">
                  <c:v>29.751897061185094</c:v>
                </c:pt>
                <c:pt idx="11895">
                  <c:v>15.572743055440149</c:v>
                </c:pt>
                <c:pt idx="11896">
                  <c:v>3.5144389673319507</c:v>
                </c:pt>
                <c:pt idx="11897">
                  <c:v>4.3518322255779323</c:v>
                </c:pt>
                <c:pt idx="11899">
                  <c:v>5.4787463852146088</c:v>
                </c:pt>
                <c:pt idx="11900">
                  <c:v>21.771197750641594</c:v>
                </c:pt>
                <c:pt idx="11902">
                  <c:v>37.438225669666714</c:v>
                </c:pt>
                <c:pt idx="11907">
                  <c:v>20.886304268161425</c:v>
                </c:pt>
                <c:pt idx="11909">
                  <c:v>16.187711921290344</c:v>
                </c:pt>
                <c:pt idx="11910">
                  <c:v>14.327017031972428</c:v>
                </c:pt>
                <c:pt idx="11911">
                  <c:v>23.373350416883028</c:v>
                </c:pt>
                <c:pt idx="11912">
                  <c:v>17.155442993754345</c:v>
                </c:pt>
                <c:pt idx="11914">
                  <c:v>7.5853428445252877</c:v>
                </c:pt>
                <c:pt idx="11915">
                  <c:v>11.160431075753644</c:v>
                </c:pt>
                <c:pt idx="11917">
                  <c:v>7.2563912764542104</c:v>
                </c:pt>
                <c:pt idx="11918">
                  <c:v>11.308348272631187</c:v>
                </c:pt>
                <c:pt idx="11919">
                  <c:v>15.956749422137978</c:v>
                </c:pt>
                <c:pt idx="11921">
                  <c:v>13.121414209547893</c:v>
                </c:pt>
                <c:pt idx="11922">
                  <c:v>35.048178278797756</c:v>
                </c:pt>
                <c:pt idx="11923">
                  <c:v>14.679537558188708</c:v>
                </c:pt>
                <c:pt idx="11924">
                  <c:v>22.507165274271468</c:v>
                </c:pt>
                <c:pt idx="11925">
                  <c:v>9.8911167165960787</c:v>
                </c:pt>
                <c:pt idx="11926">
                  <c:v>12.418254613402885</c:v>
                </c:pt>
                <c:pt idx="11927">
                  <c:v>18.979074592788347</c:v>
                </c:pt>
                <c:pt idx="11928">
                  <c:v>8.9223273003382939</c:v>
                </c:pt>
                <c:pt idx="11929">
                  <c:v>15.677245086242703</c:v>
                </c:pt>
                <c:pt idx="11930">
                  <c:v>43.602660454534579</c:v>
                </c:pt>
                <c:pt idx="11932">
                  <c:v>25.601882532958193</c:v>
                </c:pt>
                <c:pt idx="11933">
                  <c:v>4.8829317531073695</c:v>
                </c:pt>
                <c:pt idx="11934">
                  <c:v>46.226690705613969</c:v>
                </c:pt>
                <c:pt idx="11936">
                  <c:v>131.04086264384463</c:v>
                </c:pt>
                <c:pt idx="11937">
                  <c:v>22.105177333384518</c:v>
                </c:pt>
                <c:pt idx="11938">
                  <c:v>24.2886777956647</c:v>
                </c:pt>
                <c:pt idx="11939">
                  <c:v>13.213339495599074</c:v>
                </c:pt>
                <c:pt idx="11941">
                  <c:v>16.406547315248467</c:v>
                </c:pt>
                <c:pt idx="11943">
                  <c:v>50.706435103401063</c:v>
                </c:pt>
                <c:pt idx="11945">
                  <c:v>23.355433875596187</c:v>
                </c:pt>
                <c:pt idx="11946">
                  <c:v>25.986608346102706</c:v>
                </c:pt>
                <c:pt idx="11947">
                  <c:v>12.500233848439546</c:v>
                </c:pt>
                <c:pt idx="11948">
                  <c:v>11.37709543427259</c:v>
                </c:pt>
                <c:pt idx="11949">
                  <c:v>10.429508103881709</c:v>
                </c:pt>
                <c:pt idx="11950">
                  <c:v>8.5602890924579462</c:v>
                </c:pt>
                <c:pt idx="11952">
                  <c:v>15.872398149367948</c:v>
                </c:pt>
                <c:pt idx="11953">
                  <c:v>17.906324114064535</c:v>
                </c:pt>
                <c:pt idx="11954">
                  <c:v>9.9260949417504616</c:v>
                </c:pt>
                <c:pt idx="11957">
                  <c:v>24.553581902860667</c:v>
                </c:pt>
                <c:pt idx="11959">
                  <c:v>34.696440233641781</c:v>
                </c:pt>
                <c:pt idx="11960">
                  <c:v>18.348625918834752</c:v>
                </c:pt>
                <c:pt idx="11961">
                  <c:v>4.0932603548299209</c:v>
                </c:pt>
                <c:pt idx="11963">
                  <c:v>29.869099351810146</c:v>
                </c:pt>
                <c:pt idx="11964">
                  <c:v>19.787717548231416</c:v>
                </c:pt>
                <c:pt idx="11965">
                  <c:v>48.737888313574658</c:v>
                </c:pt>
                <c:pt idx="11967">
                  <c:v>5.5023247099016972</c:v>
                </c:pt>
                <c:pt idx="11968">
                  <c:v>1.5146773513977214</c:v>
                </c:pt>
                <c:pt idx="11969">
                  <c:v>39.802207412544853</c:v>
                </c:pt>
                <c:pt idx="11970">
                  <c:v>22.186571878977791</c:v>
                </c:pt>
                <c:pt idx="11971">
                  <c:v>10.187662278535328</c:v>
                </c:pt>
                <c:pt idx="11974">
                  <c:v>34.426458628639203</c:v>
                </c:pt>
                <c:pt idx="11975">
                  <c:v>23.06631462523827</c:v>
                </c:pt>
                <c:pt idx="11976">
                  <c:v>14.476012921192607</c:v>
                </c:pt>
                <c:pt idx="11978">
                  <c:v>16.556748224274408</c:v>
                </c:pt>
                <c:pt idx="11979">
                  <c:v>4.8965954701207037</c:v>
                </c:pt>
                <c:pt idx="11980">
                  <c:v>5.9052151356729974</c:v>
                </c:pt>
                <c:pt idx="11981">
                  <c:v>20.646151038077498</c:v>
                </c:pt>
                <c:pt idx="11982">
                  <c:v>5.8734227356904061</c:v>
                </c:pt>
                <c:pt idx="11983">
                  <c:v>5.3954381082041678</c:v>
                </c:pt>
                <c:pt idx="11984">
                  <c:v>8.3943667395527974</c:v>
                </c:pt>
                <c:pt idx="11985">
                  <c:v>13.45756975589901</c:v>
                </c:pt>
                <c:pt idx="11986">
                  <c:v>4.9327597992346064</c:v>
                </c:pt>
                <c:pt idx="11987">
                  <c:v>3.7199299256425489</c:v>
                </c:pt>
                <c:pt idx="11988">
                  <c:v>12.204721713363611</c:v>
                </c:pt>
                <c:pt idx="11989">
                  <c:v>34.68044389150122</c:v>
                </c:pt>
                <c:pt idx="11990">
                  <c:v>5.4146715779592478</c:v>
                </c:pt>
                <c:pt idx="11992">
                  <c:v>8.2788382186965599</c:v>
                </c:pt>
                <c:pt idx="11993">
                  <c:v>15.12056792228654</c:v>
                </c:pt>
                <c:pt idx="11994">
                  <c:v>11.530416993024502</c:v>
                </c:pt>
                <c:pt idx="11995">
                  <c:v>5.2604954925538703</c:v>
                </c:pt>
                <c:pt idx="11997">
                  <c:v>5.9926630475620319</c:v>
                </c:pt>
                <c:pt idx="11998">
                  <c:v>40.95834982825334</c:v>
                </c:pt>
                <c:pt idx="11999">
                  <c:v>50.038190762109778</c:v>
                </c:pt>
                <c:pt idx="12001">
                  <c:v>38.097494891841457</c:v>
                </c:pt>
                <c:pt idx="12002">
                  <c:v>6.7482319629664849</c:v>
                </c:pt>
                <c:pt idx="12003">
                  <c:v>10.297925982478905</c:v>
                </c:pt>
                <c:pt idx="12005">
                  <c:v>9.3217369804963823</c:v>
                </c:pt>
                <c:pt idx="12006">
                  <c:v>5.0730952974792274</c:v>
                </c:pt>
                <c:pt idx="12007">
                  <c:v>30.231570094075511</c:v>
                </c:pt>
                <c:pt idx="12010">
                  <c:v>6.5411763838049266</c:v>
                </c:pt>
                <c:pt idx="12011">
                  <c:v>33.26740686106038</c:v>
                </c:pt>
                <c:pt idx="12012">
                  <c:v>7.1975602145398208</c:v>
                </c:pt>
                <c:pt idx="12013">
                  <c:v>41.756946659047919</c:v>
                </c:pt>
                <c:pt idx="12014">
                  <c:v>16.86849716863577</c:v>
                </c:pt>
                <c:pt idx="12015">
                  <c:v>12.095401214818667</c:v>
                </c:pt>
                <c:pt idx="12017">
                  <c:v>11.217392456371572</c:v>
                </c:pt>
                <c:pt idx="12018">
                  <c:v>30.894603634075974</c:v>
                </c:pt>
                <c:pt idx="12019">
                  <c:v>7.7681813653116079</c:v>
                </c:pt>
                <c:pt idx="12021">
                  <c:v>16.840170705347564</c:v>
                </c:pt>
                <c:pt idx="12022">
                  <c:v>14.860334538015458</c:v>
                </c:pt>
                <c:pt idx="12024">
                  <c:v>17.073555084285715</c:v>
                </c:pt>
                <c:pt idx="12025">
                  <c:v>20.809074485037467</c:v>
                </c:pt>
                <c:pt idx="12026">
                  <c:v>6.0419287437157756</c:v>
                </c:pt>
                <c:pt idx="12027">
                  <c:v>6.795364013408066</c:v>
                </c:pt>
                <c:pt idx="12029">
                  <c:v>70.714381480207578</c:v>
                </c:pt>
                <c:pt idx="12030">
                  <c:v>19.502833747958732</c:v>
                </c:pt>
                <c:pt idx="12031">
                  <c:v>8.7832620601456544</c:v>
                </c:pt>
                <c:pt idx="12034">
                  <c:v>15.885912814208309</c:v>
                </c:pt>
                <c:pt idx="12035">
                  <c:v>16.092030478211981</c:v>
                </c:pt>
                <c:pt idx="12036">
                  <c:v>46.866302181780014</c:v>
                </c:pt>
                <c:pt idx="12038">
                  <c:v>8.1504488887068565</c:v>
                </c:pt>
                <c:pt idx="12039">
                  <c:v>6.49721289433122</c:v>
                </c:pt>
                <c:pt idx="12040">
                  <c:v>9.2632186194433963</c:v>
                </c:pt>
                <c:pt idx="12041">
                  <c:v>1.6871451388975727</c:v>
                </c:pt>
                <c:pt idx="12042">
                  <c:v>1.3449368992129502</c:v>
                </c:pt>
                <c:pt idx="12043">
                  <c:v>7.2437614853069823</c:v>
                </c:pt>
                <c:pt idx="12044">
                  <c:v>3.9895188866447184</c:v>
                </c:pt>
                <c:pt idx="12045">
                  <c:v>35.828344295331448</c:v>
                </c:pt>
                <c:pt idx="12046">
                  <c:v>12.858527722511006</c:v>
                </c:pt>
                <c:pt idx="12047">
                  <c:v>7.0698794434860854</c:v>
                </c:pt>
                <c:pt idx="12048">
                  <c:v>27.715723588159086</c:v>
                </c:pt>
                <c:pt idx="12049">
                  <c:v>6.76154243955461</c:v>
                </c:pt>
                <c:pt idx="12050">
                  <c:v>2.8576508379112808</c:v>
                </c:pt>
                <c:pt idx="12051">
                  <c:v>8.1273891090741568</c:v>
                </c:pt>
                <c:pt idx="12052">
                  <c:v>12.191624650918541</c:v>
                </c:pt>
                <c:pt idx="12053">
                  <c:v>4.1575261573117173</c:v>
                </c:pt>
                <c:pt idx="12054">
                  <c:v>1.5930642771773689</c:v>
                </c:pt>
                <c:pt idx="12055">
                  <c:v>19.80593089434517</c:v>
                </c:pt>
                <c:pt idx="12056">
                  <c:v>12.009313707860681</c:v>
                </c:pt>
                <c:pt idx="12057">
                  <c:v>11.210205944227146</c:v>
                </c:pt>
                <c:pt idx="12058">
                  <c:v>30.881088858326304</c:v>
                </c:pt>
                <c:pt idx="12059">
                  <c:v>6.0116323395211761</c:v>
                </c:pt>
                <c:pt idx="12060">
                  <c:v>10.247158795525859</c:v>
                </c:pt>
                <c:pt idx="12061">
                  <c:v>1.7701769267017058</c:v>
                </c:pt>
                <c:pt idx="12062">
                  <c:v>12.777307552766267</c:v>
                </c:pt>
                <c:pt idx="12063">
                  <c:v>3.9909848915128934</c:v>
                </c:pt>
                <c:pt idx="12065">
                  <c:v>19.697348347878048</c:v>
                </c:pt>
                <c:pt idx="12066">
                  <c:v>5.7152183414591153</c:v>
                </c:pt>
                <c:pt idx="12067">
                  <c:v>4.3697639663783079</c:v>
                </c:pt>
                <c:pt idx="12068">
                  <c:v>8.8310922823961082</c:v>
                </c:pt>
                <c:pt idx="12070">
                  <c:v>65.529024486151727</c:v>
                </c:pt>
                <c:pt idx="12073">
                  <c:v>26.583115405623875</c:v>
                </c:pt>
                <c:pt idx="12074">
                  <c:v>4.4758156583719648</c:v>
                </c:pt>
                <c:pt idx="12076">
                  <c:v>24.048748998049703</c:v>
                </c:pt>
                <c:pt idx="12078">
                  <c:v>8.9657747687412801</c:v>
                </c:pt>
                <c:pt idx="12080">
                  <c:v>13.701925921571259</c:v>
                </c:pt>
                <c:pt idx="12081">
                  <c:v>6.3935634143210782</c:v>
                </c:pt>
                <c:pt idx="12082">
                  <c:v>14.517006236496933</c:v>
                </c:pt>
                <c:pt idx="12085">
                  <c:v>17.067125855406626</c:v>
                </c:pt>
                <c:pt idx="12086">
                  <c:v>8.602037480816719</c:v>
                </c:pt>
                <c:pt idx="12087">
                  <c:v>5.080356531132284</c:v>
                </c:pt>
                <c:pt idx="12088">
                  <c:v>17.013449030823207</c:v>
                </c:pt>
                <c:pt idx="12090">
                  <c:v>37.062978200815479</c:v>
                </c:pt>
                <c:pt idx="12092">
                  <c:v>7.6386970491948869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F00-4CCC-A5C5-E28BAD3CE27F}"/>
            </c:ext>
          </c:extLst>
        </c:ser>
        <c:ser>
          <c:idx val="3"/>
          <c:order val="2"/>
          <c:tx>
            <c:v>Q-value &lt; 1.10E-3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[2]Feuil2!$L$2:$L$12095</c:f>
              <c:numCache>
                <c:formatCode>General</c:formatCode>
                <c:ptCount val="12094"/>
                <c:pt idx="0">
                  <c:v>4.1617907603893134E-3</c:v>
                </c:pt>
                <c:pt idx="1">
                  <c:v>4.3477710702726508E-3</c:v>
                </c:pt>
                <c:pt idx="2">
                  <c:v>2.1919312445350769E-3</c:v>
                </c:pt>
                <c:pt idx="3">
                  <c:v>2.9698207453843755E-3</c:v>
                </c:pt>
                <c:pt idx="4">
                  <c:v>1.5404001847801807E-2</c:v>
                </c:pt>
                <c:pt idx="5">
                  <c:v>9.5443022773982686E-3</c:v>
                </c:pt>
                <c:pt idx="7">
                  <c:v>6.9221192256547631E-3</c:v>
                </c:pt>
                <c:pt idx="9">
                  <c:v>1.7073439124497803E-3</c:v>
                </c:pt>
                <c:pt idx="10">
                  <c:v>1.1993654019237321E-2</c:v>
                </c:pt>
                <c:pt idx="11">
                  <c:v>5.1387203883135283E-3</c:v>
                </c:pt>
                <c:pt idx="12">
                  <c:v>3.3480509417266636E-3</c:v>
                </c:pt>
                <c:pt idx="15">
                  <c:v>5.0949963565152909E-4</c:v>
                </c:pt>
                <c:pt idx="21">
                  <c:v>7.6720450263365058E-4</c:v>
                </c:pt>
                <c:pt idx="22">
                  <c:v>2.1488744099035478E-4</c:v>
                </c:pt>
                <c:pt idx="24">
                  <c:v>2.4513430974051485E-3</c:v>
                </c:pt>
                <c:pt idx="31">
                  <c:v>6.4739943265225571E-4</c:v>
                </c:pt>
                <c:pt idx="33">
                  <c:v>9.7301543007123821E-4</c:v>
                </c:pt>
                <c:pt idx="34">
                  <c:v>3.5124778303502149E-4</c:v>
                </c:pt>
                <c:pt idx="36">
                  <c:v>3.9635482530511008E-4</c:v>
                </c:pt>
                <c:pt idx="38">
                  <c:v>4.96313388797335E-4</c:v>
                </c:pt>
                <c:pt idx="39">
                  <c:v>7.109625887952827E-4</c:v>
                </c:pt>
                <c:pt idx="48">
                  <c:v>3.3859774390625734E-4</c:v>
                </c:pt>
                <c:pt idx="50">
                  <c:v>5.3707536017998645E-4</c:v>
                </c:pt>
                <c:pt idx="51">
                  <c:v>8.3317635647802086E-4</c:v>
                </c:pt>
                <c:pt idx="57">
                  <c:v>1.1483912006624397E-3</c:v>
                </c:pt>
                <c:pt idx="60">
                  <c:v>1.2271545910760211E-3</c:v>
                </c:pt>
                <c:pt idx="63">
                  <c:v>1.3073885936285704E-3</c:v>
                </c:pt>
                <c:pt idx="64">
                  <c:v>9.5082558229469421E-4</c:v>
                </c:pt>
                <c:pt idx="66">
                  <c:v>8.7935983398207949E-4</c:v>
                </c:pt>
                <c:pt idx="67">
                  <c:v>1.0200557291825056E-3</c:v>
                </c:pt>
                <c:pt idx="68">
                  <c:v>5.4591593743804582E-4</c:v>
                </c:pt>
                <c:pt idx="69">
                  <c:v>6.7550746172238027E-4</c:v>
                </c:pt>
                <c:pt idx="70">
                  <c:v>6.5669313109222732E-4</c:v>
                </c:pt>
                <c:pt idx="72">
                  <c:v>4.114400616105745E-4</c:v>
                </c:pt>
                <c:pt idx="73">
                  <c:v>6.104190724356565E-4</c:v>
                </c:pt>
                <c:pt idx="76">
                  <c:v>4.8293782388603016E-4</c:v>
                </c:pt>
                <c:pt idx="77">
                  <c:v>6.6454199287761828E-4</c:v>
                </c:pt>
                <c:pt idx="81">
                  <c:v>4.8597514132312256E-4</c:v>
                </c:pt>
                <c:pt idx="83">
                  <c:v>4.4524750100519861E-4</c:v>
                </c:pt>
                <c:pt idx="85">
                  <c:v>2.6896126119985847E-3</c:v>
                </c:pt>
                <c:pt idx="88">
                  <c:v>3.3658655652807942E-4</c:v>
                </c:pt>
                <c:pt idx="90">
                  <c:v>1.3187763828217641E-3</c:v>
                </c:pt>
                <c:pt idx="94">
                  <c:v>7.2763258634503023E-4</c:v>
                </c:pt>
                <c:pt idx="95">
                  <c:v>9.4382988453562463E-4</c:v>
                </c:pt>
                <c:pt idx="97">
                  <c:v>1.1584000917848026E-3</c:v>
                </c:pt>
                <c:pt idx="101">
                  <c:v>4.4186681214032137E-4</c:v>
                </c:pt>
                <c:pt idx="103">
                  <c:v>4.6898183942372003E-4</c:v>
                </c:pt>
                <c:pt idx="104">
                  <c:v>5.8383472631679733E-3</c:v>
                </c:pt>
                <c:pt idx="105">
                  <c:v>1.2180347492891748E-3</c:v>
                </c:pt>
                <c:pt idx="106">
                  <c:v>1.1838436236228623E-3</c:v>
                </c:pt>
                <c:pt idx="108">
                  <c:v>1.3466770705529731E-3</c:v>
                </c:pt>
                <c:pt idx="110">
                  <c:v>1.2214384578418513E-3</c:v>
                </c:pt>
                <c:pt idx="111">
                  <c:v>1.0204157656337632E-3</c:v>
                </c:pt>
                <c:pt idx="112">
                  <c:v>6.6890730119400631E-4</c:v>
                </c:pt>
                <c:pt idx="113">
                  <c:v>1.3943962805169692E-3</c:v>
                </c:pt>
                <c:pt idx="114">
                  <c:v>4.3823804245600152E-4</c:v>
                </c:pt>
                <c:pt idx="115">
                  <c:v>5.4316307402756049E-4</c:v>
                </c:pt>
                <c:pt idx="116">
                  <c:v>9.7303063682762953E-4</c:v>
                </c:pt>
                <c:pt idx="118">
                  <c:v>3.8939189237558928E-4</c:v>
                </c:pt>
                <c:pt idx="120">
                  <c:v>6.0514468036997656E-4</c:v>
                </c:pt>
                <c:pt idx="123">
                  <c:v>1.2024814187092537E-3</c:v>
                </c:pt>
                <c:pt idx="126">
                  <c:v>1.202662349882949E-3</c:v>
                </c:pt>
                <c:pt idx="130">
                  <c:v>1.5376939090103003E-3</c:v>
                </c:pt>
                <c:pt idx="139">
                  <c:v>4.2217593195526459E-3</c:v>
                </c:pt>
                <c:pt idx="140">
                  <c:v>5.8663516176406406E-3</c:v>
                </c:pt>
                <c:pt idx="143">
                  <c:v>8.7609510802457184E-4</c:v>
                </c:pt>
                <c:pt idx="145">
                  <c:v>7.3353136955955987E-4</c:v>
                </c:pt>
                <c:pt idx="146">
                  <c:v>3.7092099420181612E-3</c:v>
                </c:pt>
                <c:pt idx="148">
                  <c:v>6.6986152625585346E-4</c:v>
                </c:pt>
                <c:pt idx="149">
                  <c:v>1.0291690129590752E-2</c:v>
                </c:pt>
                <c:pt idx="150">
                  <c:v>1.1777579068491836E-3</c:v>
                </c:pt>
                <c:pt idx="152">
                  <c:v>8.059916934192838E-3</c:v>
                </c:pt>
                <c:pt idx="153">
                  <c:v>1.1090372594076525E-3</c:v>
                </c:pt>
                <c:pt idx="154">
                  <c:v>8.9057070392870269E-4</c:v>
                </c:pt>
                <c:pt idx="155">
                  <c:v>1.0830109177320077E-3</c:v>
                </c:pt>
                <c:pt idx="157">
                  <c:v>2.4545012750254894E-3</c:v>
                </c:pt>
                <c:pt idx="160">
                  <c:v>6.2485260026760641E-3</c:v>
                </c:pt>
                <c:pt idx="166">
                  <c:v>4.8273917606200117E-3</c:v>
                </c:pt>
                <c:pt idx="167">
                  <c:v>6.0628541526398924E-3</c:v>
                </c:pt>
                <c:pt idx="172">
                  <c:v>1.0491397175151668E-3</c:v>
                </c:pt>
                <c:pt idx="176">
                  <c:v>1.7720834102135084E-3</c:v>
                </c:pt>
                <c:pt idx="177">
                  <c:v>2.6172062906708841E-4</c:v>
                </c:pt>
                <c:pt idx="178">
                  <c:v>1.1398064572533493E-3</c:v>
                </c:pt>
                <c:pt idx="181">
                  <c:v>8.3910540792130658E-4</c:v>
                </c:pt>
                <c:pt idx="184">
                  <c:v>1.5227739609599607E-3</c:v>
                </c:pt>
                <c:pt idx="186">
                  <c:v>4.9061426118490162E-4</c:v>
                </c:pt>
                <c:pt idx="187">
                  <c:v>1.4447857866698392E-3</c:v>
                </c:pt>
                <c:pt idx="191">
                  <c:v>1.0485025657670291E-3</c:v>
                </c:pt>
                <c:pt idx="192">
                  <c:v>1.1386214481820557E-4</c:v>
                </c:pt>
                <c:pt idx="193">
                  <c:v>2.8087634157633718E-3</c:v>
                </c:pt>
                <c:pt idx="195">
                  <c:v>1.9695990213392325E-4</c:v>
                </c:pt>
                <c:pt idx="198">
                  <c:v>1.4954217689539962E-3</c:v>
                </c:pt>
                <c:pt idx="200">
                  <c:v>7.8803730810107374E-4</c:v>
                </c:pt>
                <c:pt idx="201">
                  <c:v>9.6792835444057222E-4</c:v>
                </c:pt>
                <c:pt idx="203">
                  <c:v>1.3270397527994392E-3</c:v>
                </c:pt>
                <c:pt idx="204">
                  <c:v>1.8607713249130765E-3</c:v>
                </c:pt>
                <c:pt idx="206">
                  <c:v>1.8736956156257202E-3</c:v>
                </c:pt>
                <c:pt idx="207">
                  <c:v>1.0322985575014247E-3</c:v>
                </c:pt>
                <c:pt idx="208">
                  <c:v>1.4723387751528765E-3</c:v>
                </c:pt>
                <c:pt idx="209">
                  <c:v>2.6603700220938285E-3</c:v>
                </c:pt>
                <c:pt idx="211">
                  <c:v>2.7138528220525438E-3</c:v>
                </c:pt>
                <c:pt idx="212">
                  <c:v>3.6875355328120055E-3</c:v>
                </c:pt>
                <c:pt idx="213">
                  <c:v>8.7565415793302475E-4</c:v>
                </c:pt>
                <c:pt idx="214">
                  <c:v>3.2801963446064996E-3</c:v>
                </c:pt>
                <c:pt idx="215">
                  <c:v>2.7854984310576253E-3</c:v>
                </c:pt>
                <c:pt idx="216">
                  <c:v>3.9020793009528622E-3</c:v>
                </c:pt>
                <c:pt idx="217">
                  <c:v>2.0497997178262665E-3</c:v>
                </c:pt>
                <c:pt idx="218">
                  <c:v>5.9575088718054358E-4</c:v>
                </c:pt>
                <c:pt idx="219">
                  <c:v>2.4420531685972122E-3</c:v>
                </c:pt>
                <c:pt idx="222">
                  <c:v>9.8007969486100556E-4</c:v>
                </c:pt>
                <c:pt idx="233">
                  <c:v>1.9082722212089742E-3</c:v>
                </c:pt>
                <c:pt idx="234">
                  <c:v>7.1803901051396824E-4</c:v>
                </c:pt>
                <c:pt idx="235">
                  <c:v>4.5482903981446939E-4</c:v>
                </c:pt>
                <c:pt idx="236">
                  <c:v>4.6870886381707589E-4</c:v>
                </c:pt>
                <c:pt idx="237">
                  <c:v>4.5188556293641419E-4</c:v>
                </c:pt>
                <c:pt idx="239">
                  <c:v>1.0257306877973162E-2</c:v>
                </c:pt>
                <c:pt idx="240">
                  <c:v>1.0177544252669543E-3</c:v>
                </c:pt>
                <c:pt idx="241">
                  <c:v>5.4200819819647389E-3</c:v>
                </c:pt>
                <c:pt idx="245">
                  <c:v>1.4435359880558621E-3</c:v>
                </c:pt>
                <c:pt idx="246">
                  <c:v>1.9512033410724395E-3</c:v>
                </c:pt>
                <c:pt idx="247">
                  <c:v>1.0210964577275561E-3</c:v>
                </c:pt>
                <c:pt idx="250">
                  <c:v>7.5395681495343608E-4</c:v>
                </c:pt>
                <c:pt idx="251">
                  <c:v>3.3555759099635749E-3</c:v>
                </c:pt>
                <c:pt idx="254">
                  <c:v>8.5462154526368354E-3</c:v>
                </c:pt>
                <c:pt idx="255">
                  <c:v>6.2541863451907936E-3</c:v>
                </c:pt>
                <c:pt idx="256">
                  <c:v>5.7631976875389664E-4</c:v>
                </c:pt>
                <c:pt idx="258">
                  <c:v>6.6135562984634996E-4</c:v>
                </c:pt>
                <c:pt idx="259">
                  <c:v>1.1038354450593744E-3</c:v>
                </c:pt>
                <c:pt idx="260">
                  <c:v>1.9594837403431728E-3</c:v>
                </c:pt>
                <c:pt idx="261">
                  <c:v>6.9926433709914114E-4</c:v>
                </c:pt>
                <c:pt idx="262">
                  <c:v>1.0863862210302383E-2</c:v>
                </c:pt>
                <c:pt idx="263">
                  <c:v>1.3671417317799009E-3</c:v>
                </c:pt>
                <c:pt idx="264">
                  <c:v>4.680974261112583E-3</c:v>
                </c:pt>
                <c:pt idx="265">
                  <c:v>5.727764672167477E-4</c:v>
                </c:pt>
                <c:pt idx="266">
                  <c:v>1.069074582740246E-3</c:v>
                </c:pt>
                <c:pt idx="267">
                  <c:v>3.2037686094333619E-3</c:v>
                </c:pt>
                <c:pt idx="268">
                  <c:v>6.3170076264210649E-4</c:v>
                </c:pt>
                <c:pt idx="269">
                  <c:v>6.9901442686904692E-4</c:v>
                </c:pt>
                <c:pt idx="270">
                  <c:v>7.7968086548682353E-4</c:v>
                </c:pt>
                <c:pt idx="271">
                  <c:v>2.2828161813420091E-3</c:v>
                </c:pt>
                <c:pt idx="274">
                  <c:v>8.2651341154357924E-4</c:v>
                </c:pt>
                <c:pt idx="275">
                  <c:v>9.7793685689844976E-4</c:v>
                </c:pt>
                <c:pt idx="276">
                  <c:v>5.7999109984553697E-3</c:v>
                </c:pt>
                <c:pt idx="278">
                  <c:v>6.3602154092421157E-3</c:v>
                </c:pt>
                <c:pt idx="279">
                  <c:v>6.6744921645563735E-3</c:v>
                </c:pt>
                <c:pt idx="281">
                  <c:v>6.1436226879393301E-3</c:v>
                </c:pt>
                <c:pt idx="282">
                  <c:v>1.3483260433048876E-3</c:v>
                </c:pt>
                <c:pt idx="283">
                  <c:v>2.1008093298953011E-3</c:v>
                </c:pt>
                <c:pt idx="285">
                  <c:v>2.7316724767443793E-3</c:v>
                </c:pt>
                <c:pt idx="287">
                  <c:v>5.3946599159834937E-4</c:v>
                </c:pt>
                <c:pt idx="288">
                  <c:v>2.3203071958345783E-3</c:v>
                </c:pt>
                <c:pt idx="290">
                  <c:v>3.2606436167837882E-3</c:v>
                </c:pt>
                <c:pt idx="291">
                  <c:v>8.655211045504891E-3</c:v>
                </c:pt>
                <c:pt idx="292">
                  <c:v>3.5022216948639839E-3</c:v>
                </c:pt>
                <c:pt idx="293">
                  <c:v>5.630794922025042E-3</c:v>
                </c:pt>
                <c:pt idx="294">
                  <c:v>6.7062406282070326E-5</c:v>
                </c:pt>
                <c:pt idx="297">
                  <c:v>4.9645064979489807E-4</c:v>
                </c:pt>
                <c:pt idx="299">
                  <c:v>5.3519672310311942E-4</c:v>
                </c:pt>
                <c:pt idx="300">
                  <c:v>9.2536719933858445E-4</c:v>
                </c:pt>
                <c:pt idx="301">
                  <c:v>1.3409514720981773E-3</c:v>
                </c:pt>
                <c:pt idx="302">
                  <c:v>7.7712078948081738E-4</c:v>
                </c:pt>
                <c:pt idx="303">
                  <c:v>6.1920847101590414E-3</c:v>
                </c:pt>
                <c:pt idx="304">
                  <c:v>1.0304076949418383E-2</c:v>
                </c:pt>
                <c:pt idx="305">
                  <c:v>2.4207237049100041E-3</c:v>
                </c:pt>
                <c:pt idx="306">
                  <c:v>3.5751269067514087E-4</c:v>
                </c:pt>
                <c:pt idx="307">
                  <c:v>7.7074510998166904E-4</c:v>
                </c:pt>
                <c:pt idx="309">
                  <c:v>1.75800535556548E-3</c:v>
                </c:pt>
                <c:pt idx="310">
                  <c:v>1.9909098291311664E-3</c:v>
                </c:pt>
                <c:pt idx="312">
                  <c:v>5.3029207665830733E-4</c:v>
                </c:pt>
                <c:pt idx="314">
                  <c:v>3.7096792667878423E-3</c:v>
                </c:pt>
                <c:pt idx="317">
                  <c:v>3.8787984033307764E-4</c:v>
                </c:pt>
                <c:pt idx="320">
                  <c:v>1.8442411349402135E-3</c:v>
                </c:pt>
                <c:pt idx="322">
                  <c:v>1.9349124129564679E-3</c:v>
                </c:pt>
                <c:pt idx="323">
                  <c:v>1.7379012120722162E-3</c:v>
                </c:pt>
                <c:pt idx="327">
                  <c:v>1.006076273933512E-3</c:v>
                </c:pt>
                <c:pt idx="328">
                  <c:v>2.5872983137835855E-3</c:v>
                </c:pt>
                <c:pt idx="333">
                  <c:v>4.2230081680059934E-4</c:v>
                </c:pt>
                <c:pt idx="334">
                  <c:v>1.4419252896593049E-3</c:v>
                </c:pt>
                <c:pt idx="335">
                  <c:v>4.4398670111893542E-3</c:v>
                </c:pt>
                <c:pt idx="336">
                  <c:v>2.3153364346665821E-3</c:v>
                </c:pt>
                <c:pt idx="337">
                  <c:v>1.2338531597980752E-3</c:v>
                </c:pt>
                <c:pt idx="338">
                  <c:v>7.7862043270674674E-3</c:v>
                </c:pt>
                <c:pt idx="339">
                  <c:v>2.8773825605803651E-3</c:v>
                </c:pt>
                <c:pt idx="341">
                  <c:v>2.5493610109134406E-2</c:v>
                </c:pt>
                <c:pt idx="342">
                  <c:v>2.7266063426869313E-3</c:v>
                </c:pt>
                <c:pt idx="343">
                  <c:v>7.9902921158864892E-3</c:v>
                </c:pt>
                <c:pt idx="345">
                  <c:v>1.6744800660759799E-4</c:v>
                </c:pt>
                <c:pt idx="346">
                  <c:v>3.0086577694898443E-3</c:v>
                </c:pt>
                <c:pt idx="347">
                  <c:v>7.2189143155288018E-3</c:v>
                </c:pt>
                <c:pt idx="348">
                  <c:v>1.2316156605328638E-3</c:v>
                </c:pt>
                <c:pt idx="349">
                  <c:v>1.2737293252089896E-2</c:v>
                </c:pt>
                <c:pt idx="350">
                  <c:v>1.7339127553212003E-3</c:v>
                </c:pt>
                <c:pt idx="351">
                  <c:v>4.8306221628519313E-3</c:v>
                </c:pt>
                <c:pt idx="352">
                  <c:v>3.9415698916788625E-3</c:v>
                </c:pt>
                <c:pt idx="353">
                  <c:v>6.5651811547468692E-4</c:v>
                </c:pt>
                <c:pt idx="355">
                  <c:v>5.9093557683877673E-3</c:v>
                </c:pt>
                <c:pt idx="356">
                  <c:v>2.0032675140074577E-2</c:v>
                </c:pt>
                <c:pt idx="357">
                  <c:v>1.8000410718425782E-3</c:v>
                </c:pt>
                <c:pt idx="358">
                  <c:v>1.138441436158521E-3</c:v>
                </c:pt>
                <c:pt idx="360">
                  <c:v>6.691381009154211E-3</c:v>
                </c:pt>
                <c:pt idx="361">
                  <c:v>5.5581740004289715E-4</c:v>
                </c:pt>
                <c:pt idx="362">
                  <c:v>3.8474903056378721E-3</c:v>
                </c:pt>
                <c:pt idx="363">
                  <c:v>8.5449134299202829E-3</c:v>
                </c:pt>
                <c:pt idx="364">
                  <c:v>7.0262397221560972E-3</c:v>
                </c:pt>
                <c:pt idx="365">
                  <c:v>1.9614217306216076E-3</c:v>
                </c:pt>
                <c:pt idx="366">
                  <c:v>7.7265051777208665E-4</c:v>
                </c:pt>
                <c:pt idx="367">
                  <c:v>2.7008615388138396E-3</c:v>
                </c:pt>
                <c:pt idx="368">
                  <c:v>3.0567952485952275E-3</c:v>
                </c:pt>
                <c:pt idx="369">
                  <c:v>9.9478362649843273E-4</c:v>
                </c:pt>
                <c:pt idx="370">
                  <c:v>1.7769504122547028E-3</c:v>
                </c:pt>
                <c:pt idx="371">
                  <c:v>1.9270309719908406E-3</c:v>
                </c:pt>
                <c:pt idx="372">
                  <c:v>1.031934666656202E-3</c:v>
                </c:pt>
                <c:pt idx="373">
                  <c:v>6.215478481736167E-4</c:v>
                </c:pt>
                <c:pt idx="374">
                  <c:v>4.5857578281455365E-4</c:v>
                </c:pt>
                <c:pt idx="375">
                  <c:v>1.1988440165386415E-3</c:v>
                </c:pt>
                <c:pt idx="377">
                  <c:v>7.3438473846168105E-4</c:v>
                </c:pt>
                <c:pt idx="378">
                  <c:v>1.0960912440041968E-3</c:v>
                </c:pt>
                <c:pt idx="379">
                  <c:v>8.5793261786914331E-3</c:v>
                </c:pt>
                <c:pt idx="380">
                  <c:v>1.9346144340259969E-3</c:v>
                </c:pt>
                <c:pt idx="381">
                  <c:v>5.0454288649976484E-3</c:v>
                </c:pt>
                <c:pt idx="382">
                  <c:v>3.0027901728789668E-3</c:v>
                </c:pt>
                <c:pt idx="383">
                  <c:v>5.423161464950239E-3</c:v>
                </c:pt>
                <c:pt idx="384">
                  <c:v>8.1228556731382257E-3</c:v>
                </c:pt>
                <c:pt idx="386">
                  <c:v>1.1001436727070051E-4</c:v>
                </c:pt>
                <c:pt idx="387">
                  <c:v>1.0104044401486116E-2</c:v>
                </c:pt>
                <c:pt idx="389">
                  <c:v>2.7170228382277029E-3</c:v>
                </c:pt>
                <c:pt idx="390">
                  <c:v>2.310556707716125E-2</c:v>
                </c:pt>
                <c:pt idx="391">
                  <c:v>2.7043970592053055E-3</c:v>
                </c:pt>
                <c:pt idx="392">
                  <c:v>2.1038007200079381E-3</c:v>
                </c:pt>
                <c:pt idx="393">
                  <c:v>1.8116573426629656E-2</c:v>
                </c:pt>
                <c:pt idx="394">
                  <c:v>5.4481243031689695E-3</c:v>
                </c:pt>
                <c:pt idx="396">
                  <c:v>1.2881159810963974E-2</c:v>
                </c:pt>
                <c:pt idx="397">
                  <c:v>5.7043974683920985E-3</c:v>
                </c:pt>
                <c:pt idx="398">
                  <c:v>1.928144590011828E-2</c:v>
                </c:pt>
                <c:pt idx="400">
                  <c:v>1.2519447489718995E-3</c:v>
                </c:pt>
                <c:pt idx="401">
                  <c:v>7.6021419697410017E-4</c:v>
                </c:pt>
                <c:pt idx="402">
                  <c:v>9.2021613216784694E-4</c:v>
                </c:pt>
                <c:pt idx="403">
                  <c:v>5.733900526659699E-4</c:v>
                </c:pt>
                <c:pt idx="407">
                  <c:v>5.1997299075667066E-4</c:v>
                </c:pt>
                <c:pt idx="408">
                  <c:v>4.4760235223984001E-4</c:v>
                </c:pt>
                <c:pt idx="409">
                  <c:v>3.4351408088260802E-4</c:v>
                </c:pt>
                <c:pt idx="410">
                  <c:v>1.496885887088284E-3</c:v>
                </c:pt>
                <c:pt idx="411">
                  <c:v>9.037279990000293E-4</c:v>
                </c:pt>
                <c:pt idx="414">
                  <c:v>1.7673368656846837E-3</c:v>
                </c:pt>
                <c:pt idx="415">
                  <c:v>8.2208521669332882E-4</c:v>
                </c:pt>
                <c:pt idx="418">
                  <c:v>8.2850514605755298E-4</c:v>
                </c:pt>
                <c:pt idx="419">
                  <c:v>2.8154097058044219E-3</c:v>
                </c:pt>
                <c:pt idx="420">
                  <c:v>2.561765076528531E-3</c:v>
                </c:pt>
                <c:pt idx="421">
                  <c:v>1.0281471614345832E-3</c:v>
                </c:pt>
                <c:pt idx="425">
                  <c:v>6.4369580308710215E-4</c:v>
                </c:pt>
                <c:pt idx="426">
                  <c:v>3.097771369560842E-3</c:v>
                </c:pt>
                <c:pt idx="427">
                  <c:v>1.579315293234549E-3</c:v>
                </c:pt>
                <c:pt idx="428">
                  <c:v>1.8443651172569975E-3</c:v>
                </c:pt>
                <c:pt idx="429">
                  <c:v>7.5011435174671029E-4</c:v>
                </c:pt>
                <c:pt idx="431">
                  <c:v>2.2901736050024261E-3</c:v>
                </c:pt>
                <c:pt idx="432">
                  <c:v>1.3335260586151703E-3</c:v>
                </c:pt>
                <c:pt idx="436">
                  <c:v>5.4205767502001057E-4</c:v>
                </c:pt>
                <c:pt idx="437">
                  <c:v>4.5418128529918439E-3</c:v>
                </c:pt>
                <c:pt idx="438">
                  <c:v>6.6978112695512222E-3</c:v>
                </c:pt>
                <c:pt idx="439">
                  <c:v>1.6140538354619523E-3</c:v>
                </c:pt>
                <c:pt idx="440">
                  <c:v>3.9433257835497346E-4</c:v>
                </c:pt>
                <c:pt idx="442">
                  <c:v>5.0636681714840977E-4</c:v>
                </c:pt>
                <c:pt idx="443">
                  <c:v>2.4020466282483788E-3</c:v>
                </c:pt>
                <c:pt idx="445">
                  <c:v>1.7300196371413824E-3</c:v>
                </c:pt>
                <c:pt idx="447">
                  <c:v>1.6598303241910908E-3</c:v>
                </c:pt>
                <c:pt idx="448">
                  <c:v>3.1206810777148502E-4</c:v>
                </c:pt>
                <c:pt idx="449">
                  <c:v>8.8263122336477236E-4</c:v>
                </c:pt>
                <c:pt idx="450">
                  <c:v>3.7673269358264142E-4</c:v>
                </c:pt>
                <c:pt idx="451">
                  <c:v>1.0537869784300753E-2</c:v>
                </c:pt>
                <c:pt idx="453">
                  <c:v>1.0298913096839991E-2</c:v>
                </c:pt>
                <c:pt idx="456">
                  <c:v>3.6071147910325513E-3</c:v>
                </c:pt>
                <c:pt idx="457">
                  <c:v>8.3960572774300149E-3</c:v>
                </c:pt>
                <c:pt idx="458">
                  <c:v>2.6415058238255899E-2</c:v>
                </c:pt>
                <c:pt idx="462">
                  <c:v>9.2623998810977652E-3</c:v>
                </c:pt>
                <c:pt idx="463">
                  <c:v>7.5409800262002087E-3</c:v>
                </c:pt>
                <c:pt idx="464">
                  <c:v>9.2009770031068437E-3</c:v>
                </c:pt>
                <c:pt idx="465">
                  <c:v>1.7635412444043711E-3</c:v>
                </c:pt>
                <c:pt idx="470">
                  <c:v>1.1350840336714347E-3</c:v>
                </c:pt>
                <c:pt idx="473">
                  <c:v>1.4037725895932015E-3</c:v>
                </c:pt>
                <c:pt idx="477">
                  <c:v>1.098673162850885E-3</c:v>
                </c:pt>
                <c:pt idx="478">
                  <c:v>3.6089803061348466E-3</c:v>
                </c:pt>
                <c:pt idx="479">
                  <c:v>9.5220694218290996E-4</c:v>
                </c:pt>
                <c:pt idx="480">
                  <c:v>8.9593434085430694E-4</c:v>
                </c:pt>
                <c:pt idx="481">
                  <c:v>3.3695975630118656E-4</c:v>
                </c:pt>
                <c:pt idx="483">
                  <c:v>1.9082671503778629E-3</c:v>
                </c:pt>
                <c:pt idx="484">
                  <c:v>1.1651961299621008E-3</c:v>
                </c:pt>
                <c:pt idx="485">
                  <c:v>1.19717645280669E-3</c:v>
                </c:pt>
                <c:pt idx="486">
                  <c:v>7.3168694488071062E-4</c:v>
                </c:pt>
                <c:pt idx="487">
                  <c:v>1.3040697297059963E-3</c:v>
                </c:pt>
                <c:pt idx="491">
                  <c:v>1.33112046361414E-3</c:v>
                </c:pt>
                <c:pt idx="492">
                  <c:v>1.4554328301446516E-3</c:v>
                </c:pt>
                <c:pt idx="493">
                  <c:v>9.9879274200723655E-4</c:v>
                </c:pt>
                <c:pt idx="494">
                  <c:v>9.6592774287110946E-4</c:v>
                </c:pt>
                <c:pt idx="495">
                  <c:v>3.5476143071239255E-4</c:v>
                </c:pt>
                <c:pt idx="496">
                  <c:v>8.2613271902210632E-4</c:v>
                </c:pt>
                <c:pt idx="498">
                  <c:v>7.3475881583092762E-4</c:v>
                </c:pt>
                <c:pt idx="499">
                  <c:v>4.0402854577721163E-4</c:v>
                </c:pt>
                <c:pt idx="500">
                  <c:v>3.9896919412176651E-4</c:v>
                </c:pt>
                <c:pt idx="502">
                  <c:v>5.530931382037701E-4</c:v>
                </c:pt>
                <c:pt idx="503">
                  <c:v>5.3080940066491903E-4</c:v>
                </c:pt>
                <c:pt idx="505">
                  <c:v>1.3575294347248528E-3</c:v>
                </c:pt>
                <c:pt idx="506">
                  <c:v>2.2586416117578731E-3</c:v>
                </c:pt>
                <c:pt idx="507">
                  <c:v>4.8108773041162685E-2</c:v>
                </c:pt>
                <c:pt idx="509">
                  <c:v>5.2396586773098414E-2</c:v>
                </c:pt>
                <c:pt idx="510">
                  <c:v>1.6998002979928536E-2</c:v>
                </c:pt>
                <c:pt idx="511">
                  <c:v>1.32856141229724E-3</c:v>
                </c:pt>
                <c:pt idx="512">
                  <c:v>1.4158136372869536E-2</c:v>
                </c:pt>
                <c:pt idx="514">
                  <c:v>6.0328992548528619E-4</c:v>
                </c:pt>
                <c:pt idx="520">
                  <c:v>1.4740488261151168E-3</c:v>
                </c:pt>
                <c:pt idx="521">
                  <c:v>1.2551803187875812E-3</c:v>
                </c:pt>
                <c:pt idx="525">
                  <c:v>2.3234502957537422E-3</c:v>
                </c:pt>
                <c:pt idx="528">
                  <c:v>2.065707693998342E-4</c:v>
                </c:pt>
                <c:pt idx="531">
                  <c:v>1.3951036118399441E-3</c:v>
                </c:pt>
                <c:pt idx="534">
                  <c:v>3.5360976858874404E-4</c:v>
                </c:pt>
                <c:pt idx="538">
                  <c:v>2.623415400149056E-4</c:v>
                </c:pt>
                <c:pt idx="541">
                  <c:v>1.3311319009349003E-2</c:v>
                </c:pt>
                <c:pt idx="542">
                  <c:v>4.9256744206327766E-3</c:v>
                </c:pt>
                <c:pt idx="543">
                  <c:v>3.828151019119133E-3</c:v>
                </c:pt>
                <c:pt idx="544">
                  <c:v>1.186458560923348E-2</c:v>
                </c:pt>
                <c:pt idx="545">
                  <c:v>1.1900201489591217E-3</c:v>
                </c:pt>
                <c:pt idx="546">
                  <c:v>2.5890361997385138E-3</c:v>
                </c:pt>
                <c:pt idx="547">
                  <c:v>5.7280150283280417E-3</c:v>
                </c:pt>
                <c:pt idx="548">
                  <c:v>5.4165535666908385E-3</c:v>
                </c:pt>
                <c:pt idx="551">
                  <c:v>2.4470512516380819E-3</c:v>
                </c:pt>
                <c:pt idx="553">
                  <c:v>5.9187835647579482E-3</c:v>
                </c:pt>
                <c:pt idx="561">
                  <c:v>1.1629458553676279E-3</c:v>
                </c:pt>
                <c:pt idx="563">
                  <c:v>7.8260446693141552E-4</c:v>
                </c:pt>
                <c:pt idx="565">
                  <c:v>1.0490531106637502E-3</c:v>
                </c:pt>
                <c:pt idx="567">
                  <c:v>6.0301344445576679E-4</c:v>
                </c:pt>
                <c:pt idx="568">
                  <c:v>9.9053326859775757E-4</c:v>
                </c:pt>
                <c:pt idx="571">
                  <c:v>1.4174086915245221E-2</c:v>
                </c:pt>
                <c:pt idx="572">
                  <c:v>1.7717285269416485E-2</c:v>
                </c:pt>
                <c:pt idx="573">
                  <c:v>2.2803389126406334E-2</c:v>
                </c:pt>
                <c:pt idx="574">
                  <c:v>4.1027076884101489E-2</c:v>
                </c:pt>
                <c:pt idx="575">
                  <c:v>1.4753351262782334E-2</c:v>
                </c:pt>
                <c:pt idx="577">
                  <c:v>8.4939956567881818E-3</c:v>
                </c:pt>
                <c:pt idx="582">
                  <c:v>2.1789315132189702E-3</c:v>
                </c:pt>
                <c:pt idx="583">
                  <c:v>1.1675496192688375E-3</c:v>
                </c:pt>
                <c:pt idx="584">
                  <c:v>2.8269361787552831E-3</c:v>
                </c:pt>
                <c:pt idx="585">
                  <c:v>2.7684446504835361E-3</c:v>
                </c:pt>
                <c:pt idx="586">
                  <c:v>9.5447087972949684E-4</c:v>
                </c:pt>
                <c:pt idx="587">
                  <c:v>4.5694803569171581E-3</c:v>
                </c:pt>
                <c:pt idx="588">
                  <c:v>1.900624402330475E-3</c:v>
                </c:pt>
                <c:pt idx="590">
                  <c:v>4.9674930338902889E-3</c:v>
                </c:pt>
                <c:pt idx="591">
                  <c:v>3.2748811808094112E-3</c:v>
                </c:pt>
                <c:pt idx="592">
                  <c:v>5.2181548484805914E-3</c:v>
                </c:pt>
                <c:pt idx="593">
                  <c:v>1.4031642858462444E-3</c:v>
                </c:pt>
                <c:pt idx="600">
                  <c:v>1.6062305742619298E-3</c:v>
                </c:pt>
                <c:pt idx="604">
                  <c:v>3.6565417795119656E-4</c:v>
                </c:pt>
                <c:pt idx="605">
                  <c:v>1.3280582819868362E-3</c:v>
                </c:pt>
                <c:pt idx="606">
                  <c:v>1.5554543047723748E-3</c:v>
                </c:pt>
                <c:pt idx="607">
                  <c:v>9.404192767748685E-4</c:v>
                </c:pt>
                <c:pt idx="610">
                  <c:v>2.0748980990628377E-3</c:v>
                </c:pt>
                <c:pt idx="612">
                  <c:v>1.0281917996669604E-3</c:v>
                </c:pt>
                <c:pt idx="613">
                  <c:v>1.8126443595954849E-3</c:v>
                </c:pt>
                <c:pt idx="614">
                  <c:v>1.0081175207883393E-3</c:v>
                </c:pt>
                <c:pt idx="615">
                  <c:v>3.153862419971626E-3</c:v>
                </c:pt>
                <c:pt idx="618">
                  <c:v>1.4313612723609726E-4</c:v>
                </c:pt>
                <c:pt idx="619">
                  <c:v>5.3254886443226176E-4</c:v>
                </c:pt>
                <c:pt idx="620">
                  <c:v>3.5883057288735331E-3</c:v>
                </c:pt>
                <c:pt idx="621">
                  <c:v>3.3558408993420059E-4</c:v>
                </c:pt>
                <c:pt idx="623">
                  <c:v>7.0157162293324016E-4</c:v>
                </c:pt>
                <c:pt idx="625">
                  <c:v>2.1709100736520083E-4</c:v>
                </c:pt>
                <c:pt idx="626">
                  <c:v>9.4847204187237515E-4</c:v>
                </c:pt>
                <c:pt idx="627">
                  <c:v>4.6023636919205615E-4</c:v>
                </c:pt>
                <c:pt idx="631">
                  <c:v>3.7185339798559137E-4</c:v>
                </c:pt>
                <c:pt idx="633">
                  <c:v>1.1890912019738142E-4</c:v>
                </c:pt>
                <c:pt idx="641">
                  <c:v>3.7567516232765968E-4</c:v>
                </c:pt>
                <c:pt idx="646">
                  <c:v>1.8438943486401085E-3</c:v>
                </c:pt>
                <c:pt idx="648">
                  <c:v>5.3208297231423858E-4</c:v>
                </c:pt>
                <c:pt idx="649">
                  <c:v>1.1298755156877388E-3</c:v>
                </c:pt>
                <c:pt idx="650">
                  <c:v>2.2965466002357968E-3</c:v>
                </c:pt>
                <c:pt idx="651">
                  <c:v>5.8049664818655099E-4</c:v>
                </c:pt>
                <c:pt idx="652">
                  <c:v>1.4331149314784173E-3</c:v>
                </c:pt>
                <c:pt idx="653">
                  <c:v>1.2284761598949144E-3</c:v>
                </c:pt>
                <c:pt idx="655">
                  <c:v>5.0200525737693652E-4</c:v>
                </c:pt>
                <c:pt idx="656">
                  <c:v>6.9520196442582523E-4</c:v>
                </c:pt>
                <c:pt idx="657">
                  <c:v>1.4745527089461195E-4</c:v>
                </c:pt>
                <c:pt idx="658">
                  <c:v>8.9841342159014421E-3</c:v>
                </c:pt>
                <c:pt idx="659">
                  <c:v>1.0306199722370174E-3</c:v>
                </c:pt>
                <c:pt idx="660">
                  <c:v>1.3418444920962266E-2</c:v>
                </c:pt>
                <c:pt idx="661">
                  <c:v>2.4873357737575111E-2</c:v>
                </c:pt>
                <c:pt idx="662">
                  <c:v>4.444656370651553E-4</c:v>
                </c:pt>
                <c:pt idx="663">
                  <c:v>3.8234273960524603E-3</c:v>
                </c:pt>
                <c:pt idx="664">
                  <c:v>2.1561914108036515E-3</c:v>
                </c:pt>
                <c:pt idx="665">
                  <c:v>2.6854006169364542E-4</c:v>
                </c:pt>
                <c:pt idx="666">
                  <c:v>2.1394009909384082E-3</c:v>
                </c:pt>
                <c:pt idx="668">
                  <c:v>3.1121619739486401E-3</c:v>
                </c:pt>
                <c:pt idx="669">
                  <c:v>2.0547055844294808E-4</c:v>
                </c:pt>
                <c:pt idx="670">
                  <c:v>8.2152749886949753E-4</c:v>
                </c:pt>
                <c:pt idx="671">
                  <c:v>2.8819412079773956E-3</c:v>
                </c:pt>
                <c:pt idx="672">
                  <c:v>1.1911792030161138E-2</c:v>
                </c:pt>
                <c:pt idx="674">
                  <c:v>1.1997991342883852E-3</c:v>
                </c:pt>
                <c:pt idx="675">
                  <c:v>7.2533044440269371E-3</c:v>
                </c:pt>
                <c:pt idx="676">
                  <c:v>3.0462604530775415E-3</c:v>
                </c:pt>
                <c:pt idx="677">
                  <c:v>4.5969731751762596E-3</c:v>
                </c:pt>
                <c:pt idx="678">
                  <c:v>1.4704982837586153E-2</c:v>
                </c:pt>
                <c:pt idx="679">
                  <c:v>1.6801985106234141E-3</c:v>
                </c:pt>
                <c:pt idx="680">
                  <c:v>3.0504891838669954E-3</c:v>
                </c:pt>
                <c:pt idx="681">
                  <c:v>2.834540172818792E-4</c:v>
                </c:pt>
                <c:pt idx="682">
                  <c:v>7.9114218824329725E-4</c:v>
                </c:pt>
                <c:pt idx="683">
                  <c:v>1.3016864192380271E-3</c:v>
                </c:pt>
                <c:pt idx="684">
                  <c:v>5.7110204603747572E-3</c:v>
                </c:pt>
                <c:pt idx="685">
                  <c:v>2.9385917988003561E-3</c:v>
                </c:pt>
                <c:pt idx="687">
                  <c:v>2.8793690363398241E-3</c:v>
                </c:pt>
                <c:pt idx="691">
                  <c:v>1.1499415121752872E-3</c:v>
                </c:pt>
                <c:pt idx="695">
                  <c:v>1.1597999851803286E-3</c:v>
                </c:pt>
                <c:pt idx="698">
                  <c:v>2.0292356420127257E-4</c:v>
                </c:pt>
                <c:pt idx="699">
                  <c:v>5.1749579416495587E-3</c:v>
                </c:pt>
                <c:pt idx="700">
                  <c:v>5.0127791429849669E-3</c:v>
                </c:pt>
                <c:pt idx="701">
                  <c:v>2.2810728028136678E-3</c:v>
                </c:pt>
                <c:pt idx="702">
                  <c:v>6.0992968712071981E-3</c:v>
                </c:pt>
                <c:pt idx="703">
                  <c:v>3.3070034272299044E-3</c:v>
                </c:pt>
                <c:pt idx="704">
                  <c:v>8.656389390220693E-3</c:v>
                </c:pt>
                <c:pt idx="706">
                  <c:v>7.2051020959920848E-4</c:v>
                </c:pt>
                <c:pt idx="707">
                  <c:v>2.6789907552228001E-3</c:v>
                </c:pt>
                <c:pt idx="708">
                  <c:v>1.6680404884816245E-3</c:v>
                </c:pt>
                <c:pt idx="709">
                  <c:v>7.6270566449875433E-4</c:v>
                </c:pt>
                <c:pt idx="710">
                  <c:v>2.1878399215260439E-3</c:v>
                </c:pt>
                <c:pt idx="712">
                  <c:v>2.342530199172519E-3</c:v>
                </c:pt>
                <c:pt idx="713">
                  <c:v>1.2768541425161734E-3</c:v>
                </c:pt>
                <c:pt idx="714">
                  <c:v>1.4872751711534381E-3</c:v>
                </c:pt>
                <c:pt idx="716">
                  <c:v>2.9792220297716486E-4</c:v>
                </c:pt>
                <c:pt idx="719">
                  <c:v>2.1604917732846148E-3</c:v>
                </c:pt>
                <c:pt idx="721">
                  <c:v>7.358611187537296E-4</c:v>
                </c:pt>
                <c:pt idx="722">
                  <c:v>3.6886904665396294E-4</c:v>
                </c:pt>
                <c:pt idx="723">
                  <c:v>3.7512277664978285E-3</c:v>
                </c:pt>
                <c:pt idx="724">
                  <c:v>2.6980174947152024E-3</c:v>
                </c:pt>
                <c:pt idx="725">
                  <c:v>5.0990658390611125E-4</c:v>
                </c:pt>
                <c:pt idx="726">
                  <c:v>1.6831958927846858E-3</c:v>
                </c:pt>
                <c:pt idx="727">
                  <c:v>1.609805012372519E-3</c:v>
                </c:pt>
                <c:pt idx="728">
                  <c:v>1.8728382953702484E-3</c:v>
                </c:pt>
                <c:pt idx="729">
                  <c:v>5.4502493039125088E-3</c:v>
                </c:pt>
                <c:pt idx="730">
                  <c:v>2.3416857916743507E-3</c:v>
                </c:pt>
                <c:pt idx="733">
                  <c:v>2.0127903959034511E-3</c:v>
                </c:pt>
                <c:pt idx="735">
                  <c:v>2.5937731994790216E-3</c:v>
                </c:pt>
                <c:pt idx="737">
                  <c:v>3.2801079064838037E-4</c:v>
                </c:pt>
                <c:pt idx="742">
                  <c:v>6.6617832824515351E-4</c:v>
                </c:pt>
                <c:pt idx="743">
                  <c:v>8.6652188012307965E-4</c:v>
                </c:pt>
                <c:pt idx="744">
                  <c:v>5.5300516970354366E-3</c:v>
                </c:pt>
                <c:pt idx="745">
                  <c:v>7.008615409820892E-4</c:v>
                </c:pt>
                <c:pt idx="746">
                  <c:v>5.5098848652685372E-4</c:v>
                </c:pt>
                <c:pt idx="752">
                  <c:v>3.3189411262255132E-4</c:v>
                </c:pt>
                <c:pt idx="755">
                  <c:v>1.2694637336451771E-3</c:v>
                </c:pt>
                <c:pt idx="756">
                  <c:v>1.7678416664254252E-4</c:v>
                </c:pt>
                <c:pt idx="757">
                  <c:v>1.73112850497946E-4</c:v>
                </c:pt>
                <c:pt idx="758">
                  <c:v>2.1603839709876424E-3</c:v>
                </c:pt>
                <c:pt idx="759">
                  <c:v>1.0815737944135592E-3</c:v>
                </c:pt>
                <c:pt idx="761">
                  <c:v>4.3485717951905145E-4</c:v>
                </c:pt>
                <c:pt idx="762">
                  <c:v>4.245915200990619E-4</c:v>
                </c:pt>
                <c:pt idx="763">
                  <c:v>7.0980791291966848E-4</c:v>
                </c:pt>
                <c:pt idx="765">
                  <c:v>1.9917758377744604E-2</c:v>
                </c:pt>
                <c:pt idx="766">
                  <c:v>5.3217976746761202E-3</c:v>
                </c:pt>
                <c:pt idx="767">
                  <c:v>5.7145747855117252E-3</c:v>
                </c:pt>
                <c:pt idx="768">
                  <c:v>4.8647046278516223E-3</c:v>
                </c:pt>
                <c:pt idx="769">
                  <c:v>3.3703445744979097E-3</c:v>
                </c:pt>
                <c:pt idx="770">
                  <c:v>7.8480381011518021E-3</c:v>
                </c:pt>
                <c:pt idx="771">
                  <c:v>2.6445912404773632E-3</c:v>
                </c:pt>
                <c:pt idx="772">
                  <c:v>2.5198441733941543E-3</c:v>
                </c:pt>
                <c:pt idx="773">
                  <c:v>4.9504758555873312E-3</c:v>
                </c:pt>
                <c:pt idx="774">
                  <c:v>1.4605421167102107E-2</c:v>
                </c:pt>
                <c:pt idx="776">
                  <c:v>1.848175881567201E-3</c:v>
                </c:pt>
                <c:pt idx="777">
                  <c:v>4.216211770779207E-3</c:v>
                </c:pt>
                <c:pt idx="778">
                  <c:v>1.3749100530222328E-2</c:v>
                </c:pt>
                <c:pt idx="779">
                  <c:v>1.2225746579309658E-2</c:v>
                </c:pt>
                <c:pt idx="780">
                  <c:v>4.1058885900024961E-2</c:v>
                </c:pt>
                <c:pt idx="782">
                  <c:v>1.6495909641255978E-2</c:v>
                </c:pt>
                <c:pt idx="783">
                  <c:v>3.605645623402353E-2</c:v>
                </c:pt>
                <c:pt idx="784">
                  <c:v>1.4768938223590485E-2</c:v>
                </c:pt>
                <c:pt idx="785">
                  <c:v>1.0870038209701172E-3</c:v>
                </c:pt>
                <c:pt idx="787">
                  <c:v>5.4454160625760795E-3</c:v>
                </c:pt>
                <c:pt idx="789">
                  <c:v>3.4457875645237841E-3</c:v>
                </c:pt>
                <c:pt idx="790">
                  <c:v>4.9874735523073248E-2</c:v>
                </c:pt>
                <c:pt idx="791">
                  <c:v>1.1328573793857689E-2</c:v>
                </c:pt>
                <c:pt idx="793">
                  <c:v>2.511771494616941E-3</c:v>
                </c:pt>
                <c:pt idx="795">
                  <c:v>3.8558040374363891E-3</c:v>
                </c:pt>
                <c:pt idx="796">
                  <c:v>2.6216743352494225E-2</c:v>
                </c:pt>
                <c:pt idx="797">
                  <c:v>1.3816291046934177E-2</c:v>
                </c:pt>
                <c:pt idx="799">
                  <c:v>1.1619215474835928E-3</c:v>
                </c:pt>
                <c:pt idx="802">
                  <c:v>1.6813814457148611E-3</c:v>
                </c:pt>
                <c:pt idx="803">
                  <c:v>2.0390768649302038E-3</c:v>
                </c:pt>
                <c:pt idx="805">
                  <c:v>2.5617195779754258E-3</c:v>
                </c:pt>
                <c:pt idx="806">
                  <c:v>2.3341220219041826E-3</c:v>
                </c:pt>
                <c:pt idx="808">
                  <c:v>1.4200011457422813E-3</c:v>
                </c:pt>
                <c:pt idx="810">
                  <c:v>6.658139478480698E-4</c:v>
                </c:pt>
                <c:pt idx="813">
                  <c:v>9.9470805259132336E-3</c:v>
                </c:pt>
                <c:pt idx="816">
                  <c:v>1.2102427474640291E-3</c:v>
                </c:pt>
                <c:pt idx="818">
                  <c:v>1.5906137623674437E-3</c:v>
                </c:pt>
                <c:pt idx="820">
                  <c:v>4.9007940107087811E-3</c:v>
                </c:pt>
                <c:pt idx="821">
                  <c:v>2.1539561219643321E-3</c:v>
                </c:pt>
                <c:pt idx="822">
                  <c:v>1.7634177384083154E-3</c:v>
                </c:pt>
                <c:pt idx="823">
                  <c:v>3.5612225017875028E-3</c:v>
                </c:pt>
                <c:pt idx="824">
                  <c:v>6.6433228821055068E-3</c:v>
                </c:pt>
                <c:pt idx="825">
                  <c:v>2.2561578100199721E-3</c:v>
                </c:pt>
                <c:pt idx="826">
                  <c:v>3.2890020611410975E-4</c:v>
                </c:pt>
                <c:pt idx="827">
                  <c:v>7.8593514925200862E-4</c:v>
                </c:pt>
                <c:pt idx="829">
                  <c:v>1.1800310631865729E-3</c:v>
                </c:pt>
                <c:pt idx="830">
                  <c:v>1.6763623301367383E-3</c:v>
                </c:pt>
                <c:pt idx="831">
                  <c:v>2.1152306809516332E-3</c:v>
                </c:pt>
                <c:pt idx="832">
                  <c:v>7.7783875466409915E-3</c:v>
                </c:pt>
                <c:pt idx="833">
                  <c:v>2.433635187060502E-3</c:v>
                </c:pt>
                <c:pt idx="834">
                  <c:v>1.4315373338994511E-2</c:v>
                </c:pt>
                <c:pt idx="837">
                  <c:v>1.8064112572798018E-2</c:v>
                </c:pt>
                <c:pt idx="841">
                  <c:v>2.009535696352599E-2</c:v>
                </c:pt>
                <c:pt idx="843">
                  <c:v>2.0342830098603392E-2</c:v>
                </c:pt>
                <c:pt idx="844">
                  <c:v>2.7009962492007136E-4</c:v>
                </c:pt>
                <c:pt idx="845">
                  <c:v>1.0777697705378609E-3</c:v>
                </c:pt>
                <c:pt idx="846">
                  <c:v>5.067562229074246E-3</c:v>
                </c:pt>
                <c:pt idx="848">
                  <c:v>2.5891900930124966E-2</c:v>
                </c:pt>
                <c:pt idx="849">
                  <c:v>2.8759582822096764E-4</c:v>
                </c:pt>
                <c:pt idx="850">
                  <c:v>1.8697935441046717E-3</c:v>
                </c:pt>
                <c:pt idx="851">
                  <c:v>5.0302994300977406E-3</c:v>
                </c:pt>
                <c:pt idx="853">
                  <c:v>1.8797295350008035E-2</c:v>
                </c:pt>
                <c:pt idx="854">
                  <c:v>2.6052668087803263E-3</c:v>
                </c:pt>
                <c:pt idx="855">
                  <c:v>1.2704831393950291E-3</c:v>
                </c:pt>
                <c:pt idx="858">
                  <c:v>9.89906776593327E-4</c:v>
                </c:pt>
                <c:pt idx="860">
                  <c:v>6.913431842074616E-2</c:v>
                </c:pt>
                <c:pt idx="861">
                  <c:v>1.2745174648400451E-2</c:v>
                </c:pt>
                <c:pt idx="862">
                  <c:v>2.7591023437611144E-3</c:v>
                </c:pt>
                <c:pt idx="863">
                  <c:v>1.5808238332386203E-3</c:v>
                </c:pt>
                <c:pt idx="864">
                  <c:v>8.8586328155548517E-4</c:v>
                </c:pt>
                <c:pt idx="865">
                  <c:v>0.12648319035372635</c:v>
                </c:pt>
                <c:pt idx="866">
                  <c:v>3.9708435099098598E-2</c:v>
                </c:pt>
                <c:pt idx="867">
                  <c:v>0.11945108593257715</c:v>
                </c:pt>
                <c:pt idx="868">
                  <c:v>2.8880442856493591E-2</c:v>
                </c:pt>
                <c:pt idx="869">
                  <c:v>3.2816471728962333E-3</c:v>
                </c:pt>
                <c:pt idx="870">
                  <c:v>7.6165485507199656E-4</c:v>
                </c:pt>
                <c:pt idx="871">
                  <c:v>4.1545744621264653E-2</c:v>
                </c:pt>
                <c:pt idx="873">
                  <c:v>0.19220090780735927</c:v>
                </c:pt>
                <c:pt idx="874">
                  <c:v>0.49641889595279315</c:v>
                </c:pt>
                <c:pt idx="875">
                  <c:v>3.5477248499189954E-3</c:v>
                </c:pt>
                <c:pt idx="879">
                  <c:v>6.1890027165663643E-2</c:v>
                </c:pt>
                <c:pt idx="883">
                  <c:v>8.9601263228488867E-2</c:v>
                </c:pt>
                <c:pt idx="887">
                  <c:v>4.5204908979717094E-3</c:v>
                </c:pt>
                <c:pt idx="888">
                  <c:v>2.0361591355030784E-2</c:v>
                </c:pt>
                <c:pt idx="889">
                  <c:v>6.548139917946906E-2</c:v>
                </c:pt>
                <c:pt idx="890">
                  <c:v>4.7562752099811981E-3</c:v>
                </c:pt>
                <c:pt idx="891">
                  <c:v>1.3214466095471987E-3</c:v>
                </c:pt>
                <c:pt idx="892">
                  <c:v>0.17653870658276047</c:v>
                </c:pt>
                <c:pt idx="894">
                  <c:v>5.2753861319533723E-5</c:v>
                </c:pt>
                <c:pt idx="895">
                  <c:v>0.17877357756972198</c:v>
                </c:pt>
                <c:pt idx="896">
                  <c:v>1.9720428807722748E-3</c:v>
                </c:pt>
                <c:pt idx="897">
                  <c:v>1.8821451042902372E-2</c:v>
                </c:pt>
                <c:pt idx="898">
                  <c:v>1.4687389981025423E-2</c:v>
                </c:pt>
                <c:pt idx="900">
                  <c:v>5.2384141054889386E-4</c:v>
                </c:pt>
                <c:pt idx="901">
                  <c:v>6.7850323878202324E-3</c:v>
                </c:pt>
                <c:pt idx="903">
                  <c:v>2.0145674254990649E-2</c:v>
                </c:pt>
                <c:pt idx="904">
                  <c:v>5.1762422601199676E-2</c:v>
                </c:pt>
                <c:pt idx="906">
                  <c:v>1.5955419205327551E-3</c:v>
                </c:pt>
                <c:pt idx="907">
                  <c:v>3.3215702221597115E-2</c:v>
                </c:pt>
                <c:pt idx="909">
                  <c:v>1.1861188708097903E-2</c:v>
                </c:pt>
                <c:pt idx="911">
                  <c:v>7.3861594549872673E-3</c:v>
                </c:pt>
                <c:pt idx="913">
                  <c:v>9.3262043627407101E-3</c:v>
                </c:pt>
                <c:pt idx="914">
                  <c:v>8.1731502004412926E-3</c:v>
                </c:pt>
                <c:pt idx="916">
                  <c:v>6.7998157092230671E-2</c:v>
                </c:pt>
                <c:pt idx="917">
                  <c:v>9.0436430809048591E-4</c:v>
                </c:pt>
                <c:pt idx="919">
                  <c:v>0.2659891371361186</c:v>
                </c:pt>
                <c:pt idx="923">
                  <c:v>3.6447630982075353E-2</c:v>
                </c:pt>
                <c:pt idx="924">
                  <c:v>4.6487283342104812E-4</c:v>
                </c:pt>
                <c:pt idx="925">
                  <c:v>3.7143878063647081E-4</c:v>
                </c:pt>
                <c:pt idx="926">
                  <c:v>2.1336642684098893E-3</c:v>
                </c:pt>
                <c:pt idx="927">
                  <c:v>1.4910990084830194E-2</c:v>
                </c:pt>
                <c:pt idx="929">
                  <c:v>5.5869292348397317E-4</c:v>
                </c:pt>
                <c:pt idx="932">
                  <c:v>1.8904566512154878E-4</c:v>
                </c:pt>
                <c:pt idx="933">
                  <c:v>7.5662245088974804E-3</c:v>
                </c:pt>
                <c:pt idx="934">
                  <c:v>7.1081814473225452E-2</c:v>
                </c:pt>
                <c:pt idx="935">
                  <c:v>2.1811603826441185E-2</c:v>
                </c:pt>
                <c:pt idx="937">
                  <c:v>3.9353652634195073E-3</c:v>
                </c:pt>
                <c:pt idx="938">
                  <c:v>8.6136137444206302E-3</c:v>
                </c:pt>
                <c:pt idx="940">
                  <c:v>5.3368684070153397E-2</c:v>
                </c:pt>
                <c:pt idx="941">
                  <c:v>1.2283311859746904E-2</c:v>
                </c:pt>
                <c:pt idx="942">
                  <c:v>4.7109907928174497E-3</c:v>
                </c:pt>
                <c:pt idx="943">
                  <c:v>7.1121251626719431E-3</c:v>
                </c:pt>
                <c:pt idx="944">
                  <c:v>2.3777879974824955E-2</c:v>
                </c:pt>
                <c:pt idx="945">
                  <c:v>6.0967171826330968E-3</c:v>
                </c:pt>
                <c:pt idx="946">
                  <c:v>3.9368718162730307E-3</c:v>
                </c:pt>
                <c:pt idx="947">
                  <c:v>4.6261485095862049E-3</c:v>
                </c:pt>
                <c:pt idx="948">
                  <c:v>0.10214469381926253</c:v>
                </c:pt>
                <c:pt idx="949">
                  <c:v>3.9514388453938632E-3</c:v>
                </c:pt>
                <c:pt idx="950">
                  <c:v>1.1928307359919555E-2</c:v>
                </c:pt>
                <c:pt idx="951">
                  <c:v>7.7963311340328674E-3</c:v>
                </c:pt>
                <c:pt idx="952">
                  <c:v>1.9568640646437561E-2</c:v>
                </c:pt>
                <c:pt idx="953">
                  <c:v>1.7469909472465053E-3</c:v>
                </c:pt>
                <c:pt idx="954">
                  <c:v>4.8406759885504151E-3</c:v>
                </c:pt>
                <c:pt idx="955">
                  <c:v>8.7796961998611988E-4</c:v>
                </c:pt>
                <c:pt idx="956">
                  <c:v>6.5386103437446511E-3</c:v>
                </c:pt>
                <c:pt idx="957">
                  <c:v>2.5421299799511772E-3</c:v>
                </c:pt>
                <c:pt idx="958">
                  <c:v>1.2573064805628984E-3</c:v>
                </c:pt>
                <c:pt idx="959">
                  <c:v>1.0334419728572702E-3</c:v>
                </c:pt>
                <c:pt idx="961">
                  <c:v>6.0899389401724742E-3</c:v>
                </c:pt>
                <c:pt idx="962">
                  <c:v>2.008306776960141E-2</c:v>
                </c:pt>
                <c:pt idx="963">
                  <c:v>2.8410701742805827E-2</c:v>
                </c:pt>
                <c:pt idx="964">
                  <c:v>6.6664044308189987E-4</c:v>
                </c:pt>
                <c:pt idx="966">
                  <c:v>5.0453649437479636E-3</c:v>
                </c:pt>
                <c:pt idx="968">
                  <c:v>6.714260182337786E-3</c:v>
                </c:pt>
                <c:pt idx="974">
                  <c:v>2.4858598403882811E-3</c:v>
                </c:pt>
                <c:pt idx="976">
                  <c:v>3.2892623158418438E-3</c:v>
                </c:pt>
                <c:pt idx="977">
                  <c:v>6.9161780722227606E-4</c:v>
                </c:pt>
                <c:pt idx="979">
                  <c:v>4.5061288885397061E-3</c:v>
                </c:pt>
                <c:pt idx="980">
                  <c:v>4.3675417793312904E-3</c:v>
                </c:pt>
                <c:pt idx="981">
                  <c:v>1.5082328526178766E-2</c:v>
                </c:pt>
                <c:pt idx="983">
                  <c:v>8.4704584961322951E-3</c:v>
                </c:pt>
                <c:pt idx="984">
                  <c:v>9.8793182556279769E-3</c:v>
                </c:pt>
                <c:pt idx="985">
                  <c:v>5.3277208457601323E-4</c:v>
                </c:pt>
                <c:pt idx="986">
                  <c:v>1.0066312763984018E-2</c:v>
                </c:pt>
                <c:pt idx="987">
                  <c:v>3.3582475445640917E-3</c:v>
                </c:pt>
                <c:pt idx="988">
                  <c:v>1.9080470753153917E-3</c:v>
                </c:pt>
                <c:pt idx="989">
                  <c:v>4.5769414949511047E-2</c:v>
                </c:pt>
                <c:pt idx="990">
                  <c:v>6.3459817947092217E-4</c:v>
                </c:pt>
                <c:pt idx="991">
                  <c:v>1.0880963580775277E-3</c:v>
                </c:pt>
                <c:pt idx="992">
                  <c:v>1.2996357830761899E-2</c:v>
                </c:pt>
                <c:pt idx="994">
                  <c:v>8.2150622693146142E-4</c:v>
                </c:pt>
                <c:pt idx="995">
                  <c:v>2.4033646870961971E-4</c:v>
                </c:pt>
                <c:pt idx="996">
                  <c:v>6.5673842166848238E-4</c:v>
                </c:pt>
                <c:pt idx="997">
                  <c:v>9.4878886462153246E-4</c:v>
                </c:pt>
                <c:pt idx="998">
                  <c:v>1.0194039815117647E-2</c:v>
                </c:pt>
                <c:pt idx="999">
                  <c:v>5.3476399001966511E-3</c:v>
                </c:pt>
                <c:pt idx="1002">
                  <c:v>7.0316225433435988E-3</c:v>
                </c:pt>
                <c:pt idx="1003">
                  <c:v>2.5661184693841418E-3</c:v>
                </c:pt>
                <c:pt idx="1004">
                  <c:v>6.7880622639863346E-3</c:v>
                </c:pt>
                <c:pt idx="1005">
                  <c:v>2.3436772191847313E-3</c:v>
                </c:pt>
                <c:pt idx="1008">
                  <c:v>4.6495411416321315E-3</c:v>
                </c:pt>
                <c:pt idx="1009">
                  <c:v>6.8191084373750805E-3</c:v>
                </c:pt>
                <c:pt idx="1011">
                  <c:v>7.9927403895557522E-3</c:v>
                </c:pt>
                <c:pt idx="1012">
                  <c:v>1.6604837568464164E-3</c:v>
                </c:pt>
                <c:pt idx="1013">
                  <c:v>1.3384064482613988E-3</c:v>
                </c:pt>
                <c:pt idx="1014">
                  <c:v>7.2852724319942292E-4</c:v>
                </c:pt>
                <c:pt idx="1015">
                  <c:v>3.3477008261431191E-3</c:v>
                </c:pt>
                <c:pt idx="1016">
                  <c:v>2.5324565211642864E-3</c:v>
                </c:pt>
                <c:pt idx="1017">
                  <c:v>7.9852565573198201E-3</c:v>
                </c:pt>
                <c:pt idx="1018">
                  <c:v>1.0809754537085467E-3</c:v>
                </c:pt>
                <c:pt idx="1020">
                  <c:v>3.1848331039671203E-3</c:v>
                </c:pt>
                <c:pt idx="1021">
                  <c:v>9.1010742373630966E-4</c:v>
                </c:pt>
                <c:pt idx="1022">
                  <c:v>1.8496598637644461E-3</c:v>
                </c:pt>
                <c:pt idx="1023">
                  <c:v>3.3818328222966784E-4</c:v>
                </c:pt>
                <c:pt idx="1026">
                  <c:v>5.0515399756202667E-3</c:v>
                </c:pt>
                <c:pt idx="1027">
                  <c:v>1.8565455314347914E-3</c:v>
                </c:pt>
                <c:pt idx="1028">
                  <c:v>2.1854441969490382E-3</c:v>
                </c:pt>
                <c:pt idx="1031">
                  <c:v>1.2720725555167298E-3</c:v>
                </c:pt>
                <c:pt idx="1032">
                  <c:v>5.0059105782058403E-4</c:v>
                </c:pt>
                <c:pt idx="1035">
                  <c:v>0.44572857184408604</c:v>
                </c:pt>
                <c:pt idx="1036">
                  <c:v>3.3674704833268122E-3</c:v>
                </c:pt>
                <c:pt idx="1037">
                  <c:v>5.9822213753641838E-4</c:v>
                </c:pt>
                <c:pt idx="1039">
                  <c:v>2.5607577028387914E-4</c:v>
                </c:pt>
                <c:pt idx="1047">
                  <c:v>8.1122171769742936E-4</c:v>
                </c:pt>
                <c:pt idx="1048">
                  <c:v>1.9494482232227577E-4</c:v>
                </c:pt>
                <c:pt idx="1049">
                  <c:v>1.5994594824008895E-3</c:v>
                </c:pt>
                <c:pt idx="1053">
                  <c:v>7.3254280061532684E-4</c:v>
                </c:pt>
                <c:pt idx="1056">
                  <c:v>1.1222325890200794E-3</c:v>
                </c:pt>
                <c:pt idx="1060">
                  <c:v>4.1208972835512543E-4</c:v>
                </c:pt>
                <c:pt idx="1062">
                  <c:v>8.7742276657505917E-4</c:v>
                </c:pt>
                <c:pt idx="1069">
                  <c:v>3.0691101588775871E-4</c:v>
                </c:pt>
                <c:pt idx="1078">
                  <c:v>3.5930680418357807E-4</c:v>
                </c:pt>
                <c:pt idx="1081">
                  <c:v>3.2339038343102457E-4</c:v>
                </c:pt>
                <c:pt idx="1084">
                  <c:v>7.5322792887699201E-4</c:v>
                </c:pt>
                <c:pt idx="1085">
                  <c:v>8.3197800463765575E-4</c:v>
                </c:pt>
                <c:pt idx="1086">
                  <c:v>5.4275677492536339E-4</c:v>
                </c:pt>
                <c:pt idx="1087">
                  <c:v>1.9675159120116E-4</c:v>
                </c:pt>
                <c:pt idx="1089">
                  <c:v>4.3250741753573345E-3</c:v>
                </c:pt>
                <c:pt idx="1090">
                  <c:v>3.1550295835544428E-3</c:v>
                </c:pt>
                <c:pt idx="1091">
                  <c:v>3.7260914135680266E-3</c:v>
                </c:pt>
                <c:pt idx="1092">
                  <c:v>1.6343516504680335E-2</c:v>
                </c:pt>
                <c:pt idx="1093">
                  <c:v>6.1230072389503488E-3</c:v>
                </c:pt>
                <c:pt idx="1094">
                  <c:v>5.6395487836366487E-4</c:v>
                </c:pt>
                <c:pt idx="1095">
                  <c:v>1.799115469852677E-3</c:v>
                </c:pt>
                <c:pt idx="1096">
                  <c:v>1.1718057715781208E-3</c:v>
                </c:pt>
                <c:pt idx="1097">
                  <c:v>2.2817811041439553E-4</c:v>
                </c:pt>
                <c:pt idx="1099">
                  <c:v>5.6295149973652862E-3</c:v>
                </c:pt>
                <c:pt idx="1101">
                  <c:v>9.8926275896302224E-3</c:v>
                </c:pt>
                <c:pt idx="1102">
                  <c:v>1.7692600999438261E-2</c:v>
                </c:pt>
                <c:pt idx="1104">
                  <c:v>7.1382079599313826E-4</c:v>
                </c:pt>
                <c:pt idx="1106">
                  <c:v>2.9694779687373008E-4</c:v>
                </c:pt>
                <c:pt idx="1107">
                  <c:v>1.6990400343037952E-3</c:v>
                </c:pt>
                <c:pt idx="1112">
                  <c:v>3.1126582678988397E-3</c:v>
                </c:pt>
                <c:pt idx="1113">
                  <c:v>2.2540089485848518E-3</c:v>
                </c:pt>
                <c:pt idx="1114">
                  <c:v>5.9579046199072878E-3</c:v>
                </c:pt>
                <c:pt idx="1115">
                  <c:v>3.2976743384077446E-2</c:v>
                </c:pt>
                <c:pt idx="1117">
                  <c:v>8.3525509622450842E-4</c:v>
                </c:pt>
                <c:pt idx="1118">
                  <c:v>3.4250583046502811E-3</c:v>
                </c:pt>
                <c:pt idx="1119">
                  <c:v>6.8549128315852281E-3</c:v>
                </c:pt>
                <c:pt idx="1120">
                  <c:v>5.6984252204575212E-3</c:v>
                </c:pt>
                <c:pt idx="1121">
                  <c:v>4.9952596656174353E-2</c:v>
                </c:pt>
                <c:pt idx="1122">
                  <c:v>1.4025924841445945E-2</c:v>
                </c:pt>
                <c:pt idx="1123">
                  <c:v>1.1685824661943017E-3</c:v>
                </c:pt>
                <c:pt idx="1124">
                  <c:v>1.4857124620704688E-2</c:v>
                </c:pt>
                <c:pt idx="1125">
                  <c:v>4.2081092773012772E-2</c:v>
                </c:pt>
                <c:pt idx="1126">
                  <c:v>2.2808617331900065E-3</c:v>
                </c:pt>
                <c:pt idx="1128">
                  <c:v>3.0440999838054458E-4</c:v>
                </c:pt>
                <c:pt idx="1129">
                  <c:v>2.3797107137428475E-3</c:v>
                </c:pt>
                <c:pt idx="1130">
                  <c:v>2.090199480784748E-3</c:v>
                </c:pt>
                <c:pt idx="1131">
                  <c:v>9.105370451884373E-4</c:v>
                </c:pt>
                <c:pt idx="1133">
                  <c:v>3.9027008002725529E-3</c:v>
                </c:pt>
                <c:pt idx="1134">
                  <c:v>8.4630845451348705E-3</c:v>
                </c:pt>
                <c:pt idx="1136">
                  <c:v>4.063779967875933E-3</c:v>
                </c:pt>
                <c:pt idx="1137">
                  <c:v>7.1032036555447823E-3</c:v>
                </c:pt>
                <c:pt idx="1138">
                  <c:v>6.6007153675999304E-4</c:v>
                </c:pt>
                <c:pt idx="1139">
                  <c:v>1.990764221357054E-4</c:v>
                </c:pt>
                <c:pt idx="1143">
                  <c:v>9.5556198415346061E-4</c:v>
                </c:pt>
                <c:pt idx="1149">
                  <c:v>1.2546905668049161E-3</c:v>
                </c:pt>
                <c:pt idx="1150">
                  <c:v>1.2387833807794661E-3</c:v>
                </c:pt>
                <c:pt idx="1151">
                  <c:v>8.1642376772523488E-4</c:v>
                </c:pt>
                <c:pt idx="1160">
                  <c:v>4.6910868876128969E-3</c:v>
                </c:pt>
                <c:pt idx="1161">
                  <c:v>1.7909133748984082E-3</c:v>
                </c:pt>
                <c:pt idx="1165">
                  <c:v>1.9939892972316447E-4</c:v>
                </c:pt>
                <c:pt idx="1167">
                  <c:v>9.9296484375223739E-4</c:v>
                </c:pt>
                <c:pt idx="1168">
                  <c:v>1.3093691773998206E-3</c:v>
                </c:pt>
                <c:pt idx="1170">
                  <c:v>2.022254271915071E-3</c:v>
                </c:pt>
                <c:pt idx="1171">
                  <c:v>7.7444196003913527E-4</c:v>
                </c:pt>
                <c:pt idx="1173">
                  <c:v>2.2790097485734535E-3</c:v>
                </c:pt>
                <c:pt idx="1174">
                  <c:v>5.7766929081870945E-4</c:v>
                </c:pt>
                <c:pt idx="1181">
                  <c:v>6.1408560881336159E-3</c:v>
                </c:pt>
                <c:pt idx="1184">
                  <c:v>1.409587463453228E-3</c:v>
                </c:pt>
                <c:pt idx="1185">
                  <c:v>3.4950417502923827E-4</c:v>
                </c:pt>
                <c:pt idx="1186">
                  <c:v>1.7962733475758777E-3</c:v>
                </c:pt>
                <c:pt idx="1191">
                  <c:v>1.1183526669091629E-2</c:v>
                </c:pt>
                <c:pt idx="1192">
                  <c:v>2.6202391669960328E-3</c:v>
                </c:pt>
                <c:pt idx="1193">
                  <c:v>1.1736361606107595E-3</c:v>
                </c:pt>
                <c:pt idx="1194">
                  <c:v>1.1798165923351974E-3</c:v>
                </c:pt>
                <c:pt idx="1196">
                  <c:v>2.4793393370595549E-3</c:v>
                </c:pt>
                <c:pt idx="1197">
                  <c:v>1.3128129063210326E-2</c:v>
                </c:pt>
                <c:pt idx="1198">
                  <c:v>5.7398387278955118E-3</c:v>
                </c:pt>
                <c:pt idx="1199">
                  <c:v>4.6066040727212182E-3</c:v>
                </c:pt>
                <c:pt idx="1200">
                  <c:v>8.8871150437619811E-3</c:v>
                </c:pt>
                <c:pt idx="1203">
                  <c:v>6.3296821588548942E-3</c:v>
                </c:pt>
                <c:pt idx="1204">
                  <c:v>1.2000555569227009E-3</c:v>
                </c:pt>
                <c:pt idx="1205">
                  <c:v>6.3611409252296608E-4</c:v>
                </c:pt>
                <c:pt idx="1206">
                  <c:v>2.2205861580267168E-4</c:v>
                </c:pt>
                <c:pt idx="1207">
                  <c:v>1.9330072342300087E-3</c:v>
                </c:pt>
                <c:pt idx="1209">
                  <c:v>1.4268251683310158E-3</c:v>
                </c:pt>
                <c:pt idx="1210">
                  <c:v>1.1185912162696282E-3</c:v>
                </c:pt>
                <c:pt idx="1211">
                  <c:v>1.302390456009284E-3</c:v>
                </c:pt>
                <c:pt idx="1216">
                  <c:v>1.4185922225130486E-3</c:v>
                </c:pt>
                <c:pt idx="1217">
                  <c:v>1.7310692495642222E-3</c:v>
                </c:pt>
                <c:pt idx="1218">
                  <c:v>7.3116380579184748E-4</c:v>
                </c:pt>
                <c:pt idx="1219">
                  <c:v>8.9618221447216424E-4</c:v>
                </c:pt>
                <c:pt idx="1220">
                  <c:v>3.381255594756126E-3</c:v>
                </c:pt>
                <c:pt idx="1222">
                  <c:v>1.5534078986032458E-3</c:v>
                </c:pt>
                <c:pt idx="1223">
                  <c:v>9.3411054018503899E-4</c:v>
                </c:pt>
                <c:pt idx="1225">
                  <c:v>2.6687292797346465E-4</c:v>
                </c:pt>
                <c:pt idx="1230">
                  <c:v>2.518370908413337E-3</c:v>
                </c:pt>
                <c:pt idx="1231">
                  <c:v>8.5997352443581128E-4</c:v>
                </c:pt>
                <c:pt idx="1232">
                  <c:v>3.014907415019895E-3</c:v>
                </c:pt>
                <c:pt idx="1235">
                  <c:v>2.379958688299768E-3</c:v>
                </c:pt>
                <c:pt idx="1236">
                  <c:v>2.5437152547287548E-3</c:v>
                </c:pt>
                <c:pt idx="1237">
                  <c:v>4.5475244768910513E-4</c:v>
                </c:pt>
                <c:pt idx="1238">
                  <c:v>8.5568714023169718E-4</c:v>
                </c:pt>
                <c:pt idx="1239">
                  <c:v>3.9269898728947778E-3</c:v>
                </c:pt>
                <c:pt idx="1240">
                  <c:v>7.3274219641175269E-3</c:v>
                </c:pt>
                <c:pt idx="1241">
                  <c:v>7.0686659271603186E-4</c:v>
                </c:pt>
                <c:pt idx="1242">
                  <c:v>1.0228719467233072E-2</c:v>
                </c:pt>
                <c:pt idx="1243">
                  <c:v>1.9900287796684759E-2</c:v>
                </c:pt>
                <c:pt idx="1245">
                  <c:v>7.7438985518212466E-3</c:v>
                </c:pt>
                <c:pt idx="1246">
                  <c:v>3.1502945519447177E-2</c:v>
                </c:pt>
                <c:pt idx="1247">
                  <c:v>5.0809969942021659E-3</c:v>
                </c:pt>
                <c:pt idx="1249">
                  <c:v>2.5997642326225068E-3</c:v>
                </c:pt>
                <c:pt idx="1251">
                  <c:v>1.4375887218411553E-3</c:v>
                </c:pt>
                <c:pt idx="1252">
                  <c:v>2.5196792632186119E-2</c:v>
                </c:pt>
                <c:pt idx="1253">
                  <c:v>1.8040008084382178E-2</c:v>
                </c:pt>
                <c:pt idx="1254">
                  <c:v>7.1369977162808934E-2</c:v>
                </c:pt>
                <c:pt idx="1255">
                  <c:v>1.1149288556369936E-3</c:v>
                </c:pt>
                <c:pt idx="1256">
                  <c:v>1.7504152184658815E-2</c:v>
                </c:pt>
                <c:pt idx="1258">
                  <c:v>1.6930017166370489E-3</c:v>
                </c:pt>
                <c:pt idx="1259">
                  <c:v>1.2677978105735195E-3</c:v>
                </c:pt>
                <c:pt idx="1260">
                  <c:v>5.3123256400180946E-3</c:v>
                </c:pt>
                <c:pt idx="1261">
                  <c:v>3.4634564835511416E-3</c:v>
                </c:pt>
                <c:pt idx="1262">
                  <c:v>1.8327265377567356E-3</c:v>
                </c:pt>
                <c:pt idx="1263">
                  <c:v>1.4667413526219635E-2</c:v>
                </c:pt>
                <c:pt idx="1265">
                  <c:v>1.416845592103382E-2</c:v>
                </c:pt>
                <c:pt idx="1268">
                  <c:v>7.463840062531588E-4</c:v>
                </c:pt>
                <c:pt idx="1269">
                  <c:v>1.2479080771511193E-3</c:v>
                </c:pt>
                <c:pt idx="1270">
                  <c:v>3.1708656634123845E-4</c:v>
                </c:pt>
                <c:pt idx="1271">
                  <c:v>1.4411699876290202E-3</c:v>
                </c:pt>
                <c:pt idx="1273">
                  <c:v>2.3379046361553946E-4</c:v>
                </c:pt>
                <c:pt idx="1277">
                  <c:v>7.7374714172790317E-3</c:v>
                </c:pt>
                <c:pt idx="1278">
                  <c:v>3.3960194013978686E-3</c:v>
                </c:pt>
                <c:pt idx="1279">
                  <c:v>8.709617358588639E-3</c:v>
                </c:pt>
                <c:pt idx="1280">
                  <c:v>3.0522002147599029E-4</c:v>
                </c:pt>
                <c:pt idx="1281">
                  <c:v>6.1834253679772314E-3</c:v>
                </c:pt>
                <c:pt idx="1282">
                  <c:v>7.2354140557066441E-3</c:v>
                </c:pt>
                <c:pt idx="1284">
                  <c:v>5.3033565405112889E-3</c:v>
                </c:pt>
                <c:pt idx="1285">
                  <c:v>2.1155604487089804E-3</c:v>
                </c:pt>
                <c:pt idx="1286">
                  <c:v>7.0879122219797992E-3</c:v>
                </c:pt>
                <c:pt idx="1287">
                  <c:v>5.3968115807645793E-3</c:v>
                </c:pt>
                <c:pt idx="1288">
                  <c:v>7.4664219292806906E-3</c:v>
                </c:pt>
                <c:pt idx="1290">
                  <c:v>1.1359084782866333E-3</c:v>
                </c:pt>
                <c:pt idx="1291">
                  <c:v>2.5727057370019115E-3</c:v>
                </c:pt>
                <c:pt idx="1293">
                  <c:v>2.5176369127427058E-4</c:v>
                </c:pt>
                <c:pt idx="1294">
                  <c:v>1.1232869150334794E-3</c:v>
                </c:pt>
                <c:pt idx="1295">
                  <c:v>8.7266643449767571E-4</c:v>
                </c:pt>
                <c:pt idx="1296">
                  <c:v>1.9575279748666454E-3</c:v>
                </c:pt>
                <c:pt idx="1299">
                  <c:v>1.6747791045306436E-3</c:v>
                </c:pt>
                <c:pt idx="1303">
                  <c:v>1.1641887977747024E-3</c:v>
                </c:pt>
                <c:pt idx="1304">
                  <c:v>1.0855116445678046E-2</c:v>
                </c:pt>
                <c:pt idx="1309">
                  <c:v>4.5906401735183814E-4</c:v>
                </c:pt>
                <c:pt idx="1320">
                  <c:v>3.1003475204611862E-4</c:v>
                </c:pt>
                <c:pt idx="1322">
                  <c:v>1.1083216073569167E-4</c:v>
                </c:pt>
                <c:pt idx="1323">
                  <c:v>1.6410168149764504E-4</c:v>
                </c:pt>
                <c:pt idx="1324">
                  <c:v>6.4916681617421693E-4</c:v>
                </c:pt>
                <c:pt idx="1325">
                  <c:v>4.1965751049173166E-4</c:v>
                </c:pt>
                <c:pt idx="1328">
                  <c:v>1.1068931661415051E-3</c:v>
                </c:pt>
                <c:pt idx="1329">
                  <c:v>2.0798255632139568E-3</c:v>
                </c:pt>
                <c:pt idx="1330">
                  <c:v>7.2223782985005665E-4</c:v>
                </c:pt>
                <c:pt idx="1331">
                  <c:v>6.8193437795093003E-4</c:v>
                </c:pt>
                <c:pt idx="1332">
                  <c:v>1.6350704184502135E-3</c:v>
                </c:pt>
                <c:pt idx="1333">
                  <c:v>2.9421960383805304E-4</c:v>
                </c:pt>
                <c:pt idx="1334">
                  <c:v>3.1934719875120108E-3</c:v>
                </c:pt>
                <c:pt idx="1335">
                  <c:v>2.2120937149902833E-4</c:v>
                </c:pt>
                <c:pt idx="1336">
                  <c:v>5.6334288950369727E-3</c:v>
                </c:pt>
                <c:pt idx="1337">
                  <c:v>9.1656774294841415E-3</c:v>
                </c:pt>
                <c:pt idx="1339">
                  <c:v>1.7781435460676209E-3</c:v>
                </c:pt>
                <c:pt idx="1340">
                  <c:v>7.9086997342670787E-4</c:v>
                </c:pt>
                <c:pt idx="1341">
                  <c:v>1.2437196736097521E-3</c:v>
                </c:pt>
                <c:pt idx="1342">
                  <c:v>3.4159494198941296E-3</c:v>
                </c:pt>
                <c:pt idx="1343">
                  <c:v>6.2646703728573049E-3</c:v>
                </c:pt>
                <c:pt idx="1345">
                  <c:v>2.4134221844336456E-3</c:v>
                </c:pt>
                <c:pt idx="1346">
                  <c:v>1.8455052851970303E-2</c:v>
                </c:pt>
                <c:pt idx="1347">
                  <c:v>1.2990853905028685E-3</c:v>
                </c:pt>
                <c:pt idx="1348">
                  <c:v>1.503398642762629E-4</c:v>
                </c:pt>
                <c:pt idx="1350">
                  <c:v>1.5969218316120839E-3</c:v>
                </c:pt>
                <c:pt idx="1351">
                  <c:v>3.4257380887576817E-4</c:v>
                </c:pt>
                <c:pt idx="1352">
                  <c:v>8.5349533426530295E-4</c:v>
                </c:pt>
                <c:pt idx="1353">
                  <c:v>5.2824981679498034E-4</c:v>
                </c:pt>
                <c:pt idx="1354">
                  <c:v>3.5551257606697584E-2</c:v>
                </c:pt>
                <c:pt idx="1355">
                  <c:v>7.09033038324787E-4</c:v>
                </c:pt>
                <c:pt idx="1356">
                  <c:v>2.1073715496582209E-2</c:v>
                </c:pt>
                <c:pt idx="1357">
                  <c:v>8.931403762055562E-3</c:v>
                </c:pt>
                <c:pt idx="1358">
                  <c:v>3.2042949081164021E-2</c:v>
                </c:pt>
                <c:pt idx="1363">
                  <c:v>3.6013425974946293E-3</c:v>
                </c:pt>
                <c:pt idx="1366">
                  <c:v>1.1292501677627018E-3</c:v>
                </c:pt>
                <c:pt idx="1368">
                  <c:v>2.5293723766858052E-3</c:v>
                </c:pt>
                <c:pt idx="1370">
                  <c:v>4.4482287595906634E-4</c:v>
                </c:pt>
                <c:pt idx="1371">
                  <c:v>6.1058944144523847E-4</c:v>
                </c:pt>
                <c:pt idx="1372">
                  <c:v>1.0719666641153236E-3</c:v>
                </c:pt>
                <c:pt idx="1373">
                  <c:v>3.12650070899356E-3</c:v>
                </c:pt>
                <c:pt idx="1375">
                  <c:v>2.1892216585015054E-3</c:v>
                </c:pt>
                <c:pt idx="1376">
                  <c:v>8.1500517956798618E-4</c:v>
                </c:pt>
                <c:pt idx="1379">
                  <c:v>6.2695033909183938E-4</c:v>
                </c:pt>
                <c:pt idx="1380">
                  <c:v>1.8467009693105289E-3</c:v>
                </c:pt>
                <c:pt idx="1381">
                  <c:v>2.2828914995575082E-3</c:v>
                </c:pt>
                <c:pt idx="1382">
                  <c:v>1.5594930224568468E-3</c:v>
                </c:pt>
                <c:pt idx="1383">
                  <c:v>1.5761513600720514E-3</c:v>
                </c:pt>
                <c:pt idx="1384">
                  <c:v>2.1230528447946937E-3</c:v>
                </c:pt>
                <c:pt idx="1385">
                  <c:v>1.1263903380973575E-3</c:v>
                </c:pt>
                <c:pt idx="1386">
                  <c:v>2.1569726586691384E-3</c:v>
                </c:pt>
                <c:pt idx="1387">
                  <c:v>2.0724829793010969E-3</c:v>
                </c:pt>
                <c:pt idx="1388">
                  <c:v>9.2264446982986211E-4</c:v>
                </c:pt>
                <c:pt idx="1389">
                  <c:v>2.7290975861092967E-3</c:v>
                </c:pt>
                <c:pt idx="1390">
                  <c:v>4.0670539733013945E-3</c:v>
                </c:pt>
                <c:pt idx="1391">
                  <c:v>1.266638707644035E-3</c:v>
                </c:pt>
                <c:pt idx="1392">
                  <c:v>2.9310418125613209E-3</c:v>
                </c:pt>
                <c:pt idx="1394">
                  <c:v>7.9748390632245056E-4</c:v>
                </c:pt>
                <c:pt idx="1396">
                  <c:v>5.3864789139335071E-3</c:v>
                </c:pt>
                <c:pt idx="1397">
                  <c:v>2.3703377488350842E-4</c:v>
                </c:pt>
                <c:pt idx="1399">
                  <c:v>3.6818494540928086E-3</c:v>
                </c:pt>
                <c:pt idx="1400">
                  <c:v>1.7906451443062592E-3</c:v>
                </c:pt>
                <c:pt idx="1401">
                  <c:v>5.1500815382775388E-4</c:v>
                </c:pt>
                <c:pt idx="1403">
                  <c:v>8.9087134004248473E-4</c:v>
                </c:pt>
                <c:pt idx="1404">
                  <c:v>1.2260311696136129E-3</c:v>
                </c:pt>
                <c:pt idx="1406">
                  <c:v>1.6182429199931142E-3</c:v>
                </c:pt>
                <c:pt idx="1407">
                  <c:v>2.7819141787553139E-3</c:v>
                </c:pt>
                <c:pt idx="1408">
                  <c:v>6.1405633443897204E-4</c:v>
                </c:pt>
                <c:pt idx="1410">
                  <c:v>1.2443849659070131E-3</c:v>
                </c:pt>
                <c:pt idx="1412">
                  <c:v>2.9206457380138469E-4</c:v>
                </c:pt>
                <c:pt idx="1413">
                  <c:v>2.0539823596233842E-3</c:v>
                </c:pt>
                <c:pt idx="1414">
                  <c:v>7.7187487080991038E-4</c:v>
                </c:pt>
                <c:pt idx="1415">
                  <c:v>2.8620400217703435E-3</c:v>
                </c:pt>
                <c:pt idx="1416">
                  <c:v>1.2315434942209516E-3</c:v>
                </c:pt>
                <c:pt idx="1417">
                  <c:v>4.3073273518417637E-3</c:v>
                </c:pt>
                <c:pt idx="1418">
                  <c:v>2.4904500961312669E-4</c:v>
                </c:pt>
                <c:pt idx="1419">
                  <c:v>2.0289748241619459E-3</c:v>
                </c:pt>
                <c:pt idx="1420">
                  <c:v>1.6597164041497366E-3</c:v>
                </c:pt>
                <c:pt idx="1421">
                  <c:v>6.6134104810586388E-4</c:v>
                </c:pt>
                <c:pt idx="1422">
                  <c:v>6.4046613878018426E-3</c:v>
                </c:pt>
                <c:pt idx="1423">
                  <c:v>1.7009583220062681E-4</c:v>
                </c:pt>
                <c:pt idx="1424">
                  <c:v>2.8089320663797555E-4</c:v>
                </c:pt>
                <c:pt idx="1427">
                  <c:v>1.6011928110579916E-3</c:v>
                </c:pt>
                <c:pt idx="1428">
                  <c:v>1.0566946571590155E-3</c:v>
                </c:pt>
                <c:pt idx="1430">
                  <c:v>1.426412922972304E-3</c:v>
                </c:pt>
                <c:pt idx="1432">
                  <c:v>6.086084051692948E-3</c:v>
                </c:pt>
                <c:pt idx="1433">
                  <c:v>2.0412330289575269E-2</c:v>
                </c:pt>
                <c:pt idx="1435">
                  <c:v>8.2426481536980924E-3</c:v>
                </c:pt>
                <c:pt idx="1436">
                  <c:v>7.7254327283652292E-3</c:v>
                </c:pt>
                <c:pt idx="1437">
                  <c:v>1.6934598776396055E-3</c:v>
                </c:pt>
                <c:pt idx="1438">
                  <c:v>2.5556099856251313E-3</c:v>
                </c:pt>
                <c:pt idx="1442">
                  <c:v>2.0590156110115105E-3</c:v>
                </c:pt>
                <c:pt idx="1445">
                  <c:v>8.5480742149004509E-3</c:v>
                </c:pt>
                <c:pt idx="1446">
                  <c:v>1.2439603805542751E-3</c:v>
                </c:pt>
                <c:pt idx="1447">
                  <c:v>1.0763657947180896E-3</c:v>
                </c:pt>
                <c:pt idx="1448">
                  <c:v>1.5911714975571352E-3</c:v>
                </c:pt>
                <c:pt idx="1449">
                  <c:v>2.2572770148861997E-3</c:v>
                </c:pt>
                <c:pt idx="1454">
                  <c:v>9.90090203489182E-4</c:v>
                </c:pt>
                <c:pt idx="1455">
                  <c:v>4.9510458477663717E-4</c:v>
                </c:pt>
                <c:pt idx="1456">
                  <c:v>8.7866301582668459E-4</c:v>
                </c:pt>
                <c:pt idx="1457">
                  <c:v>1.7998113785745284E-3</c:v>
                </c:pt>
                <c:pt idx="1458">
                  <c:v>2.4507010046563829E-3</c:v>
                </c:pt>
                <c:pt idx="1463">
                  <c:v>1.8253418124836213E-3</c:v>
                </c:pt>
                <c:pt idx="1464">
                  <c:v>7.2162905127087264E-3</c:v>
                </c:pt>
                <c:pt idx="1465">
                  <c:v>4.3904542999276645E-3</c:v>
                </c:pt>
                <c:pt idx="1468">
                  <c:v>2.5436469721673784E-3</c:v>
                </c:pt>
                <c:pt idx="1469">
                  <c:v>2.0693325493351348E-3</c:v>
                </c:pt>
                <c:pt idx="1470">
                  <c:v>2.5711565534430121E-4</c:v>
                </c:pt>
                <c:pt idx="1471">
                  <c:v>3.2674217922618086E-4</c:v>
                </c:pt>
                <c:pt idx="1472">
                  <c:v>7.0480135831614199E-3</c:v>
                </c:pt>
                <c:pt idx="1474">
                  <c:v>1.9937088758058062E-3</c:v>
                </c:pt>
                <c:pt idx="1476">
                  <c:v>1.2406730341790314E-2</c:v>
                </c:pt>
                <c:pt idx="1477">
                  <c:v>2.1435552817287169E-3</c:v>
                </c:pt>
                <c:pt idx="1478">
                  <c:v>2.342677394682406E-4</c:v>
                </c:pt>
                <c:pt idx="1479">
                  <c:v>5.2384590913356977E-3</c:v>
                </c:pt>
                <c:pt idx="1480">
                  <c:v>4.3639716599446794E-4</c:v>
                </c:pt>
                <c:pt idx="1482">
                  <c:v>3.14256243752807E-3</c:v>
                </c:pt>
                <c:pt idx="1483">
                  <c:v>1.7593274184844361E-3</c:v>
                </c:pt>
                <c:pt idx="1485">
                  <c:v>1.1410964590735585E-3</c:v>
                </c:pt>
                <c:pt idx="1486">
                  <c:v>1.5777217870393567E-3</c:v>
                </c:pt>
                <c:pt idx="1487">
                  <c:v>9.7126510023723281E-4</c:v>
                </c:pt>
                <c:pt idx="1488">
                  <c:v>9.6465423985828461E-4</c:v>
                </c:pt>
                <c:pt idx="1489">
                  <c:v>1.5245705451754495E-3</c:v>
                </c:pt>
                <c:pt idx="1490">
                  <c:v>1.0365140899892256E-2</c:v>
                </c:pt>
                <c:pt idx="1492">
                  <c:v>1.761384642757374E-4</c:v>
                </c:pt>
                <c:pt idx="1493">
                  <c:v>7.5172569119158466E-3</c:v>
                </c:pt>
                <c:pt idx="1494">
                  <c:v>8.1992412514458825E-4</c:v>
                </c:pt>
                <c:pt idx="1496">
                  <c:v>1.1039127032895118E-3</c:v>
                </c:pt>
                <c:pt idx="1498">
                  <c:v>7.8838212296260084E-4</c:v>
                </c:pt>
                <c:pt idx="1501">
                  <c:v>4.6618800168012585E-4</c:v>
                </c:pt>
                <c:pt idx="1502">
                  <c:v>1.5453409207897789E-3</c:v>
                </c:pt>
                <c:pt idx="1503">
                  <c:v>1.1974124813058462E-3</c:v>
                </c:pt>
                <c:pt idx="1504">
                  <c:v>7.5831451082106671E-4</c:v>
                </c:pt>
                <c:pt idx="1506">
                  <c:v>8.6012046896766746E-4</c:v>
                </c:pt>
                <c:pt idx="1507">
                  <c:v>7.1334925335506084E-4</c:v>
                </c:pt>
                <c:pt idx="1509">
                  <c:v>2.6571507352526961E-4</c:v>
                </c:pt>
                <c:pt idx="1514">
                  <c:v>3.7287931940610097E-3</c:v>
                </c:pt>
                <c:pt idx="1515">
                  <c:v>2.8542010725832101E-3</c:v>
                </c:pt>
                <c:pt idx="1517">
                  <c:v>1.9768477628324395E-3</c:v>
                </c:pt>
                <c:pt idx="1518">
                  <c:v>4.5683146983755323E-3</c:v>
                </c:pt>
                <c:pt idx="1519">
                  <c:v>2.6671247263716862E-3</c:v>
                </c:pt>
                <c:pt idx="1520">
                  <c:v>2.0227082667651289E-3</c:v>
                </c:pt>
                <c:pt idx="1523">
                  <c:v>1.6237159717081475E-3</c:v>
                </c:pt>
                <c:pt idx="1525">
                  <c:v>8.6756051409733366E-3</c:v>
                </c:pt>
                <c:pt idx="1527">
                  <c:v>3.2721301904309629E-3</c:v>
                </c:pt>
                <c:pt idx="1528">
                  <c:v>5.9050914872021297E-3</c:v>
                </c:pt>
                <c:pt idx="1529">
                  <c:v>4.4736669460516427E-3</c:v>
                </c:pt>
                <c:pt idx="1531">
                  <c:v>2.6798465782930628E-3</c:v>
                </c:pt>
                <c:pt idx="1533">
                  <c:v>5.0314795891324366E-3</c:v>
                </c:pt>
                <c:pt idx="1534">
                  <c:v>1.5888218586646871E-3</c:v>
                </c:pt>
                <c:pt idx="1535">
                  <c:v>4.1801285403981524E-3</c:v>
                </c:pt>
                <c:pt idx="1536">
                  <c:v>3.8953040851135573E-3</c:v>
                </c:pt>
                <c:pt idx="1537">
                  <c:v>1.7620524444214017E-3</c:v>
                </c:pt>
                <c:pt idx="1540">
                  <c:v>1.4356885866566003E-3</c:v>
                </c:pt>
                <c:pt idx="1542">
                  <c:v>9.233442428690249E-4</c:v>
                </c:pt>
                <c:pt idx="1544">
                  <c:v>1.3461872118943096E-3</c:v>
                </c:pt>
                <c:pt idx="1545">
                  <c:v>1.6433791588044045E-3</c:v>
                </c:pt>
                <c:pt idx="1546">
                  <c:v>1.6591555761830796E-3</c:v>
                </c:pt>
                <c:pt idx="1547">
                  <c:v>3.1558124646377107E-3</c:v>
                </c:pt>
                <c:pt idx="1550">
                  <c:v>2.9336934404507443E-3</c:v>
                </c:pt>
                <c:pt idx="1551">
                  <c:v>1.2918990118801548E-3</c:v>
                </c:pt>
                <c:pt idx="1552">
                  <c:v>1.2351579796585062E-3</c:v>
                </c:pt>
                <c:pt idx="1553">
                  <c:v>2.5912627212993955E-4</c:v>
                </c:pt>
                <c:pt idx="1554">
                  <c:v>1.6659778811022006E-4</c:v>
                </c:pt>
                <c:pt idx="1555">
                  <c:v>6.185312064467003E-4</c:v>
                </c:pt>
                <c:pt idx="1557">
                  <c:v>6.6417436754555802E-4</c:v>
                </c:pt>
                <c:pt idx="1559">
                  <c:v>3.2525334327107285E-3</c:v>
                </c:pt>
                <c:pt idx="1560">
                  <c:v>4.3950052021511504E-3</c:v>
                </c:pt>
                <c:pt idx="1561">
                  <c:v>2.7970772050170132E-3</c:v>
                </c:pt>
                <c:pt idx="1563">
                  <c:v>2.0477402434340394E-4</c:v>
                </c:pt>
                <c:pt idx="1571">
                  <c:v>1.0026698935192372E-3</c:v>
                </c:pt>
                <c:pt idx="1572">
                  <c:v>4.2714376962208868E-3</c:v>
                </c:pt>
                <c:pt idx="1573">
                  <c:v>2.2679137628868846E-3</c:v>
                </c:pt>
                <c:pt idx="1575">
                  <c:v>3.5750861527993451E-4</c:v>
                </c:pt>
                <c:pt idx="1576">
                  <c:v>6.3071707846619821E-4</c:v>
                </c:pt>
                <c:pt idx="1577">
                  <c:v>4.8649095499608561E-3</c:v>
                </c:pt>
                <c:pt idx="1579">
                  <c:v>1.8076522851421647E-3</c:v>
                </c:pt>
                <c:pt idx="1582">
                  <c:v>5.1173903887655001E-3</c:v>
                </c:pt>
                <c:pt idx="1583">
                  <c:v>3.10429178357943E-3</c:v>
                </c:pt>
                <c:pt idx="1584">
                  <c:v>9.2287185178464772E-4</c:v>
                </c:pt>
                <c:pt idx="1585">
                  <c:v>1.2559957292689551E-2</c:v>
                </c:pt>
                <c:pt idx="1586">
                  <c:v>5.0240316298015238E-4</c:v>
                </c:pt>
                <c:pt idx="1588">
                  <c:v>1.5617856744528824E-3</c:v>
                </c:pt>
                <c:pt idx="1590">
                  <c:v>1.1344617069925575E-2</c:v>
                </c:pt>
                <c:pt idx="1591">
                  <c:v>8.285515538374663E-4</c:v>
                </c:pt>
                <c:pt idx="1592">
                  <c:v>2.85864902502716E-3</c:v>
                </c:pt>
                <c:pt idx="1593">
                  <c:v>2.5680465551683924E-2</c:v>
                </c:pt>
                <c:pt idx="1596">
                  <c:v>2.6757876905757188E-3</c:v>
                </c:pt>
                <c:pt idx="1597">
                  <c:v>1.3482046127771827E-2</c:v>
                </c:pt>
                <c:pt idx="1598">
                  <c:v>1.4922657174110837E-3</c:v>
                </c:pt>
                <c:pt idx="1599">
                  <c:v>3.0725010828495589E-4</c:v>
                </c:pt>
                <c:pt idx="1601">
                  <c:v>1.2641669597976192E-2</c:v>
                </c:pt>
                <c:pt idx="1604">
                  <c:v>6.7513648726018399E-3</c:v>
                </c:pt>
                <c:pt idx="1605">
                  <c:v>2.2675355592652671E-3</c:v>
                </c:pt>
                <c:pt idx="1606">
                  <c:v>3.0447004084136532E-3</c:v>
                </c:pt>
                <c:pt idx="1607">
                  <c:v>3.7058583211220235E-2</c:v>
                </c:pt>
                <c:pt idx="1608">
                  <c:v>1.4314665466849035E-3</c:v>
                </c:pt>
                <c:pt idx="1611">
                  <c:v>1.6609332825510647E-2</c:v>
                </c:pt>
                <c:pt idx="1612">
                  <c:v>4.4391411058387299E-3</c:v>
                </c:pt>
                <c:pt idx="1613">
                  <c:v>1.3914477708473066E-3</c:v>
                </c:pt>
                <c:pt idx="1614">
                  <c:v>4.0064145387168149E-3</c:v>
                </c:pt>
                <c:pt idx="1615">
                  <c:v>2.1482493406592244E-3</c:v>
                </c:pt>
                <c:pt idx="1616">
                  <c:v>1.8639723788416648E-2</c:v>
                </c:pt>
                <c:pt idx="1618">
                  <c:v>9.6693470474188076E-4</c:v>
                </c:pt>
                <c:pt idx="1619">
                  <c:v>8.8224699453400054E-3</c:v>
                </c:pt>
                <c:pt idx="1620">
                  <c:v>3.644820260664526E-3</c:v>
                </c:pt>
                <c:pt idx="1621">
                  <c:v>3.7412144032530495E-3</c:v>
                </c:pt>
                <c:pt idx="1622">
                  <c:v>3.1253401247562242E-2</c:v>
                </c:pt>
                <c:pt idx="1623">
                  <c:v>7.3939059304739305E-2</c:v>
                </c:pt>
                <c:pt idx="1628">
                  <c:v>5.124936504898595E-4</c:v>
                </c:pt>
                <c:pt idx="1638">
                  <c:v>1.0465935516663593E-3</c:v>
                </c:pt>
                <c:pt idx="1640">
                  <c:v>8.2003779834264774E-3</c:v>
                </c:pt>
                <c:pt idx="1641">
                  <c:v>8.7837578810011641E-3</c:v>
                </c:pt>
                <c:pt idx="1642">
                  <c:v>1.0922152396312879E-2</c:v>
                </c:pt>
                <c:pt idx="1643">
                  <c:v>4.8714198818573208E-3</c:v>
                </c:pt>
                <c:pt idx="1645">
                  <c:v>2.1024699642356514E-3</c:v>
                </c:pt>
                <c:pt idx="1646">
                  <c:v>1.0256592793811499E-2</c:v>
                </c:pt>
                <c:pt idx="1647">
                  <c:v>2.0784653870700234E-2</c:v>
                </c:pt>
                <c:pt idx="1649">
                  <c:v>1.236192107440184E-2</c:v>
                </c:pt>
                <c:pt idx="1650">
                  <c:v>1.3602730742174728E-2</c:v>
                </c:pt>
                <c:pt idx="1651">
                  <c:v>1.0872789003266536E-3</c:v>
                </c:pt>
                <c:pt idx="1652">
                  <c:v>1.093236409256345E-2</c:v>
                </c:pt>
                <c:pt idx="1653">
                  <c:v>1.7622843113989525E-2</c:v>
                </c:pt>
                <c:pt idx="1654">
                  <c:v>1.2641556293182445E-2</c:v>
                </c:pt>
                <c:pt idx="1655">
                  <c:v>1.0585848645295132E-2</c:v>
                </c:pt>
                <c:pt idx="1656">
                  <c:v>7.8196945318939719E-3</c:v>
                </c:pt>
                <c:pt idx="1657">
                  <c:v>7.0756545049167965E-3</c:v>
                </c:pt>
                <c:pt idx="1658">
                  <c:v>1.1956640981020466E-2</c:v>
                </c:pt>
                <c:pt idx="1659">
                  <c:v>8.5275734897440475E-3</c:v>
                </c:pt>
                <c:pt idx="1660">
                  <c:v>3.6258383933138557E-4</c:v>
                </c:pt>
                <c:pt idx="1661">
                  <c:v>5.6114979275774038E-3</c:v>
                </c:pt>
                <c:pt idx="1662">
                  <c:v>4.6663574850050477E-3</c:v>
                </c:pt>
                <c:pt idx="1663">
                  <c:v>3.8944648734806853E-2</c:v>
                </c:pt>
                <c:pt idx="1665">
                  <c:v>1.5514049173381507E-2</c:v>
                </c:pt>
                <c:pt idx="1666">
                  <c:v>5.0765246025354073E-2</c:v>
                </c:pt>
                <c:pt idx="1668">
                  <c:v>2.7880380650276419E-2</c:v>
                </c:pt>
                <c:pt idx="1670">
                  <c:v>4.6613673121133885E-3</c:v>
                </c:pt>
                <c:pt idx="1671">
                  <c:v>3.9511653529461543E-4</c:v>
                </c:pt>
                <c:pt idx="1673">
                  <c:v>7.642966228742096E-4</c:v>
                </c:pt>
                <c:pt idx="1674">
                  <c:v>2.7874111019122349E-4</c:v>
                </c:pt>
                <c:pt idx="1676">
                  <c:v>2.9683686877364669E-4</c:v>
                </c:pt>
                <c:pt idx="1677">
                  <c:v>2.0022806965342434E-3</c:v>
                </c:pt>
                <c:pt idx="1678">
                  <c:v>5.7385152145137763E-4</c:v>
                </c:pt>
                <c:pt idx="1679">
                  <c:v>6.5521102606174819E-4</c:v>
                </c:pt>
                <c:pt idx="1680">
                  <c:v>9.8722762133503401E-4</c:v>
                </c:pt>
                <c:pt idx="1681">
                  <c:v>1.2921347298611946E-3</c:v>
                </c:pt>
                <c:pt idx="1682">
                  <c:v>4.257561540549455E-3</c:v>
                </c:pt>
                <c:pt idx="1684">
                  <c:v>2.0379629244003891E-3</c:v>
                </c:pt>
                <c:pt idx="1685">
                  <c:v>6.3871176799326027E-4</c:v>
                </c:pt>
                <c:pt idx="1692">
                  <c:v>1.2467315947170673E-3</c:v>
                </c:pt>
                <c:pt idx="1693">
                  <c:v>5.8717530153366351E-3</c:v>
                </c:pt>
                <c:pt idx="1694">
                  <c:v>1.9556978737144846E-4</c:v>
                </c:pt>
                <c:pt idx="1695">
                  <c:v>5.3487795372375493E-4</c:v>
                </c:pt>
                <c:pt idx="1696">
                  <c:v>2.8170214511142461E-3</c:v>
                </c:pt>
                <c:pt idx="1698">
                  <c:v>2.7517406487193589E-4</c:v>
                </c:pt>
                <c:pt idx="1702">
                  <c:v>1.7461218616209118E-3</c:v>
                </c:pt>
                <c:pt idx="1715">
                  <c:v>3.0715906486979025E-4</c:v>
                </c:pt>
                <c:pt idx="1716">
                  <c:v>9.4302047668778889E-4</c:v>
                </c:pt>
                <c:pt idx="1719">
                  <c:v>2.1499133497650249E-3</c:v>
                </c:pt>
                <c:pt idx="1720">
                  <c:v>3.3333011046788431E-4</c:v>
                </c:pt>
                <c:pt idx="1723">
                  <c:v>6.4418080778116862E-4</c:v>
                </c:pt>
                <c:pt idx="1724">
                  <c:v>3.7428645419984173E-4</c:v>
                </c:pt>
                <c:pt idx="1727">
                  <c:v>7.5304240691417325E-4</c:v>
                </c:pt>
                <c:pt idx="1728">
                  <c:v>2.1186646656407375E-3</c:v>
                </c:pt>
                <c:pt idx="1729">
                  <c:v>1.1184573602210357E-3</c:v>
                </c:pt>
                <c:pt idx="1730">
                  <c:v>1.8432019509643658E-2</c:v>
                </c:pt>
                <c:pt idx="1732">
                  <c:v>8.5052837039242598E-3</c:v>
                </c:pt>
                <c:pt idx="1735">
                  <c:v>0.16713708229020199</c:v>
                </c:pt>
                <c:pt idx="1736">
                  <c:v>8.31764889150303E-4</c:v>
                </c:pt>
                <c:pt idx="1737">
                  <c:v>8.8684869378331088E-2</c:v>
                </c:pt>
                <c:pt idx="1740">
                  <c:v>6.8859662142867044E-4</c:v>
                </c:pt>
                <c:pt idx="1742">
                  <c:v>4.1787487682457149E-4</c:v>
                </c:pt>
                <c:pt idx="1743">
                  <c:v>8.3348345372538993E-4</c:v>
                </c:pt>
                <c:pt idx="1745">
                  <c:v>2.3054809630609978E-4</c:v>
                </c:pt>
                <c:pt idx="1747">
                  <c:v>2.1521584875277876E-3</c:v>
                </c:pt>
                <c:pt idx="1748">
                  <c:v>5.7002062597475128E-4</c:v>
                </c:pt>
                <c:pt idx="1749">
                  <c:v>1.1937009521350358E-3</c:v>
                </c:pt>
                <c:pt idx="1750">
                  <c:v>1.3532444269718778E-3</c:v>
                </c:pt>
                <c:pt idx="1751">
                  <c:v>1.3530328363724191E-3</c:v>
                </c:pt>
                <c:pt idx="1752">
                  <c:v>1.265039579871887E-3</c:v>
                </c:pt>
                <c:pt idx="1754">
                  <c:v>1.2484586840687691E-3</c:v>
                </c:pt>
                <c:pt idx="1761">
                  <c:v>4.2407321306073514E-4</c:v>
                </c:pt>
                <c:pt idx="1763">
                  <c:v>3.5159899762941631E-4</c:v>
                </c:pt>
                <c:pt idx="1768">
                  <c:v>7.4108559678967708E-4</c:v>
                </c:pt>
                <c:pt idx="1769">
                  <c:v>1.2449117121330741E-3</c:v>
                </c:pt>
                <c:pt idx="1770">
                  <c:v>2.4103314483708903E-3</c:v>
                </c:pt>
                <c:pt idx="1771">
                  <c:v>2.0287362147652214E-3</c:v>
                </c:pt>
                <c:pt idx="1772">
                  <c:v>3.8547471115056701E-3</c:v>
                </c:pt>
                <c:pt idx="1773">
                  <c:v>5.5287152502227492E-4</c:v>
                </c:pt>
                <c:pt idx="1774">
                  <c:v>6.5710460687458481E-4</c:v>
                </c:pt>
                <c:pt idx="1777">
                  <c:v>9.5323290892004604E-4</c:v>
                </c:pt>
                <c:pt idx="1778">
                  <c:v>8.9927385769436629E-4</c:v>
                </c:pt>
                <c:pt idx="1780">
                  <c:v>6.818914296984048E-4</c:v>
                </c:pt>
                <c:pt idx="1781">
                  <c:v>5.3348227047424011E-3</c:v>
                </c:pt>
                <c:pt idx="1782">
                  <c:v>1.1303985224652884E-2</c:v>
                </c:pt>
                <c:pt idx="1783">
                  <c:v>7.5177619260085725E-4</c:v>
                </c:pt>
                <c:pt idx="1784">
                  <c:v>4.1712308145757954E-4</c:v>
                </c:pt>
                <c:pt idx="1785">
                  <c:v>3.5098115382324732E-4</c:v>
                </c:pt>
                <c:pt idx="1788">
                  <c:v>3.9854485424786349E-3</c:v>
                </c:pt>
                <c:pt idx="1789">
                  <c:v>9.0143405093197938E-3</c:v>
                </c:pt>
                <c:pt idx="1790">
                  <c:v>9.2319041360063893E-4</c:v>
                </c:pt>
                <c:pt idx="1791">
                  <c:v>2.6480732070375359E-3</c:v>
                </c:pt>
                <c:pt idx="1792">
                  <c:v>4.2878427502876879E-3</c:v>
                </c:pt>
                <c:pt idx="1793">
                  <c:v>1.8622981462060127E-3</c:v>
                </c:pt>
                <c:pt idx="1794">
                  <c:v>1.5484679936740883E-3</c:v>
                </c:pt>
                <c:pt idx="1796">
                  <c:v>3.2239776873758709E-3</c:v>
                </c:pt>
                <c:pt idx="1797">
                  <c:v>1.9383296834188306E-3</c:v>
                </c:pt>
                <c:pt idx="1799">
                  <c:v>5.913962563871962E-4</c:v>
                </c:pt>
                <c:pt idx="1802">
                  <c:v>9.2280638083869725E-4</c:v>
                </c:pt>
                <c:pt idx="1804">
                  <c:v>2.1031324817165783E-3</c:v>
                </c:pt>
                <c:pt idx="1805">
                  <c:v>1.3746524984646253E-3</c:v>
                </c:pt>
                <c:pt idx="1806">
                  <c:v>4.2400492739831473E-4</c:v>
                </c:pt>
                <c:pt idx="1807">
                  <c:v>9.0279869394722912E-4</c:v>
                </c:pt>
                <c:pt idx="1808">
                  <c:v>4.4909080819271856E-3</c:v>
                </c:pt>
                <c:pt idx="1810">
                  <c:v>1.7725822934599423E-4</c:v>
                </c:pt>
                <c:pt idx="1812">
                  <c:v>5.6084110120038369E-3</c:v>
                </c:pt>
                <c:pt idx="1814">
                  <c:v>6.7499945491311035E-4</c:v>
                </c:pt>
                <c:pt idx="1815">
                  <c:v>7.0845194688039161E-4</c:v>
                </c:pt>
                <c:pt idx="1816">
                  <c:v>9.3609622803061624E-3</c:v>
                </c:pt>
                <c:pt idx="1817">
                  <c:v>0.11432074497855284</c:v>
                </c:pt>
                <c:pt idx="1818">
                  <c:v>3.3473981143956041E-2</c:v>
                </c:pt>
                <c:pt idx="1819">
                  <c:v>1.0381971514280806E-2</c:v>
                </c:pt>
                <c:pt idx="1820">
                  <c:v>1.9471670934748095E-4</c:v>
                </c:pt>
                <c:pt idx="1821">
                  <c:v>7.4088039806710247E-3</c:v>
                </c:pt>
                <c:pt idx="1822">
                  <c:v>6.2425859805057972E-2</c:v>
                </c:pt>
                <c:pt idx="1823">
                  <c:v>6.1739781873379806E-2</c:v>
                </c:pt>
                <c:pt idx="1825">
                  <c:v>2.8955488229520366E-2</c:v>
                </c:pt>
                <c:pt idx="1826">
                  <c:v>1.6077689694870602E-3</c:v>
                </c:pt>
                <c:pt idx="1827">
                  <c:v>1.9513899942969908E-2</c:v>
                </c:pt>
                <c:pt idx="1828">
                  <c:v>1.1493986388539409E-3</c:v>
                </c:pt>
                <c:pt idx="1832">
                  <c:v>3.9650386109997956E-3</c:v>
                </c:pt>
                <c:pt idx="1833">
                  <c:v>8.7785551943905457E-2</c:v>
                </c:pt>
                <c:pt idx="1834">
                  <c:v>7.4722391103192599E-4</c:v>
                </c:pt>
                <c:pt idx="1835">
                  <c:v>4.8223032500731365E-2</c:v>
                </c:pt>
                <c:pt idx="1836">
                  <c:v>2.3480099503882406E-3</c:v>
                </c:pt>
                <c:pt idx="1837">
                  <c:v>9.5155500497621122E-3</c:v>
                </c:pt>
                <c:pt idx="1838">
                  <c:v>0.12128465035323031</c:v>
                </c:pt>
                <c:pt idx="1839">
                  <c:v>6.5143870133065789E-3</c:v>
                </c:pt>
                <c:pt idx="1840">
                  <c:v>1.2776987077955873E-2</c:v>
                </c:pt>
                <c:pt idx="1841">
                  <c:v>1.8701387674773813E-2</c:v>
                </c:pt>
                <c:pt idx="1842">
                  <c:v>8.6820676820231774E-3</c:v>
                </c:pt>
                <c:pt idx="1844">
                  <c:v>1.06078182641973E-3</c:v>
                </c:pt>
                <c:pt idx="1846">
                  <c:v>1.0761579706496142E-3</c:v>
                </c:pt>
                <c:pt idx="1848">
                  <c:v>2.3502646505377547E-3</c:v>
                </c:pt>
                <c:pt idx="1849">
                  <c:v>1.3311700542254062E-2</c:v>
                </c:pt>
                <c:pt idx="1850">
                  <c:v>4.2054113255669362E-4</c:v>
                </c:pt>
                <c:pt idx="1851">
                  <c:v>5.190913272040916E-3</c:v>
                </c:pt>
                <c:pt idx="1853">
                  <c:v>3.2181546453595644E-3</c:v>
                </c:pt>
                <c:pt idx="1854">
                  <c:v>1.7851364791817845E-2</c:v>
                </c:pt>
                <c:pt idx="1855">
                  <c:v>2.2197048515493076E-2</c:v>
                </c:pt>
                <c:pt idx="1856">
                  <c:v>5.4878573213000452E-3</c:v>
                </c:pt>
                <c:pt idx="1857">
                  <c:v>3.5657294113260267E-3</c:v>
                </c:pt>
                <c:pt idx="1858">
                  <c:v>2.8848489996671197E-3</c:v>
                </c:pt>
                <c:pt idx="1860">
                  <c:v>1.0678163294333047E-2</c:v>
                </c:pt>
                <c:pt idx="1861">
                  <c:v>1.1442875328424253E-2</c:v>
                </c:pt>
                <c:pt idx="1863">
                  <c:v>8.4239570546939928E-4</c:v>
                </c:pt>
                <c:pt idx="1864">
                  <c:v>5.9774606323583727E-4</c:v>
                </c:pt>
                <c:pt idx="1865">
                  <c:v>1.8569165307053596E-3</c:v>
                </c:pt>
                <c:pt idx="1868">
                  <c:v>2.0742609754308581E-3</c:v>
                </c:pt>
                <c:pt idx="1869">
                  <c:v>6.1631894324918699E-3</c:v>
                </c:pt>
                <c:pt idx="1870">
                  <c:v>7.3553643133737333E-4</c:v>
                </c:pt>
                <c:pt idx="1871">
                  <c:v>1.1383441641882497E-3</c:v>
                </c:pt>
                <c:pt idx="1872">
                  <c:v>5.3643481795442767E-3</c:v>
                </c:pt>
                <c:pt idx="1874">
                  <c:v>2.9359773536979552E-3</c:v>
                </c:pt>
                <c:pt idx="1875">
                  <c:v>1.6319559333335396E-3</c:v>
                </c:pt>
                <c:pt idx="1877">
                  <c:v>1.3021003987018977E-3</c:v>
                </c:pt>
                <c:pt idx="1881">
                  <c:v>2.4428610432876943E-3</c:v>
                </c:pt>
                <c:pt idx="1882">
                  <c:v>3.4870450620375394E-3</c:v>
                </c:pt>
                <c:pt idx="1883">
                  <c:v>4.8466466391359824E-3</c:v>
                </c:pt>
                <c:pt idx="1884">
                  <c:v>1.9404266602125898E-3</c:v>
                </c:pt>
                <c:pt idx="1885">
                  <c:v>2.5873785125034676E-3</c:v>
                </c:pt>
                <c:pt idx="1886">
                  <c:v>1.0039763486648146E-3</c:v>
                </c:pt>
                <c:pt idx="1888">
                  <c:v>8.271475123995526E-3</c:v>
                </c:pt>
                <c:pt idx="1890">
                  <c:v>2.0927512351326802E-3</c:v>
                </c:pt>
                <c:pt idx="1891">
                  <c:v>3.9111170340594978E-3</c:v>
                </c:pt>
                <c:pt idx="1892">
                  <c:v>1.0129745745227282E-2</c:v>
                </c:pt>
                <c:pt idx="1893">
                  <c:v>1.0447370826885963E-2</c:v>
                </c:pt>
                <c:pt idx="1894">
                  <c:v>7.9346398015234796E-4</c:v>
                </c:pt>
                <c:pt idx="1895">
                  <c:v>8.1983760818217025E-3</c:v>
                </c:pt>
                <c:pt idx="1897">
                  <c:v>2.3945816851064167E-3</c:v>
                </c:pt>
                <c:pt idx="1898">
                  <c:v>1.1351275736036154E-3</c:v>
                </c:pt>
                <c:pt idx="1899">
                  <c:v>5.6504223317285288E-3</c:v>
                </c:pt>
                <c:pt idx="1901">
                  <c:v>6.907165215710515E-4</c:v>
                </c:pt>
                <c:pt idx="1903">
                  <c:v>4.6108146189744528E-3</c:v>
                </c:pt>
                <c:pt idx="1904">
                  <c:v>1.0545462670829456E-3</c:v>
                </c:pt>
                <c:pt idx="1906">
                  <c:v>3.550570727356274E-3</c:v>
                </c:pt>
                <c:pt idx="1907">
                  <c:v>2.5099190349200814E-3</c:v>
                </c:pt>
                <c:pt idx="1908">
                  <c:v>1.5296453390083937E-3</c:v>
                </c:pt>
                <c:pt idx="1909">
                  <c:v>6.0797150927816039E-3</c:v>
                </c:pt>
                <c:pt idx="1910">
                  <c:v>1.9205480880764699E-3</c:v>
                </c:pt>
                <c:pt idx="1914">
                  <c:v>7.8695331458329201E-3</c:v>
                </c:pt>
                <c:pt idx="1915">
                  <c:v>3.093211868755844E-3</c:v>
                </c:pt>
                <c:pt idx="1916">
                  <c:v>4.3225881817998274E-3</c:v>
                </c:pt>
                <c:pt idx="1918">
                  <c:v>1.1629264988839467E-2</c:v>
                </c:pt>
                <c:pt idx="1919">
                  <c:v>4.1030961706361871E-3</c:v>
                </c:pt>
                <c:pt idx="1922">
                  <c:v>5.6350141474870111E-3</c:v>
                </c:pt>
                <c:pt idx="1924">
                  <c:v>3.3941916843301932E-3</c:v>
                </c:pt>
                <c:pt idx="1925">
                  <c:v>1.3894054415205413E-2</c:v>
                </c:pt>
                <c:pt idx="1926">
                  <c:v>2.1216059238234487E-3</c:v>
                </c:pt>
                <c:pt idx="1927">
                  <c:v>4.8843682739027512E-3</c:v>
                </c:pt>
                <c:pt idx="1928">
                  <c:v>4.721282843382908E-3</c:v>
                </c:pt>
                <c:pt idx="1929">
                  <c:v>6.52812880683863E-3</c:v>
                </c:pt>
                <c:pt idx="1933">
                  <c:v>1.5373874387945166E-3</c:v>
                </c:pt>
                <c:pt idx="1934">
                  <c:v>2.1738894895907191E-3</c:v>
                </c:pt>
                <c:pt idx="1935">
                  <c:v>1.2229713108768167E-3</c:v>
                </c:pt>
                <c:pt idx="1936">
                  <c:v>1.7931730925410221E-3</c:v>
                </c:pt>
                <c:pt idx="1940">
                  <c:v>8.0776617618749311E-4</c:v>
                </c:pt>
                <c:pt idx="1941">
                  <c:v>2.454303085908255E-3</c:v>
                </c:pt>
                <c:pt idx="1942">
                  <c:v>9.9505098714368877E-5</c:v>
                </c:pt>
                <c:pt idx="1943">
                  <c:v>1.8962640874224052E-3</c:v>
                </c:pt>
                <c:pt idx="1944">
                  <c:v>1.8227299449710102E-3</c:v>
                </c:pt>
                <c:pt idx="1945">
                  <c:v>1.6226186800763626E-3</c:v>
                </c:pt>
                <c:pt idx="1946">
                  <c:v>3.0245956099793836E-3</c:v>
                </c:pt>
                <c:pt idx="1948">
                  <c:v>1.2914956959846151E-3</c:v>
                </c:pt>
                <c:pt idx="1949">
                  <c:v>1.2040081622692949E-3</c:v>
                </c:pt>
                <c:pt idx="1950">
                  <c:v>2.9768614207207407E-4</c:v>
                </c:pt>
                <c:pt idx="1951">
                  <c:v>1.0209844007948912E-3</c:v>
                </c:pt>
                <c:pt idx="1952">
                  <c:v>3.8498979531181616E-4</c:v>
                </c:pt>
                <c:pt idx="1954">
                  <c:v>6.7642564534768253E-3</c:v>
                </c:pt>
                <c:pt idx="1955">
                  <c:v>1.3889910980558414E-2</c:v>
                </c:pt>
                <c:pt idx="1957">
                  <c:v>8.979925619586192E-4</c:v>
                </c:pt>
                <c:pt idx="1958">
                  <c:v>1.1052449202748713E-3</c:v>
                </c:pt>
                <c:pt idx="1959">
                  <c:v>1.9749932469350574E-3</c:v>
                </c:pt>
                <c:pt idx="1960">
                  <c:v>2.0034333232383825E-3</c:v>
                </c:pt>
                <c:pt idx="1961">
                  <c:v>1.1078299500913292E-3</c:v>
                </c:pt>
                <c:pt idx="1962">
                  <c:v>1.2221210924311216E-3</c:v>
                </c:pt>
                <c:pt idx="1963">
                  <c:v>1.9575509052443079E-2</c:v>
                </c:pt>
                <c:pt idx="1964">
                  <c:v>4.6259036063056704E-3</c:v>
                </c:pt>
                <c:pt idx="1966">
                  <c:v>2.3307819765941351E-3</c:v>
                </c:pt>
                <c:pt idx="1967">
                  <c:v>5.0598961743888986E-3</c:v>
                </c:pt>
                <c:pt idx="1968">
                  <c:v>2.9172908845869309E-3</c:v>
                </c:pt>
                <c:pt idx="1969">
                  <c:v>1.7648963768823679E-3</c:v>
                </c:pt>
                <c:pt idx="1970">
                  <c:v>1.441084578608468E-3</c:v>
                </c:pt>
                <c:pt idx="1971">
                  <c:v>1.1846365557350993E-2</c:v>
                </c:pt>
                <c:pt idx="1972">
                  <c:v>5.6463870814274231E-3</c:v>
                </c:pt>
                <c:pt idx="1975">
                  <c:v>8.9668735012592028E-3</c:v>
                </c:pt>
                <c:pt idx="1976">
                  <c:v>1.0242239424308292E-3</c:v>
                </c:pt>
                <c:pt idx="1977">
                  <c:v>7.1119073154012231E-3</c:v>
                </c:pt>
                <c:pt idx="1979">
                  <c:v>6.9821335670135708E-4</c:v>
                </c:pt>
                <c:pt idx="1980">
                  <c:v>2.0820086050029529E-3</c:v>
                </c:pt>
                <c:pt idx="1982">
                  <c:v>8.0412988832622757E-4</c:v>
                </c:pt>
                <c:pt idx="1983">
                  <c:v>1.2433388018477953E-3</c:v>
                </c:pt>
                <c:pt idx="1984">
                  <c:v>9.2591456975610487E-3</c:v>
                </c:pt>
                <c:pt idx="1987">
                  <c:v>4.7138541254248271E-4</c:v>
                </c:pt>
                <c:pt idx="1988">
                  <c:v>4.710626655542405E-3</c:v>
                </c:pt>
                <c:pt idx="1989">
                  <c:v>2.4377066954165791E-4</c:v>
                </c:pt>
                <c:pt idx="1990">
                  <c:v>9.868207900932699E-4</c:v>
                </c:pt>
                <c:pt idx="1991">
                  <c:v>5.7378692806021661E-3</c:v>
                </c:pt>
                <c:pt idx="1992">
                  <c:v>3.0734177654029972E-3</c:v>
                </c:pt>
                <c:pt idx="1995">
                  <c:v>3.5076830171810367E-3</c:v>
                </c:pt>
                <c:pt idx="1996">
                  <c:v>3.0059137899571473E-3</c:v>
                </c:pt>
                <c:pt idx="1997">
                  <c:v>1.5180114433286458E-3</c:v>
                </c:pt>
                <c:pt idx="1998">
                  <c:v>5.8025082761647782E-3</c:v>
                </c:pt>
                <c:pt idx="1999">
                  <c:v>5.2269831059014241E-3</c:v>
                </c:pt>
                <c:pt idx="2000">
                  <c:v>2.3257905273117679E-3</c:v>
                </c:pt>
                <c:pt idx="2001">
                  <c:v>2.5334651799276608E-3</c:v>
                </c:pt>
                <c:pt idx="2002">
                  <c:v>1.0743422856420574E-3</c:v>
                </c:pt>
                <c:pt idx="2003">
                  <c:v>3.8159310256656452E-3</c:v>
                </c:pt>
                <c:pt idx="2004">
                  <c:v>4.9827322160634823E-3</c:v>
                </c:pt>
                <c:pt idx="2005">
                  <c:v>6.654306609911603E-4</c:v>
                </c:pt>
                <c:pt idx="2006">
                  <c:v>1.2224276271486716E-3</c:v>
                </c:pt>
                <c:pt idx="2007">
                  <c:v>3.4439688479332444E-3</c:v>
                </c:pt>
                <c:pt idx="2009">
                  <c:v>4.1958292823207876E-4</c:v>
                </c:pt>
                <c:pt idx="2010">
                  <c:v>7.993874262991746E-4</c:v>
                </c:pt>
                <c:pt idx="2011">
                  <c:v>7.2311772820431901E-4</c:v>
                </c:pt>
                <c:pt idx="2012">
                  <c:v>1.0052565697846088E-3</c:v>
                </c:pt>
                <c:pt idx="2014">
                  <c:v>3.2385087046648145E-3</c:v>
                </c:pt>
                <c:pt idx="2015">
                  <c:v>1.9670062835617872E-3</c:v>
                </c:pt>
                <c:pt idx="2016">
                  <c:v>1.4557015072874829E-3</c:v>
                </c:pt>
                <c:pt idx="2017">
                  <c:v>6.6553666567354406E-3</c:v>
                </c:pt>
                <c:pt idx="2018">
                  <c:v>2.0947709082142865E-3</c:v>
                </c:pt>
                <c:pt idx="2019">
                  <c:v>6.179597431312363E-4</c:v>
                </c:pt>
                <c:pt idx="2020">
                  <c:v>1.9380684198443121E-3</c:v>
                </c:pt>
                <c:pt idx="2022">
                  <c:v>1.1253258555367157E-2</c:v>
                </c:pt>
                <c:pt idx="2023">
                  <c:v>4.8484034687632932E-3</c:v>
                </c:pt>
                <c:pt idx="2025">
                  <c:v>1.0367094876685206E-2</c:v>
                </c:pt>
                <c:pt idx="2026">
                  <c:v>2.2773725836139732E-2</c:v>
                </c:pt>
                <c:pt idx="2027">
                  <c:v>3.4209658015897258E-4</c:v>
                </c:pt>
                <c:pt idx="2028">
                  <c:v>6.1995629456263789E-3</c:v>
                </c:pt>
                <c:pt idx="2029">
                  <c:v>1.3233971702274114E-3</c:v>
                </c:pt>
                <c:pt idx="2031">
                  <c:v>1.2647064605035721E-3</c:v>
                </c:pt>
                <c:pt idx="2032">
                  <c:v>1.439311193858776E-2</c:v>
                </c:pt>
                <c:pt idx="2035">
                  <c:v>6.7518105202618766E-3</c:v>
                </c:pt>
                <c:pt idx="2036">
                  <c:v>1.5329274012005345E-2</c:v>
                </c:pt>
                <c:pt idx="2038">
                  <c:v>5.8575300882501256E-3</c:v>
                </c:pt>
                <c:pt idx="2039">
                  <c:v>1.325303832990642E-2</c:v>
                </c:pt>
                <c:pt idx="2040">
                  <c:v>3.6596172683496736E-3</c:v>
                </c:pt>
                <c:pt idx="2041">
                  <c:v>3.3467230686871394E-2</c:v>
                </c:pt>
                <c:pt idx="2042">
                  <c:v>5.3208087435296664E-4</c:v>
                </c:pt>
                <c:pt idx="2043">
                  <c:v>9.5859562871117093E-4</c:v>
                </c:pt>
                <c:pt idx="2044">
                  <c:v>4.6681432722038407E-3</c:v>
                </c:pt>
                <c:pt idx="2045">
                  <c:v>3.6178191120751947E-4</c:v>
                </c:pt>
                <c:pt idx="2046">
                  <c:v>5.0689273642875847E-4</c:v>
                </c:pt>
                <c:pt idx="2047">
                  <c:v>4.5543986905363231E-4</c:v>
                </c:pt>
                <c:pt idx="2050">
                  <c:v>1.0384617545401635E-3</c:v>
                </c:pt>
                <c:pt idx="2051">
                  <c:v>4.6600464942645756E-3</c:v>
                </c:pt>
                <c:pt idx="2052">
                  <c:v>1.3327197542945936E-3</c:v>
                </c:pt>
                <c:pt idx="2054">
                  <c:v>2.0468833201125118E-3</c:v>
                </c:pt>
                <c:pt idx="2055">
                  <c:v>1.7658732387561488E-3</c:v>
                </c:pt>
                <c:pt idx="2058">
                  <c:v>5.6914306390751738E-3</c:v>
                </c:pt>
                <c:pt idx="2060">
                  <c:v>5.1844846837281321E-4</c:v>
                </c:pt>
                <c:pt idx="2061">
                  <c:v>4.4533361284691186E-3</c:v>
                </c:pt>
                <c:pt idx="2062">
                  <c:v>6.7523952932685895E-3</c:v>
                </c:pt>
                <c:pt idx="2063">
                  <c:v>4.7415283474571025E-4</c:v>
                </c:pt>
                <c:pt idx="2064">
                  <c:v>3.0502714275603008E-3</c:v>
                </c:pt>
                <c:pt idx="2065">
                  <c:v>3.5232626892896853E-3</c:v>
                </c:pt>
                <c:pt idx="2068">
                  <c:v>1.9046731781556525E-3</c:v>
                </c:pt>
                <c:pt idx="2069">
                  <c:v>2.7156975923946945E-3</c:v>
                </c:pt>
                <c:pt idx="2070">
                  <c:v>4.9907612668388009E-3</c:v>
                </c:pt>
                <c:pt idx="2071">
                  <c:v>3.2601991152705037E-3</c:v>
                </c:pt>
                <c:pt idx="2072">
                  <c:v>1.7456731513674274E-3</c:v>
                </c:pt>
                <c:pt idx="2075">
                  <c:v>8.7930767190042708E-4</c:v>
                </c:pt>
                <c:pt idx="2079">
                  <c:v>8.5367422122919654E-4</c:v>
                </c:pt>
                <c:pt idx="2080">
                  <c:v>4.8491581890372666E-4</c:v>
                </c:pt>
                <c:pt idx="2081">
                  <c:v>4.5264472287518374E-4</c:v>
                </c:pt>
                <c:pt idx="2083">
                  <c:v>8.33548238926609E-4</c:v>
                </c:pt>
                <c:pt idx="2084">
                  <c:v>8.3807205040855031E-4</c:v>
                </c:pt>
                <c:pt idx="2085">
                  <c:v>5.2637832783685335E-4</c:v>
                </c:pt>
                <c:pt idx="2087">
                  <c:v>5.2097872378611151E-4</c:v>
                </c:pt>
                <c:pt idx="2088">
                  <c:v>1.7041954597110196E-3</c:v>
                </c:pt>
                <c:pt idx="2089">
                  <c:v>5.4246881919713693E-4</c:v>
                </c:pt>
                <c:pt idx="2092">
                  <c:v>9.2463261767354512E-4</c:v>
                </c:pt>
                <c:pt idx="2098">
                  <c:v>1.3080716127475984E-3</c:v>
                </c:pt>
                <c:pt idx="2099">
                  <c:v>1.2213680070288196E-3</c:v>
                </c:pt>
                <c:pt idx="2102">
                  <c:v>3.8806387247566795E-4</c:v>
                </c:pt>
                <c:pt idx="2103">
                  <c:v>1.8581206843968417E-3</c:v>
                </c:pt>
                <c:pt idx="2105">
                  <c:v>4.2468161294012991E-4</c:v>
                </c:pt>
                <c:pt idx="2107">
                  <c:v>8.7834915581727808E-4</c:v>
                </c:pt>
                <c:pt idx="2108">
                  <c:v>3.2621404001006597E-4</c:v>
                </c:pt>
                <c:pt idx="2110">
                  <c:v>2.1279609776426322E-4</c:v>
                </c:pt>
                <c:pt idx="2113">
                  <c:v>1.8739982802373344E-3</c:v>
                </c:pt>
                <c:pt idx="2114">
                  <c:v>4.6581451884349949E-3</c:v>
                </c:pt>
                <c:pt idx="2115">
                  <c:v>6.3745257114126096E-4</c:v>
                </c:pt>
                <c:pt idx="2116">
                  <c:v>1.0007200001842154E-3</c:v>
                </c:pt>
                <c:pt idx="2117">
                  <c:v>4.5437155856128796E-3</c:v>
                </c:pt>
                <c:pt idx="2119">
                  <c:v>5.7048741367498107E-3</c:v>
                </c:pt>
                <c:pt idx="2122">
                  <c:v>1.22390499344944E-2</c:v>
                </c:pt>
                <c:pt idx="2124">
                  <c:v>3.2516500562228051E-3</c:v>
                </c:pt>
                <c:pt idx="2125">
                  <c:v>8.2468358067862273E-3</c:v>
                </c:pt>
                <c:pt idx="2126">
                  <c:v>4.2585109767686825E-3</c:v>
                </c:pt>
                <c:pt idx="2127">
                  <c:v>3.7079209784282949E-3</c:v>
                </c:pt>
                <c:pt idx="2128">
                  <c:v>5.3460549330428915E-3</c:v>
                </c:pt>
                <c:pt idx="2129">
                  <c:v>9.0400236635630824E-4</c:v>
                </c:pt>
                <c:pt idx="2130">
                  <c:v>1.0971659277671476E-3</c:v>
                </c:pt>
                <c:pt idx="2138">
                  <c:v>4.0222021831239687E-4</c:v>
                </c:pt>
                <c:pt idx="2142">
                  <c:v>2.242524930199928E-3</c:v>
                </c:pt>
                <c:pt idx="2143">
                  <c:v>9.5830624898242866E-4</c:v>
                </c:pt>
                <c:pt idx="2144">
                  <c:v>2.0920237594121479E-3</c:v>
                </c:pt>
                <c:pt idx="2145">
                  <c:v>2.4467951399353579E-3</c:v>
                </c:pt>
                <c:pt idx="2147">
                  <c:v>1.1580149682814654E-3</c:v>
                </c:pt>
                <c:pt idx="2148">
                  <c:v>2.669521349011726E-3</c:v>
                </c:pt>
                <c:pt idx="2152">
                  <c:v>2.6580334009807835E-3</c:v>
                </c:pt>
                <c:pt idx="2153">
                  <c:v>3.5443920685000784E-3</c:v>
                </c:pt>
                <c:pt idx="2155">
                  <c:v>1.041204947647487E-3</c:v>
                </c:pt>
                <c:pt idx="2156">
                  <c:v>1.87560984692689E-3</c:v>
                </c:pt>
                <c:pt idx="2158">
                  <c:v>3.9505141728909425E-3</c:v>
                </c:pt>
                <c:pt idx="2160">
                  <c:v>3.0397508604705424E-3</c:v>
                </c:pt>
                <c:pt idx="2161">
                  <c:v>8.7690840716882592E-4</c:v>
                </c:pt>
                <c:pt idx="2165">
                  <c:v>9.3887774990632504E-4</c:v>
                </c:pt>
                <c:pt idx="2168">
                  <c:v>1.4760651116136137E-3</c:v>
                </c:pt>
                <c:pt idx="2170">
                  <c:v>4.7305700184616285E-4</c:v>
                </c:pt>
                <c:pt idx="2171">
                  <c:v>2.3389149049820599E-3</c:v>
                </c:pt>
                <c:pt idx="2172">
                  <c:v>3.9637410984451503E-3</c:v>
                </c:pt>
                <c:pt idx="2174">
                  <c:v>9.1335498343787704E-4</c:v>
                </c:pt>
                <c:pt idx="2176">
                  <c:v>1.2545882049837839E-4</c:v>
                </c:pt>
                <c:pt idx="2177">
                  <c:v>1.8097403511823954E-4</c:v>
                </c:pt>
                <c:pt idx="2180">
                  <c:v>1.1889976694520548E-3</c:v>
                </c:pt>
                <c:pt idx="2181">
                  <c:v>5.1773193562489441E-4</c:v>
                </c:pt>
                <c:pt idx="2182">
                  <c:v>1.4485684158060642E-3</c:v>
                </c:pt>
                <c:pt idx="2183">
                  <c:v>2.4149003465869668E-3</c:v>
                </c:pt>
                <c:pt idx="2184">
                  <c:v>1.2517951718583669E-3</c:v>
                </c:pt>
                <c:pt idx="2185">
                  <c:v>1.4700227871623081E-4</c:v>
                </c:pt>
                <c:pt idx="2187">
                  <c:v>8.9013796489123911E-4</c:v>
                </c:pt>
                <c:pt idx="2190">
                  <c:v>6.664718540729639E-4</c:v>
                </c:pt>
                <c:pt idx="2191">
                  <c:v>2.5637189491263183E-3</c:v>
                </c:pt>
                <c:pt idx="2194">
                  <c:v>9.2728230587909646E-3</c:v>
                </c:pt>
                <c:pt idx="2197">
                  <c:v>1.3309134642172774E-2</c:v>
                </c:pt>
                <c:pt idx="2199">
                  <c:v>2.1971364617649543E-2</c:v>
                </c:pt>
                <c:pt idx="2200">
                  <c:v>5.9301309485566801E-4</c:v>
                </c:pt>
                <c:pt idx="2201">
                  <c:v>1.0622381448020574E-3</c:v>
                </c:pt>
                <c:pt idx="2202">
                  <c:v>8.5031795570977026E-3</c:v>
                </c:pt>
                <c:pt idx="2203">
                  <c:v>1.0221437207976261E-3</c:v>
                </c:pt>
                <c:pt idx="2209">
                  <c:v>9.6179440688515727E-4</c:v>
                </c:pt>
                <c:pt idx="2210">
                  <c:v>1.5128555939308543E-4</c:v>
                </c:pt>
                <c:pt idx="2212">
                  <c:v>8.4495971267195438E-4</c:v>
                </c:pt>
                <c:pt idx="2214">
                  <c:v>2.235694059260271E-4</c:v>
                </c:pt>
                <c:pt idx="2217">
                  <c:v>2.5589691957121773E-3</c:v>
                </c:pt>
                <c:pt idx="2218">
                  <c:v>6.0651274131724459E-4</c:v>
                </c:pt>
                <c:pt idx="2219">
                  <c:v>2.32362888956538E-3</c:v>
                </c:pt>
                <c:pt idx="2220">
                  <c:v>3.3378989889960397E-4</c:v>
                </c:pt>
                <c:pt idx="2221">
                  <c:v>6.1227772554243586E-4</c:v>
                </c:pt>
                <c:pt idx="2222">
                  <c:v>2.6116416175056452E-3</c:v>
                </c:pt>
                <c:pt idx="2223">
                  <c:v>2.6286552465575963E-4</c:v>
                </c:pt>
                <c:pt idx="2225">
                  <c:v>9.3654005045607479E-4</c:v>
                </c:pt>
                <c:pt idx="2231">
                  <c:v>9.0480925057256532E-4</c:v>
                </c:pt>
                <c:pt idx="2232">
                  <c:v>1.5480012886684295E-3</c:v>
                </c:pt>
                <c:pt idx="2237">
                  <c:v>4.9784894056963309E-4</c:v>
                </c:pt>
                <c:pt idx="2239">
                  <c:v>2.2358545570188883E-3</c:v>
                </c:pt>
                <c:pt idx="2243">
                  <c:v>1.1004159747560284E-2</c:v>
                </c:pt>
                <c:pt idx="2244">
                  <c:v>7.5379580490195512E-4</c:v>
                </c:pt>
                <c:pt idx="2247">
                  <c:v>3.3830484635045269E-3</c:v>
                </c:pt>
                <c:pt idx="2249">
                  <c:v>3.6669051690301525E-3</c:v>
                </c:pt>
                <c:pt idx="2252">
                  <c:v>5.9004410686777139E-3</c:v>
                </c:pt>
                <c:pt idx="2253">
                  <c:v>1.3310586080748444E-3</c:v>
                </c:pt>
                <c:pt idx="2255">
                  <c:v>2.819232120125823E-3</c:v>
                </c:pt>
                <c:pt idx="2259">
                  <c:v>9.4859982681632371E-3</c:v>
                </c:pt>
                <c:pt idx="2260">
                  <c:v>1.8982231562369488E-3</c:v>
                </c:pt>
                <c:pt idx="2261">
                  <c:v>3.4865070635482481E-3</c:v>
                </c:pt>
                <c:pt idx="2262">
                  <c:v>1.5375606053614438E-3</c:v>
                </c:pt>
                <c:pt idx="2264">
                  <c:v>1.5774849985770898E-3</c:v>
                </c:pt>
                <c:pt idx="2265">
                  <c:v>1.9784882511213425E-3</c:v>
                </c:pt>
                <c:pt idx="2266">
                  <c:v>2.1941240854240305E-4</c:v>
                </c:pt>
                <c:pt idx="2267">
                  <c:v>5.0318425331248194E-4</c:v>
                </c:pt>
                <c:pt idx="2270">
                  <c:v>1.8613691620081511E-3</c:v>
                </c:pt>
                <c:pt idx="2271">
                  <c:v>9.7286009592704465E-3</c:v>
                </c:pt>
                <c:pt idx="2273">
                  <c:v>7.8503532233302063E-4</c:v>
                </c:pt>
                <c:pt idx="2275">
                  <c:v>3.4402367625459236E-4</c:v>
                </c:pt>
                <c:pt idx="2276">
                  <c:v>3.7177924229037846E-3</c:v>
                </c:pt>
                <c:pt idx="2278">
                  <c:v>2.3353657598330389E-4</c:v>
                </c:pt>
                <c:pt idx="2282">
                  <c:v>1.0779945021316371E-3</c:v>
                </c:pt>
                <c:pt idx="2283">
                  <c:v>4.8078887520813194E-4</c:v>
                </c:pt>
                <c:pt idx="2284">
                  <c:v>1.7276605892606165E-4</c:v>
                </c:pt>
                <c:pt idx="2287">
                  <c:v>3.3485414329987933E-4</c:v>
                </c:pt>
                <c:pt idx="2293">
                  <c:v>6.4694399230109262E-4</c:v>
                </c:pt>
                <c:pt idx="2296">
                  <c:v>1.6359663926291247E-4</c:v>
                </c:pt>
                <c:pt idx="2297">
                  <c:v>1.9335898439467347E-4</c:v>
                </c:pt>
                <c:pt idx="2298">
                  <c:v>5.1524931393852856E-4</c:v>
                </c:pt>
                <c:pt idx="2299">
                  <c:v>4.6707323135339486E-4</c:v>
                </c:pt>
                <c:pt idx="2300">
                  <c:v>4.483319952817168E-4</c:v>
                </c:pt>
                <c:pt idx="2307">
                  <c:v>2.5606084556765996E-4</c:v>
                </c:pt>
                <c:pt idx="2314">
                  <c:v>7.1900001289209679E-3</c:v>
                </c:pt>
                <c:pt idx="2315">
                  <c:v>5.0296395373425177E-4</c:v>
                </c:pt>
                <c:pt idx="2316">
                  <c:v>4.822568120123303E-2</c:v>
                </c:pt>
                <c:pt idx="2317">
                  <c:v>2.5328162683499335E-2</c:v>
                </c:pt>
                <c:pt idx="2318">
                  <c:v>3.9679934071107665E-3</c:v>
                </c:pt>
                <c:pt idx="2319">
                  <c:v>3.985972738404113E-2</c:v>
                </c:pt>
                <c:pt idx="2320">
                  <c:v>1.1692339826510219E-2</c:v>
                </c:pt>
                <c:pt idx="2321">
                  <c:v>2.0762471137964551E-3</c:v>
                </c:pt>
                <c:pt idx="2322">
                  <c:v>1.0629835420900705E-3</c:v>
                </c:pt>
                <c:pt idx="2323">
                  <c:v>1.6775610722954799E-3</c:v>
                </c:pt>
                <c:pt idx="2325">
                  <c:v>2.3469177147025489E-3</c:v>
                </c:pt>
                <c:pt idx="2327">
                  <c:v>5.4022287020063532E-4</c:v>
                </c:pt>
                <c:pt idx="2328">
                  <c:v>1.1571690499534775E-3</c:v>
                </c:pt>
                <c:pt idx="2329">
                  <c:v>2.8379754202539987E-3</c:v>
                </c:pt>
                <c:pt idx="2330">
                  <c:v>1.8758904196837956E-3</c:v>
                </c:pt>
                <c:pt idx="2331">
                  <c:v>6.9188353051502147E-4</c:v>
                </c:pt>
                <c:pt idx="2333">
                  <c:v>7.0437348039635529E-4</c:v>
                </c:pt>
                <c:pt idx="2336">
                  <c:v>7.360406668607207E-4</c:v>
                </c:pt>
                <c:pt idx="2337">
                  <c:v>1.9847370895523781E-4</c:v>
                </c:pt>
                <c:pt idx="2338">
                  <c:v>1.2177632762428894E-3</c:v>
                </c:pt>
                <c:pt idx="2340">
                  <c:v>3.7306790172961235E-3</c:v>
                </c:pt>
                <c:pt idx="2341">
                  <c:v>6.0496717978056867E-4</c:v>
                </c:pt>
                <c:pt idx="2344">
                  <c:v>1.2921011815005836E-3</c:v>
                </c:pt>
                <c:pt idx="2345">
                  <c:v>4.1501806695823129E-4</c:v>
                </c:pt>
                <c:pt idx="2346">
                  <c:v>6.0977516288715625E-4</c:v>
                </c:pt>
                <c:pt idx="2347">
                  <c:v>1.5012090298562634E-3</c:v>
                </c:pt>
                <c:pt idx="2348">
                  <c:v>1.25978771463436E-3</c:v>
                </c:pt>
                <c:pt idx="2349">
                  <c:v>1.2025105768150772E-3</c:v>
                </c:pt>
                <c:pt idx="2350">
                  <c:v>1.1041867878303566E-3</c:v>
                </c:pt>
                <c:pt idx="2353">
                  <c:v>8.0326479643494993E-4</c:v>
                </c:pt>
                <c:pt idx="2354">
                  <c:v>1.0809635903453547E-3</c:v>
                </c:pt>
                <c:pt idx="2355">
                  <c:v>7.0102265659318964E-3</c:v>
                </c:pt>
                <c:pt idx="2357">
                  <c:v>8.2531347316651769E-3</c:v>
                </c:pt>
                <c:pt idx="2361">
                  <c:v>9.1430795594159231E-2</c:v>
                </c:pt>
                <c:pt idx="2362">
                  <c:v>6.0835209152642292E-3</c:v>
                </c:pt>
                <c:pt idx="2363">
                  <c:v>6.8028866998068723E-3</c:v>
                </c:pt>
                <c:pt idx="2364">
                  <c:v>8.0120357454104597E-3</c:v>
                </c:pt>
                <c:pt idx="2366">
                  <c:v>2.7731669041281111E-2</c:v>
                </c:pt>
                <c:pt idx="2367">
                  <c:v>1.7321144322042674E-2</c:v>
                </c:pt>
                <c:pt idx="2369">
                  <c:v>4.0206336492834775E-2</c:v>
                </c:pt>
                <c:pt idx="2371">
                  <c:v>9.3505697955300303E-4</c:v>
                </c:pt>
                <c:pt idx="2372">
                  <c:v>2.2016863915002858E-3</c:v>
                </c:pt>
                <c:pt idx="2374">
                  <c:v>3.466680663843529E-3</c:v>
                </c:pt>
                <c:pt idx="2375">
                  <c:v>1.2061587239048052E-3</c:v>
                </c:pt>
                <c:pt idx="2376">
                  <c:v>9.4016470765667208E-3</c:v>
                </c:pt>
                <c:pt idx="2377">
                  <c:v>1.6257601095651889E-3</c:v>
                </c:pt>
                <c:pt idx="2378">
                  <c:v>1.946486824115665E-2</c:v>
                </c:pt>
                <c:pt idx="2381">
                  <c:v>1.8699739347039546E-2</c:v>
                </c:pt>
                <c:pt idx="2385">
                  <c:v>6.9193067601320494E-3</c:v>
                </c:pt>
                <c:pt idx="2386">
                  <c:v>2.0399370416215611E-2</c:v>
                </c:pt>
                <c:pt idx="2388">
                  <c:v>2.2763084890562582E-4</c:v>
                </c:pt>
                <c:pt idx="2389">
                  <c:v>1.5228439850690034E-3</c:v>
                </c:pt>
                <c:pt idx="2390">
                  <c:v>0.10387765009278709</c:v>
                </c:pt>
                <c:pt idx="2391">
                  <c:v>4.5590577711516943E-2</c:v>
                </c:pt>
                <c:pt idx="2392">
                  <c:v>3.1557848628437198E-2</c:v>
                </c:pt>
                <c:pt idx="2395">
                  <c:v>7.2842055827149588E-2</c:v>
                </c:pt>
                <c:pt idx="2396">
                  <c:v>0.10433755061865163</c:v>
                </c:pt>
                <c:pt idx="2397">
                  <c:v>1.6893294306711944E-2</c:v>
                </c:pt>
                <c:pt idx="2398">
                  <c:v>4.9306929537103361E-2</c:v>
                </c:pt>
                <c:pt idx="2399">
                  <c:v>5.6562718579216947E-3</c:v>
                </c:pt>
                <c:pt idx="2401">
                  <c:v>3.1102573360446734E-3</c:v>
                </c:pt>
                <c:pt idx="2402">
                  <c:v>2.9357563488177321E-2</c:v>
                </c:pt>
                <c:pt idx="2403">
                  <c:v>2.0486348050242902E-2</c:v>
                </c:pt>
                <c:pt idx="2404">
                  <c:v>6.2065569296231575E-2</c:v>
                </c:pt>
                <c:pt idx="2405">
                  <c:v>5.2535212260857366E-3</c:v>
                </c:pt>
                <c:pt idx="2406">
                  <c:v>8.5419312800990297E-4</c:v>
                </c:pt>
                <c:pt idx="2407">
                  <c:v>3.5471707043352514E-2</c:v>
                </c:pt>
                <c:pt idx="2408">
                  <c:v>4.2163759109029017E-2</c:v>
                </c:pt>
                <c:pt idx="2411">
                  <c:v>1.5689805400194442E-4</c:v>
                </c:pt>
                <c:pt idx="2412">
                  <c:v>1.2364843490626486E-2</c:v>
                </c:pt>
                <c:pt idx="2413">
                  <c:v>0.15192968718248259</c:v>
                </c:pt>
                <c:pt idx="2414">
                  <c:v>3.7328139413882085E-3</c:v>
                </c:pt>
                <c:pt idx="2415">
                  <c:v>1.9269112567139326E-3</c:v>
                </c:pt>
                <c:pt idx="2416">
                  <c:v>3.3809769744180514E-3</c:v>
                </c:pt>
                <c:pt idx="2419">
                  <c:v>2.7051622550621747E-2</c:v>
                </c:pt>
                <c:pt idx="2420">
                  <c:v>1.80652214474584E-2</c:v>
                </c:pt>
                <c:pt idx="2421">
                  <c:v>1.7704494976160145E-3</c:v>
                </c:pt>
                <c:pt idx="2423">
                  <c:v>4.2307772816277079E-3</c:v>
                </c:pt>
                <c:pt idx="2424">
                  <c:v>4.0703629902851972E-2</c:v>
                </c:pt>
                <c:pt idx="2425">
                  <c:v>1.1622264291366623E-3</c:v>
                </c:pt>
                <c:pt idx="2426">
                  <c:v>2.0894462589364031E-3</c:v>
                </c:pt>
                <c:pt idx="2427">
                  <c:v>1.0321563874233334E-2</c:v>
                </c:pt>
                <c:pt idx="2430">
                  <c:v>7.5528969308189225E-4</c:v>
                </c:pt>
                <c:pt idx="2431">
                  <c:v>1.0553312039532569E-3</c:v>
                </c:pt>
                <c:pt idx="2433">
                  <c:v>2.6546374921800699E-4</c:v>
                </c:pt>
                <c:pt idx="2435">
                  <c:v>9.6304164610215408E-4</c:v>
                </c:pt>
                <c:pt idx="2437">
                  <c:v>3.7094928331173681E-3</c:v>
                </c:pt>
                <c:pt idx="2438">
                  <c:v>2.5568518728494847E-4</c:v>
                </c:pt>
                <c:pt idx="2439">
                  <c:v>6.8628465322121074E-4</c:v>
                </c:pt>
                <c:pt idx="2440">
                  <c:v>3.9891438436667732E-4</c:v>
                </c:pt>
                <c:pt idx="2441">
                  <c:v>4.8085071172767501E-4</c:v>
                </c:pt>
                <c:pt idx="2443">
                  <c:v>1.049276710995792E-3</c:v>
                </c:pt>
                <c:pt idx="2444">
                  <c:v>5.0397085110325522E-4</c:v>
                </c:pt>
                <c:pt idx="2445">
                  <c:v>2.3184866500401254E-2</c:v>
                </c:pt>
                <c:pt idx="2446">
                  <c:v>1.3753093933762596E-2</c:v>
                </c:pt>
                <c:pt idx="2449">
                  <c:v>1.6630374075462577E-2</c:v>
                </c:pt>
                <c:pt idx="2450">
                  <c:v>2.525891253610249E-2</c:v>
                </c:pt>
                <c:pt idx="2451">
                  <c:v>2.55976778134215E-2</c:v>
                </c:pt>
                <c:pt idx="2452">
                  <c:v>1.0943671457151372E-3</c:v>
                </c:pt>
                <c:pt idx="2453">
                  <c:v>5.5086668709866662E-3</c:v>
                </c:pt>
                <c:pt idx="2454">
                  <c:v>6.8973417010085303E-3</c:v>
                </c:pt>
                <c:pt idx="2455">
                  <c:v>3.0482980549210597E-2</c:v>
                </c:pt>
                <c:pt idx="2456">
                  <c:v>1.4179445424228776E-2</c:v>
                </c:pt>
                <c:pt idx="2457">
                  <c:v>8.9342190606942851E-4</c:v>
                </c:pt>
                <c:pt idx="2459">
                  <c:v>3.9298415872456749E-2</c:v>
                </c:pt>
                <c:pt idx="2460">
                  <c:v>8.8712331114181714E-4</c:v>
                </c:pt>
                <c:pt idx="2461">
                  <c:v>4.5530525932671881E-3</c:v>
                </c:pt>
                <c:pt idx="2462">
                  <c:v>4.4214547812580158E-3</c:v>
                </c:pt>
                <c:pt idx="2463">
                  <c:v>8.605028982818729E-4</c:v>
                </c:pt>
                <c:pt idx="2464">
                  <c:v>6.8527381694438753E-3</c:v>
                </c:pt>
                <c:pt idx="2465">
                  <c:v>1.3601186493000898E-3</c:v>
                </c:pt>
                <c:pt idx="2466">
                  <c:v>3.0075262646330919E-3</c:v>
                </c:pt>
                <c:pt idx="2467">
                  <c:v>3.8988570259434036E-3</c:v>
                </c:pt>
                <c:pt idx="2468">
                  <c:v>1.1255762017739384E-3</c:v>
                </c:pt>
                <c:pt idx="2469">
                  <c:v>6.5353297641007856E-3</c:v>
                </c:pt>
                <c:pt idx="2472">
                  <c:v>1.3008097881462761E-3</c:v>
                </c:pt>
                <c:pt idx="2474">
                  <c:v>1.7217445131227378E-2</c:v>
                </c:pt>
                <c:pt idx="2476">
                  <c:v>8.5566067652174244E-4</c:v>
                </c:pt>
                <c:pt idx="2477">
                  <c:v>6.7102597828367955E-4</c:v>
                </c:pt>
                <c:pt idx="2479">
                  <c:v>5.5125127441040412E-3</c:v>
                </c:pt>
                <c:pt idx="2480">
                  <c:v>1.8089692940997014E-2</c:v>
                </c:pt>
                <c:pt idx="2481">
                  <c:v>4.7184330362995954E-3</c:v>
                </c:pt>
                <c:pt idx="2482">
                  <c:v>6.7506916726362031E-4</c:v>
                </c:pt>
                <c:pt idx="2483">
                  <c:v>3.6083589978396245E-4</c:v>
                </c:pt>
                <c:pt idx="2484">
                  <c:v>2.6288562555597155E-3</c:v>
                </c:pt>
                <c:pt idx="2485">
                  <c:v>9.3726988131799657E-4</c:v>
                </c:pt>
                <c:pt idx="2486">
                  <c:v>5.6855325877075945E-4</c:v>
                </c:pt>
                <c:pt idx="2487">
                  <c:v>5.4780714098869737E-4</c:v>
                </c:pt>
                <c:pt idx="2490">
                  <c:v>3.1998175653602779E-3</c:v>
                </c:pt>
                <c:pt idx="2492">
                  <c:v>8.3574560568944764E-4</c:v>
                </c:pt>
                <c:pt idx="2494">
                  <c:v>2.4779747476303929E-3</c:v>
                </c:pt>
                <c:pt idx="2495">
                  <c:v>1.0700186975638122E-4</c:v>
                </c:pt>
                <c:pt idx="2500">
                  <c:v>5.1017781432652282E-3</c:v>
                </c:pt>
                <c:pt idx="2501">
                  <c:v>1.5496737458516336E-3</c:v>
                </c:pt>
                <c:pt idx="2503">
                  <c:v>1.9198338848346213E-3</c:v>
                </c:pt>
                <c:pt idx="2505">
                  <c:v>1.7288009903993411E-3</c:v>
                </c:pt>
                <c:pt idx="2506">
                  <c:v>5.6086243044575854E-4</c:v>
                </c:pt>
                <c:pt idx="2507">
                  <c:v>4.3938260379321496E-3</c:v>
                </c:pt>
                <c:pt idx="2509">
                  <c:v>1.280944098583939E-3</c:v>
                </c:pt>
                <c:pt idx="2514">
                  <c:v>1.2896537066608895E-3</c:v>
                </c:pt>
                <c:pt idx="2515">
                  <c:v>3.0575457365610492E-4</c:v>
                </c:pt>
                <c:pt idx="2516">
                  <c:v>7.3252341932327335E-3</c:v>
                </c:pt>
                <c:pt idx="2517">
                  <c:v>2.6301485856455782E-3</c:v>
                </c:pt>
                <c:pt idx="2518">
                  <c:v>3.316233436378462E-3</c:v>
                </c:pt>
                <c:pt idx="2519">
                  <c:v>2.2528677635015901E-3</c:v>
                </c:pt>
                <c:pt idx="2521">
                  <c:v>2.9702597580454955E-4</c:v>
                </c:pt>
                <c:pt idx="2522">
                  <c:v>9.4654777333672414E-4</c:v>
                </c:pt>
                <c:pt idx="2523">
                  <c:v>2.7472861809768692E-3</c:v>
                </c:pt>
                <c:pt idx="2524">
                  <c:v>2.8783030950469313E-4</c:v>
                </c:pt>
                <c:pt idx="2525">
                  <c:v>2.2786407662234768E-3</c:v>
                </c:pt>
                <c:pt idx="2526">
                  <c:v>4.2800873581761868E-3</c:v>
                </c:pt>
                <c:pt idx="2528">
                  <c:v>1.0387201625057465E-2</c:v>
                </c:pt>
                <c:pt idx="2529">
                  <c:v>9.931892875689062E-4</c:v>
                </c:pt>
                <c:pt idx="2531">
                  <c:v>6.6879199932636478E-4</c:v>
                </c:pt>
                <c:pt idx="2533">
                  <c:v>3.3464115251594056E-3</c:v>
                </c:pt>
                <c:pt idx="2534">
                  <c:v>1.1143740685087666E-2</c:v>
                </c:pt>
                <c:pt idx="2535">
                  <c:v>1.4843785258649732E-2</c:v>
                </c:pt>
                <c:pt idx="2536">
                  <c:v>2.1742280990516187E-3</c:v>
                </c:pt>
                <c:pt idx="2537">
                  <c:v>1.2781621093185142E-2</c:v>
                </c:pt>
                <c:pt idx="2539">
                  <c:v>1.1878898848715135E-2</c:v>
                </c:pt>
                <c:pt idx="2540">
                  <c:v>1.6622667940372428E-3</c:v>
                </c:pt>
                <c:pt idx="2541">
                  <c:v>7.3450424638195225E-4</c:v>
                </c:pt>
                <c:pt idx="2542">
                  <c:v>2.7265476566651566E-2</c:v>
                </c:pt>
                <c:pt idx="2543">
                  <c:v>4.289668743173553E-3</c:v>
                </c:pt>
                <c:pt idx="2544">
                  <c:v>1.0523905957498781E-3</c:v>
                </c:pt>
                <c:pt idx="2546">
                  <c:v>3.7610782429378211E-3</c:v>
                </c:pt>
                <c:pt idx="2547">
                  <c:v>1.5632424470764891E-2</c:v>
                </c:pt>
                <c:pt idx="2549">
                  <c:v>9.9074724030470129E-3</c:v>
                </c:pt>
                <c:pt idx="2550">
                  <c:v>3.406544873929595E-3</c:v>
                </c:pt>
                <c:pt idx="2552">
                  <c:v>6.9765365668865258E-3</c:v>
                </c:pt>
                <c:pt idx="2553">
                  <c:v>5.342156853188792E-3</c:v>
                </c:pt>
                <c:pt idx="2554">
                  <c:v>4.6064348945134615E-4</c:v>
                </c:pt>
                <c:pt idx="2558">
                  <c:v>1.2743768372637915E-3</c:v>
                </c:pt>
                <c:pt idx="2560">
                  <c:v>2.18618520811699E-3</c:v>
                </c:pt>
                <c:pt idx="2561">
                  <c:v>1.5559486975743799E-3</c:v>
                </c:pt>
                <c:pt idx="2562">
                  <c:v>2.1996232826816591E-4</c:v>
                </c:pt>
                <c:pt idx="2563">
                  <c:v>9.965612786187795E-4</c:v>
                </c:pt>
                <c:pt idx="2564">
                  <c:v>1.7827836889646137E-3</c:v>
                </c:pt>
                <c:pt idx="2565">
                  <c:v>2.5428024364926192E-3</c:v>
                </c:pt>
                <c:pt idx="2567">
                  <c:v>6.5238831220081745E-4</c:v>
                </c:pt>
                <c:pt idx="2568">
                  <c:v>1.016952559164017E-3</c:v>
                </c:pt>
                <c:pt idx="2571">
                  <c:v>3.4147858626215637E-4</c:v>
                </c:pt>
                <c:pt idx="2572">
                  <c:v>3.3570674531322261E-4</c:v>
                </c:pt>
                <c:pt idx="2577">
                  <c:v>8.3879517722157989E-4</c:v>
                </c:pt>
                <c:pt idx="2580">
                  <c:v>1.0052674093890082E-3</c:v>
                </c:pt>
                <c:pt idx="2581">
                  <c:v>4.9329990848387851E-4</c:v>
                </c:pt>
                <c:pt idx="2586">
                  <c:v>6.2201873132248771E-4</c:v>
                </c:pt>
                <c:pt idx="2590">
                  <c:v>6.4238876721889684E-4</c:v>
                </c:pt>
                <c:pt idx="2591">
                  <c:v>4.9398004859140844E-4</c:v>
                </c:pt>
                <c:pt idx="2594">
                  <c:v>3.4561813033630957E-4</c:v>
                </c:pt>
                <c:pt idx="2600">
                  <c:v>5.4396288270248602E-4</c:v>
                </c:pt>
                <c:pt idx="2601">
                  <c:v>1.8087482737142383E-3</c:v>
                </c:pt>
                <c:pt idx="2603">
                  <c:v>3.5298132132286105E-4</c:v>
                </c:pt>
                <c:pt idx="2605">
                  <c:v>1.1007386524462204E-2</c:v>
                </c:pt>
                <c:pt idx="2610">
                  <c:v>2.8901762178518606E-3</c:v>
                </c:pt>
                <c:pt idx="2612">
                  <c:v>4.7926065935394464E-3</c:v>
                </c:pt>
                <c:pt idx="2613">
                  <c:v>3.4776642179910246E-3</c:v>
                </c:pt>
                <c:pt idx="2615">
                  <c:v>8.3972737410353696E-4</c:v>
                </c:pt>
                <c:pt idx="2616">
                  <c:v>2.8545051289444604E-3</c:v>
                </c:pt>
                <c:pt idx="2617">
                  <c:v>1.9689996163550867E-3</c:v>
                </c:pt>
                <c:pt idx="2618">
                  <c:v>4.3718061448653851E-3</c:v>
                </c:pt>
                <c:pt idx="2619">
                  <c:v>4.711207816450241E-3</c:v>
                </c:pt>
                <c:pt idx="2620">
                  <c:v>1.0953494290450103E-3</c:v>
                </c:pt>
                <c:pt idx="2621">
                  <c:v>7.0523049054718571E-4</c:v>
                </c:pt>
                <c:pt idx="2622">
                  <c:v>2.3311713009816837E-4</c:v>
                </c:pt>
                <c:pt idx="2623">
                  <c:v>1.3479019913321345E-3</c:v>
                </c:pt>
                <c:pt idx="2624">
                  <c:v>1.3145909600062173E-3</c:v>
                </c:pt>
                <c:pt idx="2625">
                  <c:v>1.8549450193555213E-3</c:v>
                </c:pt>
                <c:pt idx="2627">
                  <c:v>5.4611146213620187E-4</c:v>
                </c:pt>
                <c:pt idx="2640">
                  <c:v>3.4950049842860073E-4</c:v>
                </c:pt>
                <c:pt idx="2641">
                  <c:v>4.6562380721747317E-4</c:v>
                </c:pt>
                <c:pt idx="2643">
                  <c:v>6.5266609649678017E-4</c:v>
                </c:pt>
                <c:pt idx="2644">
                  <c:v>1.3586156990355622E-3</c:v>
                </c:pt>
                <c:pt idx="2645">
                  <c:v>2.412984976581549E-4</c:v>
                </c:pt>
                <c:pt idx="2646">
                  <c:v>6.592697283365189E-4</c:v>
                </c:pt>
                <c:pt idx="2647">
                  <c:v>2.0146589128186899E-3</c:v>
                </c:pt>
                <c:pt idx="2648">
                  <c:v>1.0297932357417761E-3</c:v>
                </c:pt>
                <c:pt idx="2649">
                  <c:v>2.1624737752677574E-3</c:v>
                </c:pt>
                <c:pt idx="2652">
                  <c:v>6.7810666208056739E-4</c:v>
                </c:pt>
                <c:pt idx="2653">
                  <c:v>2.1227068622858182E-4</c:v>
                </c:pt>
                <c:pt idx="2654">
                  <c:v>7.0986129433277549E-4</c:v>
                </c:pt>
                <c:pt idx="2655">
                  <c:v>5.4490642526669767E-4</c:v>
                </c:pt>
                <c:pt idx="2657">
                  <c:v>3.7846448412071944E-4</c:v>
                </c:pt>
                <c:pt idx="2658">
                  <c:v>3.8751380397720304E-4</c:v>
                </c:pt>
                <c:pt idx="2659">
                  <c:v>4.3989242550023931E-4</c:v>
                </c:pt>
                <c:pt idx="2661">
                  <c:v>3.3598233871988691E-4</c:v>
                </c:pt>
                <c:pt idx="2662">
                  <c:v>1.5942044383840449E-3</c:v>
                </c:pt>
                <c:pt idx="2664">
                  <c:v>7.7019310139103572E-4</c:v>
                </c:pt>
                <c:pt idx="2665">
                  <c:v>2.3205382428127667E-4</c:v>
                </c:pt>
                <c:pt idx="2666">
                  <c:v>6.376093352399799E-4</c:v>
                </c:pt>
                <c:pt idx="2667">
                  <c:v>1.1981087050940099E-3</c:v>
                </c:pt>
                <c:pt idx="2668">
                  <c:v>4.4413873674207052E-4</c:v>
                </c:pt>
                <c:pt idx="2669">
                  <c:v>2.768964878723494E-4</c:v>
                </c:pt>
                <c:pt idx="2671">
                  <c:v>1.942808386666045E-4</c:v>
                </c:pt>
                <c:pt idx="2672">
                  <c:v>2.180397985667706E-4</c:v>
                </c:pt>
                <c:pt idx="2673">
                  <c:v>9.5434329523718807E-4</c:v>
                </c:pt>
                <c:pt idx="2674">
                  <c:v>3.6200307659791108E-4</c:v>
                </c:pt>
                <c:pt idx="2677">
                  <c:v>1.2223734456655879E-3</c:v>
                </c:pt>
                <c:pt idx="2678">
                  <c:v>2.907556977722346E-4</c:v>
                </c:pt>
                <c:pt idx="2679">
                  <c:v>6.7097353338659157E-4</c:v>
                </c:pt>
                <c:pt idx="2684">
                  <c:v>2.4388808601285376E-4</c:v>
                </c:pt>
                <c:pt idx="2693">
                  <c:v>2.8163353061404326E-4</c:v>
                </c:pt>
                <c:pt idx="2694">
                  <c:v>1.2606730377524951E-3</c:v>
                </c:pt>
                <c:pt idx="2696">
                  <c:v>4.0038520324207395E-4</c:v>
                </c:pt>
                <c:pt idx="2698">
                  <c:v>1.2099921137598053E-4</c:v>
                </c:pt>
                <c:pt idx="2701">
                  <c:v>4.3469055359654117E-3</c:v>
                </c:pt>
                <c:pt idx="2703">
                  <c:v>1.222555663153338E-3</c:v>
                </c:pt>
                <c:pt idx="2706">
                  <c:v>2.1470501635270262E-4</c:v>
                </c:pt>
                <c:pt idx="2708">
                  <c:v>2.8175584704869102E-4</c:v>
                </c:pt>
                <c:pt idx="2713">
                  <c:v>5.6535407241636885E-3</c:v>
                </c:pt>
                <c:pt idx="2715">
                  <c:v>2.0442492985692088E-4</c:v>
                </c:pt>
                <c:pt idx="2731">
                  <c:v>3.3107265286790223E-4</c:v>
                </c:pt>
                <c:pt idx="2732">
                  <c:v>4.1928715290519519E-4</c:v>
                </c:pt>
                <c:pt idx="2734">
                  <c:v>4.9844857957941438E-4</c:v>
                </c:pt>
                <c:pt idx="2735">
                  <c:v>9.3685284887392369E-4</c:v>
                </c:pt>
                <c:pt idx="2736">
                  <c:v>8.2439684750693857E-4</c:v>
                </c:pt>
                <c:pt idx="2737">
                  <c:v>3.4658275899542907E-4</c:v>
                </c:pt>
                <c:pt idx="2738">
                  <c:v>2.347912531635113E-4</c:v>
                </c:pt>
                <c:pt idx="2746">
                  <c:v>6.1930923325527042E-4</c:v>
                </c:pt>
                <c:pt idx="2748">
                  <c:v>3.5141737206940589E-3</c:v>
                </c:pt>
                <c:pt idx="2749">
                  <c:v>1.4129447356963651E-3</c:v>
                </c:pt>
                <c:pt idx="2750">
                  <c:v>1.030609040428171E-3</c:v>
                </c:pt>
                <c:pt idx="2751">
                  <c:v>2.0647119541943626E-4</c:v>
                </c:pt>
                <c:pt idx="2753">
                  <c:v>3.1336789269025188E-2</c:v>
                </c:pt>
                <c:pt idx="2754">
                  <c:v>3.8775233497947301E-2</c:v>
                </c:pt>
                <c:pt idx="2755">
                  <c:v>1.706764758539189E-2</c:v>
                </c:pt>
                <c:pt idx="2758">
                  <c:v>7.2505873021903996E-4</c:v>
                </c:pt>
                <c:pt idx="2759">
                  <c:v>2.3886990347758009E-3</c:v>
                </c:pt>
                <c:pt idx="2760">
                  <c:v>4.3832177932616692E-2</c:v>
                </c:pt>
                <c:pt idx="2762">
                  <c:v>8.0261643550383427E-2</c:v>
                </c:pt>
                <c:pt idx="2763">
                  <c:v>1.7730701894663255E-2</c:v>
                </c:pt>
                <c:pt idx="2766">
                  <c:v>1.6438095790860904E-2</c:v>
                </c:pt>
                <c:pt idx="2767">
                  <c:v>8.8047146609293819E-4</c:v>
                </c:pt>
                <c:pt idx="2768">
                  <c:v>5.2791987103757341E-4</c:v>
                </c:pt>
                <c:pt idx="2769">
                  <c:v>1.4528940232857406E-2</c:v>
                </c:pt>
                <c:pt idx="2772">
                  <c:v>2.8735506463066225E-4</c:v>
                </c:pt>
                <c:pt idx="2775">
                  <c:v>8.4892862786883547E-4</c:v>
                </c:pt>
                <c:pt idx="2776">
                  <c:v>3.713759405356106E-3</c:v>
                </c:pt>
                <c:pt idx="2779">
                  <c:v>5.1773981145586119E-4</c:v>
                </c:pt>
                <c:pt idx="2780">
                  <c:v>2.7437330069483364E-3</c:v>
                </c:pt>
                <c:pt idx="2781">
                  <c:v>3.2196874632493442E-4</c:v>
                </c:pt>
                <c:pt idx="2782">
                  <c:v>4.9706508120958505E-4</c:v>
                </c:pt>
                <c:pt idx="2784">
                  <c:v>4.0535345967420604E-3</c:v>
                </c:pt>
                <c:pt idx="2786">
                  <c:v>4.4857569585241373E-3</c:v>
                </c:pt>
                <c:pt idx="2787">
                  <c:v>1.8186706652813937E-3</c:v>
                </c:pt>
                <c:pt idx="2790">
                  <c:v>1.1357064422179374E-3</c:v>
                </c:pt>
                <c:pt idx="2791">
                  <c:v>8.5534725810134586E-4</c:v>
                </c:pt>
                <c:pt idx="2792">
                  <c:v>2.285404359340801E-3</c:v>
                </c:pt>
                <c:pt idx="2794">
                  <c:v>3.6126450037160654E-4</c:v>
                </c:pt>
                <c:pt idx="2796">
                  <c:v>1.9677647275723061E-3</c:v>
                </c:pt>
                <c:pt idx="2801">
                  <c:v>4.3521796766395944E-4</c:v>
                </c:pt>
                <c:pt idx="2802">
                  <c:v>1.6952627664892082E-3</c:v>
                </c:pt>
                <c:pt idx="2803">
                  <c:v>6.6746502186904055E-4</c:v>
                </c:pt>
                <c:pt idx="2804">
                  <c:v>5.4392837837971043E-4</c:v>
                </c:pt>
                <c:pt idx="2805">
                  <c:v>5.2869496630291854E-3</c:v>
                </c:pt>
                <c:pt idx="2806">
                  <c:v>2.5417989519285677E-3</c:v>
                </c:pt>
                <c:pt idx="2808">
                  <c:v>2.3170462164579927E-3</c:v>
                </c:pt>
                <c:pt idx="2809">
                  <c:v>1.4683836955847109E-3</c:v>
                </c:pt>
                <c:pt idx="2810">
                  <c:v>7.554456194846064E-4</c:v>
                </c:pt>
                <c:pt idx="2813">
                  <c:v>1.3383248901202936E-3</c:v>
                </c:pt>
                <c:pt idx="2814">
                  <c:v>3.801967534603634E-4</c:v>
                </c:pt>
                <c:pt idx="2815">
                  <c:v>1.8089052058896785E-3</c:v>
                </c:pt>
                <c:pt idx="2816">
                  <c:v>2.3823949001388566E-3</c:v>
                </c:pt>
                <c:pt idx="2819">
                  <c:v>6.4064435170062793E-3</c:v>
                </c:pt>
                <c:pt idx="2820">
                  <c:v>3.3204428960250309E-3</c:v>
                </c:pt>
                <c:pt idx="2822">
                  <c:v>9.0456854300783251E-4</c:v>
                </c:pt>
                <c:pt idx="2823">
                  <c:v>2.4140965057376628E-3</c:v>
                </c:pt>
                <c:pt idx="2826">
                  <c:v>3.7869030430583107E-3</c:v>
                </c:pt>
                <c:pt idx="2828">
                  <c:v>2.519156167792482E-3</c:v>
                </c:pt>
                <c:pt idx="2832">
                  <c:v>5.398669459850171E-3</c:v>
                </c:pt>
                <c:pt idx="2833">
                  <c:v>1.9760917045603022E-3</c:v>
                </c:pt>
                <c:pt idx="2834">
                  <c:v>1.3043194425028019E-3</c:v>
                </c:pt>
                <c:pt idx="2837">
                  <c:v>7.6484736623790104E-4</c:v>
                </c:pt>
                <c:pt idx="2838">
                  <c:v>3.3771582049425687E-2</c:v>
                </c:pt>
                <c:pt idx="2839">
                  <c:v>1.3460975033349153E-2</c:v>
                </c:pt>
                <c:pt idx="2841">
                  <c:v>2.8471314938402987E-3</c:v>
                </c:pt>
                <c:pt idx="2842">
                  <c:v>6.3354450715810684E-4</c:v>
                </c:pt>
                <c:pt idx="2844">
                  <c:v>4.7265051147142188E-3</c:v>
                </c:pt>
                <c:pt idx="2845">
                  <c:v>3.5181539708358271E-3</c:v>
                </c:pt>
                <c:pt idx="2847">
                  <c:v>1.6936712115111839E-3</c:v>
                </c:pt>
                <c:pt idx="2848">
                  <c:v>1.607665275456387E-4</c:v>
                </c:pt>
                <c:pt idx="2849">
                  <c:v>2.799150782968357E-4</c:v>
                </c:pt>
                <c:pt idx="2851">
                  <c:v>1.3661757210877595E-3</c:v>
                </c:pt>
                <c:pt idx="2854">
                  <c:v>2.0927639915972415E-3</c:v>
                </c:pt>
                <c:pt idx="2855">
                  <c:v>7.9964184786958312E-3</c:v>
                </c:pt>
                <c:pt idx="2857">
                  <c:v>4.9055414646969886E-3</c:v>
                </c:pt>
                <c:pt idx="2858">
                  <c:v>8.8454406663756333E-4</c:v>
                </c:pt>
                <c:pt idx="2860">
                  <c:v>5.1784453189155349E-3</c:v>
                </c:pt>
                <c:pt idx="2862">
                  <c:v>1.9645526612076646E-3</c:v>
                </c:pt>
                <c:pt idx="2863">
                  <c:v>2.8987492814796984E-3</c:v>
                </c:pt>
                <c:pt idx="2864">
                  <c:v>3.0595156800218141E-3</c:v>
                </c:pt>
                <c:pt idx="2865">
                  <c:v>1.5132993743474711E-3</c:v>
                </c:pt>
                <c:pt idx="2866">
                  <c:v>7.5799741815682888E-3</c:v>
                </c:pt>
                <c:pt idx="2867">
                  <c:v>1.4654381897126556E-2</c:v>
                </c:pt>
                <c:pt idx="2868">
                  <c:v>2.0676563161524161E-2</c:v>
                </c:pt>
                <c:pt idx="2874">
                  <c:v>1.1786788243570108E-2</c:v>
                </c:pt>
                <c:pt idx="2875">
                  <c:v>3.3200410143014406E-2</c:v>
                </c:pt>
                <c:pt idx="2876">
                  <c:v>1.6686322579452271E-2</c:v>
                </c:pt>
                <c:pt idx="2877">
                  <c:v>5.0264989662233339E-3</c:v>
                </c:pt>
                <c:pt idx="2878">
                  <c:v>7.0065299275725362E-3</c:v>
                </c:pt>
                <c:pt idx="2879">
                  <c:v>4.1707156627901809E-2</c:v>
                </c:pt>
                <c:pt idx="2882">
                  <c:v>1.1000488381488843E-2</c:v>
                </c:pt>
                <c:pt idx="2883">
                  <c:v>2.7114553331041676E-2</c:v>
                </c:pt>
                <c:pt idx="2884">
                  <c:v>2.5201885069732733E-3</c:v>
                </c:pt>
                <c:pt idx="2885">
                  <c:v>4.7528137475399638E-3</c:v>
                </c:pt>
                <c:pt idx="2889">
                  <c:v>3.2922218307376248E-4</c:v>
                </c:pt>
                <c:pt idx="2892">
                  <c:v>4.0188062209852441E-4</c:v>
                </c:pt>
                <c:pt idx="2893">
                  <c:v>2.2223483098766307E-3</c:v>
                </c:pt>
                <c:pt idx="2897">
                  <c:v>1.6470087227700833E-3</c:v>
                </c:pt>
                <c:pt idx="2900">
                  <c:v>1.6776502331687301E-3</c:v>
                </c:pt>
                <c:pt idx="2902">
                  <c:v>4.591730873565892E-4</c:v>
                </c:pt>
                <c:pt idx="2904">
                  <c:v>1.772778934224705E-3</c:v>
                </c:pt>
                <c:pt idx="2905">
                  <c:v>3.9606675496220798E-3</c:v>
                </c:pt>
                <c:pt idx="2908">
                  <c:v>7.5483268814944132E-3</c:v>
                </c:pt>
                <c:pt idx="2909">
                  <c:v>1.67204250275951E-2</c:v>
                </c:pt>
                <c:pt idx="2912">
                  <c:v>3.0641978780699688E-4</c:v>
                </c:pt>
                <c:pt idx="2914">
                  <c:v>5.0184260046306909E-4</c:v>
                </c:pt>
                <c:pt idx="2916">
                  <c:v>3.2101791918302027E-4</c:v>
                </c:pt>
                <c:pt idx="2917">
                  <c:v>5.1096321461721163E-3</c:v>
                </c:pt>
                <c:pt idx="2918">
                  <c:v>4.279677959516065E-2</c:v>
                </c:pt>
                <c:pt idx="2919">
                  <c:v>6.9423284822175491E-3</c:v>
                </c:pt>
                <c:pt idx="2921">
                  <c:v>1.7244855345052311E-3</c:v>
                </c:pt>
                <c:pt idx="2925">
                  <c:v>3.9454790261432377E-3</c:v>
                </c:pt>
                <c:pt idx="2926">
                  <c:v>7.3846058872929804E-2</c:v>
                </c:pt>
                <c:pt idx="2931">
                  <c:v>1.2201005374119125E-3</c:v>
                </c:pt>
                <c:pt idx="2934">
                  <c:v>6.732182615011178E-4</c:v>
                </c:pt>
                <c:pt idx="2935">
                  <c:v>9.3025639595665035E-4</c:v>
                </c:pt>
                <c:pt idx="2938">
                  <c:v>2.2947259200626607E-4</c:v>
                </c:pt>
                <c:pt idx="2939">
                  <c:v>4.0144225983021605E-4</c:v>
                </c:pt>
                <c:pt idx="2940">
                  <c:v>1.4724889749565305E-3</c:v>
                </c:pt>
                <c:pt idx="2941">
                  <c:v>1.0697938989874321E-3</c:v>
                </c:pt>
                <c:pt idx="2943">
                  <c:v>1.2653314081868841E-4</c:v>
                </c:pt>
                <c:pt idx="2944">
                  <c:v>8.932870333737776E-3</c:v>
                </c:pt>
                <c:pt idx="2945">
                  <c:v>5.8937005349415832E-3</c:v>
                </c:pt>
                <c:pt idx="2946">
                  <c:v>6.2480112537783986E-4</c:v>
                </c:pt>
                <c:pt idx="2947">
                  <c:v>3.16465143927498E-4</c:v>
                </c:pt>
                <c:pt idx="2948">
                  <c:v>1.7293709141072786E-2</c:v>
                </c:pt>
                <c:pt idx="2949">
                  <c:v>2.3889280755836862E-3</c:v>
                </c:pt>
                <c:pt idx="2951">
                  <c:v>1.0119297322535374E-2</c:v>
                </c:pt>
                <c:pt idx="2952">
                  <c:v>3.6035624009485489E-3</c:v>
                </c:pt>
                <c:pt idx="2953">
                  <c:v>1.5037292374656833E-3</c:v>
                </c:pt>
                <c:pt idx="2954">
                  <c:v>1.0093830646140717E-2</c:v>
                </c:pt>
                <c:pt idx="2955">
                  <c:v>4.2407851771074378E-4</c:v>
                </c:pt>
                <c:pt idx="2956">
                  <c:v>5.7851857911586533E-3</c:v>
                </c:pt>
                <c:pt idx="2958">
                  <c:v>8.2496823490878623E-3</c:v>
                </c:pt>
                <c:pt idx="2960">
                  <c:v>2.2872402515937891E-3</c:v>
                </c:pt>
                <c:pt idx="2961">
                  <c:v>3.9930468206933814E-3</c:v>
                </c:pt>
                <c:pt idx="2962">
                  <c:v>4.2381223556808541E-3</c:v>
                </c:pt>
                <c:pt idx="2963">
                  <c:v>3.9287400141851635E-3</c:v>
                </c:pt>
                <c:pt idx="2965">
                  <c:v>5.3964095660681173E-3</c:v>
                </c:pt>
                <c:pt idx="2966">
                  <c:v>5.4730276674520536E-4</c:v>
                </c:pt>
                <c:pt idx="2967">
                  <c:v>5.0602758665128011E-4</c:v>
                </c:pt>
                <c:pt idx="2968">
                  <c:v>5.4063999170676086E-3</c:v>
                </c:pt>
                <c:pt idx="2969">
                  <c:v>6.3095701511079068E-4</c:v>
                </c:pt>
                <c:pt idx="2971">
                  <c:v>1.4764854686275343E-2</c:v>
                </c:pt>
                <c:pt idx="2972">
                  <c:v>1.7872491997814901E-2</c:v>
                </c:pt>
                <c:pt idx="2974">
                  <c:v>0.15933075488093063</c:v>
                </c:pt>
                <c:pt idx="2975">
                  <c:v>1.9933890467782028E-2</c:v>
                </c:pt>
                <c:pt idx="2976">
                  <c:v>7.8377234154282972E-3</c:v>
                </c:pt>
                <c:pt idx="2977">
                  <c:v>1.8164423029393594E-2</c:v>
                </c:pt>
                <c:pt idx="2978">
                  <c:v>8.3612806543525466E-3</c:v>
                </c:pt>
                <c:pt idx="2979">
                  <c:v>1.0641227221607544E-2</c:v>
                </c:pt>
                <c:pt idx="2981">
                  <c:v>1.5988980823531895E-2</c:v>
                </c:pt>
                <c:pt idx="2982">
                  <c:v>1.9286303825784225E-3</c:v>
                </c:pt>
                <c:pt idx="2983">
                  <c:v>9.1529289234485531E-3</c:v>
                </c:pt>
                <c:pt idx="2985">
                  <c:v>3.7445423916946208E-3</c:v>
                </c:pt>
                <c:pt idx="2986">
                  <c:v>1.5220520968930325E-3</c:v>
                </c:pt>
                <c:pt idx="2987">
                  <c:v>7.2568211259335172E-2</c:v>
                </c:pt>
                <c:pt idx="2988">
                  <c:v>2.1801646629349201E-3</c:v>
                </c:pt>
                <c:pt idx="2989">
                  <c:v>6.723843616506635E-3</c:v>
                </c:pt>
                <c:pt idx="2990">
                  <c:v>2.3814793084921987E-2</c:v>
                </c:pt>
                <c:pt idx="2992">
                  <c:v>2.2326346933831268E-3</c:v>
                </c:pt>
                <c:pt idx="2994">
                  <c:v>7.4158415202292527E-4</c:v>
                </c:pt>
                <c:pt idx="2997">
                  <c:v>6.323806564025084E-3</c:v>
                </c:pt>
                <c:pt idx="2998">
                  <c:v>3.6625802065681288E-3</c:v>
                </c:pt>
                <c:pt idx="2999">
                  <c:v>5.5298921593607906E-4</c:v>
                </c:pt>
                <c:pt idx="3002">
                  <c:v>5.9086157644396974E-4</c:v>
                </c:pt>
                <c:pt idx="3003">
                  <c:v>4.1155532229631914E-3</c:v>
                </c:pt>
                <c:pt idx="3005">
                  <c:v>8.1784839093229232E-4</c:v>
                </c:pt>
                <c:pt idx="3006">
                  <c:v>4.7496908970404644E-4</c:v>
                </c:pt>
                <c:pt idx="3007">
                  <c:v>5.7389911052324041E-4</c:v>
                </c:pt>
                <c:pt idx="3008">
                  <c:v>7.7039589990368065E-4</c:v>
                </c:pt>
                <c:pt idx="3009">
                  <c:v>1.1721718356366767E-3</c:v>
                </c:pt>
                <c:pt idx="3010">
                  <c:v>5.5703798580724537E-3</c:v>
                </c:pt>
                <c:pt idx="3011">
                  <c:v>1.0023268985584878E-3</c:v>
                </c:pt>
                <c:pt idx="3012">
                  <c:v>4.8033548105144049E-3</c:v>
                </c:pt>
                <c:pt idx="3013">
                  <c:v>1.5018380026978328E-3</c:v>
                </c:pt>
                <c:pt idx="3016">
                  <c:v>6.4161191490064943E-3</c:v>
                </c:pt>
                <c:pt idx="3017">
                  <c:v>4.382953617845904E-3</c:v>
                </c:pt>
                <c:pt idx="3019">
                  <c:v>5.7133568879825006E-4</c:v>
                </c:pt>
                <c:pt idx="3020">
                  <c:v>1.4329177681873316E-3</c:v>
                </c:pt>
                <c:pt idx="3023">
                  <c:v>4.0560851280372815E-4</c:v>
                </c:pt>
                <c:pt idx="3025">
                  <c:v>9.6785963277102596E-4</c:v>
                </c:pt>
                <c:pt idx="3026">
                  <c:v>1.0664525338720213E-3</c:v>
                </c:pt>
                <c:pt idx="3035">
                  <c:v>4.7923685646586076E-4</c:v>
                </c:pt>
                <c:pt idx="3037">
                  <c:v>7.1817380382283077E-3</c:v>
                </c:pt>
                <c:pt idx="3038">
                  <c:v>6.4187809185581313E-4</c:v>
                </c:pt>
                <c:pt idx="3039">
                  <c:v>7.6690412907513285E-4</c:v>
                </c:pt>
                <c:pt idx="3040">
                  <c:v>7.208026338112873E-3</c:v>
                </c:pt>
                <c:pt idx="3042">
                  <c:v>6.0681380049645286E-3</c:v>
                </c:pt>
                <c:pt idx="3043">
                  <c:v>1.5399598113798993E-3</c:v>
                </c:pt>
                <c:pt idx="3044">
                  <c:v>3.5939897137661787E-3</c:v>
                </c:pt>
                <c:pt idx="3045">
                  <c:v>3.960487341612415E-3</c:v>
                </c:pt>
                <c:pt idx="3046">
                  <c:v>7.9629559748968081E-3</c:v>
                </c:pt>
                <c:pt idx="3047">
                  <c:v>2.2077613315174332E-3</c:v>
                </c:pt>
                <c:pt idx="3048">
                  <c:v>6.4373025310797086E-3</c:v>
                </c:pt>
                <c:pt idx="3049">
                  <c:v>3.1329196633887924E-4</c:v>
                </c:pt>
                <c:pt idx="3050">
                  <c:v>4.4659311798427234E-3</c:v>
                </c:pt>
                <c:pt idx="3051">
                  <c:v>2.4663261852414754E-3</c:v>
                </c:pt>
                <c:pt idx="3052">
                  <c:v>2.594578618140748E-3</c:v>
                </c:pt>
                <c:pt idx="3053">
                  <c:v>3.2752447971086478E-3</c:v>
                </c:pt>
                <c:pt idx="3054">
                  <c:v>1.1067828854882309E-3</c:v>
                </c:pt>
                <c:pt idx="3056">
                  <c:v>6.5389493947945639E-4</c:v>
                </c:pt>
                <c:pt idx="3057">
                  <c:v>2.8209268519187444E-4</c:v>
                </c:pt>
                <c:pt idx="3058">
                  <c:v>8.2329337859068038E-5</c:v>
                </c:pt>
                <c:pt idx="3060">
                  <c:v>2.677280902727537E-3</c:v>
                </c:pt>
                <c:pt idx="3062">
                  <c:v>3.5804454329097836E-4</c:v>
                </c:pt>
                <c:pt idx="3064">
                  <c:v>1.8834201027516924E-3</c:v>
                </c:pt>
                <c:pt idx="3065">
                  <c:v>1.0477262950810476E-3</c:v>
                </c:pt>
                <c:pt idx="3066">
                  <c:v>4.2770255635594711E-3</c:v>
                </c:pt>
                <c:pt idx="3067">
                  <c:v>6.7344832348358952E-4</c:v>
                </c:pt>
                <c:pt idx="3071">
                  <c:v>2.8306705258391339E-3</c:v>
                </c:pt>
                <c:pt idx="3072">
                  <c:v>7.3737766772702742E-4</c:v>
                </c:pt>
                <c:pt idx="3073">
                  <c:v>8.9326152838333402E-3</c:v>
                </c:pt>
                <c:pt idx="3075">
                  <c:v>1.138696582815604E-3</c:v>
                </c:pt>
                <c:pt idx="3076">
                  <c:v>6.6742745124448411E-4</c:v>
                </c:pt>
                <c:pt idx="3077">
                  <c:v>3.7593805787954093E-3</c:v>
                </c:pt>
                <c:pt idx="3078">
                  <c:v>2.0870710062274507E-3</c:v>
                </c:pt>
                <c:pt idx="3079">
                  <c:v>1.6526189139216589E-3</c:v>
                </c:pt>
                <c:pt idx="3081">
                  <c:v>3.3983736149539997E-3</c:v>
                </c:pt>
                <c:pt idx="3082">
                  <c:v>1.6827088523570114E-3</c:v>
                </c:pt>
                <c:pt idx="3083">
                  <c:v>1.3530612245917831E-3</c:v>
                </c:pt>
                <c:pt idx="3086">
                  <c:v>3.2152724166291879E-4</c:v>
                </c:pt>
                <c:pt idx="3087">
                  <c:v>2.4556012682889193E-4</c:v>
                </c:pt>
                <c:pt idx="3089">
                  <c:v>5.0821707410998026E-3</c:v>
                </c:pt>
                <c:pt idx="3090">
                  <c:v>7.8462125490280003E-4</c:v>
                </c:pt>
                <c:pt idx="3091">
                  <c:v>3.5808599030625571E-3</c:v>
                </c:pt>
                <c:pt idx="3092">
                  <c:v>9.4870848053660295E-4</c:v>
                </c:pt>
                <c:pt idx="3093">
                  <c:v>6.4971280972712635E-3</c:v>
                </c:pt>
                <c:pt idx="3094">
                  <c:v>8.6109587128226639E-3</c:v>
                </c:pt>
                <c:pt idx="3095">
                  <c:v>5.1882095267249207E-3</c:v>
                </c:pt>
                <c:pt idx="3096">
                  <c:v>1.2390330429258472E-3</c:v>
                </c:pt>
                <c:pt idx="3100">
                  <c:v>1.5697603762886012E-2</c:v>
                </c:pt>
                <c:pt idx="3101">
                  <c:v>8.3326513770049342E-3</c:v>
                </c:pt>
                <c:pt idx="3104">
                  <c:v>3.7458732715087563E-3</c:v>
                </c:pt>
                <c:pt idx="3105">
                  <c:v>2.5656595293987268E-3</c:v>
                </c:pt>
                <c:pt idx="3106">
                  <c:v>1.4125379518385902E-2</c:v>
                </c:pt>
                <c:pt idx="3108">
                  <c:v>4.6634745004462834E-4</c:v>
                </c:pt>
                <c:pt idx="3111">
                  <c:v>1.3314656489473462E-3</c:v>
                </c:pt>
                <c:pt idx="3112">
                  <c:v>1.6253268487249784E-3</c:v>
                </c:pt>
                <c:pt idx="3113">
                  <c:v>4.0434005916277068E-3</c:v>
                </c:pt>
                <c:pt idx="3114">
                  <c:v>2.9325889072553501E-3</c:v>
                </c:pt>
                <c:pt idx="3115">
                  <c:v>2.3015393618809996E-3</c:v>
                </c:pt>
                <c:pt idx="3117">
                  <c:v>1.3341526337276454E-3</c:v>
                </c:pt>
                <c:pt idx="3125">
                  <c:v>6.961555665908148E-4</c:v>
                </c:pt>
                <c:pt idx="3126">
                  <c:v>1.0772599585061003E-3</c:v>
                </c:pt>
                <c:pt idx="3131">
                  <c:v>1.4206049918383753E-3</c:v>
                </c:pt>
                <c:pt idx="3132">
                  <c:v>1.3041658919151205E-3</c:v>
                </c:pt>
                <c:pt idx="3134">
                  <c:v>1.0672704129517359E-3</c:v>
                </c:pt>
                <c:pt idx="3137">
                  <c:v>3.5715881960033972E-3</c:v>
                </c:pt>
                <c:pt idx="3142">
                  <c:v>1.9807718980920414E-3</c:v>
                </c:pt>
                <c:pt idx="3143">
                  <c:v>6.5825391918030688E-4</c:v>
                </c:pt>
                <c:pt idx="3144">
                  <c:v>1.6280095416570299E-4</c:v>
                </c:pt>
                <c:pt idx="3145">
                  <c:v>1.8564364291791585E-3</c:v>
                </c:pt>
                <c:pt idx="3146">
                  <c:v>4.0702908455565751E-3</c:v>
                </c:pt>
                <c:pt idx="3147">
                  <c:v>6.7060858735864025E-3</c:v>
                </c:pt>
                <c:pt idx="3149">
                  <c:v>1.2079705710573097E-4</c:v>
                </c:pt>
                <c:pt idx="3150">
                  <c:v>1.7723970242324075E-3</c:v>
                </c:pt>
                <c:pt idx="3151">
                  <c:v>1.6471658292243269E-3</c:v>
                </c:pt>
                <c:pt idx="3152">
                  <c:v>2.9507101870880344E-3</c:v>
                </c:pt>
                <c:pt idx="3153">
                  <c:v>6.9172772401943712E-4</c:v>
                </c:pt>
                <c:pt idx="3157">
                  <c:v>3.992580805360451E-3</c:v>
                </c:pt>
                <c:pt idx="3159">
                  <c:v>1.1802048061346625E-4</c:v>
                </c:pt>
                <c:pt idx="3161">
                  <c:v>1.775925475478452E-3</c:v>
                </c:pt>
                <c:pt idx="3163">
                  <c:v>3.1181497150212377E-3</c:v>
                </c:pt>
                <c:pt idx="3165">
                  <c:v>3.5504542018157162E-3</c:v>
                </c:pt>
                <c:pt idx="3167">
                  <c:v>8.7000769136061286E-4</c:v>
                </c:pt>
                <c:pt idx="3169">
                  <c:v>3.3864159766433749E-4</c:v>
                </c:pt>
                <c:pt idx="3172">
                  <c:v>1.0531305773704203E-3</c:v>
                </c:pt>
                <c:pt idx="3173">
                  <c:v>2.383232946770611E-3</c:v>
                </c:pt>
                <c:pt idx="3174">
                  <c:v>9.5831163984152806E-4</c:v>
                </c:pt>
                <c:pt idx="3175">
                  <c:v>4.6847887367551397E-4</c:v>
                </c:pt>
                <c:pt idx="3176">
                  <c:v>1.2426670457293721E-3</c:v>
                </c:pt>
                <c:pt idx="3177">
                  <c:v>3.8841104784856288E-3</c:v>
                </c:pt>
                <c:pt idx="3178">
                  <c:v>2.9119725998967179E-3</c:v>
                </c:pt>
                <c:pt idx="3179">
                  <c:v>6.342946341621233E-4</c:v>
                </c:pt>
                <c:pt idx="3181">
                  <c:v>1.0890008080365206E-3</c:v>
                </c:pt>
                <c:pt idx="3183">
                  <c:v>1.0040565450330687E-3</c:v>
                </c:pt>
                <c:pt idx="3184">
                  <c:v>1.053666306707756E-3</c:v>
                </c:pt>
                <c:pt idx="3186">
                  <c:v>2.0300057000623047E-3</c:v>
                </c:pt>
                <c:pt idx="3187">
                  <c:v>8.0853508809031411E-4</c:v>
                </c:pt>
                <c:pt idx="3188">
                  <c:v>9.5031351518197579E-4</c:v>
                </c:pt>
                <c:pt idx="3194">
                  <c:v>2.4125093852172641E-3</c:v>
                </c:pt>
                <c:pt idx="3196">
                  <c:v>2.8468686904928623E-3</c:v>
                </c:pt>
                <c:pt idx="3198">
                  <c:v>2.6746549734165577E-3</c:v>
                </c:pt>
                <c:pt idx="3199">
                  <c:v>3.3668686868156697E-3</c:v>
                </c:pt>
                <c:pt idx="3200">
                  <c:v>7.0984952945881896E-3</c:v>
                </c:pt>
                <c:pt idx="3201">
                  <c:v>3.2433160063681343E-3</c:v>
                </c:pt>
                <c:pt idx="3202">
                  <c:v>1.7119170479356928E-3</c:v>
                </c:pt>
                <c:pt idx="3203">
                  <c:v>1.9284188118256563E-3</c:v>
                </c:pt>
                <c:pt idx="3206">
                  <c:v>1.379292080692425E-3</c:v>
                </c:pt>
                <c:pt idx="3207">
                  <c:v>6.7330189734332579E-4</c:v>
                </c:pt>
                <c:pt idx="3209">
                  <c:v>1.0879004029541283E-3</c:v>
                </c:pt>
                <c:pt idx="3210">
                  <c:v>1.2790984802089544E-3</c:v>
                </c:pt>
                <c:pt idx="3212">
                  <c:v>8.7246629544244321E-4</c:v>
                </c:pt>
                <c:pt idx="3214">
                  <c:v>1.5639290296699815E-3</c:v>
                </c:pt>
                <c:pt idx="3215">
                  <c:v>6.5781058986257544E-4</c:v>
                </c:pt>
                <c:pt idx="3216">
                  <c:v>2.4407653834049824E-3</c:v>
                </c:pt>
                <c:pt idx="3217">
                  <c:v>1.3911992705079677E-3</c:v>
                </c:pt>
                <c:pt idx="3218">
                  <c:v>1.5511128550802112E-3</c:v>
                </c:pt>
                <c:pt idx="3219">
                  <c:v>9.6027696811827406E-4</c:v>
                </c:pt>
                <c:pt idx="3221">
                  <c:v>1.0385434757963104E-3</c:v>
                </c:pt>
                <c:pt idx="3222">
                  <c:v>8.7443529039647782E-4</c:v>
                </c:pt>
                <c:pt idx="3225">
                  <c:v>4.5054540065664903E-4</c:v>
                </c:pt>
                <c:pt idx="3229">
                  <c:v>1.0483405164928713E-2</c:v>
                </c:pt>
                <c:pt idx="3230">
                  <c:v>5.4935947310204474E-3</c:v>
                </c:pt>
                <c:pt idx="3231">
                  <c:v>1.0640521810452521E-2</c:v>
                </c:pt>
                <c:pt idx="3232">
                  <c:v>2.0400044013115126E-2</c:v>
                </c:pt>
                <c:pt idx="3234">
                  <c:v>2.1494007750730289E-2</c:v>
                </c:pt>
                <c:pt idx="3235">
                  <c:v>3.5304093410268912E-3</c:v>
                </c:pt>
                <c:pt idx="3238">
                  <c:v>4.7942763904382934E-4</c:v>
                </c:pt>
                <c:pt idx="3239">
                  <c:v>7.0704613387667838E-3</c:v>
                </c:pt>
                <c:pt idx="3240">
                  <c:v>1.1651939999049973E-2</c:v>
                </c:pt>
                <c:pt idx="3241">
                  <c:v>1.6822735884888987E-2</c:v>
                </c:pt>
                <c:pt idx="3242">
                  <c:v>6.1400719868092556E-2</c:v>
                </c:pt>
                <c:pt idx="3243">
                  <c:v>3.7923293126351031E-2</c:v>
                </c:pt>
                <c:pt idx="3246">
                  <c:v>2.4670912476293178E-2</c:v>
                </c:pt>
                <c:pt idx="3247">
                  <c:v>6.3687191830887049E-3</c:v>
                </c:pt>
                <c:pt idx="3248">
                  <c:v>8.8032247321655156E-4</c:v>
                </c:pt>
                <c:pt idx="3249">
                  <c:v>7.3764405919190775E-4</c:v>
                </c:pt>
                <c:pt idx="3250">
                  <c:v>4.8442924338493194E-3</c:v>
                </c:pt>
                <c:pt idx="3252">
                  <c:v>2.8063101192258629E-3</c:v>
                </c:pt>
                <c:pt idx="3253">
                  <c:v>1.7771029440452658E-3</c:v>
                </c:pt>
                <c:pt idx="3254">
                  <c:v>6.2031536001423953E-4</c:v>
                </c:pt>
                <c:pt idx="3256">
                  <c:v>1.756564661991613E-2</c:v>
                </c:pt>
                <c:pt idx="3257">
                  <c:v>1.8594810990732749E-2</c:v>
                </c:pt>
                <c:pt idx="3258">
                  <c:v>4.5386777000209772E-4</c:v>
                </c:pt>
                <c:pt idx="3259">
                  <c:v>1.0136691791511882E-2</c:v>
                </c:pt>
                <c:pt idx="3261">
                  <c:v>1.0674156310690283E-2</c:v>
                </c:pt>
                <c:pt idx="3262">
                  <c:v>1.5101703655832474E-3</c:v>
                </c:pt>
                <c:pt idx="3264">
                  <c:v>3.4137100376735287E-3</c:v>
                </c:pt>
                <c:pt idx="3265">
                  <c:v>1.5910816730599516E-3</c:v>
                </c:pt>
                <c:pt idx="3266">
                  <c:v>7.2899229100587362E-4</c:v>
                </c:pt>
                <c:pt idx="3267">
                  <c:v>3.0747093189868388E-3</c:v>
                </c:pt>
                <c:pt idx="3268">
                  <c:v>9.7534919574073485E-4</c:v>
                </c:pt>
                <c:pt idx="3269">
                  <c:v>8.6247115063865874E-4</c:v>
                </c:pt>
                <c:pt idx="3270">
                  <c:v>1.7674685485199429E-4</c:v>
                </c:pt>
                <c:pt idx="3272">
                  <c:v>4.2279892920441979E-4</c:v>
                </c:pt>
                <c:pt idx="3273">
                  <c:v>7.979002962297053E-4</c:v>
                </c:pt>
                <c:pt idx="3274">
                  <c:v>1.1515825942112126E-4</c:v>
                </c:pt>
                <c:pt idx="3275">
                  <c:v>1.2763573102243173E-3</c:v>
                </c:pt>
                <c:pt idx="3277">
                  <c:v>1.5384789451140967E-4</c:v>
                </c:pt>
                <c:pt idx="3279">
                  <c:v>1.2773920028926113E-3</c:v>
                </c:pt>
                <c:pt idx="3281">
                  <c:v>1.0735842807397121E-3</c:v>
                </c:pt>
                <c:pt idx="3284">
                  <c:v>1.4604238006254494E-3</c:v>
                </c:pt>
                <c:pt idx="3285">
                  <c:v>7.3744988241526352E-4</c:v>
                </c:pt>
                <c:pt idx="3286">
                  <c:v>1.2365532074263224E-4</c:v>
                </c:pt>
                <c:pt idx="3288">
                  <c:v>4.7009889009635931E-4</c:v>
                </c:pt>
                <c:pt idx="3290">
                  <c:v>5.8594374104198777E-4</c:v>
                </c:pt>
                <c:pt idx="3292">
                  <c:v>4.9274949507152556E-4</c:v>
                </c:pt>
                <c:pt idx="3293">
                  <c:v>1.8898689406495209E-2</c:v>
                </c:pt>
                <c:pt idx="3294">
                  <c:v>1.4183788692788038E-3</c:v>
                </c:pt>
                <c:pt idx="3295">
                  <c:v>1.8398599715936769E-3</c:v>
                </c:pt>
                <c:pt idx="3296">
                  <c:v>5.9434634783861609E-3</c:v>
                </c:pt>
                <c:pt idx="3297">
                  <c:v>2.573436318730542E-4</c:v>
                </c:pt>
                <c:pt idx="3299">
                  <c:v>1.1713972537805771E-3</c:v>
                </c:pt>
                <c:pt idx="3302">
                  <c:v>3.9414205750532184E-4</c:v>
                </c:pt>
                <c:pt idx="3304">
                  <c:v>8.6203066890848932E-4</c:v>
                </c:pt>
                <c:pt idx="3306">
                  <c:v>2.6143064732186668E-4</c:v>
                </c:pt>
                <c:pt idx="3309">
                  <c:v>1.9873559294577659E-4</c:v>
                </c:pt>
                <c:pt idx="3312">
                  <c:v>2.1328800206696228E-4</c:v>
                </c:pt>
                <c:pt idx="3313">
                  <c:v>5.1375255873780615E-4</c:v>
                </c:pt>
                <c:pt idx="3314">
                  <c:v>1.6495624303637876E-3</c:v>
                </c:pt>
                <c:pt idx="3315">
                  <c:v>6.4570952402020728E-4</c:v>
                </c:pt>
                <c:pt idx="3316">
                  <c:v>5.5157623281687062E-4</c:v>
                </c:pt>
                <c:pt idx="3319">
                  <c:v>8.6076977020221412E-4</c:v>
                </c:pt>
                <c:pt idx="3320">
                  <c:v>1.111576008276996E-4</c:v>
                </c:pt>
                <c:pt idx="3321">
                  <c:v>6.4845677825792539E-4</c:v>
                </c:pt>
                <c:pt idx="3323">
                  <c:v>1.13302497605985E-2</c:v>
                </c:pt>
                <c:pt idx="3324">
                  <c:v>6.05857258498108E-3</c:v>
                </c:pt>
                <c:pt idx="3325">
                  <c:v>1.066900841981803E-2</c:v>
                </c:pt>
                <c:pt idx="3326">
                  <c:v>1.6780326886971147E-2</c:v>
                </c:pt>
                <c:pt idx="3327">
                  <c:v>9.2937954208572489E-3</c:v>
                </c:pt>
                <c:pt idx="3328">
                  <c:v>3.5562605025228075E-3</c:v>
                </c:pt>
                <c:pt idx="3329">
                  <c:v>2.0401898726652538E-3</c:v>
                </c:pt>
                <c:pt idx="3331">
                  <c:v>6.6656095172621405E-3</c:v>
                </c:pt>
                <c:pt idx="3334">
                  <c:v>5.6678016973685426E-4</c:v>
                </c:pt>
                <c:pt idx="3338">
                  <c:v>7.8445767759835515E-4</c:v>
                </c:pt>
                <c:pt idx="3339">
                  <c:v>2.7055667900410905E-4</c:v>
                </c:pt>
                <c:pt idx="3341">
                  <c:v>9.5039501316278015E-4</c:v>
                </c:pt>
                <c:pt idx="3342">
                  <c:v>1.5143320294215288E-3</c:v>
                </c:pt>
                <c:pt idx="3343">
                  <c:v>2.2453352721260524E-3</c:v>
                </c:pt>
                <c:pt idx="3344">
                  <c:v>2.200383287138727E-4</c:v>
                </c:pt>
                <c:pt idx="3346">
                  <c:v>8.1738450928468542E-3</c:v>
                </c:pt>
                <c:pt idx="3347">
                  <c:v>2.7485022893263513E-2</c:v>
                </c:pt>
                <c:pt idx="3348">
                  <c:v>4.557935833395285E-3</c:v>
                </c:pt>
                <c:pt idx="3349">
                  <c:v>1.1983744543528517E-2</c:v>
                </c:pt>
                <c:pt idx="3350">
                  <c:v>3.3408160007169828E-3</c:v>
                </c:pt>
                <c:pt idx="3351">
                  <c:v>1.0258876191044585E-3</c:v>
                </c:pt>
                <c:pt idx="3353">
                  <c:v>4.7767009443926006E-3</c:v>
                </c:pt>
                <c:pt idx="3354">
                  <c:v>1.9503916578007822E-2</c:v>
                </c:pt>
                <c:pt idx="3355">
                  <c:v>8.6095169892052171E-3</c:v>
                </c:pt>
                <c:pt idx="3356">
                  <c:v>2.3268889278777556E-3</c:v>
                </c:pt>
                <c:pt idx="3370">
                  <c:v>2.9883037486375715E-3</c:v>
                </c:pt>
                <c:pt idx="3371">
                  <c:v>3.0918328011611332E-3</c:v>
                </c:pt>
                <c:pt idx="3372">
                  <c:v>4.828138448770274E-4</c:v>
                </c:pt>
                <c:pt idx="3373">
                  <c:v>2.4485318896668691E-3</c:v>
                </c:pt>
                <c:pt idx="3376">
                  <c:v>2.2696226428940026E-3</c:v>
                </c:pt>
                <c:pt idx="3377">
                  <c:v>9.0586486922615596E-3</c:v>
                </c:pt>
                <c:pt idx="3378">
                  <c:v>1.0705448077032297E-2</c:v>
                </c:pt>
                <c:pt idx="3379">
                  <c:v>1.0149926353082808E-2</c:v>
                </c:pt>
                <c:pt idx="3380">
                  <c:v>3.0769650846558923E-4</c:v>
                </c:pt>
                <c:pt idx="3381">
                  <c:v>4.9847965702623596E-4</c:v>
                </c:pt>
                <c:pt idx="3383">
                  <c:v>1.4994299285135554E-3</c:v>
                </c:pt>
                <c:pt idx="3384">
                  <c:v>4.5698409441142507E-3</c:v>
                </c:pt>
                <c:pt idx="3390">
                  <c:v>8.8651504857675707E-3</c:v>
                </c:pt>
                <c:pt idx="3392">
                  <c:v>1.7597247324906886E-2</c:v>
                </c:pt>
                <c:pt idx="3394">
                  <c:v>9.6654634655769459E-3</c:v>
                </c:pt>
                <c:pt idx="3395">
                  <c:v>1.3173108138939186E-2</c:v>
                </c:pt>
                <c:pt idx="3396">
                  <c:v>3.3323146285688207E-2</c:v>
                </c:pt>
                <c:pt idx="3397">
                  <c:v>7.0468573562664297E-2</c:v>
                </c:pt>
                <c:pt idx="3399">
                  <c:v>2.3300319421253352E-2</c:v>
                </c:pt>
                <c:pt idx="3400">
                  <c:v>3.5437911998220145E-3</c:v>
                </c:pt>
                <c:pt idx="3401">
                  <c:v>2.5790696746988829E-3</c:v>
                </c:pt>
                <c:pt idx="3402">
                  <c:v>1.4045848702504422E-3</c:v>
                </c:pt>
                <c:pt idx="3403">
                  <c:v>2.4972456325075758E-3</c:v>
                </c:pt>
                <c:pt idx="3404">
                  <c:v>2.9273077051263342E-2</c:v>
                </c:pt>
                <c:pt idx="3405">
                  <c:v>3.8181508856826404E-2</c:v>
                </c:pt>
                <c:pt idx="3408">
                  <c:v>7.5898510590771077E-3</c:v>
                </c:pt>
                <c:pt idx="3410">
                  <c:v>8.7583028943110861E-3</c:v>
                </c:pt>
                <c:pt idx="3412">
                  <c:v>1.3691536058537996E-2</c:v>
                </c:pt>
                <c:pt idx="3413">
                  <c:v>7.5605865385720587E-3</c:v>
                </c:pt>
                <c:pt idx="3414">
                  <c:v>1.9959625550908261E-4</c:v>
                </c:pt>
                <c:pt idx="3415">
                  <c:v>1.4617412392639794E-3</c:v>
                </c:pt>
                <c:pt idx="3420">
                  <c:v>1.5122597439863276E-3</c:v>
                </c:pt>
                <c:pt idx="3421">
                  <c:v>1.6162506109586066E-2</c:v>
                </c:pt>
                <c:pt idx="3422">
                  <c:v>1.7253471887831842E-2</c:v>
                </c:pt>
                <c:pt idx="3423">
                  <c:v>2.999877482362846E-4</c:v>
                </c:pt>
                <c:pt idx="3424">
                  <c:v>1.5123634563751959E-2</c:v>
                </c:pt>
                <c:pt idx="3425">
                  <c:v>3.8424924508340267E-3</c:v>
                </c:pt>
                <c:pt idx="3427">
                  <c:v>5.8109685658980321E-3</c:v>
                </c:pt>
                <c:pt idx="3428">
                  <c:v>2.8486640127891845E-4</c:v>
                </c:pt>
                <c:pt idx="3429">
                  <c:v>3.0941792579664809E-4</c:v>
                </c:pt>
                <c:pt idx="3430">
                  <c:v>8.4688902002040892E-3</c:v>
                </c:pt>
                <c:pt idx="3431">
                  <c:v>5.2732476472397872E-4</c:v>
                </c:pt>
                <c:pt idx="3432">
                  <c:v>1.2832391011731619E-3</c:v>
                </c:pt>
                <c:pt idx="3433">
                  <c:v>3.3386018200804446E-2</c:v>
                </c:pt>
                <c:pt idx="3435">
                  <c:v>4.8132329383651314E-4</c:v>
                </c:pt>
                <c:pt idx="3436">
                  <c:v>9.4233893714003054E-3</c:v>
                </c:pt>
                <c:pt idx="3437">
                  <c:v>2.1580216781719045E-3</c:v>
                </c:pt>
                <c:pt idx="3439">
                  <c:v>5.9395129536349961E-4</c:v>
                </c:pt>
                <c:pt idx="3441">
                  <c:v>2.5446617834068593E-4</c:v>
                </c:pt>
                <c:pt idx="3442">
                  <c:v>2.1564017510611886E-3</c:v>
                </c:pt>
                <c:pt idx="3443">
                  <c:v>8.0634106012079086E-4</c:v>
                </c:pt>
                <c:pt idx="3445">
                  <c:v>3.7923801658270846E-4</c:v>
                </c:pt>
                <c:pt idx="3446">
                  <c:v>6.2270725477410603E-2</c:v>
                </c:pt>
                <c:pt idx="3447">
                  <c:v>1.4837578501832114E-3</c:v>
                </c:pt>
                <c:pt idx="3448">
                  <c:v>2.139171523426543E-3</c:v>
                </c:pt>
                <c:pt idx="3449">
                  <c:v>1.7900015332851659E-4</c:v>
                </c:pt>
                <c:pt idx="3450">
                  <c:v>1.170567746190253E-3</c:v>
                </c:pt>
                <c:pt idx="3451">
                  <c:v>7.389572128044938E-4</c:v>
                </c:pt>
                <c:pt idx="3458">
                  <c:v>1.3242427839085993E-2</c:v>
                </c:pt>
                <c:pt idx="3459">
                  <c:v>3.954803591903127E-2</c:v>
                </c:pt>
                <c:pt idx="3460">
                  <c:v>4.4810374437237689E-3</c:v>
                </c:pt>
                <c:pt idx="3461">
                  <c:v>1.0354081169159615E-3</c:v>
                </c:pt>
                <c:pt idx="3462">
                  <c:v>1.5748202061254041E-3</c:v>
                </c:pt>
                <c:pt idx="3463">
                  <c:v>2.1351648335148986E-2</c:v>
                </c:pt>
                <c:pt idx="3464">
                  <c:v>7.5548411033435096E-3</c:v>
                </c:pt>
                <c:pt idx="3465">
                  <c:v>2.4522984777101547E-3</c:v>
                </c:pt>
                <c:pt idx="3466">
                  <c:v>3.6562908090961181E-2</c:v>
                </c:pt>
                <c:pt idx="3468">
                  <c:v>2.7227671000202795E-3</c:v>
                </c:pt>
                <c:pt idx="3469">
                  <c:v>1.7454503250565717E-2</c:v>
                </c:pt>
                <c:pt idx="3470">
                  <c:v>4.5358303440047607E-3</c:v>
                </c:pt>
                <c:pt idx="3471">
                  <c:v>3.0109412659564197E-2</c:v>
                </c:pt>
                <c:pt idx="3472">
                  <c:v>3.4497412002447371E-3</c:v>
                </c:pt>
                <c:pt idx="3473">
                  <c:v>4.408560744354263E-4</c:v>
                </c:pt>
                <c:pt idx="3474">
                  <c:v>1.4132679123656001E-2</c:v>
                </c:pt>
                <c:pt idx="3475">
                  <c:v>1.652665345021441E-2</c:v>
                </c:pt>
                <c:pt idx="3476">
                  <c:v>1.3174962299249908E-3</c:v>
                </c:pt>
                <c:pt idx="3477">
                  <c:v>4.3975250562412749E-3</c:v>
                </c:pt>
                <c:pt idx="3478">
                  <c:v>2.2010515839778484E-2</c:v>
                </c:pt>
                <c:pt idx="3479">
                  <c:v>4.8775805129662085E-2</c:v>
                </c:pt>
                <c:pt idx="3480">
                  <c:v>4.5147449153051028E-3</c:v>
                </c:pt>
                <c:pt idx="3481">
                  <c:v>1.0439023097695323E-3</c:v>
                </c:pt>
                <c:pt idx="3483">
                  <c:v>6.2288912911246351E-2</c:v>
                </c:pt>
                <c:pt idx="3484">
                  <c:v>2.1580003727425631E-3</c:v>
                </c:pt>
                <c:pt idx="3486">
                  <c:v>3.3246827657732419E-3</c:v>
                </c:pt>
                <c:pt idx="3488">
                  <c:v>6.1482252362303445E-3</c:v>
                </c:pt>
                <c:pt idx="3489">
                  <c:v>1.3971923551487156E-3</c:v>
                </c:pt>
                <c:pt idx="3490">
                  <c:v>6.066525530288579E-4</c:v>
                </c:pt>
                <c:pt idx="3491">
                  <c:v>1.2171292953353919E-2</c:v>
                </c:pt>
                <c:pt idx="3492">
                  <c:v>6.7086541850413892E-2</c:v>
                </c:pt>
                <c:pt idx="3493">
                  <c:v>1.4136630194191351E-2</c:v>
                </c:pt>
                <c:pt idx="3494">
                  <c:v>1.8589462861571777E-2</c:v>
                </c:pt>
                <c:pt idx="3496">
                  <c:v>5.5375113262242396E-3</c:v>
                </c:pt>
                <c:pt idx="3497">
                  <c:v>7.9965848535576232E-3</c:v>
                </c:pt>
                <c:pt idx="3498">
                  <c:v>5.4008776569556161E-2</c:v>
                </c:pt>
                <c:pt idx="3499">
                  <c:v>5.8234958011076495E-3</c:v>
                </c:pt>
                <c:pt idx="3500">
                  <c:v>1.5995742335226859E-3</c:v>
                </c:pt>
                <c:pt idx="3502">
                  <c:v>4.1097568032236805E-4</c:v>
                </c:pt>
                <c:pt idx="3503">
                  <c:v>4.7851641813603735E-3</c:v>
                </c:pt>
                <c:pt idx="3504">
                  <c:v>1.1990360965944327E-3</c:v>
                </c:pt>
                <c:pt idx="3507">
                  <c:v>1.6989265858540783E-3</c:v>
                </c:pt>
                <c:pt idx="3508">
                  <c:v>2.1252273491548072E-2</c:v>
                </c:pt>
                <c:pt idx="3509">
                  <c:v>2.3482396950096206E-2</c:v>
                </c:pt>
                <c:pt idx="3510">
                  <c:v>2.6656632069142934E-3</c:v>
                </c:pt>
                <c:pt idx="3511">
                  <c:v>8.6672788263688644E-3</c:v>
                </c:pt>
                <c:pt idx="3512">
                  <c:v>4.3179742762363945E-3</c:v>
                </c:pt>
                <c:pt idx="3513">
                  <c:v>5.3737916389278113E-2</c:v>
                </c:pt>
                <c:pt idx="3514">
                  <c:v>3.2490980587528326E-3</c:v>
                </c:pt>
                <c:pt idx="3515">
                  <c:v>4.0634914365934999E-2</c:v>
                </c:pt>
                <c:pt idx="3517">
                  <c:v>0.11103509791720811</c:v>
                </c:pt>
                <c:pt idx="3518">
                  <c:v>2.4225918447379931E-3</c:v>
                </c:pt>
                <c:pt idx="3519">
                  <c:v>1.8850873850740166E-2</c:v>
                </c:pt>
                <c:pt idx="3520">
                  <c:v>2.3090799259005857E-3</c:v>
                </c:pt>
                <c:pt idx="3521">
                  <c:v>1.4508666633302615E-3</c:v>
                </c:pt>
                <c:pt idx="3522">
                  <c:v>4.0045254070373064E-2</c:v>
                </c:pt>
                <c:pt idx="3523">
                  <c:v>1.4362781442058117E-2</c:v>
                </c:pt>
                <c:pt idx="3524">
                  <c:v>5.4324926952310171E-2</c:v>
                </c:pt>
                <c:pt idx="3525">
                  <c:v>0.119088318794113</c:v>
                </c:pt>
                <c:pt idx="3526">
                  <c:v>2.7045873753858917E-3</c:v>
                </c:pt>
                <c:pt idx="3527">
                  <c:v>7.2584127159301126E-3</c:v>
                </c:pt>
                <c:pt idx="3528">
                  <c:v>1.3859543231778314E-2</c:v>
                </c:pt>
                <c:pt idx="3530">
                  <c:v>1.7550493825453733E-2</c:v>
                </c:pt>
                <c:pt idx="3531">
                  <c:v>2.0278627020857542E-3</c:v>
                </c:pt>
                <c:pt idx="3532">
                  <c:v>3.4001413643994383E-3</c:v>
                </c:pt>
                <c:pt idx="3533">
                  <c:v>2.0448524621766696E-4</c:v>
                </c:pt>
                <c:pt idx="3534">
                  <c:v>4.3984575321347197E-2</c:v>
                </c:pt>
                <c:pt idx="3537">
                  <c:v>1.0191196160510441E-2</c:v>
                </c:pt>
                <c:pt idx="3538">
                  <c:v>4.5705432492611853E-3</c:v>
                </c:pt>
                <c:pt idx="3539">
                  <c:v>2.0472166434056409E-2</c:v>
                </c:pt>
                <c:pt idx="3540">
                  <c:v>2.3243192569240121E-3</c:v>
                </c:pt>
                <c:pt idx="3541">
                  <c:v>3.5048032068533907E-3</c:v>
                </c:pt>
                <c:pt idx="3542">
                  <c:v>4.7384185332605931E-2</c:v>
                </c:pt>
                <c:pt idx="3543">
                  <c:v>1.6198511137364976E-2</c:v>
                </c:pt>
                <c:pt idx="3544">
                  <c:v>4.9935841121840985E-3</c:v>
                </c:pt>
                <c:pt idx="3545">
                  <c:v>1.9741637418255712E-3</c:v>
                </c:pt>
                <c:pt idx="3546">
                  <c:v>1.3830866143737386E-2</c:v>
                </c:pt>
                <c:pt idx="3547">
                  <c:v>2.2657140641371377E-3</c:v>
                </c:pt>
                <c:pt idx="3548">
                  <c:v>1.8194134576904127E-3</c:v>
                </c:pt>
                <c:pt idx="3549">
                  <c:v>4.1577205278037392E-3</c:v>
                </c:pt>
                <c:pt idx="3550">
                  <c:v>2.5035855884481126E-2</c:v>
                </c:pt>
                <c:pt idx="3551">
                  <c:v>1.676593433347231E-3</c:v>
                </c:pt>
                <c:pt idx="3552">
                  <c:v>1.0413606507748573E-3</c:v>
                </c:pt>
                <c:pt idx="3553">
                  <c:v>4.5238407558195852E-3</c:v>
                </c:pt>
                <c:pt idx="3554">
                  <c:v>1.0757649762769858E-3</c:v>
                </c:pt>
                <c:pt idx="3555">
                  <c:v>1.4441956724207748E-3</c:v>
                </c:pt>
                <c:pt idx="3557">
                  <c:v>1.7187546444248211E-3</c:v>
                </c:pt>
                <c:pt idx="3558">
                  <c:v>3.1042559547092806E-3</c:v>
                </c:pt>
                <c:pt idx="3559">
                  <c:v>3.7524551705949605E-3</c:v>
                </c:pt>
                <c:pt idx="3560">
                  <c:v>1.7106480997398484E-4</c:v>
                </c:pt>
                <c:pt idx="3561">
                  <c:v>1.3693139279691415E-3</c:v>
                </c:pt>
                <c:pt idx="3564">
                  <c:v>2.6499567230941172E-4</c:v>
                </c:pt>
                <c:pt idx="3565">
                  <c:v>2.0433374893619001E-4</c:v>
                </c:pt>
                <c:pt idx="3566">
                  <c:v>7.3069105663997667E-4</c:v>
                </c:pt>
                <c:pt idx="3567">
                  <c:v>4.21419357999779E-3</c:v>
                </c:pt>
                <c:pt idx="3568">
                  <c:v>5.7842107775085373E-3</c:v>
                </c:pt>
                <c:pt idx="3569">
                  <c:v>2.2937887056875945E-3</c:v>
                </c:pt>
                <c:pt idx="3571">
                  <c:v>1.4036374881643667E-3</c:v>
                </c:pt>
                <c:pt idx="3572">
                  <c:v>5.8770775765448029E-3</c:v>
                </c:pt>
                <c:pt idx="3574">
                  <c:v>1.2619645152573283E-3</c:v>
                </c:pt>
                <c:pt idx="3578">
                  <c:v>1.2579536094110575E-4</c:v>
                </c:pt>
                <c:pt idx="3588">
                  <c:v>7.0851574739600289E-4</c:v>
                </c:pt>
                <c:pt idx="3589">
                  <c:v>1.740185348594775E-3</c:v>
                </c:pt>
                <c:pt idx="3590">
                  <c:v>5.8581969174259843E-4</c:v>
                </c:pt>
                <c:pt idx="3597">
                  <c:v>1.5695385001383703E-3</c:v>
                </c:pt>
                <c:pt idx="3598">
                  <c:v>1.7663614327730909E-3</c:v>
                </c:pt>
                <c:pt idx="3599">
                  <c:v>1.5055729823951563E-3</c:v>
                </c:pt>
                <c:pt idx="3600">
                  <c:v>4.3959550898827332E-3</c:v>
                </c:pt>
                <c:pt idx="3601">
                  <c:v>3.6791701896776859E-4</c:v>
                </c:pt>
                <c:pt idx="3606">
                  <c:v>2.2898862297900929E-3</c:v>
                </c:pt>
                <c:pt idx="3607">
                  <c:v>2.0561274386088138E-3</c:v>
                </c:pt>
                <c:pt idx="3608">
                  <c:v>2.1327457384597228E-3</c:v>
                </c:pt>
                <c:pt idx="3609">
                  <c:v>6.3285849987074769E-4</c:v>
                </c:pt>
                <c:pt idx="3610">
                  <c:v>6.8663907223024203E-4</c:v>
                </c:pt>
                <c:pt idx="3611">
                  <c:v>2.4584155547460865E-4</c:v>
                </c:pt>
                <c:pt idx="3612">
                  <c:v>2.0071072966696586E-3</c:v>
                </c:pt>
                <c:pt idx="3613">
                  <c:v>8.5223517443502221E-4</c:v>
                </c:pt>
                <c:pt idx="3615">
                  <c:v>4.0103179424474146E-3</c:v>
                </c:pt>
                <c:pt idx="3616">
                  <c:v>2.0522535882640976E-3</c:v>
                </c:pt>
                <c:pt idx="3617">
                  <c:v>4.9721606595010924E-3</c:v>
                </c:pt>
                <c:pt idx="3619">
                  <c:v>1.0138246512299276E-2</c:v>
                </c:pt>
                <c:pt idx="3620">
                  <c:v>1.9522674713542095E-3</c:v>
                </c:pt>
                <c:pt idx="3621">
                  <c:v>8.6502111134134044E-4</c:v>
                </c:pt>
                <c:pt idx="3622">
                  <c:v>2.1311033945046408E-3</c:v>
                </c:pt>
                <c:pt idx="3623">
                  <c:v>4.5187259022554896E-4</c:v>
                </c:pt>
                <c:pt idx="3624">
                  <c:v>1.340555233410782E-3</c:v>
                </c:pt>
                <c:pt idx="3625">
                  <c:v>8.6857529755143201E-3</c:v>
                </c:pt>
                <c:pt idx="3626">
                  <c:v>1.7088680494769357E-3</c:v>
                </c:pt>
                <c:pt idx="3629">
                  <c:v>1.3450077363302516E-3</c:v>
                </c:pt>
                <c:pt idx="3630">
                  <c:v>9.166144660427273E-3</c:v>
                </c:pt>
                <c:pt idx="3631">
                  <c:v>5.6802759418969075E-4</c:v>
                </c:pt>
                <c:pt idx="3633">
                  <c:v>5.1072792458057876E-4</c:v>
                </c:pt>
                <c:pt idx="3634">
                  <c:v>8.3547841456806191E-3</c:v>
                </c:pt>
                <c:pt idx="3636">
                  <c:v>2.1879330323054929E-3</c:v>
                </c:pt>
                <c:pt idx="3637">
                  <c:v>1.8321277827519195E-3</c:v>
                </c:pt>
                <c:pt idx="3639">
                  <c:v>6.4403298172518184E-4</c:v>
                </c:pt>
                <c:pt idx="3641">
                  <c:v>1.7803923703543678E-3</c:v>
                </c:pt>
                <c:pt idx="3644">
                  <c:v>5.3831974064565548E-4</c:v>
                </c:pt>
                <c:pt idx="3645">
                  <c:v>1.4024435952152839E-3</c:v>
                </c:pt>
                <c:pt idx="3647">
                  <c:v>6.9659888164373077E-4</c:v>
                </c:pt>
                <c:pt idx="3650">
                  <c:v>4.7803675863299262E-4</c:v>
                </c:pt>
                <c:pt idx="3652">
                  <c:v>4.0173305942474701E-4</c:v>
                </c:pt>
                <c:pt idx="3655">
                  <c:v>9.0497715673108E-4</c:v>
                </c:pt>
                <c:pt idx="3656">
                  <c:v>4.8484757727616668E-3</c:v>
                </c:pt>
                <c:pt idx="3657">
                  <c:v>5.7035225568305911E-3</c:v>
                </c:pt>
                <c:pt idx="3658">
                  <c:v>4.1981963482671814E-4</c:v>
                </c:pt>
                <c:pt idx="3659">
                  <c:v>1.2333353500435507E-2</c:v>
                </c:pt>
                <c:pt idx="3660">
                  <c:v>2.119022169157274E-3</c:v>
                </c:pt>
                <c:pt idx="3661">
                  <c:v>4.1579355667668155E-3</c:v>
                </c:pt>
                <c:pt idx="3663">
                  <c:v>3.3031433339540564E-3</c:v>
                </c:pt>
                <c:pt idx="3664">
                  <c:v>7.1587585201441902E-4</c:v>
                </c:pt>
                <c:pt idx="3667">
                  <c:v>2.1132542297588892E-2</c:v>
                </c:pt>
                <c:pt idx="3668">
                  <c:v>3.5719972612390017E-3</c:v>
                </c:pt>
                <c:pt idx="3669">
                  <c:v>4.0991106710430445E-3</c:v>
                </c:pt>
                <c:pt idx="3671">
                  <c:v>5.1703161018599585E-4</c:v>
                </c:pt>
                <c:pt idx="3672">
                  <c:v>5.8063506661868124E-3</c:v>
                </c:pt>
                <c:pt idx="3673">
                  <c:v>3.6456565955186571E-3</c:v>
                </c:pt>
                <c:pt idx="3674">
                  <c:v>1.326574475102081E-3</c:v>
                </c:pt>
                <c:pt idx="3675">
                  <c:v>1.1380910107804396E-3</c:v>
                </c:pt>
                <c:pt idx="3676">
                  <c:v>1.0221742499794391E-3</c:v>
                </c:pt>
                <c:pt idx="3677">
                  <c:v>1.2753193726210471E-3</c:v>
                </c:pt>
                <c:pt idx="3679">
                  <c:v>7.0126743459145635E-3</c:v>
                </c:pt>
                <c:pt idx="3680">
                  <c:v>1.2712661660207447E-3</c:v>
                </c:pt>
                <c:pt idx="3681">
                  <c:v>1.8603973139062226E-3</c:v>
                </c:pt>
                <c:pt idx="3682">
                  <c:v>1.2039158784355627E-4</c:v>
                </c:pt>
                <c:pt idx="3683">
                  <c:v>1.3015052317938553E-2</c:v>
                </c:pt>
                <c:pt idx="3684">
                  <c:v>8.4368396119373693E-4</c:v>
                </c:pt>
                <c:pt idx="3686">
                  <c:v>2.0585199223855746E-3</c:v>
                </c:pt>
                <c:pt idx="3687">
                  <c:v>4.4623797027067965E-4</c:v>
                </c:pt>
                <c:pt idx="3688">
                  <c:v>2.2311218764158283E-3</c:v>
                </c:pt>
                <c:pt idx="3689">
                  <c:v>3.3606202221640961E-3</c:v>
                </c:pt>
                <c:pt idx="3690">
                  <c:v>4.6440735452779741E-3</c:v>
                </c:pt>
                <c:pt idx="3691">
                  <c:v>2.5592784044620649E-3</c:v>
                </c:pt>
                <c:pt idx="3692">
                  <c:v>2.2458814954044765E-3</c:v>
                </c:pt>
                <c:pt idx="3694">
                  <c:v>1.3756129074265096E-3</c:v>
                </c:pt>
                <c:pt idx="3695">
                  <c:v>4.0559387958587331E-4</c:v>
                </c:pt>
                <c:pt idx="3696">
                  <c:v>1.5911108675513855E-3</c:v>
                </c:pt>
                <c:pt idx="3697">
                  <c:v>1.3622460403302078E-3</c:v>
                </c:pt>
                <c:pt idx="3698">
                  <c:v>6.6219673348966342E-4</c:v>
                </c:pt>
                <c:pt idx="3699">
                  <c:v>7.2826834799742592E-4</c:v>
                </c:pt>
                <c:pt idx="3700">
                  <c:v>8.7365239029345634E-4</c:v>
                </c:pt>
                <c:pt idx="3705">
                  <c:v>5.0707877750674703E-4</c:v>
                </c:pt>
                <c:pt idx="3706">
                  <c:v>5.0940207404352247E-3</c:v>
                </c:pt>
                <c:pt idx="3707">
                  <c:v>3.4734629451069985E-4</c:v>
                </c:pt>
                <c:pt idx="3708">
                  <c:v>5.3631829700341747E-3</c:v>
                </c:pt>
                <c:pt idx="3709">
                  <c:v>4.2451226851628624E-4</c:v>
                </c:pt>
                <c:pt idx="3712">
                  <c:v>8.9288096449326691E-4</c:v>
                </c:pt>
                <c:pt idx="3714">
                  <c:v>2.023705712144639E-3</c:v>
                </c:pt>
                <c:pt idx="3715">
                  <c:v>1.1306478198045681E-2</c:v>
                </c:pt>
                <c:pt idx="3719">
                  <c:v>9.1434894014016401E-4</c:v>
                </c:pt>
                <c:pt idx="3720">
                  <c:v>1.3069787295634057E-3</c:v>
                </c:pt>
                <c:pt idx="3724">
                  <c:v>1.9839232717684476E-2</c:v>
                </c:pt>
                <c:pt idx="3726">
                  <c:v>1.8077285014207012E-3</c:v>
                </c:pt>
                <c:pt idx="3727">
                  <c:v>9.9001461138926699E-3</c:v>
                </c:pt>
                <c:pt idx="3728">
                  <c:v>4.4897686408724302E-4</c:v>
                </c:pt>
                <c:pt idx="3730">
                  <c:v>7.2366418418526998E-3</c:v>
                </c:pt>
                <c:pt idx="3731">
                  <c:v>6.7260410328862086E-4</c:v>
                </c:pt>
                <c:pt idx="3732">
                  <c:v>7.6651458455462727E-3</c:v>
                </c:pt>
                <c:pt idx="3733">
                  <c:v>2.0747819413063869E-3</c:v>
                </c:pt>
                <c:pt idx="3734">
                  <c:v>7.7922760866514108E-3</c:v>
                </c:pt>
                <c:pt idx="3735">
                  <c:v>1.7007727206566612E-3</c:v>
                </c:pt>
                <c:pt idx="3737">
                  <c:v>7.5754981758179821E-4</c:v>
                </c:pt>
                <c:pt idx="3738">
                  <c:v>8.1068794987532384E-4</c:v>
                </c:pt>
                <c:pt idx="3745">
                  <c:v>1.5349660053022545E-3</c:v>
                </c:pt>
                <c:pt idx="3749">
                  <c:v>1.2203650889225832E-3</c:v>
                </c:pt>
                <c:pt idx="3750">
                  <c:v>4.8308502063632898E-4</c:v>
                </c:pt>
                <c:pt idx="3751">
                  <c:v>7.2991958327281014E-4</c:v>
                </c:pt>
                <c:pt idx="3752">
                  <c:v>5.8164279333154092E-3</c:v>
                </c:pt>
                <c:pt idx="3753">
                  <c:v>1.7801461571918199E-3</c:v>
                </c:pt>
                <c:pt idx="3759">
                  <c:v>3.7600291068357099E-4</c:v>
                </c:pt>
                <c:pt idx="3763">
                  <c:v>8.254436981378336E-4</c:v>
                </c:pt>
                <c:pt idx="3764">
                  <c:v>3.5274414957125826E-4</c:v>
                </c:pt>
                <c:pt idx="3766">
                  <c:v>9.8140047518716078E-4</c:v>
                </c:pt>
                <c:pt idx="3767">
                  <c:v>1.308233780109603E-3</c:v>
                </c:pt>
                <c:pt idx="3768">
                  <c:v>1.6943735538319123E-4</c:v>
                </c:pt>
                <c:pt idx="3769">
                  <c:v>5.1213122052693287E-3</c:v>
                </c:pt>
                <c:pt idx="3770">
                  <c:v>7.1621255123072386E-4</c:v>
                </c:pt>
                <c:pt idx="3771">
                  <c:v>5.4645356957746573E-4</c:v>
                </c:pt>
                <c:pt idx="3772">
                  <c:v>9.8239092171163375E-4</c:v>
                </c:pt>
                <c:pt idx="3773">
                  <c:v>5.5210555373840788E-4</c:v>
                </c:pt>
                <c:pt idx="3774">
                  <c:v>2.8555849157893976E-4</c:v>
                </c:pt>
                <c:pt idx="3775">
                  <c:v>6.8706603422495731E-3</c:v>
                </c:pt>
                <c:pt idx="3777">
                  <c:v>1.0695265808471861E-2</c:v>
                </c:pt>
                <c:pt idx="3780">
                  <c:v>2.8140033396980724E-3</c:v>
                </c:pt>
                <c:pt idx="3781">
                  <c:v>1.7335289946243981E-3</c:v>
                </c:pt>
                <c:pt idx="3782">
                  <c:v>1.3445377094836663E-3</c:v>
                </c:pt>
                <c:pt idx="3784">
                  <c:v>9.1638276081575695E-4</c:v>
                </c:pt>
                <c:pt idx="3786">
                  <c:v>2.1505826994714272E-3</c:v>
                </c:pt>
                <c:pt idx="3787">
                  <c:v>1.4469214426088813E-3</c:v>
                </c:pt>
                <c:pt idx="3788">
                  <c:v>5.8005720621657356E-3</c:v>
                </c:pt>
                <c:pt idx="3790">
                  <c:v>4.1793346278590771E-3</c:v>
                </c:pt>
                <c:pt idx="3791">
                  <c:v>2.0488931281452409E-3</c:v>
                </c:pt>
                <c:pt idx="3792">
                  <c:v>1.1461913133690696E-3</c:v>
                </c:pt>
                <c:pt idx="3794">
                  <c:v>1.5416415063736579E-3</c:v>
                </c:pt>
                <c:pt idx="3795">
                  <c:v>9.9266816788147233E-4</c:v>
                </c:pt>
                <c:pt idx="3796">
                  <c:v>3.1448050944536989E-3</c:v>
                </c:pt>
                <c:pt idx="3798">
                  <c:v>5.2098079363123103E-4</c:v>
                </c:pt>
                <c:pt idx="3800">
                  <c:v>5.950236636784544E-4</c:v>
                </c:pt>
                <c:pt idx="3801">
                  <c:v>2.1897957936785725E-3</c:v>
                </c:pt>
                <c:pt idx="3802">
                  <c:v>8.4182026619894804E-4</c:v>
                </c:pt>
                <c:pt idx="3803">
                  <c:v>7.438823449687071E-4</c:v>
                </c:pt>
                <c:pt idx="3804">
                  <c:v>2.0112197630266634E-3</c:v>
                </c:pt>
                <c:pt idx="3805">
                  <c:v>3.5379927540655242E-3</c:v>
                </c:pt>
                <c:pt idx="3807">
                  <c:v>2.497808762691095E-3</c:v>
                </c:pt>
                <c:pt idx="3808">
                  <c:v>6.6455547374662284E-3</c:v>
                </c:pt>
                <c:pt idx="3809">
                  <c:v>1.5577721376788282E-2</c:v>
                </c:pt>
                <c:pt idx="3810">
                  <c:v>2.3485571994928301E-3</c:v>
                </c:pt>
                <c:pt idx="3811">
                  <c:v>7.4369434613809045E-3</c:v>
                </c:pt>
                <c:pt idx="3812">
                  <c:v>7.9856116941177287E-3</c:v>
                </c:pt>
                <c:pt idx="3813">
                  <c:v>6.4154079558470544E-4</c:v>
                </c:pt>
                <c:pt idx="3814">
                  <c:v>3.2560860361467263E-3</c:v>
                </c:pt>
                <c:pt idx="3815">
                  <c:v>3.2789231392941326E-4</c:v>
                </c:pt>
                <c:pt idx="3817">
                  <c:v>4.2032630587057846E-3</c:v>
                </c:pt>
                <c:pt idx="3818">
                  <c:v>9.3403134938277249E-4</c:v>
                </c:pt>
                <c:pt idx="3819">
                  <c:v>5.3278035333023371E-3</c:v>
                </c:pt>
                <c:pt idx="3824">
                  <c:v>5.6737379734747313E-3</c:v>
                </c:pt>
                <c:pt idx="3825">
                  <c:v>2.4063248914321239E-3</c:v>
                </c:pt>
                <c:pt idx="3826">
                  <c:v>3.1737516063694393E-3</c:v>
                </c:pt>
                <c:pt idx="3827">
                  <c:v>4.1472752309666206E-3</c:v>
                </c:pt>
                <c:pt idx="3828">
                  <c:v>1.0094035067120848E-2</c:v>
                </c:pt>
                <c:pt idx="3829">
                  <c:v>1.4947724941817137E-2</c:v>
                </c:pt>
                <c:pt idx="3830">
                  <c:v>9.2967494627937269E-3</c:v>
                </c:pt>
                <c:pt idx="3833">
                  <c:v>8.0052031726165294E-3</c:v>
                </c:pt>
                <c:pt idx="3834">
                  <c:v>2.8338475950342766E-3</c:v>
                </c:pt>
                <c:pt idx="3846">
                  <c:v>2.8672855633540086E-3</c:v>
                </c:pt>
                <c:pt idx="3847">
                  <c:v>3.7040960783080792E-3</c:v>
                </c:pt>
                <c:pt idx="3848">
                  <c:v>3.1062343981382923E-4</c:v>
                </c:pt>
                <c:pt idx="3850">
                  <c:v>1.319504381998932E-3</c:v>
                </c:pt>
                <c:pt idx="3853">
                  <c:v>5.8479932838961216E-4</c:v>
                </c:pt>
                <c:pt idx="3855">
                  <c:v>5.2143805574379743E-4</c:v>
                </c:pt>
                <c:pt idx="3857">
                  <c:v>2.3502188921169544E-3</c:v>
                </c:pt>
                <c:pt idx="3858">
                  <c:v>8.2910225502692749E-4</c:v>
                </c:pt>
                <c:pt idx="3860">
                  <c:v>2.4351049887926745E-3</c:v>
                </c:pt>
                <c:pt idx="3861">
                  <c:v>2.9101033697408007E-3</c:v>
                </c:pt>
                <c:pt idx="3862">
                  <c:v>1.7780928834039342E-2</c:v>
                </c:pt>
                <c:pt idx="3864">
                  <c:v>7.4385758720640896E-3</c:v>
                </c:pt>
                <c:pt idx="3865">
                  <c:v>6.8734593814817006E-3</c:v>
                </c:pt>
                <c:pt idx="3868">
                  <c:v>3.8098766997512139E-4</c:v>
                </c:pt>
                <c:pt idx="3870">
                  <c:v>3.4055572427418015E-3</c:v>
                </c:pt>
                <c:pt idx="3871">
                  <c:v>5.3196168005185691E-4</c:v>
                </c:pt>
                <c:pt idx="3874">
                  <c:v>2.9352361539863852E-3</c:v>
                </c:pt>
                <c:pt idx="3875">
                  <c:v>3.6774554805302364E-4</c:v>
                </c:pt>
                <c:pt idx="3877">
                  <c:v>4.495517724585468E-4</c:v>
                </c:pt>
                <c:pt idx="3879">
                  <c:v>3.4107705433660176E-3</c:v>
                </c:pt>
                <c:pt idx="3880">
                  <c:v>1.1281009828066192E-3</c:v>
                </c:pt>
                <c:pt idx="3882">
                  <c:v>8.8462279228286719E-4</c:v>
                </c:pt>
                <c:pt idx="3883">
                  <c:v>8.802165646252597E-4</c:v>
                </c:pt>
                <c:pt idx="3884">
                  <c:v>6.2039484603612497E-4</c:v>
                </c:pt>
                <c:pt idx="3885">
                  <c:v>2.6726132783571531E-4</c:v>
                </c:pt>
                <c:pt idx="3887">
                  <c:v>5.008726427590416E-4</c:v>
                </c:pt>
                <c:pt idx="3889">
                  <c:v>3.4956906345809079E-2</c:v>
                </c:pt>
                <c:pt idx="3891">
                  <c:v>8.7510359666277786E-3</c:v>
                </c:pt>
                <c:pt idx="3893">
                  <c:v>9.6658526332583022E-5</c:v>
                </c:pt>
                <c:pt idx="3894">
                  <c:v>1.7161572788937804E-2</c:v>
                </c:pt>
                <c:pt idx="3895">
                  <c:v>1.8366504550334492E-2</c:v>
                </c:pt>
                <c:pt idx="3896">
                  <c:v>2.2842152861621057E-2</c:v>
                </c:pt>
                <c:pt idx="3897">
                  <c:v>7.9571142385322547E-4</c:v>
                </c:pt>
                <c:pt idx="3898">
                  <c:v>1.4158715955964952E-2</c:v>
                </c:pt>
                <c:pt idx="3899">
                  <c:v>1.1109025393265923E-2</c:v>
                </c:pt>
                <c:pt idx="3901">
                  <c:v>1.1901435507600151E-3</c:v>
                </c:pt>
                <c:pt idx="3903">
                  <c:v>1.9694136779966902E-3</c:v>
                </c:pt>
                <c:pt idx="3904">
                  <c:v>2.1150647096393506E-4</c:v>
                </c:pt>
                <c:pt idx="3905">
                  <c:v>7.0903461574027271E-2</c:v>
                </c:pt>
                <c:pt idx="3906">
                  <c:v>7.6133991830484637E-2</c:v>
                </c:pt>
                <c:pt idx="3907">
                  <c:v>5.4430761072179253E-3</c:v>
                </c:pt>
                <c:pt idx="3908">
                  <c:v>1.9027584247209572E-2</c:v>
                </c:pt>
                <c:pt idx="3909">
                  <c:v>2.8686856684476381E-3</c:v>
                </c:pt>
                <c:pt idx="3911">
                  <c:v>5.7438777629617466E-2</c:v>
                </c:pt>
                <c:pt idx="3913">
                  <c:v>3.2183037945286977E-3</c:v>
                </c:pt>
                <c:pt idx="3914">
                  <c:v>1.043466800463932E-3</c:v>
                </c:pt>
                <c:pt idx="3915">
                  <c:v>5.8911057430309933E-4</c:v>
                </c:pt>
                <c:pt idx="3916">
                  <c:v>3.5631369117089515E-2</c:v>
                </c:pt>
                <c:pt idx="3917">
                  <c:v>2.7794516733503548E-2</c:v>
                </c:pt>
                <c:pt idx="3918">
                  <c:v>3.8574563642801145E-2</c:v>
                </c:pt>
                <c:pt idx="3919">
                  <c:v>2.4485286248851972E-4</c:v>
                </c:pt>
                <c:pt idx="3920">
                  <c:v>6.4300251342636642E-3</c:v>
                </c:pt>
                <c:pt idx="3921">
                  <c:v>8.0614559413577972E-4</c:v>
                </c:pt>
                <c:pt idx="3922">
                  <c:v>6.204745414406662E-3</c:v>
                </c:pt>
                <c:pt idx="3923">
                  <c:v>3.9373186845049389E-4</c:v>
                </c:pt>
                <c:pt idx="3924">
                  <c:v>7.6925495417158818E-2</c:v>
                </c:pt>
                <c:pt idx="3925">
                  <c:v>3.3412657330753655E-3</c:v>
                </c:pt>
                <c:pt idx="3926">
                  <c:v>1.1081038305419722E-2</c:v>
                </c:pt>
                <c:pt idx="3927">
                  <c:v>1.0627252149997774E-3</c:v>
                </c:pt>
                <c:pt idx="3928">
                  <c:v>1.6975243753566669E-3</c:v>
                </c:pt>
                <c:pt idx="3930">
                  <c:v>7.913502709390427E-4</c:v>
                </c:pt>
                <c:pt idx="3932">
                  <c:v>4.3548933775550331E-4</c:v>
                </c:pt>
                <c:pt idx="3933">
                  <c:v>7.0688008350838609E-4</c:v>
                </c:pt>
                <c:pt idx="3935">
                  <c:v>1.131359777392637E-3</c:v>
                </c:pt>
                <c:pt idx="3936">
                  <c:v>1.5185580643679618E-3</c:v>
                </c:pt>
                <c:pt idx="3940">
                  <c:v>4.8597907344998475E-4</c:v>
                </c:pt>
                <c:pt idx="3941">
                  <c:v>3.5246999908149327E-4</c:v>
                </c:pt>
                <c:pt idx="3942">
                  <c:v>9.7310984577101778E-4</c:v>
                </c:pt>
                <c:pt idx="3944">
                  <c:v>1.3584124721650389E-3</c:v>
                </c:pt>
                <c:pt idx="3946">
                  <c:v>6.7232047786161878E-4</c:v>
                </c:pt>
                <c:pt idx="3949">
                  <c:v>4.3407496561558142E-3</c:v>
                </c:pt>
                <c:pt idx="3950">
                  <c:v>3.7594663909519993E-4</c:v>
                </c:pt>
                <c:pt idx="3953">
                  <c:v>2.0599745339519517E-3</c:v>
                </c:pt>
                <c:pt idx="3956">
                  <c:v>1.5086610828165373E-2</c:v>
                </c:pt>
                <c:pt idx="3957">
                  <c:v>1.0091340917682903E-3</c:v>
                </c:pt>
                <c:pt idx="3959">
                  <c:v>5.3146071964700419E-4</c:v>
                </c:pt>
                <c:pt idx="3960">
                  <c:v>1.2543698094480567E-3</c:v>
                </c:pt>
                <c:pt idx="3961">
                  <c:v>1.2293417797910296E-3</c:v>
                </c:pt>
                <c:pt idx="3962">
                  <c:v>6.0673015196062885E-4</c:v>
                </c:pt>
                <c:pt idx="3963">
                  <c:v>5.2496079817011604E-4</c:v>
                </c:pt>
                <c:pt idx="3965">
                  <c:v>1.0012855169330617E-3</c:v>
                </c:pt>
                <c:pt idx="3966">
                  <c:v>2.5962143184139739E-3</c:v>
                </c:pt>
                <c:pt idx="3967">
                  <c:v>8.9292789945107152E-4</c:v>
                </c:pt>
                <c:pt idx="3968">
                  <c:v>1.3942660232327486E-4</c:v>
                </c:pt>
                <c:pt idx="3969">
                  <c:v>5.9971917555257494E-4</c:v>
                </c:pt>
                <c:pt idx="3971">
                  <c:v>3.6024212481161649E-3</c:v>
                </c:pt>
                <c:pt idx="3972">
                  <c:v>1.4931591487319312E-4</c:v>
                </c:pt>
                <c:pt idx="3975">
                  <c:v>4.6545218786597413E-3</c:v>
                </c:pt>
                <c:pt idx="3976">
                  <c:v>1.0810214583524242E-4</c:v>
                </c:pt>
                <c:pt idx="3977">
                  <c:v>6.4330051456032954E-4</c:v>
                </c:pt>
                <c:pt idx="3979">
                  <c:v>1.160994413680128E-3</c:v>
                </c:pt>
                <c:pt idx="3982">
                  <c:v>4.3531448115962336E-3</c:v>
                </c:pt>
                <c:pt idx="3983">
                  <c:v>3.5929011621236391E-4</c:v>
                </c:pt>
                <c:pt idx="3984">
                  <c:v>2.6277275838189856E-3</c:v>
                </c:pt>
                <c:pt idx="3985">
                  <c:v>1.0371067560273697E-3</c:v>
                </c:pt>
                <c:pt idx="3988">
                  <c:v>1.2609102934390882E-3</c:v>
                </c:pt>
                <c:pt idx="3990">
                  <c:v>1.2858681585096686E-3</c:v>
                </c:pt>
                <c:pt idx="3991">
                  <c:v>1.3814344721042962E-3</c:v>
                </c:pt>
                <c:pt idx="3992">
                  <c:v>7.0797788867345791E-3</c:v>
                </c:pt>
                <c:pt idx="3993">
                  <c:v>1.8793680214591168E-2</c:v>
                </c:pt>
                <c:pt idx="3994">
                  <c:v>5.3319231419894587E-4</c:v>
                </c:pt>
                <c:pt idx="3995">
                  <c:v>1.2185450316876555E-2</c:v>
                </c:pt>
                <c:pt idx="3996">
                  <c:v>9.3177443731887535E-3</c:v>
                </c:pt>
                <c:pt idx="3997">
                  <c:v>9.9322603521708915E-3</c:v>
                </c:pt>
                <c:pt idx="3998">
                  <c:v>1.4987037110736208E-2</c:v>
                </c:pt>
                <c:pt idx="3999">
                  <c:v>3.2555892385865932E-2</c:v>
                </c:pt>
                <c:pt idx="4000">
                  <c:v>2.8384633165704953E-2</c:v>
                </c:pt>
                <c:pt idx="4002">
                  <c:v>9.7838981145080073E-4</c:v>
                </c:pt>
                <c:pt idx="4003">
                  <c:v>3.0547041301329778E-2</c:v>
                </c:pt>
                <c:pt idx="4005">
                  <c:v>1.847291793079015E-3</c:v>
                </c:pt>
                <c:pt idx="4006">
                  <c:v>6.2415782892689059E-3</c:v>
                </c:pt>
                <c:pt idx="4007">
                  <c:v>1.7291216683694107E-3</c:v>
                </c:pt>
                <c:pt idx="4008">
                  <c:v>3.4815222794612483E-3</c:v>
                </c:pt>
                <c:pt idx="4010">
                  <c:v>1.7571128198268402E-3</c:v>
                </c:pt>
                <c:pt idx="4012">
                  <c:v>5.1750416004395054E-4</c:v>
                </c:pt>
                <c:pt idx="4013">
                  <c:v>3.533177850084878E-2</c:v>
                </c:pt>
                <c:pt idx="4016">
                  <c:v>3.5619030462714858E-4</c:v>
                </c:pt>
                <c:pt idx="4017">
                  <c:v>2.8597870247155377E-3</c:v>
                </c:pt>
                <c:pt idx="4020">
                  <c:v>2.3875731058485949E-2</c:v>
                </c:pt>
                <c:pt idx="4026">
                  <c:v>6.4579372983474806E-4</c:v>
                </c:pt>
                <c:pt idx="4027">
                  <c:v>7.8154293377602612E-3</c:v>
                </c:pt>
                <c:pt idx="4028">
                  <c:v>1.1466296524828984E-3</c:v>
                </c:pt>
                <c:pt idx="4031">
                  <c:v>7.9777654463077346E-4</c:v>
                </c:pt>
                <c:pt idx="4032">
                  <c:v>3.4570063863803839E-4</c:v>
                </c:pt>
                <c:pt idx="4033">
                  <c:v>7.3799727664881952E-4</c:v>
                </c:pt>
                <c:pt idx="4035">
                  <c:v>9.2284553837207592E-4</c:v>
                </c:pt>
                <c:pt idx="4038">
                  <c:v>7.03551539359301E-4</c:v>
                </c:pt>
                <c:pt idx="4043">
                  <c:v>3.2268639429184056E-3</c:v>
                </c:pt>
                <c:pt idx="4044">
                  <c:v>1.800791321648035E-3</c:v>
                </c:pt>
                <c:pt idx="4045">
                  <c:v>1.1413279199380707E-2</c:v>
                </c:pt>
                <c:pt idx="4049">
                  <c:v>2.2635388065948708E-2</c:v>
                </c:pt>
                <c:pt idx="4052">
                  <c:v>3.1455205778075064E-3</c:v>
                </c:pt>
                <c:pt idx="4053">
                  <c:v>3.9563193913328299E-4</c:v>
                </c:pt>
                <c:pt idx="4054">
                  <c:v>1.2475533730112063E-2</c:v>
                </c:pt>
                <c:pt idx="4058">
                  <c:v>2.9347953340354096E-3</c:v>
                </c:pt>
                <c:pt idx="4059">
                  <c:v>2.1892531353631041E-4</c:v>
                </c:pt>
                <c:pt idx="4060">
                  <c:v>1.3393845505537485E-3</c:v>
                </c:pt>
                <c:pt idx="4061">
                  <c:v>6.1715365786857886E-3</c:v>
                </c:pt>
                <c:pt idx="4062">
                  <c:v>1.5967308338214936E-3</c:v>
                </c:pt>
                <c:pt idx="4064">
                  <c:v>1.525874387172575E-3</c:v>
                </c:pt>
                <c:pt idx="4065">
                  <c:v>1.9488804905901803E-2</c:v>
                </c:pt>
                <c:pt idx="4066">
                  <c:v>2.441859588875368E-3</c:v>
                </c:pt>
                <c:pt idx="4068">
                  <c:v>1.5707012858705851E-3</c:v>
                </c:pt>
                <c:pt idx="4070">
                  <c:v>9.5906125207183756E-4</c:v>
                </c:pt>
                <c:pt idx="4071">
                  <c:v>2.2937742612614453E-2</c:v>
                </c:pt>
                <c:pt idx="4074">
                  <c:v>3.582982839749596E-3</c:v>
                </c:pt>
                <c:pt idx="4075">
                  <c:v>1.9902978413410622E-3</c:v>
                </c:pt>
                <c:pt idx="4077">
                  <c:v>1.5896071269748405E-2</c:v>
                </c:pt>
                <c:pt idx="4079">
                  <c:v>5.2281732825564765E-3</c:v>
                </c:pt>
                <c:pt idx="4080">
                  <c:v>8.8099660055012243E-4</c:v>
                </c:pt>
                <c:pt idx="4081">
                  <c:v>4.1475896522654328E-3</c:v>
                </c:pt>
                <c:pt idx="4082">
                  <c:v>3.6051097883813628E-3</c:v>
                </c:pt>
                <c:pt idx="4083">
                  <c:v>1.4603007470720666E-3</c:v>
                </c:pt>
                <c:pt idx="4084">
                  <c:v>1.3100095478274082E-3</c:v>
                </c:pt>
                <c:pt idx="4085">
                  <c:v>7.0932479866484795E-3</c:v>
                </c:pt>
                <c:pt idx="4086">
                  <c:v>7.1637769228951069E-4</c:v>
                </c:pt>
                <c:pt idx="4087">
                  <c:v>8.4312386962223705E-4</c:v>
                </c:pt>
                <c:pt idx="4088">
                  <c:v>1.1654478729002941E-2</c:v>
                </c:pt>
                <c:pt idx="4089">
                  <c:v>9.4832269646903059E-3</c:v>
                </c:pt>
                <c:pt idx="4090">
                  <c:v>1.7284876963929278E-2</c:v>
                </c:pt>
                <c:pt idx="4091">
                  <c:v>7.3892459041634501E-4</c:v>
                </c:pt>
                <c:pt idx="4092">
                  <c:v>1.1830442482804098E-3</c:v>
                </c:pt>
                <c:pt idx="4093">
                  <c:v>4.164282303992968E-4</c:v>
                </c:pt>
                <c:pt idx="4095">
                  <c:v>1.0581753358735301E-2</c:v>
                </c:pt>
                <c:pt idx="4096">
                  <c:v>1.792192189383547E-3</c:v>
                </c:pt>
                <c:pt idx="4099">
                  <c:v>2.72271280441869E-3</c:v>
                </c:pt>
                <c:pt idx="4101">
                  <c:v>5.327413357160699E-3</c:v>
                </c:pt>
                <c:pt idx="4102">
                  <c:v>4.6930077501917375E-4</c:v>
                </c:pt>
                <c:pt idx="4103">
                  <c:v>3.4230103115723332E-3</c:v>
                </c:pt>
                <c:pt idx="4105">
                  <c:v>4.7856606861817171E-3</c:v>
                </c:pt>
                <c:pt idx="4106">
                  <c:v>1.812227564071358E-4</c:v>
                </c:pt>
                <c:pt idx="4107">
                  <c:v>1.0059027592224392E-3</c:v>
                </c:pt>
                <c:pt idx="4108">
                  <c:v>6.7292480420643515E-4</c:v>
                </c:pt>
                <c:pt idx="4109">
                  <c:v>4.3852437902452176E-4</c:v>
                </c:pt>
                <c:pt idx="4111">
                  <c:v>1.3156846866750362E-3</c:v>
                </c:pt>
                <c:pt idx="4112">
                  <c:v>8.9218996286727619E-4</c:v>
                </c:pt>
                <c:pt idx="4114">
                  <c:v>1.0302184561888207E-3</c:v>
                </c:pt>
                <c:pt idx="4116">
                  <c:v>1.4812135954059447E-3</c:v>
                </c:pt>
                <c:pt idx="4117">
                  <c:v>1.9534347677445062E-2</c:v>
                </c:pt>
                <c:pt idx="4118">
                  <c:v>1.6581765253839975E-3</c:v>
                </c:pt>
                <c:pt idx="4119">
                  <c:v>3.3896065912092789E-3</c:v>
                </c:pt>
                <c:pt idx="4121">
                  <c:v>1.3212589156114671E-3</c:v>
                </c:pt>
                <c:pt idx="4122">
                  <c:v>3.4294080308286119E-3</c:v>
                </c:pt>
                <c:pt idx="4123">
                  <c:v>9.9731798108162843E-4</c:v>
                </c:pt>
                <c:pt idx="4124">
                  <c:v>8.0245145149857606E-3</c:v>
                </c:pt>
                <c:pt idx="4125">
                  <c:v>3.4618866743122943E-3</c:v>
                </c:pt>
                <c:pt idx="4127">
                  <c:v>7.3812685093790137E-3</c:v>
                </c:pt>
                <c:pt idx="4130">
                  <c:v>2.144558254413371E-3</c:v>
                </c:pt>
                <c:pt idx="4132">
                  <c:v>1.477800913665342E-3</c:v>
                </c:pt>
                <c:pt idx="4133">
                  <c:v>3.0844163683085707E-3</c:v>
                </c:pt>
                <c:pt idx="4134">
                  <c:v>7.7816646729595654E-4</c:v>
                </c:pt>
                <c:pt idx="4136">
                  <c:v>2.0827410820911589E-3</c:v>
                </c:pt>
                <c:pt idx="4137">
                  <c:v>8.6471931254188757E-4</c:v>
                </c:pt>
                <c:pt idx="4138">
                  <c:v>2.8475190717185041E-3</c:v>
                </c:pt>
                <c:pt idx="4139">
                  <c:v>1.4878863104972433E-3</c:v>
                </c:pt>
                <c:pt idx="4141">
                  <c:v>1.3119209788836593E-3</c:v>
                </c:pt>
                <c:pt idx="4143">
                  <c:v>6.2794178353305042E-4</c:v>
                </c:pt>
                <c:pt idx="4144">
                  <c:v>1.6374871954111668E-4</c:v>
                </c:pt>
                <c:pt idx="4147">
                  <c:v>4.4095104633889246E-3</c:v>
                </c:pt>
                <c:pt idx="4151">
                  <c:v>5.7658714717848608E-3</c:v>
                </c:pt>
                <c:pt idx="4153">
                  <c:v>6.1844269017763366E-4</c:v>
                </c:pt>
                <c:pt idx="4154">
                  <c:v>4.6675461148581402E-3</c:v>
                </c:pt>
                <c:pt idx="4155">
                  <c:v>2.5039064668698182E-3</c:v>
                </c:pt>
                <c:pt idx="4156">
                  <c:v>6.1633331374638981E-4</c:v>
                </c:pt>
                <c:pt idx="4157">
                  <c:v>2.3216475937938722E-3</c:v>
                </c:pt>
                <c:pt idx="4158">
                  <c:v>7.0830132368053316E-4</c:v>
                </c:pt>
                <c:pt idx="4160">
                  <c:v>1.1864437766225099E-3</c:v>
                </c:pt>
                <c:pt idx="4161">
                  <c:v>4.2918226754397907E-3</c:v>
                </c:pt>
                <c:pt idx="4162">
                  <c:v>8.4221075409912378E-3</c:v>
                </c:pt>
                <c:pt idx="4163">
                  <c:v>1.9588146238354656E-3</c:v>
                </c:pt>
                <c:pt idx="4165">
                  <c:v>1.9028947040512648E-3</c:v>
                </c:pt>
                <c:pt idx="4166">
                  <c:v>1.5661346576204876E-3</c:v>
                </c:pt>
                <c:pt idx="4168">
                  <c:v>5.0297147315161441E-4</c:v>
                </c:pt>
                <c:pt idx="4169">
                  <c:v>9.7467341570447422E-4</c:v>
                </c:pt>
                <c:pt idx="4170">
                  <c:v>1.6530054072605689E-3</c:v>
                </c:pt>
                <c:pt idx="4175">
                  <c:v>1.1524234938056724E-2</c:v>
                </c:pt>
                <c:pt idx="4176">
                  <c:v>2.2056007903010666E-3</c:v>
                </c:pt>
                <c:pt idx="4177">
                  <c:v>2.5851072657129374E-3</c:v>
                </c:pt>
                <c:pt idx="4178">
                  <c:v>2.5683006732703942E-3</c:v>
                </c:pt>
                <c:pt idx="4180">
                  <c:v>1.0634097871228538E-2</c:v>
                </c:pt>
                <c:pt idx="4181">
                  <c:v>3.503124116738619E-3</c:v>
                </c:pt>
                <c:pt idx="4182">
                  <c:v>3.466850660727537E-3</c:v>
                </c:pt>
                <c:pt idx="4183">
                  <c:v>1.8580555493975886E-3</c:v>
                </c:pt>
                <c:pt idx="4184">
                  <c:v>4.0028399004853783E-3</c:v>
                </c:pt>
                <c:pt idx="4185">
                  <c:v>2.2192127566640473E-2</c:v>
                </c:pt>
                <c:pt idx="4186">
                  <c:v>2.1424876445355713E-2</c:v>
                </c:pt>
                <c:pt idx="4187">
                  <c:v>7.2323192733985146E-4</c:v>
                </c:pt>
                <c:pt idx="4188">
                  <c:v>4.8211019205666563E-3</c:v>
                </c:pt>
                <c:pt idx="4189">
                  <c:v>1.3920144962600056E-2</c:v>
                </c:pt>
                <c:pt idx="4194">
                  <c:v>1.4680055663882114E-3</c:v>
                </c:pt>
                <c:pt idx="4195">
                  <c:v>1.7787718180726985E-3</c:v>
                </c:pt>
                <c:pt idx="4196">
                  <c:v>9.9163925473676412E-4</c:v>
                </c:pt>
                <c:pt idx="4197">
                  <c:v>9.2281647453806403E-4</c:v>
                </c:pt>
                <c:pt idx="4198">
                  <c:v>5.666921149034954E-4</c:v>
                </c:pt>
                <c:pt idx="4200">
                  <c:v>1.3320823304813162E-3</c:v>
                </c:pt>
                <c:pt idx="4201">
                  <c:v>4.8133882883866843E-4</c:v>
                </c:pt>
                <c:pt idx="4202">
                  <c:v>1.9341043249139866E-3</c:v>
                </c:pt>
                <c:pt idx="4203">
                  <c:v>1.7661120788707272E-3</c:v>
                </c:pt>
                <c:pt idx="4204">
                  <c:v>3.244202136585286E-4</c:v>
                </c:pt>
                <c:pt idx="4206">
                  <c:v>2.091022481759471E-4</c:v>
                </c:pt>
                <c:pt idx="4207">
                  <c:v>4.5664186788997863E-3</c:v>
                </c:pt>
                <c:pt idx="4208">
                  <c:v>4.3376769508173771E-4</c:v>
                </c:pt>
                <c:pt idx="4209">
                  <c:v>2.1238006236863637E-3</c:v>
                </c:pt>
                <c:pt idx="4210">
                  <c:v>3.0090527634171976E-4</c:v>
                </c:pt>
                <c:pt idx="4213">
                  <c:v>1.9103658889794632E-3</c:v>
                </c:pt>
                <c:pt idx="4214">
                  <c:v>2.822120471975735E-3</c:v>
                </c:pt>
                <c:pt idx="4215">
                  <c:v>3.186282729671059E-4</c:v>
                </c:pt>
                <c:pt idx="4216">
                  <c:v>2.640094941975437E-2</c:v>
                </c:pt>
                <c:pt idx="4217">
                  <c:v>3.0901157877294733E-3</c:v>
                </c:pt>
                <c:pt idx="4218">
                  <c:v>3.4007131874362875E-3</c:v>
                </c:pt>
                <c:pt idx="4219">
                  <c:v>7.6250133034792313E-4</c:v>
                </c:pt>
                <c:pt idx="4220">
                  <c:v>9.751859234138684E-3</c:v>
                </c:pt>
                <c:pt idx="4222">
                  <c:v>8.5699540473449416E-3</c:v>
                </c:pt>
                <c:pt idx="4223">
                  <c:v>1.7499220280429415E-2</c:v>
                </c:pt>
                <c:pt idx="4224">
                  <c:v>3.0418966655143083E-3</c:v>
                </c:pt>
                <c:pt idx="4225">
                  <c:v>9.6145112187319892E-4</c:v>
                </c:pt>
                <c:pt idx="4226">
                  <c:v>3.5810051610386372E-3</c:v>
                </c:pt>
                <c:pt idx="4227">
                  <c:v>6.5752728694440149E-4</c:v>
                </c:pt>
                <c:pt idx="4229">
                  <c:v>2.5609374642977792E-3</c:v>
                </c:pt>
                <c:pt idx="4230">
                  <c:v>4.1807447208030216E-3</c:v>
                </c:pt>
                <c:pt idx="4231">
                  <c:v>1.1441947852575371E-4</c:v>
                </c:pt>
                <c:pt idx="4232">
                  <c:v>4.982214713436596E-4</c:v>
                </c:pt>
                <c:pt idx="4233">
                  <c:v>1.5844919642984375E-3</c:v>
                </c:pt>
                <c:pt idx="4236">
                  <c:v>1.4250668712885431E-3</c:v>
                </c:pt>
                <c:pt idx="4240">
                  <c:v>1.0756540084318246E-3</c:v>
                </c:pt>
                <c:pt idx="4242">
                  <c:v>7.3277762849267489E-4</c:v>
                </c:pt>
                <c:pt idx="4245">
                  <c:v>8.2823180494090431E-4</c:v>
                </c:pt>
                <c:pt idx="4246">
                  <c:v>5.8378711706745827E-4</c:v>
                </c:pt>
                <c:pt idx="4247">
                  <c:v>4.8126015839199164E-4</c:v>
                </c:pt>
                <c:pt idx="4248">
                  <c:v>1.0567402202138819E-3</c:v>
                </c:pt>
                <c:pt idx="4250">
                  <c:v>1.6262096571012017E-4</c:v>
                </c:pt>
                <c:pt idx="4251">
                  <c:v>3.4781419279902327E-4</c:v>
                </c:pt>
                <c:pt idx="4257">
                  <c:v>8.3125327603078135E-4</c:v>
                </c:pt>
                <c:pt idx="4258">
                  <c:v>2.7699080417325408E-3</c:v>
                </c:pt>
                <c:pt idx="4259">
                  <c:v>4.0412989045511772E-4</c:v>
                </c:pt>
                <c:pt idx="4261">
                  <c:v>2.5192623463815453E-4</c:v>
                </c:pt>
                <c:pt idx="4262">
                  <c:v>6.4312597774435665E-4</c:v>
                </c:pt>
                <c:pt idx="4263">
                  <c:v>6.2063277909462484E-4</c:v>
                </c:pt>
                <c:pt idx="4265">
                  <c:v>1.5396412892573011E-3</c:v>
                </c:pt>
                <c:pt idx="4266">
                  <c:v>1.3191323612436732E-3</c:v>
                </c:pt>
                <c:pt idx="4267">
                  <c:v>2.747193416274205E-3</c:v>
                </c:pt>
                <c:pt idx="4269">
                  <c:v>3.5908793952154857E-3</c:v>
                </c:pt>
                <c:pt idx="4270">
                  <c:v>8.070770070732013E-4</c:v>
                </c:pt>
                <c:pt idx="4271">
                  <c:v>6.0782641702200532E-3</c:v>
                </c:pt>
                <c:pt idx="4272">
                  <c:v>2.3413249390276786E-3</c:v>
                </c:pt>
                <c:pt idx="4273">
                  <c:v>1.7499159807543379E-3</c:v>
                </c:pt>
                <c:pt idx="4274">
                  <c:v>1.2647879808119101E-3</c:v>
                </c:pt>
                <c:pt idx="4275">
                  <c:v>3.4642221616827581E-4</c:v>
                </c:pt>
                <c:pt idx="4276">
                  <c:v>3.2265019590099888E-4</c:v>
                </c:pt>
                <c:pt idx="4277">
                  <c:v>4.7960000041371662E-3</c:v>
                </c:pt>
                <c:pt idx="4278">
                  <c:v>5.2465219608828658E-4</c:v>
                </c:pt>
                <c:pt idx="4279">
                  <c:v>1.4459997092777608E-3</c:v>
                </c:pt>
                <c:pt idx="4280">
                  <c:v>1.2340826188751009E-2</c:v>
                </c:pt>
                <c:pt idx="4281">
                  <c:v>1.874346785261409E-2</c:v>
                </c:pt>
                <c:pt idx="4282">
                  <c:v>2.5712733760638292E-3</c:v>
                </c:pt>
                <c:pt idx="4284">
                  <c:v>2.4917953858879312E-4</c:v>
                </c:pt>
                <c:pt idx="4285">
                  <c:v>7.860503494053259E-4</c:v>
                </c:pt>
                <c:pt idx="4286">
                  <c:v>3.5825852855983142E-3</c:v>
                </c:pt>
                <c:pt idx="4288">
                  <c:v>4.1285511622879298E-4</c:v>
                </c:pt>
                <c:pt idx="4289">
                  <c:v>1.2404500992075105E-2</c:v>
                </c:pt>
                <c:pt idx="4290">
                  <c:v>1.20947771683091E-3</c:v>
                </c:pt>
                <c:pt idx="4292">
                  <c:v>2.7394103070097833E-3</c:v>
                </c:pt>
                <c:pt idx="4293">
                  <c:v>7.4859157421830664E-4</c:v>
                </c:pt>
                <c:pt idx="4294">
                  <c:v>7.5641219498066793E-4</c:v>
                </c:pt>
                <c:pt idx="4295">
                  <c:v>6.2093215368204816E-3</c:v>
                </c:pt>
                <c:pt idx="4296">
                  <c:v>1.4118867132356296E-3</c:v>
                </c:pt>
                <c:pt idx="4297">
                  <c:v>1.4764137506028932E-2</c:v>
                </c:pt>
                <c:pt idx="4298">
                  <c:v>1.3365581526496697E-3</c:v>
                </c:pt>
                <c:pt idx="4300">
                  <c:v>2.1263429012364292E-4</c:v>
                </c:pt>
                <c:pt idx="4301">
                  <c:v>1.2225479477498411E-3</c:v>
                </c:pt>
                <c:pt idx="4302">
                  <c:v>3.6313122116075658E-4</c:v>
                </c:pt>
                <c:pt idx="4303">
                  <c:v>3.4071796159579288E-4</c:v>
                </c:pt>
                <c:pt idx="4306">
                  <c:v>2.8344401391082719E-3</c:v>
                </c:pt>
                <c:pt idx="4308">
                  <c:v>6.0632985400346643E-4</c:v>
                </c:pt>
                <c:pt idx="4310">
                  <c:v>3.3715174084474791E-4</c:v>
                </c:pt>
                <c:pt idx="4312">
                  <c:v>3.0866425375905755E-3</c:v>
                </c:pt>
                <c:pt idx="4313">
                  <c:v>3.4168700139007883E-4</c:v>
                </c:pt>
                <c:pt idx="4315">
                  <c:v>1.2911748175629043E-2</c:v>
                </c:pt>
                <c:pt idx="4316">
                  <c:v>2.0572709325245027E-2</c:v>
                </c:pt>
                <c:pt idx="4317">
                  <c:v>1.7652815139476152E-2</c:v>
                </c:pt>
                <c:pt idx="4318">
                  <c:v>1.0447894055284963E-2</c:v>
                </c:pt>
                <c:pt idx="4320">
                  <c:v>1.3779784923131316E-3</c:v>
                </c:pt>
                <c:pt idx="4322">
                  <c:v>1.5495635576508911E-2</c:v>
                </c:pt>
                <c:pt idx="4324">
                  <c:v>7.1718271806932212E-3</c:v>
                </c:pt>
                <c:pt idx="4328">
                  <c:v>8.8986488426248992E-4</c:v>
                </c:pt>
                <c:pt idx="4329">
                  <c:v>3.6224870463021419E-2</c:v>
                </c:pt>
                <c:pt idx="4330">
                  <c:v>1.3688504753409709E-2</c:v>
                </c:pt>
                <c:pt idx="4331">
                  <c:v>3.5541393222684571E-3</c:v>
                </c:pt>
                <c:pt idx="4332">
                  <c:v>9.1959884464805838E-3</c:v>
                </c:pt>
                <c:pt idx="4333">
                  <c:v>6.1304667331816186E-2</c:v>
                </c:pt>
                <c:pt idx="4335">
                  <c:v>4.214933754296689E-4</c:v>
                </c:pt>
                <c:pt idx="4336">
                  <c:v>4.9857843999171264E-3</c:v>
                </c:pt>
                <c:pt idx="4337">
                  <c:v>5.264522735292012E-4</c:v>
                </c:pt>
                <c:pt idx="4338">
                  <c:v>2.4072819438213579E-2</c:v>
                </c:pt>
                <c:pt idx="4339">
                  <c:v>2.1558272765056119E-2</c:v>
                </c:pt>
                <c:pt idx="4340">
                  <c:v>6.3335094294149905E-4</c:v>
                </c:pt>
                <c:pt idx="4342">
                  <c:v>3.4422282628275211E-4</c:v>
                </c:pt>
                <c:pt idx="4343">
                  <c:v>5.8960264983782817E-3</c:v>
                </c:pt>
                <c:pt idx="4344">
                  <c:v>2.4386746322720252E-3</c:v>
                </c:pt>
                <c:pt idx="4346">
                  <c:v>8.1970601986680592E-4</c:v>
                </c:pt>
                <c:pt idx="4347">
                  <c:v>7.0095114819928716E-4</c:v>
                </c:pt>
                <c:pt idx="4349">
                  <c:v>7.769796139703352E-3</c:v>
                </c:pt>
                <c:pt idx="4351">
                  <c:v>1.1035722083923875E-3</c:v>
                </c:pt>
                <c:pt idx="4361">
                  <c:v>4.1224817545376007E-3</c:v>
                </c:pt>
                <c:pt idx="4362">
                  <c:v>1.0370601874065159E-3</c:v>
                </c:pt>
                <c:pt idx="4363">
                  <c:v>7.9065677772562092E-4</c:v>
                </c:pt>
                <c:pt idx="4366">
                  <c:v>2.6261346483196982E-4</c:v>
                </c:pt>
                <c:pt idx="4375">
                  <c:v>9.1225475052558267E-3</c:v>
                </c:pt>
                <c:pt idx="4378">
                  <c:v>6.2637531339347824E-2</c:v>
                </c:pt>
                <c:pt idx="4380">
                  <c:v>2.3122066807415766E-2</c:v>
                </c:pt>
                <c:pt idx="4381">
                  <c:v>4.4852214648663319E-2</c:v>
                </c:pt>
                <c:pt idx="4382">
                  <c:v>3.4953596075506341E-2</c:v>
                </c:pt>
                <c:pt idx="4387">
                  <c:v>7.2181492154322409E-4</c:v>
                </c:pt>
                <c:pt idx="4388">
                  <c:v>3.0181027878314472E-3</c:v>
                </c:pt>
                <c:pt idx="4389">
                  <c:v>5.2707987028142013E-4</c:v>
                </c:pt>
                <c:pt idx="4393">
                  <c:v>1.1405886106243932E-3</c:v>
                </c:pt>
                <c:pt idx="4394">
                  <c:v>6.3742681260926153E-4</c:v>
                </c:pt>
                <c:pt idx="4397">
                  <c:v>8.62326778321441E-4</c:v>
                </c:pt>
                <c:pt idx="4399">
                  <c:v>1.6266470435735709E-3</c:v>
                </c:pt>
                <c:pt idx="4400">
                  <c:v>1.2784474866300078E-3</c:v>
                </c:pt>
                <c:pt idx="4401">
                  <c:v>1.4098200741857532E-3</c:v>
                </c:pt>
                <c:pt idx="4402">
                  <c:v>5.3326018494135414E-4</c:v>
                </c:pt>
                <c:pt idx="4403">
                  <c:v>4.3274009636723812E-4</c:v>
                </c:pt>
                <c:pt idx="4404">
                  <c:v>3.2129009678705084E-3</c:v>
                </c:pt>
                <c:pt idx="4405">
                  <c:v>7.1751534449529661E-3</c:v>
                </c:pt>
                <c:pt idx="4406">
                  <c:v>6.6469156999115027E-3</c:v>
                </c:pt>
                <c:pt idx="4409">
                  <c:v>2.6813747045063372E-3</c:v>
                </c:pt>
                <c:pt idx="4413">
                  <c:v>4.7845692468447497E-4</c:v>
                </c:pt>
                <c:pt idx="4414">
                  <c:v>7.7195694155398795E-4</c:v>
                </c:pt>
                <c:pt idx="4415">
                  <c:v>2.3008730363150726E-3</c:v>
                </c:pt>
                <c:pt idx="4417">
                  <c:v>2.5031614268223559E-3</c:v>
                </c:pt>
                <c:pt idx="4418">
                  <c:v>3.6109350420639682E-3</c:v>
                </c:pt>
                <c:pt idx="4421">
                  <c:v>8.4895151524532028E-4</c:v>
                </c:pt>
                <c:pt idx="4422">
                  <c:v>3.4299002859759548E-3</c:v>
                </c:pt>
                <c:pt idx="4423">
                  <c:v>1.1710182662144266E-3</c:v>
                </c:pt>
                <c:pt idx="4425">
                  <c:v>6.0346116874187561E-3</c:v>
                </c:pt>
                <c:pt idx="4426">
                  <c:v>4.7538065339073248E-3</c:v>
                </c:pt>
                <c:pt idx="4428">
                  <c:v>1.1407814431180868E-2</c:v>
                </c:pt>
                <c:pt idx="4429">
                  <c:v>8.5486980412453756E-3</c:v>
                </c:pt>
                <c:pt idx="4430">
                  <c:v>6.5309120199837133E-4</c:v>
                </c:pt>
                <c:pt idx="4431">
                  <c:v>3.8576576395587641E-4</c:v>
                </c:pt>
                <c:pt idx="4432">
                  <c:v>4.2845883062630702E-3</c:v>
                </c:pt>
                <c:pt idx="4433">
                  <c:v>8.9923574145102953E-3</c:v>
                </c:pt>
                <c:pt idx="4434">
                  <c:v>7.8535984708915652E-3</c:v>
                </c:pt>
                <c:pt idx="4435">
                  <c:v>1.9504927226402559E-3</c:v>
                </c:pt>
                <c:pt idx="4436">
                  <c:v>6.2438640548745307E-4</c:v>
                </c:pt>
                <c:pt idx="4438">
                  <c:v>1.0571769418218976E-4</c:v>
                </c:pt>
                <c:pt idx="4443">
                  <c:v>2.4357502718980041E-3</c:v>
                </c:pt>
                <c:pt idx="4444">
                  <c:v>1.9630595743381244E-3</c:v>
                </c:pt>
                <c:pt idx="4445">
                  <c:v>4.5906237999932746E-4</c:v>
                </c:pt>
                <c:pt idx="4446">
                  <c:v>1.4928029823866086E-3</c:v>
                </c:pt>
                <c:pt idx="4447">
                  <c:v>1.0616451577435864E-3</c:v>
                </c:pt>
                <c:pt idx="4448">
                  <c:v>1.0102606994525278E-3</c:v>
                </c:pt>
                <c:pt idx="4450">
                  <c:v>3.9699546924499181E-3</c:v>
                </c:pt>
                <c:pt idx="4451">
                  <c:v>1.5468260168829018E-3</c:v>
                </c:pt>
                <c:pt idx="4452">
                  <c:v>7.3694836746061492E-3</c:v>
                </c:pt>
                <c:pt idx="4455">
                  <c:v>2.6417392229681654E-3</c:v>
                </c:pt>
                <c:pt idx="4456">
                  <c:v>3.0756407145584008E-4</c:v>
                </c:pt>
                <c:pt idx="4457">
                  <c:v>9.2706953241649044E-4</c:v>
                </c:pt>
                <c:pt idx="4460">
                  <c:v>1.4728771336348944E-3</c:v>
                </c:pt>
                <c:pt idx="4461">
                  <c:v>5.3435937772133293E-4</c:v>
                </c:pt>
                <c:pt idx="4463">
                  <c:v>1.1601208157218826E-3</c:v>
                </c:pt>
                <c:pt idx="4466">
                  <c:v>1.9020184078725303E-3</c:v>
                </c:pt>
                <c:pt idx="4467">
                  <c:v>1.2470372669302382E-3</c:v>
                </c:pt>
                <c:pt idx="4468">
                  <c:v>6.2274038575867629E-4</c:v>
                </c:pt>
                <c:pt idx="4469">
                  <c:v>7.0237099331401742E-4</c:v>
                </c:pt>
                <c:pt idx="4471">
                  <c:v>1.9144897423789282E-4</c:v>
                </c:pt>
                <c:pt idx="4472">
                  <c:v>3.6965981868580089E-4</c:v>
                </c:pt>
                <c:pt idx="4476">
                  <c:v>6.2368538003900766E-4</c:v>
                </c:pt>
                <c:pt idx="4479">
                  <c:v>1.2547822535838437E-3</c:v>
                </c:pt>
                <c:pt idx="4480">
                  <c:v>5.7785531142979128E-3</c:v>
                </c:pt>
                <c:pt idx="4481">
                  <c:v>1.5694096330532621E-3</c:v>
                </c:pt>
                <c:pt idx="4482">
                  <c:v>7.1066146974520478E-4</c:v>
                </c:pt>
                <c:pt idx="4486">
                  <c:v>3.8117918233268139E-4</c:v>
                </c:pt>
                <c:pt idx="4488">
                  <c:v>5.3445004074146869E-4</c:v>
                </c:pt>
                <c:pt idx="4492">
                  <c:v>4.8401176696404301E-4</c:v>
                </c:pt>
                <c:pt idx="4494">
                  <c:v>1.9299104260702762E-2</c:v>
                </c:pt>
                <c:pt idx="4496">
                  <c:v>9.2265499089477336E-3</c:v>
                </c:pt>
                <c:pt idx="4497">
                  <c:v>6.6435408496968323E-4</c:v>
                </c:pt>
                <c:pt idx="4498">
                  <c:v>1.448910820947784E-3</c:v>
                </c:pt>
                <c:pt idx="4500">
                  <c:v>3.9037834772927644E-3</c:v>
                </c:pt>
                <c:pt idx="4504">
                  <c:v>1.3588488183397002E-3</c:v>
                </c:pt>
                <c:pt idx="4507">
                  <c:v>9.0626412076621305E-4</c:v>
                </c:pt>
                <c:pt idx="4508">
                  <c:v>9.465736209462826E-4</c:v>
                </c:pt>
                <c:pt idx="4509">
                  <c:v>2.0971730494765465E-3</c:v>
                </c:pt>
                <c:pt idx="4510">
                  <c:v>2.6744367680783389E-3</c:v>
                </c:pt>
                <c:pt idx="4512">
                  <c:v>7.0201780645409804E-4</c:v>
                </c:pt>
                <c:pt idx="4513">
                  <c:v>8.2721719464923953E-4</c:v>
                </c:pt>
                <c:pt idx="4514">
                  <c:v>1.9533213657019458E-3</c:v>
                </c:pt>
                <c:pt idx="4516">
                  <c:v>2.811427380442392E-3</c:v>
                </c:pt>
                <c:pt idx="4517">
                  <c:v>5.7200355744487831E-4</c:v>
                </c:pt>
                <c:pt idx="4518">
                  <c:v>7.3401914679586456E-4</c:v>
                </c:pt>
                <c:pt idx="4519">
                  <c:v>3.4059937509978264E-4</c:v>
                </c:pt>
                <c:pt idx="4521">
                  <c:v>5.4505969262547236E-4</c:v>
                </c:pt>
                <c:pt idx="4523">
                  <c:v>2.1158665988967717E-2</c:v>
                </c:pt>
                <c:pt idx="4524">
                  <c:v>9.2956870690979552E-3</c:v>
                </c:pt>
                <c:pt idx="4525">
                  <c:v>1.5938951371196142E-3</c:v>
                </c:pt>
                <c:pt idx="4526">
                  <c:v>3.6978040948114459E-3</c:v>
                </c:pt>
                <c:pt idx="4528">
                  <c:v>3.2429492046740036E-3</c:v>
                </c:pt>
                <c:pt idx="4529">
                  <c:v>7.5715085896658596E-4</c:v>
                </c:pt>
                <c:pt idx="4530">
                  <c:v>1.4629281382370045E-2</c:v>
                </c:pt>
                <c:pt idx="4531">
                  <c:v>4.8407469007991652E-3</c:v>
                </c:pt>
                <c:pt idx="4532">
                  <c:v>1.8560681280670614E-2</c:v>
                </c:pt>
                <c:pt idx="4534">
                  <c:v>4.738275099195984E-3</c:v>
                </c:pt>
                <c:pt idx="4535">
                  <c:v>7.8099696949699591E-3</c:v>
                </c:pt>
                <c:pt idx="4539">
                  <c:v>5.3554738033610564E-4</c:v>
                </c:pt>
                <c:pt idx="4541">
                  <c:v>9.6497068353552824E-3</c:v>
                </c:pt>
                <c:pt idx="4543">
                  <c:v>8.3707270470779192E-4</c:v>
                </c:pt>
                <c:pt idx="4544">
                  <c:v>7.9655248718293577E-4</c:v>
                </c:pt>
                <c:pt idx="4545">
                  <c:v>1.29334147354665E-3</c:v>
                </c:pt>
                <c:pt idx="4547">
                  <c:v>3.2189690434113092E-3</c:v>
                </c:pt>
                <c:pt idx="4548">
                  <c:v>2.4888245995411894E-3</c:v>
                </c:pt>
                <c:pt idx="4549">
                  <c:v>6.6763851623724861E-3</c:v>
                </c:pt>
                <c:pt idx="4551">
                  <c:v>6.4638139574564116E-3</c:v>
                </c:pt>
                <c:pt idx="4553">
                  <c:v>3.6475936579640003E-3</c:v>
                </c:pt>
                <c:pt idx="4554">
                  <c:v>1.7345412307549228E-3</c:v>
                </c:pt>
                <c:pt idx="4555">
                  <c:v>4.3307247917500642E-3</c:v>
                </c:pt>
                <c:pt idx="4556">
                  <c:v>1.1442530055434802E-3</c:v>
                </c:pt>
                <c:pt idx="4557">
                  <c:v>9.1398558742986351E-4</c:v>
                </c:pt>
                <c:pt idx="4558">
                  <c:v>2.6161192854168179E-3</c:v>
                </c:pt>
                <c:pt idx="4561">
                  <c:v>4.6155292614106867E-3</c:v>
                </c:pt>
                <c:pt idx="4564">
                  <c:v>3.2090843587080191E-3</c:v>
                </c:pt>
                <c:pt idx="4565">
                  <c:v>3.7996105954344315E-3</c:v>
                </c:pt>
                <c:pt idx="4566">
                  <c:v>3.165826167757178E-3</c:v>
                </c:pt>
                <c:pt idx="4567">
                  <c:v>9.5378107998640507E-3</c:v>
                </c:pt>
                <c:pt idx="4569">
                  <c:v>9.5239891432228609E-4</c:v>
                </c:pt>
                <c:pt idx="4570">
                  <c:v>7.9191133706606404E-4</c:v>
                </c:pt>
                <c:pt idx="4571">
                  <c:v>1.0716481436466171E-3</c:v>
                </c:pt>
                <c:pt idx="4573">
                  <c:v>1.0913316339140095E-3</c:v>
                </c:pt>
                <c:pt idx="4576">
                  <c:v>8.3157747430874886E-4</c:v>
                </c:pt>
                <c:pt idx="4578">
                  <c:v>2.2119384063160061E-4</c:v>
                </c:pt>
                <c:pt idx="4582">
                  <c:v>4.8333244279351095E-4</c:v>
                </c:pt>
                <c:pt idx="4583">
                  <c:v>6.2078764938429474E-4</c:v>
                </c:pt>
                <c:pt idx="4584">
                  <c:v>5.7352489484732445E-4</c:v>
                </c:pt>
                <c:pt idx="4585">
                  <c:v>2.194220131809069E-4</c:v>
                </c:pt>
                <c:pt idx="4590">
                  <c:v>1.2272419396977419E-3</c:v>
                </c:pt>
                <c:pt idx="4591">
                  <c:v>1.4270264932263995E-3</c:v>
                </c:pt>
                <c:pt idx="4593">
                  <c:v>4.8028355216847745E-3</c:v>
                </c:pt>
                <c:pt idx="4595">
                  <c:v>6.8861946001535829E-4</c:v>
                </c:pt>
                <c:pt idx="4596">
                  <c:v>7.2123511682635802E-4</c:v>
                </c:pt>
                <c:pt idx="4599">
                  <c:v>3.1346044577750817E-4</c:v>
                </c:pt>
                <c:pt idx="4600">
                  <c:v>1.2525669205984563E-3</c:v>
                </c:pt>
                <c:pt idx="4605">
                  <c:v>2.7822814997713623E-4</c:v>
                </c:pt>
                <c:pt idx="4606">
                  <c:v>4.9718499991513888E-3</c:v>
                </c:pt>
                <c:pt idx="4608">
                  <c:v>2.4505560629870422E-3</c:v>
                </c:pt>
                <c:pt idx="4609">
                  <c:v>4.5924683321750658E-3</c:v>
                </c:pt>
                <c:pt idx="4611">
                  <c:v>5.2209886268751531E-4</c:v>
                </c:pt>
                <c:pt idx="4612">
                  <c:v>2.4023888808186152E-3</c:v>
                </c:pt>
                <c:pt idx="4614">
                  <c:v>2.2111662358336131E-3</c:v>
                </c:pt>
                <c:pt idx="4615">
                  <c:v>8.0928971998446792E-4</c:v>
                </c:pt>
                <c:pt idx="4616">
                  <c:v>6.9354425565401404E-3</c:v>
                </c:pt>
                <c:pt idx="4617">
                  <c:v>8.1772306416716817E-3</c:v>
                </c:pt>
                <c:pt idx="4618">
                  <c:v>7.2739885923579365E-3</c:v>
                </c:pt>
                <c:pt idx="4619">
                  <c:v>5.3526102276316313E-3</c:v>
                </c:pt>
                <c:pt idx="4620">
                  <c:v>5.8883076713253466E-3</c:v>
                </c:pt>
                <c:pt idx="4622">
                  <c:v>4.318720741938264E-4</c:v>
                </c:pt>
                <c:pt idx="4626">
                  <c:v>3.954545900403306E-3</c:v>
                </c:pt>
                <c:pt idx="4627">
                  <c:v>3.3861765460895567E-3</c:v>
                </c:pt>
                <c:pt idx="4628">
                  <c:v>3.8893179342575475E-4</c:v>
                </c:pt>
                <c:pt idx="4629">
                  <c:v>4.5075528940183068E-4</c:v>
                </c:pt>
                <c:pt idx="4631">
                  <c:v>1.3011473928681357E-3</c:v>
                </c:pt>
                <c:pt idx="4636">
                  <c:v>4.4609800441638451E-3</c:v>
                </c:pt>
                <c:pt idx="4639">
                  <c:v>1.4121890528575793E-3</c:v>
                </c:pt>
                <c:pt idx="4641">
                  <c:v>2.6372226728965241E-4</c:v>
                </c:pt>
                <c:pt idx="4642">
                  <c:v>1.9620881182084676E-3</c:v>
                </c:pt>
                <c:pt idx="4643">
                  <c:v>6.9481301505814838E-4</c:v>
                </c:pt>
                <c:pt idx="4645">
                  <c:v>4.9441263919211575E-4</c:v>
                </c:pt>
                <c:pt idx="4646">
                  <c:v>2.1726541889889785E-3</c:v>
                </c:pt>
                <c:pt idx="4647">
                  <c:v>1.5319660505128724E-3</c:v>
                </c:pt>
                <c:pt idx="4649">
                  <c:v>4.3877554083695234E-4</c:v>
                </c:pt>
                <c:pt idx="4651">
                  <c:v>3.9172963689438175E-4</c:v>
                </c:pt>
                <c:pt idx="4652">
                  <c:v>3.5243617410754237E-4</c:v>
                </c:pt>
                <c:pt idx="4653">
                  <c:v>8.2335038475492926E-3</c:v>
                </c:pt>
                <c:pt idx="4654">
                  <c:v>3.4628199875709562E-3</c:v>
                </c:pt>
                <c:pt idx="4655">
                  <c:v>5.1762868516790142E-3</c:v>
                </c:pt>
                <c:pt idx="4656">
                  <c:v>3.5170971193302235E-3</c:v>
                </c:pt>
                <c:pt idx="4657">
                  <c:v>1.5896032495917841E-3</c:v>
                </c:pt>
                <c:pt idx="4658">
                  <c:v>1.9621656195606416E-3</c:v>
                </c:pt>
                <c:pt idx="4659">
                  <c:v>3.2981272623631096E-4</c:v>
                </c:pt>
                <c:pt idx="4660">
                  <c:v>5.3608823218865773E-4</c:v>
                </c:pt>
                <c:pt idx="4661">
                  <c:v>6.2602237865276632E-4</c:v>
                </c:pt>
                <c:pt idx="4662">
                  <c:v>8.4474958907418993E-4</c:v>
                </c:pt>
                <c:pt idx="4663">
                  <c:v>1.2625310516302382E-3</c:v>
                </c:pt>
                <c:pt idx="4665">
                  <c:v>2.0278713651690353E-3</c:v>
                </c:pt>
                <c:pt idx="4668">
                  <c:v>4.4543336929288094E-3</c:v>
                </c:pt>
                <c:pt idx="4670">
                  <c:v>3.0126468414884613E-3</c:v>
                </c:pt>
                <c:pt idx="4671">
                  <c:v>1.5731470712601889E-3</c:v>
                </c:pt>
                <c:pt idx="4672">
                  <c:v>1.9092140288539991E-3</c:v>
                </c:pt>
                <c:pt idx="4673">
                  <c:v>3.8128770903409859E-4</c:v>
                </c:pt>
                <c:pt idx="4675">
                  <c:v>1.0621873033527067E-3</c:v>
                </c:pt>
                <c:pt idx="4679">
                  <c:v>9.8139726581085115E-4</c:v>
                </c:pt>
                <c:pt idx="4680">
                  <c:v>1.5939261438625771E-3</c:v>
                </c:pt>
                <c:pt idx="4683">
                  <c:v>6.6915462990632278E-4</c:v>
                </c:pt>
                <c:pt idx="4684">
                  <c:v>4.5460328198106468E-4</c:v>
                </c:pt>
                <c:pt idx="4687">
                  <c:v>1.0554458880924506E-3</c:v>
                </c:pt>
                <c:pt idx="4689">
                  <c:v>3.0429906998069335E-3</c:v>
                </c:pt>
                <c:pt idx="4690">
                  <c:v>5.6349096029426721E-4</c:v>
                </c:pt>
                <c:pt idx="4692">
                  <c:v>1.5696424620994546E-3</c:v>
                </c:pt>
                <c:pt idx="4693">
                  <c:v>5.7235954765076369E-3</c:v>
                </c:pt>
                <c:pt idx="4694">
                  <c:v>1.8952116791994835E-3</c:v>
                </c:pt>
                <c:pt idx="4695">
                  <c:v>3.5887990879933996E-3</c:v>
                </c:pt>
                <c:pt idx="4697">
                  <c:v>2.2709004972951657E-3</c:v>
                </c:pt>
                <c:pt idx="4698">
                  <c:v>2.5644680726317143E-3</c:v>
                </c:pt>
                <c:pt idx="4701">
                  <c:v>5.1164667979075769E-3</c:v>
                </c:pt>
                <c:pt idx="4703">
                  <c:v>8.0908225880044524E-2</c:v>
                </c:pt>
                <c:pt idx="4704">
                  <c:v>2.605254533598169E-2</c:v>
                </c:pt>
                <c:pt idx="4705">
                  <c:v>1.0995059357190489E-2</c:v>
                </c:pt>
                <c:pt idx="4706">
                  <c:v>2.7275044599783537E-2</c:v>
                </c:pt>
                <c:pt idx="4707">
                  <c:v>6.4950136996256555E-2</c:v>
                </c:pt>
                <c:pt idx="4710">
                  <c:v>1.4505224769474775E-4</c:v>
                </c:pt>
                <c:pt idx="4711">
                  <c:v>2.602418311579026E-3</c:v>
                </c:pt>
                <c:pt idx="4712">
                  <c:v>1.580298648286065E-3</c:v>
                </c:pt>
                <c:pt idx="4713">
                  <c:v>9.1828503200108748E-3</c:v>
                </c:pt>
                <c:pt idx="4714">
                  <c:v>1.7202468634975331E-2</c:v>
                </c:pt>
                <c:pt idx="4715">
                  <c:v>1.1543330636138618E-3</c:v>
                </c:pt>
                <c:pt idx="4716">
                  <c:v>6.9792034866560633E-3</c:v>
                </c:pt>
                <c:pt idx="4717">
                  <c:v>6.7399959303283815E-3</c:v>
                </c:pt>
                <c:pt idx="4718">
                  <c:v>1.7088528171369109E-3</c:v>
                </c:pt>
                <c:pt idx="4719">
                  <c:v>1.4092835400648498E-2</c:v>
                </c:pt>
                <c:pt idx="4720">
                  <c:v>7.5453499315078073E-3</c:v>
                </c:pt>
                <c:pt idx="4721">
                  <c:v>3.0179594285227162E-3</c:v>
                </c:pt>
                <c:pt idx="4722">
                  <c:v>3.0157123127058177E-3</c:v>
                </c:pt>
                <c:pt idx="4723">
                  <c:v>3.506358252630435E-3</c:v>
                </c:pt>
                <c:pt idx="4724">
                  <c:v>9.2253870115778427E-3</c:v>
                </c:pt>
                <c:pt idx="4725">
                  <c:v>2.992978897635085E-2</c:v>
                </c:pt>
                <c:pt idx="4726">
                  <c:v>8.5248478634444998E-4</c:v>
                </c:pt>
                <c:pt idx="4727">
                  <c:v>2.2698277064109474E-3</c:v>
                </c:pt>
                <c:pt idx="4728">
                  <c:v>7.0930468800667612E-3</c:v>
                </c:pt>
                <c:pt idx="4729">
                  <c:v>2.867244242530657E-4</c:v>
                </c:pt>
                <c:pt idx="4730">
                  <c:v>4.8958805450533285E-2</c:v>
                </c:pt>
                <c:pt idx="4731">
                  <c:v>1.1400590789143938E-2</c:v>
                </c:pt>
                <c:pt idx="4732">
                  <c:v>2.4493939994265142E-2</c:v>
                </c:pt>
                <c:pt idx="4733">
                  <c:v>2.4779175752500521E-2</c:v>
                </c:pt>
                <c:pt idx="4736">
                  <c:v>3.6036149146888627E-4</c:v>
                </c:pt>
                <c:pt idx="4737">
                  <c:v>2.1312100531356939E-3</c:v>
                </c:pt>
                <c:pt idx="4739">
                  <c:v>2.1812785340012898E-3</c:v>
                </c:pt>
                <c:pt idx="4740">
                  <c:v>1.1668092859896317E-3</c:v>
                </c:pt>
                <c:pt idx="4741">
                  <c:v>6.9495249640494957E-4</c:v>
                </c:pt>
                <c:pt idx="4742">
                  <c:v>1.9717741201079274E-3</c:v>
                </c:pt>
                <c:pt idx="4743">
                  <c:v>3.0995256811384563E-4</c:v>
                </c:pt>
                <c:pt idx="4745">
                  <c:v>3.8393141213736155E-3</c:v>
                </c:pt>
                <c:pt idx="4746">
                  <c:v>1.1395919243810458E-3</c:v>
                </c:pt>
                <c:pt idx="4747">
                  <c:v>8.1882844481652407E-4</c:v>
                </c:pt>
                <c:pt idx="4748">
                  <c:v>6.4591579322400639E-3</c:v>
                </c:pt>
                <c:pt idx="4749">
                  <c:v>5.2895246429743954E-3</c:v>
                </c:pt>
                <c:pt idx="4750">
                  <c:v>1.0972048679791933E-2</c:v>
                </c:pt>
                <c:pt idx="4751">
                  <c:v>1.2471359304847537E-2</c:v>
                </c:pt>
                <c:pt idx="4752">
                  <c:v>2.3562832879560633E-3</c:v>
                </c:pt>
                <c:pt idx="4753">
                  <c:v>6.7946278937425922E-3</c:v>
                </c:pt>
                <c:pt idx="4754">
                  <c:v>2.9679016144298592E-3</c:v>
                </c:pt>
                <c:pt idx="4756">
                  <c:v>2.0302756446028073E-5</c:v>
                </c:pt>
                <c:pt idx="4760">
                  <c:v>6.167602261243626E-3</c:v>
                </c:pt>
                <c:pt idx="4761">
                  <c:v>3.7025206598964626E-4</c:v>
                </c:pt>
                <c:pt idx="4762">
                  <c:v>1.6912079205517242E-2</c:v>
                </c:pt>
                <c:pt idx="4764">
                  <c:v>3.6815424058419749E-3</c:v>
                </c:pt>
                <c:pt idx="4765">
                  <c:v>3.5292305563759817E-3</c:v>
                </c:pt>
                <c:pt idx="4768">
                  <c:v>7.0259390198866584E-3</c:v>
                </c:pt>
                <c:pt idx="4777">
                  <c:v>2.0132110962652321E-4</c:v>
                </c:pt>
                <c:pt idx="4778">
                  <c:v>4.2408014513990505E-4</c:v>
                </c:pt>
                <c:pt idx="4782">
                  <c:v>6.676744963144207E-4</c:v>
                </c:pt>
                <c:pt idx="4790">
                  <c:v>4.0681268510149056E-4</c:v>
                </c:pt>
                <c:pt idx="4791">
                  <c:v>5.5598167611647063E-4</c:v>
                </c:pt>
                <c:pt idx="4793">
                  <c:v>3.9207274163217498E-4</c:v>
                </c:pt>
                <c:pt idx="4795">
                  <c:v>4.0927655827466365E-3</c:v>
                </c:pt>
                <c:pt idx="4796">
                  <c:v>2.3854115782513843E-3</c:v>
                </c:pt>
                <c:pt idx="4797">
                  <c:v>1.3323773677591513E-3</c:v>
                </c:pt>
                <c:pt idx="4798">
                  <c:v>4.8413741376749367E-4</c:v>
                </c:pt>
                <c:pt idx="4802">
                  <c:v>7.5888334395299867E-3</c:v>
                </c:pt>
                <c:pt idx="4803">
                  <c:v>1.9000981982500244E-2</c:v>
                </c:pt>
                <c:pt idx="4804">
                  <c:v>1.1488607874085175E-2</c:v>
                </c:pt>
                <c:pt idx="4805">
                  <c:v>9.1373860272696348E-4</c:v>
                </c:pt>
                <c:pt idx="4810">
                  <c:v>2.994970537505116E-2</c:v>
                </c:pt>
                <c:pt idx="4811">
                  <c:v>2.029226490700695E-2</c:v>
                </c:pt>
                <c:pt idx="4812">
                  <c:v>6.6471045065026896E-3</c:v>
                </c:pt>
                <c:pt idx="4813">
                  <c:v>1.435304868134029E-3</c:v>
                </c:pt>
                <c:pt idx="4814">
                  <c:v>5.6982472650479784E-3</c:v>
                </c:pt>
                <c:pt idx="4815">
                  <c:v>1.4433153151116433E-3</c:v>
                </c:pt>
                <c:pt idx="4816">
                  <c:v>1.863147262333074E-3</c:v>
                </c:pt>
                <c:pt idx="4817">
                  <c:v>2.6906664219978529E-3</c:v>
                </c:pt>
                <c:pt idx="4819">
                  <c:v>1.3873109575546336E-4</c:v>
                </c:pt>
                <c:pt idx="4820">
                  <c:v>4.3558672425775451E-3</c:v>
                </c:pt>
                <c:pt idx="4821">
                  <c:v>1.4788231277228343E-2</c:v>
                </c:pt>
                <c:pt idx="4826">
                  <c:v>3.9716113409119383E-3</c:v>
                </c:pt>
                <c:pt idx="4827">
                  <c:v>3.0831058412822982E-3</c:v>
                </c:pt>
                <c:pt idx="4828">
                  <c:v>7.4957938650721306E-4</c:v>
                </c:pt>
                <c:pt idx="4831">
                  <c:v>1.2856321669543128E-2</c:v>
                </c:pt>
                <c:pt idx="4832">
                  <c:v>2.7158978257217385E-3</c:v>
                </c:pt>
                <c:pt idx="4833">
                  <c:v>1.8372123328903821E-3</c:v>
                </c:pt>
                <c:pt idx="4837">
                  <c:v>1.8522259672743811E-3</c:v>
                </c:pt>
                <c:pt idx="4838">
                  <c:v>1.7846664855784161E-3</c:v>
                </c:pt>
                <c:pt idx="4839">
                  <c:v>6.9444176447877913E-3</c:v>
                </c:pt>
                <c:pt idx="4840">
                  <c:v>7.71730193349725E-4</c:v>
                </c:pt>
                <c:pt idx="4841">
                  <c:v>3.3407144464083381E-3</c:v>
                </c:pt>
                <c:pt idx="4842">
                  <c:v>2.1004834115702503E-3</c:v>
                </c:pt>
                <c:pt idx="4843">
                  <c:v>8.9113270615827085E-4</c:v>
                </c:pt>
                <c:pt idx="4844">
                  <c:v>9.7818674500774671E-4</c:v>
                </c:pt>
                <c:pt idx="4846">
                  <c:v>5.211223488751849E-3</c:v>
                </c:pt>
                <c:pt idx="4848">
                  <c:v>2.0685010074583581E-3</c:v>
                </c:pt>
                <c:pt idx="4849">
                  <c:v>7.4485319577410338E-4</c:v>
                </c:pt>
                <c:pt idx="4850">
                  <c:v>1.6439547188089325E-3</c:v>
                </c:pt>
                <c:pt idx="4859">
                  <c:v>4.5418168376297669E-4</c:v>
                </c:pt>
                <c:pt idx="4863">
                  <c:v>6.0900808308256131E-4</c:v>
                </c:pt>
                <c:pt idx="4865">
                  <c:v>5.4342852112043759E-4</c:v>
                </c:pt>
                <c:pt idx="4866">
                  <c:v>1.0782342130200506E-3</c:v>
                </c:pt>
                <c:pt idx="4868">
                  <c:v>6.5159199324971986E-4</c:v>
                </c:pt>
                <c:pt idx="4869">
                  <c:v>1.8909657822574531E-3</c:v>
                </c:pt>
                <c:pt idx="4870">
                  <c:v>5.3746647903973996E-4</c:v>
                </c:pt>
                <c:pt idx="4871">
                  <c:v>8.0339386446786612E-4</c:v>
                </c:pt>
                <c:pt idx="4872">
                  <c:v>6.4837155612710413E-4</c:v>
                </c:pt>
                <c:pt idx="4873">
                  <c:v>2.9535500050806171E-4</c:v>
                </c:pt>
                <c:pt idx="4881">
                  <c:v>8.1633187917155327E-4</c:v>
                </c:pt>
                <c:pt idx="4882">
                  <c:v>1.5564534387750299E-3</c:v>
                </c:pt>
                <c:pt idx="4884">
                  <c:v>6.1101433045244249E-3</c:v>
                </c:pt>
                <c:pt idx="4885">
                  <c:v>5.552877611607333E-4</c:v>
                </c:pt>
                <c:pt idx="4886">
                  <c:v>1.9572980483999036E-3</c:v>
                </c:pt>
                <c:pt idx="4887">
                  <c:v>6.730489608020282E-4</c:v>
                </c:pt>
                <c:pt idx="4888">
                  <c:v>8.2361630866470397E-3</c:v>
                </c:pt>
                <c:pt idx="4892">
                  <c:v>0.35830416226894013</c:v>
                </c:pt>
                <c:pt idx="4896">
                  <c:v>6.3693694402725052E-4</c:v>
                </c:pt>
                <c:pt idx="4898">
                  <c:v>2.8055797111558244E-4</c:v>
                </c:pt>
                <c:pt idx="4899">
                  <c:v>8.2937922833722956E-3</c:v>
                </c:pt>
                <c:pt idx="4903">
                  <c:v>2.163554828166592E-3</c:v>
                </c:pt>
                <c:pt idx="4904">
                  <c:v>4.4287012296307582E-3</c:v>
                </c:pt>
                <c:pt idx="4909">
                  <c:v>6.9363197755902906E-3</c:v>
                </c:pt>
                <c:pt idx="4911">
                  <c:v>3.6534080098558949E-2</c:v>
                </c:pt>
                <c:pt idx="4912">
                  <c:v>1.0133757253916981E-3</c:v>
                </c:pt>
                <c:pt idx="4913">
                  <c:v>3.2645251980785821E-2</c:v>
                </c:pt>
                <c:pt idx="4914">
                  <c:v>4.2880385473817589E-2</c:v>
                </c:pt>
                <c:pt idx="4917">
                  <c:v>1.1655132513937135E-4</c:v>
                </c:pt>
                <c:pt idx="4919">
                  <c:v>1.1013993919938626E-3</c:v>
                </c:pt>
                <c:pt idx="4922">
                  <c:v>1.1416765147684487E-3</c:v>
                </c:pt>
                <c:pt idx="4923">
                  <c:v>2.1508875100071613E-3</c:v>
                </c:pt>
                <c:pt idx="4924">
                  <c:v>6.6935472265259514E-4</c:v>
                </c:pt>
                <c:pt idx="4925">
                  <c:v>1.9311110175277149E-3</c:v>
                </c:pt>
                <c:pt idx="4929">
                  <c:v>1.1836408499185894E-3</c:v>
                </c:pt>
                <c:pt idx="4932">
                  <c:v>1.1158128473725316E-3</c:v>
                </c:pt>
                <c:pt idx="4933">
                  <c:v>3.8666565289579197E-4</c:v>
                </c:pt>
                <c:pt idx="4935">
                  <c:v>3.2858166414481422E-4</c:v>
                </c:pt>
                <c:pt idx="4936">
                  <c:v>1.3992901386280171E-3</c:v>
                </c:pt>
                <c:pt idx="4938">
                  <c:v>3.4327896450457433E-3</c:v>
                </c:pt>
                <c:pt idx="4939">
                  <c:v>1.7975394452898455E-3</c:v>
                </c:pt>
                <c:pt idx="4942">
                  <c:v>1.0445198695198483E-3</c:v>
                </c:pt>
                <c:pt idx="4943">
                  <c:v>5.5419642725933443E-4</c:v>
                </c:pt>
                <c:pt idx="4944">
                  <c:v>9.536798164318745E-4</c:v>
                </c:pt>
                <c:pt idx="4945">
                  <c:v>6.108960662998714E-4</c:v>
                </c:pt>
                <c:pt idx="4946">
                  <c:v>8.7073204804865418E-4</c:v>
                </c:pt>
                <c:pt idx="4950">
                  <c:v>2.128972563793823E-4</c:v>
                </c:pt>
                <c:pt idx="4953">
                  <c:v>5.4935452408003853E-4</c:v>
                </c:pt>
                <c:pt idx="4955">
                  <c:v>1.3065322483420928E-3</c:v>
                </c:pt>
                <c:pt idx="4956">
                  <c:v>4.5022722088957723E-4</c:v>
                </c:pt>
                <c:pt idx="4960">
                  <c:v>8.8613266490995379E-4</c:v>
                </c:pt>
                <c:pt idx="4963">
                  <c:v>1.736736833642556E-3</c:v>
                </c:pt>
                <c:pt idx="4964">
                  <c:v>2.0618858204994408E-3</c:v>
                </c:pt>
                <c:pt idx="4967">
                  <c:v>1.9162492835612262E-3</c:v>
                </c:pt>
                <c:pt idx="4968">
                  <c:v>1.8052035996539446E-3</c:v>
                </c:pt>
                <c:pt idx="4970">
                  <c:v>5.7132194744134506E-4</c:v>
                </c:pt>
                <c:pt idx="4971">
                  <c:v>1.4842691656022763E-3</c:v>
                </c:pt>
                <c:pt idx="4976">
                  <c:v>1.700004219332381E-3</c:v>
                </c:pt>
                <c:pt idx="4977">
                  <c:v>1.3107097498446592E-3</c:v>
                </c:pt>
                <c:pt idx="4978">
                  <c:v>4.060870203920694E-4</c:v>
                </c:pt>
                <c:pt idx="4979">
                  <c:v>3.7491663942651938E-3</c:v>
                </c:pt>
                <c:pt idx="4980">
                  <c:v>4.7417032092627468E-3</c:v>
                </c:pt>
                <c:pt idx="4981">
                  <c:v>7.904207161486371E-3</c:v>
                </c:pt>
                <c:pt idx="4982">
                  <c:v>1.6972863431680509E-3</c:v>
                </c:pt>
                <c:pt idx="4983">
                  <c:v>4.6149177945963693E-4</c:v>
                </c:pt>
                <c:pt idx="4984">
                  <c:v>3.7231279940671651E-3</c:v>
                </c:pt>
                <c:pt idx="4986">
                  <c:v>1.9606295038113691E-3</c:v>
                </c:pt>
                <c:pt idx="4989">
                  <c:v>2.9558417838219822E-4</c:v>
                </c:pt>
                <c:pt idx="4992">
                  <c:v>1.6963017361207283E-3</c:v>
                </c:pt>
                <c:pt idx="4993">
                  <c:v>9.6165258073378814E-5</c:v>
                </c:pt>
                <c:pt idx="4998">
                  <c:v>1.1238940779054586E-3</c:v>
                </c:pt>
                <c:pt idx="5000">
                  <c:v>4.7596297979585504E-3</c:v>
                </c:pt>
                <c:pt idx="5002">
                  <c:v>1.0130303556495984E-3</c:v>
                </c:pt>
                <c:pt idx="5003">
                  <c:v>1.4334794582448933E-3</c:v>
                </c:pt>
                <c:pt idx="5005">
                  <c:v>3.9727093246972869E-3</c:v>
                </c:pt>
                <c:pt idx="5007">
                  <c:v>8.6546500058401372E-3</c:v>
                </c:pt>
                <c:pt idx="5008">
                  <c:v>2.5432325294691891E-2</c:v>
                </c:pt>
                <c:pt idx="5009">
                  <c:v>1.3971360426265314E-3</c:v>
                </c:pt>
                <c:pt idx="5010">
                  <c:v>2.7979286605734851E-4</c:v>
                </c:pt>
                <c:pt idx="5011">
                  <c:v>3.2925896543040765E-3</c:v>
                </c:pt>
                <c:pt idx="5012">
                  <c:v>2.4406269591428817E-2</c:v>
                </c:pt>
                <c:pt idx="5015">
                  <c:v>5.5613064294406621E-4</c:v>
                </c:pt>
                <c:pt idx="5016">
                  <c:v>6.8811124068104013E-4</c:v>
                </c:pt>
                <c:pt idx="5018">
                  <c:v>3.5454590715912576E-4</c:v>
                </c:pt>
                <c:pt idx="5023">
                  <c:v>3.4955158010568091E-4</c:v>
                </c:pt>
                <c:pt idx="5024">
                  <c:v>6.0196720762532689E-4</c:v>
                </c:pt>
                <c:pt idx="5026">
                  <c:v>1.1306745726560915E-3</c:v>
                </c:pt>
                <c:pt idx="5027">
                  <c:v>1.2535062622913687E-3</c:v>
                </c:pt>
                <c:pt idx="5029">
                  <c:v>4.1574187215617769E-3</c:v>
                </c:pt>
                <c:pt idx="5030">
                  <c:v>1.6812029742911874E-3</c:v>
                </c:pt>
                <c:pt idx="5031">
                  <c:v>1.1137219035612189E-3</c:v>
                </c:pt>
                <c:pt idx="5032">
                  <c:v>2.5788735736195811E-4</c:v>
                </c:pt>
                <c:pt idx="5033">
                  <c:v>4.3704867265188197E-3</c:v>
                </c:pt>
                <c:pt idx="5035">
                  <c:v>1.3814998570478929E-3</c:v>
                </c:pt>
                <c:pt idx="5036">
                  <c:v>5.3839944646971163E-3</c:v>
                </c:pt>
                <c:pt idx="5037">
                  <c:v>3.4737302305002061E-3</c:v>
                </c:pt>
                <c:pt idx="5039">
                  <c:v>5.22854226242561E-3</c:v>
                </c:pt>
                <c:pt idx="5040">
                  <c:v>6.965591907303675E-4</c:v>
                </c:pt>
                <c:pt idx="5041">
                  <c:v>9.6025755391378068E-4</c:v>
                </c:pt>
                <c:pt idx="5042">
                  <c:v>1.0100309925398733E-3</c:v>
                </c:pt>
                <c:pt idx="5043">
                  <c:v>1.6317141831969993E-3</c:v>
                </c:pt>
                <c:pt idx="5044">
                  <c:v>2.4704830164090261E-4</c:v>
                </c:pt>
                <c:pt idx="5045">
                  <c:v>9.0706552295260567E-4</c:v>
                </c:pt>
                <c:pt idx="5048">
                  <c:v>2.6305341638656966E-4</c:v>
                </c:pt>
                <c:pt idx="5049">
                  <c:v>6.5953402184012729E-4</c:v>
                </c:pt>
                <c:pt idx="5051">
                  <c:v>3.4783555330294338E-3</c:v>
                </c:pt>
                <c:pt idx="5052">
                  <c:v>3.0273530058793128E-4</c:v>
                </c:pt>
                <c:pt idx="5053">
                  <c:v>3.5167624841704213E-4</c:v>
                </c:pt>
                <c:pt idx="5055">
                  <c:v>6.8943835148336141E-4</c:v>
                </c:pt>
                <c:pt idx="5056">
                  <c:v>1.7257552666456084E-3</c:v>
                </c:pt>
                <c:pt idx="5058">
                  <c:v>7.1021058917269909E-4</c:v>
                </c:pt>
                <c:pt idx="5060">
                  <c:v>9.8412133745246475E-4</c:v>
                </c:pt>
                <c:pt idx="5061">
                  <c:v>4.329761864738489E-4</c:v>
                </c:pt>
                <c:pt idx="5065">
                  <c:v>7.1365652157345761E-4</c:v>
                </c:pt>
                <c:pt idx="5067">
                  <c:v>6.5398148794850557E-3</c:v>
                </c:pt>
                <c:pt idx="5069">
                  <c:v>4.4124069598271631E-4</c:v>
                </c:pt>
                <c:pt idx="5071">
                  <c:v>2.0254180355537004E-3</c:v>
                </c:pt>
                <c:pt idx="5073">
                  <c:v>9.9762149992816459E-4</c:v>
                </c:pt>
                <c:pt idx="5076">
                  <c:v>1.622547934043712E-3</c:v>
                </c:pt>
                <c:pt idx="5077">
                  <c:v>1.6630175152017532E-4</c:v>
                </c:pt>
                <c:pt idx="5080">
                  <c:v>9.1353134304893733E-4</c:v>
                </c:pt>
                <c:pt idx="5081">
                  <c:v>1.3130121105968315E-3</c:v>
                </c:pt>
                <c:pt idx="5082">
                  <c:v>1.0284971943235558E-2</c:v>
                </c:pt>
                <c:pt idx="5083">
                  <c:v>1.0775235995495417E-3</c:v>
                </c:pt>
                <c:pt idx="5084">
                  <c:v>8.4433067822293096E-4</c:v>
                </c:pt>
                <c:pt idx="5085">
                  <c:v>4.6452990027449009E-4</c:v>
                </c:pt>
                <c:pt idx="5088">
                  <c:v>3.6160298082897689E-4</c:v>
                </c:pt>
                <c:pt idx="5089">
                  <c:v>1.1809600176143917E-3</c:v>
                </c:pt>
                <c:pt idx="5090">
                  <c:v>3.112499541457934E-4</c:v>
                </c:pt>
                <c:pt idx="5091">
                  <c:v>1.4778337467179113E-3</c:v>
                </c:pt>
                <c:pt idx="5092">
                  <c:v>3.4867122825439152E-3</c:v>
                </c:pt>
                <c:pt idx="5094">
                  <c:v>2.8682547172668043E-3</c:v>
                </c:pt>
                <c:pt idx="5095">
                  <c:v>1.8736868458664373E-3</c:v>
                </c:pt>
                <c:pt idx="5097">
                  <c:v>1.9229133628584482E-3</c:v>
                </c:pt>
                <c:pt idx="5099">
                  <c:v>4.9889653243331868E-3</c:v>
                </c:pt>
                <c:pt idx="5100">
                  <c:v>1.2157316740559067E-2</c:v>
                </c:pt>
                <c:pt idx="5101">
                  <c:v>1.7862979783518602E-4</c:v>
                </c:pt>
                <c:pt idx="5103">
                  <c:v>3.0658132329978312E-3</c:v>
                </c:pt>
                <c:pt idx="5104">
                  <c:v>5.9083821886615154E-3</c:v>
                </c:pt>
                <c:pt idx="5105">
                  <c:v>8.0632867495485459E-3</c:v>
                </c:pt>
                <c:pt idx="5106">
                  <c:v>2.0626216913728437E-3</c:v>
                </c:pt>
                <c:pt idx="5109">
                  <c:v>2.1131638889168003E-3</c:v>
                </c:pt>
                <c:pt idx="5110">
                  <c:v>4.7919474053419587E-4</c:v>
                </c:pt>
                <c:pt idx="5113">
                  <c:v>2.2764238169727002E-4</c:v>
                </c:pt>
                <c:pt idx="5117">
                  <c:v>6.4586206077244445E-4</c:v>
                </c:pt>
                <c:pt idx="5123">
                  <c:v>3.2032244129988779E-3</c:v>
                </c:pt>
                <c:pt idx="5128">
                  <c:v>2.841929304058671E-3</c:v>
                </c:pt>
                <c:pt idx="5129">
                  <c:v>1.4315149329324336E-3</c:v>
                </c:pt>
                <c:pt idx="5130">
                  <c:v>3.9618851990675991E-4</c:v>
                </c:pt>
                <c:pt idx="5131">
                  <c:v>8.8508853906518129E-4</c:v>
                </c:pt>
                <c:pt idx="5136">
                  <c:v>1.2937846916401818E-3</c:v>
                </c:pt>
                <c:pt idx="5138">
                  <c:v>3.6639595034852182E-4</c:v>
                </c:pt>
                <c:pt idx="5140">
                  <c:v>1.7283705056158915E-3</c:v>
                </c:pt>
                <c:pt idx="5142">
                  <c:v>1.7945319481353541E-4</c:v>
                </c:pt>
                <c:pt idx="5143">
                  <c:v>1.5796775591314476E-3</c:v>
                </c:pt>
                <c:pt idx="5146">
                  <c:v>1.2386314977278143E-3</c:v>
                </c:pt>
                <c:pt idx="5150">
                  <c:v>1.3401687134028726E-4</c:v>
                </c:pt>
                <c:pt idx="5151">
                  <c:v>5.4130606571580462E-4</c:v>
                </c:pt>
                <c:pt idx="5153">
                  <c:v>2.0166054768702704E-4</c:v>
                </c:pt>
                <c:pt idx="5154">
                  <c:v>2.9664436289249702E-4</c:v>
                </c:pt>
                <c:pt idx="5156">
                  <c:v>8.4869701774062205E-4</c:v>
                </c:pt>
                <c:pt idx="5158">
                  <c:v>1.0471134904753152E-3</c:v>
                </c:pt>
                <c:pt idx="5160">
                  <c:v>3.0188509438103472E-3</c:v>
                </c:pt>
                <c:pt idx="5161">
                  <c:v>3.3474297698774766E-4</c:v>
                </c:pt>
                <c:pt idx="5163">
                  <c:v>8.3390704736348265E-4</c:v>
                </c:pt>
                <c:pt idx="5164">
                  <c:v>1.3100717628813528E-3</c:v>
                </c:pt>
                <c:pt idx="5167">
                  <c:v>3.2720091305403157E-3</c:v>
                </c:pt>
                <c:pt idx="5169">
                  <c:v>1.608221578376103E-4</c:v>
                </c:pt>
                <c:pt idx="5170">
                  <c:v>1.972096470162226E-3</c:v>
                </c:pt>
                <c:pt idx="5171">
                  <c:v>2.4187750941677827E-3</c:v>
                </c:pt>
                <c:pt idx="5172">
                  <c:v>1.4317176867900097E-3</c:v>
                </c:pt>
                <c:pt idx="5174">
                  <c:v>1.3081585263958735E-3</c:v>
                </c:pt>
                <c:pt idx="5176">
                  <c:v>5.5855478881826554E-4</c:v>
                </c:pt>
                <c:pt idx="5177">
                  <c:v>2.6575166029116419E-4</c:v>
                </c:pt>
                <c:pt idx="5178">
                  <c:v>5.5798886190434535E-4</c:v>
                </c:pt>
                <c:pt idx="5180">
                  <c:v>2.0040924320490765E-3</c:v>
                </c:pt>
                <c:pt idx="5181">
                  <c:v>1.3258057480216266E-3</c:v>
                </c:pt>
                <c:pt idx="5182">
                  <c:v>1.4023810235410017E-3</c:v>
                </c:pt>
                <c:pt idx="5183">
                  <c:v>1.1107796522167085E-3</c:v>
                </c:pt>
                <c:pt idx="5184">
                  <c:v>6.7182295879134708E-4</c:v>
                </c:pt>
                <c:pt idx="5188">
                  <c:v>7.326188283502432E-4</c:v>
                </c:pt>
                <c:pt idx="5189">
                  <c:v>2.8946070822895948E-4</c:v>
                </c:pt>
                <c:pt idx="5190">
                  <c:v>1.0766540512478187E-3</c:v>
                </c:pt>
                <c:pt idx="5194">
                  <c:v>8.240664769061716E-4</c:v>
                </c:pt>
                <c:pt idx="5196">
                  <c:v>9.1122170165997549E-4</c:v>
                </c:pt>
                <c:pt idx="5200">
                  <c:v>2.8773929007095523E-4</c:v>
                </c:pt>
                <c:pt idx="5202">
                  <c:v>2.2122313237185106E-3</c:v>
                </c:pt>
                <c:pt idx="5205">
                  <c:v>1.2023914430877411E-3</c:v>
                </c:pt>
                <c:pt idx="5206">
                  <c:v>1.0655547784520448E-3</c:v>
                </c:pt>
                <c:pt idx="5208">
                  <c:v>4.4507670777246599E-4</c:v>
                </c:pt>
                <c:pt idx="5209">
                  <c:v>2.6154762673157974E-3</c:v>
                </c:pt>
                <c:pt idx="5210">
                  <c:v>7.0002431687189075E-3</c:v>
                </c:pt>
                <c:pt idx="5211">
                  <c:v>9.0022391991149671E-4</c:v>
                </c:pt>
                <c:pt idx="5218">
                  <c:v>2.9682039441284624E-4</c:v>
                </c:pt>
                <c:pt idx="5223">
                  <c:v>1.1312353171012309E-3</c:v>
                </c:pt>
                <c:pt idx="5225">
                  <c:v>1.8769499753018806E-4</c:v>
                </c:pt>
                <c:pt idx="5226">
                  <c:v>9.6085062035903928E-4</c:v>
                </c:pt>
                <c:pt idx="5227">
                  <c:v>5.3887103847644741E-4</c:v>
                </c:pt>
                <c:pt idx="5228">
                  <c:v>3.5693340428784837E-3</c:v>
                </c:pt>
                <c:pt idx="5229">
                  <c:v>9.3232833159381681E-4</c:v>
                </c:pt>
                <c:pt idx="5230">
                  <c:v>1.0476779131749834E-3</c:v>
                </c:pt>
                <c:pt idx="5231">
                  <c:v>4.351535899402417E-4</c:v>
                </c:pt>
                <c:pt idx="5233">
                  <c:v>1.2301408549521878E-3</c:v>
                </c:pt>
                <c:pt idx="5234">
                  <c:v>1.3209441904101086E-3</c:v>
                </c:pt>
                <c:pt idx="5236">
                  <c:v>1.4509251614699653E-3</c:v>
                </c:pt>
                <c:pt idx="5237">
                  <c:v>4.1814543072069579E-4</c:v>
                </c:pt>
                <c:pt idx="5240">
                  <c:v>3.1305708894815537E-4</c:v>
                </c:pt>
                <c:pt idx="5241">
                  <c:v>4.1084159624349664E-4</c:v>
                </c:pt>
                <c:pt idx="5242">
                  <c:v>8.8714842240790156E-4</c:v>
                </c:pt>
                <c:pt idx="5243">
                  <c:v>6.8073936862513452E-4</c:v>
                </c:pt>
                <c:pt idx="5244">
                  <c:v>5.4972061377391219E-4</c:v>
                </c:pt>
                <c:pt idx="5245">
                  <c:v>6.5009247605031691E-4</c:v>
                </c:pt>
                <c:pt idx="5246">
                  <c:v>7.5049102221097475E-4</c:v>
                </c:pt>
                <c:pt idx="5248">
                  <c:v>4.8384681129614801E-4</c:v>
                </c:pt>
                <c:pt idx="5250">
                  <c:v>1.0026188345831646E-3</c:v>
                </c:pt>
                <c:pt idx="5251">
                  <c:v>1.8643382262404436E-3</c:v>
                </c:pt>
                <c:pt idx="5254">
                  <c:v>1.505206581356223E-3</c:v>
                </c:pt>
                <c:pt idx="5255">
                  <c:v>1.3347556402671038E-3</c:v>
                </c:pt>
                <c:pt idx="5256">
                  <c:v>1.6335715499897221E-3</c:v>
                </c:pt>
                <c:pt idx="5257">
                  <c:v>1.3405807169419845E-2</c:v>
                </c:pt>
                <c:pt idx="5258">
                  <c:v>7.6560217830285091E-3</c:v>
                </c:pt>
                <c:pt idx="5259">
                  <c:v>8.830103014814775E-3</c:v>
                </c:pt>
                <c:pt idx="5260">
                  <c:v>2.5093587415738238E-3</c:v>
                </c:pt>
                <c:pt idx="5261">
                  <c:v>1.1253892736726291E-2</c:v>
                </c:pt>
                <c:pt idx="5262">
                  <c:v>1.1797690669381532E-2</c:v>
                </c:pt>
                <c:pt idx="5263">
                  <c:v>2.7162972603475772E-3</c:v>
                </c:pt>
                <c:pt idx="5264">
                  <c:v>6.2399330179260092E-3</c:v>
                </c:pt>
                <c:pt idx="5265">
                  <c:v>2.0972637637673148E-3</c:v>
                </c:pt>
                <c:pt idx="5267">
                  <c:v>1.7185593339056071E-3</c:v>
                </c:pt>
                <c:pt idx="5268">
                  <c:v>7.2875778987544987E-3</c:v>
                </c:pt>
                <c:pt idx="5270">
                  <c:v>1.4281956561985608E-2</c:v>
                </c:pt>
                <c:pt idx="5271">
                  <c:v>3.0965466497294911E-3</c:v>
                </c:pt>
                <c:pt idx="5272">
                  <c:v>2.95506782217516E-3</c:v>
                </c:pt>
                <c:pt idx="5273">
                  <c:v>4.2131617402922025E-3</c:v>
                </c:pt>
                <c:pt idx="5274">
                  <c:v>1.7603617836822272E-3</c:v>
                </c:pt>
                <c:pt idx="5275">
                  <c:v>1.0375925793563447E-2</c:v>
                </c:pt>
                <c:pt idx="5276">
                  <c:v>7.9420281190487746E-3</c:v>
                </c:pt>
                <c:pt idx="5278">
                  <c:v>2.8452237763905001E-3</c:v>
                </c:pt>
                <c:pt idx="5280">
                  <c:v>5.8052967371073595E-4</c:v>
                </c:pt>
                <c:pt idx="5281">
                  <c:v>1.4648946363111559E-3</c:v>
                </c:pt>
                <c:pt idx="5282">
                  <c:v>1.0152307205041169E-3</c:v>
                </c:pt>
                <c:pt idx="5283">
                  <c:v>1.085454850763215E-4</c:v>
                </c:pt>
                <c:pt idx="5284">
                  <c:v>1.4381287132566932E-3</c:v>
                </c:pt>
                <c:pt idx="5285">
                  <c:v>2.1912723515572093E-3</c:v>
                </c:pt>
                <c:pt idx="5287">
                  <c:v>1.3059517572602849E-3</c:v>
                </c:pt>
                <c:pt idx="5288">
                  <c:v>1.3873661967012826E-3</c:v>
                </c:pt>
                <c:pt idx="5289">
                  <c:v>5.7841285600849688E-4</c:v>
                </c:pt>
                <c:pt idx="5290">
                  <c:v>4.5116374931317621E-4</c:v>
                </c:pt>
                <c:pt idx="5291">
                  <c:v>1.5490476685604776E-3</c:v>
                </c:pt>
                <c:pt idx="5293">
                  <c:v>9.6920925158848676E-4</c:v>
                </c:pt>
                <c:pt idx="5296">
                  <c:v>3.6572149588039648E-4</c:v>
                </c:pt>
                <c:pt idx="5297">
                  <c:v>1.7524026478591278E-3</c:v>
                </c:pt>
                <c:pt idx="5298">
                  <c:v>5.0323990221073206E-4</c:v>
                </c:pt>
                <c:pt idx="5299">
                  <c:v>1.1946682470738693E-3</c:v>
                </c:pt>
                <c:pt idx="5300">
                  <c:v>4.779590281134852E-4</c:v>
                </c:pt>
                <c:pt idx="5301">
                  <c:v>3.8992180125552731E-4</c:v>
                </c:pt>
                <c:pt idx="5302">
                  <c:v>2.0544818315259512E-4</c:v>
                </c:pt>
                <c:pt idx="5303">
                  <c:v>5.108588606838599E-4</c:v>
                </c:pt>
                <c:pt idx="5305">
                  <c:v>3.1779441119750124E-3</c:v>
                </c:pt>
                <c:pt idx="5306">
                  <c:v>7.7567893189816499E-4</c:v>
                </c:pt>
                <c:pt idx="5307">
                  <c:v>4.2631107948984235E-4</c:v>
                </c:pt>
                <c:pt idx="5308">
                  <c:v>2.6252445420441955E-4</c:v>
                </c:pt>
                <c:pt idx="5310">
                  <c:v>4.8076084092153266E-4</c:v>
                </c:pt>
                <c:pt idx="5313">
                  <c:v>4.8796494305822994E-4</c:v>
                </c:pt>
                <c:pt idx="5316">
                  <c:v>4.2422569089308978E-4</c:v>
                </c:pt>
                <c:pt idx="5322">
                  <c:v>1.8128346743806006E-3</c:v>
                </c:pt>
                <c:pt idx="5323">
                  <c:v>4.3258253964105345E-4</c:v>
                </c:pt>
                <c:pt idx="5324">
                  <c:v>2.7406513730770326E-3</c:v>
                </c:pt>
                <c:pt idx="5325">
                  <c:v>1.2134718438453055E-3</c:v>
                </c:pt>
                <c:pt idx="5327">
                  <c:v>1.0981735991573399E-3</c:v>
                </c:pt>
                <c:pt idx="5328">
                  <c:v>1.4105655434180435E-3</c:v>
                </c:pt>
                <c:pt idx="5330">
                  <c:v>9.9024425355207358E-4</c:v>
                </c:pt>
                <c:pt idx="5332">
                  <c:v>5.6368174555980889E-4</c:v>
                </c:pt>
                <c:pt idx="5333">
                  <c:v>1.0547812705828906E-3</c:v>
                </c:pt>
                <c:pt idx="5334">
                  <c:v>1.2787970969497216E-3</c:v>
                </c:pt>
                <c:pt idx="5335">
                  <c:v>1.3357864389720793E-2</c:v>
                </c:pt>
                <c:pt idx="5337">
                  <c:v>1.1625748957904555E-3</c:v>
                </c:pt>
                <c:pt idx="5338">
                  <c:v>3.4330643977587188E-3</c:v>
                </c:pt>
                <c:pt idx="5339">
                  <c:v>2.2499655015978471E-3</c:v>
                </c:pt>
                <c:pt idx="5347">
                  <c:v>1.4029365822095781E-3</c:v>
                </c:pt>
                <c:pt idx="5348">
                  <c:v>1.2162877537002816E-3</c:v>
                </c:pt>
                <c:pt idx="5351">
                  <c:v>5.3573815919281769E-4</c:v>
                </c:pt>
                <c:pt idx="5354">
                  <c:v>9.8058307738985097E-4</c:v>
                </c:pt>
                <c:pt idx="5355">
                  <c:v>2.8994582402318441E-3</c:v>
                </c:pt>
                <c:pt idx="5356">
                  <c:v>7.2282007984539581E-4</c:v>
                </c:pt>
                <c:pt idx="5360">
                  <c:v>3.6734748958889419E-3</c:v>
                </c:pt>
                <c:pt idx="5362">
                  <c:v>5.9626174612557588E-4</c:v>
                </c:pt>
                <c:pt idx="5363">
                  <c:v>7.2341012215018424E-4</c:v>
                </c:pt>
                <c:pt idx="5364">
                  <c:v>7.6604795992809204E-4</c:v>
                </c:pt>
                <c:pt idx="5365">
                  <c:v>5.7197874411182956E-4</c:v>
                </c:pt>
                <c:pt idx="5366">
                  <c:v>8.2565344113383462E-4</c:v>
                </c:pt>
                <c:pt idx="5368">
                  <c:v>9.0718975583394055E-4</c:v>
                </c:pt>
                <c:pt idx="5369">
                  <c:v>1.6005084274785383E-3</c:v>
                </c:pt>
                <c:pt idx="5371">
                  <c:v>5.8086882399413183E-4</c:v>
                </c:pt>
                <c:pt idx="5375">
                  <c:v>5.4869921839267454E-4</c:v>
                </c:pt>
                <c:pt idx="5377">
                  <c:v>4.853155631380386E-3</c:v>
                </c:pt>
                <c:pt idx="5379">
                  <c:v>8.8090354915571498E-4</c:v>
                </c:pt>
                <c:pt idx="5382">
                  <c:v>3.3966337013281809E-4</c:v>
                </c:pt>
                <c:pt idx="5387">
                  <c:v>5.6079239145169144E-3</c:v>
                </c:pt>
                <c:pt idx="5388">
                  <c:v>3.4720206918308228E-3</c:v>
                </c:pt>
                <c:pt idx="5389">
                  <c:v>2.5576299229159018E-3</c:v>
                </c:pt>
                <c:pt idx="5390">
                  <c:v>1.8492136058184761E-3</c:v>
                </c:pt>
                <c:pt idx="5391">
                  <c:v>4.0485491907789667E-3</c:v>
                </c:pt>
                <c:pt idx="5392">
                  <c:v>7.6389211344792167E-3</c:v>
                </c:pt>
                <c:pt idx="5394">
                  <c:v>2.3888558931463282E-3</c:v>
                </c:pt>
                <c:pt idx="5395">
                  <c:v>1.0646571636128389E-3</c:v>
                </c:pt>
                <c:pt idx="5397">
                  <c:v>2.7951638172004738E-3</c:v>
                </c:pt>
                <c:pt idx="5398">
                  <c:v>2.0564683469787978E-3</c:v>
                </c:pt>
                <c:pt idx="5399">
                  <c:v>1.4487980941890928E-3</c:v>
                </c:pt>
                <c:pt idx="5401">
                  <c:v>1.0022453290055309E-2</c:v>
                </c:pt>
                <c:pt idx="5402">
                  <c:v>9.4652514141927505E-3</c:v>
                </c:pt>
                <c:pt idx="5403">
                  <c:v>1.7314305328842233E-2</c:v>
                </c:pt>
                <c:pt idx="5404">
                  <c:v>7.5328800532528063E-3</c:v>
                </c:pt>
                <c:pt idx="5405">
                  <c:v>2.8686792480411287E-3</c:v>
                </c:pt>
                <c:pt idx="5406">
                  <c:v>2.2053245193157612E-3</c:v>
                </c:pt>
                <c:pt idx="5407">
                  <c:v>2.0143667992074195E-3</c:v>
                </c:pt>
                <c:pt idx="5408">
                  <c:v>1.3678157330559335E-3</c:v>
                </c:pt>
                <c:pt idx="5412">
                  <c:v>9.1566347930029058E-4</c:v>
                </c:pt>
                <c:pt idx="5413">
                  <c:v>2.7032022260189449E-3</c:v>
                </c:pt>
                <c:pt idx="5414">
                  <c:v>4.8855150061378428E-3</c:v>
                </c:pt>
                <c:pt idx="5415">
                  <c:v>3.3495851211825527E-3</c:v>
                </c:pt>
                <c:pt idx="5418">
                  <c:v>1.4167273831907847E-2</c:v>
                </c:pt>
                <c:pt idx="5419">
                  <c:v>1.3140118532315318E-3</c:v>
                </c:pt>
                <c:pt idx="5421">
                  <c:v>1.5061147922643173E-3</c:v>
                </c:pt>
                <c:pt idx="5424">
                  <c:v>3.0012769713819135E-3</c:v>
                </c:pt>
                <c:pt idx="5425">
                  <c:v>1.2314065855022619E-3</c:v>
                </c:pt>
                <c:pt idx="5428">
                  <c:v>1.045207679962335E-3</c:v>
                </c:pt>
                <c:pt idx="5430">
                  <c:v>6.3231847206959846E-4</c:v>
                </c:pt>
                <c:pt idx="5435">
                  <c:v>4.9631807385826991E-4</c:v>
                </c:pt>
                <c:pt idx="5436">
                  <c:v>9.6640061895914876E-4</c:v>
                </c:pt>
                <c:pt idx="5438">
                  <c:v>3.3914101995016489E-4</c:v>
                </c:pt>
                <c:pt idx="5443">
                  <c:v>2.2736037960604783E-3</c:v>
                </c:pt>
                <c:pt idx="5445">
                  <c:v>8.5369649170418077E-4</c:v>
                </c:pt>
                <c:pt idx="5446">
                  <c:v>1.7359671315931083E-3</c:v>
                </c:pt>
                <c:pt idx="5456">
                  <c:v>7.4479952317273873E-4</c:v>
                </c:pt>
                <c:pt idx="5461">
                  <c:v>2.4281049346835952E-3</c:v>
                </c:pt>
                <c:pt idx="5462">
                  <c:v>3.647094726883925E-4</c:v>
                </c:pt>
                <c:pt idx="5465">
                  <c:v>2.0846075640997339E-4</c:v>
                </c:pt>
                <c:pt idx="5466">
                  <c:v>1.514511713147617E-3</c:v>
                </c:pt>
                <c:pt idx="5467">
                  <c:v>5.8189363399960368E-3</c:v>
                </c:pt>
                <c:pt idx="5468">
                  <c:v>1.5937557177937412E-3</c:v>
                </c:pt>
                <c:pt idx="5469">
                  <c:v>2.1299048375817418E-4</c:v>
                </c:pt>
                <c:pt idx="5470">
                  <c:v>1.1539220137085466E-3</c:v>
                </c:pt>
                <c:pt idx="5473">
                  <c:v>1.9604715054961737E-3</c:v>
                </c:pt>
                <c:pt idx="5474">
                  <c:v>5.2690222506954478E-3</c:v>
                </c:pt>
                <c:pt idx="5475">
                  <c:v>1.1170881365880965E-3</c:v>
                </c:pt>
                <c:pt idx="5477">
                  <c:v>2.4955667805531701E-3</c:v>
                </c:pt>
                <c:pt idx="5478">
                  <c:v>1.6145201534570174E-3</c:v>
                </c:pt>
                <c:pt idx="5479">
                  <c:v>2.3426548364303122E-3</c:v>
                </c:pt>
                <c:pt idx="5481">
                  <c:v>1.0476555305661602E-2</c:v>
                </c:pt>
                <c:pt idx="5482">
                  <c:v>2.1255065887098392E-3</c:v>
                </c:pt>
                <c:pt idx="5483">
                  <c:v>4.0755144069231954E-3</c:v>
                </c:pt>
                <c:pt idx="5484">
                  <c:v>3.2610276478918349E-3</c:v>
                </c:pt>
                <c:pt idx="5485">
                  <c:v>9.1807623085490564E-3</c:v>
                </c:pt>
                <c:pt idx="5487">
                  <c:v>6.7318358715055112E-3</c:v>
                </c:pt>
                <c:pt idx="5490">
                  <c:v>4.0257930770407643E-4</c:v>
                </c:pt>
                <c:pt idx="5491">
                  <c:v>3.6815993360926088E-3</c:v>
                </c:pt>
                <c:pt idx="5492">
                  <c:v>2.3293885846457992E-3</c:v>
                </c:pt>
                <c:pt idx="5494">
                  <c:v>2.282094336501578E-3</c:v>
                </c:pt>
                <c:pt idx="5495">
                  <c:v>3.178112481429862E-3</c:v>
                </c:pt>
                <c:pt idx="5496">
                  <c:v>2.8822285583813569E-3</c:v>
                </c:pt>
                <c:pt idx="5497">
                  <c:v>5.0126520463906262E-4</c:v>
                </c:pt>
                <c:pt idx="5499">
                  <c:v>8.7590050704545001E-3</c:v>
                </c:pt>
                <c:pt idx="5500">
                  <c:v>5.6765718380783782E-4</c:v>
                </c:pt>
                <c:pt idx="5501">
                  <c:v>1.2020613097790468E-2</c:v>
                </c:pt>
                <c:pt idx="5503">
                  <c:v>1.7345451210176604E-3</c:v>
                </c:pt>
                <c:pt idx="5504">
                  <c:v>4.7210428075048251E-3</c:v>
                </c:pt>
                <c:pt idx="5505">
                  <c:v>2.2284283571105058E-3</c:v>
                </c:pt>
                <c:pt idx="5506">
                  <c:v>4.9539591568378957E-4</c:v>
                </c:pt>
                <c:pt idx="5507">
                  <c:v>2.1637442053503214E-3</c:v>
                </c:pt>
                <c:pt idx="5508">
                  <c:v>2.9427177286605092E-3</c:v>
                </c:pt>
                <c:pt idx="5509">
                  <c:v>5.0408378873310553E-4</c:v>
                </c:pt>
                <c:pt idx="5510">
                  <c:v>3.7252645803201368E-3</c:v>
                </c:pt>
                <c:pt idx="5511">
                  <c:v>7.313418209068767E-3</c:v>
                </c:pt>
                <c:pt idx="5512">
                  <c:v>1.1977965463186704E-2</c:v>
                </c:pt>
                <c:pt idx="5513">
                  <c:v>1.099686677852954E-3</c:v>
                </c:pt>
                <c:pt idx="5514">
                  <c:v>2.7584887111759861E-3</c:v>
                </c:pt>
                <c:pt idx="5515">
                  <c:v>7.7369180417471419E-3</c:v>
                </c:pt>
                <c:pt idx="5516">
                  <c:v>1.9354741082237857E-2</c:v>
                </c:pt>
                <c:pt idx="5517">
                  <c:v>1.0469115056772515E-2</c:v>
                </c:pt>
                <c:pt idx="5519">
                  <c:v>6.9646096545708022E-3</c:v>
                </c:pt>
                <c:pt idx="5520">
                  <c:v>5.3359011345694369E-3</c:v>
                </c:pt>
                <c:pt idx="5521">
                  <c:v>1.298861064525965E-3</c:v>
                </c:pt>
                <c:pt idx="5522">
                  <c:v>1.6964235873984107E-4</c:v>
                </c:pt>
                <c:pt idx="5524">
                  <c:v>1.5194356899446272E-2</c:v>
                </c:pt>
                <c:pt idx="5525">
                  <c:v>5.4893183855238142E-3</c:v>
                </c:pt>
                <c:pt idx="5527">
                  <c:v>7.8081463193672637E-4</c:v>
                </c:pt>
                <c:pt idx="5528">
                  <c:v>9.7820945508707135E-3</c:v>
                </c:pt>
                <c:pt idx="5530">
                  <c:v>1.1757961253425994E-3</c:v>
                </c:pt>
                <c:pt idx="5531">
                  <c:v>3.8088485395405759E-4</c:v>
                </c:pt>
                <c:pt idx="5532">
                  <c:v>2.8902387051776761E-3</c:v>
                </c:pt>
                <c:pt idx="5534">
                  <c:v>2.7516180659668363E-2</c:v>
                </c:pt>
                <c:pt idx="5535">
                  <c:v>4.0955346435427933E-2</c:v>
                </c:pt>
                <c:pt idx="5536">
                  <c:v>3.266588450537677E-3</c:v>
                </c:pt>
                <c:pt idx="5538">
                  <c:v>6.7872517099917349E-3</c:v>
                </c:pt>
                <c:pt idx="5539">
                  <c:v>1.579434132775948E-3</c:v>
                </c:pt>
                <c:pt idx="5540">
                  <c:v>3.1157053809213664E-3</c:v>
                </c:pt>
                <c:pt idx="5541">
                  <c:v>5.9580755833254506E-2</c:v>
                </c:pt>
                <c:pt idx="5542">
                  <c:v>8.1172476117853335E-3</c:v>
                </c:pt>
                <c:pt idx="5543">
                  <c:v>9.4553158103072125E-3</c:v>
                </c:pt>
                <c:pt idx="5544">
                  <c:v>5.6282081320546398E-3</c:v>
                </c:pt>
                <c:pt idx="5546">
                  <c:v>4.3983381820370355E-3</c:v>
                </c:pt>
                <c:pt idx="5547">
                  <c:v>1.5280411920065493E-2</c:v>
                </c:pt>
                <c:pt idx="5548">
                  <c:v>1.1487275962242784E-2</c:v>
                </c:pt>
                <c:pt idx="5549">
                  <c:v>8.2350272800186929E-3</c:v>
                </c:pt>
                <c:pt idx="5550">
                  <c:v>2.4374129314284039E-3</c:v>
                </c:pt>
                <c:pt idx="5551">
                  <c:v>3.7369083398083366E-3</c:v>
                </c:pt>
                <c:pt idx="5553">
                  <c:v>1.0231283551341587E-3</c:v>
                </c:pt>
                <c:pt idx="5556">
                  <c:v>7.4490445086170028E-3</c:v>
                </c:pt>
                <c:pt idx="5558">
                  <c:v>1.549268383678929E-3</c:v>
                </c:pt>
                <c:pt idx="5559">
                  <c:v>2.8113829846214042E-3</c:v>
                </c:pt>
                <c:pt idx="5560">
                  <c:v>2.9951216274331422E-3</c:v>
                </c:pt>
                <c:pt idx="5563">
                  <c:v>7.4966391110932418E-4</c:v>
                </c:pt>
                <c:pt idx="5564">
                  <c:v>2.4868224994694455E-3</c:v>
                </c:pt>
                <c:pt idx="5566">
                  <c:v>8.6380918766794292E-3</c:v>
                </c:pt>
                <c:pt idx="5567">
                  <c:v>9.67521397916533E-4</c:v>
                </c:pt>
                <c:pt idx="5568">
                  <c:v>8.7170828971315051E-4</c:v>
                </c:pt>
                <c:pt idx="5570">
                  <c:v>2.2737542786795679E-3</c:v>
                </c:pt>
                <c:pt idx="5572">
                  <c:v>4.2201427862271377E-3</c:v>
                </c:pt>
                <c:pt idx="5573">
                  <c:v>1.0136659113925116E-3</c:v>
                </c:pt>
                <c:pt idx="5574">
                  <c:v>1.3025458556475784E-3</c:v>
                </c:pt>
                <c:pt idx="5575">
                  <c:v>9.0982543359445338E-4</c:v>
                </c:pt>
                <c:pt idx="5576">
                  <c:v>1.4879762557285009E-3</c:v>
                </c:pt>
                <c:pt idx="5577">
                  <c:v>1.0682945331190953E-3</c:v>
                </c:pt>
                <c:pt idx="5579">
                  <c:v>3.1849592892672827E-3</c:v>
                </c:pt>
                <c:pt idx="5580">
                  <c:v>1.0362595991414403E-3</c:v>
                </c:pt>
                <c:pt idx="5582">
                  <c:v>5.6684215283252573E-4</c:v>
                </c:pt>
                <c:pt idx="5583">
                  <c:v>3.6499638646502033E-4</c:v>
                </c:pt>
                <c:pt idx="5588">
                  <c:v>6.6341933964777556E-4</c:v>
                </c:pt>
                <c:pt idx="5590">
                  <c:v>1.5065805967260947E-3</c:v>
                </c:pt>
                <c:pt idx="5591">
                  <c:v>3.3075797438897531E-4</c:v>
                </c:pt>
                <c:pt idx="5592">
                  <c:v>2.6522468384341745E-3</c:v>
                </c:pt>
                <c:pt idx="5593">
                  <c:v>5.4190916383950103E-4</c:v>
                </c:pt>
                <c:pt idx="5596">
                  <c:v>1.9957393293651933E-4</c:v>
                </c:pt>
                <c:pt idx="5598">
                  <c:v>5.8198332147188362E-4</c:v>
                </c:pt>
                <c:pt idx="5599">
                  <c:v>1.8767464275764206E-3</c:v>
                </c:pt>
                <c:pt idx="5600">
                  <c:v>7.2854169821047791E-4</c:v>
                </c:pt>
                <c:pt idx="5601">
                  <c:v>1.3335654046921714E-3</c:v>
                </c:pt>
                <c:pt idx="5604">
                  <c:v>9.0608813514135079E-4</c:v>
                </c:pt>
                <c:pt idx="5605">
                  <c:v>2.6097235483494099E-4</c:v>
                </c:pt>
                <c:pt idx="5606">
                  <c:v>1.7750416239102121E-3</c:v>
                </c:pt>
                <c:pt idx="5607">
                  <c:v>4.1489541027677187E-3</c:v>
                </c:pt>
                <c:pt idx="5608">
                  <c:v>2.3076972809387412E-4</c:v>
                </c:pt>
                <c:pt idx="5609">
                  <c:v>6.9540417398773246E-3</c:v>
                </c:pt>
                <c:pt idx="5610">
                  <c:v>5.7150287687845452E-3</c:v>
                </c:pt>
                <c:pt idx="5611">
                  <c:v>2.0401149315370042E-4</c:v>
                </c:pt>
                <c:pt idx="5612">
                  <c:v>2.6871568486820049E-3</c:v>
                </c:pt>
                <c:pt idx="5613">
                  <c:v>2.5458113239495901E-3</c:v>
                </c:pt>
                <c:pt idx="5614">
                  <c:v>8.8281318408587857E-4</c:v>
                </c:pt>
                <c:pt idx="5615">
                  <c:v>6.7656096409785145E-4</c:v>
                </c:pt>
                <c:pt idx="5617">
                  <c:v>1.6593104449222264E-3</c:v>
                </c:pt>
                <c:pt idx="5618">
                  <c:v>1.9382480374147369E-3</c:v>
                </c:pt>
                <c:pt idx="5619">
                  <c:v>1.6781795026542437E-2</c:v>
                </c:pt>
                <c:pt idx="5620">
                  <c:v>5.1918045078208942E-3</c:v>
                </c:pt>
                <c:pt idx="5621">
                  <c:v>3.7952909915806251E-3</c:v>
                </c:pt>
                <c:pt idx="5622">
                  <c:v>2.7677434964450374E-3</c:v>
                </c:pt>
                <c:pt idx="5624">
                  <c:v>2.2715598244195325E-3</c:v>
                </c:pt>
                <c:pt idx="5625">
                  <c:v>4.1532829254123296E-3</c:v>
                </c:pt>
                <c:pt idx="5626">
                  <c:v>2.0082327639957568E-3</c:v>
                </c:pt>
                <c:pt idx="5627">
                  <c:v>1.0251190447505408E-3</c:v>
                </c:pt>
                <c:pt idx="5629">
                  <c:v>2.3412780462440975E-3</c:v>
                </c:pt>
                <c:pt idx="5630">
                  <c:v>1.1002494123429508E-3</c:v>
                </c:pt>
                <c:pt idx="5631">
                  <c:v>1.3461551520359822E-3</c:v>
                </c:pt>
                <c:pt idx="5632">
                  <c:v>2.044294958531776E-3</c:v>
                </c:pt>
                <c:pt idx="5633">
                  <c:v>9.5252907888521805E-4</c:v>
                </c:pt>
                <c:pt idx="5634">
                  <c:v>1.2889331698418313E-3</c:v>
                </c:pt>
                <c:pt idx="5635">
                  <c:v>1.0018053283923777E-3</c:v>
                </c:pt>
                <c:pt idx="5636">
                  <c:v>2.8436518286700422E-4</c:v>
                </c:pt>
                <c:pt idx="5639">
                  <c:v>8.834324754605175E-4</c:v>
                </c:pt>
                <c:pt idx="5640">
                  <c:v>7.2760243176962379E-4</c:v>
                </c:pt>
                <c:pt idx="5642">
                  <c:v>1.1705852236878873E-3</c:v>
                </c:pt>
                <c:pt idx="5643">
                  <c:v>1.8360950829238243E-3</c:v>
                </c:pt>
                <c:pt idx="5645">
                  <c:v>2.8250329971027285E-4</c:v>
                </c:pt>
                <c:pt idx="5646">
                  <c:v>2.993702429816906E-3</c:v>
                </c:pt>
                <c:pt idx="5647">
                  <c:v>5.1262190563514066E-4</c:v>
                </c:pt>
                <c:pt idx="5648">
                  <c:v>8.4231798332271815E-4</c:v>
                </c:pt>
                <c:pt idx="5654">
                  <c:v>4.6897762861615119E-4</c:v>
                </c:pt>
                <c:pt idx="5655">
                  <c:v>5.1617263025047818E-4</c:v>
                </c:pt>
                <c:pt idx="5656">
                  <c:v>1.2871695873758371E-3</c:v>
                </c:pt>
                <c:pt idx="5659">
                  <c:v>6.1406770411557307E-4</c:v>
                </c:pt>
                <c:pt idx="5660">
                  <c:v>8.9390378201439241E-4</c:v>
                </c:pt>
                <c:pt idx="5661">
                  <c:v>4.417938617598316E-3</c:v>
                </c:pt>
                <c:pt idx="5664">
                  <c:v>4.2030347844765701E-3</c:v>
                </c:pt>
                <c:pt idx="5665">
                  <c:v>1.5229197101417893E-3</c:v>
                </c:pt>
                <c:pt idx="5666">
                  <c:v>7.1484395872275161E-3</c:v>
                </c:pt>
                <c:pt idx="5667">
                  <c:v>3.4334340400113761E-3</c:v>
                </c:pt>
                <c:pt idx="5668">
                  <c:v>1.241120467049471E-3</c:v>
                </c:pt>
                <c:pt idx="5669">
                  <c:v>2.4911373500392953E-3</c:v>
                </c:pt>
                <c:pt idx="5670">
                  <c:v>1.5365462985588551E-3</c:v>
                </c:pt>
                <c:pt idx="5671">
                  <c:v>3.1215811692564687E-3</c:v>
                </c:pt>
                <c:pt idx="5672">
                  <c:v>8.5886762453173734E-4</c:v>
                </c:pt>
                <c:pt idx="5673">
                  <c:v>8.6019222930091882E-4</c:v>
                </c:pt>
                <c:pt idx="5674">
                  <c:v>7.9028221845376138E-4</c:v>
                </c:pt>
                <c:pt idx="5676">
                  <c:v>9.0658677100180734E-4</c:v>
                </c:pt>
                <c:pt idx="5680">
                  <c:v>3.4304217108063539E-4</c:v>
                </c:pt>
                <c:pt idx="5690">
                  <c:v>1.3728662836315292E-3</c:v>
                </c:pt>
                <c:pt idx="5691">
                  <c:v>1.369812857188589E-3</c:v>
                </c:pt>
                <c:pt idx="5694">
                  <c:v>6.979523606437777E-4</c:v>
                </c:pt>
                <c:pt idx="5695">
                  <c:v>7.7905633696161885E-4</c:v>
                </c:pt>
                <c:pt idx="5699">
                  <c:v>6.728676289731346E-4</c:v>
                </c:pt>
                <c:pt idx="5702">
                  <c:v>2.6758447448682054E-3</c:v>
                </c:pt>
                <c:pt idx="5703">
                  <c:v>4.8135697533538375E-4</c:v>
                </c:pt>
                <c:pt idx="5704">
                  <c:v>4.1707496760596662E-3</c:v>
                </c:pt>
                <c:pt idx="5705">
                  <c:v>4.7657256514327791E-4</c:v>
                </c:pt>
                <c:pt idx="5706">
                  <c:v>2.2460525912993395E-3</c:v>
                </c:pt>
                <c:pt idx="5707">
                  <c:v>8.2031082935465514E-4</c:v>
                </c:pt>
                <c:pt idx="5708">
                  <c:v>8.5871839574324423E-4</c:v>
                </c:pt>
                <c:pt idx="5709">
                  <c:v>1.5993233613479912E-3</c:v>
                </c:pt>
                <c:pt idx="5710">
                  <c:v>9.0896898742059929E-4</c:v>
                </c:pt>
                <c:pt idx="5711">
                  <c:v>4.2163983595019956E-3</c:v>
                </c:pt>
                <c:pt idx="5712">
                  <c:v>4.1601928879207592E-4</c:v>
                </c:pt>
                <c:pt idx="5713">
                  <c:v>4.0091179168689258E-3</c:v>
                </c:pt>
                <c:pt idx="5714">
                  <c:v>2.582261209655377E-3</c:v>
                </c:pt>
                <c:pt idx="5715">
                  <c:v>1.673313133211013E-3</c:v>
                </c:pt>
                <c:pt idx="5716">
                  <c:v>2.3844999896835296E-3</c:v>
                </c:pt>
                <c:pt idx="5717">
                  <c:v>6.6166992772351176E-4</c:v>
                </c:pt>
                <c:pt idx="5718">
                  <c:v>8.785965855823601E-3</c:v>
                </c:pt>
                <c:pt idx="5719">
                  <c:v>8.6556563028465454E-4</c:v>
                </c:pt>
                <c:pt idx="5721">
                  <c:v>4.2633141280314698E-3</c:v>
                </c:pt>
                <c:pt idx="5722">
                  <c:v>2.0701311298173611E-2</c:v>
                </c:pt>
                <c:pt idx="5724">
                  <c:v>3.6815334748282768E-3</c:v>
                </c:pt>
                <c:pt idx="5725">
                  <c:v>1.4087160733780135E-2</c:v>
                </c:pt>
                <c:pt idx="5726">
                  <c:v>3.5681625245995324E-3</c:v>
                </c:pt>
                <c:pt idx="5727">
                  <c:v>2.3856416610108658E-4</c:v>
                </c:pt>
                <c:pt idx="5728">
                  <c:v>2.159849107462467E-3</c:v>
                </c:pt>
                <c:pt idx="5729">
                  <c:v>1.0120334494386918E-3</c:v>
                </c:pt>
                <c:pt idx="5730">
                  <c:v>1.8416673805285474E-3</c:v>
                </c:pt>
                <c:pt idx="5731">
                  <c:v>5.939864124401258E-4</c:v>
                </c:pt>
                <c:pt idx="5732">
                  <c:v>3.3829747280631267E-3</c:v>
                </c:pt>
                <c:pt idx="5733">
                  <c:v>3.961756483313557E-3</c:v>
                </c:pt>
                <c:pt idx="5734">
                  <c:v>1.2315989228208635E-2</c:v>
                </c:pt>
                <c:pt idx="5735">
                  <c:v>2.6290245555511274E-3</c:v>
                </c:pt>
                <c:pt idx="5738">
                  <c:v>1.3911783998970236E-3</c:v>
                </c:pt>
                <c:pt idx="5740">
                  <c:v>8.4148544911108621E-4</c:v>
                </c:pt>
                <c:pt idx="5741">
                  <c:v>1.0849042612114256E-3</c:v>
                </c:pt>
                <c:pt idx="5743">
                  <c:v>4.2773207137153978E-3</c:v>
                </c:pt>
                <c:pt idx="5744">
                  <c:v>7.5872056101260524E-4</c:v>
                </c:pt>
                <c:pt idx="5745">
                  <c:v>1.8962883091791683E-3</c:v>
                </c:pt>
                <c:pt idx="5747">
                  <c:v>1.0104109693398324E-3</c:v>
                </c:pt>
                <c:pt idx="5748">
                  <c:v>5.0820157152409748E-4</c:v>
                </c:pt>
                <c:pt idx="5750">
                  <c:v>9.4736214676098562E-4</c:v>
                </c:pt>
                <c:pt idx="5756">
                  <c:v>3.0775272423512554E-3</c:v>
                </c:pt>
                <c:pt idx="5757">
                  <c:v>1.5806842629951553E-3</c:v>
                </c:pt>
                <c:pt idx="5759">
                  <c:v>1.1351890189778386E-3</c:v>
                </c:pt>
                <c:pt idx="5761">
                  <c:v>7.2765669594727889E-4</c:v>
                </c:pt>
                <c:pt idx="5764">
                  <c:v>1.4966650801788594E-4</c:v>
                </c:pt>
                <c:pt idx="5768">
                  <c:v>7.2890615038645034E-3</c:v>
                </c:pt>
                <c:pt idx="5770">
                  <c:v>7.7970783704481436E-4</c:v>
                </c:pt>
                <c:pt idx="5772">
                  <c:v>4.1632988687277219E-3</c:v>
                </c:pt>
                <c:pt idx="5777">
                  <c:v>4.6067888355478604E-4</c:v>
                </c:pt>
                <c:pt idx="5779">
                  <c:v>7.2938442576843399E-4</c:v>
                </c:pt>
                <c:pt idx="5780">
                  <c:v>6.6938024550506595E-4</c:v>
                </c:pt>
                <c:pt idx="5783">
                  <c:v>4.4972203809991515E-4</c:v>
                </c:pt>
                <c:pt idx="5786">
                  <c:v>2.3851207000970031E-3</c:v>
                </c:pt>
                <c:pt idx="5788">
                  <c:v>4.684158281613383E-4</c:v>
                </c:pt>
                <c:pt idx="5789">
                  <c:v>1.4431829252377992E-3</c:v>
                </c:pt>
                <c:pt idx="5791">
                  <c:v>9.8134501441906013E-4</c:v>
                </c:pt>
                <c:pt idx="5792">
                  <c:v>7.6218363434409173E-4</c:v>
                </c:pt>
                <c:pt idx="5793">
                  <c:v>2.7540128815651209E-4</c:v>
                </c:pt>
                <c:pt idx="5796">
                  <c:v>1.560380309571051E-3</c:v>
                </c:pt>
                <c:pt idx="5797">
                  <c:v>6.807187770566847E-4</c:v>
                </c:pt>
                <c:pt idx="5799">
                  <c:v>8.3129811964287889E-4</c:v>
                </c:pt>
                <c:pt idx="5802">
                  <c:v>1.7171606941597791E-4</c:v>
                </c:pt>
                <c:pt idx="5805">
                  <c:v>9.3159916890403146E-4</c:v>
                </c:pt>
                <c:pt idx="5808">
                  <c:v>9.6671288317006789E-4</c:v>
                </c:pt>
                <c:pt idx="5811">
                  <c:v>5.3474846394852406E-4</c:v>
                </c:pt>
                <c:pt idx="5819">
                  <c:v>5.58798613348125E-4</c:v>
                </c:pt>
                <c:pt idx="5820">
                  <c:v>4.3562599094796694E-4</c:v>
                </c:pt>
                <c:pt idx="5824">
                  <c:v>4.0376014772856042E-4</c:v>
                </c:pt>
                <c:pt idx="5825">
                  <c:v>8.1005334181219815E-4</c:v>
                </c:pt>
                <c:pt idx="5826">
                  <c:v>2.149470319388175E-4</c:v>
                </c:pt>
                <c:pt idx="5828">
                  <c:v>1.4717656968124351E-3</c:v>
                </c:pt>
                <c:pt idx="5829">
                  <c:v>1.5114007466849484E-3</c:v>
                </c:pt>
                <c:pt idx="5830">
                  <c:v>2.7452947857173804E-4</c:v>
                </c:pt>
                <c:pt idx="5831">
                  <c:v>1.4009770954773453E-4</c:v>
                </c:pt>
                <c:pt idx="5832">
                  <c:v>1.7481222883680033E-3</c:v>
                </c:pt>
                <c:pt idx="5833">
                  <c:v>5.4323792005705313E-4</c:v>
                </c:pt>
                <c:pt idx="5836">
                  <c:v>1.882536135824525E-3</c:v>
                </c:pt>
                <c:pt idx="5837">
                  <c:v>3.4819866301524701E-4</c:v>
                </c:pt>
                <c:pt idx="5841">
                  <c:v>1.7952903679577142E-4</c:v>
                </c:pt>
                <c:pt idx="5842">
                  <c:v>2.4617109747577154E-4</c:v>
                </c:pt>
                <c:pt idx="5843">
                  <c:v>4.4074121886005034E-4</c:v>
                </c:pt>
                <c:pt idx="5844">
                  <c:v>2.4251427078451886E-3</c:v>
                </c:pt>
                <c:pt idx="5848">
                  <c:v>4.9992976091153319E-4</c:v>
                </c:pt>
                <c:pt idx="5849">
                  <c:v>1.5806069547348032E-3</c:v>
                </c:pt>
                <c:pt idx="5850">
                  <c:v>2.5247688385407747E-3</c:v>
                </c:pt>
                <c:pt idx="5852">
                  <c:v>4.6282219287639882E-4</c:v>
                </c:pt>
                <c:pt idx="5853">
                  <c:v>1.7841929136155612E-3</c:v>
                </c:pt>
                <c:pt idx="5854">
                  <c:v>1.2139977921721218E-3</c:v>
                </c:pt>
                <c:pt idx="5856">
                  <c:v>6.143133566089299E-4</c:v>
                </c:pt>
                <c:pt idx="5859">
                  <c:v>9.7691202886556069E-4</c:v>
                </c:pt>
                <c:pt idx="5861">
                  <c:v>2.4733013764007745E-3</c:v>
                </c:pt>
                <c:pt idx="5864">
                  <c:v>4.7508651392785676E-4</c:v>
                </c:pt>
                <c:pt idx="5865">
                  <c:v>1.7117482058813642E-3</c:v>
                </c:pt>
                <c:pt idx="5866">
                  <c:v>1.575356920355084E-3</c:v>
                </c:pt>
                <c:pt idx="5870">
                  <c:v>9.2875787357294044E-4</c:v>
                </c:pt>
                <c:pt idx="5871">
                  <c:v>1.1931738685151242E-3</c:v>
                </c:pt>
                <c:pt idx="5873">
                  <c:v>9.8809686077253349E-4</c:v>
                </c:pt>
                <c:pt idx="5874">
                  <c:v>1.0900512292122654E-3</c:v>
                </c:pt>
                <c:pt idx="5875">
                  <c:v>8.639928539645814E-4</c:v>
                </c:pt>
                <c:pt idx="5876">
                  <c:v>7.7500224883718708E-4</c:v>
                </c:pt>
                <c:pt idx="5878">
                  <c:v>4.435215181068608E-4</c:v>
                </c:pt>
                <c:pt idx="5880">
                  <c:v>2.6499756940556985E-3</c:v>
                </c:pt>
                <c:pt idx="5881">
                  <c:v>3.1815260190592803E-4</c:v>
                </c:pt>
                <c:pt idx="5882">
                  <c:v>3.0872885240132355E-4</c:v>
                </c:pt>
                <c:pt idx="5883">
                  <c:v>8.0982785790455897E-4</c:v>
                </c:pt>
                <c:pt idx="5885">
                  <c:v>4.5894685072161588E-4</c:v>
                </c:pt>
                <c:pt idx="5886">
                  <c:v>4.2133246519053492E-3</c:v>
                </c:pt>
                <c:pt idx="5887">
                  <c:v>1.6705566452974705E-3</c:v>
                </c:pt>
                <c:pt idx="5888">
                  <c:v>9.7861661752059199E-3</c:v>
                </c:pt>
                <c:pt idx="5890">
                  <c:v>3.3665451360361939E-3</c:v>
                </c:pt>
                <c:pt idx="5891">
                  <c:v>1.0592565879008866E-3</c:v>
                </c:pt>
                <c:pt idx="5897">
                  <c:v>7.5706339488257064E-4</c:v>
                </c:pt>
                <c:pt idx="5900">
                  <c:v>1.5232238475437175E-3</c:v>
                </c:pt>
                <c:pt idx="5901">
                  <c:v>1.2559875087670168E-4</c:v>
                </c:pt>
                <c:pt idx="5902">
                  <c:v>7.1689253876677003E-4</c:v>
                </c:pt>
                <c:pt idx="5903">
                  <c:v>8.4611585224147903E-4</c:v>
                </c:pt>
                <c:pt idx="5905">
                  <c:v>2.3746234694152499E-4</c:v>
                </c:pt>
                <c:pt idx="5908">
                  <c:v>2.1636182284404783E-3</c:v>
                </c:pt>
                <c:pt idx="5911">
                  <c:v>4.8023870161003626E-4</c:v>
                </c:pt>
                <c:pt idx="5921">
                  <c:v>1.9880731969469522E-3</c:v>
                </c:pt>
                <c:pt idx="5922">
                  <c:v>1.2452789206844957E-3</c:v>
                </c:pt>
                <c:pt idx="5923">
                  <c:v>5.803042325975375E-4</c:v>
                </c:pt>
                <c:pt idx="5925">
                  <c:v>8.642444376433675E-3</c:v>
                </c:pt>
                <c:pt idx="5928">
                  <c:v>1.0220359651403893E-2</c:v>
                </c:pt>
                <c:pt idx="5929">
                  <c:v>2.4432195391390936E-3</c:v>
                </c:pt>
                <c:pt idx="5930">
                  <c:v>8.8341604140298423E-3</c:v>
                </c:pt>
                <c:pt idx="5931">
                  <c:v>3.8870762828979244E-4</c:v>
                </c:pt>
                <c:pt idx="5932">
                  <c:v>5.019119845161308E-4</c:v>
                </c:pt>
                <c:pt idx="5933">
                  <c:v>4.2969478805449268E-2</c:v>
                </c:pt>
                <c:pt idx="5936">
                  <c:v>2.4916219046681553E-3</c:v>
                </c:pt>
                <c:pt idx="5939">
                  <c:v>1.2634596723854615E-3</c:v>
                </c:pt>
                <c:pt idx="5940">
                  <c:v>7.880555009067482E-3</c:v>
                </c:pt>
                <c:pt idx="5942">
                  <c:v>3.1024086049167066E-3</c:v>
                </c:pt>
                <c:pt idx="5945">
                  <c:v>1.061384064519886E-3</c:v>
                </c:pt>
                <c:pt idx="5946">
                  <c:v>1.0941396661807584E-3</c:v>
                </c:pt>
                <c:pt idx="5947">
                  <c:v>1.6925750870745088E-3</c:v>
                </c:pt>
                <c:pt idx="5948">
                  <c:v>1.991574227086642E-2</c:v>
                </c:pt>
                <c:pt idx="5949">
                  <c:v>8.2783199653560426E-4</c:v>
                </c:pt>
                <c:pt idx="5951">
                  <c:v>2.1562537641642626E-3</c:v>
                </c:pt>
                <c:pt idx="5953">
                  <c:v>2.7148884673622994E-3</c:v>
                </c:pt>
                <c:pt idx="5954">
                  <c:v>2.9378612964585176E-4</c:v>
                </c:pt>
                <c:pt idx="5955">
                  <c:v>6.5152624362306338E-4</c:v>
                </c:pt>
                <c:pt idx="5956">
                  <c:v>1.3143569575240577E-3</c:v>
                </c:pt>
                <c:pt idx="5960">
                  <c:v>1.0330156955736048E-3</c:v>
                </c:pt>
                <c:pt idx="5962">
                  <c:v>5.34043174509565E-4</c:v>
                </c:pt>
                <c:pt idx="5963">
                  <c:v>1.7495869132132756E-4</c:v>
                </c:pt>
                <c:pt idx="5964">
                  <c:v>1.1021304599665694E-3</c:v>
                </c:pt>
                <c:pt idx="5968">
                  <c:v>1.0335804792350753E-3</c:v>
                </c:pt>
                <c:pt idx="5969">
                  <c:v>7.3246319137852916E-4</c:v>
                </c:pt>
                <c:pt idx="5970">
                  <c:v>7.4882829321713167E-4</c:v>
                </c:pt>
                <c:pt idx="5971">
                  <c:v>1.8652492806013686E-4</c:v>
                </c:pt>
                <c:pt idx="5973">
                  <c:v>1.3290350537235355E-3</c:v>
                </c:pt>
                <c:pt idx="5974">
                  <c:v>1.0362464463631461E-3</c:v>
                </c:pt>
                <c:pt idx="5981">
                  <c:v>1.0676510858332487E-3</c:v>
                </c:pt>
                <c:pt idx="5986">
                  <c:v>1.4593237577452782E-3</c:v>
                </c:pt>
                <c:pt idx="5989">
                  <c:v>3.7733563855599232E-3</c:v>
                </c:pt>
                <c:pt idx="5990">
                  <c:v>5.0913059293451681E-4</c:v>
                </c:pt>
                <c:pt idx="5991">
                  <c:v>2.3957867269375952E-3</c:v>
                </c:pt>
                <c:pt idx="5993">
                  <c:v>8.8996176095271033E-4</c:v>
                </c:pt>
                <c:pt idx="5994">
                  <c:v>2.369196588560185E-3</c:v>
                </c:pt>
                <c:pt idx="5995">
                  <c:v>1.0765819109846968E-3</c:v>
                </c:pt>
                <c:pt idx="5996">
                  <c:v>1.2876585206822479E-3</c:v>
                </c:pt>
                <c:pt idx="5997">
                  <c:v>1.4567636876312597E-3</c:v>
                </c:pt>
                <c:pt idx="5999">
                  <c:v>7.5095380253228114E-4</c:v>
                </c:pt>
                <c:pt idx="6000">
                  <c:v>1.9578542719328341E-3</c:v>
                </c:pt>
                <c:pt idx="6001">
                  <c:v>9.7589051026941275E-4</c:v>
                </c:pt>
                <c:pt idx="6002">
                  <c:v>6.2604999863956367E-4</c:v>
                </c:pt>
                <c:pt idx="6003">
                  <c:v>4.5964293434248274E-4</c:v>
                </c:pt>
                <c:pt idx="6005">
                  <c:v>7.3809933994254903E-4</c:v>
                </c:pt>
                <c:pt idx="6006">
                  <c:v>5.897275560183626E-4</c:v>
                </c:pt>
                <c:pt idx="6009">
                  <c:v>9.293412920425712E-4</c:v>
                </c:pt>
                <c:pt idx="6011">
                  <c:v>1.1843111820364952E-3</c:v>
                </c:pt>
                <c:pt idx="6013">
                  <c:v>5.4899704289103335E-4</c:v>
                </c:pt>
                <c:pt idx="6014">
                  <c:v>7.3768858773768915E-4</c:v>
                </c:pt>
                <c:pt idx="6023">
                  <c:v>7.4590774134159063E-4</c:v>
                </c:pt>
                <c:pt idx="6025">
                  <c:v>9.4522642466628648E-4</c:v>
                </c:pt>
                <c:pt idx="6026">
                  <c:v>2.1663733171618763E-3</c:v>
                </c:pt>
                <c:pt idx="6027">
                  <c:v>1.5256923780751456E-3</c:v>
                </c:pt>
                <c:pt idx="6028">
                  <c:v>4.9945353395677329E-3</c:v>
                </c:pt>
                <c:pt idx="6030">
                  <c:v>7.9145072598875033E-3</c:v>
                </c:pt>
                <c:pt idx="6031">
                  <c:v>1.9247981639886535E-3</c:v>
                </c:pt>
                <c:pt idx="6033">
                  <c:v>8.326039132318865E-4</c:v>
                </c:pt>
                <c:pt idx="6034">
                  <c:v>3.5511937647949958E-3</c:v>
                </c:pt>
                <c:pt idx="6036">
                  <c:v>2.7913623510678579E-3</c:v>
                </c:pt>
                <c:pt idx="6039">
                  <c:v>2.9941018197876638E-3</c:v>
                </c:pt>
                <c:pt idx="6040">
                  <c:v>2.9454100621256799E-3</c:v>
                </c:pt>
                <c:pt idx="6041">
                  <c:v>1.6144706384285902E-3</c:v>
                </c:pt>
                <c:pt idx="6042">
                  <c:v>1.207223586033528E-3</c:v>
                </c:pt>
                <c:pt idx="6045">
                  <c:v>1.5660832943683914E-3</c:v>
                </c:pt>
                <c:pt idx="6046">
                  <c:v>1.7260488555280284E-3</c:v>
                </c:pt>
                <c:pt idx="6047">
                  <c:v>1.2160301690005018E-3</c:v>
                </c:pt>
                <c:pt idx="6048">
                  <c:v>4.2776301402621081E-4</c:v>
                </c:pt>
                <c:pt idx="6049">
                  <c:v>4.1517376367677299E-4</c:v>
                </c:pt>
                <c:pt idx="6050">
                  <c:v>3.7509286916575461E-3</c:v>
                </c:pt>
                <c:pt idx="6051">
                  <c:v>8.2192511442150356E-4</c:v>
                </c:pt>
                <c:pt idx="6053">
                  <c:v>5.2155698261066447E-3</c:v>
                </c:pt>
                <c:pt idx="6054">
                  <c:v>2.5245050064728763E-3</c:v>
                </c:pt>
                <c:pt idx="6055">
                  <c:v>1.8149126038753418E-3</c:v>
                </c:pt>
                <c:pt idx="6058">
                  <c:v>8.0915753732254594E-3</c:v>
                </c:pt>
                <c:pt idx="6059">
                  <c:v>1.0145281263396554E-2</c:v>
                </c:pt>
                <c:pt idx="6061">
                  <c:v>1.6405593648887855E-4</c:v>
                </c:pt>
                <c:pt idx="6062">
                  <c:v>1.8928894258547202E-3</c:v>
                </c:pt>
                <c:pt idx="6063">
                  <c:v>6.9523895172287605E-3</c:v>
                </c:pt>
                <c:pt idx="6064">
                  <c:v>7.0345318706715107E-3</c:v>
                </c:pt>
                <c:pt idx="6065">
                  <c:v>9.8388933121725496E-4</c:v>
                </c:pt>
                <c:pt idx="6066">
                  <c:v>4.1761846610344016E-4</c:v>
                </c:pt>
                <c:pt idx="6067">
                  <c:v>2.2952154748187752E-3</c:v>
                </c:pt>
                <c:pt idx="6068">
                  <c:v>5.8517021751101055E-3</c:v>
                </c:pt>
                <c:pt idx="6069">
                  <c:v>1.1711577760908547E-3</c:v>
                </c:pt>
                <c:pt idx="6070">
                  <c:v>1.4039240149304011E-3</c:v>
                </c:pt>
                <c:pt idx="6071">
                  <c:v>6.7666897478514407E-3</c:v>
                </c:pt>
                <c:pt idx="6072">
                  <c:v>4.0582473661462523E-3</c:v>
                </c:pt>
                <c:pt idx="6075">
                  <c:v>1.1440254135444844E-3</c:v>
                </c:pt>
                <c:pt idx="6077">
                  <c:v>5.9969613371813535E-4</c:v>
                </c:pt>
                <c:pt idx="6079">
                  <c:v>9.7324788947269873E-4</c:v>
                </c:pt>
                <c:pt idx="6080">
                  <c:v>4.2511301687374125E-4</c:v>
                </c:pt>
                <c:pt idx="6081">
                  <c:v>8.648300695158922E-4</c:v>
                </c:pt>
                <c:pt idx="6082">
                  <c:v>5.6553780619177855E-4</c:v>
                </c:pt>
                <c:pt idx="6084">
                  <c:v>5.1447048819703179E-4</c:v>
                </c:pt>
                <c:pt idx="6086">
                  <c:v>7.7506888660353859E-4</c:v>
                </c:pt>
                <c:pt idx="6087">
                  <c:v>1.554538396240116E-4</c:v>
                </c:pt>
                <c:pt idx="6091">
                  <c:v>3.6229275774836553E-4</c:v>
                </c:pt>
                <c:pt idx="6094">
                  <c:v>6.6126758059487458E-4</c:v>
                </c:pt>
                <c:pt idx="6097">
                  <c:v>1.4179529306294061E-3</c:v>
                </c:pt>
                <c:pt idx="6098">
                  <c:v>1.0175515225591516E-3</c:v>
                </c:pt>
                <c:pt idx="6099">
                  <c:v>1.2542934083471504E-3</c:v>
                </c:pt>
                <c:pt idx="6100">
                  <c:v>6.9642361670205764E-4</c:v>
                </c:pt>
                <c:pt idx="6102">
                  <c:v>2.7980495765755745E-4</c:v>
                </c:pt>
                <c:pt idx="6105">
                  <c:v>8.5544855977807369E-4</c:v>
                </c:pt>
                <c:pt idx="6106">
                  <c:v>3.7071849934363791E-4</c:v>
                </c:pt>
                <c:pt idx="6107">
                  <c:v>7.6565791278998194E-4</c:v>
                </c:pt>
                <c:pt idx="6109">
                  <c:v>1.5918874741582202E-4</c:v>
                </c:pt>
                <c:pt idx="6111">
                  <c:v>2.216976589608381E-4</c:v>
                </c:pt>
                <c:pt idx="6117">
                  <c:v>1.0499976720380008E-3</c:v>
                </c:pt>
                <c:pt idx="6118">
                  <c:v>4.3539241864296776E-3</c:v>
                </c:pt>
                <c:pt idx="6119">
                  <c:v>2.0205685546573677E-3</c:v>
                </c:pt>
                <c:pt idx="6120">
                  <c:v>4.8595353819332927E-4</c:v>
                </c:pt>
                <c:pt idx="6122">
                  <c:v>1.1997821240150785E-3</c:v>
                </c:pt>
                <c:pt idx="6123">
                  <c:v>5.6182718583430756E-4</c:v>
                </c:pt>
                <c:pt idx="6124">
                  <c:v>6.9467100077662942E-4</c:v>
                </c:pt>
                <c:pt idx="6125">
                  <c:v>1.1309675140400172E-3</c:v>
                </c:pt>
                <c:pt idx="6126">
                  <c:v>3.6848438766153778E-4</c:v>
                </c:pt>
                <c:pt idx="6127">
                  <c:v>1.7418801250427569E-3</c:v>
                </c:pt>
                <c:pt idx="6131">
                  <c:v>4.0437702566213662E-4</c:v>
                </c:pt>
                <c:pt idx="6132">
                  <c:v>9.6023724429247035E-3</c:v>
                </c:pt>
                <c:pt idx="6133">
                  <c:v>2.597113046322114E-3</c:v>
                </c:pt>
                <c:pt idx="6134">
                  <c:v>3.4387690232163572E-3</c:v>
                </c:pt>
                <c:pt idx="6139">
                  <c:v>1.0008457228082525E-3</c:v>
                </c:pt>
                <c:pt idx="6142">
                  <c:v>1.7158127284067999E-3</c:v>
                </c:pt>
                <c:pt idx="6143">
                  <c:v>9.8507274014859414E-4</c:v>
                </c:pt>
                <c:pt idx="6145">
                  <c:v>1.3689158205911721E-3</c:v>
                </c:pt>
                <c:pt idx="6147">
                  <c:v>1.8753699598990405E-3</c:v>
                </c:pt>
                <c:pt idx="6149">
                  <c:v>2.0465961880222179E-3</c:v>
                </c:pt>
                <c:pt idx="6150">
                  <c:v>1.9593627697626734E-3</c:v>
                </c:pt>
                <c:pt idx="6153">
                  <c:v>4.8606079718696929E-4</c:v>
                </c:pt>
                <c:pt idx="6155">
                  <c:v>8.2986036040317765E-4</c:v>
                </c:pt>
                <c:pt idx="6156">
                  <c:v>5.7828352624726199E-4</c:v>
                </c:pt>
                <c:pt idx="6159">
                  <c:v>2.2039771568196768E-3</c:v>
                </c:pt>
                <c:pt idx="6160">
                  <c:v>1.0640089986017013E-2</c:v>
                </c:pt>
                <c:pt idx="6161">
                  <c:v>1.5694284244022434E-2</c:v>
                </c:pt>
                <c:pt idx="6162">
                  <c:v>9.6035029901783264E-3</c:v>
                </c:pt>
                <c:pt idx="6163">
                  <c:v>1.1049920559879553E-3</c:v>
                </c:pt>
                <c:pt idx="6164">
                  <c:v>1.1521283634964448E-3</c:v>
                </c:pt>
                <c:pt idx="6166">
                  <c:v>4.4539355582616314E-3</c:v>
                </c:pt>
                <c:pt idx="6167">
                  <c:v>1.0717188093001441E-2</c:v>
                </c:pt>
                <c:pt idx="6170">
                  <c:v>1.5486679243390011E-3</c:v>
                </c:pt>
                <c:pt idx="6173">
                  <c:v>4.4394030346083801E-2</c:v>
                </c:pt>
                <c:pt idx="6175">
                  <c:v>3.2232975589282779E-2</c:v>
                </c:pt>
                <c:pt idx="6178">
                  <c:v>3.6808688248197552E-2</c:v>
                </c:pt>
                <c:pt idx="6179">
                  <c:v>2.4251947403030978E-3</c:v>
                </c:pt>
                <c:pt idx="6180">
                  <c:v>3.3039169899617436E-2</c:v>
                </c:pt>
                <c:pt idx="6181">
                  <c:v>8.610826087269291E-4</c:v>
                </c:pt>
                <c:pt idx="6182">
                  <c:v>6.4219645892609021E-4</c:v>
                </c:pt>
                <c:pt idx="6190">
                  <c:v>1.3380461686881018E-3</c:v>
                </c:pt>
                <c:pt idx="6191">
                  <c:v>1.4324552074201121E-3</c:v>
                </c:pt>
                <c:pt idx="6192">
                  <c:v>5.0086253086686927E-4</c:v>
                </c:pt>
                <c:pt idx="6195">
                  <c:v>4.5488821770354901E-4</c:v>
                </c:pt>
                <c:pt idx="6201">
                  <c:v>5.4916594820670478E-4</c:v>
                </c:pt>
                <c:pt idx="6204">
                  <c:v>1.5503533604351635E-4</c:v>
                </c:pt>
                <c:pt idx="6208">
                  <c:v>1.8029318896446065E-3</c:v>
                </c:pt>
                <c:pt idx="6211">
                  <c:v>3.2058675390594211E-3</c:v>
                </c:pt>
                <c:pt idx="6212">
                  <c:v>5.1469802102806208E-3</c:v>
                </c:pt>
                <c:pt idx="6213">
                  <c:v>4.5908214036329458E-3</c:v>
                </c:pt>
                <c:pt idx="6214">
                  <c:v>7.5413183739327864E-4</c:v>
                </c:pt>
                <c:pt idx="6215">
                  <c:v>4.158810700673355E-3</c:v>
                </c:pt>
                <c:pt idx="6216">
                  <c:v>3.9823302079296653E-4</c:v>
                </c:pt>
                <c:pt idx="6217">
                  <c:v>6.4950770056277306E-4</c:v>
                </c:pt>
                <c:pt idx="6218">
                  <c:v>2.9436876367477881E-3</c:v>
                </c:pt>
                <c:pt idx="6219">
                  <c:v>5.3014417559834482E-3</c:v>
                </c:pt>
                <c:pt idx="6220">
                  <c:v>2.6081872087045858E-3</c:v>
                </c:pt>
                <c:pt idx="6222">
                  <c:v>1.0303951811031493E-3</c:v>
                </c:pt>
                <c:pt idx="6223">
                  <c:v>9.1386382050064193E-4</c:v>
                </c:pt>
                <c:pt idx="6224">
                  <c:v>2.098551030464585E-3</c:v>
                </c:pt>
                <c:pt idx="6226">
                  <c:v>2.1923011563720288E-3</c:v>
                </c:pt>
                <c:pt idx="6227">
                  <c:v>1.8255512249080758E-3</c:v>
                </c:pt>
                <c:pt idx="6228">
                  <c:v>1.5285637138631322E-3</c:v>
                </c:pt>
                <c:pt idx="6229">
                  <c:v>1.4115902482360219E-3</c:v>
                </c:pt>
                <c:pt idx="6230">
                  <c:v>1.9338930518616839E-3</c:v>
                </c:pt>
                <c:pt idx="6231">
                  <c:v>1.3552352987747374E-3</c:v>
                </c:pt>
                <c:pt idx="6232">
                  <c:v>2.0029570124313252E-3</c:v>
                </c:pt>
                <c:pt idx="6233">
                  <c:v>6.7339971023946108E-4</c:v>
                </c:pt>
                <c:pt idx="6234">
                  <c:v>2.8982694875773025E-3</c:v>
                </c:pt>
                <c:pt idx="6235">
                  <c:v>7.1516506736614925E-4</c:v>
                </c:pt>
                <c:pt idx="6236">
                  <c:v>6.7004038386317345E-4</c:v>
                </c:pt>
                <c:pt idx="6237">
                  <c:v>5.4626948484629663E-4</c:v>
                </c:pt>
                <c:pt idx="6240">
                  <c:v>1.4896822182711394E-3</c:v>
                </c:pt>
                <c:pt idx="6241">
                  <c:v>1.097716432474307E-2</c:v>
                </c:pt>
                <c:pt idx="6242">
                  <c:v>3.2740530178328106E-2</c:v>
                </c:pt>
                <c:pt idx="6243">
                  <c:v>4.6917169686444153E-2</c:v>
                </c:pt>
                <c:pt idx="6246">
                  <c:v>6.2211821591832361E-2</c:v>
                </c:pt>
                <c:pt idx="6248">
                  <c:v>1.4015236759963206E-3</c:v>
                </c:pt>
                <c:pt idx="6249">
                  <c:v>1.5293791352601895E-3</c:v>
                </c:pt>
                <c:pt idx="6251">
                  <c:v>1.7185840397357115E-3</c:v>
                </c:pt>
                <c:pt idx="6252">
                  <c:v>1.2406633697058366E-3</c:v>
                </c:pt>
                <c:pt idx="6254">
                  <c:v>1.2749412392898175E-3</c:v>
                </c:pt>
                <c:pt idx="6260">
                  <c:v>7.557406174825193E-5</c:v>
                </c:pt>
                <c:pt idx="6261">
                  <c:v>1.2508821212504915E-3</c:v>
                </c:pt>
                <c:pt idx="6262">
                  <c:v>4.6884504523701093E-4</c:v>
                </c:pt>
                <c:pt idx="6266">
                  <c:v>8.6134582616742989E-5</c:v>
                </c:pt>
                <c:pt idx="6267">
                  <c:v>4.7607044717981536E-3</c:v>
                </c:pt>
                <c:pt idx="6268">
                  <c:v>3.1529116416195045E-3</c:v>
                </c:pt>
                <c:pt idx="6270">
                  <c:v>1.8392443642621878E-3</c:v>
                </c:pt>
                <c:pt idx="6271">
                  <c:v>2.4819187701074228E-3</c:v>
                </c:pt>
                <c:pt idx="6272">
                  <c:v>1.7128906236925992E-2</c:v>
                </c:pt>
                <c:pt idx="6276">
                  <c:v>3.8655214529361012E-4</c:v>
                </c:pt>
                <c:pt idx="6277">
                  <c:v>5.0594539701308118E-3</c:v>
                </c:pt>
                <c:pt idx="6278">
                  <c:v>2.2552308303385171E-3</c:v>
                </c:pt>
                <c:pt idx="6279">
                  <c:v>2.5042538138391143E-3</c:v>
                </c:pt>
                <c:pt idx="6280">
                  <c:v>4.0017192071168626E-4</c:v>
                </c:pt>
                <c:pt idx="6281">
                  <c:v>8.7982505445479628E-3</c:v>
                </c:pt>
                <c:pt idx="6283">
                  <c:v>7.6120586944559217E-4</c:v>
                </c:pt>
                <c:pt idx="6284">
                  <c:v>8.2480744838073238E-4</c:v>
                </c:pt>
                <c:pt idx="6286">
                  <c:v>1.781843823815066E-3</c:v>
                </c:pt>
                <c:pt idx="6290">
                  <c:v>1.0156710976256535E-3</c:v>
                </c:pt>
                <c:pt idx="6291">
                  <c:v>6.6104474684150754E-4</c:v>
                </c:pt>
                <c:pt idx="6293">
                  <c:v>5.6567017373808804E-3</c:v>
                </c:pt>
                <c:pt idx="6294">
                  <c:v>3.1954668253465044E-3</c:v>
                </c:pt>
                <c:pt idx="6295">
                  <c:v>5.8189402944504387E-3</c:v>
                </c:pt>
                <c:pt idx="6296">
                  <c:v>5.0699514290495783E-4</c:v>
                </c:pt>
                <c:pt idx="6297">
                  <c:v>6.1227090324030801E-4</c:v>
                </c:pt>
                <c:pt idx="6299">
                  <c:v>6.2982343131251994E-4</c:v>
                </c:pt>
                <c:pt idx="6303">
                  <c:v>5.4417625783787112E-4</c:v>
                </c:pt>
                <c:pt idx="6304">
                  <c:v>6.550665464483237E-4</c:v>
                </c:pt>
                <c:pt idx="6305">
                  <c:v>4.2137255700717919E-4</c:v>
                </c:pt>
                <c:pt idx="6311">
                  <c:v>1.3547309296996564E-3</c:v>
                </c:pt>
                <c:pt idx="6312">
                  <c:v>4.7126888266045872E-4</c:v>
                </c:pt>
                <c:pt idx="6313">
                  <c:v>2.2324718785226233E-3</c:v>
                </c:pt>
                <c:pt idx="6314">
                  <c:v>1.4122143127413135E-3</c:v>
                </c:pt>
                <c:pt idx="6317">
                  <c:v>9.1172471371714229E-4</c:v>
                </c:pt>
                <c:pt idx="6318">
                  <c:v>3.8392123239429331E-3</c:v>
                </c:pt>
                <c:pt idx="6319">
                  <c:v>1.9659929856329686E-3</c:v>
                </c:pt>
                <c:pt idx="6320">
                  <c:v>9.1543119851910466E-4</c:v>
                </c:pt>
                <c:pt idx="6322">
                  <c:v>7.3651049275949847E-4</c:v>
                </c:pt>
                <c:pt idx="6324">
                  <c:v>7.927035924059307E-4</c:v>
                </c:pt>
                <c:pt idx="6333">
                  <c:v>1.0622674972401228E-3</c:v>
                </c:pt>
                <c:pt idx="6334">
                  <c:v>4.3076543807549121E-3</c:v>
                </c:pt>
                <c:pt idx="6336">
                  <c:v>6.3751970590198424E-4</c:v>
                </c:pt>
                <c:pt idx="6337">
                  <c:v>1.5047517223478962E-4</c:v>
                </c:pt>
                <c:pt idx="6338">
                  <c:v>1.1330094429183226E-3</c:v>
                </c:pt>
                <c:pt idx="6339">
                  <c:v>1.8416653859354868E-3</c:v>
                </c:pt>
                <c:pt idx="6340">
                  <c:v>1.7036843568170028E-3</c:v>
                </c:pt>
                <c:pt idx="6345">
                  <c:v>2.6165966232904502E-3</c:v>
                </c:pt>
                <c:pt idx="6347">
                  <c:v>1.2322042689137855E-3</c:v>
                </c:pt>
                <c:pt idx="6348">
                  <c:v>1.0185869917294693E-3</c:v>
                </c:pt>
                <c:pt idx="6349">
                  <c:v>6.1497123327051431E-4</c:v>
                </c:pt>
                <c:pt idx="6355">
                  <c:v>1.0955056820912796E-3</c:v>
                </c:pt>
                <c:pt idx="6357">
                  <c:v>5.4643099147867833E-4</c:v>
                </c:pt>
                <c:pt idx="6359">
                  <c:v>2.834643174695907E-3</c:v>
                </c:pt>
                <c:pt idx="6360">
                  <c:v>2.5085073381149233E-3</c:v>
                </c:pt>
                <c:pt idx="6362">
                  <c:v>1.964165303297015E-3</c:v>
                </c:pt>
                <c:pt idx="6365">
                  <c:v>9.3064897851031538E-4</c:v>
                </c:pt>
                <c:pt idx="6370">
                  <c:v>1.0944799733612061E-3</c:v>
                </c:pt>
                <c:pt idx="6371">
                  <c:v>1.9740064319426829E-3</c:v>
                </c:pt>
                <c:pt idx="6372">
                  <c:v>4.3872115282417713E-4</c:v>
                </c:pt>
                <c:pt idx="6373">
                  <c:v>4.5413668096382835E-4</c:v>
                </c:pt>
                <c:pt idx="6375">
                  <c:v>1.0018037576089967E-3</c:v>
                </c:pt>
                <c:pt idx="6376">
                  <c:v>7.4274255411591896E-4</c:v>
                </c:pt>
                <c:pt idx="6383">
                  <c:v>5.6060910224229644E-4</c:v>
                </c:pt>
                <c:pt idx="6391">
                  <c:v>6.5846283047565684E-4</c:v>
                </c:pt>
                <c:pt idx="6392">
                  <c:v>2.0332852613225269E-4</c:v>
                </c:pt>
                <c:pt idx="6395">
                  <c:v>9.4756045826619221E-4</c:v>
                </c:pt>
                <c:pt idx="6396">
                  <c:v>2.2710036041943822E-3</c:v>
                </c:pt>
                <c:pt idx="6397">
                  <c:v>7.6184133215711309E-4</c:v>
                </c:pt>
                <c:pt idx="6400">
                  <c:v>9.5418327429547482E-3</c:v>
                </c:pt>
                <c:pt idx="6402">
                  <c:v>7.9282068791882256E-4</c:v>
                </c:pt>
                <c:pt idx="6403">
                  <c:v>9.9651542778680393E-4</c:v>
                </c:pt>
                <c:pt idx="6404">
                  <c:v>4.7349976379643969E-3</c:v>
                </c:pt>
                <c:pt idx="6406">
                  <c:v>3.3572499701810515E-3</c:v>
                </c:pt>
                <c:pt idx="6407">
                  <c:v>6.7085359235350408E-3</c:v>
                </c:pt>
                <c:pt idx="6408">
                  <c:v>4.3808690001692881E-3</c:v>
                </c:pt>
                <c:pt idx="6410">
                  <c:v>6.3541490380364359E-3</c:v>
                </c:pt>
                <c:pt idx="6411">
                  <c:v>6.8965700895414308E-4</c:v>
                </c:pt>
                <c:pt idx="6412">
                  <c:v>2.2215582591740366E-3</c:v>
                </c:pt>
                <c:pt idx="6413">
                  <c:v>4.5907595216313933E-3</c:v>
                </c:pt>
                <c:pt idx="6414">
                  <c:v>7.0731896344471015E-4</c:v>
                </c:pt>
                <c:pt idx="6416">
                  <c:v>3.2094794320221671E-3</c:v>
                </c:pt>
                <c:pt idx="6417">
                  <c:v>1.1047142005746614E-3</c:v>
                </c:pt>
                <c:pt idx="6418">
                  <c:v>6.0411259092678481E-3</c:v>
                </c:pt>
                <c:pt idx="6419">
                  <c:v>1.6433473941656961E-2</c:v>
                </c:pt>
                <c:pt idx="6424">
                  <c:v>1.8722727500917748E-3</c:v>
                </c:pt>
                <c:pt idx="6425">
                  <c:v>6.4851493032084769E-4</c:v>
                </c:pt>
                <c:pt idx="6427">
                  <c:v>8.6256697198076084E-3</c:v>
                </c:pt>
                <c:pt idx="6428">
                  <c:v>2.5723443435327442E-3</c:v>
                </c:pt>
                <c:pt idx="6429">
                  <c:v>5.4337170697298411E-3</c:v>
                </c:pt>
                <c:pt idx="6430">
                  <c:v>2.929794006059569E-3</c:v>
                </c:pt>
                <c:pt idx="6431">
                  <c:v>4.1145484243824051E-3</c:v>
                </c:pt>
                <c:pt idx="6432">
                  <c:v>2.8562944724232881E-4</c:v>
                </c:pt>
                <c:pt idx="6433">
                  <c:v>8.4297990738739798E-3</c:v>
                </c:pt>
                <c:pt idx="6434">
                  <c:v>6.6059121210404453E-3</c:v>
                </c:pt>
                <c:pt idx="6435">
                  <c:v>4.0019164336693005E-3</c:v>
                </c:pt>
                <c:pt idx="6436">
                  <c:v>7.1376400063802563E-4</c:v>
                </c:pt>
                <c:pt idx="6437">
                  <c:v>1.6111331458999512E-3</c:v>
                </c:pt>
                <c:pt idx="6438">
                  <c:v>4.4061182262271669E-3</c:v>
                </c:pt>
                <c:pt idx="6439">
                  <c:v>1.398327578780334E-3</c:v>
                </c:pt>
                <c:pt idx="6440">
                  <c:v>1.6698691110548529E-3</c:v>
                </c:pt>
                <c:pt idx="6441">
                  <c:v>9.893526530890347E-3</c:v>
                </c:pt>
                <c:pt idx="6442">
                  <c:v>1.7157217788499734E-3</c:v>
                </c:pt>
                <c:pt idx="6443">
                  <c:v>3.461401022326466E-3</c:v>
                </c:pt>
                <c:pt idx="6445">
                  <c:v>5.7449872786704444E-3</c:v>
                </c:pt>
                <c:pt idx="6446">
                  <c:v>2.8947664909607113E-3</c:v>
                </c:pt>
                <c:pt idx="6448">
                  <c:v>1.3780222790886086E-3</c:v>
                </c:pt>
                <c:pt idx="6449">
                  <c:v>6.0370956404877266E-4</c:v>
                </c:pt>
                <c:pt idx="6450">
                  <c:v>5.576590425455919E-3</c:v>
                </c:pt>
                <c:pt idx="6452">
                  <c:v>1.8923753363635686E-2</c:v>
                </c:pt>
                <c:pt idx="6453">
                  <c:v>5.9262611353609372E-3</c:v>
                </c:pt>
                <c:pt idx="6455">
                  <c:v>8.5110053876180508E-3</c:v>
                </c:pt>
                <c:pt idx="6456">
                  <c:v>1.4572015094905454E-3</c:v>
                </c:pt>
                <c:pt idx="6457">
                  <c:v>2.3627792450552102E-3</c:v>
                </c:pt>
                <c:pt idx="6458">
                  <c:v>7.2717158577628631E-3</c:v>
                </c:pt>
                <c:pt idx="6459">
                  <c:v>1.8744188317488906E-3</c:v>
                </c:pt>
                <c:pt idx="6462">
                  <c:v>1.7054945996948247E-3</c:v>
                </c:pt>
                <c:pt idx="6463">
                  <c:v>6.0652928353927709E-4</c:v>
                </c:pt>
                <c:pt idx="6464">
                  <c:v>1.552600109501642E-3</c:v>
                </c:pt>
                <c:pt idx="6466">
                  <c:v>8.5482723618434623E-4</c:v>
                </c:pt>
                <c:pt idx="6476">
                  <c:v>7.3056350936022473E-4</c:v>
                </c:pt>
                <c:pt idx="6477">
                  <c:v>3.1782205020404908E-4</c:v>
                </c:pt>
                <c:pt idx="6482">
                  <c:v>7.7550437821250024E-3</c:v>
                </c:pt>
                <c:pt idx="6483">
                  <c:v>2.0374360243624275E-3</c:v>
                </c:pt>
                <c:pt idx="6485">
                  <c:v>1.3266171643552082E-2</c:v>
                </c:pt>
                <c:pt idx="6486">
                  <c:v>2.9270542489116778E-3</c:v>
                </c:pt>
                <c:pt idx="6487">
                  <c:v>2.9947657156217063E-2</c:v>
                </c:pt>
                <c:pt idx="6488">
                  <c:v>2.9799664054716042E-4</c:v>
                </c:pt>
                <c:pt idx="6491">
                  <c:v>1.1302832578102041E-3</c:v>
                </c:pt>
                <c:pt idx="6495">
                  <c:v>1.1478636456834729E-3</c:v>
                </c:pt>
                <c:pt idx="6496">
                  <c:v>1.1072593029712832E-3</c:v>
                </c:pt>
                <c:pt idx="6497">
                  <c:v>6.6306281978316156E-4</c:v>
                </c:pt>
                <c:pt idx="6502">
                  <c:v>1.1559592655886368E-3</c:v>
                </c:pt>
                <c:pt idx="6504">
                  <c:v>1.7453141072510264E-3</c:v>
                </c:pt>
                <c:pt idx="6505">
                  <c:v>6.3712085344592821E-4</c:v>
                </c:pt>
                <c:pt idx="6506">
                  <c:v>7.8369235339950758E-4</c:v>
                </c:pt>
                <c:pt idx="6507">
                  <c:v>9.6530063189781466E-4</c:v>
                </c:pt>
                <c:pt idx="6509">
                  <c:v>2.5494348148259586E-4</c:v>
                </c:pt>
                <c:pt idx="6511">
                  <c:v>1.0030844885408222E-3</c:v>
                </c:pt>
                <c:pt idx="6512">
                  <c:v>1.6036438533414894E-3</c:v>
                </c:pt>
                <c:pt idx="6513">
                  <c:v>5.1699217976053217E-4</c:v>
                </c:pt>
                <c:pt idx="6514">
                  <c:v>1.2460019594794911E-3</c:v>
                </c:pt>
                <c:pt idx="6516">
                  <c:v>1.263872658584163E-3</c:v>
                </c:pt>
                <c:pt idx="6517">
                  <c:v>9.3792739991208724E-4</c:v>
                </c:pt>
                <c:pt idx="6519">
                  <c:v>1.3147670572687497E-3</c:v>
                </c:pt>
                <c:pt idx="6521">
                  <c:v>6.4422372597421713E-3</c:v>
                </c:pt>
                <c:pt idx="6522">
                  <c:v>1.4425362603061851E-3</c:v>
                </c:pt>
                <c:pt idx="6523">
                  <c:v>8.3796550837684234E-4</c:v>
                </c:pt>
                <c:pt idx="6524">
                  <c:v>6.2888603211508588E-3</c:v>
                </c:pt>
                <c:pt idx="6528">
                  <c:v>1.4899319128751389E-3</c:v>
                </c:pt>
                <c:pt idx="6530">
                  <c:v>7.1353065340697488E-4</c:v>
                </c:pt>
                <c:pt idx="6538">
                  <c:v>2.3151419655646219E-3</c:v>
                </c:pt>
                <c:pt idx="6539">
                  <c:v>1.5358656858518505E-3</c:v>
                </c:pt>
                <c:pt idx="6542">
                  <c:v>1.621264758246887E-3</c:v>
                </c:pt>
                <c:pt idx="6550">
                  <c:v>1.0786708089323164E-3</c:v>
                </c:pt>
                <c:pt idx="6552">
                  <c:v>1.6657301968032272E-3</c:v>
                </c:pt>
                <c:pt idx="6553">
                  <c:v>2.4715069075124149E-4</c:v>
                </c:pt>
                <c:pt idx="6557">
                  <c:v>4.9043611320037034E-3</c:v>
                </c:pt>
                <c:pt idx="6560">
                  <c:v>2.3519955653403205E-3</c:v>
                </c:pt>
                <c:pt idx="6561">
                  <c:v>2.0369372669409493E-3</c:v>
                </c:pt>
                <c:pt idx="6562">
                  <c:v>2.9718750670778647E-3</c:v>
                </c:pt>
                <c:pt idx="6563">
                  <c:v>4.0105415058770081E-4</c:v>
                </c:pt>
                <c:pt idx="6564">
                  <c:v>7.672101785409384E-3</c:v>
                </c:pt>
                <c:pt idx="6565">
                  <c:v>1.2072767652584083E-3</c:v>
                </c:pt>
                <c:pt idx="6567">
                  <c:v>9.2918068512712489E-4</c:v>
                </c:pt>
                <c:pt idx="6568">
                  <c:v>9.5920060069385274E-4</c:v>
                </c:pt>
                <c:pt idx="6570">
                  <c:v>1.1159259140059118E-3</c:v>
                </c:pt>
                <c:pt idx="6571">
                  <c:v>2.7096606017432364E-3</c:v>
                </c:pt>
                <c:pt idx="6574">
                  <c:v>2.4752443316612598E-3</c:v>
                </c:pt>
                <c:pt idx="6575">
                  <c:v>6.9865811192157956E-3</c:v>
                </c:pt>
                <c:pt idx="6577">
                  <c:v>1.549145816431647E-2</c:v>
                </c:pt>
                <c:pt idx="6579">
                  <c:v>1.3141253440880618E-3</c:v>
                </c:pt>
                <c:pt idx="6580">
                  <c:v>1.9654916357366857E-3</c:v>
                </c:pt>
                <c:pt idx="6581">
                  <c:v>2.7705494175193795E-3</c:v>
                </c:pt>
                <c:pt idx="6582">
                  <c:v>1.624636263052683E-3</c:v>
                </c:pt>
                <c:pt idx="6583">
                  <c:v>1.2041865543061801E-3</c:v>
                </c:pt>
                <c:pt idx="6584">
                  <c:v>1.1412113156309327E-3</c:v>
                </c:pt>
                <c:pt idx="6585">
                  <c:v>9.1442879229226425E-4</c:v>
                </c:pt>
                <c:pt idx="6587">
                  <c:v>1.7161074100979776E-3</c:v>
                </c:pt>
                <c:pt idx="6589">
                  <c:v>1.0958228955722873E-3</c:v>
                </c:pt>
                <c:pt idx="6590">
                  <c:v>1.0922797912616897E-3</c:v>
                </c:pt>
                <c:pt idx="6591">
                  <c:v>7.4317078536893517E-4</c:v>
                </c:pt>
                <c:pt idx="6592">
                  <c:v>6.1815744600439938E-3</c:v>
                </c:pt>
                <c:pt idx="6593">
                  <c:v>5.6720457150764435E-4</c:v>
                </c:pt>
                <c:pt idx="6595">
                  <c:v>1.3087512331197472E-3</c:v>
                </c:pt>
                <c:pt idx="6596">
                  <c:v>5.3428195344049712E-3</c:v>
                </c:pt>
                <c:pt idx="6598">
                  <c:v>2.0190128365734543E-3</c:v>
                </c:pt>
                <c:pt idx="6600">
                  <c:v>6.8550107601503948E-3</c:v>
                </c:pt>
                <c:pt idx="6601">
                  <c:v>6.4724713571427553E-4</c:v>
                </c:pt>
                <c:pt idx="6602">
                  <c:v>6.2970442741566116E-4</c:v>
                </c:pt>
                <c:pt idx="6606">
                  <c:v>6.7774762788751534E-4</c:v>
                </c:pt>
                <c:pt idx="6607">
                  <c:v>9.9724887405538087E-4</c:v>
                </c:pt>
                <c:pt idx="6609">
                  <c:v>1.6853827978573156E-3</c:v>
                </c:pt>
                <c:pt idx="6610">
                  <c:v>1.1231542497867138E-3</c:v>
                </c:pt>
                <c:pt idx="6611">
                  <c:v>9.1194812054388671E-4</c:v>
                </c:pt>
                <c:pt idx="6614">
                  <c:v>3.3769781080744037E-3</c:v>
                </c:pt>
                <c:pt idx="6615">
                  <c:v>1.7091016004467366E-3</c:v>
                </c:pt>
                <c:pt idx="6617">
                  <c:v>9.7677193351156729E-4</c:v>
                </c:pt>
                <c:pt idx="6619">
                  <c:v>5.0711237982556552E-4</c:v>
                </c:pt>
                <c:pt idx="6620">
                  <c:v>7.6597753392343209E-4</c:v>
                </c:pt>
                <c:pt idx="6621">
                  <c:v>6.9313825524460848E-4</c:v>
                </c:pt>
                <c:pt idx="6623">
                  <c:v>1.3668838958953613E-3</c:v>
                </c:pt>
                <c:pt idx="6624">
                  <c:v>3.4351250009318404E-3</c:v>
                </c:pt>
                <c:pt idx="6625">
                  <c:v>5.3978657777744427E-4</c:v>
                </c:pt>
                <c:pt idx="6626">
                  <c:v>5.4811369617315247E-4</c:v>
                </c:pt>
                <c:pt idx="6628">
                  <c:v>8.0545537562737833E-4</c:v>
                </c:pt>
                <c:pt idx="6631">
                  <c:v>1.7160433201513661E-3</c:v>
                </c:pt>
                <c:pt idx="6635">
                  <c:v>3.3552278100602151E-4</c:v>
                </c:pt>
                <c:pt idx="6636">
                  <c:v>1.3486968193001127E-3</c:v>
                </c:pt>
                <c:pt idx="6641">
                  <c:v>7.8935747896823885E-4</c:v>
                </c:pt>
                <c:pt idx="6642">
                  <c:v>1.0031229340739425E-3</c:v>
                </c:pt>
                <c:pt idx="6643">
                  <c:v>1.271413368973136E-3</c:v>
                </c:pt>
                <c:pt idx="6644">
                  <c:v>5.2844960729259507E-4</c:v>
                </c:pt>
                <c:pt idx="6646">
                  <c:v>1.0302019189284623E-3</c:v>
                </c:pt>
                <c:pt idx="6648">
                  <c:v>5.7721828041572818E-4</c:v>
                </c:pt>
                <c:pt idx="6650">
                  <c:v>1.0472540571883639E-3</c:v>
                </c:pt>
                <c:pt idx="6652">
                  <c:v>4.3219364361137539E-4</c:v>
                </c:pt>
                <c:pt idx="6655">
                  <c:v>2.1523655233102513E-3</c:v>
                </c:pt>
                <c:pt idx="6656">
                  <c:v>6.9664460595301211E-4</c:v>
                </c:pt>
                <c:pt idx="6659">
                  <c:v>2.4510592028073185E-4</c:v>
                </c:pt>
                <c:pt idx="6661">
                  <c:v>1.9100060584376873E-3</c:v>
                </c:pt>
                <c:pt idx="6662">
                  <c:v>2.2963550672045906E-4</c:v>
                </c:pt>
                <c:pt idx="6666">
                  <c:v>7.8846902668752781E-4</c:v>
                </c:pt>
                <c:pt idx="6667">
                  <c:v>2.889123650751987E-4</c:v>
                </c:pt>
                <c:pt idx="6669">
                  <c:v>2.5150799433649985E-4</c:v>
                </c:pt>
                <c:pt idx="6671">
                  <c:v>5.2855366750516688E-4</c:v>
                </c:pt>
                <c:pt idx="6673">
                  <c:v>1.7497178530378119E-3</c:v>
                </c:pt>
                <c:pt idx="6674">
                  <c:v>2.0323360979953892E-3</c:v>
                </c:pt>
                <c:pt idx="6677">
                  <c:v>2.9909170351890293E-3</c:v>
                </c:pt>
                <c:pt idx="6678">
                  <c:v>2.0586067905518403E-3</c:v>
                </c:pt>
                <c:pt idx="6679">
                  <c:v>1.7335111623670517E-3</c:v>
                </c:pt>
                <c:pt idx="6680">
                  <c:v>3.0669623642024359E-3</c:v>
                </c:pt>
                <c:pt idx="6681">
                  <c:v>6.0793236067579603E-4</c:v>
                </c:pt>
                <c:pt idx="6682">
                  <c:v>7.6301573689006137E-4</c:v>
                </c:pt>
                <c:pt idx="6686">
                  <c:v>1.7291132616392981E-3</c:v>
                </c:pt>
                <c:pt idx="6687">
                  <c:v>1.3542580970262678E-3</c:v>
                </c:pt>
                <c:pt idx="6688">
                  <c:v>9.5951934361095429E-4</c:v>
                </c:pt>
                <c:pt idx="6689">
                  <c:v>9.192222525782473E-4</c:v>
                </c:pt>
                <c:pt idx="6695">
                  <c:v>2.2222037333038359E-3</c:v>
                </c:pt>
                <c:pt idx="6698">
                  <c:v>8.9078871328078253E-4</c:v>
                </c:pt>
                <c:pt idx="6700">
                  <c:v>2.3778263651173356E-2</c:v>
                </c:pt>
                <c:pt idx="6702">
                  <c:v>1.3020612737295058E-3</c:v>
                </c:pt>
                <c:pt idx="6709">
                  <c:v>4.2486519984997985E-4</c:v>
                </c:pt>
                <c:pt idx="6715">
                  <c:v>9.3948132435075148E-4</c:v>
                </c:pt>
                <c:pt idx="6716">
                  <c:v>1.1617132067807839E-3</c:v>
                </c:pt>
                <c:pt idx="6719">
                  <c:v>1.0853322105793216E-3</c:v>
                </c:pt>
                <c:pt idx="6720">
                  <c:v>7.5786105348572331E-4</c:v>
                </c:pt>
                <c:pt idx="6721">
                  <c:v>5.0164222200705397E-4</c:v>
                </c:pt>
                <c:pt idx="6722">
                  <c:v>7.6182512360767481E-4</c:v>
                </c:pt>
                <c:pt idx="6724">
                  <c:v>8.3816525545980748E-4</c:v>
                </c:pt>
                <c:pt idx="6726">
                  <c:v>2.6554822751115927E-4</c:v>
                </c:pt>
                <c:pt idx="6727">
                  <c:v>5.4357271084804178E-3</c:v>
                </c:pt>
                <c:pt idx="6729">
                  <c:v>6.8827221724121967E-4</c:v>
                </c:pt>
                <c:pt idx="6733">
                  <c:v>1.0680373149630025E-3</c:v>
                </c:pt>
                <c:pt idx="6738">
                  <c:v>3.9431371034812362E-4</c:v>
                </c:pt>
                <c:pt idx="6739">
                  <c:v>1.3115919603391326E-3</c:v>
                </c:pt>
                <c:pt idx="6742">
                  <c:v>2.6449233178940709E-3</c:v>
                </c:pt>
                <c:pt idx="6746">
                  <c:v>1.7091250774355143E-3</c:v>
                </c:pt>
                <c:pt idx="6749">
                  <c:v>2.7657910528094344E-3</c:v>
                </c:pt>
                <c:pt idx="6751">
                  <c:v>8.3387959441971857E-4</c:v>
                </c:pt>
                <c:pt idx="6754">
                  <c:v>8.6521125758458361E-4</c:v>
                </c:pt>
                <c:pt idx="6755">
                  <c:v>6.4376249977333457E-4</c:v>
                </c:pt>
                <c:pt idx="6760">
                  <c:v>3.5096193601836048E-4</c:v>
                </c:pt>
                <c:pt idx="6767">
                  <c:v>1.5008936943689698E-3</c:v>
                </c:pt>
                <c:pt idx="6768">
                  <c:v>1.5643632307474639E-3</c:v>
                </c:pt>
                <c:pt idx="6771">
                  <c:v>1.1287031872087372E-3</c:v>
                </c:pt>
                <c:pt idx="6772">
                  <c:v>1.9697132787744398E-3</c:v>
                </c:pt>
                <c:pt idx="6773">
                  <c:v>1.4378386649423413E-3</c:v>
                </c:pt>
                <c:pt idx="6775">
                  <c:v>9.7009193716327197E-4</c:v>
                </c:pt>
                <c:pt idx="6777">
                  <c:v>4.8125066815625815E-4</c:v>
                </c:pt>
                <c:pt idx="6778">
                  <c:v>5.8473516897956078E-4</c:v>
                </c:pt>
                <c:pt idx="6779">
                  <c:v>5.9364100796630676E-4</c:v>
                </c:pt>
                <c:pt idx="6781">
                  <c:v>3.7226485226735909E-4</c:v>
                </c:pt>
                <c:pt idx="6782">
                  <c:v>1.2878139575330991E-3</c:v>
                </c:pt>
                <c:pt idx="6783">
                  <c:v>1.5871698270405812E-4</c:v>
                </c:pt>
                <c:pt idx="6784">
                  <c:v>8.7075158712194927E-4</c:v>
                </c:pt>
                <c:pt idx="6787">
                  <c:v>1.3137963007351643E-3</c:v>
                </c:pt>
                <c:pt idx="6789">
                  <c:v>4.4065976661968021E-4</c:v>
                </c:pt>
                <c:pt idx="6792">
                  <c:v>4.785271174904435E-4</c:v>
                </c:pt>
                <c:pt idx="6794">
                  <c:v>5.9187061477542434E-4</c:v>
                </c:pt>
                <c:pt idx="6795">
                  <c:v>4.9232564280616252E-4</c:v>
                </c:pt>
                <c:pt idx="6797">
                  <c:v>1.0203337938130654E-3</c:v>
                </c:pt>
                <c:pt idx="6798">
                  <c:v>4.9154155413406817E-3</c:v>
                </c:pt>
                <c:pt idx="6799">
                  <c:v>4.4591955432791109E-3</c:v>
                </c:pt>
                <c:pt idx="6800">
                  <c:v>8.1344065037750491E-4</c:v>
                </c:pt>
                <c:pt idx="6803">
                  <c:v>2.4727291009212452E-3</c:v>
                </c:pt>
                <c:pt idx="6805">
                  <c:v>4.0910574668373669E-3</c:v>
                </c:pt>
                <c:pt idx="6806">
                  <c:v>6.4077518443569491E-4</c:v>
                </c:pt>
                <c:pt idx="6807">
                  <c:v>4.1199366141014687E-3</c:v>
                </c:pt>
                <c:pt idx="6808">
                  <c:v>2.1605395045911374E-4</c:v>
                </c:pt>
                <c:pt idx="6812">
                  <c:v>6.0519665783599912E-4</c:v>
                </c:pt>
                <c:pt idx="6813">
                  <c:v>1.2087807206754499E-3</c:v>
                </c:pt>
                <c:pt idx="6814">
                  <c:v>1.7022666410874813E-3</c:v>
                </c:pt>
                <c:pt idx="6815">
                  <c:v>2.5320629313907439E-3</c:v>
                </c:pt>
                <c:pt idx="6816">
                  <c:v>2.763403733308648E-3</c:v>
                </c:pt>
                <c:pt idx="6818">
                  <c:v>1.1472796747236589E-3</c:v>
                </c:pt>
                <c:pt idx="6819">
                  <c:v>1.3190042948487512E-3</c:v>
                </c:pt>
                <c:pt idx="6822">
                  <c:v>9.0650272272042507E-4</c:v>
                </c:pt>
                <c:pt idx="6827">
                  <c:v>6.1305579380165856E-4</c:v>
                </c:pt>
                <c:pt idx="6828">
                  <c:v>5.330593636559104E-4</c:v>
                </c:pt>
                <c:pt idx="6831">
                  <c:v>9.7512254894068808E-4</c:v>
                </c:pt>
                <c:pt idx="6832">
                  <c:v>1.0637880778838721E-3</c:v>
                </c:pt>
                <c:pt idx="6837">
                  <c:v>1.1426950993612085E-3</c:v>
                </c:pt>
                <c:pt idx="6841">
                  <c:v>8.197925080515125E-4</c:v>
                </c:pt>
                <c:pt idx="6842">
                  <c:v>5.3691935521743041E-4</c:v>
                </c:pt>
                <c:pt idx="6843">
                  <c:v>5.8200883812226209E-4</c:v>
                </c:pt>
                <c:pt idx="6847">
                  <c:v>1.0573511933415992E-3</c:v>
                </c:pt>
                <c:pt idx="6848">
                  <c:v>3.4100289715288702E-3</c:v>
                </c:pt>
                <c:pt idx="6853">
                  <c:v>1.4259324459093812E-3</c:v>
                </c:pt>
                <c:pt idx="6854">
                  <c:v>5.8965825135208862E-4</c:v>
                </c:pt>
                <c:pt idx="6857">
                  <c:v>2.2246627688445818E-3</c:v>
                </c:pt>
                <c:pt idx="6858">
                  <c:v>3.9443437904175305E-4</c:v>
                </c:pt>
                <c:pt idx="6859">
                  <c:v>1.73191460939375E-4</c:v>
                </c:pt>
                <c:pt idx="6860">
                  <c:v>3.8639026260766648E-4</c:v>
                </c:pt>
                <c:pt idx="6863">
                  <c:v>2.9812364266295082E-4</c:v>
                </c:pt>
                <c:pt idx="6866">
                  <c:v>2.1321704819442736E-3</c:v>
                </c:pt>
                <c:pt idx="6869">
                  <c:v>2.9819935533155081E-3</c:v>
                </c:pt>
                <c:pt idx="6870">
                  <c:v>1.7760012700146754E-4</c:v>
                </c:pt>
                <c:pt idx="6871">
                  <c:v>5.26382215928856E-4</c:v>
                </c:pt>
                <c:pt idx="6874">
                  <c:v>1.7335787875065854E-4</c:v>
                </c:pt>
                <c:pt idx="6875">
                  <c:v>5.4965608223829087E-4</c:v>
                </c:pt>
                <c:pt idx="6876">
                  <c:v>6.0068056709135526E-3</c:v>
                </c:pt>
                <c:pt idx="6877">
                  <c:v>6.3914302597095195E-4</c:v>
                </c:pt>
                <c:pt idx="6878">
                  <c:v>6.272251678838246E-4</c:v>
                </c:pt>
                <c:pt idx="6880">
                  <c:v>1.5852077403910292E-3</c:v>
                </c:pt>
                <c:pt idx="6881">
                  <c:v>1.6975333774876933E-4</c:v>
                </c:pt>
                <c:pt idx="6882">
                  <c:v>4.3190884268104224E-4</c:v>
                </c:pt>
                <c:pt idx="6888">
                  <c:v>1.6338112199443221E-3</c:v>
                </c:pt>
                <c:pt idx="6889">
                  <c:v>3.8300339893915231E-4</c:v>
                </c:pt>
                <c:pt idx="6891">
                  <c:v>8.0684804069043148E-4</c:v>
                </c:pt>
                <c:pt idx="6892">
                  <c:v>6.5645640382394589E-4</c:v>
                </c:pt>
                <c:pt idx="6893">
                  <c:v>1.42996760255888E-3</c:v>
                </c:pt>
                <c:pt idx="6895">
                  <c:v>5.1343088843288016E-4</c:v>
                </c:pt>
                <c:pt idx="6896">
                  <c:v>1.8393183800381881E-4</c:v>
                </c:pt>
                <c:pt idx="6897">
                  <c:v>7.4580659306329282E-4</c:v>
                </c:pt>
                <c:pt idx="6898">
                  <c:v>1.0087634497382705E-3</c:v>
                </c:pt>
                <c:pt idx="6899">
                  <c:v>2.546114611251318E-4</c:v>
                </c:pt>
                <c:pt idx="6900">
                  <c:v>1.1387111056362063E-3</c:v>
                </c:pt>
                <c:pt idx="6903">
                  <c:v>9.5178340539733613E-4</c:v>
                </c:pt>
                <c:pt idx="6904">
                  <c:v>8.8299458785904878E-4</c:v>
                </c:pt>
                <c:pt idx="6905">
                  <c:v>3.3840655323058035E-4</c:v>
                </c:pt>
                <c:pt idx="6907">
                  <c:v>1.772051518044265E-3</c:v>
                </c:pt>
                <c:pt idx="6908">
                  <c:v>9.9146161025880346E-4</c:v>
                </c:pt>
                <c:pt idx="6909">
                  <c:v>8.5214464868787327E-4</c:v>
                </c:pt>
                <c:pt idx="6911">
                  <c:v>1.2423570948990857E-3</c:v>
                </c:pt>
                <c:pt idx="6912">
                  <c:v>5.0393701310490983E-4</c:v>
                </c:pt>
                <c:pt idx="6913">
                  <c:v>6.0961252747387875E-4</c:v>
                </c:pt>
                <c:pt idx="6915">
                  <c:v>8.0767302323381566E-4</c:v>
                </c:pt>
                <c:pt idx="6916">
                  <c:v>9.928767107725083E-4</c:v>
                </c:pt>
                <c:pt idx="6917">
                  <c:v>1.0936062175596975E-3</c:v>
                </c:pt>
                <c:pt idx="6918">
                  <c:v>1.265180387226138E-3</c:v>
                </c:pt>
                <c:pt idx="6919">
                  <c:v>6.3261533317620147E-4</c:v>
                </c:pt>
                <c:pt idx="6922">
                  <c:v>7.5393113291391588E-4</c:v>
                </c:pt>
                <c:pt idx="6923">
                  <c:v>5.1594821744427473E-4</c:v>
                </c:pt>
                <c:pt idx="6925">
                  <c:v>1.0712285919124308E-3</c:v>
                </c:pt>
                <c:pt idx="6927">
                  <c:v>4.2974837175505884E-4</c:v>
                </c:pt>
                <c:pt idx="6931">
                  <c:v>8.5804339965151898E-4</c:v>
                </c:pt>
                <c:pt idx="6933">
                  <c:v>1.6110178911682153E-4</c:v>
                </c:pt>
                <c:pt idx="6934">
                  <c:v>5.7059644522675632E-4</c:v>
                </c:pt>
                <c:pt idx="6935">
                  <c:v>3.9938975524656293E-4</c:v>
                </c:pt>
                <c:pt idx="6936">
                  <c:v>7.4615265082422571E-4</c:v>
                </c:pt>
                <c:pt idx="6937">
                  <c:v>1.146435517053539E-3</c:v>
                </c:pt>
                <c:pt idx="6940">
                  <c:v>3.2218458463441362E-4</c:v>
                </c:pt>
                <c:pt idx="6941">
                  <c:v>1.5014632756593605E-3</c:v>
                </c:pt>
                <c:pt idx="6942">
                  <c:v>8.8042543291943424E-4</c:v>
                </c:pt>
                <c:pt idx="6943">
                  <c:v>2.8097903864125989E-4</c:v>
                </c:pt>
                <c:pt idx="6944">
                  <c:v>4.3332020465587642E-3</c:v>
                </c:pt>
                <c:pt idx="6946">
                  <c:v>1.5180842884596202E-4</c:v>
                </c:pt>
                <c:pt idx="6951">
                  <c:v>2.8184188868271212E-4</c:v>
                </c:pt>
                <c:pt idx="6952">
                  <c:v>1.1043945483790636E-4</c:v>
                </c:pt>
                <c:pt idx="6953">
                  <c:v>3.9053614878690974E-4</c:v>
                </c:pt>
                <c:pt idx="6954">
                  <c:v>3.3505782747138133E-4</c:v>
                </c:pt>
                <c:pt idx="6955">
                  <c:v>6.2429235529767673E-4</c:v>
                </c:pt>
                <c:pt idx="6958">
                  <c:v>2.1059685052687551E-4</c:v>
                </c:pt>
                <c:pt idx="6960">
                  <c:v>3.1901265654009298E-3</c:v>
                </c:pt>
                <c:pt idx="6961">
                  <c:v>9.8450603476865454E-4</c:v>
                </c:pt>
                <c:pt idx="6962">
                  <c:v>1.4309899096477646E-3</c:v>
                </c:pt>
                <c:pt idx="6963">
                  <c:v>7.8096380798158959E-4</c:v>
                </c:pt>
                <c:pt idx="6967">
                  <c:v>5.1934441526251712E-4</c:v>
                </c:pt>
                <c:pt idx="6968">
                  <c:v>1.8649048510965438E-3</c:v>
                </c:pt>
                <c:pt idx="6970">
                  <c:v>1.0391818059420879E-3</c:v>
                </c:pt>
                <c:pt idx="6972">
                  <c:v>1.0062463692240623E-3</c:v>
                </c:pt>
                <c:pt idx="6973">
                  <c:v>1.023584888707553E-3</c:v>
                </c:pt>
                <c:pt idx="6974">
                  <c:v>4.5059246461798562E-4</c:v>
                </c:pt>
                <c:pt idx="6976">
                  <c:v>2.7113850899372024E-3</c:v>
                </c:pt>
                <c:pt idx="6978">
                  <c:v>3.2748276989223927E-3</c:v>
                </c:pt>
                <c:pt idx="6979">
                  <c:v>1.0062885771534383E-3</c:v>
                </c:pt>
                <c:pt idx="6980">
                  <c:v>7.6897673205748775E-4</c:v>
                </c:pt>
                <c:pt idx="6982">
                  <c:v>1.6760417365151339E-3</c:v>
                </c:pt>
                <c:pt idx="6984">
                  <c:v>1.154944639585003E-3</c:v>
                </c:pt>
                <c:pt idx="6985">
                  <c:v>1.9066789606166546E-3</c:v>
                </c:pt>
                <c:pt idx="6986">
                  <c:v>1.1149992617949561E-3</c:v>
                </c:pt>
                <c:pt idx="6992">
                  <c:v>1.9876090281837891E-3</c:v>
                </c:pt>
                <c:pt idx="6994">
                  <c:v>5.8009776430655849E-4</c:v>
                </c:pt>
                <c:pt idx="6995">
                  <c:v>1.330242767416311E-3</c:v>
                </c:pt>
                <c:pt idx="6996">
                  <c:v>1.2107779880764502E-3</c:v>
                </c:pt>
                <c:pt idx="7000">
                  <c:v>1.2694908392717409E-3</c:v>
                </c:pt>
                <c:pt idx="7002">
                  <c:v>2.1993706540742643E-3</c:v>
                </c:pt>
                <c:pt idx="7003">
                  <c:v>1.7070402331757762E-3</c:v>
                </c:pt>
                <c:pt idx="7004">
                  <c:v>9.0550222467081643E-4</c:v>
                </c:pt>
                <c:pt idx="7005">
                  <c:v>6.0285490986627683E-4</c:v>
                </c:pt>
                <c:pt idx="7006">
                  <c:v>3.5290766849333604E-3</c:v>
                </c:pt>
                <c:pt idx="7009">
                  <c:v>1.806221588845792E-3</c:v>
                </c:pt>
                <c:pt idx="7013">
                  <c:v>6.0678371075358994E-4</c:v>
                </c:pt>
                <c:pt idx="7015">
                  <c:v>4.4516739477402798E-4</c:v>
                </c:pt>
                <c:pt idx="7017">
                  <c:v>2.5118734520616193E-4</c:v>
                </c:pt>
                <c:pt idx="7022">
                  <c:v>1.0439911311815667E-3</c:v>
                </c:pt>
                <c:pt idx="7024">
                  <c:v>4.8085932271338085E-4</c:v>
                </c:pt>
                <c:pt idx="7025">
                  <c:v>3.1038926119223299E-4</c:v>
                </c:pt>
                <c:pt idx="7036">
                  <c:v>3.9534322724589718E-3</c:v>
                </c:pt>
                <c:pt idx="7038">
                  <c:v>2.8747863347459075E-3</c:v>
                </c:pt>
                <c:pt idx="7039">
                  <c:v>6.1552326418868176E-4</c:v>
                </c:pt>
                <c:pt idx="7040">
                  <c:v>6.1343217070019421E-3</c:v>
                </c:pt>
                <c:pt idx="7042">
                  <c:v>5.8538112339941977E-3</c:v>
                </c:pt>
                <c:pt idx="7043">
                  <c:v>4.0561064458708067E-3</c:v>
                </c:pt>
                <c:pt idx="7044">
                  <c:v>1.4107997046737802E-3</c:v>
                </c:pt>
                <c:pt idx="7045">
                  <c:v>2.7300743492457563E-2</c:v>
                </c:pt>
                <c:pt idx="7046">
                  <c:v>1.0588842693211281E-2</c:v>
                </c:pt>
                <c:pt idx="7047">
                  <c:v>3.3637204449480642E-3</c:v>
                </c:pt>
                <c:pt idx="7049">
                  <c:v>7.8407895515100051E-3</c:v>
                </c:pt>
                <c:pt idx="7050">
                  <c:v>3.4560323849118128E-4</c:v>
                </c:pt>
                <c:pt idx="7051">
                  <c:v>1.5124461813780488E-3</c:v>
                </c:pt>
                <c:pt idx="7052">
                  <c:v>2.4911409737154045E-3</c:v>
                </c:pt>
                <c:pt idx="7053">
                  <c:v>1.1390999068979056E-2</c:v>
                </c:pt>
                <c:pt idx="7054">
                  <c:v>1.8745838798589758E-2</c:v>
                </c:pt>
                <c:pt idx="7055">
                  <c:v>3.9292643262138195E-2</c:v>
                </c:pt>
                <c:pt idx="7057">
                  <c:v>4.3972353090178523E-2</c:v>
                </c:pt>
                <c:pt idx="7058">
                  <c:v>6.2099160644788149E-3</c:v>
                </c:pt>
                <c:pt idx="7059">
                  <c:v>8.751795613844306E-4</c:v>
                </c:pt>
                <c:pt idx="7061">
                  <c:v>3.4577535698711373E-2</c:v>
                </c:pt>
                <c:pt idx="7062">
                  <c:v>8.3806328313010628E-4</c:v>
                </c:pt>
                <c:pt idx="7064">
                  <c:v>2.8052932995006417E-2</c:v>
                </c:pt>
                <c:pt idx="7065">
                  <c:v>1.3148269163957067E-2</c:v>
                </c:pt>
                <c:pt idx="7066">
                  <c:v>2.0224669785604655E-2</c:v>
                </c:pt>
                <c:pt idx="7067">
                  <c:v>1.3073417008449969E-3</c:v>
                </c:pt>
                <c:pt idx="7069">
                  <c:v>2.3855124590127421E-3</c:v>
                </c:pt>
                <c:pt idx="7070">
                  <c:v>8.2807875465537952E-4</c:v>
                </c:pt>
                <c:pt idx="7071">
                  <c:v>4.4217708994494283E-3</c:v>
                </c:pt>
                <c:pt idx="7072">
                  <c:v>8.3409567068282728E-4</c:v>
                </c:pt>
                <c:pt idx="7073">
                  <c:v>9.1532350289812766E-4</c:v>
                </c:pt>
                <c:pt idx="7074">
                  <c:v>2.3392683151173173E-4</c:v>
                </c:pt>
                <c:pt idx="7075">
                  <c:v>1.2386063569242627E-3</c:v>
                </c:pt>
                <c:pt idx="7076">
                  <c:v>1.4697243399738268E-3</c:v>
                </c:pt>
                <c:pt idx="7077">
                  <c:v>2.1085173371905379E-3</c:v>
                </c:pt>
                <c:pt idx="7078">
                  <c:v>1.7378919089329481E-4</c:v>
                </c:pt>
                <c:pt idx="7079">
                  <c:v>1.0412802968734461E-3</c:v>
                </c:pt>
                <c:pt idx="7080">
                  <c:v>2.9504245038066233E-3</c:v>
                </c:pt>
                <c:pt idx="7081">
                  <c:v>2.6084370308649672E-3</c:v>
                </c:pt>
                <c:pt idx="7082">
                  <c:v>7.6349117113466171E-4</c:v>
                </c:pt>
                <c:pt idx="7084">
                  <c:v>1.3506567104087993E-3</c:v>
                </c:pt>
                <c:pt idx="7086">
                  <c:v>8.7222817518410795E-4</c:v>
                </c:pt>
                <c:pt idx="7087">
                  <c:v>7.6093643068576118E-4</c:v>
                </c:pt>
                <c:pt idx="7088">
                  <c:v>3.2170968077211906E-4</c:v>
                </c:pt>
                <c:pt idx="7089">
                  <c:v>2.5199486133298636E-3</c:v>
                </c:pt>
                <c:pt idx="7091">
                  <c:v>4.1918055753548822E-4</c:v>
                </c:pt>
                <c:pt idx="7101">
                  <c:v>8.0114372285660046E-4</c:v>
                </c:pt>
                <c:pt idx="7105">
                  <c:v>9.0682029964407401E-4</c:v>
                </c:pt>
                <c:pt idx="7107">
                  <c:v>4.2017980937790781E-4</c:v>
                </c:pt>
                <c:pt idx="7112">
                  <c:v>1.0236211883165492E-3</c:v>
                </c:pt>
                <c:pt idx="7116">
                  <c:v>9.2841912518516127E-4</c:v>
                </c:pt>
                <c:pt idx="7117">
                  <c:v>1.216195188705006E-3</c:v>
                </c:pt>
                <c:pt idx="7118">
                  <c:v>1.3389770829772591E-3</c:v>
                </c:pt>
                <c:pt idx="7120">
                  <c:v>6.1615428661519777E-4</c:v>
                </c:pt>
                <c:pt idx="7121">
                  <c:v>8.1732774921948166E-4</c:v>
                </c:pt>
                <c:pt idx="7122">
                  <c:v>4.0104772568467199E-4</c:v>
                </c:pt>
                <c:pt idx="7123">
                  <c:v>6.4919570056100979E-4</c:v>
                </c:pt>
                <c:pt idx="7126">
                  <c:v>1.1738440538325702E-3</c:v>
                </c:pt>
                <c:pt idx="7127">
                  <c:v>3.9959960646908393E-4</c:v>
                </c:pt>
                <c:pt idx="7128">
                  <c:v>7.2571857211711018E-4</c:v>
                </c:pt>
                <c:pt idx="7132">
                  <c:v>2.3439305920432592E-3</c:v>
                </c:pt>
                <c:pt idx="7134">
                  <c:v>1.7679660307911309E-3</c:v>
                </c:pt>
                <c:pt idx="7136">
                  <c:v>7.2766969594735239E-4</c:v>
                </c:pt>
                <c:pt idx="7137">
                  <c:v>3.6706857035128829E-3</c:v>
                </c:pt>
                <c:pt idx="7138">
                  <c:v>9.8884787632971816E-4</c:v>
                </c:pt>
                <c:pt idx="7139">
                  <c:v>1.1803076903270619E-4</c:v>
                </c:pt>
                <c:pt idx="7141">
                  <c:v>1.0726413046203915E-3</c:v>
                </c:pt>
                <c:pt idx="7142">
                  <c:v>1.2107258842944692E-3</c:v>
                </c:pt>
                <c:pt idx="7143">
                  <c:v>5.1006902366403485E-3</c:v>
                </c:pt>
                <c:pt idx="7144">
                  <c:v>1.4887321668043032E-3</c:v>
                </c:pt>
                <c:pt idx="7145">
                  <c:v>1.0985841256060194E-3</c:v>
                </c:pt>
                <c:pt idx="7146">
                  <c:v>3.8905483798610217E-3</c:v>
                </c:pt>
                <c:pt idx="7147">
                  <c:v>1.1779166837337675E-3</c:v>
                </c:pt>
                <c:pt idx="7148">
                  <c:v>4.1316717378597784E-3</c:v>
                </c:pt>
                <c:pt idx="7149">
                  <c:v>2.1511410714093147E-3</c:v>
                </c:pt>
                <c:pt idx="7153">
                  <c:v>2.0190104996248692E-3</c:v>
                </c:pt>
                <c:pt idx="7154">
                  <c:v>4.4680631765469953E-3</c:v>
                </c:pt>
                <c:pt idx="7155">
                  <c:v>1.8353829883935439E-3</c:v>
                </c:pt>
                <c:pt idx="7157">
                  <c:v>1.5231728349166045E-3</c:v>
                </c:pt>
                <c:pt idx="7159">
                  <c:v>2.8948694159318749E-3</c:v>
                </c:pt>
                <c:pt idx="7160">
                  <c:v>5.26638887184402E-3</c:v>
                </c:pt>
                <c:pt idx="7162">
                  <c:v>5.8233529644286233E-3</c:v>
                </c:pt>
                <c:pt idx="7163">
                  <c:v>3.7849812774547538E-3</c:v>
                </c:pt>
                <c:pt idx="7164">
                  <c:v>4.0174419193331878E-3</c:v>
                </c:pt>
                <c:pt idx="7166">
                  <c:v>1.5830169279999076E-3</c:v>
                </c:pt>
                <c:pt idx="7168">
                  <c:v>9.0673241102680205E-4</c:v>
                </c:pt>
                <c:pt idx="7169">
                  <c:v>2.9372993868468641E-4</c:v>
                </c:pt>
                <c:pt idx="7171">
                  <c:v>9.1495972782530482E-4</c:v>
                </c:pt>
                <c:pt idx="7180">
                  <c:v>1.58520692419561E-3</c:v>
                </c:pt>
                <c:pt idx="7181">
                  <c:v>9.089884387342809E-4</c:v>
                </c:pt>
                <c:pt idx="7182">
                  <c:v>2.2705793562354981E-3</c:v>
                </c:pt>
                <c:pt idx="7183">
                  <c:v>1.4052172678876789E-3</c:v>
                </c:pt>
                <c:pt idx="7184">
                  <c:v>1.3005216761253098E-3</c:v>
                </c:pt>
                <c:pt idx="7186">
                  <c:v>3.5861440563954186E-4</c:v>
                </c:pt>
                <c:pt idx="7187">
                  <c:v>1.370547371912373E-2</c:v>
                </c:pt>
                <c:pt idx="7188">
                  <c:v>1.4510036531723261E-2</c:v>
                </c:pt>
                <c:pt idx="7189">
                  <c:v>2.3273697895324505E-2</c:v>
                </c:pt>
                <c:pt idx="7190">
                  <c:v>2.5587361232338453E-3</c:v>
                </c:pt>
                <c:pt idx="7191">
                  <c:v>7.8705598948607004E-3</c:v>
                </c:pt>
                <c:pt idx="7192">
                  <c:v>3.3656496371856762E-2</c:v>
                </c:pt>
                <c:pt idx="7193">
                  <c:v>1.033801214200224E-3</c:v>
                </c:pt>
                <c:pt idx="7194">
                  <c:v>2.2989170247395069E-2</c:v>
                </c:pt>
                <c:pt idx="7195">
                  <c:v>2.1897053681572441E-2</c:v>
                </c:pt>
                <c:pt idx="7196">
                  <c:v>3.7942369831143845E-2</c:v>
                </c:pt>
                <c:pt idx="7198">
                  <c:v>7.4190268468908084E-4</c:v>
                </c:pt>
                <c:pt idx="7199">
                  <c:v>7.918746923106008E-4</c:v>
                </c:pt>
                <c:pt idx="7200">
                  <c:v>1.2344021963458173E-3</c:v>
                </c:pt>
                <c:pt idx="7201">
                  <c:v>3.8778020867321589E-3</c:v>
                </c:pt>
                <c:pt idx="7204">
                  <c:v>3.9022532284132172E-4</c:v>
                </c:pt>
                <c:pt idx="7205">
                  <c:v>6.6818783361575422E-4</c:v>
                </c:pt>
                <c:pt idx="7206">
                  <c:v>3.3807575592582564E-4</c:v>
                </c:pt>
                <c:pt idx="7207">
                  <c:v>7.2796631599928155E-3</c:v>
                </c:pt>
                <c:pt idx="7208">
                  <c:v>1.0186410499976408E-3</c:v>
                </c:pt>
                <c:pt idx="7210">
                  <c:v>2.9676334012035785E-3</c:v>
                </c:pt>
                <c:pt idx="7211">
                  <c:v>5.2086099764442079E-3</c:v>
                </c:pt>
                <c:pt idx="7212">
                  <c:v>4.53224599081508E-3</c:v>
                </c:pt>
                <c:pt idx="7213">
                  <c:v>7.8525731111325874E-3</c:v>
                </c:pt>
                <c:pt idx="7214">
                  <c:v>4.0148718712922091E-3</c:v>
                </c:pt>
                <c:pt idx="7215">
                  <c:v>1.3904199749062546E-3</c:v>
                </c:pt>
                <c:pt idx="7216">
                  <c:v>2.5943311844063253E-3</c:v>
                </c:pt>
                <c:pt idx="7217">
                  <c:v>2.3622447470400304E-3</c:v>
                </c:pt>
                <c:pt idx="7218">
                  <c:v>3.2744604854092929E-3</c:v>
                </c:pt>
                <c:pt idx="7219">
                  <c:v>3.541777677976097E-3</c:v>
                </c:pt>
                <c:pt idx="7221">
                  <c:v>2.9355202296853277E-4</c:v>
                </c:pt>
                <c:pt idx="7226">
                  <c:v>7.3480457487192941E-3</c:v>
                </c:pt>
                <c:pt idx="7227">
                  <c:v>2.4852548684055954E-3</c:v>
                </c:pt>
                <c:pt idx="7228">
                  <c:v>3.7005182794901162E-3</c:v>
                </c:pt>
                <c:pt idx="7230">
                  <c:v>9.0735829894739021E-4</c:v>
                </c:pt>
                <c:pt idx="7231">
                  <c:v>6.9488849576847635E-4</c:v>
                </c:pt>
                <c:pt idx="7233">
                  <c:v>1.2448635640459093E-3</c:v>
                </c:pt>
                <c:pt idx="7234">
                  <c:v>2.126699491804906E-3</c:v>
                </c:pt>
                <c:pt idx="7235">
                  <c:v>1.2695018219377491E-3</c:v>
                </c:pt>
                <c:pt idx="7236">
                  <c:v>2.1769883007783622E-3</c:v>
                </c:pt>
                <c:pt idx="7239">
                  <c:v>7.0552574365785159E-4</c:v>
                </c:pt>
                <c:pt idx="7241">
                  <c:v>1.3973188579960323E-3</c:v>
                </c:pt>
                <c:pt idx="7242">
                  <c:v>5.4188362196727863E-4</c:v>
                </c:pt>
                <c:pt idx="7244">
                  <c:v>1.2249456351651901E-2</c:v>
                </c:pt>
                <c:pt idx="7245">
                  <c:v>5.8232343208733522E-3</c:v>
                </c:pt>
                <c:pt idx="7246">
                  <c:v>6.6150368881159561E-3</c:v>
                </c:pt>
                <c:pt idx="7247">
                  <c:v>6.2200924641021772E-4</c:v>
                </c:pt>
                <c:pt idx="7249">
                  <c:v>1.6888223247365831E-3</c:v>
                </c:pt>
                <c:pt idx="7252">
                  <c:v>6.7063358824297724E-3</c:v>
                </c:pt>
                <c:pt idx="7253">
                  <c:v>5.7302232710808934E-3</c:v>
                </c:pt>
                <c:pt idx="7254">
                  <c:v>4.4456130046062556E-3</c:v>
                </c:pt>
                <c:pt idx="7255">
                  <c:v>5.9171257106090808E-3</c:v>
                </c:pt>
                <c:pt idx="7256">
                  <c:v>2.5006509015068163E-3</c:v>
                </c:pt>
                <c:pt idx="7257">
                  <c:v>1.8429265542260639E-3</c:v>
                </c:pt>
                <c:pt idx="7258">
                  <c:v>8.0620122492391852E-3</c:v>
                </c:pt>
                <c:pt idx="7259">
                  <c:v>1.111571288670405E-2</c:v>
                </c:pt>
                <c:pt idx="7261">
                  <c:v>2.4681432396711444E-3</c:v>
                </c:pt>
                <c:pt idx="7262">
                  <c:v>6.1348416954276463E-3</c:v>
                </c:pt>
                <c:pt idx="7264">
                  <c:v>9.5335856910968122E-4</c:v>
                </c:pt>
                <c:pt idx="7265">
                  <c:v>1.1711429382039358E-3</c:v>
                </c:pt>
                <c:pt idx="7266">
                  <c:v>2.2199794841897638E-3</c:v>
                </c:pt>
                <c:pt idx="7268">
                  <c:v>5.2491917435384481E-3</c:v>
                </c:pt>
                <c:pt idx="7270">
                  <c:v>5.3736953288607923E-4</c:v>
                </c:pt>
                <c:pt idx="7271">
                  <c:v>2.6518441765493154E-4</c:v>
                </c:pt>
                <c:pt idx="7272">
                  <c:v>4.128595862011481E-3</c:v>
                </c:pt>
                <c:pt idx="7273">
                  <c:v>8.8900168491916915E-3</c:v>
                </c:pt>
                <c:pt idx="7274">
                  <c:v>1.082993716434242E-3</c:v>
                </c:pt>
                <c:pt idx="7275">
                  <c:v>2.4522602653757278E-3</c:v>
                </c:pt>
                <c:pt idx="7277">
                  <c:v>4.0597384460185539E-3</c:v>
                </c:pt>
                <c:pt idx="7278">
                  <c:v>5.9658495703036299E-4</c:v>
                </c:pt>
                <c:pt idx="7280">
                  <c:v>6.0112161329466786E-3</c:v>
                </c:pt>
                <c:pt idx="7281">
                  <c:v>9.9421806244829186E-3</c:v>
                </c:pt>
                <c:pt idx="7282">
                  <c:v>4.361713819055359E-4</c:v>
                </c:pt>
                <c:pt idx="7283">
                  <c:v>1.7211162103552814E-2</c:v>
                </c:pt>
                <c:pt idx="7285">
                  <c:v>7.2493941187607358E-3</c:v>
                </c:pt>
                <c:pt idx="7286">
                  <c:v>2.2660660800419286E-4</c:v>
                </c:pt>
                <c:pt idx="7287">
                  <c:v>2.9530485274212137E-3</c:v>
                </c:pt>
                <c:pt idx="7289">
                  <c:v>4.9656666961680621E-3</c:v>
                </c:pt>
                <c:pt idx="7290">
                  <c:v>4.2321307436753738E-4</c:v>
                </c:pt>
                <c:pt idx="7291">
                  <c:v>6.9929783646321773E-3</c:v>
                </c:pt>
                <c:pt idx="7292">
                  <c:v>1.89321269828427E-2</c:v>
                </c:pt>
                <c:pt idx="7293">
                  <c:v>2.8335719442582489E-3</c:v>
                </c:pt>
                <c:pt idx="7295">
                  <c:v>5.5832449622130885E-4</c:v>
                </c:pt>
                <c:pt idx="7296">
                  <c:v>1.3840415342353729E-3</c:v>
                </c:pt>
                <c:pt idx="7297">
                  <c:v>4.2817191325246468E-4</c:v>
                </c:pt>
                <c:pt idx="7298">
                  <c:v>1.4231932247463568E-2</c:v>
                </c:pt>
                <c:pt idx="7300">
                  <c:v>2.6631789772319934E-4</c:v>
                </c:pt>
                <c:pt idx="7301">
                  <c:v>4.1851522802566974E-4</c:v>
                </c:pt>
                <c:pt idx="7302">
                  <c:v>1.5923649232818904E-3</c:v>
                </c:pt>
                <c:pt idx="7303">
                  <c:v>2.0326785090290944E-4</c:v>
                </c:pt>
                <c:pt idx="7306">
                  <c:v>9.4384060175205957E-4</c:v>
                </c:pt>
                <c:pt idx="7307">
                  <c:v>5.0162397073631581E-3</c:v>
                </c:pt>
                <c:pt idx="7308">
                  <c:v>3.6722676671998235E-3</c:v>
                </c:pt>
                <c:pt idx="7309">
                  <c:v>9.207241116879086E-3</c:v>
                </c:pt>
                <c:pt idx="7310">
                  <c:v>1.334821497189966E-3</c:v>
                </c:pt>
                <c:pt idx="7312">
                  <c:v>5.0838088767281536E-4</c:v>
                </c:pt>
                <c:pt idx="7320">
                  <c:v>7.9950499100039051E-4</c:v>
                </c:pt>
                <c:pt idx="7322">
                  <c:v>2.1910128055489383E-4</c:v>
                </c:pt>
                <c:pt idx="7326">
                  <c:v>1.3834000492917013E-3</c:v>
                </c:pt>
                <c:pt idx="7329">
                  <c:v>9.9634124986527103E-4</c:v>
                </c:pt>
                <c:pt idx="7331">
                  <c:v>8.0027875748801543E-4</c:v>
                </c:pt>
                <c:pt idx="7332">
                  <c:v>7.3582953108140305E-4</c:v>
                </c:pt>
                <c:pt idx="7337">
                  <c:v>3.4249147733368473E-4</c:v>
                </c:pt>
                <c:pt idx="7338">
                  <c:v>6.8168618508034323E-4</c:v>
                </c:pt>
                <c:pt idx="7339">
                  <c:v>1.2797671662914203E-3</c:v>
                </c:pt>
                <c:pt idx="7340">
                  <c:v>7.5555446538706848E-4</c:v>
                </c:pt>
                <c:pt idx="7342">
                  <c:v>1.3303336836885727E-4</c:v>
                </c:pt>
                <c:pt idx="7343">
                  <c:v>2.9453247362131638E-3</c:v>
                </c:pt>
                <c:pt idx="7344">
                  <c:v>1.7562750324425695E-3</c:v>
                </c:pt>
                <c:pt idx="7345">
                  <c:v>3.4123493811981744E-3</c:v>
                </c:pt>
                <c:pt idx="7347">
                  <c:v>2.6105189543524426E-3</c:v>
                </c:pt>
                <c:pt idx="7349">
                  <c:v>2.4400721010627213E-3</c:v>
                </c:pt>
                <c:pt idx="7351">
                  <c:v>2.9877700585483704E-3</c:v>
                </c:pt>
                <c:pt idx="7352">
                  <c:v>3.8164843267724262E-3</c:v>
                </c:pt>
                <c:pt idx="7353">
                  <c:v>1.2006051938330306E-3</c:v>
                </c:pt>
                <c:pt idx="7355">
                  <c:v>5.0247628267777542E-3</c:v>
                </c:pt>
                <c:pt idx="7356">
                  <c:v>5.3383200136263834E-4</c:v>
                </c:pt>
                <c:pt idx="7357">
                  <c:v>6.6842226900399432E-4</c:v>
                </c:pt>
                <c:pt idx="7358">
                  <c:v>9.6233450332280088E-4</c:v>
                </c:pt>
                <c:pt idx="7359">
                  <c:v>6.0284825361484754E-3</c:v>
                </c:pt>
                <c:pt idx="7365">
                  <c:v>1.793153498889311E-4</c:v>
                </c:pt>
                <c:pt idx="7366">
                  <c:v>7.0154688650614209E-4</c:v>
                </c:pt>
                <c:pt idx="7367">
                  <c:v>4.3699826104891297E-4</c:v>
                </c:pt>
                <c:pt idx="7368">
                  <c:v>2.4956544012400363E-3</c:v>
                </c:pt>
                <c:pt idx="7376">
                  <c:v>5.6662482963865156E-4</c:v>
                </c:pt>
                <c:pt idx="7377">
                  <c:v>3.7676638335096892E-4</c:v>
                </c:pt>
                <c:pt idx="7378">
                  <c:v>6.8213670841230068E-4</c:v>
                </c:pt>
                <c:pt idx="7379">
                  <c:v>5.736071680897348E-4</c:v>
                </c:pt>
                <c:pt idx="7380">
                  <c:v>1.1883693230218637E-3</c:v>
                </c:pt>
                <c:pt idx="7381">
                  <c:v>2.9432461618558222E-3</c:v>
                </c:pt>
                <c:pt idx="7382">
                  <c:v>2.422187924758617E-3</c:v>
                </c:pt>
                <c:pt idx="7383">
                  <c:v>3.9557155803819242E-4</c:v>
                </c:pt>
                <c:pt idx="7384">
                  <c:v>1.1467775240208984E-3</c:v>
                </c:pt>
                <c:pt idx="7385">
                  <c:v>2.9717703459806197E-4</c:v>
                </c:pt>
                <c:pt idx="7386">
                  <c:v>1.1978700262338471E-3</c:v>
                </c:pt>
                <c:pt idx="7387">
                  <c:v>1.3805621899200468E-3</c:v>
                </c:pt>
                <c:pt idx="7388">
                  <c:v>2.1322575295577577E-3</c:v>
                </c:pt>
                <c:pt idx="7389">
                  <c:v>1.1675536084549559E-3</c:v>
                </c:pt>
                <c:pt idx="7390">
                  <c:v>4.4334515539475375E-4</c:v>
                </c:pt>
                <c:pt idx="7391">
                  <c:v>5.7076969324783582E-4</c:v>
                </c:pt>
                <c:pt idx="7392">
                  <c:v>3.8042171502774193E-3</c:v>
                </c:pt>
                <c:pt idx="7393">
                  <c:v>3.4343870362318969E-3</c:v>
                </c:pt>
                <c:pt idx="7394">
                  <c:v>1.3399118524873284E-3</c:v>
                </c:pt>
                <c:pt idx="7395">
                  <c:v>6.403909379082861E-4</c:v>
                </c:pt>
                <c:pt idx="7397">
                  <c:v>1.60896897521885E-3</c:v>
                </c:pt>
                <c:pt idx="7398">
                  <c:v>1.3995463991809736E-3</c:v>
                </c:pt>
                <c:pt idx="7399">
                  <c:v>2.1839660992974876E-4</c:v>
                </c:pt>
                <c:pt idx="7401">
                  <c:v>2.8681320646787231E-3</c:v>
                </c:pt>
                <c:pt idx="7402">
                  <c:v>2.3012222116613398E-3</c:v>
                </c:pt>
                <c:pt idx="7404">
                  <c:v>2.3207140188068877E-3</c:v>
                </c:pt>
                <c:pt idx="7405">
                  <c:v>2.5561114670057863E-3</c:v>
                </c:pt>
                <c:pt idx="7407">
                  <c:v>5.6677554496026208E-3</c:v>
                </c:pt>
                <c:pt idx="7408">
                  <c:v>1.5009698523478358E-3</c:v>
                </c:pt>
                <c:pt idx="7409">
                  <c:v>3.6376608226927057E-3</c:v>
                </c:pt>
                <c:pt idx="7410">
                  <c:v>8.7829251086291732E-4</c:v>
                </c:pt>
                <c:pt idx="7415">
                  <c:v>1.590257854029184E-3</c:v>
                </c:pt>
                <c:pt idx="7416">
                  <c:v>4.4745588119642493E-3</c:v>
                </c:pt>
                <c:pt idx="7417">
                  <c:v>6.8341170902381111E-4</c:v>
                </c:pt>
                <c:pt idx="7418">
                  <c:v>1.2391258342975115E-3</c:v>
                </c:pt>
                <c:pt idx="7420">
                  <c:v>7.6443288037314895E-4</c:v>
                </c:pt>
                <c:pt idx="7421">
                  <c:v>4.1044188686494525E-4</c:v>
                </c:pt>
                <c:pt idx="7422">
                  <c:v>4.3086751522056091E-4</c:v>
                </c:pt>
                <c:pt idx="7424">
                  <c:v>1.0021364862454621E-3</c:v>
                </c:pt>
                <c:pt idx="7430">
                  <c:v>1.035167463309436E-4</c:v>
                </c:pt>
                <c:pt idx="7431">
                  <c:v>4.2356670198952169E-4</c:v>
                </c:pt>
                <c:pt idx="7432">
                  <c:v>2.474111518576399E-3</c:v>
                </c:pt>
                <c:pt idx="7434">
                  <c:v>1.4157055377856909E-3</c:v>
                </c:pt>
                <c:pt idx="7435">
                  <c:v>1.2754803987979691E-3</c:v>
                </c:pt>
                <c:pt idx="7436">
                  <c:v>7.9106075724509357E-4</c:v>
                </c:pt>
                <c:pt idx="7437">
                  <c:v>3.511572607610443E-3</c:v>
                </c:pt>
                <c:pt idx="7439">
                  <c:v>1.8479327644893972E-2</c:v>
                </c:pt>
                <c:pt idx="7441">
                  <c:v>1.7976801315792448E-2</c:v>
                </c:pt>
                <c:pt idx="7442">
                  <c:v>1.1742749057799173E-3</c:v>
                </c:pt>
                <c:pt idx="7444">
                  <c:v>5.3974796404356682E-3</c:v>
                </c:pt>
                <c:pt idx="7445">
                  <c:v>2.1154708061398445E-3</c:v>
                </c:pt>
                <c:pt idx="7446">
                  <c:v>2.9943829929071643E-3</c:v>
                </c:pt>
                <c:pt idx="7447">
                  <c:v>5.1847674148133476E-3</c:v>
                </c:pt>
                <c:pt idx="7448">
                  <c:v>3.6269233527042354E-3</c:v>
                </c:pt>
                <c:pt idx="7449">
                  <c:v>6.1186956333154788E-4</c:v>
                </c:pt>
                <c:pt idx="7450">
                  <c:v>4.9221883036320649E-3</c:v>
                </c:pt>
                <c:pt idx="7451">
                  <c:v>5.015546253843128E-3</c:v>
                </c:pt>
                <c:pt idx="7452">
                  <c:v>2.0848263993638494E-3</c:v>
                </c:pt>
                <c:pt idx="7453">
                  <c:v>4.2322186480046116E-4</c:v>
                </c:pt>
                <c:pt idx="7454">
                  <c:v>3.165436549803888E-4</c:v>
                </c:pt>
                <c:pt idx="7456">
                  <c:v>3.2846808645898461E-4</c:v>
                </c:pt>
                <c:pt idx="7457">
                  <c:v>4.1326768606032816E-4</c:v>
                </c:pt>
                <c:pt idx="7458">
                  <c:v>1.7097161224119773E-3</c:v>
                </c:pt>
                <c:pt idx="7460">
                  <c:v>1.204798098853384E-3</c:v>
                </c:pt>
                <c:pt idx="7462">
                  <c:v>2.5426442922215009E-4</c:v>
                </c:pt>
                <c:pt idx="7467">
                  <c:v>8.2858113161823855E-4</c:v>
                </c:pt>
                <c:pt idx="7470">
                  <c:v>8.3274726344420352E-4</c:v>
                </c:pt>
                <c:pt idx="7471">
                  <c:v>4.885269677807216E-3</c:v>
                </c:pt>
                <c:pt idx="7472">
                  <c:v>9.8302062143848317E-4</c:v>
                </c:pt>
                <c:pt idx="7473">
                  <c:v>2.2754995103932596E-3</c:v>
                </c:pt>
                <c:pt idx="7475">
                  <c:v>3.5066637813685347E-3</c:v>
                </c:pt>
                <c:pt idx="7476">
                  <c:v>2.1328152300157267E-3</c:v>
                </c:pt>
                <c:pt idx="7477">
                  <c:v>6.0338100297061426E-3</c:v>
                </c:pt>
                <c:pt idx="7478">
                  <c:v>2.8423943121717249E-3</c:v>
                </c:pt>
                <c:pt idx="7479">
                  <c:v>4.461560498033099E-3</c:v>
                </c:pt>
                <c:pt idx="7482">
                  <c:v>1.3160317462548574E-3</c:v>
                </c:pt>
                <c:pt idx="7483">
                  <c:v>8.0291069383602064E-4</c:v>
                </c:pt>
                <c:pt idx="7485">
                  <c:v>2.2353090035664878E-3</c:v>
                </c:pt>
                <c:pt idx="7486">
                  <c:v>1.851508767181274E-3</c:v>
                </c:pt>
                <c:pt idx="7487">
                  <c:v>8.9441123166898783E-4</c:v>
                </c:pt>
                <c:pt idx="7488">
                  <c:v>6.5109238837427821E-3</c:v>
                </c:pt>
                <c:pt idx="7489">
                  <c:v>3.9223942114076571E-3</c:v>
                </c:pt>
                <c:pt idx="7490">
                  <c:v>1.6303125771969039E-3</c:v>
                </c:pt>
                <c:pt idx="7491">
                  <c:v>1.6750852001400191E-3</c:v>
                </c:pt>
                <c:pt idx="7492">
                  <c:v>5.6769499626233174E-4</c:v>
                </c:pt>
                <c:pt idx="7493">
                  <c:v>1.6598164587923289E-3</c:v>
                </c:pt>
                <c:pt idx="7494">
                  <c:v>9.1790475688046313E-4</c:v>
                </c:pt>
                <c:pt idx="7495">
                  <c:v>1.5812950106974706E-2</c:v>
                </c:pt>
                <c:pt idx="7496">
                  <c:v>5.348369568977213E-3</c:v>
                </c:pt>
                <c:pt idx="7497">
                  <c:v>3.0127794968118817E-3</c:v>
                </c:pt>
                <c:pt idx="7498">
                  <c:v>1.3987178988105282E-3</c:v>
                </c:pt>
                <c:pt idx="7499">
                  <c:v>1.1258086140394916E-3</c:v>
                </c:pt>
                <c:pt idx="7501">
                  <c:v>4.9530156572619296E-4</c:v>
                </c:pt>
                <c:pt idx="7502">
                  <c:v>3.2779369172218228E-3</c:v>
                </c:pt>
                <c:pt idx="7503">
                  <c:v>8.6035266705428192E-4</c:v>
                </c:pt>
                <c:pt idx="7504">
                  <c:v>6.9836482338584284E-4</c:v>
                </c:pt>
                <c:pt idx="7505">
                  <c:v>1.234364472736304E-3</c:v>
                </c:pt>
                <c:pt idx="7506">
                  <c:v>2.0812514882403055E-3</c:v>
                </c:pt>
                <c:pt idx="7508">
                  <c:v>5.8726195963245656E-4</c:v>
                </c:pt>
                <c:pt idx="7510">
                  <c:v>9.9457872258200538E-4</c:v>
                </c:pt>
                <c:pt idx="7512">
                  <c:v>6.1417841395367163E-4</c:v>
                </c:pt>
                <c:pt idx="7520">
                  <c:v>1.5142560876889664E-3</c:v>
                </c:pt>
                <c:pt idx="7521">
                  <c:v>3.8833396005193653E-4</c:v>
                </c:pt>
                <c:pt idx="7522">
                  <c:v>2.0481820557198623E-3</c:v>
                </c:pt>
                <c:pt idx="7523">
                  <c:v>4.5789539024049886E-3</c:v>
                </c:pt>
                <c:pt idx="7524">
                  <c:v>1.1803412683026671E-3</c:v>
                </c:pt>
                <c:pt idx="7529">
                  <c:v>4.8439738017429386E-4</c:v>
                </c:pt>
                <c:pt idx="7530">
                  <c:v>6.4388201627316687E-4</c:v>
                </c:pt>
                <c:pt idx="7531">
                  <c:v>8.2836396409689426E-4</c:v>
                </c:pt>
                <c:pt idx="7532">
                  <c:v>7.9554210771092468E-3</c:v>
                </c:pt>
                <c:pt idx="7533">
                  <c:v>5.4760699213415726E-3</c:v>
                </c:pt>
                <c:pt idx="7534">
                  <c:v>8.8158864039396246E-4</c:v>
                </c:pt>
                <c:pt idx="7535">
                  <c:v>1.9173157028287244E-3</c:v>
                </c:pt>
                <c:pt idx="7537">
                  <c:v>4.9532173592445605E-3</c:v>
                </c:pt>
                <c:pt idx="7538">
                  <c:v>5.0685202589133185E-4</c:v>
                </c:pt>
                <c:pt idx="7539">
                  <c:v>5.4384155259441748E-4</c:v>
                </c:pt>
                <c:pt idx="7541">
                  <c:v>2.9313238986288816E-2</c:v>
                </c:pt>
                <c:pt idx="7544">
                  <c:v>1.0757071843489217E-3</c:v>
                </c:pt>
                <c:pt idx="7545">
                  <c:v>9.6617384439598962E-4</c:v>
                </c:pt>
                <c:pt idx="7546">
                  <c:v>8.0971158168813252E-4</c:v>
                </c:pt>
                <c:pt idx="7547">
                  <c:v>4.6794098452136628E-3</c:v>
                </c:pt>
                <c:pt idx="7548">
                  <c:v>1.7537093196644837E-3</c:v>
                </c:pt>
                <c:pt idx="7549">
                  <c:v>1.6620647149673694E-3</c:v>
                </c:pt>
                <c:pt idx="7551">
                  <c:v>3.2771799620236929E-4</c:v>
                </c:pt>
                <c:pt idx="7553">
                  <c:v>5.0414956068729397E-4</c:v>
                </c:pt>
                <c:pt idx="7556">
                  <c:v>3.4064535080056052E-4</c:v>
                </c:pt>
                <c:pt idx="7559">
                  <c:v>1.9259062633874293E-3</c:v>
                </c:pt>
                <c:pt idx="7564">
                  <c:v>2.3238612030936173E-2</c:v>
                </c:pt>
                <c:pt idx="7567">
                  <c:v>2.6652430094182011E-2</c:v>
                </c:pt>
                <c:pt idx="7569">
                  <c:v>2.8685517230889073E-3</c:v>
                </c:pt>
                <c:pt idx="7570">
                  <c:v>5.4207330627864649E-3</c:v>
                </c:pt>
                <c:pt idx="7571">
                  <c:v>4.7477728611274569E-2</c:v>
                </c:pt>
                <c:pt idx="7572">
                  <c:v>1.6048446380561407E-3</c:v>
                </c:pt>
                <c:pt idx="7573">
                  <c:v>1.7828026475220232E-3</c:v>
                </c:pt>
                <c:pt idx="7575">
                  <c:v>4.358617994795628E-4</c:v>
                </c:pt>
                <c:pt idx="7576">
                  <c:v>3.2205352976105422E-3</c:v>
                </c:pt>
                <c:pt idx="7578">
                  <c:v>5.4217739506012545E-2</c:v>
                </c:pt>
                <c:pt idx="7579">
                  <c:v>1.012387746886704E-3</c:v>
                </c:pt>
                <c:pt idx="7580">
                  <c:v>1.2703851326834924E-3</c:v>
                </c:pt>
                <c:pt idx="7584">
                  <c:v>3.4667594998860835E-4</c:v>
                </c:pt>
                <c:pt idx="7585">
                  <c:v>4.9733851163637167E-4</c:v>
                </c:pt>
                <c:pt idx="7589">
                  <c:v>9.1655994716579399E-4</c:v>
                </c:pt>
                <c:pt idx="7590">
                  <c:v>3.0410570708401881E-3</c:v>
                </c:pt>
                <c:pt idx="7599">
                  <c:v>9.3289378880257075E-4</c:v>
                </c:pt>
                <c:pt idx="7601">
                  <c:v>7.4887336258540956E-4</c:v>
                </c:pt>
                <c:pt idx="7603">
                  <c:v>1.3038705780239453E-3</c:v>
                </c:pt>
                <c:pt idx="7605">
                  <c:v>1.1939396235526888E-3</c:v>
                </c:pt>
                <c:pt idx="7606">
                  <c:v>1.4791221976014361E-3</c:v>
                </c:pt>
                <c:pt idx="7607">
                  <c:v>1.569035535217109E-3</c:v>
                </c:pt>
                <c:pt idx="7608">
                  <c:v>1.3152122968310763E-3</c:v>
                </c:pt>
                <c:pt idx="7610">
                  <c:v>1.5624791143283065E-3</c:v>
                </c:pt>
                <c:pt idx="7611">
                  <c:v>2.3143905720932442E-3</c:v>
                </c:pt>
                <c:pt idx="7612">
                  <c:v>1.652697403267225E-3</c:v>
                </c:pt>
                <c:pt idx="7613">
                  <c:v>1.1411390686918135E-3</c:v>
                </c:pt>
                <c:pt idx="7614">
                  <c:v>2.9318321675799456E-4</c:v>
                </c:pt>
                <c:pt idx="7615">
                  <c:v>1.5455149300143876E-3</c:v>
                </c:pt>
                <c:pt idx="7616">
                  <c:v>2.1463893801512693E-3</c:v>
                </c:pt>
                <c:pt idx="7620">
                  <c:v>3.1879443218212808E-3</c:v>
                </c:pt>
                <c:pt idx="7621">
                  <c:v>1.2427562764795348E-3</c:v>
                </c:pt>
                <c:pt idx="7622">
                  <c:v>1.217876202708971E-3</c:v>
                </c:pt>
                <c:pt idx="7624">
                  <c:v>2.1653225610731154E-3</c:v>
                </c:pt>
                <c:pt idx="7625">
                  <c:v>4.7401516689085736E-4</c:v>
                </c:pt>
                <c:pt idx="7626">
                  <c:v>8.4371980680953589E-4</c:v>
                </c:pt>
                <c:pt idx="7631">
                  <c:v>1.885446728379379E-3</c:v>
                </c:pt>
                <c:pt idx="7635">
                  <c:v>1.1135542743881718E-2</c:v>
                </c:pt>
                <c:pt idx="7636">
                  <c:v>2.9467601594966166E-2</c:v>
                </c:pt>
                <c:pt idx="7638">
                  <c:v>1.3494312165562594E-3</c:v>
                </c:pt>
                <c:pt idx="7639">
                  <c:v>1.953669994767877E-2</c:v>
                </c:pt>
                <c:pt idx="7640">
                  <c:v>3.1746959022941074E-3</c:v>
                </c:pt>
                <c:pt idx="7641">
                  <c:v>1.5520006467139923E-2</c:v>
                </c:pt>
                <c:pt idx="7642">
                  <c:v>7.4723416929348976E-4</c:v>
                </c:pt>
                <c:pt idx="7643">
                  <c:v>7.1003961120029505E-3</c:v>
                </c:pt>
                <c:pt idx="7644">
                  <c:v>6.5450440673902998E-3</c:v>
                </c:pt>
                <c:pt idx="7645">
                  <c:v>2.844003313675685E-4</c:v>
                </c:pt>
                <c:pt idx="7646">
                  <c:v>6.2403179545396023E-4</c:v>
                </c:pt>
                <c:pt idx="7647">
                  <c:v>1.2910547042356776E-3</c:v>
                </c:pt>
                <c:pt idx="7648">
                  <c:v>2.9902451064043423E-2</c:v>
                </c:pt>
                <c:pt idx="7650">
                  <c:v>2.557781710455316E-3</c:v>
                </c:pt>
                <c:pt idx="7652">
                  <c:v>7.0524447849930191E-3</c:v>
                </c:pt>
                <c:pt idx="7654">
                  <c:v>4.4317935038125419E-3</c:v>
                </c:pt>
                <c:pt idx="7657">
                  <c:v>2.3826033053434303E-3</c:v>
                </c:pt>
                <c:pt idx="7658">
                  <c:v>2.3837545477404468E-3</c:v>
                </c:pt>
                <c:pt idx="7661">
                  <c:v>1.0640928360119266E-3</c:v>
                </c:pt>
                <c:pt idx="7662">
                  <c:v>4.7362107648438118E-3</c:v>
                </c:pt>
                <c:pt idx="7663">
                  <c:v>1.1747032446392442E-3</c:v>
                </c:pt>
                <c:pt idx="7664">
                  <c:v>7.2149066719833701E-3</c:v>
                </c:pt>
                <c:pt idx="7665">
                  <c:v>6.0890260317992672E-3</c:v>
                </c:pt>
                <c:pt idx="7667">
                  <c:v>1.9763928930738145E-3</c:v>
                </c:pt>
                <c:pt idx="7668">
                  <c:v>5.5825259970043555E-4</c:v>
                </c:pt>
                <c:pt idx="7669">
                  <c:v>4.0611787009804138E-3</c:v>
                </c:pt>
                <c:pt idx="7671">
                  <c:v>2.4799027046281709E-4</c:v>
                </c:pt>
                <c:pt idx="7672">
                  <c:v>2.2182481079514923E-3</c:v>
                </c:pt>
                <c:pt idx="7677">
                  <c:v>4.63129069949472E-4</c:v>
                </c:pt>
                <c:pt idx="7681">
                  <c:v>1.494764364478414E-3</c:v>
                </c:pt>
                <c:pt idx="7682">
                  <c:v>5.270404558263452E-4</c:v>
                </c:pt>
                <c:pt idx="7683">
                  <c:v>9.1489543569046698E-4</c:v>
                </c:pt>
                <c:pt idx="7684">
                  <c:v>2.9044939129170105E-4</c:v>
                </c:pt>
                <c:pt idx="7687">
                  <c:v>7.0205306907317015E-4</c:v>
                </c:pt>
                <c:pt idx="7696">
                  <c:v>4.1975593189070063E-4</c:v>
                </c:pt>
                <c:pt idx="7697">
                  <c:v>9.8928069806175265E-4</c:v>
                </c:pt>
                <c:pt idx="7698">
                  <c:v>7.1110621768830432E-4</c:v>
                </c:pt>
                <c:pt idx="7700">
                  <c:v>9.555083228192301E-4</c:v>
                </c:pt>
                <c:pt idx="7701">
                  <c:v>4.2976310792765504E-4</c:v>
                </c:pt>
                <c:pt idx="7702">
                  <c:v>4.4328074045847828E-3</c:v>
                </c:pt>
                <c:pt idx="7703">
                  <c:v>5.5849177224718931E-3</c:v>
                </c:pt>
                <c:pt idx="7704">
                  <c:v>5.7420603349180217E-4</c:v>
                </c:pt>
                <c:pt idx="7705">
                  <c:v>4.9823999327372921E-3</c:v>
                </c:pt>
                <c:pt idx="7706">
                  <c:v>5.9624570751348218E-4</c:v>
                </c:pt>
                <c:pt idx="7707">
                  <c:v>2.6208986429706181E-3</c:v>
                </c:pt>
                <c:pt idx="7709">
                  <c:v>1.6364043521748712E-3</c:v>
                </c:pt>
                <c:pt idx="7710">
                  <c:v>1.7295701541071319E-3</c:v>
                </c:pt>
                <c:pt idx="7713">
                  <c:v>7.2420894327361899E-3</c:v>
                </c:pt>
                <c:pt idx="7714">
                  <c:v>9.6724048677344267E-3</c:v>
                </c:pt>
                <c:pt idx="7715">
                  <c:v>2.9378937358849242E-3</c:v>
                </c:pt>
                <c:pt idx="7718">
                  <c:v>8.0124940279740391E-4</c:v>
                </c:pt>
                <c:pt idx="7719">
                  <c:v>4.5446026833565156E-4</c:v>
                </c:pt>
                <c:pt idx="7720">
                  <c:v>7.6481433587608453E-3</c:v>
                </c:pt>
                <c:pt idx="7721">
                  <c:v>4.4942780982307022E-3</c:v>
                </c:pt>
                <c:pt idx="7722">
                  <c:v>1.3264221789910456E-3</c:v>
                </c:pt>
                <c:pt idx="7723">
                  <c:v>4.6488210141512089E-4</c:v>
                </c:pt>
                <c:pt idx="7726">
                  <c:v>1.6758206492711084E-3</c:v>
                </c:pt>
                <c:pt idx="7727">
                  <c:v>9.2334202096926382E-4</c:v>
                </c:pt>
                <c:pt idx="7728">
                  <c:v>6.1157352999760225E-4</c:v>
                </c:pt>
                <c:pt idx="7729">
                  <c:v>1.2642497359057168E-3</c:v>
                </c:pt>
                <c:pt idx="7731">
                  <c:v>3.6842946068689448E-4</c:v>
                </c:pt>
                <c:pt idx="7734">
                  <c:v>6.8942065195080318E-4</c:v>
                </c:pt>
                <c:pt idx="7735">
                  <c:v>1.4187496432066648E-3</c:v>
                </c:pt>
                <c:pt idx="7736">
                  <c:v>2.7775222369983755E-4</c:v>
                </c:pt>
                <c:pt idx="7737">
                  <c:v>8.7350829831083561E-4</c:v>
                </c:pt>
                <c:pt idx="7738">
                  <c:v>7.9305333421001345E-4</c:v>
                </c:pt>
                <c:pt idx="7741">
                  <c:v>2.1814633125399182E-3</c:v>
                </c:pt>
                <c:pt idx="7744">
                  <c:v>2.1295221138748549E-3</c:v>
                </c:pt>
                <c:pt idx="7746">
                  <c:v>5.7718251137510099E-3</c:v>
                </c:pt>
                <c:pt idx="7747">
                  <c:v>8.5818078617944157E-3</c:v>
                </c:pt>
                <c:pt idx="7748">
                  <c:v>5.1123200246739979E-4</c:v>
                </c:pt>
                <c:pt idx="7749">
                  <c:v>2.7232566833060275E-3</c:v>
                </c:pt>
                <c:pt idx="7750">
                  <c:v>2.8323039970801953E-3</c:v>
                </c:pt>
                <c:pt idx="7751">
                  <c:v>3.0818411353179674E-3</c:v>
                </c:pt>
                <c:pt idx="7752">
                  <c:v>1.5931531001255029E-3</c:v>
                </c:pt>
                <c:pt idx="7753">
                  <c:v>1.1150705610542891E-3</c:v>
                </c:pt>
                <c:pt idx="7754">
                  <c:v>1.615936363318397E-3</c:v>
                </c:pt>
                <c:pt idx="7755">
                  <c:v>7.3050163796424565E-3</c:v>
                </c:pt>
                <c:pt idx="7756">
                  <c:v>2.9467920930803336E-4</c:v>
                </c:pt>
                <c:pt idx="7757">
                  <c:v>1.0244855846637898E-2</c:v>
                </c:pt>
                <c:pt idx="7758">
                  <c:v>1.0097065647844694E-3</c:v>
                </c:pt>
                <c:pt idx="7759">
                  <c:v>3.2060420634712067E-3</c:v>
                </c:pt>
                <c:pt idx="7760">
                  <c:v>5.80951306867279E-4</c:v>
                </c:pt>
                <c:pt idx="7761">
                  <c:v>4.1476314692562239E-3</c:v>
                </c:pt>
                <c:pt idx="7762">
                  <c:v>1.6882676045909598E-3</c:v>
                </c:pt>
                <c:pt idx="7763">
                  <c:v>3.7340123097674878E-3</c:v>
                </c:pt>
                <c:pt idx="7765">
                  <c:v>6.2929869456454068E-4</c:v>
                </c:pt>
                <c:pt idx="7767">
                  <c:v>9.3727794999270177E-3</c:v>
                </c:pt>
                <c:pt idx="7768">
                  <c:v>1.6748127049888335E-3</c:v>
                </c:pt>
                <c:pt idx="7769">
                  <c:v>2.0897586657954523E-3</c:v>
                </c:pt>
                <c:pt idx="7770">
                  <c:v>1.8348119840329521E-3</c:v>
                </c:pt>
                <c:pt idx="7772">
                  <c:v>1.0077960143866395E-3</c:v>
                </c:pt>
                <c:pt idx="7773">
                  <c:v>7.0958006787528495E-4</c:v>
                </c:pt>
                <c:pt idx="7778">
                  <c:v>1.024009657642239E-3</c:v>
                </c:pt>
                <c:pt idx="7780">
                  <c:v>1.9761188052251849E-3</c:v>
                </c:pt>
                <c:pt idx="7781">
                  <c:v>4.7084734377572749E-4</c:v>
                </c:pt>
                <c:pt idx="7782">
                  <c:v>2.3246550084605245E-3</c:v>
                </c:pt>
                <c:pt idx="7783">
                  <c:v>9.7604681210547938E-4</c:v>
                </c:pt>
                <c:pt idx="7784">
                  <c:v>8.7821862905212403E-4</c:v>
                </c:pt>
                <c:pt idx="7785">
                  <c:v>5.219874591453319E-4</c:v>
                </c:pt>
                <c:pt idx="7786">
                  <c:v>3.0285222492306042E-4</c:v>
                </c:pt>
                <c:pt idx="7788">
                  <c:v>7.1788411696645097E-4</c:v>
                </c:pt>
                <c:pt idx="7789">
                  <c:v>1.2622669243427178E-3</c:v>
                </c:pt>
                <c:pt idx="7791">
                  <c:v>7.0499016689200072E-4</c:v>
                </c:pt>
                <c:pt idx="7792">
                  <c:v>1.2153511582940785E-3</c:v>
                </c:pt>
                <c:pt idx="7793">
                  <c:v>8.8867096154336093E-4</c:v>
                </c:pt>
                <c:pt idx="7796">
                  <c:v>7.8524150884224839E-4</c:v>
                </c:pt>
                <c:pt idx="7797">
                  <c:v>2.2479731834669325E-3</c:v>
                </c:pt>
                <c:pt idx="7800">
                  <c:v>8.2877594679697385E-4</c:v>
                </c:pt>
                <c:pt idx="7803">
                  <c:v>1.2288096724759146E-3</c:v>
                </c:pt>
                <c:pt idx="7804">
                  <c:v>3.6909846257992774E-3</c:v>
                </c:pt>
                <c:pt idx="7805">
                  <c:v>9.7130531708806988E-4</c:v>
                </c:pt>
                <c:pt idx="7810">
                  <c:v>1.6843152911562038E-4</c:v>
                </c:pt>
                <c:pt idx="7814">
                  <c:v>2.5547312131574606E-3</c:v>
                </c:pt>
                <c:pt idx="7818">
                  <c:v>2.03104575506007E-3</c:v>
                </c:pt>
                <c:pt idx="7819">
                  <c:v>2.0422681195520981E-3</c:v>
                </c:pt>
                <c:pt idx="7820">
                  <c:v>1.1145249381384482E-3</c:v>
                </c:pt>
                <c:pt idx="7821">
                  <c:v>1.4367931173711525E-3</c:v>
                </c:pt>
                <c:pt idx="7824">
                  <c:v>3.7715023170401793E-4</c:v>
                </c:pt>
                <c:pt idx="7825">
                  <c:v>3.3542472095648724E-4</c:v>
                </c:pt>
                <c:pt idx="7828">
                  <c:v>1.681942990643448E-4</c:v>
                </c:pt>
                <c:pt idx="7829">
                  <c:v>4.9186867508626848E-4</c:v>
                </c:pt>
                <c:pt idx="7830">
                  <c:v>2.9828333538991196E-4</c:v>
                </c:pt>
                <c:pt idx="7831">
                  <c:v>1.1767271438269159E-3</c:v>
                </c:pt>
                <c:pt idx="7832">
                  <c:v>8.4712947466379605E-3</c:v>
                </c:pt>
                <c:pt idx="7833">
                  <c:v>3.1797750193992445E-3</c:v>
                </c:pt>
                <c:pt idx="7836">
                  <c:v>9.7635854169599435E-4</c:v>
                </c:pt>
                <c:pt idx="7838">
                  <c:v>4.5974176121877626E-3</c:v>
                </c:pt>
                <c:pt idx="7841">
                  <c:v>6.5958894199246831E-4</c:v>
                </c:pt>
                <c:pt idx="7843">
                  <c:v>7.3511901105576189E-4</c:v>
                </c:pt>
                <c:pt idx="7844">
                  <c:v>2.145774876792299E-4</c:v>
                </c:pt>
                <c:pt idx="7852">
                  <c:v>8.4781942656489884E-4</c:v>
                </c:pt>
                <c:pt idx="7853">
                  <c:v>1.3443219816231225E-3</c:v>
                </c:pt>
                <c:pt idx="7856">
                  <c:v>4.7736713427724777E-4</c:v>
                </c:pt>
                <c:pt idx="7858">
                  <c:v>5.4583727009241488E-4</c:v>
                </c:pt>
                <c:pt idx="7859">
                  <c:v>4.4212167598196975E-4</c:v>
                </c:pt>
                <c:pt idx="7860">
                  <c:v>6.9208010750159701E-4</c:v>
                </c:pt>
                <c:pt idx="7862">
                  <c:v>1.2177458082551307E-3</c:v>
                </c:pt>
                <c:pt idx="7863">
                  <c:v>2.5282808604428766E-3</c:v>
                </c:pt>
                <c:pt idx="7865">
                  <c:v>1.8394500033333554E-3</c:v>
                </c:pt>
                <c:pt idx="7866">
                  <c:v>5.3852210087707074E-4</c:v>
                </c:pt>
                <c:pt idx="7868">
                  <c:v>1.1980606487978196E-3</c:v>
                </c:pt>
                <c:pt idx="7869">
                  <c:v>7.7906482804019456E-4</c:v>
                </c:pt>
                <c:pt idx="7870">
                  <c:v>1.9723180808628835E-3</c:v>
                </c:pt>
                <c:pt idx="7873">
                  <c:v>1.8078534115705766E-3</c:v>
                </c:pt>
                <c:pt idx="7874">
                  <c:v>8.9092630877788607E-4</c:v>
                </c:pt>
                <c:pt idx="7875">
                  <c:v>9.3636621902479494E-4</c:v>
                </c:pt>
                <c:pt idx="7876">
                  <c:v>3.9677212766426398E-3</c:v>
                </c:pt>
                <c:pt idx="7877">
                  <c:v>1.6332207186846642E-3</c:v>
                </c:pt>
                <c:pt idx="7881">
                  <c:v>1.629310581962082E-3</c:v>
                </c:pt>
                <c:pt idx="7882">
                  <c:v>8.3357706377330939E-4</c:v>
                </c:pt>
                <c:pt idx="7884">
                  <c:v>1.0262484940786688E-3</c:v>
                </c:pt>
                <c:pt idx="7885">
                  <c:v>3.2819569178170417E-4</c:v>
                </c:pt>
                <c:pt idx="7886">
                  <c:v>1.0650099369999015E-4</c:v>
                </c:pt>
                <c:pt idx="7887">
                  <c:v>1.2336931532452163E-3</c:v>
                </c:pt>
                <c:pt idx="7888">
                  <c:v>1.8904942569852338E-3</c:v>
                </c:pt>
                <c:pt idx="7890">
                  <c:v>6.2440062895370769E-4</c:v>
                </c:pt>
                <c:pt idx="7891">
                  <c:v>2.0485529334294131E-3</c:v>
                </c:pt>
                <c:pt idx="7893">
                  <c:v>3.4884607964051368E-3</c:v>
                </c:pt>
                <c:pt idx="7896">
                  <c:v>1.7641899758733192E-3</c:v>
                </c:pt>
                <c:pt idx="7897">
                  <c:v>1.1876761126238754E-3</c:v>
                </c:pt>
                <c:pt idx="7899">
                  <c:v>1.0910141165304519E-3</c:v>
                </c:pt>
                <c:pt idx="7900">
                  <c:v>3.040630796657565E-4</c:v>
                </c:pt>
                <c:pt idx="7901">
                  <c:v>7.1256959818701514E-4</c:v>
                </c:pt>
                <c:pt idx="7903">
                  <c:v>1.7035656818377998E-4</c:v>
                </c:pt>
                <c:pt idx="7904">
                  <c:v>1.3148837831369073E-3</c:v>
                </c:pt>
                <c:pt idx="7907">
                  <c:v>8.1250736606193509E-3</c:v>
                </c:pt>
                <c:pt idx="7908">
                  <c:v>1.4089322247484657E-2</c:v>
                </c:pt>
                <c:pt idx="7914">
                  <c:v>7.6169286521819907E-4</c:v>
                </c:pt>
                <c:pt idx="7915">
                  <c:v>1.3958307997833676E-3</c:v>
                </c:pt>
                <c:pt idx="7917">
                  <c:v>6.2704202090909267E-4</c:v>
                </c:pt>
                <c:pt idx="7919">
                  <c:v>2.1459892161593136E-3</c:v>
                </c:pt>
                <c:pt idx="7920">
                  <c:v>6.8666938464891178E-4</c:v>
                </c:pt>
                <c:pt idx="7922">
                  <c:v>3.9175075440030547E-4</c:v>
                </c:pt>
                <c:pt idx="7923">
                  <c:v>9.6107502298347508E-4</c:v>
                </c:pt>
                <c:pt idx="7924">
                  <c:v>2.4762478170522605E-3</c:v>
                </c:pt>
                <c:pt idx="7925">
                  <c:v>2.1771559483096115E-3</c:v>
                </c:pt>
                <c:pt idx="7926">
                  <c:v>8.2846594883078073E-5</c:v>
                </c:pt>
                <c:pt idx="7927">
                  <c:v>2.579482386765088E-3</c:v>
                </c:pt>
                <c:pt idx="7929">
                  <c:v>1.121631650878584E-3</c:v>
                </c:pt>
                <c:pt idx="7930">
                  <c:v>5.5804649836661629E-4</c:v>
                </c:pt>
                <c:pt idx="7931">
                  <c:v>9.0329387896322631E-4</c:v>
                </c:pt>
                <c:pt idx="7932">
                  <c:v>3.5812402253190862E-3</c:v>
                </c:pt>
                <c:pt idx="7933">
                  <c:v>1.6458229768901572E-3</c:v>
                </c:pt>
                <c:pt idx="7934">
                  <c:v>1.9154877806785151E-3</c:v>
                </c:pt>
                <c:pt idx="7936">
                  <c:v>8.3943536964910248E-4</c:v>
                </c:pt>
                <c:pt idx="7937">
                  <c:v>6.9264098632541371E-4</c:v>
                </c:pt>
                <c:pt idx="7941">
                  <c:v>9.9032472322588489E-4</c:v>
                </c:pt>
                <c:pt idx="7943">
                  <c:v>1.1118871930136545E-3</c:v>
                </c:pt>
                <c:pt idx="7945">
                  <c:v>1.2842077630532578E-3</c:v>
                </c:pt>
                <c:pt idx="7946">
                  <c:v>1.0655475575620829E-3</c:v>
                </c:pt>
                <c:pt idx="7947">
                  <c:v>1.7080858375581362E-2</c:v>
                </c:pt>
                <c:pt idx="7949">
                  <c:v>7.260402535858027E-4</c:v>
                </c:pt>
                <c:pt idx="7954">
                  <c:v>2.1224157112393732E-4</c:v>
                </c:pt>
                <c:pt idx="7955">
                  <c:v>5.6503074788924056E-4</c:v>
                </c:pt>
                <c:pt idx="7956">
                  <c:v>6.5277537241101378E-4</c:v>
                </c:pt>
                <c:pt idx="7957">
                  <c:v>5.4610510126978148E-4</c:v>
                </c:pt>
                <c:pt idx="7961">
                  <c:v>6.0507917419613854E-3</c:v>
                </c:pt>
                <c:pt idx="7962">
                  <c:v>9.9083315095052226E-4</c:v>
                </c:pt>
                <c:pt idx="7964">
                  <c:v>2.7146320976525048E-3</c:v>
                </c:pt>
                <c:pt idx="7965">
                  <c:v>8.7674845354049217E-4</c:v>
                </c:pt>
                <c:pt idx="7967">
                  <c:v>5.5817318314198923E-4</c:v>
                </c:pt>
                <c:pt idx="7968">
                  <c:v>2.717019134337863E-4</c:v>
                </c:pt>
                <c:pt idx="7969">
                  <c:v>1.0303007827692299E-3</c:v>
                </c:pt>
                <c:pt idx="7971">
                  <c:v>2.6476194916951333E-3</c:v>
                </c:pt>
                <c:pt idx="7972">
                  <c:v>1.3638652380747987E-3</c:v>
                </c:pt>
                <c:pt idx="7973">
                  <c:v>7.291540614339381E-4</c:v>
                </c:pt>
                <c:pt idx="7976">
                  <c:v>1.7409793107505924E-4</c:v>
                </c:pt>
                <c:pt idx="7982">
                  <c:v>5.5237717852923041E-4</c:v>
                </c:pt>
                <c:pt idx="7984">
                  <c:v>8.7182628701034195E-4</c:v>
                </c:pt>
                <c:pt idx="7986">
                  <c:v>3.5425753713109743E-4</c:v>
                </c:pt>
                <c:pt idx="7987">
                  <c:v>1.5367796361766613E-3</c:v>
                </c:pt>
                <c:pt idx="7988">
                  <c:v>1.6724222927110852E-3</c:v>
                </c:pt>
                <c:pt idx="7990">
                  <c:v>5.0237177666910603E-4</c:v>
                </c:pt>
                <c:pt idx="7992">
                  <c:v>4.0067430759789481E-4</c:v>
                </c:pt>
                <c:pt idx="7993">
                  <c:v>8.9387515997612743E-4</c:v>
                </c:pt>
                <c:pt idx="7994">
                  <c:v>1.0352133662389924E-3</c:v>
                </c:pt>
                <c:pt idx="7996">
                  <c:v>2.2049879441413201E-4</c:v>
                </c:pt>
                <c:pt idx="7997">
                  <c:v>3.2269814304035685E-4</c:v>
                </c:pt>
                <c:pt idx="7998">
                  <c:v>4.8861205784831146E-4</c:v>
                </c:pt>
                <c:pt idx="8000">
                  <c:v>7.8568118760813117E-4</c:v>
                </c:pt>
                <c:pt idx="8002">
                  <c:v>6.5290215311208878E-4</c:v>
                </c:pt>
                <c:pt idx="8004">
                  <c:v>8.1919516464302924E-4</c:v>
                </c:pt>
                <c:pt idx="8010">
                  <c:v>2.8013925410039883E-3</c:v>
                </c:pt>
                <c:pt idx="8012">
                  <c:v>2.3317596298549556E-3</c:v>
                </c:pt>
                <c:pt idx="8013">
                  <c:v>1.1855823084073438E-3</c:v>
                </c:pt>
                <c:pt idx="8015">
                  <c:v>1.6910294213426744E-3</c:v>
                </c:pt>
                <c:pt idx="8016">
                  <c:v>5.9858767433438771E-3</c:v>
                </c:pt>
                <c:pt idx="8018">
                  <c:v>1.0073588574304696E-3</c:v>
                </c:pt>
                <c:pt idx="8019">
                  <c:v>9.8044206412611738E-4</c:v>
                </c:pt>
                <c:pt idx="8020">
                  <c:v>1.1192135441889237E-3</c:v>
                </c:pt>
                <c:pt idx="8021">
                  <c:v>1.9214232033767308E-3</c:v>
                </c:pt>
                <c:pt idx="8023">
                  <c:v>1.3712938071826449E-3</c:v>
                </c:pt>
                <c:pt idx="8024">
                  <c:v>3.614721464400169E-4</c:v>
                </c:pt>
                <c:pt idx="8025">
                  <c:v>1.1178139898411407E-3</c:v>
                </c:pt>
                <c:pt idx="8034">
                  <c:v>4.1758773646481722E-4</c:v>
                </c:pt>
                <c:pt idx="8036">
                  <c:v>1.9064948229609581E-4</c:v>
                </c:pt>
                <c:pt idx="8042">
                  <c:v>8.2955310376202113E-4</c:v>
                </c:pt>
                <c:pt idx="8043">
                  <c:v>2.3656028230744063E-4</c:v>
                </c:pt>
                <c:pt idx="8045">
                  <c:v>1.6117167429898554E-3</c:v>
                </c:pt>
                <c:pt idx="8046">
                  <c:v>2.0578767926468814E-3</c:v>
                </c:pt>
                <c:pt idx="8047">
                  <c:v>1.8506015126358973E-4</c:v>
                </c:pt>
                <c:pt idx="8049">
                  <c:v>2.803750118575292E-4</c:v>
                </c:pt>
                <c:pt idx="8050">
                  <c:v>1.9974499509199752E-3</c:v>
                </c:pt>
                <c:pt idx="8051">
                  <c:v>1.0006895706493597E-3</c:v>
                </c:pt>
                <c:pt idx="8052">
                  <c:v>4.501690254120049E-4</c:v>
                </c:pt>
                <c:pt idx="8054">
                  <c:v>3.138796715296939E-3</c:v>
                </c:pt>
                <c:pt idx="8056">
                  <c:v>2.330026169713487E-3</c:v>
                </c:pt>
                <c:pt idx="8060">
                  <c:v>5.412715088948971E-4</c:v>
                </c:pt>
                <c:pt idx="8063">
                  <c:v>5.4479480744220688E-4</c:v>
                </c:pt>
                <c:pt idx="8065">
                  <c:v>4.8184775570773762E-3</c:v>
                </c:pt>
                <c:pt idx="8066">
                  <c:v>1.26729503146696E-2</c:v>
                </c:pt>
                <c:pt idx="8068">
                  <c:v>9.5234169877538315E-4</c:v>
                </c:pt>
                <c:pt idx="8069">
                  <c:v>2.8567367064514154E-4</c:v>
                </c:pt>
                <c:pt idx="8072">
                  <c:v>5.4499125501177807E-4</c:v>
                </c:pt>
                <c:pt idx="8075">
                  <c:v>6.6744698122137621E-4</c:v>
                </c:pt>
                <c:pt idx="8076">
                  <c:v>1.0192546916791723E-3</c:v>
                </c:pt>
                <c:pt idx="8077">
                  <c:v>6.1280839810673893E-4</c:v>
                </c:pt>
                <c:pt idx="8078">
                  <c:v>5.9903923597938013E-4</c:v>
                </c:pt>
                <c:pt idx="8080">
                  <c:v>1.1511654116764939E-3</c:v>
                </c:pt>
                <c:pt idx="8082">
                  <c:v>9.8012513718179922E-4</c:v>
                </c:pt>
                <c:pt idx="8084">
                  <c:v>6.4622491669510886E-4</c:v>
                </c:pt>
                <c:pt idx="8086">
                  <c:v>6.2694256166741301E-4</c:v>
                </c:pt>
                <c:pt idx="8092">
                  <c:v>6.451846409028367E-4</c:v>
                </c:pt>
                <c:pt idx="8093">
                  <c:v>1.0209428434650556E-3</c:v>
                </c:pt>
                <c:pt idx="8095">
                  <c:v>1.8864842789720541E-3</c:v>
                </c:pt>
                <c:pt idx="8096">
                  <c:v>8.5666269470430721E-4</c:v>
                </c:pt>
                <c:pt idx="8099">
                  <c:v>2.968037648653464E-3</c:v>
                </c:pt>
                <c:pt idx="8101">
                  <c:v>3.530443928858269E-4</c:v>
                </c:pt>
                <c:pt idx="8103">
                  <c:v>1.5259684208234362E-3</c:v>
                </c:pt>
                <c:pt idx="8104">
                  <c:v>4.4509136455827365E-4</c:v>
                </c:pt>
                <c:pt idx="8105">
                  <c:v>4.5179443616512266E-3</c:v>
                </c:pt>
                <c:pt idx="8106">
                  <c:v>1.1642312707401791E-3</c:v>
                </c:pt>
                <c:pt idx="8110">
                  <c:v>1.483406548759516E-3</c:v>
                </c:pt>
                <c:pt idx="8114">
                  <c:v>1.7296586802995466E-4</c:v>
                </c:pt>
                <c:pt idx="8117">
                  <c:v>2.3011066096124155E-3</c:v>
                </c:pt>
                <c:pt idx="8119">
                  <c:v>1.5283668743212926E-3</c:v>
                </c:pt>
                <c:pt idx="8121">
                  <c:v>6.4736218081527146E-4</c:v>
                </c:pt>
                <c:pt idx="8125">
                  <c:v>4.4213426871128061E-4</c:v>
                </c:pt>
                <c:pt idx="8133">
                  <c:v>3.805510653799254E-4</c:v>
                </c:pt>
                <c:pt idx="8134">
                  <c:v>7.7796117388809801E-4</c:v>
                </c:pt>
                <c:pt idx="8136">
                  <c:v>3.1875554456383038E-4</c:v>
                </c:pt>
                <c:pt idx="8138">
                  <c:v>2.0541077468692472E-4</c:v>
                </c:pt>
                <c:pt idx="8139">
                  <c:v>9.320238534902542E-4</c:v>
                </c:pt>
                <c:pt idx="8140">
                  <c:v>8.8122727917567373E-4</c:v>
                </c:pt>
                <c:pt idx="8141">
                  <c:v>3.6156066122058237E-3</c:v>
                </c:pt>
                <c:pt idx="8142">
                  <c:v>1.6820822127427706E-3</c:v>
                </c:pt>
                <c:pt idx="8143">
                  <c:v>9.4484222982298468E-3</c:v>
                </c:pt>
                <c:pt idx="8144">
                  <c:v>5.7446039893326948E-3</c:v>
                </c:pt>
                <c:pt idx="8147">
                  <c:v>2.5737070713417212E-2</c:v>
                </c:pt>
                <c:pt idx="8148">
                  <c:v>1.2517716870136051E-3</c:v>
                </c:pt>
                <c:pt idx="8149">
                  <c:v>4.1594941020893846E-2</c:v>
                </c:pt>
                <c:pt idx="8150">
                  <c:v>1.5953116879307099E-2</c:v>
                </c:pt>
                <c:pt idx="8152">
                  <c:v>1.0169062245687999E-3</c:v>
                </c:pt>
                <c:pt idx="8154">
                  <c:v>2.0341166821344518E-2</c:v>
                </c:pt>
                <c:pt idx="8155">
                  <c:v>4.5790206865407301E-3</c:v>
                </c:pt>
                <c:pt idx="8157">
                  <c:v>3.6194638078638938E-4</c:v>
                </c:pt>
                <c:pt idx="8158">
                  <c:v>3.752384536199983E-3</c:v>
                </c:pt>
                <c:pt idx="8162">
                  <c:v>4.6279578250444075E-4</c:v>
                </c:pt>
                <c:pt idx="8163">
                  <c:v>2.1485598744474721E-4</c:v>
                </c:pt>
                <c:pt idx="8165">
                  <c:v>1.0594463669802324E-3</c:v>
                </c:pt>
                <c:pt idx="8169">
                  <c:v>7.1330112635501191E-4</c:v>
                </c:pt>
                <c:pt idx="8172">
                  <c:v>3.0276141321808488E-3</c:v>
                </c:pt>
                <c:pt idx="8174">
                  <c:v>6.5554420248931664E-4</c:v>
                </c:pt>
                <c:pt idx="8176">
                  <c:v>6.7847461736396744E-4</c:v>
                </c:pt>
                <c:pt idx="8177">
                  <c:v>8.7776775476440701E-3</c:v>
                </c:pt>
                <c:pt idx="8179">
                  <c:v>2.1941371627435232E-3</c:v>
                </c:pt>
                <c:pt idx="8181">
                  <c:v>3.0286603475107041E-3</c:v>
                </c:pt>
                <c:pt idx="8182">
                  <c:v>1.2280943206064738E-3</c:v>
                </c:pt>
                <c:pt idx="8183">
                  <c:v>3.7302924731000514E-3</c:v>
                </c:pt>
                <c:pt idx="8186">
                  <c:v>6.7833116378343637E-4</c:v>
                </c:pt>
                <c:pt idx="8187">
                  <c:v>8.0315620771260294E-4</c:v>
                </c:pt>
                <c:pt idx="8189">
                  <c:v>3.9183321581421193E-3</c:v>
                </c:pt>
                <c:pt idx="8190">
                  <c:v>3.7571118358672969E-3</c:v>
                </c:pt>
                <c:pt idx="8194">
                  <c:v>2.0373733484929852E-3</c:v>
                </c:pt>
                <c:pt idx="8195">
                  <c:v>4.5682043854713746E-3</c:v>
                </c:pt>
                <c:pt idx="8199">
                  <c:v>2.9038327946282415E-3</c:v>
                </c:pt>
                <c:pt idx="8208">
                  <c:v>8.9043639967553516E-4</c:v>
                </c:pt>
                <c:pt idx="8212">
                  <c:v>5.997049726824365E-4</c:v>
                </c:pt>
                <c:pt idx="8214">
                  <c:v>2.1422292866828951E-3</c:v>
                </c:pt>
                <c:pt idx="8215">
                  <c:v>3.5100570443564435E-3</c:v>
                </c:pt>
                <c:pt idx="8217">
                  <c:v>6.1948871655039049E-4</c:v>
                </c:pt>
                <c:pt idx="8219">
                  <c:v>5.1476648679925764E-4</c:v>
                </c:pt>
                <c:pt idx="8224">
                  <c:v>2.4521048756607832E-4</c:v>
                </c:pt>
                <c:pt idx="8225">
                  <c:v>9.250129233911614E-4</c:v>
                </c:pt>
                <c:pt idx="8226">
                  <c:v>1.7301867463309657E-3</c:v>
                </c:pt>
                <c:pt idx="8227">
                  <c:v>1.0127091567037295E-3</c:v>
                </c:pt>
                <c:pt idx="8228">
                  <c:v>4.5844246841540508E-4</c:v>
                </c:pt>
                <c:pt idx="8229">
                  <c:v>1.0410292274721997E-3</c:v>
                </c:pt>
                <c:pt idx="8232">
                  <c:v>8.1511998526819928E-4</c:v>
                </c:pt>
                <c:pt idx="8238">
                  <c:v>6.8651260907632075E-4</c:v>
                </c:pt>
                <c:pt idx="8239">
                  <c:v>1.8037175682852225E-3</c:v>
                </c:pt>
                <c:pt idx="8240">
                  <c:v>4.7887208285608959E-4</c:v>
                </c:pt>
                <c:pt idx="8242">
                  <c:v>7.1303921864146773E-4</c:v>
                </c:pt>
                <c:pt idx="8244">
                  <c:v>1.1890982806291135E-3</c:v>
                </c:pt>
                <c:pt idx="8254">
                  <c:v>5.5876900910509036E-4</c:v>
                </c:pt>
                <c:pt idx="8255">
                  <c:v>4.4307753426159856E-4</c:v>
                </c:pt>
                <c:pt idx="8258">
                  <c:v>4.2096988178783089E-4</c:v>
                </c:pt>
                <c:pt idx="8261">
                  <c:v>3.0307284328886266E-4</c:v>
                </c:pt>
                <c:pt idx="8264">
                  <c:v>4.1360885243737171E-4</c:v>
                </c:pt>
                <c:pt idx="8265">
                  <c:v>1.7942057831737467E-3</c:v>
                </c:pt>
                <c:pt idx="8266">
                  <c:v>8.5334461410605943E-4</c:v>
                </c:pt>
                <c:pt idx="8267">
                  <c:v>7.9949622785667408E-4</c:v>
                </c:pt>
                <c:pt idx="8269">
                  <c:v>4.0342538604605949E-4</c:v>
                </c:pt>
                <c:pt idx="8271">
                  <c:v>1.0133049151673861E-3</c:v>
                </c:pt>
                <c:pt idx="8272">
                  <c:v>1.5680137065163192E-3</c:v>
                </c:pt>
                <c:pt idx="8273">
                  <c:v>6.4952748523894441E-4</c:v>
                </c:pt>
                <c:pt idx="8274">
                  <c:v>9.8838979802173214E-4</c:v>
                </c:pt>
                <c:pt idx="8275">
                  <c:v>2.0439467407886457E-3</c:v>
                </c:pt>
                <c:pt idx="8276">
                  <c:v>7.8115597652057248E-4</c:v>
                </c:pt>
                <c:pt idx="8277">
                  <c:v>2.1160023775941401E-3</c:v>
                </c:pt>
                <c:pt idx="8279">
                  <c:v>3.2704475179873671E-3</c:v>
                </c:pt>
                <c:pt idx="8280">
                  <c:v>8.5632557374568932E-4</c:v>
                </c:pt>
                <c:pt idx="8281">
                  <c:v>5.8848633862004503E-4</c:v>
                </c:pt>
                <c:pt idx="8283">
                  <c:v>4.2876159066745624E-4</c:v>
                </c:pt>
                <c:pt idx="8284">
                  <c:v>1.0684765959679975E-3</c:v>
                </c:pt>
                <c:pt idx="8291">
                  <c:v>4.2300804640925269E-4</c:v>
                </c:pt>
                <c:pt idx="8292">
                  <c:v>2.5383853026614793E-4</c:v>
                </c:pt>
                <c:pt idx="8293">
                  <c:v>8.9169753819606714E-4</c:v>
                </c:pt>
                <c:pt idx="8301">
                  <c:v>5.1174802000315464E-4</c:v>
                </c:pt>
                <c:pt idx="8302">
                  <c:v>6.954910067607164E-5</c:v>
                </c:pt>
                <c:pt idx="8307">
                  <c:v>1.4462514111684357E-2</c:v>
                </c:pt>
                <c:pt idx="8308">
                  <c:v>1.0298041390209946E-3</c:v>
                </c:pt>
                <c:pt idx="8312">
                  <c:v>5.3387960928886462E-3</c:v>
                </c:pt>
                <c:pt idx="8313">
                  <c:v>1.8160948939491346E-3</c:v>
                </c:pt>
                <c:pt idx="8314">
                  <c:v>9.8063164076915305E-3</c:v>
                </c:pt>
                <c:pt idx="8315">
                  <c:v>4.3274022164951362E-3</c:v>
                </c:pt>
                <c:pt idx="8316">
                  <c:v>1.3689346293060138E-2</c:v>
                </c:pt>
                <c:pt idx="8317">
                  <c:v>1.7771307046128348E-2</c:v>
                </c:pt>
                <c:pt idx="8318">
                  <c:v>1.8225390892083464E-3</c:v>
                </c:pt>
                <c:pt idx="8319">
                  <c:v>1.3724355509504267E-2</c:v>
                </c:pt>
                <c:pt idx="8320">
                  <c:v>4.5811333823320664E-4</c:v>
                </c:pt>
                <c:pt idx="8321">
                  <c:v>4.4745457280291932E-4</c:v>
                </c:pt>
                <c:pt idx="8322">
                  <c:v>8.9413182738637572E-4</c:v>
                </c:pt>
                <c:pt idx="8323">
                  <c:v>3.328632695123508E-3</c:v>
                </c:pt>
                <c:pt idx="8328">
                  <c:v>5.4945878622241807E-4</c:v>
                </c:pt>
                <c:pt idx="8329">
                  <c:v>5.2365058290238409E-4</c:v>
                </c:pt>
                <c:pt idx="8330">
                  <c:v>2.3280325603068468E-3</c:v>
                </c:pt>
                <c:pt idx="8331">
                  <c:v>4.3465100607556423E-3</c:v>
                </c:pt>
                <c:pt idx="8333">
                  <c:v>1.0330613690257247E-3</c:v>
                </c:pt>
                <c:pt idx="8334">
                  <c:v>2.2206366678708444E-3</c:v>
                </c:pt>
                <c:pt idx="8335">
                  <c:v>2.7500313661964169E-3</c:v>
                </c:pt>
                <c:pt idx="8336">
                  <c:v>1.2429526198539458E-3</c:v>
                </c:pt>
                <c:pt idx="8337">
                  <c:v>2.2479428502712516E-3</c:v>
                </c:pt>
                <c:pt idx="8339">
                  <c:v>1.7876771104483244E-3</c:v>
                </c:pt>
                <c:pt idx="8340">
                  <c:v>7.0695085683024404E-4</c:v>
                </c:pt>
                <c:pt idx="8343">
                  <c:v>4.5690085637145264E-4</c:v>
                </c:pt>
                <c:pt idx="8348">
                  <c:v>2.8056074469150389E-4</c:v>
                </c:pt>
                <c:pt idx="8352">
                  <c:v>4.3058907288254748E-4</c:v>
                </c:pt>
                <c:pt idx="8355">
                  <c:v>6.17505100451907E-3</c:v>
                </c:pt>
                <c:pt idx="8356">
                  <c:v>9.0069638790182653E-4</c:v>
                </c:pt>
                <c:pt idx="8357">
                  <c:v>5.0516980198309523E-3</c:v>
                </c:pt>
                <c:pt idx="8359">
                  <c:v>1.0666567643238608E-2</c:v>
                </c:pt>
                <c:pt idx="8360">
                  <c:v>2.4051492475210211E-3</c:v>
                </c:pt>
                <c:pt idx="8361">
                  <c:v>6.610472859783185E-4</c:v>
                </c:pt>
                <c:pt idx="8364">
                  <c:v>2.7057736633287286E-3</c:v>
                </c:pt>
                <c:pt idx="8365">
                  <c:v>2.2651009103535709E-4</c:v>
                </c:pt>
                <c:pt idx="8369">
                  <c:v>8.3904773090768651E-3</c:v>
                </c:pt>
                <c:pt idx="8373">
                  <c:v>1.3263221392334746E-3</c:v>
                </c:pt>
                <c:pt idx="8374">
                  <c:v>2.7029728081238162E-3</c:v>
                </c:pt>
                <c:pt idx="8376">
                  <c:v>4.7503416826425658E-4</c:v>
                </c:pt>
                <c:pt idx="8377">
                  <c:v>7.7784708401276768E-4</c:v>
                </c:pt>
                <c:pt idx="8379">
                  <c:v>4.3238416032629728E-4</c:v>
                </c:pt>
                <c:pt idx="8380">
                  <c:v>1.1290277349126165E-2</c:v>
                </c:pt>
                <c:pt idx="8381">
                  <c:v>1.4436185676816582E-4</c:v>
                </c:pt>
                <c:pt idx="8383">
                  <c:v>2.7804935257146222E-3</c:v>
                </c:pt>
                <c:pt idx="8384">
                  <c:v>5.4282234345090735E-4</c:v>
                </c:pt>
                <c:pt idx="8385">
                  <c:v>6.336799149703284E-4</c:v>
                </c:pt>
                <c:pt idx="8386">
                  <c:v>1.4677094238974317E-3</c:v>
                </c:pt>
                <c:pt idx="8387">
                  <c:v>1.6696588278565644E-3</c:v>
                </c:pt>
                <c:pt idx="8388">
                  <c:v>2.2316179942265899E-3</c:v>
                </c:pt>
                <c:pt idx="8390">
                  <c:v>4.3927987803327583E-3</c:v>
                </c:pt>
                <c:pt idx="8392">
                  <c:v>3.2268677435609034E-3</c:v>
                </c:pt>
                <c:pt idx="8393">
                  <c:v>2.1060196650922016E-3</c:v>
                </c:pt>
                <c:pt idx="8394">
                  <c:v>2.5688431579272597E-3</c:v>
                </c:pt>
                <c:pt idx="8395">
                  <c:v>8.9535254397353568E-4</c:v>
                </c:pt>
                <c:pt idx="8396">
                  <c:v>7.4325319474728322E-4</c:v>
                </c:pt>
                <c:pt idx="8397">
                  <c:v>9.711027327543644E-4</c:v>
                </c:pt>
                <c:pt idx="8398">
                  <c:v>1.5728270693182392E-3</c:v>
                </c:pt>
                <c:pt idx="8399">
                  <c:v>2.3134135365608698E-3</c:v>
                </c:pt>
                <c:pt idx="8413">
                  <c:v>8.2328958042902282E-4</c:v>
                </c:pt>
                <c:pt idx="8415">
                  <c:v>1.021644701647832E-3</c:v>
                </c:pt>
                <c:pt idx="8416">
                  <c:v>1.9690389723554373E-3</c:v>
                </c:pt>
                <c:pt idx="8419">
                  <c:v>3.3924151122009582E-4</c:v>
                </c:pt>
                <c:pt idx="8420">
                  <c:v>6.4461062976763116E-4</c:v>
                </c:pt>
                <c:pt idx="8421">
                  <c:v>8.4475378731218298E-3</c:v>
                </c:pt>
                <c:pt idx="8428">
                  <c:v>7.9452024295530183E-3</c:v>
                </c:pt>
                <c:pt idx="8430">
                  <c:v>3.3475690192660043E-4</c:v>
                </c:pt>
                <c:pt idx="8432">
                  <c:v>1.9314313915952372E-4</c:v>
                </c:pt>
                <c:pt idx="8436">
                  <c:v>9.4441369993919738E-4</c:v>
                </c:pt>
                <c:pt idx="8438">
                  <c:v>6.9763573842895454E-4</c:v>
                </c:pt>
                <c:pt idx="8441">
                  <c:v>1.1968368096636494E-3</c:v>
                </c:pt>
                <c:pt idx="8445">
                  <c:v>1.3679873831698133E-2</c:v>
                </c:pt>
                <c:pt idx="8450">
                  <c:v>7.8251921463774916E-3</c:v>
                </c:pt>
                <c:pt idx="8452">
                  <c:v>4.5511792635279007E-3</c:v>
                </c:pt>
                <c:pt idx="8453">
                  <c:v>1.6360874661643658E-3</c:v>
                </c:pt>
                <c:pt idx="8454">
                  <c:v>3.8360409271819045E-4</c:v>
                </c:pt>
                <c:pt idx="8455">
                  <c:v>2.957900464346316E-3</c:v>
                </c:pt>
                <c:pt idx="8457">
                  <c:v>6.7471075723368648E-4</c:v>
                </c:pt>
                <c:pt idx="8458">
                  <c:v>8.0359107861611349E-4</c:v>
                </c:pt>
                <c:pt idx="8459">
                  <c:v>4.9206420722693641E-4</c:v>
                </c:pt>
                <c:pt idx="8460">
                  <c:v>1.3412944180623936E-3</c:v>
                </c:pt>
                <c:pt idx="8461">
                  <c:v>1.0499212721775144E-3</c:v>
                </c:pt>
                <c:pt idx="8463">
                  <c:v>1.6361973436816058E-3</c:v>
                </c:pt>
                <c:pt idx="8464">
                  <c:v>2.6807627067928774E-3</c:v>
                </c:pt>
                <c:pt idx="8465">
                  <c:v>9.249904271599978E-4</c:v>
                </c:pt>
                <c:pt idx="8466">
                  <c:v>8.4503261951375142E-5</c:v>
                </c:pt>
                <c:pt idx="8467">
                  <c:v>1.3480814178781059E-3</c:v>
                </c:pt>
                <c:pt idx="8470">
                  <c:v>8.5859618970584944E-4</c:v>
                </c:pt>
                <c:pt idx="8471">
                  <c:v>9.3929030733367496E-4</c:v>
                </c:pt>
                <c:pt idx="8480">
                  <c:v>3.4431966675274937E-3</c:v>
                </c:pt>
                <c:pt idx="8481">
                  <c:v>4.3024076533310935E-3</c:v>
                </c:pt>
                <c:pt idx="8482">
                  <c:v>1.972853052717943E-3</c:v>
                </c:pt>
                <c:pt idx="8483">
                  <c:v>6.1356950147130264E-4</c:v>
                </c:pt>
                <c:pt idx="8487">
                  <c:v>1.4015994606091976E-3</c:v>
                </c:pt>
                <c:pt idx="8488">
                  <c:v>2.3957364813026348E-3</c:v>
                </c:pt>
                <c:pt idx="8489">
                  <c:v>1.603432773794482E-3</c:v>
                </c:pt>
                <c:pt idx="8490">
                  <c:v>1.4080284061625248E-3</c:v>
                </c:pt>
                <c:pt idx="8491">
                  <c:v>3.5493463349954208E-3</c:v>
                </c:pt>
                <c:pt idx="8492">
                  <c:v>3.1972035204996022E-3</c:v>
                </c:pt>
                <c:pt idx="8493">
                  <c:v>3.2278672265346445E-3</c:v>
                </c:pt>
                <c:pt idx="8494">
                  <c:v>2.5600578115463862E-3</c:v>
                </c:pt>
                <c:pt idx="8495">
                  <c:v>1.3779221574634127E-3</c:v>
                </c:pt>
                <c:pt idx="8496">
                  <c:v>4.5884117565979307E-3</c:v>
                </c:pt>
                <c:pt idx="8497">
                  <c:v>1.169041884981287E-3</c:v>
                </c:pt>
                <c:pt idx="8498">
                  <c:v>4.3424510936515143E-3</c:v>
                </c:pt>
                <c:pt idx="8499">
                  <c:v>6.345962047245603E-4</c:v>
                </c:pt>
                <c:pt idx="8500">
                  <c:v>4.4930544600443276E-4</c:v>
                </c:pt>
                <c:pt idx="8501">
                  <c:v>1.0409095370036618E-3</c:v>
                </c:pt>
                <c:pt idx="8503">
                  <c:v>6.5618931094371105E-3</c:v>
                </c:pt>
                <c:pt idx="8504">
                  <c:v>3.3618124926456843E-3</c:v>
                </c:pt>
                <c:pt idx="8505">
                  <c:v>8.0157660909040086E-4</c:v>
                </c:pt>
                <c:pt idx="8506">
                  <c:v>8.8435456045030212E-4</c:v>
                </c:pt>
                <c:pt idx="8507">
                  <c:v>1.571265108207666E-3</c:v>
                </c:pt>
                <c:pt idx="8509">
                  <c:v>1.3066044496338089E-2</c:v>
                </c:pt>
                <c:pt idx="8510">
                  <c:v>2.4874459884205219E-4</c:v>
                </c:pt>
                <c:pt idx="8515">
                  <c:v>1.4628786286664183E-3</c:v>
                </c:pt>
                <c:pt idx="8517">
                  <c:v>1.6007685978308247E-4</c:v>
                </c:pt>
                <c:pt idx="8518">
                  <c:v>1.95240779990689E-3</c:v>
                </c:pt>
                <c:pt idx="8519">
                  <c:v>1.2328857920880199E-3</c:v>
                </c:pt>
                <c:pt idx="8520">
                  <c:v>7.7695043866404085E-4</c:v>
                </c:pt>
                <c:pt idx="8521">
                  <c:v>1.419899085342862E-3</c:v>
                </c:pt>
                <c:pt idx="8522">
                  <c:v>3.1286414481679022E-3</c:v>
                </c:pt>
                <c:pt idx="8524">
                  <c:v>1.5725364925855759E-3</c:v>
                </c:pt>
                <c:pt idx="8525">
                  <c:v>8.9636928695819304E-4</c:v>
                </c:pt>
                <c:pt idx="8526">
                  <c:v>1.3933696604927204E-3</c:v>
                </c:pt>
                <c:pt idx="8527">
                  <c:v>1.0774121677878357E-3</c:v>
                </c:pt>
                <c:pt idx="8528">
                  <c:v>1.4409660863842683E-3</c:v>
                </c:pt>
                <c:pt idx="8529">
                  <c:v>1.6602194583811337E-3</c:v>
                </c:pt>
                <c:pt idx="8533">
                  <c:v>6.3976079039033355E-4</c:v>
                </c:pt>
                <c:pt idx="8535">
                  <c:v>8.6010087696984693E-4</c:v>
                </c:pt>
                <c:pt idx="8538">
                  <c:v>3.0002015532911673E-3</c:v>
                </c:pt>
                <c:pt idx="8539">
                  <c:v>1.8503581648402407E-3</c:v>
                </c:pt>
                <c:pt idx="8540">
                  <c:v>9.9968030614825255E-4</c:v>
                </c:pt>
                <c:pt idx="8541">
                  <c:v>1.3925696798260067E-3</c:v>
                </c:pt>
                <c:pt idx="8544">
                  <c:v>4.5891319981973657E-3</c:v>
                </c:pt>
                <c:pt idx="8546">
                  <c:v>7.5997179338505817E-3</c:v>
                </c:pt>
                <c:pt idx="8548">
                  <c:v>1.1196630569932197E-3</c:v>
                </c:pt>
                <c:pt idx="8549">
                  <c:v>4.0803191930576608E-3</c:v>
                </c:pt>
                <c:pt idx="8550">
                  <c:v>4.5109329750780908E-3</c:v>
                </c:pt>
                <c:pt idx="8551">
                  <c:v>5.4747493766949462E-4</c:v>
                </c:pt>
                <c:pt idx="8552">
                  <c:v>1.9738936133930126E-3</c:v>
                </c:pt>
                <c:pt idx="8553">
                  <c:v>2.930608663358784E-3</c:v>
                </c:pt>
                <c:pt idx="8555">
                  <c:v>1.4030032092256332E-3</c:v>
                </c:pt>
                <c:pt idx="8557">
                  <c:v>4.3144187553359226E-4</c:v>
                </c:pt>
                <c:pt idx="8558">
                  <c:v>2.0449958843332659E-3</c:v>
                </c:pt>
                <c:pt idx="8559">
                  <c:v>2.591061627121854E-3</c:v>
                </c:pt>
                <c:pt idx="8562">
                  <c:v>7.8854661734984019E-4</c:v>
                </c:pt>
                <c:pt idx="8563">
                  <c:v>9.9733452082282508E-4</c:v>
                </c:pt>
                <c:pt idx="8565">
                  <c:v>1.3894404114008318E-3</c:v>
                </c:pt>
                <c:pt idx="8567">
                  <c:v>3.2742253764737753E-4</c:v>
                </c:pt>
                <c:pt idx="8569">
                  <c:v>6.0308283677828632E-4</c:v>
                </c:pt>
                <c:pt idx="8571">
                  <c:v>1.6399689769206916E-3</c:v>
                </c:pt>
                <c:pt idx="8574">
                  <c:v>3.797007142094441E-4</c:v>
                </c:pt>
                <c:pt idx="8575">
                  <c:v>3.4134718115661376E-3</c:v>
                </c:pt>
                <c:pt idx="8576">
                  <c:v>1.5253117134630886E-3</c:v>
                </c:pt>
                <c:pt idx="8577">
                  <c:v>1.0016110424588994E-3</c:v>
                </c:pt>
                <c:pt idx="8582">
                  <c:v>1.970644465955683E-3</c:v>
                </c:pt>
                <c:pt idx="8585">
                  <c:v>1.3928902337542203E-3</c:v>
                </c:pt>
                <c:pt idx="8587">
                  <c:v>5.0959001006761232E-3</c:v>
                </c:pt>
                <c:pt idx="8589">
                  <c:v>1.8426225970983013E-3</c:v>
                </c:pt>
                <c:pt idx="8594">
                  <c:v>1.2564364410554223E-3</c:v>
                </c:pt>
                <c:pt idx="8596">
                  <c:v>3.8456235699637037E-3</c:v>
                </c:pt>
                <c:pt idx="8598">
                  <c:v>3.8308427174899842E-4</c:v>
                </c:pt>
                <c:pt idx="8599">
                  <c:v>3.1229249709243141E-3</c:v>
                </c:pt>
                <c:pt idx="8600">
                  <c:v>2.4033396306411014E-3</c:v>
                </c:pt>
                <c:pt idx="8606">
                  <c:v>4.3088691474676668E-4</c:v>
                </c:pt>
                <c:pt idx="8611">
                  <c:v>1.3786197420734418E-2</c:v>
                </c:pt>
                <c:pt idx="8613">
                  <c:v>2.0115875153775883E-2</c:v>
                </c:pt>
                <c:pt idx="8614">
                  <c:v>1.5669827139339211E-2</c:v>
                </c:pt>
                <c:pt idx="8615">
                  <c:v>5.6869196684062491E-3</c:v>
                </c:pt>
                <c:pt idx="8616">
                  <c:v>4.0569015472270431E-2</c:v>
                </c:pt>
                <c:pt idx="8618">
                  <c:v>4.0053706917594946E-3</c:v>
                </c:pt>
                <c:pt idx="8620">
                  <c:v>1.9612643562369565E-3</c:v>
                </c:pt>
                <c:pt idx="8621">
                  <c:v>7.6096411682821559E-3</c:v>
                </c:pt>
                <c:pt idx="8624">
                  <c:v>2.1175009967304998E-3</c:v>
                </c:pt>
                <c:pt idx="8625">
                  <c:v>3.1300953471138048E-4</c:v>
                </c:pt>
                <c:pt idx="8627">
                  <c:v>2.5796619199870566E-3</c:v>
                </c:pt>
                <c:pt idx="8628">
                  <c:v>2.4114622337848648E-3</c:v>
                </c:pt>
                <c:pt idx="8630">
                  <c:v>5.7940374081419796E-3</c:v>
                </c:pt>
                <c:pt idx="8631">
                  <c:v>3.261994766691229E-4</c:v>
                </c:pt>
                <c:pt idx="8632">
                  <c:v>8.7149467351016875E-4</c:v>
                </c:pt>
                <c:pt idx="8633">
                  <c:v>1.3480785004136317E-3</c:v>
                </c:pt>
                <c:pt idx="8634">
                  <c:v>3.4203871661740892E-3</c:v>
                </c:pt>
                <c:pt idx="8635">
                  <c:v>1.5207323107623602E-4</c:v>
                </c:pt>
                <c:pt idx="8636">
                  <c:v>3.8552407087858961E-4</c:v>
                </c:pt>
                <c:pt idx="8641">
                  <c:v>6.4201143561153659E-4</c:v>
                </c:pt>
                <c:pt idx="8642">
                  <c:v>2.1947043912699921E-3</c:v>
                </c:pt>
                <c:pt idx="8643">
                  <c:v>4.1313528709008176E-4</c:v>
                </c:pt>
                <c:pt idx="8644">
                  <c:v>2.9482424264430755E-3</c:v>
                </c:pt>
                <c:pt idx="8645">
                  <c:v>3.3937326996897094E-3</c:v>
                </c:pt>
                <c:pt idx="8646">
                  <c:v>2.4349807881622267E-3</c:v>
                </c:pt>
                <c:pt idx="8647">
                  <c:v>1.0171935352793705E-3</c:v>
                </c:pt>
                <c:pt idx="8648">
                  <c:v>5.5242619478535213E-3</c:v>
                </c:pt>
                <c:pt idx="8650">
                  <c:v>1.5037785476183108E-3</c:v>
                </c:pt>
                <c:pt idx="8652">
                  <c:v>1.7421712299456469E-2</c:v>
                </c:pt>
                <c:pt idx="8654">
                  <c:v>1.80885035085931E-4</c:v>
                </c:pt>
                <c:pt idx="8657">
                  <c:v>9.571724716788615E-4</c:v>
                </c:pt>
                <c:pt idx="8658">
                  <c:v>4.8422246213634746E-3</c:v>
                </c:pt>
                <c:pt idx="8661">
                  <c:v>7.969619245441123E-3</c:v>
                </c:pt>
                <c:pt idx="8662">
                  <c:v>1.5928867351228857E-3</c:v>
                </c:pt>
                <c:pt idx="8664">
                  <c:v>1.8534024348234115E-2</c:v>
                </c:pt>
                <c:pt idx="8667">
                  <c:v>9.3023852896758682E-3</c:v>
                </c:pt>
                <c:pt idx="8668">
                  <c:v>9.7193603023688999E-4</c:v>
                </c:pt>
                <c:pt idx="8669">
                  <c:v>7.4629563486498162E-3</c:v>
                </c:pt>
                <c:pt idx="8670">
                  <c:v>5.1761861991546703E-3</c:v>
                </c:pt>
                <c:pt idx="8671">
                  <c:v>2.6824225902665243E-3</c:v>
                </c:pt>
                <c:pt idx="8672">
                  <c:v>5.4666491110087652E-3</c:v>
                </c:pt>
                <c:pt idx="8673">
                  <c:v>4.1260443954406461E-3</c:v>
                </c:pt>
                <c:pt idx="8675">
                  <c:v>5.1907239543972803E-3</c:v>
                </c:pt>
                <c:pt idx="8676">
                  <c:v>6.2443735774752869E-4</c:v>
                </c:pt>
                <c:pt idx="8677">
                  <c:v>6.5839171777527716E-3</c:v>
                </c:pt>
                <c:pt idx="8678">
                  <c:v>1.0755637317607245E-2</c:v>
                </c:pt>
                <c:pt idx="8680">
                  <c:v>9.2292803116857255E-4</c:v>
                </c:pt>
                <c:pt idx="8681">
                  <c:v>4.6200855768208067E-3</c:v>
                </c:pt>
                <c:pt idx="8682">
                  <c:v>1.2412470631762637E-2</c:v>
                </c:pt>
                <c:pt idx="8683">
                  <c:v>1.5288752504445178E-2</c:v>
                </c:pt>
                <c:pt idx="8684">
                  <c:v>9.6272520837891971E-3</c:v>
                </c:pt>
                <c:pt idx="8686">
                  <c:v>8.0603027738311676E-3</c:v>
                </c:pt>
                <c:pt idx="8687">
                  <c:v>7.765345602227104E-4</c:v>
                </c:pt>
                <c:pt idx="8688">
                  <c:v>2.4087863830016426E-3</c:v>
                </c:pt>
                <c:pt idx="8689">
                  <c:v>8.146382761595336E-3</c:v>
                </c:pt>
                <c:pt idx="8692">
                  <c:v>1.9240119956307897E-2</c:v>
                </c:pt>
                <c:pt idx="8693">
                  <c:v>5.6756843713102274E-4</c:v>
                </c:pt>
                <c:pt idx="8694">
                  <c:v>3.3785986479518862E-3</c:v>
                </c:pt>
                <c:pt idx="8697">
                  <c:v>3.3766463570428332E-4</c:v>
                </c:pt>
                <c:pt idx="8699">
                  <c:v>9.1402940769664198E-4</c:v>
                </c:pt>
                <c:pt idx="8700">
                  <c:v>1.721178149912261E-2</c:v>
                </c:pt>
                <c:pt idx="8701">
                  <c:v>6.9336301313525786E-3</c:v>
                </c:pt>
                <c:pt idx="8702">
                  <c:v>2.6868783523857874E-3</c:v>
                </c:pt>
                <c:pt idx="8704">
                  <c:v>1.063935895277603E-2</c:v>
                </c:pt>
                <c:pt idx="8705">
                  <c:v>1.1239731418749262E-3</c:v>
                </c:pt>
                <c:pt idx="8706">
                  <c:v>6.5471853870805374E-3</c:v>
                </c:pt>
                <c:pt idx="8707">
                  <c:v>9.737243947773852E-3</c:v>
                </c:pt>
                <c:pt idx="8709">
                  <c:v>1.7236306618436788E-2</c:v>
                </c:pt>
                <c:pt idx="8710">
                  <c:v>2.6130830434226262E-3</c:v>
                </c:pt>
                <c:pt idx="8711">
                  <c:v>1.7130475753426067E-2</c:v>
                </c:pt>
                <c:pt idx="8712">
                  <c:v>2.3587529290755821E-3</c:v>
                </c:pt>
                <c:pt idx="8713">
                  <c:v>4.1917615644771191E-3</c:v>
                </c:pt>
                <c:pt idx="8714">
                  <c:v>3.0942879963660051E-3</c:v>
                </c:pt>
                <c:pt idx="8716">
                  <c:v>4.0530208312482323E-2</c:v>
                </c:pt>
                <c:pt idx="8719">
                  <c:v>1.3328251328136843E-3</c:v>
                </c:pt>
                <c:pt idx="8720">
                  <c:v>7.0721159182106277E-3</c:v>
                </c:pt>
                <c:pt idx="8722">
                  <c:v>1.6431909873075245E-3</c:v>
                </c:pt>
                <c:pt idx="8724">
                  <c:v>2.9546824588575693E-3</c:v>
                </c:pt>
                <c:pt idx="8725">
                  <c:v>9.6290660917508519E-4</c:v>
                </c:pt>
                <c:pt idx="8726">
                  <c:v>2.6816393304421155E-3</c:v>
                </c:pt>
                <c:pt idx="8727">
                  <c:v>2.3715561871867977E-3</c:v>
                </c:pt>
                <c:pt idx="8728">
                  <c:v>9.271245261256526E-3</c:v>
                </c:pt>
                <c:pt idx="8729">
                  <c:v>7.3249593065545498E-3</c:v>
                </c:pt>
                <c:pt idx="8730">
                  <c:v>1.0183458121854706E-2</c:v>
                </c:pt>
                <c:pt idx="8731">
                  <c:v>2.7016398791381973E-4</c:v>
                </c:pt>
                <c:pt idx="8732">
                  <c:v>2.3292593280692546E-4</c:v>
                </c:pt>
                <c:pt idx="8733">
                  <c:v>2.1529594481251666E-3</c:v>
                </c:pt>
                <c:pt idx="8734">
                  <c:v>2.1158587544897406E-3</c:v>
                </c:pt>
                <c:pt idx="8735">
                  <c:v>2.8429860278011553E-4</c:v>
                </c:pt>
                <c:pt idx="8736">
                  <c:v>5.220226761790223E-4</c:v>
                </c:pt>
                <c:pt idx="8737">
                  <c:v>3.2574820528207507E-3</c:v>
                </c:pt>
                <c:pt idx="8738">
                  <c:v>5.3404561549825636E-3</c:v>
                </c:pt>
                <c:pt idx="8739">
                  <c:v>2.5739072361976594E-3</c:v>
                </c:pt>
                <c:pt idx="8740">
                  <c:v>1.1984938064352028E-2</c:v>
                </c:pt>
                <c:pt idx="8742">
                  <c:v>7.6267036119395211E-3</c:v>
                </c:pt>
                <c:pt idx="8743">
                  <c:v>3.9536872002597043E-4</c:v>
                </c:pt>
                <c:pt idx="8744">
                  <c:v>1.3720240664024451E-3</c:v>
                </c:pt>
                <c:pt idx="8747">
                  <c:v>5.8602374555883512E-4</c:v>
                </c:pt>
                <c:pt idx="8748">
                  <c:v>1.541021720485483E-3</c:v>
                </c:pt>
                <c:pt idx="8749">
                  <c:v>5.1730046346826382E-4</c:v>
                </c:pt>
                <c:pt idx="8750">
                  <c:v>7.6941001026355573E-4</c:v>
                </c:pt>
                <c:pt idx="8751">
                  <c:v>4.2213088217009522E-4</c:v>
                </c:pt>
                <c:pt idx="8752">
                  <c:v>1.2356549595601729E-3</c:v>
                </c:pt>
                <c:pt idx="8754">
                  <c:v>3.355829884425128E-4</c:v>
                </c:pt>
                <c:pt idx="8756">
                  <c:v>1.4151239361157909E-3</c:v>
                </c:pt>
                <c:pt idx="8757">
                  <c:v>4.1970648384487611E-4</c:v>
                </c:pt>
                <c:pt idx="8761">
                  <c:v>8.4815945640842822E-4</c:v>
                </c:pt>
                <c:pt idx="8764">
                  <c:v>1.898816530306012E-3</c:v>
                </c:pt>
                <c:pt idx="8765">
                  <c:v>7.9455137944604653E-4</c:v>
                </c:pt>
                <c:pt idx="8766">
                  <c:v>1.8426704822167245E-3</c:v>
                </c:pt>
                <c:pt idx="8767">
                  <c:v>8.6729087885520058E-4</c:v>
                </c:pt>
                <c:pt idx="8770">
                  <c:v>1.1735340360196794E-3</c:v>
                </c:pt>
                <c:pt idx="8771">
                  <c:v>1.9518179651654736E-3</c:v>
                </c:pt>
                <c:pt idx="8773">
                  <c:v>1.170741462676079E-3</c:v>
                </c:pt>
                <c:pt idx="8776">
                  <c:v>9.7959262052855654E-4</c:v>
                </c:pt>
                <c:pt idx="8777">
                  <c:v>1.2809183168974599E-3</c:v>
                </c:pt>
                <c:pt idx="8778">
                  <c:v>1.3051901104890202E-3</c:v>
                </c:pt>
                <c:pt idx="8779">
                  <c:v>1.7330369156164968E-3</c:v>
                </c:pt>
                <c:pt idx="8780">
                  <c:v>3.1642690058260499E-4</c:v>
                </c:pt>
                <c:pt idx="8789">
                  <c:v>8.3604542974253864E-4</c:v>
                </c:pt>
                <c:pt idx="8790">
                  <c:v>4.0535640827318647E-4</c:v>
                </c:pt>
                <c:pt idx="8791">
                  <c:v>1.4170821104851777E-3</c:v>
                </c:pt>
                <c:pt idx="8792">
                  <c:v>1.4160124198204385E-3</c:v>
                </c:pt>
                <c:pt idx="8793">
                  <c:v>2.7967618037875301E-3</c:v>
                </c:pt>
                <c:pt idx="8794">
                  <c:v>1.0324029746961243E-3</c:v>
                </c:pt>
                <c:pt idx="8795">
                  <c:v>2.31108777407198E-3</c:v>
                </c:pt>
                <c:pt idx="8796">
                  <c:v>1.0036280058461427E-3</c:v>
                </c:pt>
                <c:pt idx="8797">
                  <c:v>7.5310882537452115E-3</c:v>
                </c:pt>
                <c:pt idx="8798">
                  <c:v>3.9642714666934392E-3</c:v>
                </c:pt>
                <c:pt idx="8800">
                  <c:v>2.5525136614767243E-3</c:v>
                </c:pt>
                <c:pt idx="8801">
                  <c:v>8.5122573420795041E-3</c:v>
                </c:pt>
                <c:pt idx="8802">
                  <c:v>2.6136338190372041E-3</c:v>
                </c:pt>
                <c:pt idx="8804">
                  <c:v>7.1258746765691719E-4</c:v>
                </c:pt>
                <c:pt idx="8805">
                  <c:v>2.1221292043200239E-3</c:v>
                </c:pt>
                <c:pt idx="8806">
                  <c:v>4.9008649899401156E-3</c:v>
                </c:pt>
                <c:pt idx="8807">
                  <c:v>2.5993621980793633E-3</c:v>
                </c:pt>
                <c:pt idx="8808">
                  <c:v>6.9063650961169302E-4</c:v>
                </c:pt>
                <c:pt idx="8809">
                  <c:v>1.6892025502404651E-3</c:v>
                </c:pt>
                <c:pt idx="8810">
                  <c:v>6.3848664049922328E-4</c:v>
                </c:pt>
                <c:pt idx="8813">
                  <c:v>8.6500282819184748E-4</c:v>
                </c:pt>
                <c:pt idx="8815">
                  <c:v>3.3384163303685132E-4</c:v>
                </c:pt>
                <c:pt idx="8817">
                  <c:v>2.8465019830705373E-3</c:v>
                </c:pt>
                <c:pt idx="8820">
                  <c:v>3.5101280806470341E-3</c:v>
                </c:pt>
                <c:pt idx="8821">
                  <c:v>1.5587954060921035E-3</c:v>
                </c:pt>
                <c:pt idx="8822">
                  <c:v>2.2517757486103991E-3</c:v>
                </c:pt>
                <c:pt idx="8823">
                  <c:v>2.0736384763337941E-3</c:v>
                </c:pt>
                <c:pt idx="8827">
                  <c:v>3.857556431326892E-3</c:v>
                </c:pt>
                <c:pt idx="8830">
                  <c:v>6.6427878399600631E-3</c:v>
                </c:pt>
                <c:pt idx="8831">
                  <c:v>2.1736567407582585E-3</c:v>
                </c:pt>
                <c:pt idx="8832">
                  <c:v>1.486229002132546E-3</c:v>
                </c:pt>
                <c:pt idx="8839">
                  <c:v>1.2574074655194187E-3</c:v>
                </c:pt>
                <c:pt idx="8841">
                  <c:v>7.4007396722383146E-4</c:v>
                </c:pt>
                <c:pt idx="8842">
                  <c:v>9.1154386813232808E-4</c:v>
                </c:pt>
                <c:pt idx="8844">
                  <c:v>4.6322272899392561E-4</c:v>
                </c:pt>
                <c:pt idx="8847">
                  <c:v>1.0357869419872795E-3</c:v>
                </c:pt>
                <c:pt idx="8849">
                  <c:v>1.2963049625109486E-3</c:v>
                </c:pt>
                <c:pt idx="8852">
                  <c:v>1.4359055978852057E-3</c:v>
                </c:pt>
                <c:pt idx="8861">
                  <c:v>2.2748250675282142E-3</c:v>
                </c:pt>
                <c:pt idx="8862">
                  <c:v>8.7306215150636819E-3</c:v>
                </c:pt>
                <c:pt idx="8867">
                  <c:v>3.5796522513907147E-4</c:v>
                </c:pt>
                <c:pt idx="8868">
                  <c:v>3.1043053984136448E-4</c:v>
                </c:pt>
                <c:pt idx="8874">
                  <c:v>2.481008216048664E-4</c:v>
                </c:pt>
                <c:pt idx="8876">
                  <c:v>2.6486157442881499E-2</c:v>
                </c:pt>
                <c:pt idx="8877">
                  <c:v>3.6457645665125492E-3</c:v>
                </c:pt>
                <c:pt idx="8878">
                  <c:v>2.3087335226417385E-2</c:v>
                </c:pt>
                <c:pt idx="8879">
                  <c:v>1.7030199472842898E-4</c:v>
                </c:pt>
                <c:pt idx="8882">
                  <c:v>2.7020704036150506E-4</c:v>
                </c:pt>
                <c:pt idx="8885">
                  <c:v>2.8847123824467828E-3</c:v>
                </c:pt>
                <c:pt idx="8887">
                  <c:v>1.218374383335812E-4</c:v>
                </c:pt>
                <c:pt idx="8888">
                  <c:v>3.138719144481327E-3</c:v>
                </c:pt>
                <c:pt idx="8889">
                  <c:v>2.0478467792636556E-3</c:v>
                </c:pt>
                <c:pt idx="8890">
                  <c:v>5.6622374029444242E-4</c:v>
                </c:pt>
                <c:pt idx="8891">
                  <c:v>1.1943145487480265E-3</c:v>
                </c:pt>
                <c:pt idx="8892">
                  <c:v>2.418883160673912E-4</c:v>
                </c:pt>
                <c:pt idx="8893">
                  <c:v>1.5827365934033672E-3</c:v>
                </c:pt>
                <c:pt idx="8894">
                  <c:v>1.1036940472658851E-3</c:v>
                </c:pt>
                <c:pt idx="8896">
                  <c:v>2.9232337101031604E-4</c:v>
                </c:pt>
                <c:pt idx="8898">
                  <c:v>7.3063989268179735E-4</c:v>
                </c:pt>
                <c:pt idx="8899">
                  <c:v>1.705854874306446E-4</c:v>
                </c:pt>
                <c:pt idx="8900">
                  <c:v>1.4894692582495806E-3</c:v>
                </c:pt>
                <c:pt idx="8902">
                  <c:v>6.4703364810135122E-4</c:v>
                </c:pt>
                <c:pt idx="8903">
                  <c:v>2.0387146726314753E-3</c:v>
                </c:pt>
                <c:pt idx="8904">
                  <c:v>2.3322208919039343E-3</c:v>
                </c:pt>
                <c:pt idx="8905">
                  <c:v>1.0453633411222111E-3</c:v>
                </c:pt>
                <c:pt idx="8906">
                  <c:v>6.4173490289791022E-4</c:v>
                </c:pt>
                <c:pt idx="8907">
                  <c:v>7.4937908247631115E-4</c:v>
                </c:pt>
                <c:pt idx="8908">
                  <c:v>1.9367887726248396E-3</c:v>
                </c:pt>
                <c:pt idx="8909">
                  <c:v>1.442715957263404E-3</c:v>
                </c:pt>
                <c:pt idx="8910">
                  <c:v>1.7414061338184275E-3</c:v>
                </c:pt>
                <c:pt idx="8912">
                  <c:v>1.685067329645234E-3</c:v>
                </c:pt>
                <c:pt idx="8913">
                  <c:v>5.6643857272783136E-4</c:v>
                </c:pt>
                <c:pt idx="8917">
                  <c:v>3.5579340851791202E-4</c:v>
                </c:pt>
                <c:pt idx="8920">
                  <c:v>1.1076827471389375E-3</c:v>
                </c:pt>
                <c:pt idx="8922">
                  <c:v>3.6837974098940347E-4</c:v>
                </c:pt>
                <c:pt idx="8923">
                  <c:v>3.0350411449768625E-4</c:v>
                </c:pt>
                <c:pt idx="8925">
                  <c:v>1.9171070677332462E-3</c:v>
                </c:pt>
                <c:pt idx="8926">
                  <c:v>2.9235877255626812E-3</c:v>
                </c:pt>
                <c:pt idx="8927">
                  <c:v>7.9208672729001251E-4</c:v>
                </c:pt>
                <c:pt idx="8929">
                  <c:v>1.3195218421307052E-3</c:v>
                </c:pt>
                <c:pt idx="8934">
                  <c:v>2.0763638388376659E-3</c:v>
                </c:pt>
                <c:pt idx="8935">
                  <c:v>4.2076561275897293E-4</c:v>
                </c:pt>
                <c:pt idx="8937">
                  <c:v>3.9607334177087125E-4</c:v>
                </c:pt>
                <c:pt idx="8938">
                  <c:v>3.6979559939885457E-4</c:v>
                </c:pt>
                <c:pt idx="8940">
                  <c:v>2.3573305336602806E-4</c:v>
                </c:pt>
                <c:pt idx="8942">
                  <c:v>2.7418649911621986E-4</c:v>
                </c:pt>
                <c:pt idx="8949">
                  <c:v>4.1292034835282241E-3</c:v>
                </c:pt>
                <c:pt idx="8951">
                  <c:v>1.0772493289459119E-3</c:v>
                </c:pt>
                <c:pt idx="8960">
                  <c:v>2.6602545457406391E-4</c:v>
                </c:pt>
                <c:pt idx="8963">
                  <c:v>2.4173388308728768E-3</c:v>
                </c:pt>
                <c:pt idx="8964">
                  <c:v>4.1322013172018489E-4</c:v>
                </c:pt>
                <c:pt idx="8967">
                  <c:v>6.9250723943365712E-4</c:v>
                </c:pt>
                <c:pt idx="8970">
                  <c:v>6.5181337224018889E-3</c:v>
                </c:pt>
                <c:pt idx="8971">
                  <c:v>7.4044947268697547E-3</c:v>
                </c:pt>
                <c:pt idx="8972">
                  <c:v>1.193245906071589E-2</c:v>
                </c:pt>
                <c:pt idx="8973">
                  <c:v>2.3593684793478255E-3</c:v>
                </c:pt>
                <c:pt idx="8974">
                  <c:v>1.0708103508871997E-3</c:v>
                </c:pt>
                <c:pt idx="8975">
                  <c:v>2.189223256160625E-3</c:v>
                </c:pt>
                <c:pt idx="8976">
                  <c:v>8.5720984184648463E-3</c:v>
                </c:pt>
                <c:pt idx="8978">
                  <c:v>1.1558165446820079E-3</c:v>
                </c:pt>
                <c:pt idx="8979">
                  <c:v>2.0321391096033157E-3</c:v>
                </c:pt>
                <c:pt idx="8980">
                  <c:v>8.889049789105437E-4</c:v>
                </c:pt>
                <c:pt idx="8981">
                  <c:v>5.9637383282828624E-4</c:v>
                </c:pt>
                <c:pt idx="8982">
                  <c:v>4.4151007321778703E-3</c:v>
                </c:pt>
                <c:pt idx="8984">
                  <c:v>3.7414366217587968E-4</c:v>
                </c:pt>
                <c:pt idx="8986">
                  <c:v>6.0890025382715658E-3</c:v>
                </c:pt>
                <c:pt idx="8987">
                  <c:v>4.1993900030558914E-3</c:v>
                </c:pt>
                <c:pt idx="8988">
                  <c:v>8.7044968313500122E-3</c:v>
                </c:pt>
                <c:pt idx="8990">
                  <c:v>1.6060681125072507E-3</c:v>
                </c:pt>
                <c:pt idx="8991">
                  <c:v>8.3143832068053418E-3</c:v>
                </c:pt>
                <c:pt idx="8992">
                  <c:v>1.6722509528672373E-3</c:v>
                </c:pt>
                <c:pt idx="8994">
                  <c:v>3.7526980098189996E-4</c:v>
                </c:pt>
                <c:pt idx="8999">
                  <c:v>9.9138342915725116E-4</c:v>
                </c:pt>
                <c:pt idx="9000">
                  <c:v>3.8362978550800453E-4</c:v>
                </c:pt>
                <c:pt idx="9003">
                  <c:v>3.1538869182383524E-3</c:v>
                </c:pt>
                <c:pt idx="9004">
                  <c:v>1.0004655238493273E-2</c:v>
                </c:pt>
                <c:pt idx="9006">
                  <c:v>8.0204341878738691E-3</c:v>
                </c:pt>
                <c:pt idx="9007">
                  <c:v>2.5370970758802434E-3</c:v>
                </c:pt>
                <c:pt idx="9008">
                  <c:v>5.426328719953669E-4</c:v>
                </c:pt>
                <c:pt idx="9009">
                  <c:v>1.3424807419773694E-3</c:v>
                </c:pt>
                <c:pt idx="9010">
                  <c:v>3.6538883356497724E-3</c:v>
                </c:pt>
                <c:pt idx="9013">
                  <c:v>5.1738288183964583E-3</c:v>
                </c:pt>
                <c:pt idx="9014">
                  <c:v>5.7606380962265174E-3</c:v>
                </c:pt>
                <c:pt idx="9015">
                  <c:v>6.5387249385737084E-3</c:v>
                </c:pt>
                <c:pt idx="9018">
                  <c:v>5.45193774430245E-4</c:v>
                </c:pt>
                <c:pt idx="9019">
                  <c:v>1.1712040933202119E-3</c:v>
                </c:pt>
                <c:pt idx="9020">
                  <c:v>2.7235341599781809E-4</c:v>
                </c:pt>
                <c:pt idx="9021">
                  <c:v>7.2830809348920617E-4</c:v>
                </c:pt>
                <c:pt idx="9023">
                  <c:v>1.5234430352934379E-3</c:v>
                </c:pt>
                <c:pt idx="9026">
                  <c:v>6.9687779868993086E-3</c:v>
                </c:pt>
                <c:pt idx="9027">
                  <c:v>5.6802663524276877E-4</c:v>
                </c:pt>
                <c:pt idx="9031">
                  <c:v>4.2411843686112278E-3</c:v>
                </c:pt>
                <c:pt idx="9032">
                  <c:v>3.6809164509387905E-4</c:v>
                </c:pt>
                <c:pt idx="9033">
                  <c:v>7.82450967304264E-4</c:v>
                </c:pt>
                <c:pt idx="9034">
                  <c:v>3.7005139099089784E-3</c:v>
                </c:pt>
                <c:pt idx="9035">
                  <c:v>2.3202799975900949E-3</c:v>
                </c:pt>
                <c:pt idx="9042">
                  <c:v>6.2282753384606182E-4</c:v>
                </c:pt>
                <c:pt idx="9043">
                  <c:v>5.1459935280130371E-4</c:v>
                </c:pt>
                <c:pt idx="9045">
                  <c:v>1.0032889450796202E-3</c:v>
                </c:pt>
                <c:pt idx="9047">
                  <c:v>1.4373449498223483E-3</c:v>
                </c:pt>
                <c:pt idx="9048">
                  <c:v>1.7116274498932761E-3</c:v>
                </c:pt>
                <c:pt idx="9049">
                  <c:v>5.4039558856298561E-3</c:v>
                </c:pt>
                <c:pt idx="9050">
                  <c:v>2.2206043673713141E-3</c:v>
                </c:pt>
                <c:pt idx="9052">
                  <c:v>1.9049187942633981E-3</c:v>
                </c:pt>
                <c:pt idx="9053">
                  <c:v>3.2677525300264655E-3</c:v>
                </c:pt>
                <c:pt idx="9055">
                  <c:v>3.1088351713472228E-4</c:v>
                </c:pt>
                <c:pt idx="9056">
                  <c:v>1.6048797989608905E-3</c:v>
                </c:pt>
                <c:pt idx="9057">
                  <c:v>5.3478066356067743E-4</c:v>
                </c:pt>
                <c:pt idx="9060">
                  <c:v>1.2630764393627177E-2</c:v>
                </c:pt>
                <c:pt idx="9062">
                  <c:v>5.6863381775470686E-4</c:v>
                </c:pt>
                <c:pt idx="9063">
                  <c:v>1.6519084455801239E-3</c:v>
                </c:pt>
                <c:pt idx="9064">
                  <c:v>1.6821857653657283E-4</c:v>
                </c:pt>
                <c:pt idx="9065">
                  <c:v>4.5028450341908193E-4</c:v>
                </c:pt>
                <c:pt idx="9067">
                  <c:v>1.0444980034213188E-3</c:v>
                </c:pt>
                <c:pt idx="9068">
                  <c:v>1.0518260241999813E-3</c:v>
                </c:pt>
                <c:pt idx="9070">
                  <c:v>1.6777983428670964E-3</c:v>
                </c:pt>
                <c:pt idx="9072">
                  <c:v>3.9547501477248392E-3</c:v>
                </c:pt>
                <c:pt idx="9074">
                  <c:v>3.4305068283285321E-4</c:v>
                </c:pt>
                <c:pt idx="9075">
                  <c:v>2.2516130255408741E-3</c:v>
                </c:pt>
                <c:pt idx="9077">
                  <c:v>5.8792830539911838E-3</c:v>
                </c:pt>
                <c:pt idx="9078">
                  <c:v>1.8208525000190805E-2</c:v>
                </c:pt>
                <c:pt idx="9079">
                  <c:v>1.9150466010061649E-3</c:v>
                </c:pt>
                <c:pt idx="9080">
                  <c:v>2.0475326127468208E-2</c:v>
                </c:pt>
                <c:pt idx="9081">
                  <c:v>1.6659336340694136E-2</c:v>
                </c:pt>
                <c:pt idx="9082">
                  <c:v>4.5337999871980254E-3</c:v>
                </c:pt>
                <c:pt idx="9083">
                  <c:v>3.1234993029144557E-3</c:v>
                </c:pt>
                <c:pt idx="9085">
                  <c:v>2.6577034149097766E-3</c:v>
                </c:pt>
                <c:pt idx="9086">
                  <c:v>1.2134599665274053E-3</c:v>
                </c:pt>
                <c:pt idx="9087">
                  <c:v>7.0337206505721511E-4</c:v>
                </c:pt>
                <c:pt idx="9090">
                  <c:v>4.0814582743910151E-4</c:v>
                </c:pt>
                <c:pt idx="9093">
                  <c:v>4.8859504178638585E-4</c:v>
                </c:pt>
                <c:pt idx="9094">
                  <c:v>2.4921798226128472E-4</c:v>
                </c:pt>
                <c:pt idx="9095">
                  <c:v>6.5938331367159752E-4</c:v>
                </c:pt>
                <c:pt idx="9096">
                  <c:v>6.0956601673922339E-3</c:v>
                </c:pt>
                <c:pt idx="9097">
                  <c:v>4.6975223577679056E-3</c:v>
                </c:pt>
                <c:pt idx="9099">
                  <c:v>4.5545771569983282E-3</c:v>
                </c:pt>
                <c:pt idx="9100">
                  <c:v>9.2643214085409665E-4</c:v>
                </c:pt>
                <c:pt idx="9101">
                  <c:v>1.6106433120496588E-3</c:v>
                </c:pt>
                <c:pt idx="9102">
                  <c:v>4.5138642181212838E-4</c:v>
                </c:pt>
                <c:pt idx="9106">
                  <c:v>1.4546087630301712E-3</c:v>
                </c:pt>
                <c:pt idx="9107">
                  <c:v>6.4238015325618859E-3</c:v>
                </c:pt>
                <c:pt idx="9108">
                  <c:v>5.5598473449249312E-3</c:v>
                </c:pt>
                <c:pt idx="9109">
                  <c:v>2.475650580319773E-3</c:v>
                </c:pt>
                <c:pt idx="9110">
                  <c:v>1.6103484682771204E-3</c:v>
                </c:pt>
                <c:pt idx="9114">
                  <c:v>7.1571168261684473E-4</c:v>
                </c:pt>
                <c:pt idx="9116">
                  <c:v>1.8812356234416155E-2</c:v>
                </c:pt>
                <c:pt idx="9119">
                  <c:v>2.8631463461301497E-3</c:v>
                </c:pt>
                <c:pt idx="9121">
                  <c:v>1.4221464732249052E-3</c:v>
                </c:pt>
                <c:pt idx="9122">
                  <c:v>3.5251871391590232E-3</c:v>
                </c:pt>
                <c:pt idx="9123">
                  <c:v>4.7985754083055328E-3</c:v>
                </c:pt>
                <c:pt idx="9125">
                  <c:v>8.4422420201610126E-3</c:v>
                </c:pt>
                <c:pt idx="9126">
                  <c:v>1.0060959668187093E-3</c:v>
                </c:pt>
                <c:pt idx="9127">
                  <c:v>6.2507869136013412E-4</c:v>
                </c:pt>
                <c:pt idx="9128">
                  <c:v>1.111172163032833E-3</c:v>
                </c:pt>
                <c:pt idx="9130">
                  <c:v>1.5163139336183461E-4</c:v>
                </c:pt>
                <c:pt idx="9131">
                  <c:v>1.1428065683354717E-3</c:v>
                </c:pt>
                <c:pt idx="9132">
                  <c:v>8.2080755083578628E-4</c:v>
                </c:pt>
                <c:pt idx="9133">
                  <c:v>1.4903136905561232E-3</c:v>
                </c:pt>
                <c:pt idx="9134">
                  <c:v>5.4127119196795241E-3</c:v>
                </c:pt>
                <c:pt idx="9135">
                  <c:v>1.5898708045692816E-3</c:v>
                </c:pt>
                <c:pt idx="9137">
                  <c:v>8.9601703537387379E-4</c:v>
                </c:pt>
                <c:pt idx="9139">
                  <c:v>4.4240939354983086E-3</c:v>
                </c:pt>
                <c:pt idx="9140">
                  <c:v>1.4118651522800675E-3</c:v>
                </c:pt>
                <c:pt idx="9142">
                  <c:v>3.6799021110583648E-4</c:v>
                </c:pt>
                <c:pt idx="9143">
                  <c:v>2.1665448124715209E-3</c:v>
                </c:pt>
                <c:pt idx="9145">
                  <c:v>4.9140726766023256E-3</c:v>
                </c:pt>
                <c:pt idx="9146">
                  <c:v>2.8812879241722983E-3</c:v>
                </c:pt>
                <c:pt idx="9147">
                  <c:v>1.2504327903742527E-3</c:v>
                </c:pt>
                <c:pt idx="9148">
                  <c:v>2.4758797402078423E-3</c:v>
                </c:pt>
                <c:pt idx="9149">
                  <c:v>6.4818552435225477E-4</c:v>
                </c:pt>
                <c:pt idx="9151">
                  <c:v>1.5117797913103558E-3</c:v>
                </c:pt>
                <c:pt idx="9153">
                  <c:v>8.8795996354309689E-4</c:v>
                </c:pt>
                <c:pt idx="9155">
                  <c:v>1.0391701162374958E-3</c:v>
                </c:pt>
                <c:pt idx="9156">
                  <c:v>6.1239966116858181E-4</c:v>
                </c:pt>
                <c:pt idx="9157">
                  <c:v>1.6462465475805081E-3</c:v>
                </c:pt>
                <c:pt idx="9159">
                  <c:v>5.8835852092904641E-4</c:v>
                </c:pt>
                <c:pt idx="9160">
                  <c:v>2.2045493631458642E-3</c:v>
                </c:pt>
                <c:pt idx="9161">
                  <c:v>6.9073972136762746E-3</c:v>
                </c:pt>
                <c:pt idx="9162">
                  <c:v>4.5944650587535739E-3</c:v>
                </c:pt>
                <c:pt idx="9164">
                  <c:v>2.8999402768110105E-3</c:v>
                </c:pt>
                <c:pt idx="9165">
                  <c:v>1.7829574071043337E-3</c:v>
                </c:pt>
                <c:pt idx="9167">
                  <c:v>4.3925576082312596E-4</c:v>
                </c:pt>
                <c:pt idx="9168">
                  <c:v>1.2516890987048787E-3</c:v>
                </c:pt>
                <c:pt idx="9169">
                  <c:v>7.0805211780144922E-3</c:v>
                </c:pt>
                <c:pt idx="9170">
                  <c:v>1.4991947848463133E-3</c:v>
                </c:pt>
                <c:pt idx="9171">
                  <c:v>8.101439717545059E-4</c:v>
                </c:pt>
                <c:pt idx="9172">
                  <c:v>1.4936196898496372E-2</c:v>
                </c:pt>
                <c:pt idx="9173">
                  <c:v>6.880919205416229E-4</c:v>
                </c:pt>
                <c:pt idx="9174">
                  <c:v>2.9803134559808653E-4</c:v>
                </c:pt>
                <c:pt idx="9175">
                  <c:v>2.1173248969871342E-3</c:v>
                </c:pt>
                <c:pt idx="9176">
                  <c:v>3.2449796904842738E-3</c:v>
                </c:pt>
                <c:pt idx="9177">
                  <c:v>5.0548122444597202E-4</c:v>
                </c:pt>
                <c:pt idx="9178">
                  <c:v>1.6076878213042919E-3</c:v>
                </c:pt>
                <c:pt idx="9179">
                  <c:v>1.3966959689113764E-2</c:v>
                </c:pt>
                <c:pt idx="9180">
                  <c:v>3.0714424831807148E-3</c:v>
                </c:pt>
                <c:pt idx="9183">
                  <c:v>7.1150702835180721E-3</c:v>
                </c:pt>
                <c:pt idx="9184">
                  <c:v>9.0197703671794291E-3</c:v>
                </c:pt>
                <c:pt idx="9186">
                  <c:v>8.2271548097601604E-3</c:v>
                </c:pt>
                <c:pt idx="9187">
                  <c:v>8.4265148556689792E-4</c:v>
                </c:pt>
                <c:pt idx="9188">
                  <c:v>4.4828132666401981E-4</c:v>
                </c:pt>
                <c:pt idx="9189">
                  <c:v>2.7750453716811072E-3</c:v>
                </c:pt>
                <c:pt idx="9190">
                  <c:v>4.8569239287204746E-3</c:v>
                </c:pt>
                <c:pt idx="9191">
                  <c:v>6.4990953713512656E-3</c:v>
                </c:pt>
                <c:pt idx="9193">
                  <c:v>9.120481101885472E-3</c:v>
                </c:pt>
                <c:pt idx="9194">
                  <c:v>1.1920013876713757E-3</c:v>
                </c:pt>
                <c:pt idx="9195">
                  <c:v>1.6305282577044677E-2</c:v>
                </c:pt>
                <c:pt idx="9196">
                  <c:v>4.0439944085261994E-3</c:v>
                </c:pt>
                <c:pt idx="9197">
                  <c:v>4.6667376695751174E-4</c:v>
                </c:pt>
                <c:pt idx="9198">
                  <c:v>3.7586749865392705E-3</c:v>
                </c:pt>
                <c:pt idx="9201">
                  <c:v>1.152907683751477E-3</c:v>
                </c:pt>
                <c:pt idx="9202">
                  <c:v>4.5594651553720574E-4</c:v>
                </c:pt>
                <c:pt idx="9205">
                  <c:v>3.5041808690107387E-4</c:v>
                </c:pt>
                <c:pt idx="9207">
                  <c:v>3.9026095153892417E-4</c:v>
                </c:pt>
                <c:pt idx="9210">
                  <c:v>8.5299574154596297E-3</c:v>
                </c:pt>
                <c:pt idx="9211">
                  <c:v>2.672829066533045E-3</c:v>
                </c:pt>
                <c:pt idx="9212">
                  <c:v>1.0489891703943136E-3</c:v>
                </c:pt>
                <c:pt idx="9220">
                  <c:v>1.7947180537151097E-3</c:v>
                </c:pt>
                <c:pt idx="9222">
                  <c:v>1.4032238366878387E-3</c:v>
                </c:pt>
                <c:pt idx="9223">
                  <c:v>9.3258609305324242E-4</c:v>
                </c:pt>
                <c:pt idx="9224">
                  <c:v>2.390311268810545E-3</c:v>
                </c:pt>
                <c:pt idx="9227">
                  <c:v>6.4714116138079897E-4</c:v>
                </c:pt>
                <c:pt idx="9228">
                  <c:v>1.0307540317142541E-3</c:v>
                </c:pt>
                <c:pt idx="9229">
                  <c:v>5.0096211266190405E-3</c:v>
                </c:pt>
                <c:pt idx="9231">
                  <c:v>3.1478313783676209E-3</c:v>
                </c:pt>
                <c:pt idx="9232">
                  <c:v>2.2696728649610107E-3</c:v>
                </c:pt>
                <c:pt idx="9233">
                  <c:v>2.3015583874210124E-3</c:v>
                </c:pt>
                <c:pt idx="9234">
                  <c:v>7.7768418362540821E-3</c:v>
                </c:pt>
                <c:pt idx="9235">
                  <c:v>4.554479550941991E-3</c:v>
                </c:pt>
                <c:pt idx="9237">
                  <c:v>7.4047027401020664E-3</c:v>
                </c:pt>
                <c:pt idx="9240">
                  <c:v>1.2645147281784531E-3</c:v>
                </c:pt>
                <c:pt idx="9241">
                  <c:v>4.1829802494566017E-4</c:v>
                </c:pt>
                <c:pt idx="9250">
                  <c:v>3.8628161930690311E-4</c:v>
                </c:pt>
                <c:pt idx="9252">
                  <c:v>7.4152455239153391E-4</c:v>
                </c:pt>
                <c:pt idx="9257">
                  <c:v>5.2184570772918141E-4</c:v>
                </c:pt>
                <c:pt idx="9259">
                  <c:v>7.1697973026880427E-4</c:v>
                </c:pt>
                <c:pt idx="9260">
                  <c:v>1.9968646618991431E-4</c:v>
                </c:pt>
                <c:pt idx="9263">
                  <c:v>1.4599851836578609E-3</c:v>
                </c:pt>
                <c:pt idx="9264">
                  <c:v>6.7684342229098104E-4</c:v>
                </c:pt>
                <c:pt idx="9265">
                  <c:v>5.0754390259127521E-3</c:v>
                </c:pt>
                <c:pt idx="9268">
                  <c:v>1.5100090168974987E-3</c:v>
                </c:pt>
                <c:pt idx="9269">
                  <c:v>3.4891035813074605E-4</c:v>
                </c:pt>
                <c:pt idx="9270">
                  <c:v>5.7471283657821925E-4</c:v>
                </c:pt>
                <c:pt idx="9271">
                  <c:v>1.6002210969212707E-3</c:v>
                </c:pt>
                <c:pt idx="9273">
                  <c:v>6.8206809176485882E-4</c:v>
                </c:pt>
                <c:pt idx="9274">
                  <c:v>3.2626699695193851E-3</c:v>
                </c:pt>
                <c:pt idx="9275">
                  <c:v>1.1556056711995333E-3</c:v>
                </c:pt>
                <c:pt idx="9276">
                  <c:v>1.908070496071862E-3</c:v>
                </c:pt>
                <c:pt idx="9278">
                  <c:v>2.8982088708026945E-3</c:v>
                </c:pt>
                <c:pt idx="9279">
                  <c:v>1.0531370511149309E-3</c:v>
                </c:pt>
                <c:pt idx="9281">
                  <c:v>6.5613775617098906E-3</c:v>
                </c:pt>
                <c:pt idx="9283">
                  <c:v>7.3801394456660162E-4</c:v>
                </c:pt>
                <c:pt idx="9287">
                  <c:v>1.5820776235195518E-3</c:v>
                </c:pt>
                <c:pt idx="9288">
                  <c:v>1.0441539745716919E-3</c:v>
                </c:pt>
                <c:pt idx="9289">
                  <c:v>8.5360680282609339E-4</c:v>
                </c:pt>
                <c:pt idx="9290">
                  <c:v>3.506650043732878E-3</c:v>
                </c:pt>
                <c:pt idx="9291">
                  <c:v>1.2928608659296724E-3</c:v>
                </c:pt>
                <c:pt idx="9293">
                  <c:v>7.0772200917708483E-3</c:v>
                </c:pt>
                <c:pt idx="9294">
                  <c:v>2.2220430445207542E-3</c:v>
                </c:pt>
                <c:pt idx="9297">
                  <c:v>9.3445201914756147E-4</c:v>
                </c:pt>
                <c:pt idx="9299">
                  <c:v>2.1142094641906726E-3</c:v>
                </c:pt>
                <c:pt idx="9300">
                  <c:v>2.158280369945254E-3</c:v>
                </c:pt>
                <c:pt idx="9301">
                  <c:v>9.9739483195830769E-3</c:v>
                </c:pt>
                <c:pt idx="9302">
                  <c:v>1.1278402360731718E-3</c:v>
                </c:pt>
                <c:pt idx="9303">
                  <c:v>1.4618412963874102E-3</c:v>
                </c:pt>
                <c:pt idx="9304">
                  <c:v>8.4102249265034215E-4</c:v>
                </c:pt>
                <c:pt idx="9305">
                  <c:v>8.3645474603886282E-3</c:v>
                </c:pt>
                <c:pt idx="9306">
                  <c:v>2.9067822966327584E-3</c:v>
                </c:pt>
                <c:pt idx="9307">
                  <c:v>3.3621472369623265E-4</c:v>
                </c:pt>
                <c:pt idx="9308">
                  <c:v>2.2657796574710575E-3</c:v>
                </c:pt>
                <c:pt idx="9309">
                  <c:v>6.3526793417398439E-4</c:v>
                </c:pt>
                <c:pt idx="9310">
                  <c:v>3.1776047681863141E-3</c:v>
                </c:pt>
                <c:pt idx="9311">
                  <c:v>3.0509598085953328E-3</c:v>
                </c:pt>
                <c:pt idx="9312">
                  <c:v>1.8561492871655119E-3</c:v>
                </c:pt>
                <c:pt idx="9313">
                  <c:v>6.373617489340744E-4</c:v>
                </c:pt>
                <c:pt idx="9314">
                  <c:v>8.5072305582337875E-4</c:v>
                </c:pt>
                <c:pt idx="9316">
                  <c:v>2.0416673172364347E-3</c:v>
                </c:pt>
                <c:pt idx="9317">
                  <c:v>1.8341486528374454E-3</c:v>
                </c:pt>
                <c:pt idx="9318">
                  <c:v>4.8244265251463702E-4</c:v>
                </c:pt>
                <c:pt idx="9319">
                  <c:v>5.6753580461278881E-4</c:v>
                </c:pt>
                <c:pt idx="9321">
                  <c:v>4.1010313252315628E-3</c:v>
                </c:pt>
                <c:pt idx="9323">
                  <c:v>1.9656454302733489E-3</c:v>
                </c:pt>
                <c:pt idx="9324">
                  <c:v>6.1936286938832985E-3</c:v>
                </c:pt>
                <c:pt idx="9325">
                  <c:v>2.780993255624262E-3</c:v>
                </c:pt>
                <c:pt idx="9326">
                  <c:v>2.0821048565222177E-3</c:v>
                </c:pt>
                <c:pt idx="9327">
                  <c:v>1.195465070461852E-3</c:v>
                </c:pt>
                <c:pt idx="9328">
                  <c:v>6.9063763343091712E-4</c:v>
                </c:pt>
                <c:pt idx="9329">
                  <c:v>3.1409263254358858E-3</c:v>
                </c:pt>
                <c:pt idx="9330">
                  <c:v>1.5871688868033067E-3</c:v>
                </c:pt>
                <c:pt idx="9331">
                  <c:v>4.2725776880214728E-4</c:v>
                </c:pt>
                <c:pt idx="9332">
                  <c:v>3.5843205021724735E-3</c:v>
                </c:pt>
                <c:pt idx="9333">
                  <c:v>4.1060588210775359E-3</c:v>
                </c:pt>
                <c:pt idx="9334">
                  <c:v>3.1571095604117153E-3</c:v>
                </c:pt>
                <c:pt idx="9335">
                  <c:v>1.0822527127087984E-3</c:v>
                </c:pt>
                <c:pt idx="9336">
                  <c:v>1.5020216665136334E-3</c:v>
                </c:pt>
                <c:pt idx="9337">
                  <c:v>4.0601093113239207E-3</c:v>
                </c:pt>
                <c:pt idx="9339">
                  <c:v>8.6856392043231938E-4</c:v>
                </c:pt>
                <c:pt idx="9340">
                  <c:v>7.2410135532097327E-4</c:v>
                </c:pt>
                <c:pt idx="9342">
                  <c:v>2.7117358555000751E-3</c:v>
                </c:pt>
                <c:pt idx="9346">
                  <c:v>3.2491934320557373E-4</c:v>
                </c:pt>
                <c:pt idx="9349">
                  <c:v>6.4545028001250799E-3</c:v>
                </c:pt>
                <c:pt idx="9350">
                  <c:v>4.7575728465776967E-3</c:v>
                </c:pt>
                <c:pt idx="9352">
                  <c:v>1.6108464231477813E-3</c:v>
                </c:pt>
                <c:pt idx="9353">
                  <c:v>1.5623110078421937E-3</c:v>
                </c:pt>
                <c:pt idx="9358">
                  <c:v>7.0137267170282958E-3</c:v>
                </c:pt>
                <c:pt idx="9359">
                  <c:v>3.6066609764566628E-4</c:v>
                </c:pt>
                <c:pt idx="9360">
                  <c:v>1.3318546417296724E-3</c:v>
                </c:pt>
                <c:pt idx="9361">
                  <c:v>3.6702073121104169E-3</c:v>
                </c:pt>
                <c:pt idx="9363">
                  <c:v>5.6442871619473466E-3</c:v>
                </c:pt>
                <c:pt idx="9364">
                  <c:v>2.9787290891896859E-3</c:v>
                </c:pt>
                <c:pt idx="9366">
                  <c:v>5.8096658882404685E-4</c:v>
                </c:pt>
                <c:pt idx="9367">
                  <c:v>6.3774605417462877E-4</c:v>
                </c:pt>
                <c:pt idx="9371">
                  <c:v>9.1052175165442974E-4</c:v>
                </c:pt>
                <c:pt idx="9372">
                  <c:v>4.3641041031565195E-3</c:v>
                </c:pt>
                <c:pt idx="9374">
                  <c:v>1.2466733363916209E-3</c:v>
                </c:pt>
                <c:pt idx="9375">
                  <c:v>7.6541452530093259E-4</c:v>
                </c:pt>
                <c:pt idx="9376">
                  <c:v>4.5975898914419437E-3</c:v>
                </c:pt>
                <c:pt idx="9377">
                  <c:v>3.2561188799495873E-3</c:v>
                </c:pt>
                <c:pt idx="9378">
                  <c:v>2.882656755832963E-3</c:v>
                </c:pt>
                <c:pt idx="9379">
                  <c:v>1.9903206700043964E-3</c:v>
                </c:pt>
                <c:pt idx="9381">
                  <c:v>1.9148335194235863E-3</c:v>
                </c:pt>
                <c:pt idx="9382">
                  <c:v>5.4838753097639155E-4</c:v>
                </c:pt>
                <c:pt idx="9384">
                  <c:v>1.3972394091867037E-2</c:v>
                </c:pt>
                <c:pt idx="9385">
                  <c:v>1.0795644507935409E-2</c:v>
                </c:pt>
                <c:pt idx="9386">
                  <c:v>3.8927783051304504E-3</c:v>
                </c:pt>
                <c:pt idx="9388">
                  <c:v>3.9701741224947381E-4</c:v>
                </c:pt>
                <c:pt idx="9390">
                  <c:v>2.389283855414575E-2</c:v>
                </c:pt>
                <c:pt idx="9391">
                  <c:v>4.6826277465072466E-3</c:v>
                </c:pt>
                <c:pt idx="9392">
                  <c:v>1.8680887822872107E-3</c:v>
                </c:pt>
                <c:pt idx="9396">
                  <c:v>2.6575020106276025E-3</c:v>
                </c:pt>
                <c:pt idx="9397">
                  <c:v>6.786137352681285E-4</c:v>
                </c:pt>
                <c:pt idx="9401">
                  <c:v>2.2574267929475339E-3</c:v>
                </c:pt>
                <c:pt idx="9402">
                  <c:v>1.0979561240121905E-4</c:v>
                </c:pt>
                <c:pt idx="9404">
                  <c:v>2.3276717535556654E-4</c:v>
                </c:pt>
                <c:pt idx="9408">
                  <c:v>1.9195371767129746E-3</c:v>
                </c:pt>
                <c:pt idx="9410">
                  <c:v>2.5188514465668802E-3</c:v>
                </c:pt>
                <c:pt idx="9411">
                  <c:v>1.4025952984062426E-3</c:v>
                </c:pt>
                <c:pt idx="9412">
                  <c:v>9.5841512300104523E-4</c:v>
                </c:pt>
                <c:pt idx="9413">
                  <c:v>5.2304956041242495E-4</c:v>
                </c:pt>
                <c:pt idx="9420">
                  <c:v>6.5698501315869583E-4</c:v>
                </c:pt>
                <c:pt idx="9421">
                  <c:v>7.9078496754219003E-4</c:v>
                </c:pt>
                <c:pt idx="9423">
                  <c:v>1.2590539706136426E-3</c:v>
                </c:pt>
                <c:pt idx="9424">
                  <c:v>4.0900738744524252E-4</c:v>
                </c:pt>
                <c:pt idx="9425">
                  <c:v>8.56783152991937E-4</c:v>
                </c:pt>
                <c:pt idx="9427">
                  <c:v>7.6182365743292593E-4</c:v>
                </c:pt>
                <c:pt idx="9429">
                  <c:v>5.0451059195424409E-4</c:v>
                </c:pt>
                <c:pt idx="9430">
                  <c:v>9.8096423568849581E-5</c:v>
                </c:pt>
                <c:pt idx="9433">
                  <c:v>5.7275642039878501E-4</c:v>
                </c:pt>
                <c:pt idx="9436">
                  <c:v>4.7935562778423843E-4</c:v>
                </c:pt>
                <c:pt idx="9439">
                  <c:v>6.1653334364478842E-3</c:v>
                </c:pt>
                <c:pt idx="9444">
                  <c:v>6.6010213623219369E-4</c:v>
                </c:pt>
                <c:pt idx="9446">
                  <c:v>4.0994959847438983E-3</c:v>
                </c:pt>
                <c:pt idx="9447">
                  <c:v>8.0486842692650145E-4</c:v>
                </c:pt>
                <c:pt idx="9448">
                  <c:v>2.6911518424388702E-4</c:v>
                </c:pt>
                <c:pt idx="9450">
                  <c:v>1.2804850337297189E-3</c:v>
                </c:pt>
                <c:pt idx="9451">
                  <c:v>5.7973412878082394E-4</c:v>
                </c:pt>
                <c:pt idx="9455">
                  <c:v>7.6472082493760931E-4</c:v>
                </c:pt>
                <c:pt idx="9456">
                  <c:v>1.4753451875613283E-3</c:v>
                </c:pt>
                <c:pt idx="9457">
                  <c:v>1.3159441855474035E-3</c:v>
                </c:pt>
                <c:pt idx="9458">
                  <c:v>1.9359953951196441E-3</c:v>
                </c:pt>
                <c:pt idx="9459">
                  <c:v>4.8634913446794726E-3</c:v>
                </c:pt>
                <c:pt idx="9462">
                  <c:v>3.724565837655337E-4</c:v>
                </c:pt>
                <c:pt idx="9463">
                  <c:v>8.5736337903764522E-4</c:v>
                </c:pt>
                <c:pt idx="9466">
                  <c:v>2.7694339215046842E-3</c:v>
                </c:pt>
                <c:pt idx="9467">
                  <c:v>2.5843066673177746E-3</c:v>
                </c:pt>
                <c:pt idx="9468">
                  <c:v>5.6766001202419609E-3</c:v>
                </c:pt>
                <c:pt idx="9469">
                  <c:v>7.6980349584193771E-4</c:v>
                </c:pt>
                <c:pt idx="9472">
                  <c:v>1.5418923785483526E-3</c:v>
                </c:pt>
                <c:pt idx="9475">
                  <c:v>2.1262346722354716E-3</c:v>
                </c:pt>
                <c:pt idx="9476">
                  <c:v>4.2245130190052384E-3</c:v>
                </c:pt>
                <c:pt idx="9477">
                  <c:v>4.4902633594910493E-3</c:v>
                </c:pt>
                <c:pt idx="9479">
                  <c:v>5.1600721795349734E-4</c:v>
                </c:pt>
                <c:pt idx="9480">
                  <c:v>6.4291263567387916E-3</c:v>
                </c:pt>
                <c:pt idx="9482">
                  <c:v>6.3957336339267668E-3</c:v>
                </c:pt>
                <c:pt idx="9483">
                  <c:v>1.4979220111996068E-3</c:v>
                </c:pt>
                <c:pt idx="9487">
                  <c:v>1.1505733648552994E-3</c:v>
                </c:pt>
                <c:pt idx="9489">
                  <c:v>1.8049794080557211E-3</c:v>
                </c:pt>
                <c:pt idx="9490">
                  <c:v>2.026074071434133E-3</c:v>
                </c:pt>
                <c:pt idx="9491">
                  <c:v>9.2202021413472224E-3</c:v>
                </c:pt>
                <c:pt idx="9492">
                  <c:v>4.8939814665400095E-4</c:v>
                </c:pt>
                <c:pt idx="9494">
                  <c:v>1.9135012983034991E-4</c:v>
                </c:pt>
                <c:pt idx="9495">
                  <c:v>6.1996201041140285E-3</c:v>
                </c:pt>
                <c:pt idx="9496">
                  <c:v>6.523964617508142E-4</c:v>
                </c:pt>
                <c:pt idx="9497">
                  <c:v>5.7551358376158653E-3</c:v>
                </c:pt>
                <c:pt idx="9498">
                  <c:v>4.9447782757071667E-3</c:v>
                </c:pt>
                <c:pt idx="9499">
                  <c:v>3.1752465141734391E-3</c:v>
                </c:pt>
                <c:pt idx="9500">
                  <c:v>1.1338810924891023E-3</c:v>
                </c:pt>
                <c:pt idx="9502">
                  <c:v>7.0668681141034927E-4</c:v>
                </c:pt>
                <c:pt idx="9504">
                  <c:v>1.0511116373761865E-3</c:v>
                </c:pt>
                <c:pt idx="9505">
                  <c:v>5.9702206267196736E-3</c:v>
                </c:pt>
                <c:pt idx="9506">
                  <c:v>1.9926908146696842E-3</c:v>
                </c:pt>
                <c:pt idx="9507">
                  <c:v>1.5219416996404139E-3</c:v>
                </c:pt>
                <c:pt idx="9510">
                  <c:v>1.1234010860011747E-3</c:v>
                </c:pt>
                <c:pt idx="9511">
                  <c:v>9.4458560458696769E-4</c:v>
                </c:pt>
                <c:pt idx="9512">
                  <c:v>2.193523809666054E-4</c:v>
                </c:pt>
                <c:pt idx="9515">
                  <c:v>5.8619380818502958E-4</c:v>
                </c:pt>
                <c:pt idx="9517">
                  <c:v>1.1934509730617121E-3</c:v>
                </c:pt>
                <c:pt idx="9523">
                  <c:v>7.445124354274053E-4</c:v>
                </c:pt>
                <c:pt idx="9526">
                  <c:v>3.2531322571789927E-4</c:v>
                </c:pt>
                <c:pt idx="9527">
                  <c:v>5.2362821071307833E-4</c:v>
                </c:pt>
                <c:pt idx="9530">
                  <c:v>1.4366042475186178E-3</c:v>
                </c:pt>
                <c:pt idx="9532">
                  <c:v>2.5305798406409759E-3</c:v>
                </c:pt>
                <c:pt idx="9533">
                  <c:v>1.7003729932920408E-3</c:v>
                </c:pt>
                <c:pt idx="9534">
                  <c:v>1.2449659928496432E-3</c:v>
                </c:pt>
                <c:pt idx="9535">
                  <c:v>1.1243261947696411E-3</c:v>
                </c:pt>
                <c:pt idx="9536">
                  <c:v>1.1295799404817176E-3</c:v>
                </c:pt>
                <c:pt idx="9537">
                  <c:v>1.6488302030131918E-3</c:v>
                </c:pt>
                <c:pt idx="9538">
                  <c:v>6.3878203873886233E-4</c:v>
                </c:pt>
                <c:pt idx="9539">
                  <c:v>4.0998319000156705E-4</c:v>
                </c:pt>
                <c:pt idx="9540">
                  <c:v>1.416958839341706E-3</c:v>
                </c:pt>
                <c:pt idx="9541">
                  <c:v>1.0729406937000387E-3</c:v>
                </c:pt>
                <c:pt idx="9542">
                  <c:v>8.5976231960652682E-4</c:v>
                </c:pt>
                <c:pt idx="9545">
                  <c:v>9.3850364131987853E-4</c:v>
                </c:pt>
                <c:pt idx="9547">
                  <c:v>6.6660354621136269E-4</c:v>
                </c:pt>
                <c:pt idx="9548">
                  <c:v>2.8657920845121904E-4</c:v>
                </c:pt>
                <c:pt idx="9550">
                  <c:v>4.0450298272528265E-3</c:v>
                </c:pt>
                <c:pt idx="9551">
                  <c:v>1.2254229799851643E-3</c:v>
                </c:pt>
                <c:pt idx="9552">
                  <c:v>1.8234662227017042E-3</c:v>
                </c:pt>
                <c:pt idx="9553">
                  <c:v>9.9405482683781509E-4</c:v>
                </c:pt>
                <c:pt idx="9555">
                  <c:v>8.6434710758447129E-4</c:v>
                </c:pt>
                <c:pt idx="9556">
                  <c:v>1.5616197225738244E-4</c:v>
                </c:pt>
                <c:pt idx="9557">
                  <c:v>4.8994769218682805E-4</c:v>
                </c:pt>
                <c:pt idx="9558">
                  <c:v>3.5553230847190935E-4</c:v>
                </c:pt>
                <c:pt idx="9562">
                  <c:v>5.677034752985114E-4</c:v>
                </c:pt>
                <c:pt idx="9566">
                  <c:v>5.8164999991534242E-4</c:v>
                </c:pt>
                <c:pt idx="9567">
                  <c:v>4.6504543080124134E-3</c:v>
                </c:pt>
                <c:pt idx="9568">
                  <c:v>8.3513717442746122E-3</c:v>
                </c:pt>
                <c:pt idx="9569">
                  <c:v>5.154985875444656E-3</c:v>
                </c:pt>
                <c:pt idx="9570">
                  <c:v>7.2964775050514061E-4</c:v>
                </c:pt>
                <c:pt idx="9572">
                  <c:v>2.0124145738854878E-4</c:v>
                </c:pt>
                <c:pt idx="9573">
                  <c:v>3.4977800114954819E-3</c:v>
                </c:pt>
                <c:pt idx="9574">
                  <c:v>8.5340221976460155E-4</c:v>
                </c:pt>
                <c:pt idx="9575">
                  <c:v>2.4901380738019735E-3</c:v>
                </c:pt>
                <c:pt idx="9576">
                  <c:v>1.7915749496612201E-3</c:v>
                </c:pt>
                <c:pt idx="9577">
                  <c:v>2.7005300319896601E-3</c:v>
                </c:pt>
                <c:pt idx="9580">
                  <c:v>3.0088083926896954E-4</c:v>
                </c:pt>
                <c:pt idx="9584">
                  <c:v>3.7464833406814505E-4</c:v>
                </c:pt>
                <c:pt idx="9586">
                  <c:v>7.747270346884984E-4</c:v>
                </c:pt>
                <c:pt idx="9589">
                  <c:v>6.489394089975876E-4</c:v>
                </c:pt>
                <c:pt idx="9592">
                  <c:v>1.6011824014653615E-4</c:v>
                </c:pt>
                <c:pt idx="9598">
                  <c:v>1.198134234148574E-3</c:v>
                </c:pt>
                <c:pt idx="9602">
                  <c:v>1.0445250991245347E-3</c:v>
                </c:pt>
                <c:pt idx="9604">
                  <c:v>1.2057299443867821E-3</c:v>
                </c:pt>
                <c:pt idx="9605">
                  <c:v>7.9228027972264449E-4</c:v>
                </c:pt>
                <c:pt idx="9606">
                  <c:v>2.0876525541458821E-3</c:v>
                </c:pt>
                <c:pt idx="9608">
                  <c:v>1.8556493277784445E-4</c:v>
                </c:pt>
                <c:pt idx="9609">
                  <c:v>1.4001787791422459E-3</c:v>
                </c:pt>
                <c:pt idx="9610">
                  <c:v>1.9120343611112778E-3</c:v>
                </c:pt>
                <c:pt idx="9611">
                  <c:v>1.1417201932140387E-3</c:v>
                </c:pt>
                <c:pt idx="9612">
                  <c:v>4.1505104757926384E-3</c:v>
                </c:pt>
                <c:pt idx="9613">
                  <c:v>1.7781881564810278E-3</c:v>
                </c:pt>
                <c:pt idx="9614">
                  <c:v>8.697797861559292E-4</c:v>
                </c:pt>
                <c:pt idx="9615">
                  <c:v>1.3003993410843852E-3</c:v>
                </c:pt>
                <c:pt idx="9616">
                  <c:v>1.5879847919636056E-3</c:v>
                </c:pt>
                <c:pt idx="9617">
                  <c:v>1.3237175480161876E-3</c:v>
                </c:pt>
                <c:pt idx="9618">
                  <c:v>1.7986438470008667E-3</c:v>
                </c:pt>
                <c:pt idx="9627">
                  <c:v>1.9415541560365243E-3</c:v>
                </c:pt>
                <c:pt idx="9629">
                  <c:v>5.250916156066878E-4</c:v>
                </c:pt>
                <c:pt idx="9630">
                  <c:v>2.2979332021328907E-4</c:v>
                </c:pt>
                <c:pt idx="9631">
                  <c:v>1.5893951974930277E-3</c:v>
                </c:pt>
                <c:pt idx="9632">
                  <c:v>4.4816748452095115E-3</c:v>
                </c:pt>
                <c:pt idx="9633">
                  <c:v>2.0479738923969127E-3</c:v>
                </c:pt>
                <c:pt idx="9634">
                  <c:v>1.5402487197495865E-3</c:v>
                </c:pt>
                <c:pt idx="9636">
                  <c:v>3.8925882134656317E-3</c:v>
                </c:pt>
                <c:pt idx="9637">
                  <c:v>2.5744317199002529E-2</c:v>
                </c:pt>
                <c:pt idx="9638">
                  <c:v>1.3528215206497145E-2</c:v>
                </c:pt>
                <c:pt idx="9639">
                  <c:v>1.0096683033294643E-2</c:v>
                </c:pt>
                <c:pt idx="9640">
                  <c:v>1.1899822690568686E-3</c:v>
                </c:pt>
                <c:pt idx="9641">
                  <c:v>1.435365529563715E-3</c:v>
                </c:pt>
                <c:pt idx="9642">
                  <c:v>2.8282215376887873E-3</c:v>
                </c:pt>
                <c:pt idx="9643">
                  <c:v>1.5588294836979696E-3</c:v>
                </c:pt>
                <c:pt idx="9644">
                  <c:v>5.164080547484848E-3</c:v>
                </c:pt>
                <c:pt idx="9645">
                  <c:v>6.31159622102807E-3</c:v>
                </c:pt>
                <c:pt idx="9646">
                  <c:v>4.7769438282717078E-3</c:v>
                </c:pt>
                <c:pt idx="9648">
                  <c:v>8.2447688179383195E-4</c:v>
                </c:pt>
                <c:pt idx="9651">
                  <c:v>7.0781261199557297E-4</c:v>
                </c:pt>
                <c:pt idx="9652">
                  <c:v>3.5245816858939472E-4</c:v>
                </c:pt>
                <c:pt idx="9656">
                  <c:v>6.7386238078372455E-4</c:v>
                </c:pt>
                <c:pt idx="9657">
                  <c:v>8.1887184954308149E-4</c:v>
                </c:pt>
                <c:pt idx="9658">
                  <c:v>1.0864559801858748E-3</c:v>
                </c:pt>
                <c:pt idx="9659">
                  <c:v>8.4684539573976478E-4</c:v>
                </c:pt>
                <c:pt idx="9660">
                  <c:v>1.6973922972413568E-3</c:v>
                </c:pt>
                <c:pt idx="9661">
                  <c:v>7.4399573411091334E-4</c:v>
                </c:pt>
                <c:pt idx="9662">
                  <c:v>5.9580244982992405E-4</c:v>
                </c:pt>
                <c:pt idx="9663">
                  <c:v>1.006275847357876E-3</c:v>
                </c:pt>
                <c:pt idx="9664">
                  <c:v>1.0835041362710998E-3</c:v>
                </c:pt>
                <c:pt idx="9666">
                  <c:v>3.5159098502162991E-3</c:v>
                </c:pt>
                <c:pt idx="9667">
                  <c:v>3.3372176915779875E-3</c:v>
                </c:pt>
                <c:pt idx="9670">
                  <c:v>6.0310792300342149E-4</c:v>
                </c:pt>
                <c:pt idx="9673">
                  <c:v>8.0233150757117865E-4</c:v>
                </c:pt>
                <c:pt idx="9677">
                  <c:v>4.1788053189282586E-3</c:v>
                </c:pt>
                <c:pt idx="9678">
                  <c:v>8.6014881418585494E-4</c:v>
                </c:pt>
                <c:pt idx="9679">
                  <c:v>1.3182602884834261E-3</c:v>
                </c:pt>
                <c:pt idx="9680">
                  <c:v>1.2296845260478563E-3</c:v>
                </c:pt>
                <c:pt idx="9682">
                  <c:v>4.074234275113537E-4</c:v>
                </c:pt>
                <c:pt idx="9683">
                  <c:v>4.6871678595700175E-3</c:v>
                </c:pt>
                <c:pt idx="9684">
                  <c:v>1.6678311182314021E-3</c:v>
                </c:pt>
                <c:pt idx="9685">
                  <c:v>6.0700902286325636E-3</c:v>
                </c:pt>
                <c:pt idx="9686">
                  <c:v>7.2824558962447216E-4</c:v>
                </c:pt>
                <c:pt idx="9687">
                  <c:v>2.9113212263362168E-3</c:v>
                </c:pt>
                <c:pt idx="9688">
                  <c:v>1.4499166317101233E-3</c:v>
                </c:pt>
                <c:pt idx="9690">
                  <c:v>5.8385324750261439E-4</c:v>
                </c:pt>
                <c:pt idx="9691">
                  <c:v>8.9010820228810057E-4</c:v>
                </c:pt>
                <c:pt idx="9692">
                  <c:v>2.8210797682390611E-3</c:v>
                </c:pt>
                <c:pt idx="9695">
                  <c:v>1.0376276859307618E-3</c:v>
                </c:pt>
                <c:pt idx="9696">
                  <c:v>9.4765571621018159E-4</c:v>
                </c:pt>
                <c:pt idx="9699">
                  <c:v>4.8561920528218102E-4</c:v>
                </c:pt>
                <c:pt idx="9704">
                  <c:v>9.0174831556592437E-4</c:v>
                </c:pt>
                <c:pt idx="9705">
                  <c:v>2.8295871591461999E-3</c:v>
                </c:pt>
                <c:pt idx="9708">
                  <c:v>5.3691365921536228E-4</c:v>
                </c:pt>
                <c:pt idx="9718">
                  <c:v>4.5004230673185682E-3</c:v>
                </c:pt>
                <c:pt idx="9723">
                  <c:v>2.0012175883573754E-3</c:v>
                </c:pt>
                <c:pt idx="9724">
                  <c:v>1.83811704126991E-3</c:v>
                </c:pt>
                <c:pt idx="9725">
                  <c:v>6.2307094986473991E-4</c:v>
                </c:pt>
                <c:pt idx="9727">
                  <c:v>1.376807431335171E-3</c:v>
                </c:pt>
                <c:pt idx="9728">
                  <c:v>9.1968319542618253E-4</c:v>
                </c:pt>
                <c:pt idx="9729">
                  <c:v>7.7156547568714038E-4</c:v>
                </c:pt>
                <c:pt idx="9731">
                  <c:v>1.4374906014245831E-3</c:v>
                </c:pt>
                <c:pt idx="9734">
                  <c:v>9.1012233356750616E-4</c:v>
                </c:pt>
                <c:pt idx="9735">
                  <c:v>2.9850731603428661E-3</c:v>
                </c:pt>
                <c:pt idx="9736">
                  <c:v>5.178133021213311E-4</c:v>
                </c:pt>
                <c:pt idx="9737">
                  <c:v>2.4017227946534732E-4</c:v>
                </c:pt>
                <c:pt idx="9738">
                  <c:v>9.0445458988864917E-4</c:v>
                </c:pt>
                <c:pt idx="9739">
                  <c:v>8.3962337244905864E-4</c:v>
                </c:pt>
                <c:pt idx="9740">
                  <c:v>1.5016099873026317E-3</c:v>
                </c:pt>
                <c:pt idx="9741">
                  <c:v>1.8223318400738766E-4</c:v>
                </c:pt>
                <c:pt idx="9746">
                  <c:v>3.3286591705140709E-4</c:v>
                </c:pt>
                <c:pt idx="9751">
                  <c:v>8.2064920065518985E-4</c:v>
                </c:pt>
                <c:pt idx="9752">
                  <c:v>4.6133513841044027E-3</c:v>
                </c:pt>
                <c:pt idx="9753">
                  <c:v>8.1658974432997009E-3</c:v>
                </c:pt>
                <c:pt idx="9754">
                  <c:v>4.348436936883718E-4</c:v>
                </c:pt>
                <c:pt idx="9756">
                  <c:v>2.5577475294812443E-4</c:v>
                </c:pt>
                <c:pt idx="9757">
                  <c:v>2.9535373093965612E-4</c:v>
                </c:pt>
                <c:pt idx="9761">
                  <c:v>4.5122281866562925E-4</c:v>
                </c:pt>
                <c:pt idx="9762">
                  <c:v>8.281077597762453E-4</c:v>
                </c:pt>
                <c:pt idx="9765">
                  <c:v>1.3305164484076477E-3</c:v>
                </c:pt>
                <c:pt idx="9766">
                  <c:v>1.3673915123862549E-3</c:v>
                </c:pt>
                <c:pt idx="9772">
                  <c:v>1.6303618887966854E-3</c:v>
                </c:pt>
                <c:pt idx="9773">
                  <c:v>7.5799721671285355E-4</c:v>
                </c:pt>
                <c:pt idx="9774">
                  <c:v>8.6201938895549782E-3</c:v>
                </c:pt>
                <c:pt idx="9775">
                  <c:v>9.7138627623104788E-3</c:v>
                </c:pt>
                <c:pt idx="9776">
                  <c:v>6.9814134411865323E-3</c:v>
                </c:pt>
                <c:pt idx="9777">
                  <c:v>6.2933937632425685E-3</c:v>
                </c:pt>
                <c:pt idx="9778">
                  <c:v>1.3054313793431553E-3</c:v>
                </c:pt>
                <c:pt idx="9779">
                  <c:v>3.4286143651328306E-4</c:v>
                </c:pt>
                <c:pt idx="9780">
                  <c:v>1.3270397322911865E-2</c:v>
                </c:pt>
                <c:pt idx="9781">
                  <c:v>2.0725411040748024E-3</c:v>
                </c:pt>
                <c:pt idx="9782">
                  <c:v>3.8601383675394433E-3</c:v>
                </c:pt>
                <c:pt idx="9783">
                  <c:v>2.132447740302762E-2</c:v>
                </c:pt>
                <c:pt idx="9785">
                  <c:v>1.7674828460805338E-2</c:v>
                </c:pt>
                <c:pt idx="9786">
                  <c:v>2.0649910297660546E-3</c:v>
                </c:pt>
                <c:pt idx="9787">
                  <c:v>1.248471719379424E-2</c:v>
                </c:pt>
                <c:pt idx="9788">
                  <c:v>1.0061851802030111E-3</c:v>
                </c:pt>
                <c:pt idx="9789">
                  <c:v>3.9560071531707045E-3</c:v>
                </c:pt>
                <c:pt idx="9790">
                  <c:v>7.0891932468908261E-3</c:v>
                </c:pt>
                <c:pt idx="9791">
                  <c:v>9.2044605946153477E-3</c:v>
                </c:pt>
                <c:pt idx="9792">
                  <c:v>1.737970211595519E-3</c:v>
                </c:pt>
                <c:pt idx="9796">
                  <c:v>1.8619680013614291E-3</c:v>
                </c:pt>
                <c:pt idx="9797">
                  <c:v>6.6940371323205121E-3</c:v>
                </c:pt>
                <c:pt idx="9799">
                  <c:v>4.3123166626425173E-2</c:v>
                </c:pt>
                <c:pt idx="9800">
                  <c:v>1.0876684446817703E-3</c:v>
                </c:pt>
                <c:pt idx="9801">
                  <c:v>1.7260983044007983E-3</c:v>
                </c:pt>
                <c:pt idx="9804">
                  <c:v>1.7871344570945405E-3</c:v>
                </c:pt>
                <c:pt idx="9805">
                  <c:v>4.0790701570530212E-2</c:v>
                </c:pt>
                <c:pt idx="9809">
                  <c:v>5.1140421732318096E-4</c:v>
                </c:pt>
                <c:pt idx="9812">
                  <c:v>7.3613086513736777E-4</c:v>
                </c:pt>
                <c:pt idx="9813">
                  <c:v>2.6347971509846579E-3</c:v>
                </c:pt>
                <c:pt idx="9814">
                  <c:v>2.5970305336789142E-3</c:v>
                </c:pt>
                <c:pt idx="9815">
                  <c:v>4.2155760463393702E-3</c:v>
                </c:pt>
                <c:pt idx="9816">
                  <c:v>5.4171835008567882E-3</c:v>
                </c:pt>
                <c:pt idx="9817">
                  <c:v>4.3652003503558709E-4</c:v>
                </c:pt>
                <c:pt idx="9818">
                  <c:v>2.7262342435785628E-3</c:v>
                </c:pt>
                <c:pt idx="9819">
                  <c:v>1.1055803666684214E-3</c:v>
                </c:pt>
                <c:pt idx="9820">
                  <c:v>2.836356247317783E-3</c:v>
                </c:pt>
                <c:pt idx="9821">
                  <c:v>1.3587500744060611E-3</c:v>
                </c:pt>
                <c:pt idx="9823">
                  <c:v>8.1692175929161208E-4</c:v>
                </c:pt>
                <c:pt idx="9824">
                  <c:v>1.740680244670772E-4</c:v>
                </c:pt>
                <c:pt idx="9826">
                  <c:v>1.7729079576025533E-4</c:v>
                </c:pt>
                <c:pt idx="9828">
                  <c:v>8.6435053113972156E-4</c:v>
                </c:pt>
                <c:pt idx="9829">
                  <c:v>9.4224175183367064E-4</c:v>
                </c:pt>
                <c:pt idx="9831">
                  <c:v>7.7265260332917392E-4</c:v>
                </c:pt>
                <c:pt idx="9835">
                  <c:v>4.7819420527202942E-3</c:v>
                </c:pt>
                <c:pt idx="9836">
                  <c:v>1.8641159969843934E-3</c:v>
                </c:pt>
                <c:pt idx="9838">
                  <c:v>6.0794883281418001E-4</c:v>
                </c:pt>
                <c:pt idx="9839">
                  <c:v>7.233825228370284E-4</c:v>
                </c:pt>
                <c:pt idx="9845">
                  <c:v>6.1137841711841044E-4</c:v>
                </c:pt>
                <c:pt idx="9846">
                  <c:v>5.614080752756593E-4</c:v>
                </c:pt>
                <c:pt idx="9850">
                  <c:v>7.2456216585759371E-4</c:v>
                </c:pt>
                <c:pt idx="9853">
                  <c:v>4.9614994752546031E-4</c:v>
                </c:pt>
                <c:pt idx="9860">
                  <c:v>2.3421265620085751E-4</c:v>
                </c:pt>
                <c:pt idx="9863">
                  <c:v>1.6860943343155277E-3</c:v>
                </c:pt>
                <c:pt idx="9864">
                  <c:v>1.3082958804248297E-3</c:v>
                </c:pt>
                <c:pt idx="9865">
                  <c:v>2.9167207063450994E-3</c:v>
                </c:pt>
                <c:pt idx="9866">
                  <c:v>2.2328052856680465E-3</c:v>
                </c:pt>
                <c:pt idx="9868">
                  <c:v>3.6646443970317528E-3</c:v>
                </c:pt>
                <c:pt idx="9869">
                  <c:v>2.6139620470216262E-3</c:v>
                </c:pt>
                <c:pt idx="9870">
                  <c:v>2.548438401474693E-3</c:v>
                </c:pt>
                <c:pt idx="9871">
                  <c:v>1.5118006675548664E-3</c:v>
                </c:pt>
                <c:pt idx="9872">
                  <c:v>2.8282395485664026E-3</c:v>
                </c:pt>
                <c:pt idx="9873">
                  <c:v>2.9069179521152206E-3</c:v>
                </c:pt>
                <c:pt idx="9874">
                  <c:v>2.949894522568935E-3</c:v>
                </c:pt>
                <c:pt idx="9875">
                  <c:v>2.240886798706313E-3</c:v>
                </c:pt>
                <c:pt idx="9876">
                  <c:v>1.0908874334089695E-3</c:v>
                </c:pt>
                <c:pt idx="9878">
                  <c:v>4.2453646618825276E-4</c:v>
                </c:pt>
                <c:pt idx="9879">
                  <c:v>1.8360016281349658E-3</c:v>
                </c:pt>
                <c:pt idx="9880">
                  <c:v>3.0782727504499935E-4</c:v>
                </c:pt>
                <c:pt idx="9881">
                  <c:v>6.1749650385505863E-4</c:v>
                </c:pt>
                <c:pt idx="9882">
                  <c:v>7.1878938684211678E-4</c:v>
                </c:pt>
                <c:pt idx="9883">
                  <c:v>1.3674047327673602E-2</c:v>
                </c:pt>
                <c:pt idx="9884">
                  <c:v>1.7686307115620374E-3</c:v>
                </c:pt>
                <c:pt idx="9887">
                  <c:v>4.9957885493327782E-3</c:v>
                </c:pt>
                <c:pt idx="9888">
                  <c:v>8.6949855101550787E-4</c:v>
                </c:pt>
                <c:pt idx="9889">
                  <c:v>9.2676999217116713E-3</c:v>
                </c:pt>
                <c:pt idx="9890">
                  <c:v>3.9391904513168328E-4</c:v>
                </c:pt>
                <c:pt idx="9892">
                  <c:v>4.5243052479185175E-3</c:v>
                </c:pt>
                <c:pt idx="9894">
                  <c:v>2.4904743760843354E-3</c:v>
                </c:pt>
                <c:pt idx="9895">
                  <c:v>1.1324871139003112E-3</c:v>
                </c:pt>
                <c:pt idx="9896">
                  <c:v>1.3919351213796231E-3</c:v>
                </c:pt>
                <c:pt idx="9897">
                  <c:v>4.7936006947504918E-3</c:v>
                </c:pt>
                <c:pt idx="9898">
                  <c:v>1.6121058316978839E-3</c:v>
                </c:pt>
                <c:pt idx="9899">
                  <c:v>1.6128098717769239E-3</c:v>
                </c:pt>
                <c:pt idx="9900">
                  <c:v>5.1817942108908213E-3</c:v>
                </c:pt>
                <c:pt idx="9901">
                  <c:v>1.2667334671878415E-2</c:v>
                </c:pt>
                <c:pt idx="9903">
                  <c:v>1.9166950979335171E-2</c:v>
                </c:pt>
                <c:pt idx="9905">
                  <c:v>1.2112921763049204E-3</c:v>
                </c:pt>
                <c:pt idx="9906">
                  <c:v>5.861945184487031E-3</c:v>
                </c:pt>
                <c:pt idx="9907">
                  <c:v>1.5944541081796724E-3</c:v>
                </c:pt>
                <c:pt idx="9908">
                  <c:v>4.0560159102003123E-3</c:v>
                </c:pt>
                <c:pt idx="9909">
                  <c:v>1.0800899953020929E-2</c:v>
                </c:pt>
                <c:pt idx="9910">
                  <c:v>1.8746728367247171E-2</c:v>
                </c:pt>
                <c:pt idx="9911">
                  <c:v>5.3282832577412973E-4</c:v>
                </c:pt>
                <c:pt idx="9913">
                  <c:v>1.2761032328080406E-3</c:v>
                </c:pt>
                <c:pt idx="9914">
                  <c:v>4.44844757934954E-3</c:v>
                </c:pt>
                <c:pt idx="9916">
                  <c:v>3.8150078912817524E-3</c:v>
                </c:pt>
                <c:pt idx="9918">
                  <c:v>9.6951370860493176E-4</c:v>
                </c:pt>
                <c:pt idx="9919">
                  <c:v>1.4913352298259145E-3</c:v>
                </c:pt>
                <c:pt idx="9920">
                  <c:v>2.6651365437962812E-3</c:v>
                </c:pt>
                <c:pt idx="9921">
                  <c:v>3.5907276510907101E-3</c:v>
                </c:pt>
                <c:pt idx="9922">
                  <c:v>2.7715039113385838E-3</c:v>
                </c:pt>
                <c:pt idx="9923">
                  <c:v>1.1439227498881677E-3</c:v>
                </c:pt>
                <c:pt idx="9931">
                  <c:v>2.3048758261026508E-3</c:v>
                </c:pt>
                <c:pt idx="9932">
                  <c:v>1.0054880401589971E-3</c:v>
                </c:pt>
                <c:pt idx="9933">
                  <c:v>2.7032336185320838E-3</c:v>
                </c:pt>
                <c:pt idx="9936">
                  <c:v>1.302803366542453E-3</c:v>
                </c:pt>
                <c:pt idx="9939">
                  <c:v>1.2012347012950017E-3</c:v>
                </c:pt>
                <c:pt idx="9940">
                  <c:v>2.9088867982190272E-3</c:v>
                </c:pt>
                <c:pt idx="9943">
                  <c:v>6.3300278783950221E-4</c:v>
                </c:pt>
                <c:pt idx="9944">
                  <c:v>7.8739944848740589E-4</c:v>
                </c:pt>
                <c:pt idx="9945">
                  <c:v>2.2122640658070591E-4</c:v>
                </c:pt>
                <c:pt idx="9946">
                  <c:v>7.600690216925959E-4</c:v>
                </c:pt>
                <c:pt idx="9949">
                  <c:v>4.5489481797075223E-4</c:v>
                </c:pt>
                <c:pt idx="9951">
                  <c:v>4.2679529238338968E-4</c:v>
                </c:pt>
                <c:pt idx="9952">
                  <c:v>3.5593112226825382E-4</c:v>
                </c:pt>
                <c:pt idx="9953">
                  <c:v>8.3517725913237256E-4</c:v>
                </c:pt>
                <c:pt idx="9955">
                  <c:v>1.3007907576445942E-4</c:v>
                </c:pt>
                <c:pt idx="9961">
                  <c:v>7.4281446118034983E-4</c:v>
                </c:pt>
                <c:pt idx="9963">
                  <c:v>1.9073343804225271E-3</c:v>
                </c:pt>
                <c:pt idx="9964">
                  <c:v>5.4074773099047123E-4</c:v>
                </c:pt>
                <c:pt idx="9965">
                  <c:v>2.9562346988078114E-3</c:v>
                </c:pt>
                <c:pt idx="9967">
                  <c:v>1.1932123909541965E-3</c:v>
                </c:pt>
                <c:pt idx="9968">
                  <c:v>3.535873613059295E-4</c:v>
                </c:pt>
                <c:pt idx="9969">
                  <c:v>3.7199620390224002E-3</c:v>
                </c:pt>
                <c:pt idx="9970">
                  <c:v>4.6834731984378561E-3</c:v>
                </c:pt>
                <c:pt idx="9975">
                  <c:v>4.5077483591763777E-4</c:v>
                </c:pt>
                <c:pt idx="9988">
                  <c:v>2.6593419036439461E-3</c:v>
                </c:pt>
                <c:pt idx="9989">
                  <c:v>1.2254625344524839E-3</c:v>
                </c:pt>
                <c:pt idx="9990">
                  <c:v>1.3874422864571269E-3</c:v>
                </c:pt>
                <c:pt idx="9991">
                  <c:v>1.2431360231818487E-3</c:v>
                </c:pt>
                <c:pt idx="9992">
                  <c:v>3.0792750119613436E-3</c:v>
                </c:pt>
                <c:pt idx="9994">
                  <c:v>3.2435070618381883E-4</c:v>
                </c:pt>
                <c:pt idx="9995">
                  <c:v>2.2380037297990742E-3</c:v>
                </c:pt>
                <c:pt idx="9996">
                  <c:v>3.5247690883313016E-3</c:v>
                </c:pt>
                <c:pt idx="9997">
                  <c:v>2.1629047446414017E-3</c:v>
                </c:pt>
                <c:pt idx="9999">
                  <c:v>5.1132499509697689E-4</c:v>
                </c:pt>
                <c:pt idx="10000">
                  <c:v>1.1567301278429213E-3</c:v>
                </c:pt>
                <c:pt idx="10001">
                  <c:v>2.3921220789731301E-4</c:v>
                </c:pt>
                <c:pt idx="10002">
                  <c:v>1.4356934201542903E-3</c:v>
                </c:pt>
                <c:pt idx="10003">
                  <c:v>1.0958398558153775E-3</c:v>
                </c:pt>
                <c:pt idx="10006">
                  <c:v>7.9794081822350904E-4</c:v>
                </c:pt>
                <c:pt idx="10007">
                  <c:v>6.9381649825597802E-3</c:v>
                </c:pt>
                <c:pt idx="10009">
                  <c:v>7.3999278554976215E-4</c:v>
                </c:pt>
                <c:pt idx="10011">
                  <c:v>4.8230041123651993E-3</c:v>
                </c:pt>
                <c:pt idx="10012">
                  <c:v>4.8383344454565005E-4</c:v>
                </c:pt>
                <c:pt idx="10013">
                  <c:v>5.7498236508233382E-3</c:v>
                </c:pt>
                <c:pt idx="10014">
                  <c:v>9.098655892513073E-4</c:v>
                </c:pt>
                <c:pt idx="10015">
                  <c:v>3.4635633927467481E-3</c:v>
                </c:pt>
                <c:pt idx="10016">
                  <c:v>3.5403205037049523E-3</c:v>
                </c:pt>
                <c:pt idx="10017">
                  <c:v>5.8763245804526311E-4</c:v>
                </c:pt>
                <c:pt idx="10018">
                  <c:v>1.2508459452698802E-3</c:v>
                </c:pt>
                <c:pt idx="10019">
                  <c:v>2.0248236170522047E-3</c:v>
                </c:pt>
                <c:pt idx="10020">
                  <c:v>6.1726694579263084E-4</c:v>
                </c:pt>
                <c:pt idx="10021">
                  <c:v>3.9798441378796822E-3</c:v>
                </c:pt>
                <c:pt idx="10022">
                  <c:v>1.9252765735839302E-3</c:v>
                </c:pt>
                <c:pt idx="10023">
                  <c:v>1.0233210963330466E-3</c:v>
                </c:pt>
                <c:pt idx="10024">
                  <c:v>8.3799969431259708E-4</c:v>
                </c:pt>
                <c:pt idx="10025">
                  <c:v>4.5341849535816755E-4</c:v>
                </c:pt>
                <c:pt idx="10028">
                  <c:v>1.3328605806685958E-3</c:v>
                </c:pt>
                <c:pt idx="10030">
                  <c:v>2.0279783967526084E-3</c:v>
                </c:pt>
                <c:pt idx="10031">
                  <c:v>1.0304648057974145E-3</c:v>
                </c:pt>
                <c:pt idx="10032">
                  <c:v>9.204163638409982E-4</c:v>
                </c:pt>
                <c:pt idx="10033">
                  <c:v>1.9295020544767309E-3</c:v>
                </c:pt>
                <c:pt idx="10035">
                  <c:v>3.3964022590699545E-3</c:v>
                </c:pt>
                <c:pt idx="10036">
                  <c:v>1.8428093429407742E-3</c:v>
                </c:pt>
                <c:pt idx="10037">
                  <c:v>1.0410801516161209E-3</c:v>
                </c:pt>
                <c:pt idx="10038">
                  <c:v>1.2912533157154423E-3</c:v>
                </c:pt>
                <c:pt idx="10039">
                  <c:v>2.1509042581386818E-3</c:v>
                </c:pt>
                <c:pt idx="10040">
                  <c:v>1.0769139511888567E-3</c:v>
                </c:pt>
                <c:pt idx="10041">
                  <c:v>7.0441853487960952E-4</c:v>
                </c:pt>
                <c:pt idx="10044">
                  <c:v>1.4990329102230896E-3</c:v>
                </c:pt>
                <c:pt idx="10046">
                  <c:v>1.2304125351483733E-3</c:v>
                </c:pt>
                <c:pt idx="10047">
                  <c:v>6.2600902265256403E-4</c:v>
                </c:pt>
                <c:pt idx="10048">
                  <c:v>9.7573505274491882E-4</c:v>
                </c:pt>
                <c:pt idx="10051">
                  <c:v>1.0102818560316375E-3</c:v>
                </c:pt>
                <c:pt idx="10053">
                  <c:v>3.5141527427352332E-4</c:v>
                </c:pt>
                <c:pt idx="10054">
                  <c:v>3.7338525868570106E-4</c:v>
                </c:pt>
                <c:pt idx="10055">
                  <c:v>6.5756893647868483E-4</c:v>
                </c:pt>
                <c:pt idx="10056">
                  <c:v>3.8181376930869156E-4</c:v>
                </c:pt>
                <c:pt idx="10057">
                  <c:v>6.4165157488624356E-4</c:v>
                </c:pt>
                <c:pt idx="10058">
                  <c:v>8.9078681130564362E-4</c:v>
                </c:pt>
                <c:pt idx="10061">
                  <c:v>2.4163902455807875E-3</c:v>
                </c:pt>
                <c:pt idx="10062">
                  <c:v>5.6816452027424005E-4</c:v>
                </c:pt>
                <c:pt idx="10063">
                  <c:v>2.4210063417234098E-3</c:v>
                </c:pt>
                <c:pt idx="10064">
                  <c:v>1.5930568858187972E-3</c:v>
                </c:pt>
                <c:pt idx="10066">
                  <c:v>3.670275425974871E-3</c:v>
                </c:pt>
                <c:pt idx="10067">
                  <c:v>6.98240920455847E-4</c:v>
                </c:pt>
                <c:pt idx="10068">
                  <c:v>1.1332710788251471E-3</c:v>
                </c:pt>
                <c:pt idx="10072">
                  <c:v>8.8707193548553595E-4</c:v>
                </c:pt>
                <c:pt idx="10073">
                  <c:v>5.9892485781010011E-4</c:v>
                </c:pt>
                <c:pt idx="10074">
                  <c:v>5.9662686953338318E-4</c:v>
                </c:pt>
                <c:pt idx="10075">
                  <c:v>8.7057246323810858E-4</c:v>
                </c:pt>
                <c:pt idx="10076">
                  <c:v>3.7162821736029295E-4</c:v>
                </c:pt>
                <c:pt idx="10078">
                  <c:v>9.0072212410629052E-4</c:v>
                </c:pt>
                <c:pt idx="10091">
                  <c:v>3.861122451130132E-4</c:v>
                </c:pt>
                <c:pt idx="10092">
                  <c:v>2.4284379746651163E-3</c:v>
                </c:pt>
                <c:pt idx="10094">
                  <c:v>3.1150477705363007E-3</c:v>
                </c:pt>
                <c:pt idx="10095">
                  <c:v>1.1522218836140176E-3</c:v>
                </c:pt>
                <c:pt idx="10096">
                  <c:v>2.065370707004932E-3</c:v>
                </c:pt>
                <c:pt idx="10101">
                  <c:v>2.654953347402744E-3</c:v>
                </c:pt>
                <c:pt idx="10102">
                  <c:v>1.2403743751270594E-3</c:v>
                </c:pt>
                <c:pt idx="10103">
                  <c:v>2.4729234258245424E-3</c:v>
                </c:pt>
                <c:pt idx="10104">
                  <c:v>3.2288981450227078E-3</c:v>
                </c:pt>
                <c:pt idx="10106">
                  <c:v>3.9766952311477257E-3</c:v>
                </c:pt>
                <c:pt idx="10107">
                  <c:v>3.8407914896590543E-3</c:v>
                </c:pt>
                <c:pt idx="10108">
                  <c:v>4.1366770054049968E-3</c:v>
                </c:pt>
                <c:pt idx="10109">
                  <c:v>1.3596269597836187E-3</c:v>
                </c:pt>
                <c:pt idx="10110">
                  <c:v>3.4802381311762665E-3</c:v>
                </c:pt>
                <c:pt idx="10111">
                  <c:v>1.5910585764662003E-3</c:v>
                </c:pt>
                <c:pt idx="10113">
                  <c:v>1.517631623855109E-3</c:v>
                </c:pt>
                <c:pt idx="10114">
                  <c:v>5.5551912105517428E-3</c:v>
                </c:pt>
                <c:pt idx="10115">
                  <c:v>5.5463394248715008E-3</c:v>
                </c:pt>
                <c:pt idx="10116">
                  <c:v>1.7547722631137637E-2</c:v>
                </c:pt>
                <c:pt idx="10117">
                  <c:v>3.5680384157600613E-3</c:v>
                </c:pt>
                <c:pt idx="10119">
                  <c:v>5.9870305509264901E-3</c:v>
                </c:pt>
                <c:pt idx="10121">
                  <c:v>1.9140185495388875E-3</c:v>
                </c:pt>
                <c:pt idx="10122">
                  <c:v>1.0635128361358717E-3</c:v>
                </c:pt>
                <c:pt idx="10123">
                  <c:v>2.2499283981976086E-3</c:v>
                </c:pt>
                <c:pt idx="10126">
                  <c:v>1.2083735954544856E-3</c:v>
                </c:pt>
                <c:pt idx="10127">
                  <c:v>1.6170043967839265E-3</c:v>
                </c:pt>
                <c:pt idx="10128">
                  <c:v>3.1195466074307731E-4</c:v>
                </c:pt>
                <c:pt idx="10132">
                  <c:v>2.5440646955245816E-4</c:v>
                </c:pt>
                <c:pt idx="10133">
                  <c:v>6.6062083838518354E-3</c:v>
                </c:pt>
                <c:pt idx="10134">
                  <c:v>2.843901964036096E-3</c:v>
                </c:pt>
                <c:pt idx="10135">
                  <c:v>1.0101728455669777E-3</c:v>
                </c:pt>
                <c:pt idx="10137">
                  <c:v>4.5429460398561747E-3</c:v>
                </c:pt>
                <c:pt idx="10138">
                  <c:v>4.4841348284300571E-3</c:v>
                </c:pt>
                <c:pt idx="10140">
                  <c:v>4.9283185762407332E-4</c:v>
                </c:pt>
                <c:pt idx="10141">
                  <c:v>1.1922956313294106E-2</c:v>
                </c:pt>
                <c:pt idx="10142">
                  <c:v>5.6543960225368959E-3</c:v>
                </c:pt>
                <c:pt idx="10143">
                  <c:v>6.6633882724418433E-4</c:v>
                </c:pt>
                <c:pt idx="10144">
                  <c:v>1.040713094395765E-3</c:v>
                </c:pt>
                <c:pt idx="10145">
                  <c:v>4.1567169795648628E-3</c:v>
                </c:pt>
                <c:pt idx="10146">
                  <c:v>3.3077146038504438E-3</c:v>
                </c:pt>
                <c:pt idx="10147">
                  <c:v>2.6411058652469508E-3</c:v>
                </c:pt>
                <c:pt idx="10148">
                  <c:v>8.8385844015870447E-4</c:v>
                </c:pt>
                <c:pt idx="10149">
                  <c:v>1.7528012419773441E-2</c:v>
                </c:pt>
                <c:pt idx="10150">
                  <c:v>5.2261161327086484E-4</c:v>
                </c:pt>
                <c:pt idx="10151">
                  <c:v>2.6266025936405564E-3</c:v>
                </c:pt>
                <c:pt idx="10152">
                  <c:v>5.8406260013889148E-3</c:v>
                </c:pt>
                <c:pt idx="10155">
                  <c:v>1.194999283365934E-3</c:v>
                </c:pt>
                <c:pt idx="10158">
                  <c:v>3.7600088632046828E-4</c:v>
                </c:pt>
                <c:pt idx="10159">
                  <c:v>1.0321544742017334E-3</c:v>
                </c:pt>
                <c:pt idx="10160">
                  <c:v>6.7410738143712414E-4</c:v>
                </c:pt>
                <c:pt idx="10162">
                  <c:v>1.2990324891317488E-4</c:v>
                </c:pt>
                <c:pt idx="10163">
                  <c:v>1.8890982874471144E-4</c:v>
                </c:pt>
                <c:pt idx="10164">
                  <c:v>1.3012854067997698E-3</c:v>
                </c:pt>
                <c:pt idx="10165">
                  <c:v>8.118227145520714E-4</c:v>
                </c:pt>
                <c:pt idx="10166">
                  <c:v>1.0722873226521691E-2</c:v>
                </c:pt>
                <c:pt idx="10167">
                  <c:v>3.9162611404146945E-3</c:v>
                </c:pt>
                <c:pt idx="10168">
                  <c:v>6.0537334863881658E-4</c:v>
                </c:pt>
                <c:pt idx="10171">
                  <c:v>9.2559855327901622E-3</c:v>
                </c:pt>
                <c:pt idx="10173">
                  <c:v>1.4763809856906503E-2</c:v>
                </c:pt>
                <c:pt idx="10174">
                  <c:v>2.307997606120926E-3</c:v>
                </c:pt>
                <c:pt idx="10175">
                  <c:v>3.5144027118852065E-4</c:v>
                </c:pt>
                <c:pt idx="10176">
                  <c:v>2.7892911423159799E-3</c:v>
                </c:pt>
                <c:pt idx="10177">
                  <c:v>1.9538970563638953E-3</c:v>
                </c:pt>
                <c:pt idx="10178">
                  <c:v>5.754958040979901E-3</c:v>
                </c:pt>
                <c:pt idx="10179">
                  <c:v>8.7097047634426741E-4</c:v>
                </c:pt>
                <c:pt idx="10181">
                  <c:v>3.6883375229568006E-3</c:v>
                </c:pt>
                <c:pt idx="10183">
                  <c:v>1.2988920836731134E-3</c:v>
                </c:pt>
                <c:pt idx="10184">
                  <c:v>1.6002111785343946E-3</c:v>
                </c:pt>
                <c:pt idx="10185">
                  <c:v>8.3694523185315491E-4</c:v>
                </c:pt>
                <c:pt idx="10186">
                  <c:v>4.0620583314042646E-3</c:v>
                </c:pt>
                <c:pt idx="10188">
                  <c:v>1.2925509399077564E-3</c:v>
                </c:pt>
                <c:pt idx="10191">
                  <c:v>5.0728626666220872E-4</c:v>
                </c:pt>
                <c:pt idx="10195">
                  <c:v>4.8029583032763862E-4</c:v>
                </c:pt>
                <c:pt idx="10198">
                  <c:v>8.6383730878384203E-4</c:v>
                </c:pt>
                <c:pt idx="10207">
                  <c:v>3.9167519790040337E-3</c:v>
                </c:pt>
                <c:pt idx="10208">
                  <c:v>9.1262492268504849E-4</c:v>
                </c:pt>
                <c:pt idx="10209">
                  <c:v>2.6283056089486654E-3</c:v>
                </c:pt>
                <c:pt idx="10211">
                  <c:v>1.8131746782270254E-3</c:v>
                </c:pt>
                <c:pt idx="10212">
                  <c:v>2.371847204268052E-3</c:v>
                </c:pt>
                <c:pt idx="10213">
                  <c:v>1.1190115263130327E-3</c:v>
                </c:pt>
                <c:pt idx="10214">
                  <c:v>6.5109744002024648E-4</c:v>
                </c:pt>
                <c:pt idx="10215">
                  <c:v>7.2730418999445807E-3</c:v>
                </c:pt>
                <c:pt idx="10216">
                  <c:v>4.5125370000227497E-3</c:v>
                </c:pt>
                <c:pt idx="10217">
                  <c:v>4.3599771462297888E-4</c:v>
                </c:pt>
                <c:pt idx="10218">
                  <c:v>7.497103151679821E-4</c:v>
                </c:pt>
                <c:pt idx="10219">
                  <c:v>1.5835419624483443E-3</c:v>
                </c:pt>
                <c:pt idx="10223">
                  <c:v>5.2954265379856447E-4</c:v>
                </c:pt>
                <c:pt idx="10224">
                  <c:v>7.4066851969053495E-4</c:v>
                </c:pt>
                <c:pt idx="10225">
                  <c:v>2.6868376666567403E-3</c:v>
                </c:pt>
                <c:pt idx="10227">
                  <c:v>6.7279769293380988E-4</c:v>
                </c:pt>
                <c:pt idx="10228">
                  <c:v>2.050089070265802E-3</c:v>
                </c:pt>
                <c:pt idx="10229">
                  <c:v>6.4313620871671166E-4</c:v>
                </c:pt>
                <c:pt idx="10230">
                  <c:v>3.2650547304501407E-4</c:v>
                </c:pt>
                <c:pt idx="10231">
                  <c:v>2.3393875664776925E-3</c:v>
                </c:pt>
                <c:pt idx="10233">
                  <c:v>2.4926182435943025E-3</c:v>
                </c:pt>
                <c:pt idx="10234">
                  <c:v>4.7355172368986655E-3</c:v>
                </c:pt>
                <c:pt idx="10236">
                  <c:v>7.150002455084065E-4</c:v>
                </c:pt>
                <c:pt idx="10237">
                  <c:v>8.5169592478978693E-4</c:v>
                </c:pt>
                <c:pt idx="10238">
                  <c:v>6.5873922302198519E-4</c:v>
                </c:pt>
                <c:pt idx="10239">
                  <c:v>3.3141237157310633E-4</c:v>
                </c:pt>
                <c:pt idx="10240">
                  <c:v>1.6393547646466184E-3</c:v>
                </c:pt>
                <c:pt idx="10243">
                  <c:v>9.7283840497561604E-4</c:v>
                </c:pt>
                <c:pt idx="10252">
                  <c:v>1.4752546804204576E-4</c:v>
                </c:pt>
                <c:pt idx="10260">
                  <c:v>7.363863070140688E-4</c:v>
                </c:pt>
                <c:pt idx="10262">
                  <c:v>2.2451396283477139E-3</c:v>
                </c:pt>
                <c:pt idx="10263">
                  <c:v>1.4887904732993366E-3</c:v>
                </c:pt>
                <c:pt idx="10265">
                  <c:v>2.1232546410491367E-3</c:v>
                </c:pt>
                <c:pt idx="10266">
                  <c:v>7.0625187290402724E-4</c:v>
                </c:pt>
                <c:pt idx="10267">
                  <c:v>1.5638163632783269E-3</c:v>
                </c:pt>
                <c:pt idx="10269">
                  <c:v>8.3026484601342722E-4</c:v>
                </c:pt>
                <c:pt idx="10272">
                  <c:v>2.1460765118565092E-3</c:v>
                </c:pt>
                <c:pt idx="10274">
                  <c:v>3.8802996943287303E-4</c:v>
                </c:pt>
                <c:pt idx="10275">
                  <c:v>1.670769578029821E-3</c:v>
                </c:pt>
                <c:pt idx="10276">
                  <c:v>1.0077216916458082E-3</c:v>
                </c:pt>
                <c:pt idx="10277">
                  <c:v>1.9440836039373301E-3</c:v>
                </c:pt>
                <c:pt idx="10278">
                  <c:v>3.7083077483805443E-3</c:v>
                </c:pt>
                <c:pt idx="10280">
                  <c:v>6.2953289352900114E-3</c:v>
                </c:pt>
                <c:pt idx="10281">
                  <c:v>4.6303226607182259E-3</c:v>
                </c:pt>
                <c:pt idx="10282">
                  <c:v>3.7705122314775119E-4</c:v>
                </c:pt>
                <c:pt idx="10283">
                  <c:v>5.3314064456346454E-4</c:v>
                </c:pt>
                <c:pt idx="10284">
                  <c:v>1.737467194576678E-3</c:v>
                </c:pt>
                <c:pt idx="10285">
                  <c:v>3.5841639216557027E-3</c:v>
                </c:pt>
                <c:pt idx="10286">
                  <c:v>2.2560885003920176E-4</c:v>
                </c:pt>
                <c:pt idx="10287">
                  <c:v>5.9003780951078031E-4</c:v>
                </c:pt>
                <c:pt idx="10288">
                  <c:v>2.9969233999060257E-3</c:v>
                </c:pt>
                <c:pt idx="10293">
                  <c:v>3.5337967120265972E-4</c:v>
                </c:pt>
                <c:pt idx="10295">
                  <c:v>3.2986621680625161E-3</c:v>
                </c:pt>
                <c:pt idx="10296">
                  <c:v>4.9673674191826646E-3</c:v>
                </c:pt>
                <c:pt idx="10298">
                  <c:v>4.8449018167604288E-3</c:v>
                </c:pt>
                <c:pt idx="10299">
                  <c:v>1.0485948628318937E-3</c:v>
                </c:pt>
                <c:pt idx="10300">
                  <c:v>2.4818258701991393E-3</c:v>
                </c:pt>
                <c:pt idx="10301">
                  <c:v>3.6875713362535738E-3</c:v>
                </c:pt>
                <c:pt idx="10304">
                  <c:v>1.2846450259799365E-2</c:v>
                </c:pt>
                <c:pt idx="10305">
                  <c:v>3.7190584288267796E-3</c:v>
                </c:pt>
                <c:pt idx="10306">
                  <c:v>7.6091112366612082E-4</c:v>
                </c:pt>
                <c:pt idx="10307">
                  <c:v>1.1735104963484165E-2</c:v>
                </c:pt>
                <c:pt idx="10309">
                  <c:v>8.5010116825267495E-4</c:v>
                </c:pt>
                <c:pt idx="10310">
                  <c:v>3.2800247153316458E-3</c:v>
                </c:pt>
                <c:pt idx="10311">
                  <c:v>5.4098621981851034E-3</c:v>
                </c:pt>
                <c:pt idx="10312">
                  <c:v>1.2148404432376007E-3</c:v>
                </c:pt>
                <c:pt idx="10314">
                  <c:v>1.3457308792687226E-3</c:v>
                </c:pt>
                <c:pt idx="10315">
                  <c:v>2.5641315818057246E-3</c:v>
                </c:pt>
                <c:pt idx="10316">
                  <c:v>7.7689173999000345E-4</c:v>
                </c:pt>
                <c:pt idx="10327">
                  <c:v>1.4283123532890074E-3</c:v>
                </c:pt>
                <c:pt idx="10328">
                  <c:v>2.6017772731860393E-3</c:v>
                </c:pt>
                <c:pt idx="10330">
                  <c:v>3.6503682662996267E-4</c:v>
                </c:pt>
                <c:pt idx="10335">
                  <c:v>6.6009595936119354E-4</c:v>
                </c:pt>
                <c:pt idx="10338">
                  <c:v>4.1051034184450002E-4</c:v>
                </c:pt>
                <c:pt idx="10341">
                  <c:v>2.0943062354277157E-3</c:v>
                </c:pt>
                <c:pt idx="10342">
                  <c:v>2.0574451096190926E-3</c:v>
                </c:pt>
                <c:pt idx="10346">
                  <c:v>4.0880541257052829E-4</c:v>
                </c:pt>
                <c:pt idx="10347">
                  <c:v>5.7690612329428057E-4</c:v>
                </c:pt>
                <c:pt idx="10349">
                  <c:v>5.2887783327383174E-4</c:v>
                </c:pt>
                <c:pt idx="10350">
                  <c:v>1.3956890075367732E-3</c:v>
                </c:pt>
                <c:pt idx="10351">
                  <c:v>2.3603297094667991E-3</c:v>
                </c:pt>
                <c:pt idx="10354">
                  <c:v>4.7965853799872846E-4</c:v>
                </c:pt>
                <c:pt idx="10355">
                  <c:v>1.2073966802427065E-3</c:v>
                </c:pt>
                <c:pt idx="10360">
                  <c:v>1.4323730718641618E-3</c:v>
                </c:pt>
                <c:pt idx="10361">
                  <c:v>2.6729131363150142E-3</c:v>
                </c:pt>
                <c:pt idx="10362">
                  <c:v>1.2252832294675341E-4</c:v>
                </c:pt>
                <c:pt idx="10363">
                  <c:v>2.7326830020275877E-4</c:v>
                </c:pt>
                <c:pt idx="10364">
                  <c:v>7.635790060004611E-4</c:v>
                </c:pt>
                <c:pt idx="10365">
                  <c:v>2.6777022419048791E-3</c:v>
                </c:pt>
                <c:pt idx="10366">
                  <c:v>1.4287906661316328E-3</c:v>
                </c:pt>
                <c:pt idx="10368">
                  <c:v>1.5451959009740684E-3</c:v>
                </c:pt>
                <c:pt idx="10370">
                  <c:v>7.6252804400221946E-4</c:v>
                </c:pt>
                <c:pt idx="10371">
                  <c:v>2.2449372987132848E-4</c:v>
                </c:pt>
                <c:pt idx="10372">
                  <c:v>3.439720731882409E-4</c:v>
                </c:pt>
                <c:pt idx="10374">
                  <c:v>7.8870206660487804E-4</c:v>
                </c:pt>
                <c:pt idx="10375">
                  <c:v>3.0515912312635595E-4</c:v>
                </c:pt>
                <c:pt idx="10380">
                  <c:v>1.9956085458333939E-4</c:v>
                </c:pt>
                <c:pt idx="10381">
                  <c:v>1.4730478447157397E-3</c:v>
                </c:pt>
                <c:pt idx="10384">
                  <c:v>3.940798232248915E-4</c:v>
                </c:pt>
                <c:pt idx="10388">
                  <c:v>8.5842655998573478E-4</c:v>
                </c:pt>
                <c:pt idx="10389">
                  <c:v>4.5813848151759502E-3</c:v>
                </c:pt>
                <c:pt idx="10391">
                  <c:v>9.8140232572627648E-3</c:v>
                </c:pt>
                <c:pt idx="10392">
                  <c:v>6.2017023600336868E-3</c:v>
                </c:pt>
                <c:pt idx="10394">
                  <c:v>2.2326341587627198E-3</c:v>
                </c:pt>
                <c:pt idx="10395">
                  <c:v>1.2834708973641602E-2</c:v>
                </c:pt>
                <c:pt idx="10396">
                  <c:v>4.9260838183005518E-3</c:v>
                </c:pt>
                <c:pt idx="10397">
                  <c:v>7.7268200621092766E-3</c:v>
                </c:pt>
                <c:pt idx="10398">
                  <c:v>3.2084924785990739E-2</c:v>
                </c:pt>
                <c:pt idx="10399">
                  <c:v>1.9156336370325093E-2</c:v>
                </c:pt>
                <c:pt idx="10400">
                  <c:v>2.6786940131136843E-2</c:v>
                </c:pt>
                <c:pt idx="10401">
                  <c:v>8.2247024261707146E-4</c:v>
                </c:pt>
                <c:pt idx="10402">
                  <c:v>1.6133002826699334E-2</c:v>
                </c:pt>
                <c:pt idx="10403">
                  <c:v>3.293924910314933E-3</c:v>
                </c:pt>
                <c:pt idx="10405">
                  <c:v>6.0295991460590547E-4</c:v>
                </c:pt>
                <c:pt idx="10407">
                  <c:v>1.0011381055903498E-3</c:v>
                </c:pt>
                <c:pt idx="10408">
                  <c:v>5.233766379499751E-3</c:v>
                </c:pt>
                <c:pt idx="10409">
                  <c:v>2.2843366616152336E-3</c:v>
                </c:pt>
                <c:pt idx="10410">
                  <c:v>4.6432490043235933E-4</c:v>
                </c:pt>
                <c:pt idx="10412">
                  <c:v>1.9509305068735156E-3</c:v>
                </c:pt>
                <c:pt idx="10414">
                  <c:v>1.1741789370760891E-3</c:v>
                </c:pt>
                <c:pt idx="10415">
                  <c:v>3.939043186343508E-3</c:v>
                </c:pt>
                <c:pt idx="10416">
                  <c:v>6.8565571502866782E-3</c:v>
                </c:pt>
                <c:pt idx="10418">
                  <c:v>3.1373872624089819E-4</c:v>
                </c:pt>
                <c:pt idx="10420">
                  <c:v>1.311612551287374E-3</c:v>
                </c:pt>
                <c:pt idx="10421">
                  <c:v>1.3520472543560992E-3</c:v>
                </c:pt>
                <c:pt idx="10422">
                  <c:v>2.9182283979028718E-3</c:v>
                </c:pt>
                <c:pt idx="10431">
                  <c:v>1.3227375751726353E-3</c:v>
                </c:pt>
                <c:pt idx="10432">
                  <c:v>1.9450388626813208E-3</c:v>
                </c:pt>
                <c:pt idx="10433">
                  <c:v>1.0413690041669714E-4</c:v>
                </c:pt>
                <c:pt idx="10435">
                  <c:v>1.1041397147726183E-3</c:v>
                </c:pt>
                <c:pt idx="10440">
                  <c:v>2.5131257745139129E-4</c:v>
                </c:pt>
                <c:pt idx="10441">
                  <c:v>2.0453285100149882E-4</c:v>
                </c:pt>
                <c:pt idx="10445">
                  <c:v>1.3749149214170315E-3</c:v>
                </c:pt>
                <c:pt idx="10448">
                  <c:v>2.2949387655522412E-3</c:v>
                </c:pt>
                <c:pt idx="10453">
                  <c:v>5.9030418195591121E-4</c:v>
                </c:pt>
                <c:pt idx="10454">
                  <c:v>9.8992750026635507E-4</c:v>
                </c:pt>
                <c:pt idx="10455">
                  <c:v>2.355929528022768E-3</c:v>
                </c:pt>
                <c:pt idx="10456">
                  <c:v>1.477642705719408E-3</c:v>
                </c:pt>
                <c:pt idx="10457">
                  <c:v>3.8971616797298201E-4</c:v>
                </c:pt>
                <c:pt idx="10458">
                  <c:v>2.2508851429630536E-4</c:v>
                </c:pt>
                <c:pt idx="10459">
                  <c:v>4.9280164598941264E-4</c:v>
                </c:pt>
                <c:pt idx="10461">
                  <c:v>8.6695130644186041E-4</c:v>
                </c:pt>
                <c:pt idx="10462">
                  <c:v>2.2355890950409801E-4</c:v>
                </c:pt>
                <c:pt idx="10464">
                  <c:v>4.317955511184289E-4</c:v>
                </c:pt>
                <c:pt idx="10465">
                  <c:v>1.3454212013305209E-3</c:v>
                </c:pt>
                <c:pt idx="10466">
                  <c:v>1.8864633605533093E-3</c:v>
                </c:pt>
                <c:pt idx="10467">
                  <c:v>2.7495750410133401E-3</c:v>
                </c:pt>
                <c:pt idx="10468">
                  <c:v>1.4953394895094931E-3</c:v>
                </c:pt>
                <c:pt idx="10469">
                  <c:v>2.2790521981777188E-3</c:v>
                </c:pt>
                <c:pt idx="10471">
                  <c:v>2.2668447776068461E-4</c:v>
                </c:pt>
                <c:pt idx="10472">
                  <c:v>4.0624268920119255E-4</c:v>
                </c:pt>
                <c:pt idx="10474">
                  <c:v>7.8283533084449151E-4</c:v>
                </c:pt>
                <c:pt idx="10476">
                  <c:v>1.6419123489618238E-3</c:v>
                </c:pt>
                <c:pt idx="10477">
                  <c:v>2.1114757305153529E-3</c:v>
                </c:pt>
                <c:pt idx="10478">
                  <c:v>1.123277207517761E-3</c:v>
                </c:pt>
                <c:pt idx="10479">
                  <c:v>1.6261528161607077E-3</c:v>
                </c:pt>
                <c:pt idx="10481">
                  <c:v>9.7706947023281916E-4</c:v>
                </c:pt>
                <c:pt idx="10484">
                  <c:v>1.6643125667659558E-3</c:v>
                </c:pt>
                <c:pt idx="10485">
                  <c:v>1.2335517901834469E-3</c:v>
                </c:pt>
                <c:pt idx="10486">
                  <c:v>2.8485111138347374E-3</c:v>
                </c:pt>
                <c:pt idx="10488">
                  <c:v>1.1177574862944969E-3</c:v>
                </c:pt>
                <c:pt idx="10489">
                  <c:v>3.2104463978366014E-3</c:v>
                </c:pt>
                <c:pt idx="10493">
                  <c:v>1.0964609912789561E-3</c:v>
                </c:pt>
                <c:pt idx="10495">
                  <c:v>2.0105146247637178E-4</c:v>
                </c:pt>
                <c:pt idx="10496">
                  <c:v>1.1909170013543807E-3</c:v>
                </c:pt>
                <c:pt idx="10497">
                  <c:v>2.3645313991314516E-4</c:v>
                </c:pt>
                <c:pt idx="10499">
                  <c:v>8.2585980709028216E-4</c:v>
                </c:pt>
                <c:pt idx="10501">
                  <c:v>5.3808680244262798E-4</c:v>
                </c:pt>
                <c:pt idx="10503">
                  <c:v>1.4783002499488163E-3</c:v>
                </c:pt>
                <c:pt idx="10504">
                  <c:v>6.8053745205009402E-4</c:v>
                </c:pt>
                <c:pt idx="10506">
                  <c:v>1.5906749398112547E-3</c:v>
                </c:pt>
                <c:pt idx="10508">
                  <c:v>1.52800094092016E-3</c:v>
                </c:pt>
                <c:pt idx="10510">
                  <c:v>3.2017183805009434E-4</c:v>
                </c:pt>
                <c:pt idx="10511">
                  <c:v>3.7786848036428926E-4</c:v>
                </c:pt>
                <c:pt idx="10514">
                  <c:v>4.9016906100586457E-4</c:v>
                </c:pt>
                <c:pt idx="10518">
                  <c:v>2.0485321266483351E-3</c:v>
                </c:pt>
                <c:pt idx="10519">
                  <c:v>1.9821166573630229E-3</c:v>
                </c:pt>
                <c:pt idx="10520">
                  <c:v>1.9903381003661277E-3</c:v>
                </c:pt>
                <c:pt idx="10522">
                  <c:v>1.0313346815696398E-4</c:v>
                </c:pt>
                <c:pt idx="10525">
                  <c:v>1.1990107027454928E-3</c:v>
                </c:pt>
                <c:pt idx="10529">
                  <c:v>1.2025598131628001E-3</c:v>
                </c:pt>
                <c:pt idx="10532">
                  <c:v>4.1774240756393819E-4</c:v>
                </c:pt>
                <c:pt idx="10538">
                  <c:v>3.3034505310551273E-4</c:v>
                </c:pt>
                <c:pt idx="10539">
                  <c:v>8.6317523619971223E-4</c:v>
                </c:pt>
                <c:pt idx="10540">
                  <c:v>1.0223826923965711E-3</c:v>
                </c:pt>
                <c:pt idx="10542">
                  <c:v>1.0886714008275086E-3</c:v>
                </c:pt>
                <c:pt idx="10543">
                  <c:v>4.5176140977264507E-3</c:v>
                </c:pt>
                <c:pt idx="10545">
                  <c:v>2.0339709398989659E-3</c:v>
                </c:pt>
                <c:pt idx="10547">
                  <c:v>2.9102436871297193E-3</c:v>
                </c:pt>
                <c:pt idx="10548">
                  <c:v>3.8500801845606263E-4</c:v>
                </c:pt>
                <c:pt idx="10549">
                  <c:v>4.4534940717924203E-4</c:v>
                </c:pt>
                <c:pt idx="10550">
                  <c:v>2.745807621889603E-3</c:v>
                </c:pt>
                <c:pt idx="10551">
                  <c:v>5.1943809291324871E-4</c:v>
                </c:pt>
                <c:pt idx="10552">
                  <c:v>1.4859456905314417E-3</c:v>
                </c:pt>
                <c:pt idx="10553">
                  <c:v>1.0197946309971314E-3</c:v>
                </c:pt>
                <c:pt idx="10554">
                  <c:v>1.3163362636641825E-3</c:v>
                </c:pt>
                <c:pt idx="10559">
                  <c:v>9.8448940933520946E-4</c:v>
                </c:pt>
                <c:pt idx="10560">
                  <c:v>1.7673914565058941E-4</c:v>
                </c:pt>
                <c:pt idx="10561">
                  <c:v>1.4437579832862757E-3</c:v>
                </c:pt>
                <c:pt idx="10562">
                  <c:v>3.1768896569580793E-4</c:v>
                </c:pt>
                <c:pt idx="10563">
                  <c:v>1.6449464425510566E-3</c:v>
                </c:pt>
                <c:pt idx="10564">
                  <c:v>5.9621483799182358E-4</c:v>
                </c:pt>
                <c:pt idx="10567">
                  <c:v>1.3178846814713482E-3</c:v>
                </c:pt>
                <c:pt idx="10568">
                  <c:v>1.3460204097083222E-4</c:v>
                </c:pt>
                <c:pt idx="10569">
                  <c:v>7.2764273379586947E-4</c:v>
                </c:pt>
                <c:pt idx="10570">
                  <c:v>2.1679766747613439E-3</c:v>
                </c:pt>
                <c:pt idx="10572">
                  <c:v>6.3523716472309259E-3</c:v>
                </c:pt>
                <c:pt idx="10573">
                  <c:v>1.2329206602539875E-3</c:v>
                </c:pt>
                <c:pt idx="10574">
                  <c:v>9.2764137447309196E-4</c:v>
                </c:pt>
                <c:pt idx="10575">
                  <c:v>1.7488168012054887E-3</c:v>
                </c:pt>
                <c:pt idx="10576">
                  <c:v>4.9712693592193443E-4</c:v>
                </c:pt>
                <c:pt idx="10577">
                  <c:v>6.6022469000025967E-4</c:v>
                </c:pt>
                <c:pt idx="10578">
                  <c:v>1.0507969034918986E-3</c:v>
                </c:pt>
                <c:pt idx="10579">
                  <c:v>8.7283326655707692E-4</c:v>
                </c:pt>
                <c:pt idx="10580">
                  <c:v>1.6496764314458225E-3</c:v>
                </c:pt>
                <c:pt idx="10581">
                  <c:v>6.4363288719666671E-4</c:v>
                </c:pt>
                <c:pt idx="10582">
                  <c:v>1.0543111879174696E-3</c:v>
                </c:pt>
                <c:pt idx="10583">
                  <c:v>8.5094362488254312E-4</c:v>
                </c:pt>
                <c:pt idx="10584">
                  <c:v>1.3266995216979971E-3</c:v>
                </c:pt>
                <c:pt idx="10586">
                  <c:v>1.0384969747524262E-3</c:v>
                </c:pt>
                <c:pt idx="10587">
                  <c:v>2.0640756058239889E-3</c:v>
                </c:pt>
                <c:pt idx="10589">
                  <c:v>2.6261756986284465E-3</c:v>
                </c:pt>
                <c:pt idx="10590">
                  <c:v>2.8999745967119733E-3</c:v>
                </c:pt>
                <c:pt idx="10591">
                  <c:v>5.6509921031130646E-4</c:v>
                </c:pt>
                <c:pt idx="10592">
                  <c:v>7.1176738228604145E-4</c:v>
                </c:pt>
                <c:pt idx="10593">
                  <c:v>1.1774509776785297E-3</c:v>
                </c:pt>
                <c:pt idx="10594">
                  <c:v>9.1689521540422563E-4</c:v>
                </c:pt>
                <c:pt idx="10595">
                  <c:v>2.4020343977212894E-3</c:v>
                </c:pt>
                <c:pt idx="10596">
                  <c:v>1.959693691109282E-3</c:v>
                </c:pt>
                <c:pt idx="10599">
                  <c:v>1.7133034612891549E-3</c:v>
                </c:pt>
                <c:pt idx="10600">
                  <c:v>5.7022783872360779E-4</c:v>
                </c:pt>
                <c:pt idx="10603">
                  <c:v>1.983018226656624E-3</c:v>
                </c:pt>
                <c:pt idx="10606">
                  <c:v>1.6676971629493245E-3</c:v>
                </c:pt>
                <c:pt idx="10607">
                  <c:v>1.2502382310318474E-3</c:v>
                </c:pt>
                <c:pt idx="10609">
                  <c:v>1.1174722495637726E-3</c:v>
                </c:pt>
                <c:pt idx="10610">
                  <c:v>1.4437047594063278E-3</c:v>
                </c:pt>
                <c:pt idx="10615">
                  <c:v>1.2330816847770183E-3</c:v>
                </c:pt>
                <c:pt idx="10616">
                  <c:v>1.3421414626904439E-4</c:v>
                </c:pt>
                <c:pt idx="10617">
                  <c:v>1.3781160125581756E-3</c:v>
                </c:pt>
                <c:pt idx="10618">
                  <c:v>8.3329969873882441E-4</c:v>
                </c:pt>
                <c:pt idx="10619">
                  <c:v>2.4753588735657909E-3</c:v>
                </c:pt>
                <c:pt idx="10621">
                  <c:v>7.3642066412758604E-4</c:v>
                </c:pt>
                <c:pt idx="10628">
                  <c:v>1.7295499849012059E-3</c:v>
                </c:pt>
                <c:pt idx="10629">
                  <c:v>5.6881822954290651E-4</c:v>
                </c:pt>
                <c:pt idx="10630">
                  <c:v>9.5925661489537173E-4</c:v>
                </c:pt>
                <c:pt idx="10631">
                  <c:v>7.2631089803248266E-4</c:v>
                </c:pt>
                <c:pt idx="10633">
                  <c:v>3.0345013892408429E-4</c:v>
                </c:pt>
                <c:pt idx="10634">
                  <c:v>6.689699795442858E-4</c:v>
                </c:pt>
                <c:pt idx="10638">
                  <c:v>8.3328159855106825E-4</c:v>
                </c:pt>
                <c:pt idx="10639">
                  <c:v>1.4824316781710103E-4</c:v>
                </c:pt>
                <c:pt idx="10640">
                  <c:v>4.6646881805523727E-3</c:v>
                </c:pt>
                <c:pt idx="10643">
                  <c:v>1.9252759087195791E-3</c:v>
                </c:pt>
                <c:pt idx="10645">
                  <c:v>1.3574036406733805E-3</c:v>
                </c:pt>
                <c:pt idx="10647">
                  <c:v>1.1102739596977102E-2</c:v>
                </c:pt>
                <c:pt idx="10648">
                  <c:v>4.1111367672275372E-3</c:v>
                </c:pt>
                <c:pt idx="10650">
                  <c:v>2.9069410364701769E-2</c:v>
                </c:pt>
                <c:pt idx="10651">
                  <c:v>4.409544435972689E-3</c:v>
                </c:pt>
                <c:pt idx="10652">
                  <c:v>3.8083705901405885E-3</c:v>
                </c:pt>
                <c:pt idx="10654">
                  <c:v>3.2340519998274395E-3</c:v>
                </c:pt>
                <c:pt idx="10655">
                  <c:v>1.473129702417929E-3</c:v>
                </c:pt>
                <c:pt idx="10657">
                  <c:v>5.7629919442726465E-3</c:v>
                </c:pt>
                <c:pt idx="10659">
                  <c:v>6.1999402412616072E-3</c:v>
                </c:pt>
                <c:pt idx="10662">
                  <c:v>1.1955282673070937E-3</c:v>
                </c:pt>
                <c:pt idx="10663">
                  <c:v>1.2333818652437119E-3</c:v>
                </c:pt>
                <c:pt idx="10665">
                  <c:v>7.7085164581128414E-4</c:v>
                </c:pt>
                <c:pt idx="10666">
                  <c:v>8.7003889619842179E-3</c:v>
                </c:pt>
                <c:pt idx="10667">
                  <c:v>2.1598088112248346E-4</c:v>
                </c:pt>
                <c:pt idx="10668">
                  <c:v>1.2783971805453116E-2</c:v>
                </c:pt>
                <c:pt idx="10669">
                  <c:v>7.5769128781573289E-3</c:v>
                </c:pt>
                <c:pt idx="10670">
                  <c:v>2.3211208525294835E-3</c:v>
                </c:pt>
                <c:pt idx="10671">
                  <c:v>1.3219952615651845E-3</c:v>
                </c:pt>
                <c:pt idx="10672">
                  <c:v>1.4711331544596995E-3</c:v>
                </c:pt>
                <c:pt idx="10673">
                  <c:v>5.7895219372344927E-4</c:v>
                </c:pt>
                <c:pt idx="10674">
                  <c:v>3.4788532088059231E-3</c:v>
                </c:pt>
                <c:pt idx="10675">
                  <c:v>3.1058382282941263E-3</c:v>
                </c:pt>
                <c:pt idx="10676">
                  <c:v>2.4562284487256586E-3</c:v>
                </c:pt>
                <c:pt idx="10677">
                  <c:v>1.7334076985580656E-2</c:v>
                </c:pt>
                <c:pt idx="10678">
                  <c:v>4.479543237996681E-4</c:v>
                </c:pt>
                <c:pt idx="10679">
                  <c:v>1.1141684492842981E-2</c:v>
                </c:pt>
                <c:pt idx="10681">
                  <c:v>9.920107559633789E-4</c:v>
                </c:pt>
                <c:pt idx="10682">
                  <c:v>1.2068960922115061E-2</c:v>
                </c:pt>
                <c:pt idx="10683">
                  <c:v>1.1832931481895802E-3</c:v>
                </c:pt>
                <c:pt idx="10684">
                  <c:v>4.3429009587346787E-3</c:v>
                </c:pt>
                <c:pt idx="10686">
                  <c:v>8.3868682665959912E-4</c:v>
                </c:pt>
                <c:pt idx="10687">
                  <c:v>9.8683046684660963E-3</c:v>
                </c:pt>
                <c:pt idx="10688">
                  <c:v>1.7011440473977306E-3</c:v>
                </c:pt>
                <c:pt idx="10690">
                  <c:v>1.2555294251665778E-2</c:v>
                </c:pt>
                <c:pt idx="10691">
                  <c:v>5.4435274707267175E-4</c:v>
                </c:pt>
                <c:pt idx="10693">
                  <c:v>1.2857923655239657E-3</c:v>
                </c:pt>
                <c:pt idx="10694">
                  <c:v>4.9833040589470313E-3</c:v>
                </c:pt>
                <c:pt idx="10695">
                  <c:v>3.2534497944092392E-3</c:v>
                </c:pt>
                <c:pt idx="10696">
                  <c:v>3.5732089020969597E-3</c:v>
                </c:pt>
                <c:pt idx="10698">
                  <c:v>6.1578232353940224E-4</c:v>
                </c:pt>
                <c:pt idx="10700">
                  <c:v>3.086890790001247E-4</c:v>
                </c:pt>
                <c:pt idx="10705">
                  <c:v>2.057014640216831E-2</c:v>
                </c:pt>
                <c:pt idx="10706">
                  <c:v>5.5689764286570662E-3</c:v>
                </c:pt>
                <c:pt idx="10714">
                  <c:v>7.1645281832282285E-3</c:v>
                </c:pt>
                <c:pt idx="10715">
                  <c:v>5.2172541537647735E-2</c:v>
                </c:pt>
                <c:pt idx="10717">
                  <c:v>1.5631033951625968E-2</c:v>
                </c:pt>
                <c:pt idx="10718">
                  <c:v>5.5500153804916496E-3</c:v>
                </c:pt>
                <c:pt idx="10719">
                  <c:v>3.9971178496276856E-3</c:v>
                </c:pt>
                <c:pt idx="10720">
                  <c:v>2.220841312126319E-3</c:v>
                </c:pt>
                <c:pt idx="10721">
                  <c:v>4.5217740944421747E-3</c:v>
                </c:pt>
                <c:pt idx="10722">
                  <c:v>2.2945654607570221E-3</c:v>
                </c:pt>
                <c:pt idx="10723">
                  <c:v>1.5954703781513827E-3</c:v>
                </c:pt>
                <c:pt idx="10724">
                  <c:v>2.7207336824807207E-4</c:v>
                </c:pt>
                <c:pt idx="10725">
                  <c:v>1.8483697490661456E-3</c:v>
                </c:pt>
                <c:pt idx="10726">
                  <c:v>4.6414015025797555E-3</c:v>
                </c:pt>
                <c:pt idx="10728">
                  <c:v>2.305557042893498E-3</c:v>
                </c:pt>
                <c:pt idx="10729">
                  <c:v>3.2991221996162738E-3</c:v>
                </c:pt>
                <c:pt idx="10731">
                  <c:v>2.8047550808913166E-3</c:v>
                </c:pt>
                <c:pt idx="10732">
                  <c:v>2.1120258581352677E-2</c:v>
                </c:pt>
                <c:pt idx="10734">
                  <c:v>9.4720501384447852E-4</c:v>
                </c:pt>
                <c:pt idx="10736">
                  <c:v>1.1943992780192026E-2</c:v>
                </c:pt>
                <c:pt idx="10738">
                  <c:v>1.0326216813288285E-2</c:v>
                </c:pt>
                <c:pt idx="10739">
                  <c:v>5.3907023109231152E-4</c:v>
                </c:pt>
                <c:pt idx="10740">
                  <c:v>1.1631005777373844E-3</c:v>
                </c:pt>
                <c:pt idx="10741">
                  <c:v>1.016134049951669E-3</c:v>
                </c:pt>
                <c:pt idx="10742">
                  <c:v>9.3101815870705177E-4</c:v>
                </c:pt>
                <c:pt idx="10747">
                  <c:v>1.7773498468805404E-3</c:v>
                </c:pt>
                <c:pt idx="10748">
                  <c:v>3.3078038296389321E-4</c:v>
                </c:pt>
                <c:pt idx="10749">
                  <c:v>1.8421333611297593E-3</c:v>
                </c:pt>
                <c:pt idx="10750">
                  <c:v>7.5534953633149124E-3</c:v>
                </c:pt>
                <c:pt idx="10751">
                  <c:v>6.1171796433574814E-3</c:v>
                </c:pt>
                <c:pt idx="10753">
                  <c:v>7.2561212262062793E-3</c:v>
                </c:pt>
                <c:pt idx="10755">
                  <c:v>3.3536187936712364E-3</c:v>
                </c:pt>
                <c:pt idx="10756">
                  <c:v>2.4642041615025069E-3</c:v>
                </c:pt>
                <c:pt idx="10757">
                  <c:v>7.4248410844161093E-3</c:v>
                </c:pt>
                <c:pt idx="10758">
                  <c:v>3.8662788661587935E-3</c:v>
                </c:pt>
                <c:pt idx="10759">
                  <c:v>4.8890799591811149E-3</c:v>
                </c:pt>
                <c:pt idx="10760">
                  <c:v>1.3537945253179143E-3</c:v>
                </c:pt>
                <c:pt idx="10764">
                  <c:v>1.4347538394740653E-3</c:v>
                </c:pt>
                <c:pt idx="10766">
                  <c:v>3.7227405369230328E-4</c:v>
                </c:pt>
                <c:pt idx="10767">
                  <c:v>6.3752099262951345E-4</c:v>
                </c:pt>
                <c:pt idx="10768">
                  <c:v>3.3629365797993964E-3</c:v>
                </c:pt>
                <c:pt idx="10776">
                  <c:v>7.4063630353946833E-4</c:v>
                </c:pt>
                <c:pt idx="10777">
                  <c:v>5.672149314835303E-4</c:v>
                </c:pt>
                <c:pt idx="10780">
                  <c:v>5.3943737018029324E-4</c:v>
                </c:pt>
                <c:pt idx="10783">
                  <c:v>6.5156734563659099E-3</c:v>
                </c:pt>
                <c:pt idx="10784">
                  <c:v>1.7174352219435265E-3</c:v>
                </c:pt>
                <c:pt idx="10785">
                  <c:v>2.5857116305107318E-3</c:v>
                </c:pt>
                <c:pt idx="10786">
                  <c:v>2.9522309948317531E-3</c:v>
                </c:pt>
                <c:pt idx="10787">
                  <c:v>3.2532890510477545E-3</c:v>
                </c:pt>
                <c:pt idx="10789">
                  <c:v>1.1138502992872716E-3</c:v>
                </c:pt>
                <c:pt idx="10796">
                  <c:v>1.1672921550137017E-2</c:v>
                </c:pt>
                <c:pt idx="10797">
                  <c:v>2.1006984827842166E-2</c:v>
                </c:pt>
                <c:pt idx="10798">
                  <c:v>1.2533937677390328E-2</c:v>
                </c:pt>
                <c:pt idx="10799">
                  <c:v>1.8219348078907231E-2</c:v>
                </c:pt>
                <c:pt idx="10800">
                  <c:v>1.2157733650201693E-2</c:v>
                </c:pt>
                <c:pt idx="10801">
                  <c:v>3.0082122260249662E-3</c:v>
                </c:pt>
                <c:pt idx="10803">
                  <c:v>1.3000653261338634E-3</c:v>
                </c:pt>
                <c:pt idx="10804">
                  <c:v>2.9213820132637201E-3</c:v>
                </c:pt>
                <c:pt idx="10807">
                  <c:v>2.128092184157164E-2</c:v>
                </c:pt>
                <c:pt idx="10808">
                  <c:v>2.463871138886845E-3</c:v>
                </c:pt>
                <c:pt idx="10811">
                  <c:v>4.6450894753749912E-4</c:v>
                </c:pt>
                <c:pt idx="10815">
                  <c:v>3.295729530788852E-3</c:v>
                </c:pt>
                <c:pt idx="10817">
                  <c:v>2.0416009182506606E-3</c:v>
                </c:pt>
                <c:pt idx="10818">
                  <c:v>4.2115882048359722E-4</c:v>
                </c:pt>
                <c:pt idx="10819">
                  <c:v>1.7406871425609059E-3</c:v>
                </c:pt>
                <c:pt idx="10822">
                  <c:v>1.379452901786811E-3</c:v>
                </c:pt>
                <c:pt idx="10823">
                  <c:v>1.8467006071083065E-3</c:v>
                </c:pt>
                <c:pt idx="10824">
                  <c:v>4.959995877078107E-4</c:v>
                </c:pt>
                <c:pt idx="10830">
                  <c:v>1.0985870306663072E-3</c:v>
                </c:pt>
                <c:pt idx="10832">
                  <c:v>3.8499130316462854E-3</c:v>
                </c:pt>
                <c:pt idx="10833">
                  <c:v>1.8031538749516693E-3</c:v>
                </c:pt>
                <c:pt idx="10834">
                  <c:v>9.1198979199223176E-4</c:v>
                </c:pt>
                <c:pt idx="10835">
                  <c:v>7.9971691899369994E-4</c:v>
                </c:pt>
                <c:pt idx="10836">
                  <c:v>5.4687127804965913E-4</c:v>
                </c:pt>
                <c:pt idx="10841">
                  <c:v>1.0304422847578786E-3</c:v>
                </c:pt>
                <c:pt idx="10848">
                  <c:v>2.0865137060112043E-3</c:v>
                </c:pt>
                <c:pt idx="10850">
                  <c:v>1.5238350629665288E-3</c:v>
                </c:pt>
                <c:pt idx="10856">
                  <c:v>1.48042949457775E-3</c:v>
                </c:pt>
                <c:pt idx="10857">
                  <c:v>6.5554317790357856E-4</c:v>
                </c:pt>
                <c:pt idx="10860">
                  <c:v>4.9349440239420447E-4</c:v>
                </c:pt>
                <c:pt idx="10861">
                  <c:v>1.3390601715881428E-3</c:v>
                </c:pt>
                <c:pt idx="10863">
                  <c:v>3.4773408904868795E-4</c:v>
                </c:pt>
                <c:pt idx="10865">
                  <c:v>2.4829100654916703E-3</c:v>
                </c:pt>
                <c:pt idx="10867">
                  <c:v>3.9059070639591311E-3</c:v>
                </c:pt>
                <c:pt idx="10869">
                  <c:v>4.0589034954715501E-3</c:v>
                </c:pt>
                <c:pt idx="10870">
                  <c:v>1.4951128957993616E-2</c:v>
                </c:pt>
                <c:pt idx="10871">
                  <c:v>8.904445283864991E-3</c:v>
                </c:pt>
                <c:pt idx="10872">
                  <c:v>2.7317787260372974E-3</c:v>
                </c:pt>
                <c:pt idx="10875">
                  <c:v>1.153916922038405E-2</c:v>
                </c:pt>
                <c:pt idx="10876">
                  <c:v>1.6968659578725878E-3</c:v>
                </c:pt>
                <c:pt idx="10877">
                  <c:v>1.2920674386423412E-2</c:v>
                </c:pt>
                <c:pt idx="10880">
                  <c:v>2.7439675006362405E-4</c:v>
                </c:pt>
                <c:pt idx="10881">
                  <c:v>8.7833493863580959E-3</c:v>
                </c:pt>
                <c:pt idx="10883">
                  <c:v>1.7576615800093245E-2</c:v>
                </c:pt>
                <c:pt idx="10884">
                  <c:v>3.6492364087763679E-3</c:v>
                </c:pt>
                <c:pt idx="10885">
                  <c:v>6.6072382823023537E-4</c:v>
                </c:pt>
                <c:pt idx="10888">
                  <c:v>1.6031763534756119E-2</c:v>
                </c:pt>
                <c:pt idx="10889">
                  <c:v>8.7381628927978396E-4</c:v>
                </c:pt>
                <c:pt idx="10891">
                  <c:v>1.3317199565853081E-2</c:v>
                </c:pt>
                <c:pt idx="10892">
                  <c:v>3.3207135454333949E-3</c:v>
                </c:pt>
                <c:pt idx="10893">
                  <c:v>4.2111322716251575E-3</c:v>
                </c:pt>
                <c:pt idx="10895">
                  <c:v>5.4297970989688506E-3</c:v>
                </c:pt>
                <c:pt idx="10897">
                  <c:v>2.5410659885962881E-3</c:v>
                </c:pt>
                <c:pt idx="10900">
                  <c:v>3.328845774225249E-3</c:v>
                </c:pt>
                <c:pt idx="10901">
                  <c:v>1.8322890768592563E-3</c:v>
                </c:pt>
                <c:pt idx="10903">
                  <c:v>9.2667934414200582E-4</c:v>
                </c:pt>
                <c:pt idx="10905">
                  <c:v>3.7005930023047032E-3</c:v>
                </c:pt>
                <c:pt idx="10906">
                  <c:v>4.5295212443857648E-4</c:v>
                </c:pt>
                <c:pt idx="10907">
                  <c:v>5.9325971041000207E-3</c:v>
                </c:pt>
                <c:pt idx="10908">
                  <c:v>5.5780239523874516E-3</c:v>
                </c:pt>
                <c:pt idx="10909">
                  <c:v>6.5972412032725455E-4</c:v>
                </c:pt>
                <c:pt idx="10910">
                  <c:v>2.7932453354500219E-4</c:v>
                </c:pt>
                <c:pt idx="10911">
                  <c:v>9.6102808208199761E-4</c:v>
                </c:pt>
                <c:pt idx="10913">
                  <c:v>1.7184737268315542E-3</c:v>
                </c:pt>
                <c:pt idx="10914">
                  <c:v>3.5380380839216924E-3</c:v>
                </c:pt>
                <c:pt idx="10915">
                  <c:v>5.1519922715983464E-3</c:v>
                </c:pt>
                <c:pt idx="10916">
                  <c:v>3.7509114548011156E-3</c:v>
                </c:pt>
                <c:pt idx="10917">
                  <c:v>6.0904982399434559E-4</c:v>
                </c:pt>
                <c:pt idx="10920">
                  <c:v>4.014741948197425E-4</c:v>
                </c:pt>
                <c:pt idx="10924">
                  <c:v>9.7267145704044774E-4</c:v>
                </c:pt>
                <c:pt idx="10926">
                  <c:v>1.1968864536956089E-3</c:v>
                </c:pt>
                <c:pt idx="10928">
                  <c:v>1.3984574208344373E-3</c:v>
                </c:pt>
                <c:pt idx="10930">
                  <c:v>1.1020531885053008E-3</c:v>
                </c:pt>
                <c:pt idx="10931">
                  <c:v>1.1966658626190148E-3</c:v>
                </c:pt>
                <c:pt idx="10932">
                  <c:v>1.0784453967622189E-3</c:v>
                </c:pt>
                <c:pt idx="10933">
                  <c:v>3.1925650000700891E-4</c:v>
                </c:pt>
                <c:pt idx="10935">
                  <c:v>2.3970371780117458E-3</c:v>
                </c:pt>
                <c:pt idx="10936">
                  <c:v>8.8084165723080845E-4</c:v>
                </c:pt>
                <c:pt idx="10937">
                  <c:v>3.5438945465354928E-3</c:v>
                </c:pt>
                <c:pt idx="10938">
                  <c:v>1.5832219939976952E-3</c:v>
                </c:pt>
                <c:pt idx="10939">
                  <c:v>7.5732795929359456E-3</c:v>
                </c:pt>
                <c:pt idx="10942">
                  <c:v>7.9132050420117493E-4</c:v>
                </c:pt>
                <c:pt idx="10943">
                  <c:v>3.0093670110574143E-3</c:v>
                </c:pt>
                <c:pt idx="10947">
                  <c:v>3.06671471215435E-4</c:v>
                </c:pt>
                <c:pt idx="10949">
                  <c:v>2.3173652322671769E-3</c:v>
                </c:pt>
                <c:pt idx="10954">
                  <c:v>1.5293001454057313E-4</c:v>
                </c:pt>
                <c:pt idx="10958">
                  <c:v>6.0639166902242217E-4</c:v>
                </c:pt>
                <c:pt idx="10963">
                  <c:v>7.3838068672064125E-4</c:v>
                </c:pt>
                <c:pt idx="10964">
                  <c:v>8.792324200473247E-4</c:v>
                </c:pt>
                <c:pt idx="10967">
                  <c:v>8.4531873942249639E-4</c:v>
                </c:pt>
                <c:pt idx="10968">
                  <c:v>1.9890245219101834E-4</c:v>
                </c:pt>
                <c:pt idx="10971">
                  <c:v>3.5786105974934092E-3</c:v>
                </c:pt>
                <c:pt idx="10975">
                  <c:v>6.3385226740920238E-4</c:v>
                </c:pt>
                <c:pt idx="10979">
                  <c:v>1.4054907032761388E-3</c:v>
                </c:pt>
                <c:pt idx="10980">
                  <c:v>2.7184348488587537E-3</c:v>
                </c:pt>
                <c:pt idx="10981">
                  <c:v>1.6009636313232239E-3</c:v>
                </c:pt>
                <c:pt idx="10983">
                  <c:v>1.850346298065899E-4</c:v>
                </c:pt>
                <c:pt idx="10985">
                  <c:v>9.0482005226150356E-3</c:v>
                </c:pt>
                <c:pt idx="10986">
                  <c:v>7.7896757922440399E-4</c:v>
                </c:pt>
                <c:pt idx="10987">
                  <c:v>6.234105675378525E-3</c:v>
                </c:pt>
                <c:pt idx="10988">
                  <c:v>2.2638005051428306E-3</c:v>
                </c:pt>
                <c:pt idx="10990">
                  <c:v>6.3120225578518251E-3</c:v>
                </c:pt>
                <c:pt idx="10991">
                  <c:v>1.1548540552900985E-2</c:v>
                </c:pt>
                <c:pt idx="10993">
                  <c:v>7.3845431052437091E-3</c:v>
                </c:pt>
                <c:pt idx="10994">
                  <c:v>8.3314086066025705E-4</c:v>
                </c:pt>
                <c:pt idx="10999">
                  <c:v>2.8633823828987559E-3</c:v>
                </c:pt>
                <c:pt idx="11000">
                  <c:v>4.4667904946912618E-4</c:v>
                </c:pt>
                <c:pt idx="11001">
                  <c:v>1.058274446309509E-2</c:v>
                </c:pt>
                <c:pt idx="11004">
                  <c:v>1.7494832632174626E-3</c:v>
                </c:pt>
                <c:pt idx="11005">
                  <c:v>7.2183141166767774E-4</c:v>
                </c:pt>
                <c:pt idx="11006">
                  <c:v>4.9916778071575733E-3</c:v>
                </c:pt>
                <c:pt idx="11007">
                  <c:v>8.2157285353404532E-4</c:v>
                </c:pt>
                <c:pt idx="11008">
                  <c:v>1.1817170797986253E-3</c:v>
                </c:pt>
                <c:pt idx="11009">
                  <c:v>7.3540880921903456E-4</c:v>
                </c:pt>
                <c:pt idx="11017">
                  <c:v>4.798922539441997E-4</c:v>
                </c:pt>
                <c:pt idx="11020">
                  <c:v>5.6658206992974921E-4</c:v>
                </c:pt>
                <c:pt idx="11026">
                  <c:v>1.3255005802453397E-3</c:v>
                </c:pt>
                <c:pt idx="11029">
                  <c:v>5.5904016625811276E-4</c:v>
                </c:pt>
                <c:pt idx="11034">
                  <c:v>2.1469036279198345E-3</c:v>
                </c:pt>
                <c:pt idx="11036">
                  <c:v>3.597131671673319E-4</c:v>
                </c:pt>
                <c:pt idx="11038">
                  <c:v>2.0830868264396705E-4</c:v>
                </c:pt>
                <c:pt idx="11039">
                  <c:v>4.5755975183015403E-4</c:v>
                </c:pt>
                <c:pt idx="11044">
                  <c:v>1.1441098877029079E-3</c:v>
                </c:pt>
                <c:pt idx="11046">
                  <c:v>3.5233778944046795E-3</c:v>
                </c:pt>
                <c:pt idx="11047">
                  <c:v>1.2665912988463366E-3</c:v>
                </c:pt>
                <c:pt idx="11049">
                  <c:v>1.2527886230900875E-3</c:v>
                </c:pt>
                <c:pt idx="11050">
                  <c:v>3.4658754866499545E-3</c:v>
                </c:pt>
                <c:pt idx="11051">
                  <c:v>5.2862655021048658E-4</c:v>
                </c:pt>
                <c:pt idx="11052">
                  <c:v>1.7107448523882123E-3</c:v>
                </c:pt>
                <c:pt idx="11053">
                  <c:v>1.2805878520248835E-3</c:v>
                </c:pt>
                <c:pt idx="11054">
                  <c:v>2.5737741442469005E-3</c:v>
                </c:pt>
                <c:pt idx="11055">
                  <c:v>1.2142760825588613E-3</c:v>
                </c:pt>
                <c:pt idx="11056">
                  <c:v>7.5759988459648923E-4</c:v>
                </c:pt>
                <c:pt idx="11057">
                  <c:v>4.8301819928802986E-4</c:v>
                </c:pt>
                <c:pt idx="11058">
                  <c:v>3.3183696901992491E-4</c:v>
                </c:pt>
                <c:pt idx="11062">
                  <c:v>4.8598948195724764E-4</c:v>
                </c:pt>
                <c:pt idx="11063">
                  <c:v>4.1552602890569608E-4</c:v>
                </c:pt>
                <c:pt idx="11064">
                  <c:v>4.2295577219376018E-3</c:v>
                </c:pt>
                <c:pt idx="11065">
                  <c:v>1.9112274986023466E-3</c:v>
                </c:pt>
                <c:pt idx="11066">
                  <c:v>2.9583840836995751E-4</c:v>
                </c:pt>
                <c:pt idx="11067">
                  <c:v>4.2124578573328559E-3</c:v>
                </c:pt>
                <c:pt idx="11070">
                  <c:v>3.8654708872731484E-3</c:v>
                </c:pt>
                <c:pt idx="11071">
                  <c:v>5.3845329651295291E-4</c:v>
                </c:pt>
                <c:pt idx="11072">
                  <c:v>1.3298904513302269E-3</c:v>
                </c:pt>
                <c:pt idx="11073">
                  <c:v>1.8308974959220306E-3</c:v>
                </c:pt>
                <c:pt idx="11074">
                  <c:v>5.0982663992168867E-3</c:v>
                </c:pt>
                <c:pt idx="11076">
                  <c:v>2.1640729956578309E-3</c:v>
                </c:pt>
                <c:pt idx="11077">
                  <c:v>4.0743139099856462E-4</c:v>
                </c:pt>
                <c:pt idx="11079">
                  <c:v>5.253733481549545E-4</c:v>
                </c:pt>
                <c:pt idx="11080">
                  <c:v>7.0999803270064838E-4</c:v>
                </c:pt>
                <c:pt idx="11087">
                  <c:v>3.4274293622636308E-4</c:v>
                </c:pt>
                <c:pt idx="11088">
                  <c:v>1.7946826149566018E-3</c:v>
                </c:pt>
                <c:pt idx="11090">
                  <c:v>1.1118419996035201E-3</c:v>
                </c:pt>
                <c:pt idx="11091">
                  <c:v>5.0872978020365101E-4</c:v>
                </c:pt>
                <c:pt idx="11096">
                  <c:v>5.9331325494590308E-4</c:v>
                </c:pt>
                <c:pt idx="11098">
                  <c:v>1.0101266449369663E-3</c:v>
                </c:pt>
                <c:pt idx="11101">
                  <c:v>3.7019010584171864E-4</c:v>
                </c:pt>
                <c:pt idx="11104">
                  <c:v>6.4986537029540058E-4</c:v>
                </c:pt>
                <c:pt idx="11107">
                  <c:v>2.7920836222147111E-4</c:v>
                </c:pt>
                <c:pt idx="11110">
                  <c:v>1.0491480485797467E-3</c:v>
                </c:pt>
                <c:pt idx="11111">
                  <c:v>4.7908073614437772E-4</c:v>
                </c:pt>
                <c:pt idx="11113">
                  <c:v>1.2929855301665651E-3</c:v>
                </c:pt>
                <c:pt idx="11114">
                  <c:v>1.3346852717868545E-4</c:v>
                </c:pt>
                <c:pt idx="11116">
                  <c:v>1.8366085269011572E-3</c:v>
                </c:pt>
                <c:pt idx="11117">
                  <c:v>8.0316324336672463E-4</c:v>
                </c:pt>
                <c:pt idx="11120">
                  <c:v>1.1244324353796363E-3</c:v>
                </c:pt>
                <c:pt idx="11121">
                  <c:v>6.2682200998013962E-4</c:v>
                </c:pt>
                <c:pt idx="11122">
                  <c:v>1.1736483720147283E-3</c:v>
                </c:pt>
                <c:pt idx="11123">
                  <c:v>3.4727748353101682E-4</c:v>
                </c:pt>
                <c:pt idx="11124">
                  <c:v>1.474433143759858E-3</c:v>
                </c:pt>
                <c:pt idx="11125">
                  <c:v>4.1703292337049455E-3</c:v>
                </c:pt>
                <c:pt idx="11126">
                  <c:v>2.7236577900160925E-3</c:v>
                </c:pt>
                <c:pt idx="11127">
                  <c:v>2.9351358090858419E-3</c:v>
                </c:pt>
                <c:pt idx="11128">
                  <c:v>1.914084982636177E-3</c:v>
                </c:pt>
                <c:pt idx="11129">
                  <c:v>5.2595212200129589E-3</c:v>
                </c:pt>
                <c:pt idx="11130">
                  <c:v>1.4000998590613315E-3</c:v>
                </c:pt>
                <c:pt idx="11131">
                  <c:v>1.3765229671784797E-3</c:v>
                </c:pt>
                <c:pt idx="11133">
                  <c:v>6.4450323308752947E-4</c:v>
                </c:pt>
                <c:pt idx="11134">
                  <c:v>1.760972764252453E-3</c:v>
                </c:pt>
                <c:pt idx="11135">
                  <c:v>3.0634743985128988E-4</c:v>
                </c:pt>
                <c:pt idx="11143">
                  <c:v>1.0380945534312531E-3</c:v>
                </c:pt>
                <c:pt idx="11144">
                  <c:v>1.7233889647970534E-3</c:v>
                </c:pt>
                <c:pt idx="11145">
                  <c:v>3.6706563287472899E-4</c:v>
                </c:pt>
                <c:pt idx="11148">
                  <c:v>7.7668976337870342E-3</c:v>
                </c:pt>
                <c:pt idx="11149">
                  <c:v>7.0911782341479919E-3</c:v>
                </c:pt>
                <c:pt idx="11150">
                  <c:v>1.052939336085665E-2</c:v>
                </c:pt>
                <c:pt idx="11151">
                  <c:v>6.4885737441171074E-3</c:v>
                </c:pt>
                <c:pt idx="11154">
                  <c:v>2.0555920011833147E-2</c:v>
                </c:pt>
                <c:pt idx="11155">
                  <c:v>8.787822077709985E-3</c:v>
                </c:pt>
                <c:pt idx="11156">
                  <c:v>5.0887310734418194E-3</c:v>
                </c:pt>
                <c:pt idx="11157">
                  <c:v>2.7225989836108223E-3</c:v>
                </c:pt>
                <c:pt idx="11158">
                  <c:v>5.153995344158249E-4</c:v>
                </c:pt>
                <c:pt idx="11162">
                  <c:v>7.0232639778563372E-4</c:v>
                </c:pt>
                <c:pt idx="11166">
                  <c:v>3.7110261976182595E-3</c:v>
                </c:pt>
                <c:pt idx="11167">
                  <c:v>2.6634466471549497E-3</c:v>
                </c:pt>
                <c:pt idx="11168">
                  <c:v>3.1113124484834551E-4</c:v>
                </c:pt>
                <c:pt idx="11170">
                  <c:v>7.5804912277211423E-3</c:v>
                </c:pt>
                <c:pt idx="11171">
                  <c:v>5.3216697527899591E-3</c:v>
                </c:pt>
                <c:pt idx="11172">
                  <c:v>1.1200316752803447E-3</c:v>
                </c:pt>
                <c:pt idx="11173">
                  <c:v>3.0376082135324394E-3</c:v>
                </c:pt>
                <c:pt idx="11174">
                  <c:v>2.5220006361142701E-3</c:v>
                </c:pt>
                <c:pt idx="11175">
                  <c:v>9.7545171038143277E-3</c:v>
                </c:pt>
                <c:pt idx="11176">
                  <c:v>5.9498399145406482E-3</c:v>
                </c:pt>
                <c:pt idx="11177">
                  <c:v>3.363402560400608E-3</c:v>
                </c:pt>
                <c:pt idx="11178">
                  <c:v>8.5519851765013819E-4</c:v>
                </c:pt>
                <c:pt idx="11180">
                  <c:v>1.9321491027407933E-3</c:v>
                </c:pt>
                <c:pt idx="11182">
                  <c:v>8.5462556686607309E-4</c:v>
                </c:pt>
                <c:pt idx="11183">
                  <c:v>1.2322170918647823E-2</c:v>
                </c:pt>
                <c:pt idx="11184">
                  <c:v>3.8545539944599585E-4</c:v>
                </c:pt>
                <c:pt idx="11185">
                  <c:v>8.607340275411543E-4</c:v>
                </c:pt>
                <c:pt idx="11186">
                  <c:v>3.6384566008213084E-4</c:v>
                </c:pt>
                <c:pt idx="11187">
                  <c:v>1.0878399863003725E-3</c:v>
                </c:pt>
                <c:pt idx="11188">
                  <c:v>6.5165419279843186E-3</c:v>
                </c:pt>
                <c:pt idx="11189">
                  <c:v>3.8207755399260281E-3</c:v>
                </c:pt>
                <c:pt idx="11190">
                  <c:v>3.9538525858101563E-3</c:v>
                </c:pt>
                <c:pt idx="11192">
                  <c:v>1.4172477675580902E-3</c:v>
                </c:pt>
                <c:pt idx="11193">
                  <c:v>7.0095430134328892E-4</c:v>
                </c:pt>
                <c:pt idx="11194">
                  <c:v>1.02289863623079E-3</c:v>
                </c:pt>
                <c:pt idx="11196">
                  <c:v>4.305875883496047E-3</c:v>
                </c:pt>
                <c:pt idx="11198">
                  <c:v>1.9681884768829277E-3</c:v>
                </c:pt>
                <c:pt idx="11199">
                  <c:v>2.9364564480042787E-3</c:v>
                </c:pt>
                <c:pt idx="11200">
                  <c:v>1.4906102560296357E-3</c:v>
                </c:pt>
                <c:pt idx="11202">
                  <c:v>1.4113995512469356E-4</c:v>
                </c:pt>
                <c:pt idx="11203">
                  <c:v>1.1109362608496352E-3</c:v>
                </c:pt>
                <c:pt idx="11204">
                  <c:v>2.1688908326495311E-3</c:v>
                </c:pt>
                <c:pt idx="11206">
                  <c:v>4.4400970220045651E-4</c:v>
                </c:pt>
                <c:pt idx="11208">
                  <c:v>1.2214677069117023E-3</c:v>
                </c:pt>
                <c:pt idx="11215">
                  <c:v>8.9032816571289885E-5</c:v>
                </c:pt>
                <c:pt idx="11217">
                  <c:v>6.0554439119568095E-4</c:v>
                </c:pt>
                <c:pt idx="11221">
                  <c:v>1.1952047760677097E-3</c:v>
                </c:pt>
                <c:pt idx="11222">
                  <c:v>3.2416850668213733E-4</c:v>
                </c:pt>
                <c:pt idx="11227">
                  <c:v>2.0543891499313323E-3</c:v>
                </c:pt>
                <c:pt idx="11229">
                  <c:v>1.0232685323557768E-3</c:v>
                </c:pt>
                <c:pt idx="11231">
                  <c:v>1.275247331591411E-3</c:v>
                </c:pt>
                <c:pt idx="11233">
                  <c:v>2.7008070621111364E-4</c:v>
                </c:pt>
                <c:pt idx="11238">
                  <c:v>3.5501559115401833E-3</c:v>
                </c:pt>
                <c:pt idx="11240">
                  <c:v>1.1716000711475832E-2</c:v>
                </c:pt>
                <c:pt idx="11241">
                  <c:v>1.2415459703119503E-3</c:v>
                </c:pt>
                <c:pt idx="11242">
                  <c:v>2.9648353195745863E-3</c:v>
                </c:pt>
                <c:pt idx="11244">
                  <c:v>8.3278702282867136E-3</c:v>
                </c:pt>
                <c:pt idx="11245">
                  <c:v>6.1886955442736671E-3</c:v>
                </c:pt>
                <c:pt idx="11246">
                  <c:v>1.6073845091941841E-3</c:v>
                </c:pt>
                <c:pt idx="11247">
                  <c:v>1.357285053247056E-3</c:v>
                </c:pt>
                <c:pt idx="11250">
                  <c:v>1.1822168940567208E-3</c:v>
                </c:pt>
                <c:pt idx="11251">
                  <c:v>4.5200034961687596E-4</c:v>
                </c:pt>
                <c:pt idx="11252">
                  <c:v>2.501643104877457E-3</c:v>
                </c:pt>
                <c:pt idx="11253">
                  <c:v>8.7175069466234286E-4</c:v>
                </c:pt>
                <c:pt idx="11254">
                  <c:v>2.9046149083058925E-3</c:v>
                </c:pt>
                <c:pt idx="11255">
                  <c:v>2.2216843799724348E-3</c:v>
                </c:pt>
                <c:pt idx="11257">
                  <c:v>5.2548223011225099E-3</c:v>
                </c:pt>
                <c:pt idx="11259">
                  <c:v>5.0638965143498006E-2</c:v>
                </c:pt>
                <c:pt idx="11260">
                  <c:v>3.8377932044730699E-3</c:v>
                </c:pt>
                <c:pt idx="11262">
                  <c:v>1.1585900789236899E-2</c:v>
                </c:pt>
                <c:pt idx="11263">
                  <c:v>2.7860330068056926E-3</c:v>
                </c:pt>
                <c:pt idx="11264">
                  <c:v>5.5438019601454858E-3</c:v>
                </c:pt>
                <c:pt idx="11265">
                  <c:v>1.1446474804797126E-2</c:v>
                </c:pt>
                <c:pt idx="11266">
                  <c:v>7.6597106191550728E-3</c:v>
                </c:pt>
                <c:pt idx="11267">
                  <c:v>2.0232809779416731E-3</c:v>
                </c:pt>
                <c:pt idx="11268">
                  <c:v>6.5114139483109269E-3</c:v>
                </c:pt>
                <c:pt idx="11269">
                  <c:v>3.4109729598297413E-3</c:v>
                </c:pt>
                <c:pt idx="11270">
                  <c:v>9.4514708699846104E-3</c:v>
                </c:pt>
                <c:pt idx="11271">
                  <c:v>1.451486221642977E-2</c:v>
                </c:pt>
                <c:pt idx="11272">
                  <c:v>9.9163012260987098E-3</c:v>
                </c:pt>
                <c:pt idx="11273">
                  <c:v>7.8457263380268746E-3</c:v>
                </c:pt>
                <c:pt idx="11275">
                  <c:v>1.9095006250834741E-3</c:v>
                </c:pt>
                <c:pt idx="11277">
                  <c:v>5.8007921570748947E-4</c:v>
                </c:pt>
                <c:pt idx="11281">
                  <c:v>3.3578836801811296E-3</c:v>
                </c:pt>
                <c:pt idx="11283">
                  <c:v>7.6253675670224716E-4</c:v>
                </c:pt>
                <c:pt idx="11285">
                  <c:v>7.4855169327281822E-3</c:v>
                </c:pt>
                <c:pt idx="11294">
                  <c:v>1.7789203507537954E-3</c:v>
                </c:pt>
                <c:pt idx="11295">
                  <c:v>1.9018657966951766E-3</c:v>
                </c:pt>
                <c:pt idx="11296">
                  <c:v>6.0098640866300748E-4</c:v>
                </c:pt>
                <c:pt idx="11298">
                  <c:v>1.8042605689562088E-3</c:v>
                </c:pt>
                <c:pt idx="11299">
                  <c:v>5.3094050199195336E-3</c:v>
                </c:pt>
                <c:pt idx="11300">
                  <c:v>1.7067798221822885E-3</c:v>
                </c:pt>
                <c:pt idx="11301">
                  <c:v>4.6580489344349025E-4</c:v>
                </c:pt>
                <c:pt idx="11302">
                  <c:v>2.7341463973079541E-3</c:v>
                </c:pt>
                <c:pt idx="11304">
                  <c:v>6.8480971781005812E-3</c:v>
                </c:pt>
                <c:pt idx="11305">
                  <c:v>6.6178415704256342E-4</c:v>
                </c:pt>
                <c:pt idx="11306">
                  <c:v>2.4293873042083467E-3</c:v>
                </c:pt>
                <c:pt idx="11308">
                  <c:v>8.3674942185872744E-4</c:v>
                </c:pt>
                <c:pt idx="11309">
                  <c:v>1.5148795452161049E-3</c:v>
                </c:pt>
                <c:pt idx="11311">
                  <c:v>6.7435007974961745E-3</c:v>
                </c:pt>
                <c:pt idx="11312">
                  <c:v>2.3608592094220807E-3</c:v>
                </c:pt>
                <c:pt idx="11313">
                  <c:v>5.2606550419716054E-3</c:v>
                </c:pt>
                <c:pt idx="11314">
                  <c:v>2.710750555058766E-4</c:v>
                </c:pt>
                <c:pt idx="11315">
                  <c:v>3.1922937354141269E-3</c:v>
                </c:pt>
                <c:pt idx="11316">
                  <c:v>2.9133839630292716E-3</c:v>
                </c:pt>
                <c:pt idx="11317">
                  <c:v>9.9150910092412605E-4</c:v>
                </c:pt>
                <c:pt idx="11319">
                  <c:v>1.208213266392799E-3</c:v>
                </c:pt>
                <c:pt idx="11320">
                  <c:v>1.6494744714561312E-3</c:v>
                </c:pt>
                <c:pt idx="11322">
                  <c:v>2.3528373171023331E-3</c:v>
                </c:pt>
                <c:pt idx="11323">
                  <c:v>2.2715639624558749E-3</c:v>
                </c:pt>
                <c:pt idx="11324">
                  <c:v>1.1659266791814249E-3</c:v>
                </c:pt>
                <c:pt idx="11327">
                  <c:v>2.8991750477109129E-4</c:v>
                </c:pt>
                <c:pt idx="11328">
                  <c:v>4.5669871180747772E-3</c:v>
                </c:pt>
                <c:pt idx="11330">
                  <c:v>3.765375385292181E-4</c:v>
                </c:pt>
                <c:pt idx="11331">
                  <c:v>1.2688245186674859E-3</c:v>
                </c:pt>
                <c:pt idx="11332">
                  <c:v>2.1233929874129483E-3</c:v>
                </c:pt>
                <c:pt idx="11334">
                  <c:v>8.6494186596065706E-4</c:v>
                </c:pt>
                <c:pt idx="11335">
                  <c:v>1.2758883613014672E-3</c:v>
                </c:pt>
                <c:pt idx="11336">
                  <c:v>1.083127515423579E-3</c:v>
                </c:pt>
                <c:pt idx="11337">
                  <c:v>1.1251563200884119E-3</c:v>
                </c:pt>
                <c:pt idx="11338">
                  <c:v>1.233766753067521E-3</c:v>
                </c:pt>
                <c:pt idx="11340">
                  <c:v>1.5434929625719005E-3</c:v>
                </c:pt>
                <c:pt idx="11341">
                  <c:v>1.1974684175677308E-3</c:v>
                </c:pt>
                <c:pt idx="11342">
                  <c:v>1.283859336919805E-3</c:v>
                </c:pt>
                <c:pt idx="11345">
                  <c:v>2.7280795497815402E-3</c:v>
                </c:pt>
                <c:pt idx="11346">
                  <c:v>5.7554821724036084E-4</c:v>
                </c:pt>
                <c:pt idx="11347">
                  <c:v>2.2976998248216839E-3</c:v>
                </c:pt>
                <c:pt idx="11349">
                  <c:v>9.780253628306956E-4</c:v>
                </c:pt>
                <c:pt idx="11350">
                  <c:v>2.7635473837022612E-3</c:v>
                </c:pt>
                <c:pt idx="11351">
                  <c:v>5.0194333733587595E-4</c:v>
                </c:pt>
                <c:pt idx="11352">
                  <c:v>3.9369480722449546E-4</c:v>
                </c:pt>
                <c:pt idx="11353">
                  <c:v>1.516316162650513E-3</c:v>
                </c:pt>
                <c:pt idx="11354">
                  <c:v>3.8967052520054832E-3</c:v>
                </c:pt>
                <c:pt idx="11355">
                  <c:v>1.0731079469849128E-3</c:v>
                </c:pt>
                <c:pt idx="11356">
                  <c:v>3.0447369759530502E-4</c:v>
                </c:pt>
                <c:pt idx="11357">
                  <c:v>1.8280199828495695E-3</c:v>
                </c:pt>
                <c:pt idx="11358">
                  <c:v>1.3152086289133684E-3</c:v>
                </c:pt>
                <c:pt idx="11359">
                  <c:v>5.2875890194145885E-4</c:v>
                </c:pt>
                <c:pt idx="11361">
                  <c:v>2.6511112749278633E-3</c:v>
                </c:pt>
                <c:pt idx="11362">
                  <c:v>1.6250152630230179E-3</c:v>
                </c:pt>
                <c:pt idx="11364">
                  <c:v>1.3719287476779468E-3</c:v>
                </c:pt>
                <c:pt idx="11366">
                  <c:v>1.0564361836993311E-3</c:v>
                </c:pt>
                <c:pt idx="11367">
                  <c:v>3.8462707397456732E-4</c:v>
                </c:pt>
                <c:pt idx="11368">
                  <c:v>1.5869618410974838E-3</c:v>
                </c:pt>
                <c:pt idx="11370">
                  <c:v>7.5051910776820848E-4</c:v>
                </c:pt>
                <c:pt idx="11373">
                  <c:v>6.5101428318634275E-4</c:v>
                </c:pt>
                <c:pt idx="11374">
                  <c:v>1.1283342898274354E-3</c:v>
                </c:pt>
                <c:pt idx="11375">
                  <c:v>5.8218910567202245E-4</c:v>
                </c:pt>
                <c:pt idx="11377">
                  <c:v>3.6238663696711514E-4</c:v>
                </c:pt>
                <c:pt idx="11380">
                  <c:v>4.2784262987857324E-4</c:v>
                </c:pt>
                <c:pt idx="11381">
                  <c:v>6.9431331119730502E-4</c:v>
                </c:pt>
                <c:pt idx="11382">
                  <c:v>5.6109983390754846E-3</c:v>
                </c:pt>
                <c:pt idx="11384">
                  <c:v>3.7089368216960215E-3</c:v>
                </c:pt>
                <c:pt idx="11385">
                  <c:v>1.7159979158700774E-3</c:v>
                </c:pt>
                <c:pt idx="11386">
                  <c:v>6.1543303655546208E-4</c:v>
                </c:pt>
                <c:pt idx="11387">
                  <c:v>1.0753130024822489E-2</c:v>
                </c:pt>
                <c:pt idx="11388">
                  <c:v>4.8944258903203869E-3</c:v>
                </c:pt>
                <c:pt idx="11390">
                  <c:v>4.7387041054005015E-3</c:v>
                </c:pt>
                <c:pt idx="11391">
                  <c:v>3.8418236965285417E-4</c:v>
                </c:pt>
                <c:pt idx="11392">
                  <c:v>4.7842623176740859E-3</c:v>
                </c:pt>
                <c:pt idx="11393">
                  <c:v>4.3791185351296617E-4</c:v>
                </c:pt>
                <c:pt idx="11394">
                  <c:v>8.2704275954758764E-4</c:v>
                </c:pt>
                <c:pt idx="11395">
                  <c:v>1.0541344183480716E-4</c:v>
                </c:pt>
                <c:pt idx="11398">
                  <c:v>6.1074541465307918E-3</c:v>
                </c:pt>
                <c:pt idx="11399">
                  <c:v>6.2192366192212259E-3</c:v>
                </c:pt>
                <c:pt idx="11400">
                  <c:v>3.2424948988923587E-4</c:v>
                </c:pt>
                <c:pt idx="11401">
                  <c:v>5.8152704962680614E-3</c:v>
                </c:pt>
                <c:pt idx="11402">
                  <c:v>1.3133061741460901E-3</c:v>
                </c:pt>
                <c:pt idx="11403">
                  <c:v>5.1663563570775617E-4</c:v>
                </c:pt>
                <c:pt idx="11404">
                  <c:v>1.0598871075444096E-3</c:v>
                </c:pt>
                <c:pt idx="11406">
                  <c:v>1.3445747466455434E-2</c:v>
                </c:pt>
                <c:pt idx="11407">
                  <c:v>5.0526004193780505E-2</c:v>
                </c:pt>
                <c:pt idx="11409">
                  <c:v>3.6851490032097735E-2</c:v>
                </c:pt>
                <c:pt idx="11410">
                  <c:v>4.9362635415220986E-3</c:v>
                </c:pt>
                <c:pt idx="11411">
                  <c:v>6.6887736294759803E-3</c:v>
                </c:pt>
                <c:pt idx="11412">
                  <c:v>3.8341912958874597E-2</c:v>
                </c:pt>
                <c:pt idx="11413">
                  <c:v>4.2558830359122564E-2</c:v>
                </c:pt>
                <c:pt idx="11415">
                  <c:v>3.0526330776738289E-2</c:v>
                </c:pt>
                <c:pt idx="11417">
                  <c:v>3.8754620500025455E-2</c:v>
                </c:pt>
                <c:pt idx="11418">
                  <c:v>1.4770978965181493E-3</c:v>
                </c:pt>
                <c:pt idx="11419">
                  <c:v>1.1523091053822669E-2</c:v>
                </c:pt>
                <c:pt idx="11426">
                  <c:v>8.6758160319767299E-4</c:v>
                </c:pt>
                <c:pt idx="11427">
                  <c:v>3.3487697692489461E-4</c:v>
                </c:pt>
                <c:pt idx="11428">
                  <c:v>2.2823119115004194E-3</c:v>
                </c:pt>
                <c:pt idx="11429">
                  <c:v>5.2164217010796613E-4</c:v>
                </c:pt>
                <c:pt idx="11431">
                  <c:v>6.1863557030340203E-4</c:v>
                </c:pt>
                <c:pt idx="11432">
                  <c:v>1.0162811156310728E-3</c:v>
                </c:pt>
                <c:pt idx="11433">
                  <c:v>7.252662373605711E-5</c:v>
                </c:pt>
                <c:pt idx="11434">
                  <c:v>4.5515277913756681E-4</c:v>
                </c:pt>
                <c:pt idx="11435">
                  <c:v>1.236395990574824E-4</c:v>
                </c:pt>
                <c:pt idx="11436">
                  <c:v>2.9704783508077747E-4</c:v>
                </c:pt>
                <c:pt idx="11437">
                  <c:v>4.6620821306028374E-4</c:v>
                </c:pt>
                <c:pt idx="11439">
                  <c:v>4.6060945980832944E-4</c:v>
                </c:pt>
                <c:pt idx="11442">
                  <c:v>2.5761855447376227E-2</c:v>
                </c:pt>
                <c:pt idx="11444">
                  <c:v>7.1810037749373687E-3</c:v>
                </c:pt>
                <c:pt idx="11445">
                  <c:v>8.7936419231676322E-3</c:v>
                </c:pt>
                <c:pt idx="11446">
                  <c:v>4.1880984162613877E-2</c:v>
                </c:pt>
                <c:pt idx="11449">
                  <c:v>2.4146275934287175E-3</c:v>
                </c:pt>
                <c:pt idx="11450">
                  <c:v>5.1761673050990358E-4</c:v>
                </c:pt>
                <c:pt idx="11456">
                  <c:v>7.5167682763098876E-4</c:v>
                </c:pt>
                <c:pt idx="11457">
                  <c:v>1.005237731134333E-3</c:v>
                </c:pt>
                <c:pt idx="11458">
                  <c:v>2.0018002625758673E-4</c:v>
                </c:pt>
                <c:pt idx="11459">
                  <c:v>8.1488719674234586E-4</c:v>
                </c:pt>
                <c:pt idx="11460">
                  <c:v>2.6897396010899799E-4</c:v>
                </c:pt>
                <c:pt idx="11461">
                  <c:v>4.7633276742556477E-4</c:v>
                </c:pt>
                <c:pt idx="11462">
                  <c:v>1.1665624925179269E-3</c:v>
                </c:pt>
                <c:pt idx="11465">
                  <c:v>1.9530205790840448E-4</c:v>
                </c:pt>
                <c:pt idx="11466">
                  <c:v>3.6432212410672136E-4</c:v>
                </c:pt>
                <c:pt idx="11467">
                  <c:v>2.1184295740710761E-3</c:v>
                </c:pt>
                <c:pt idx="11468">
                  <c:v>2.5688931244680492E-3</c:v>
                </c:pt>
                <c:pt idx="11469">
                  <c:v>7.0606712806344288E-4</c:v>
                </c:pt>
                <c:pt idx="11470">
                  <c:v>5.9141315988113692E-4</c:v>
                </c:pt>
                <c:pt idx="11473">
                  <c:v>8.1728857928191681E-4</c:v>
                </c:pt>
                <c:pt idx="11474">
                  <c:v>1.2550753818575022E-3</c:v>
                </c:pt>
                <c:pt idx="11475">
                  <c:v>2.2436701143926565E-3</c:v>
                </c:pt>
                <c:pt idx="11476">
                  <c:v>6.4135756095372721E-4</c:v>
                </c:pt>
                <c:pt idx="11477">
                  <c:v>1.4463452136052755E-3</c:v>
                </c:pt>
                <c:pt idx="11479">
                  <c:v>1.0110611200543607E-3</c:v>
                </c:pt>
                <c:pt idx="11480">
                  <c:v>2.6186097978191784E-3</c:v>
                </c:pt>
                <c:pt idx="11481">
                  <c:v>7.8252880108861688E-4</c:v>
                </c:pt>
                <c:pt idx="11482">
                  <c:v>2.5318115878569915E-3</c:v>
                </c:pt>
                <c:pt idx="11486">
                  <c:v>1.1522622890084771E-3</c:v>
                </c:pt>
                <c:pt idx="11489">
                  <c:v>1.0805096343617462E-3</c:v>
                </c:pt>
                <c:pt idx="11490">
                  <c:v>5.5260814012526914E-4</c:v>
                </c:pt>
                <c:pt idx="11491">
                  <c:v>6.2630952893586854E-4</c:v>
                </c:pt>
                <c:pt idx="11494">
                  <c:v>5.4326577262233289E-4</c:v>
                </c:pt>
                <c:pt idx="11496">
                  <c:v>0.33645972859186346</c:v>
                </c:pt>
                <c:pt idx="11497">
                  <c:v>1</c:v>
                </c:pt>
                <c:pt idx="11500">
                  <c:v>2.5513473293878292E-4</c:v>
                </c:pt>
                <c:pt idx="11501">
                  <c:v>6.5358165321325393E-2</c:v>
                </c:pt>
                <c:pt idx="11502">
                  <c:v>0.12022213432241803</c:v>
                </c:pt>
                <c:pt idx="11503">
                  <c:v>0.32041494766801992</c:v>
                </c:pt>
                <c:pt idx="11504">
                  <c:v>2.8711809519959778E-2</c:v>
                </c:pt>
                <c:pt idx="11505">
                  <c:v>0.77983450867505821</c:v>
                </c:pt>
                <c:pt idx="11506">
                  <c:v>7.2346422052522324E-4</c:v>
                </c:pt>
                <c:pt idx="11507">
                  <c:v>2.1680588078364588E-3</c:v>
                </c:pt>
                <c:pt idx="11508">
                  <c:v>2.9618857441372888E-2</c:v>
                </c:pt>
                <c:pt idx="11509">
                  <c:v>0.23126194035249897</c:v>
                </c:pt>
                <c:pt idx="11511">
                  <c:v>9.2257280919525429E-4</c:v>
                </c:pt>
                <c:pt idx="11514">
                  <c:v>3.5527187691228153E-2</c:v>
                </c:pt>
                <c:pt idx="11515">
                  <c:v>0.35058013597676552</c:v>
                </c:pt>
                <c:pt idx="11517">
                  <c:v>4.5528698706809922E-2</c:v>
                </c:pt>
                <c:pt idx="11518">
                  <c:v>6.9647672849778477E-2</c:v>
                </c:pt>
                <c:pt idx="11519">
                  <c:v>1.7951203323726416E-2</c:v>
                </c:pt>
                <c:pt idx="11520">
                  <c:v>0.31117113383174522</c:v>
                </c:pt>
                <c:pt idx="11521">
                  <c:v>1.5167279996014108E-3</c:v>
                </c:pt>
                <c:pt idx="11522">
                  <c:v>1.4015816134668301E-3</c:v>
                </c:pt>
                <c:pt idx="11523">
                  <c:v>0.34325472007709684</c:v>
                </c:pt>
                <c:pt idx="11524">
                  <c:v>5.5877252521210431E-2</c:v>
                </c:pt>
                <c:pt idx="11526">
                  <c:v>0.19507598592824585</c:v>
                </c:pt>
                <c:pt idx="11527">
                  <c:v>6.5481551363942407E-4</c:v>
                </c:pt>
                <c:pt idx="11528">
                  <c:v>3.9911329788836413E-4</c:v>
                </c:pt>
                <c:pt idx="11529">
                  <c:v>9.790782536798116E-3</c:v>
                </c:pt>
                <c:pt idx="11530">
                  <c:v>1.7375704073249484E-3</c:v>
                </c:pt>
                <c:pt idx="11531">
                  <c:v>0.12200654696874055</c:v>
                </c:pt>
                <c:pt idx="11533">
                  <c:v>3.0240862560755453E-4</c:v>
                </c:pt>
                <c:pt idx="11534">
                  <c:v>0.44465977084062358</c:v>
                </c:pt>
                <c:pt idx="11535">
                  <c:v>4.3675409864557452E-2</c:v>
                </c:pt>
                <c:pt idx="11536">
                  <c:v>4.4592240778678682E-2</c:v>
                </c:pt>
                <c:pt idx="11537">
                  <c:v>2.2799008801582667E-2</c:v>
                </c:pt>
                <c:pt idx="11538">
                  <c:v>4.3893926306363358E-2</c:v>
                </c:pt>
                <c:pt idx="11540">
                  <c:v>1.2889039743580624E-2</c:v>
                </c:pt>
                <c:pt idx="11541">
                  <c:v>4.2925127034198964E-2</c:v>
                </c:pt>
                <c:pt idx="11543">
                  <c:v>2.7883280768736838E-2</c:v>
                </c:pt>
                <c:pt idx="11544">
                  <c:v>3.9850446602079731E-2</c:v>
                </c:pt>
                <c:pt idx="11545">
                  <c:v>1.0695146152735041E-2</c:v>
                </c:pt>
                <c:pt idx="11547">
                  <c:v>9.8802931253895378E-4</c:v>
                </c:pt>
                <c:pt idx="11549">
                  <c:v>0.10367889863922919</c:v>
                </c:pt>
                <c:pt idx="11550">
                  <c:v>9.2075769229940175E-4</c:v>
                </c:pt>
                <c:pt idx="11551">
                  <c:v>1.9520636229512871E-2</c:v>
                </c:pt>
                <c:pt idx="11552">
                  <c:v>1.3747637828646044E-2</c:v>
                </c:pt>
                <c:pt idx="11553">
                  <c:v>6.6968160986031949E-2</c:v>
                </c:pt>
                <c:pt idx="11554">
                  <c:v>1.6517488235570201E-3</c:v>
                </c:pt>
                <c:pt idx="11555">
                  <c:v>5.6997089345960116E-2</c:v>
                </c:pt>
                <c:pt idx="11556">
                  <c:v>3.8169051362910454E-2</c:v>
                </c:pt>
                <c:pt idx="11557">
                  <c:v>6.6521941919740219E-3</c:v>
                </c:pt>
                <c:pt idx="11558">
                  <c:v>1.2056468795712618E-2</c:v>
                </c:pt>
                <c:pt idx="11559">
                  <c:v>7.7494237135203536E-2</c:v>
                </c:pt>
                <c:pt idx="11561">
                  <c:v>3.693484401647506E-3</c:v>
                </c:pt>
                <c:pt idx="11562">
                  <c:v>5.1098086031560359E-3</c:v>
                </c:pt>
                <c:pt idx="11564">
                  <c:v>2.228305434938127E-3</c:v>
                </c:pt>
                <c:pt idx="11565">
                  <c:v>4.9927658595316543E-4</c:v>
                </c:pt>
                <c:pt idx="11566">
                  <c:v>1.4408395413627205E-3</c:v>
                </c:pt>
                <c:pt idx="11567">
                  <c:v>9.5787153189082067E-4</c:v>
                </c:pt>
                <c:pt idx="11568">
                  <c:v>1.8884901499162466E-3</c:v>
                </c:pt>
                <c:pt idx="11569">
                  <c:v>8.7258263181917012E-4</c:v>
                </c:pt>
                <c:pt idx="11570">
                  <c:v>1.5109099874824053E-3</c:v>
                </c:pt>
                <c:pt idx="11571">
                  <c:v>4.0128821307510728E-4</c:v>
                </c:pt>
                <c:pt idx="11572">
                  <c:v>5.9695933189333019E-4</c:v>
                </c:pt>
                <c:pt idx="11573">
                  <c:v>4.264374262304819E-3</c:v>
                </c:pt>
                <c:pt idx="11575">
                  <c:v>1.5407187565195206E-3</c:v>
                </c:pt>
                <c:pt idx="11576">
                  <c:v>2.6243878262860421E-4</c:v>
                </c:pt>
                <c:pt idx="11577">
                  <c:v>8.6484446085212678E-4</c:v>
                </c:pt>
                <c:pt idx="11578">
                  <c:v>3.1624110051794371E-3</c:v>
                </c:pt>
                <c:pt idx="11579">
                  <c:v>6.6471662644623948E-4</c:v>
                </c:pt>
                <c:pt idx="11580">
                  <c:v>5.8097171547399126E-4</c:v>
                </c:pt>
                <c:pt idx="11581">
                  <c:v>2.3390617528646317E-4</c:v>
                </c:pt>
                <c:pt idx="11582">
                  <c:v>6.51128755462044E-3</c:v>
                </c:pt>
                <c:pt idx="11583">
                  <c:v>2.253916949220443E-3</c:v>
                </c:pt>
                <c:pt idx="11584">
                  <c:v>2.7785052612716008E-3</c:v>
                </c:pt>
                <c:pt idx="11585">
                  <c:v>7.2205101009931161E-4</c:v>
                </c:pt>
                <c:pt idx="11586">
                  <c:v>4.4693507012513196E-3</c:v>
                </c:pt>
                <c:pt idx="11587">
                  <c:v>1.0451193786991532E-3</c:v>
                </c:pt>
                <c:pt idx="11588">
                  <c:v>8.1994440309387715E-4</c:v>
                </c:pt>
                <c:pt idx="11590">
                  <c:v>3.4537865450721462E-4</c:v>
                </c:pt>
                <c:pt idx="11591">
                  <c:v>5.5705018755662205E-4</c:v>
                </c:pt>
                <c:pt idx="11592">
                  <c:v>3.4395049933232491E-3</c:v>
                </c:pt>
                <c:pt idx="11593">
                  <c:v>3.4114815413662904E-3</c:v>
                </c:pt>
                <c:pt idx="11594">
                  <c:v>4.4799959089066475E-3</c:v>
                </c:pt>
                <c:pt idx="11595">
                  <c:v>1.2990635988294519E-4</c:v>
                </c:pt>
                <c:pt idx="11596">
                  <c:v>2.157097540289382E-3</c:v>
                </c:pt>
                <c:pt idx="11598">
                  <c:v>3.1241854925433384E-3</c:v>
                </c:pt>
                <c:pt idx="11599">
                  <c:v>1.572315613731874E-3</c:v>
                </c:pt>
                <c:pt idx="11600">
                  <c:v>9.7166460928818426E-4</c:v>
                </c:pt>
                <c:pt idx="11602">
                  <c:v>7.8699749829271124E-4</c:v>
                </c:pt>
                <c:pt idx="11605">
                  <c:v>1.0911990381306819E-3</c:v>
                </c:pt>
                <c:pt idx="11606">
                  <c:v>2.1288621367711613E-3</c:v>
                </c:pt>
                <c:pt idx="11607">
                  <c:v>8.3317746417180261E-4</c:v>
                </c:pt>
                <c:pt idx="11608">
                  <c:v>8.2303717013530286E-4</c:v>
                </c:pt>
                <c:pt idx="11609">
                  <c:v>8.8813542157659424E-4</c:v>
                </c:pt>
                <c:pt idx="11610">
                  <c:v>2.6758428594319816E-3</c:v>
                </c:pt>
                <c:pt idx="11611">
                  <c:v>2.096829046675709E-3</c:v>
                </c:pt>
                <c:pt idx="11613">
                  <c:v>1.4096935589342512E-3</c:v>
                </c:pt>
                <c:pt idx="11616">
                  <c:v>9.4719916154967015E-4</c:v>
                </c:pt>
                <c:pt idx="11617">
                  <c:v>7.1033420763337129E-4</c:v>
                </c:pt>
                <c:pt idx="11618">
                  <c:v>1.6467581979125862E-3</c:v>
                </c:pt>
                <c:pt idx="11619">
                  <c:v>5.2282759164427406E-4</c:v>
                </c:pt>
                <c:pt idx="11622">
                  <c:v>1.2617056160859915E-2</c:v>
                </c:pt>
                <c:pt idx="11625">
                  <c:v>1.3671191040643702E-3</c:v>
                </c:pt>
                <c:pt idx="11626">
                  <c:v>3.0373459190874069E-2</c:v>
                </c:pt>
                <c:pt idx="11627">
                  <c:v>1.0657183588988829E-2</c:v>
                </c:pt>
                <c:pt idx="11628">
                  <c:v>4.3300299886546365E-3</c:v>
                </c:pt>
                <c:pt idx="11629">
                  <c:v>1.8116612008608809E-2</c:v>
                </c:pt>
                <c:pt idx="11630">
                  <c:v>5.7862736928218752E-3</c:v>
                </c:pt>
                <c:pt idx="11631">
                  <c:v>3.1762076500206016E-2</c:v>
                </c:pt>
                <c:pt idx="11632">
                  <c:v>1.3923685514129246E-2</c:v>
                </c:pt>
                <c:pt idx="11633">
                  <c:v>1.1743213728518371E-2</c:v>
                </c:pt>
                <c:pt idx="11634">
                  <c:v>2.9172980551985871E-2</c:v>
                </c:pt>
                <c:pt idx="11635">
                  <c:v>1.5256557931698773E-3</c:v>
                </c:pt>
                <c:pt idx="11636">
                  <c:v>3.3425192537720042E-3</c:v>
                </c:pt>
                <c:pt idx="11637">
                  <c:v>1.3754923432071327E-2</c:v>
                </c:pt>
                <c:pt idx="11638">
                  <c:v>3.0980670595469315E-2</c:v>
                </c:pt>
                <c:pt idx="11639">
                  <c:v>9.1427342903958094E-4</c:v>
                </c:pt>
                <c:pt idx="11640">
                  <c:v>2.8233789793204005E-2</c:v>
                </c:pt>
                <c:pt idx="11641">
                  <c:v>6.1684211657360259E-3</c:v>
                </c:pt>
                <c:pt idx="11642">
                  <c:v>2.2974006656329457E-3</c:v>
                </c:pt>
                <c:pt idx="11643">
                  <c:v>1.6422080845953134E-3</c:v>
                </c:pt>
                <c:pt idx="11645">
                  <c:v>1.850893112713877E-3</c:v>
                </c:pt>
                <c:pt idx="11646">
                  <c:v>4.4108808063755792E-2</c:v>
                </c:pt>
                <c:pt idx="11647">
                  <c:v>8.7663395265246934E-3</c:v>
                </c:pt>
                <c:pt idx="11648">
                  <c:v>4.051698410096409E-2</c:v>
                </c:pt>
                <c:pt idx="11649">
                  <c:v>6.7506122064610171E-3</c:v>
                </c:pt>
                <c:pt idx="11651">
                  <c:v>1.0186775646125223E-3</c:v>
                </c:pt>
                <c:pt idx="11653">
                  <c:v>1.5400872643878396E-3</c:v>
                </c:pt>
                <c:pt idx="11654">
                  <c:v>9.3075750421939794E-3</c:v>
                </c:pt>
                <c:pt idx="11655">
                  <c:v>1.6249276842002845E-3</c:v>
                </c:pt>
                <c:pt idx="11656">
                  <c:v>4.2443898830849952E-3</c:v>
                </c:pt>
                <c:pt idx="11657">
                  <c:v>9.9231864224099981E-3</c:v>
                </c:pt>
                <c:pt idx="11659">
                  <c:v>5.3999301835747339E-2</c:v>
                </c:pt>
                <c:pt idx="11660">
                  <c:v>3.9176448372514987E-3</c:v>
                </c:pt>
                <c:pt idx="11661">
                  <c:v>1.1442043182877104E-3</c:v>
                </c:pt>
                <c:pt idx="11662">
                  <c:v>3.8233162347020059E-3</c:v>
                </c:pt>
                <c:pt idx="11663">
                  <c:v>4.179025392502226E-2</c:v>
                </c:pt>
                <c:pt idx="11664">
                  <c:v>1.5578024078612449E-2</c:v>
                </c:pt>
                <c:pt idx="11665">
                  <c:v>3.2267678700194156E-3</c:v>
                </c:pt>
                <c:pt idx="11667">
                  <c:v>5.5195324295735579E-2</c:v>
                </c:pt>
                <c:pt idx="11668">
                  <c:v>9.4937818311727748E-2</c:v>
                </c:pt>
                <c:pt idx="11669">
                  <c:v>1.5716694737453987E-2</c:v>
                </c:pt>
                <c:pt idx="11670">
                  <c:v>2.4003906506047206E-2</c:v>
                </c:pt>
                <c:pt idx="11671">
                  <c:v>1.7401169717615894E-4</c:v>
                </c:pt>
                <c:pt idx="11672">
                  <c:v>0.10765893935864373</c:v>
                </c:pt>
                <c:pt idx="11673">
                  <c:v>5.4853906695892744E-3</c:v>
                </c:pt>
                <c:pt idx="11674">
                  <c:v>5.5117453675913232E-2</c:v>
                </c:pt>
                <c:pt idx="11675">
                  <c:v>4.8502969180917602E-4</c:v>
                </c:pt>
                <c:pt idx="11676">
                  <c:v>5.1718461770188906E-2</c:v>
                </c:pt>
                <c:pt idx="11677">
                  <c:v>1.6614776318051194E-2</c:v>
                </c:pt>
                <c:pt idx="11678">
                  <c:v>3.1132869596615542E-2</c:v>
                </c:pt>
                <c:pt idx="11679">
                  <c:v>1.4840346074125987E-2</c:v>
                </c:pt>
                <c:pt idx="11680">
                  <c:v>3.1900724275805807E-2</c:v>
                </c:pt>
                <c:pt idx="11683">
                  <c:v>1.911830833232513E-2</c:v>
                </c:pt>
                <c:pt idx="11684">
                  <c:v>2.330972604119776E-2</c:v>
                </c:pt>
                <c:pt idx="11685">
                  <c:v>1.1087019464831401E-2</c:v>
                </c:pt>
                <c:pt idx="11686">
                  <c:v>9.3750576625937533E-3</c:v>
                </c:pt>
                <c:pt idx="11687">
                  <c:v>1.2389856610452322E-2</c:v>
                </c:pt>
                <c:pt idx="11688">
                  <c:v>1.2128998580035183E-2</c:v>
                </c:pt>
                <c:pt idx="11689">
                  <c:v>1.7754293641798882E-4</c:v>
                </c:pt>
                <c:pt idx="11690">
                  <c:v>4.5791816154688372E-2</c:v>
                </c:pt>
                <c:pt idx="11691">
                  <c:v>2.4483312990992759E-3</c:v>
                </c:pt>
                <c:pt idx="11692">
                  <c:v>6.7955892181333782E-4</c:v>
                </c:pt>
                <c:pt idx="11694">
                  <c:v>3.6293981862158698E-3</c:v>
                </c:pt>
                <c:pt idx="11696">
                  <c:v>3.56524240811091E-4</c:v>
                </c:pt>
                <c:pt idx="11697">
                  <c:v>2.1656474043687424E-2</c:v>
                </c:pt>
                <c:pt idx="11698">
                  <c:v>6.9297227632442449E-3</c:v>
                </c:pt>
                <c:pt idx="11700">
                  <c:v>8.6277687461863099E-3</c:v>
                </c:pt>
                <c:pt idx="11702">
                  <c:v>2.8387491288554279E-3</c:v>
                </c:pt>
                <c:pt idx="11703">
                  <c:v>2.2821281936023625E-2</c:v>
                </c:pt>
                <c:pt idx="11704">
                  <c:v>3.0566808505792516E-4</c:v>
                </c:pt>
                <c:pt idx="11705">
                  <c:v>4.2038999168881962E-4</c:v>
                </c:pt>
                <c:pt idx="11706">
                  <c:v>1.1394065934426877E-3</c:v>
                </c:pt>
                <c:pt idx="11707">
                  <c:v>1.4136987117192006E-3</c:v>
                </c:pt>
                <c:pt idx="11708">
                  <c:v>0.24576379919160904</c:v>
                </c:pt>
                <c:pt idx="11710">
                  <c:v>0.33233958698122795</c:v>
                </c:pt>
                <c:pt idx="11711">
                  <c:v>8.7254669755478936E-3</c:v>
                </c:pt>
                <c:pt idx="11713">
                  <c:v>0.50490591934581019</c:v>
                </c:pt>
                <c:pt idx="11714">
                  <c:v>0.26800586656553521</c:v>
                </c:pt>
                <c:pt idx="11715">
                  <c:v>3.7203419147282521E-4</c:v>
                </c:pt>
                <c:pt idx="11716">
                  <c:v>3.4263868058377757E-2</c:v>
                </c:pt>
                <c:pt idx="11717">
                  <c:v>8.340839092200214E-2</c:v>
                </c:pt>
                <c:pt idx="11718">
                  <c:v>0.17717614756343067</c:v>
                </c:pt>
                <c:pt idx="11719">
                  <c:v>0.20398120733208597</c:v>
                </c:pt>
                <c:pt idx="11720">
                  <c:v>2.7608720409944817E-2</c:v>
                </c:pt>
                <c:pt idx="11721">
                  <c:v>2.161193480549801E-3</c:v>
                </c:pt>
                <c:pt idx="11722">
                  <c:v>0.17753497711719005</c:v>
                </c:pt>
                <c:pt idx="11723">
                  <c:v>0.10872722530062384</c:v>
                </c:pt>
                <c:pt idx="11724">
                  <c:v>4.0516753402956962E-2</c:v>
                </c:pt>
                <c:pt idx="11728">
                  <c:v>0.42978665952678419</c:v>
                </c:pt>
                <c:pt idx="11729">
                  <c:v>0.49122873475149215</c:v>
                </c:pt>
                <c:pt idx="11730">
                  <c:v>1.4437821243124614E-3</c:v>
                </c:pt>
                <c:pt idx="11731">
                  <c:v>9.3933601874260381E-3</c:v>
                </c:pt>
                <c:pt idx="11732">
                  <c:v>2.2807118062784367E-3</c:v>
                </c:pt>
                <c:pt idx="11733">
                  <c:v>1.8454276250712776E-2</c:v>
                </c:pt>
                <c:pt idx="11734">
                  <c:v>1.3635586195049542E-2</c:v>
                </c:pt>
                <c:pt idx="11735">
                  <c:v>0.48326828233820124</c:v>
                </c:pt>
                <c:pt idx="11736">
                  <c:v>3.6203746353109051E-2</c:v>
                </c:pt>
                <c:pt idx="11737">
                  <c:v>1.3013160074296938E-2</c:v>
                </c:pt>
                <c:pt idx="11740">
                  <c:v>9.5728099143393586E-2</c:v>
                </c:pt>
                <c:pt idx="11741">
                  <c:v>3.068546193148123E-2</c:v>
                </c:pt>
                <c:pt idx="11742">
                  <c:v>5.8448054453869632E-3</c:v>
                </c:pt>
                <c:pt idx="11743">
                  <c:v>9.3531766790408265E-3</c:v>
                </c:pt>
                <c:pt idx="11744">
                  <c:v>7.0012393339864577E-3</c:v>
                </c:pt>
                <c:pt idx="11745">
                  <c:v>0.21733478105112966</c:v>
                </c:pt>
                <c:pt idx="11746">
                  <c:v>7.1480517682119327E-2</c:v>
                </c:pt>
                <c:pt idx="11747">
                  <c:v>1.7576917380579037E-3</c:v>
                </c:pt>
                <c:pt idx="11748">
                  <c:v>1.6146079815418626E-2</c:v>
                </c:pt>
                <c:pt idx="11749">
                  <c:v>4.2692715582359269E-3</c:v>
                </c:pt>
                <c:pt idx="11750">
                  <c:v>2.0018941374531514E-3</c:v>
                </c:pt>
                <c:pt idx="11758">
                  <c:v>1.5999012574741535E-3</c:v>
                </c:pt>
                <c:pt idx="11759">
                  <c:v>1.8023298256992185E-2</c:v>
                </c:pt>
                <c:pt idx="11760">
                  <c:v>1.5618514397088123E-2</c:v>
                </c:pt>
                <c:pt idx="11761">
                  <c:v>3.4821908129722282E-3</c:v>
                </c:pt>
                <c:pt idx="11762">
                  <c:v>1.9761473080592305E-2</c:v>
                </c:pt>
                <c:pt idx="11764">
                  <c:v>5.84695697868369E-3</c:v>
                </c:pt>
                <c:pt idx="11765">
                  <c:v>2.7854307389354942E-3</c:v>
                </c:pt>
                <c:pt idx="11766">
                  <c:v>8.8894644362246065E-4</c:v>
                </c:pt>
                <c:pt idx="11767">
                  <c:v>4.7058389865639828E-3</c:v>
                </c:pt>
                <c:pt idx="11771">
                  <c:v>1.550290935130272E-3</c:v>
                </c:pt>
                <c:pt idx="11772">
                  <c:v>6.6799261902223918E-3</c:v>
                </c:pt>
                <c:pt idx="11773">
                  <c:v>1.9116556117054937E-3</c:v>
                </c:pt>
                <c:pt idx="11774">
                  <c:v>1.8798365166368521E-2</c:v>
                </c:pt>
                <c:pt idx="11775">
                  <c:v>2.4454009848815128E-2</c:v>
                </c:pt>
                <c:pt idx="11776">
                  <c:v>6.4700015820580242E-2</c:v>
                </c:pt>
                <c:pt idx="11778">
                  <c:v>4.1821528241155767E-4</c:v>
                </c:pt>
                <c:pt idx="11779">
                  <c:v>1.9236832906640725E-3</c:v>
                </c:pt>
                <c:pt idx="11782">
                  <c:v>1.8836419516127167E-3</c:v>
                </c:pt>
                <c:pt idx="11783">
                  <c:v>1.3602846904892849E-3</c:v>
                </c:pt>
                <c:pt idx="11786">
                  <c:v>2.2437412995334753E-3</c:v>
                </c:pt>
                <c:pt idx="11787">
                  <c:v>6.1120425242800706E-4</c:v>
                </c:pt>
                <c:pt idx="11788">
                  <c:v>9.060225318840864E-4</c:v>
                </c:pt>
                <c:pt idx="11789">
                  <c:v>3.7617808954019593E-3</c:v>
                </c:pt>
                <c:pt idx="11791">
                  <c:v>5.8616039999171722E-4</c:v>
                </c:pt>
                <c:pt idx="11792">
                  <c:v>5.8231282998174433E-4</c:v>
                </c:pt>
                <c:pt idx="11794">
                  <c:v>7.7363751303862892E-4</c:v>
                </c:pt>
                <c:pt idx="11795">
                  <c:v>1.8393140286498458E-3</c:v>
                </c:pt>
                <c:pt idx="11796">
                  <c:v>3.2825834656402975E-4</c:v>
                </c:pt>
                <c:pt idx="11798">
                  <c:v>2.2193538666804261E-3</c:v>
                </c:pt>
                <c:pt idx="11799">
                  <c:v>3.4037839205091941E-4</c:v>
                </c:pt>
                <c:pt idx="11802">
                  <c:v>7.1119085458964462E-3</c:v>
                </c:pt>
                <c:pt idx="11810">
                  <c:v>3.594166371697907E-3</c:v>
                </c:pt>
                <c:pt idx="11811">
                  <c:v>3.5073934569713913E-4</c:v>
                </c:pt>
                <c:pt idx="11813">
                  <c:v>9.7774473425495502E-4</c:v>
                </c:pt>
                <c:pt idx="11815">
                  <c:v>2.2619997878526791E-3</c:v>
                </c:pt>
                <c:pt idx="11817">
                  <c:v>4.0387095266541516E-4</c:v>
                </c:pt>
                <c:pt idx="11818">
                  <c:v>1.3935824865490738E-3</c:v>
                </c:pt>
                <c:pt idx="11819">
                  <c:v>1.0809082900047227E-3</c:v>
                </c:pt>
                <c:pt idx="11820">
                  <c:v>9.5485155426490063E-4</c:v>
                </c:pt>
                <c:pt idx="11822">
                  <c:v>9.644496787108547E-4</c:v>
                </c:pt>
                <c:pt idx="11823">
                  <c:v>0.27090419294863183</c:v>
                </c:pt>
                <c:pt idx="11824">
                  <c:v>7.9183982147773349E-3</c:v>
                </c:pt>
                <c:pt idx="11825">
                  <c:v>1.6940212910838269E-3</c:v>
                </c:pt>
                <c:pt idx="11826">
                  <c:v>4.765392171350738E-2</c:v>
                </c:pt>
                <c:pt idx="11827">
                  <c:v>2.4441896933254201E-2</c:v>
                </c:pt>
                <c:pt idx="11828">
                  <c:v>2.0160830609454367E-3</c:v>
                </c:pt>
                <c:pt idx="11829">
                  <c:v>0.11646038012082364</c:v>
                </c:pt>
                <c:pt idx="11830">
                  <c:v>0.11345588053703842</c:v>
                </c:pt>
                <c:pt idx="11831">
                  <c:v>0.40014019529005213</c:v>
                </c:pt>
                <c:pt idx="11832">
                  <c:v>0.28380645126726906</c:v>
                </c:pt>
                <c:pt idx="11833">
                  <c:v>0.33271979730238666</c:v>
                </c:pt>
                <c:pt idx="11834">
                  <c:v>0.16820736036425032</c:v>
                </c:pt>
                <c:pt idx="11837">
                  <c:v>5.5609059498862218E-2</c:v>
                </c:pt>
                <c:pt idx="11838">
                  <c:v>0.42838536807699035</c:v>
                </c:pt>
                <c:pt idx="11839">
                  <c:v>0.10338066077386285</c:v>
                </c:pt>
                <c:pt idx="11840">
                  <c:v>0.57188235084745709</c:v>
                </c:pt>
                <c:pt idx="11841">
                  <c:v>3.1598661674054414E-3</c:v>
                </c:pt>
                <c:pt idx="11842">
                  <c:v>9.1786361715821101E-3</c:v>
                </c:pt>
                <c:pt idx="11843">
                  <c:v>0.45154152478199422</c:v>
                </c:pt>
                <c:pt idx="11844">
                  <c:v>0.1287426915681098</c:v>
                </c:pt>
                <c:pt idx="11847">
                  <c:v>1.0648122812626445E-3</c:v>
                </c:pt>
                <c:pt idx="11848">
                  <c:v>2.5243500444542547E-2</c:v>
                </c:pt>
                <c:pt idx="11850">
                  <c:v>3.8038629209697424E-2</c:v>
                </c:pt>
                <c:pt idx="11851">
                  <c:v>1.8715434015872872E-2</c:v>
                </c:pt>
                <c:pt idx="11852">
                  <c:v>1.7115089561805772E-2</c:v>
                </c:pt>
                <c:pt idx="11853">
                  <c:v>0.32589621831710236</c:v>
                </c:pt>
                <c:pt idx="11854">
                  <c:v>2.3414551283989825E-3</c:v>
                </c:pt>
                <c:pt idx="11857">
                  <c:v>6.8036329911886032E-2</c:v>
                </c:pt>
                <c:pt idx="11860">
                  <c:v>4.7080460887519559E-3</c:v>
                </c:pt>
                <c:pt idx="11861">
                  <c:v>9.6527771789367695E-2</c:v>
                </c:pt>
                <c:pt idx="11862">
                  <c:v>0.19227826848614651</c:v>
                </c:pt>
                <c:pt idx="11864">
                  <c:v>6.7773416825447547E-2</c:v>
                </c:pt>
                <c:pt idx="11865">
                  <c:v>0.17309491024231841</c:v>
                </c:pt>
                <c:pt idx="11867">
                  <c:v>3.840090335620553E-4</c:v>
                </c:pt>
                <c:pt idx="11868">
                  <c:v>1.0199568529375533E-3</c:v>
                </c:pt>
                <c:pt idx="11869">
                  <c:v>5.315757795503276E-3</c:v>
                </c:pt>
                <c:pt idx="11870">
                  <c:v>1.3671710309626623E-2</c:v>
                </c:pt>
                <c:pt idx="11871">
                  <c:v>2.2290933405435466E-3</c:v>
                </c:pt>
                <c:pt idx="11872">
                  <c:v>1.5781832589671554E-2</c:v>
                </c:pt>
                <c:pt idx="11873">
                  <c:v>5.6000180273821296E-3</c:v>
                </c:pt>
                <c:pt idx="11874">
                  <c:v>8.6771058092811673E-3</c:v>
                </c:pt>
                <c:pt idx="11875">
                  <c:v>1.2712780611386519E-2</c:v>
                </c:pt>
                <c:pt idx="11876">
                  <c:v>2.4041449788470479E-2</c:v>
                </c:pt>
                <c:pt idx="11878">
                  <c:v>1.2279189184745073E-2</c:v>
                </c:pt>
                <c:pt idx="11879">
                  <c:v>2.9211086977823774E-3</c:v>
                </c:pt>
                <c:pt idx="11880">
                  <c:v>1.3417326569504019E-2</c:v>
                </c:pt>
                <c:pt idx="11881">
                  <c:v>2.4376206320752335E-3</c:v>
                </c:pt>
                <c:pt idx="11882">
                  <c:v>1.0501241441229369E-2</c:v>
                </c:pt>
                <c:pt idx="11883">
                  <c:v>2.7434194688275505E-3</c:v>
                </c:pt>
                <c:pt idx="11884">
                  <c:v>1.3035696698450244E-3</c:v>
                </c:pt>
                <c:pt idx="11885">
                  <c:v>7.695226988173552E-3</c:v>
                </c:pt>
                <c:pt idx="11886">
                  <c:v>2.315314445270443E-2</c:v>
                </c:pt>
                <c:pt idx="11887">
                  <c:v>3.4222046145606866E-2</c:v>
                </c:pt>
                <c:pt idx="11890">
                  <c:v>8.8541288805400503E-4</c:v>
                </c:pt>
                <c:pt idx="11891">
                  <c:v>3.9376929187871293E-3</c:v>
                </c:pt>
                <c:pt idx="11892">
                  <c:v>1.1971821843674236E-3</c:v>
                </c:pt>
                <c:pt idx="11895">
                  <c:v>3.6974846572599474E-3</c:v>
                </c:pt>
                <c:pt idx="11896">
                  <c:v>6.1691055294687776E-2</c:v>
                </c:pt>
                <c:pt idx="11897">
                  <c:v>1.412936459623674E-3</c:v>
                </c:pt>
                <c:pt idx="11899">
                  <c:v>1.6167319363644623E-3</c:v>
                </c:pt>
                <c:pt idx="11900">
                  <c:v>6.7517145714047393E-4</c:v>
                </c:pt>
                <c:pt idx="11901">
                  <c:v>2.6582045886666141E-4</c:v>
                </c:pt>
                <c:pt idx="11907">
                  <c:v>5.1386182969036492E-4</c:v>
                </c:pt>
                <c:pt idx="11909">
                  <c:v>9.2498654464987754E-4</c:v>
                </c:pt>
                <c:pt idx="11910">
                  <c:v>1.7316733036371616E-3</c:v>
                </c:pt>
                <c:pt idx="11912">
                  <c:v>5.6305167990948187E-4</c:v>
                </c:pt>
                <c:pt idx="11914">
                  <c:v>4.1074181883445294E-4</c:v>
                </c:pt>
                <c:pt idx="11915">
                  <c:v>1.1777637814715252E-3</c:v>
                </c:pt>
                <c:pt idx="11917">
                  <c:v>4.0827306064487243E-3</c:v>
                </c:pt>
                <c:pt idx="11918">
                  <c:v>9.6319443093810541E-4</c:v>
                </c:pt>
                <c:pt idx="11919">
                  <c:v>4.5698981819886925E-3</c:v>
                </c:pt>
                <c:pt idx="11922">
                  <c:v>1.0707335259766166E-3</c:v>
                </c:pt>
                <c:pt idx="11923">
                  <c:v>2.3323551051930695E-3</c:v>
                </c:pt>
                <c:pt idx="11924">
                  <c:v>1.4859346421232499E-3</c:v>
                </c:pt>
                <c:pt idx="11925">
                  <c:v>3.0356048953696702E-3</c:v>
                </c:pt>
                <c:pt idx="11926">
                  <c:v>1.9885889811806431E-3</c:v>
                </c:pt>
                <c:pt idx="11927">
                  <c:v>5.1138354682276153E-3</c:v>
                </c:pt>
                <c:pt idx="11928">
                  <c:v>6.0348930292351767E-4</c:v>
                </c:pt>
                <c:pt idx="11929">
                  <c:v>5.4199293881532521E-4</c:v>
                </c:pt>
                <c:pt idx="11930">
                  <c:v>1.3219184697324297E-3</c:v>
                </c:pt>
                <c:pt idx="11932">
                  <c:v>6.9378311660762255E-4</c:v>
                </c:pt>
                <c:pt idx="11934">
                  <c:v>8.6733885452418421E-4</c:v>
                </c:pt>
                <c:pt idx="11936">
                  <c:v>3.9043331514156566E-4</c:v>
                </c:pt>
                <c:pt idx="11937">
                  <c:v>1.7116249616136272E-3</c:v>
                </c:pt>
                <c:pt idx="11938">
                  <c:v>6.2592297977812268E-4</c:v>
                </c:pt>
                <c:pt idx="11939">
                  <c:v>1.7464448132782152E-3</c:v>
                </c:pt>
                <c:pt idx="11941">
                  <c:v>8.2849145431739229E-4</c:v>
                </c:pt>
                <c:pt idx="11943">
                  <c:v>4.821367355255339E-4</c:v>
                </c:pt>
                <c:pt idx="11945">
                  <c:v>4.9112949973779518E-4</c:v>
                </c:pt>
                <c:pt idx="11946">
                  <c:v>2.0409174848318294E-3</c:v>
                </c:pt>
                <c:pt idx="11947">
                  <c:v>2.2452944908847678E-3</c:v>
                </c:pt>
                <c:pt idx="11948">
                  <c:v>1.6477276693725354E-3</c:v>
                </c:pt>
                <c:pt idx="11949">
                  <c:v>8.785041952380189E-3</c:v>
                </c:pt>
                <c:pt idx="11950">
                  <c:v>9.7471998846005714E-3</c:v>
                </c:pt>
                <c:pt idx="11952">
                  <c:v>2.6757804887055043E-4</c:v>
                </c:pt>
                <c:pt idx="11953">
                  <c:v>1.6881763296309957E-3</c:v>
                </c:pt>
                <c:pt idx="11954">
                  <c:v>5.8347809010092077E-3</c:v>
                </c:pt>
                <c:pt idx="11957">
                  <c:v>1.35751286355972E-3</c:v>
                </c:pt>
                <c:pt idx="11959">
                  <c:v>4.8536432448814437E-4</c:v>
                </c:pt>
                <c:pt idx="11960">
                  <c:v>1.1741518116028273E-3</c:v>
                </c:pt>
                <c:pt idx="11961">
                  <c:v>1.4539024141187018E-3</c:v>
                </c:pt>
                <c:pt idx="11962">
                  <c:v>3.6183843956253493E-4</c:v>
                </c:pt>
                <c:pt idx="11963">
                  <c:v>6.2184900360930649E-4</c:v>
                </c:pt>
                <c:pt idx="11964">
                  <c:v>6.2016145185523203E-3</c:v>
                </c:pt>
                <c:pt idx="11965">
                  <c:v>9.6258607178578573E-4</c:v>
                </c:pt>
                <c:pt idx="11967">
                  <c:v>1.4476159827355754E-2</c:v>
                </c:pt>
                <c:pt idx="11968">
                  <c:v>5.4259848719570673E-2</c:v>
                </c:pt>
                <c:pt idx="11969">
                  <c:v>1.5507643185495026E-3</c:v>
                </c:pt>
                <c:pt idx="11970">
                  <c:v>1.6370889416638069E-3</c:v>
                </c:pt>
                <c:pt idx="11971">
                  <c:v>1.9202356787365773E-3</c:v>
                </c:pt>
                <c:pt idx="11975">
                  <c:v>9.4697839619426751E-4</c:v>
                </c:pt>
                <c:pt idx="11976">
                  <c:v>7.6983154120960958E-3</c:v>
                </c:pt>
                <c:pt idx="11978">
                  <c:v>4.6286343133596797E-3</c:v>
                </c:pt>
                <c:pt idx="11979">
                  <c:v>3.9448485799324945E-2</c:v>
                </c:pt>
                <c:pt idx="11980">
                  <c:v>3.1563272810141485E-2</c:v>
                </c:pt>
                <c:pt idx="11981">
                  <c:v>6.9722601395222636E-3</c:v>
                </c:pt>
                <c:pt idx="11983">
                  <c:v>4.5429647751382383E-2</c:v>
                </c:pt>
                <c:pt idx="11984">
                  <c:v>6.2776689646422152E-3</c:v>
                </c:pt>
                <c:pt idx="11985">
                  <c:v>7.7563714170041679E-3</c:v>
                </c:pt>
                <c:pt idx="11986">
                  <c:v>1.0855056776583216E-2</c:v>
                </c:pt>
                <c:pt idx="11987">
                  <c:v>3.6690991261304304E-2</c:v>
                </c:pt>
                <c:pt idx="11988">
                  <c:v>1.4534998020366584E-2</c:v>
                </c:pt>
                <c:pt idx="11989">
                  <c:v>2.1725598799651941E-3</c:v>
                </c:pt>
                <c:pt idx="11990">
                  <c:v>3.0881225107550086E-3</c:v>
                </c:pt>
                <c:pt idx="11992">
                  <c:v>7.4608337394332725E-3</c:v>
                </c:pt>
                <c:pt idx="11993">
                  <c:v>2.8639935966676801E-3</c:v>
                </c:pt>
                <c:pt idx="11994">
                  <c:v>5.8572544870908391E-3</c:v>
                </c:pt>
                <c:pt idx="11995">
                  <c:v>4.6264549773211592E-3</c:v>
                </c:pt>
                <c:pt idx="11997">
                  <c:v>8.4918800187239983E-3</c:v>
                </c:pt>
                <c:pt idx="11998">
                  <c:v>5.6196272202985089E-4</c:v>
                </c:pt>
                <c:pt idx="11999">
                  <c:v>2.234717472759416E-3</c:v>
                </c:pt>
                <c:pt idx="12002">
                  <c:v>1.1915914347922425E-2</c:v>
                </c:pt>
                <c:pt idx="12003">
                  <c:v>2.0632730277207931E-3</c:v>
                </c:pt>
                <c:pt idx="12004">
                  <c:v>3.2897423429429235E-4</c:v>
                </c:pt>
                <c:pt idx="12005">
                  <c:v>8.9079868029206585E-3</c:v>
                </c:pt>
                <c:pt idx="12006">
                  <c:v>1.7262022480036898E-2</c:v>
                </c:pt>
                <c:pt idx="12007">
                  <c:v>1.9512693685528519E-4</c:v>
                </c:pt>
                <c:pt idx="12010">
                  <c:v>8.9617760259592533E-3</c:v>
                </c:pt>
                <c:pt idx="12011">
                  <c:v>4.3642178396159214E-4</c:v>
                </c:pt>
                <c:pt idx="12012">
                  <c:v>3.2010179614104452E-3</c:v>
                </c:pt>
                <c:pt idx="12013">
                  <c:v>3.2712728908491353E-4</c:v>
                </c:pt>
                <c:pt idx="12014">
                  <c:v>5.294985610531731E-4</c:v>
                </c:pt>
                <c:pt idx="12015">
                  <c:v>2.9145297773546367E-3</c:v>
                </c:pt>
                <c:pt idx="12017">
                  <c:v>2.4015630138567888E-3</c:v>
                </c:pt>
                <c:pt idx="12018">
                  <c:v>1.1173549084480048E-3</c:v>
                </c:pt>
                <c:pt idx="12019">
                  <c:v>1.1230377834141212E-2</c:v>
                </c:pt>
                <c:pt idx="12021">
                  <c:v>3.1246592083947486E-3</c:v>
                </c:pt>
                <c:pt idx="12022">
                  <c:v>5.8455931235823098E-4</c:v>
                </c:pt>
                <c:pt idx="12023">
                  <c:v>2.359373830978678E-4</c:v>
                </c:pt>
                <c:pt idx="12024">
                  <c:v>2.0961408674154362E-3</c:v>
                </c:pt>
                <c:pt idx="12025">
                  <c:v>2.0180068819225581E-3</c:v>
                </c:pt>
                <c:pt idx="12026">
                  <c:v>1.486388390956957E-2</c:v>
                </c:pt>
                <c:pt idx="12027">
                  <c:v>7.790866723073578E-3</c:v>
                </c:pt>
                <c:pt idx="12029">
                  <c:v>3.8043569652968152E-4</c:v>
                </c:pt>
                <c:pt idx="12030">
                  <c:v>1.1707186224354995E-3</c:v>
                </c:pt>
                <c:pt idx="12031">
                  <c:v>8.4717893660230924E-3</c:v>
                </c:pt>
                <c:pt idx="12034">
                  <c:v>4.562844923846357E-3</c:v>
                </c:pt>
                <c:pt idx="12035">
                  <c:v>4.8148673535647248E-3</c:v>
                </c:pt>
                <c:pt idx="12038">
                  <c:v>1.7620603096674622E-2</c:v>
                </c:pt>
                <c:pt idx="12039">
                  <c:v>8.8554962584301622E-2</c:v>
                </c:pt>
                <c:pt idx="12040">
                  <c:v>2.896812270635768E-2</c:v>
                </c:pt>
                <c:pt idx="12041">
                  <c:v>7.1774987757890346E-2</c:v>
                </c:pt>
                <c:pt idx="12042">
                  <c:v>3.3940074950730877E-2</c:v>
                </c:pt>
                <c:pt idx="12043">
                  <c:v>5.6436844554651401E-2</c:v>
                </c:pt>
                <c:pt idx="12044">
                  <c:v>8.5306162067231728E-3</c:v>
                </c:pt>
                <c:pt idx="12045">
                  <c:v>2.508005978915502E-4</c:v>
                </c:pt>
                <c:pt idx="12046">
                  <c:v>2.379659638267861E-3</c:v>
                </c:pt>
                <c:pt idx="12047">
                  <c:v>2.18446060704494E-3</c:v>
                </c:pt>
                <c:pt idx="12048">
                  <c:v>4.2931561948646437E-3</c:v>
                </c:pt>
                <c:pt idx="12049">
                  <c:v>5.767564256120624E-3</c:v>
                </c:pt>
                <c:pt idx="12050">
                  <c:v>0.11771057362453262</c:v>
                </c:pt>
                <c:pt idx="12051">
                  <c:v>2.4113596313225312E-3</c:v>
                </c:pt>
                <c:pt idx="12052">
                  <c:v>1.3812174236631338E-3</c:v>
                </c:pt>
                <c:pt idx="12053">
                  <c:v>7.6353914748174129E-2</c:v>
                </c:pt>
                <c:pt idx="12054">
                  <c:v>5.1891742329928908E-2</c:v>
                </c:pt>
                <c:pt idx="12055">
                  <c:v>1.8404059988859738E-3</c:v>
                </c:pt>
                <c:pt idx="12056">
                  <c:v>2.2918036311049571E-2</c:v>
                </c:pt>
                <c:pt idx="12057">
                  <c:v>1.8423364920745816E-3</c:v>
                </c:pt>
                <c:pt idx="12058">
                  <c:v>2.048908695398277E-3</c:v>
                </c:pt>
                <c:pt idx="12059">
                  <c:v>4.7169256796548457E-3</c:v>
                </c:pt>
                <c:pt idx="12060">
                  <c:v>8.0149337535054645E-4</c:v>
                </c:pt>
                <c:pt idx="12061">
                  <c:v>5.1784724989672121E-3</c:v>
                </c:pt>
                <c:pt idx="12062">
                  <c:v>8.0669199603448094E-3</c:v>
                </c:pt>
                <c:pt idx="12063">
                  <c:v>5.3911328572313302E-2</c:v>
                </c:pt>
                <c:pt idx="12066">
                  <c:v>1.4307942676060122E-2</c:v>
                </c:pt>
                <c:pt idx="12067">
                  <c:v>1.7233432439609439E-2</c:v>
                </c:pt>
                <c:pt idx="12068">
                  <c:v>7.0303160551201858E-4</c:v>
                </c:pt>
                <c:pt idx="12070">
                  <c:v>1.2130330679490889E-3</c:v>
                </c:pt>
                <c:pt idx="12073">
                  <c:v>3.4710926937657209E-3</c:v>
                </c:pt>
                <c:pt idx="12074">
                  <c:v>2.1255963052079128E-2</c:v>
                </c:pt>
                <c:pt idx="12076">
                  <c:v>9.9793977314010227E-4</c:v>
                </c:pt>
                <c:pt idx="12078">
                  <c:v>8.1250276758221725E-3</c:v>
                </c:pt>
                <c:pt idx="12080">
                  <c:v>2.1975147298883349E-3</c:v>
                </c:pt>
                <c:pt idx="12081">
                  <c:v>1.5874187547351273E-2</c:v>
                </c:pt>
                <c:pt idx="12082">
                  <c:v>2.1373043263166551E-3</c:v>
                </c:pt>
                <c:pt idx="12085">
                  <c:v>2.6310303669552257E-3</c:v>
                </c:pt>
                <c:pt idx="12086">
                  <c:v>1.4315794213014895E-2</c:v>
                </c:pt>
                <c:pt idx="12087">
                  <c:v>1.4039061906117357E-2</c:v>
                </c:pt>
                <c:pt idx="12088">
                  <c:v>2.3182132816342684E-3</c:v>
                </c:pt>
                <c:pt idx="12090">
                  <c:v>5.9950716486469318E-4</c:v>
                </c:pt>
                <c:pt idx="12092">
                  <c:v>6.1336225326714825E-4</c:v>
                </c:pt>
              </c:numCache>
            </c:numRef>
          </c:xVal>
          <c:yVal>
            <c:numRef>
              <c:f>[2]Feuil2!$N$2:$N$12095</c:f>
              <c:numCache>
                <c:formatCode>General</c:formatCode>
                <c:ptCount val="12094"/>
                <c:pt idx="0">
                  <c:v>10.902983432113404</c:v>
                </c:pt>
                <c:pt idx="1">
                  <c:v>19.275212874219154</c:v>
                </c:pt>
                <c:pt idx="2">
                  <c:v>4.6191641588087355</c:v>
                </c:pt>
                <c:pt idx="3">
                  <c:v>5.0065724494764856</c:v>
                </c:pt>
                <c:pt idx="4">
                  <c:v>7.4199924119944765</c:v>
                </c:pt>
                <c:pt idx="5">
                  <c:v>10.194105384556586</c:v>
                </c:pt>
                <c:pt idx="7">
                  <c:v>7.5675573703833194</c:v>
                </c:pt>
                <c:pt idx="9">
                  <c:v>12.341300718139427</c:v>
                </c:pt>
                <c:pt idx="10">
                  <c:v>11.229901014173125</c:v>
                </c:pt>
                <c:pt idx="11">
                  <c:v>8.452771409157922</c:v>
                </c:pt>
                <c:pt idx="12">
                  <c:v>13.67639886111288</c:v>
                </c:pt>
                <c:pt idx="15">
                  <c:v>32.198599957382598</c:v>
                </c:pt>
                <c:pt idx="21">
                  <c:v>21.468689715575458</c:v>
                </c:pt>
                <c:pt idx="24">
                  <c:v>11.595065123546307</c:v>
                </c:pt>
                <c:pt idx="31">
                  <c:v>13.242325990505366</c:v>
                </c:pt>
                <c:pt idx="33">
                  <c:v>10.200592608534063</c:v>
                </c:pt>
                <c:pt idx="50">
                  <c:v>1.1639362089737209</c:v>
                </c:pt>
                <c:pt idx="57">
                  <c:v>7.4787491656337686</c:v>
                </c:pt>
                <c:pt idx="60">
                  <c:v>17.803035112109175</c:v>
                </c:pt>
                <c:pt idx="63">
                  <c:v>4.9239472209226278</c:v>
                </c:pt>
                <c:pt idx="64">
                  <c:v>12.671979247538529</c:v>
                </c:pt>
                <c:pt idx="68">
                  <c:v>15.094842384518106</c:v>
                </c:pt>
                <c:pt idx="69">
                  <c:v>19.666611930041196</c:v>
                </c:pt>
                <c:pt idx="70">
                  <c:v>21.41508602849019</c:v>
                </c:pt>
                <c:pt idx="72">
                  <c:v>18.454316652328405</c:v>
                </c:pt>
                <c:pt idx="76">
                  <c:v>33.915889035823163</c:v>
                </c:pt>
                <c:pt idx="77">
                  <c:v>19.180428166335638</c:v>
                </c:pt>
                <c:pt idx="81">
                  <c:v>28.472704754307099</c:v>
                </c:pt>
                <c:pt idx="85">
                  <c:v>7.438236050859139</c:v>
                </c:pt>
                <c:pt idx="90">
                  <c:v>11.522795935424483</c:v>
                </c:pt>
                <c:pt idx="94">
                  <c:v>33.155362304087483</c:v>
                </c:pt>
                <c:pt idx="95">
                  <c:v>41.276537401922965</c:v>
                </c:pt>
                <c:pt idx="97">
                  <c:v>13.049727653270374</c:v>
                </c:pt>
                <c:pt idx="103">
                  <c:v>28.586701773887725</c:v>
                </c:pt>
                <c:pt idx="104">
                  <c:v>10.506743488059685</c:v>
                </c:pt>
                <c:pt idx="108">
                  <c:v>19.487104473350705</c:v>
                </c:pt>
                <c:pt idx="110">
                  <c:v>20.764594881046751</c:v>
                </c:pt>
                <c:pt idx="111">
                  <c:v>33.05533873713177</c:v>
                </c:pt>
                <c:pt idx="112">
                  <c:v>12.654894926029103</c:v>
                </c:pt>
                <c:pt idx="113">
                  <c:v>11.818548289410806</c:v>
                </c:pt>
                <c:pt idx="114">
                  <c:v>18.274822093274221</c:v>
                </c:pt>
                <c:pt idx="115">
                  <c:v>18.977606579031878</c:v>
                </c:pt>
                <c:pt idx="116">
                  <c:v>39.882971107647606</c:v>
                </c:pt>
                <c:pt idx="118">
                  <c:v>34.882944424115763</c:v>
                </c:pt>
                <c:pt idx="120">
                  <c:v>39.057744254180022</c:v>
                </c:pt>
                <c:pt idx="123">
                  <c:v>16.187098189927077</c:v>
                </c:pt>
                <c:pt idx="126">
                  <c:v>22.85177311438807</c:v>
                </c:pt>
                <c:pt idx="130">
                  <c:v>30.673886174147285</c:v>
                </c:pt>
                <c:pt idx="139">
                  <c:v>14.08162346294772</c:v>
                </c:pt>
                <c:pt idx="140">
                  <c:v>7.0393474325126988</c:v>
                </c:pt>
                <c:pt idx="143">
                  <c:v>19.59349328797828</c:v>
                </c:pt>
                <c:pt idx="145">
                  <c:v>11.29432492630715</c:v>
                </c:pt>
                <c:pt idx="146">
                  <c:v>12.512157592141099</c:v>
                </c:pt>
                <c:pt idx="148">
                  <c:v>24.53025297223526</c:v>
                </c:pt>
                <c:pt idx="149">
                  <c:v>15.687578259115806</c:v>
                </c:pt>
                <c:pt idx="150">
                  <c:v>19.507813691114322</c:v>
                </c:pt>
                <c:pt idx="152">
                  <c:v>11.607068852410594</c:v>
                </c:pt>
                <c:pt idx="153">
                  <c:v>10.351764404279427</c:v>
                </c:pt>
                <c:pt idx="154">
                  <c:v>13.925599208574749</c:v>
                </c:pt>
                <c:pt idx="155">
                  <c:v>16.86375109633989</c:v>
                </c:pt>
                <c:pt idx="157">
                  <c:v>10.187074979212001</c:v>
                </c:pt>
                <c:pt idx="160">
                  <c:v>18.556125564807012</c:v>
                </c:pt>
                <c:pt idx="166">
                  <c:v>4.3775669502752805</c:v>
                </c:pt>
                <c:pt idx="167">
                  <c:v>10.609813682627596</c:v>
                </c:pt>
                <c:pt idx="172">
                  <c:v>25.284962343749324</c:v>
                </c:pt>
                <c:pt idx="176">
                  <c:v>8.2326933689588468</c:v>
                </c:pt>
                <c:pt idx="177">
                  <c:v>17.453223970053763</c:v>
                </c:pt>
                <c:pt idx="178">
                  <c:v>26.2685810842679</c:v>
                </c:pt>
                <c:pt idx="181">
                  <c:v>8.3170598563856846</c:v>
                </c:pt>
                <c:pt idx="186">
                  <c:v>29.80448578395346</c:v>
                </c:pt>
                <c:pt idx="187">
                  <c:v>22.013303260546444</c:v>
                </c:pt>
                <c:pt idx="191">
                  <c:v>39.486726161563269</c:v>
                </c:pt>
                <c:pt idx="193">
                  <c:v>13.268678989893978</c:v>
                </c:pt>
                <c:pt idx="198">
                  <c:v>20.828051370505438</c:v>
                </c:pt>
                <c:pt idx="200">
                  <c:v>32.841671830603424</c:v>
                </c:pt>
                <c:pt idx="201">
                  <c:v>17.605495097650689</c:v>
                </c:pt>
                <c:pt idx="203">
                  <c:v>14.933700159073826</c:v>
                </c:pt>
                <c:pt idx="206">
                  <c:v>33.694724463782052</c:v>
                </c:pt>
                <c:pt idx="207">
                  <c:v>26.220824171294176</c:v>
                </c:pt>
                <c:pt idx="208">
                  <c:v>15.015578026334181</c:v>
                </c:pt>
                <c:pt idx="209">
                  <c:v>24.26525872711402</c:v>
                </c:pt>
                <c:pt idx="211">
                  <c:v>8.5907979019790286</c:v>
                </c:pt>
                <c:pt idx="212">
                  <c:v>9.7632643856662416</c:v>
                </c:pt>
                <c:pt idx="213">
                  <c:v>15.816783733519681</c:v>
                </c:pt>
                <c:pt idx="214">
                  <c:v>10.020066693325912</c:v>
                </c:pt>
                <c:pt idx="215">
                  <c:v>10.522211977295367</c:v>
                </c:pt>
                <c:pt idx="216">
                  <c:v>13.789803605694335</c:v>
                </c:pt>
                <c:pt idx="217">
                  <c:v>9.5468509721332531</c:v>
                </c:pt>
                <c:pt idx="219">
                  <c:v>12.701045014530955</c:v>
                </c:pt>
                <c:pt idx="222">
                  <c:v>30.382122330987073</c:v>
                </c:pt>
                <c:pt idx="233">
                  <c:v>12.640701305505173</c:v>
                </c:pt>
                <c:pt idx="234">
                  <c:v>35.333780842610778</c:v>
                </c:pt>
                <c:pt idx="236">
                  <c:v>8.9890160301967654</c:v>
                </c:pt>
                <c:pt idx="237">
                  <c:v>16.591966484836245</c:v>
                </c:pt>
                <c:pt idx="239">
                  <c:v>10.912524595319512</c:v>
                </c:pt>
                <c:pt idx="240">
                  <c:v>5.905052488603479</c:v>
                </c:pt>
                <c:pt idx="241">
                  <c:v>2.0405863707101752</c:v>
                </c:pt>
                <c:pt idx="245">
                  <c:v>12.233395295999792</c:v>
                </c:pt>
                <c:pt idx="246">
                  <c:v>4.1614192652434356</c:v>
                </c:pt>
                <c:pt idx="247">
                  <c:v>7.9283127805360438</c:v>
                </c:pt>
                <c:pt idx="251">
                  <c:v>12.353408355332766</c:v>
                </c:pt>
                <c:pt idx="254">
                  <c:v>6.2038493060552957</c:v>
                </c:pt>
                <c:pt idx="255">
                  <c:v>9.6902918456443814</c:v>
                </c:pt>
                <c:pt idx="258">
                  <c:v>29.250786186272133</c:v>
                </c:pt>
                <c:pt idx="260">
                  <c:v>19.706087170998671</c:v>
                </c:pt>
                <c:pt idx="261">
                  <c:v>15.921041362910723</c:v>
                </c:pt>
                <c:pt idx="262">
                  <c:v>13.329754213753663</c:v>
                </c:pt>
                <c:pt idx="263">
                  <c:v>23.077706545106064</c:v>
                </c:pt>
                <c:pt idx="264">
                  <c:v>7.5498786146080592</c:v>
                </c:pt>
                <c:pt idx="265">
                  <c:v>6.6149893411662113</c:v>
                </c:pt>
                <c:pt idx="266">
                  <c:v>24.968400713171242</c:v>
                </c:pt>
                <c:pt idx="267">
                  <c:v>6.3860708696461419</c:v>
                </c:pt>
                <c:pt idx="268">
                  <c:v>4.4135468414573271</c:v>
                </c:pt>
                <c:pt idx="269">
                  <c:v>26.038510314444718</c:v>
                </c:pt>
                <c:pt idx="270">
                  <c:v>18.936711822472503</c:v>
                </c:pt>
                <c:pt idx="271">
                  <c:v>12.040244749365076</c:v>
                </c:pt>
                <c:pt idx="274">
                  <c:v>17.253092494148596</c:v>
                </c:pt>
                <c:pt idx="275">
                  <c:v>3.833800492360667</c:v>
                </c:pt>
                <c:pt idx="276">
                  <c:v>6.9724393412907215</c:v>
                </c:pt>
                <c:pt idx="278">
                  <c:v>29.976354138058003</c:v>
                </c:pt>
                <c:pt idx="279">
                  <c:v>4.8433360781566774</c:v>
                </c:pt>
                <c:pt idx="281">
                  <c:v>5.6467629429605957</c:v>
                </c:pt>
                <c:pt idx="282">
                  <c:v>14.231217836089471</c:v>
                </c:pt>
                <c:pt idx="283">
                  <c:v>23.981094720459822</c:v>
                </c:pt>
                <c:pt idx="285">
                  <c:v>10.866075016818884</c:v>
                </c:pt>
                <c:pt idx="288">
                  <c:v>18.353506012720157</c:v>
                </c:pt>
                <c:pt idx="290">
                  <c:v>9.4180387321512953</c:v>
                </c:pt>
                <c:pt idx="291">
                  <c:v>9.2417369480555767</c:v>
                </c:pt>
                <c:pt idx="292">
                  <c:v>34.661992434584164</c:v>
                </c:pt>
                <c:pt idx="293">
                  <c:v>18.187150262676138</c:v>
                </c:pt>
                <c:pt idx="299">
                  <c:v>4.8963410422293894</c:v>
                </c:pt>
                <c:pt idx="300">
                  <c:v>48.585159492201342</c:v>
                </c:pt>
                <c:pt idx="301">
                  <c:v>20.369957856252146</c:v>
                </c:pt>
                <c:pt idx="302">
                  <c:v>21.359996679807544</c:v>
                </c:pt>
                <c:pt idx="303">
                  <c:v>11.082968557641273</c:v>
                </c:pt>
                <c:pt idx="304">
                  <c:v>11.234240014650497</c:v>
                </c:pt>
                <c:pt idx="305">
                  <c:v>7.3808485115095284</c:v>
                </c:pt>
                <c:pt idx="307">
                  <c:v>35.047060599862043</c:v>
                </c:pt>
                <c:pt idx="309">
                  <c:v>12.099745533126184</c:v>
                </c:pt>
                <c:pt idx="314">
                  <c:v>18.248231850682746</c:v>
                </c:pt>
                <c:pt idx="317">
                  <c:v>53.759286930320172</c:v>
                </c:pt>
                <c:pt idx="320">
                  <c:v>9.4058798244614241</c:v>
                </c:pt>
                <c:pt idx="322">
                  <c:v>12.422447676315011</c:v>
                </c:pt>
                <c:pt idx="323">
                  <c:v>27.11395434468626</c:v>
                </c:pt>
                <c:pt idx="327">
                  <c:v>13.437180341367371</c:v>
                </c:pt>
                <c:pt idx="328">
                  <c:v>6.6742849000318776</c:v>
                </c:pt>
                <c:pt idx="333">
                  <c:v>22.947328698637182</c:v>
                </c:pt>
                <c:pt idx="334">
                  <c:v>23.457895360808742</c:v>
                </c:pt>
                <c:pt idx="335">
                  <c:v>21.572111636118425</c:v>
                </c:pt>
                <c:pt idx="336">
                  <c:v>19.981909497450417</c:v>
                </c:pt>
                <c:pt idx="337">
                  <c:v>23.812614588712165</c:v>
                </c:pt>
                <c:pt idx="338">
                  <c:v>8.1880335788137604</c:v>
                </c:pt>
                <c:pt idx="339">
                  <c:v>10.041806136488132</c:v>
                </c:pt>
                <c:pt idx="341">
                  <c:v>2.4413688525399824</c:v>
                </c:pt>
                <c:pt idx="342">
                  <c:v>12.312125273945437</c:v>
                </c:pt>
                <c:pt idx="343">
                  <c:v>4.7348063293193663</c:v>
                </c:pt>
                <c:pt idx="345">
                  <c:v>30.993387026757834</c:v>
                </c:pt>
                <c:pt idx="346">
                  <c:v>9.5256001046163465</c:v>
                </c:pt>
                <c:pt idx="347">
                  <c:v>3.4151996902793478</c:v>
                </c:pt>
                <c:pt idx="348">
                  <c:v>32.031823351849596</c:v>
                </c:pt>
                <c:pt idx="349">
                  <c:v>13.666158045318145</c:v>
                </c:pt>
                <c:pt idx="350">
                  <c:v>13.614233515233931</c:v>
                </c:pt>
                <c:pt idx="351">
                  <c:v>12.678807060755043</c:v>
                </c:pt>
                <c:pt idx="352">
                  <c:v>12.374852004555441</c:v>
                </c:pt>
                <c:pt idx="353">
                  <c:v>26.983222251576748</c:v>
                </c:pt>
                <c:pt idx="355">
                  <c:v>6.8347246112399747</c:v>
                </c:pt>
                <c:pt idx="356">
                  <c:v>9.4210953049088406</c:v>
                </c:pt>
                <c:pt idx="357">
                  <c:v>6.0644014731387017</c:v>
                </c:pt>
                <c:pt idx="358">
                  <c:v>9.7887436616946957</c:v>
                </c:pt>
                <c:pt idx="360">
                  <c:v>6.9113239643659394</c:v>
                </c:pt>
                <c:pt idx="361">
                  <c:v>8.7737540044745614</c:v>
                </c:pt>
                <c:pt idx="362">
                  <c:v>12.878842223312216</c:v>
                </c:pt>
                <c:pt idx="363">
                  <c:v>6.4051214889227799</c:v>
                </c:pt>
                <c:pt idx="364">
                  <c:v>7.5169969501755096</c:v>
                </c:pt>
                <c:pt idx="365">
                  <c:v>23.95269322756063</c:v>
                </c:pt>
                <c:pt idx="366">
                  <c:v>14.122676967312012</c:v>
                </c:pt>
                <c:pt idx="367">
                  <c:v>12.980694736345862</c:v>
                </c:pt>
                <c:pt idx="368">
                  <c:v>13.593177180566308</c:v>
                </c:pt>
                <c:pt idx="369">
                  <c:v>36.673494775054742</c:v>
                </c:pt>
                <c:pt idx="370">
                  <c:v>32.403969294236035</c:v>
                </c:pt>
                <c:pt idx="372">
                  <c:v>24.187433676250343</c:v>
                </c:pt>
                <c:pt idx="373">
                  <c:v>34.877251148735752</c:v>
                </c:pt>
                <c:pt idx="374">
                  <c:v>44.648850010126587</c:v>
                </c:pt>
                <c:pt idx="375">
                  <c:v>19.48547369385421</c:v>
                </c:pt>
                <c:pt idx="377">
                  <c:v>10.863315764454502</c:v>
                </c:pt>
                <c:pt idx="378">
                  <c:v>9.1126176060223845</c:v>
                </c:pt>
                <c:pt idx="379">
                  <c:v>10.862026909879436</c:v>
                </c:pt>
                <c:pt idx="380">
                  <c:v>20.531748805999303</c:v>
                </c:pt>
                <c:pt idx="381">
                  <c:v>9.9503598216498084</c:v>
                </c:pt>
                <c:pt idx="382">
                  <c:v>15.516379328752894</c:v>
                </c:pt>
                <c:pt idx="383">
                  <c:v>12.093956379134934</c:v>
                </c:pt>
                <c:pt idx="384">
                  <c:v>9.2419395292563067</c:v>
                </c:pt>
                <c:pt idx="387">
                  <c:v>8.6047787572955823</c:v>
                </c:pt>
                <c:pt idx="389">
                  <c:v>8.779866609966545</c:v>
                </c:pt>
                <c:pt idx="390">
                  <c:v>7.7669970998571429</c:v>
                </c:pt>
                <c:pt idx="391">
                  <c:v>22.330296858123972</c:v>
                </c:pt>
                <c:pt idx="392">
                  <c:v>17.047388836406725</c:v>
                </c:pt>
                <c:pt idx="393">
                  <c:v>8.4977774250528597</c:v>
                </c:pt>
                <c:pt idx="394">
                  <c:v>10.020537654996469</c:v>
                </c:pt>
                <c:pt idx="396">
                  <c:v>9.7466869504829177</c:v>
                </c:pt>
                <c:pt idx="397">
                  <c:v>14.30377546539639</c:v>
                </c:pt>
                <c:pt idx="398">
                  <c:v>4.1461919494128638</c:v>
                </c:pt>
                <c:pt idx="400">
                  <c:v>20.464301927142785</c:v>
                </c:pt>
                <c:pt idx="401">
                  <c:v>17.205232380145794</c:v>
                </c:pt>
                <c:pt idx="402">
                  <c:v>35.291309779495187</c:v>
                </c:pt>
                <c:pt idx="403">
                  <c:v>23.579881689000416</c:v>
                </c:pt>
                <c:pt idx="407">
                  <c:v>25.162144390080876</c:v>
                </c:pt>
                <c:pt idx="408">
                  <c:v>23.848589651062664</c:v>
                </c:pt>
                <c:pt idx="410">
                  <c:v>27.907401483812478</c:v>
                </c:pt>
                <c:pt idx="411">
                  <c:v>23.9948789656423</c:v>
                </c:pt>
                <c:pt idx="414">
                  <c:v>10.03944873440259</c:v>
                </c:pt>
                <c:pt idx="415">
                  <c:v>10.126480021978416</c:v>
                </c:pt>
                <c:pt idx="418">
                  <c:v>16.254415942956989</c:v>
                </c:pt>
                <c:pt idx="419">
                  <c:v>18.477640047660405</c:v>
                </c:pt>
                <c:pt idx="420">
                  <c:v>6.7816288743168336</c:v>
                </c:pt>
                <c:pt idx="421">
                  <c:v>32.379466572311514</c:v>
                </c:pt>
                <c:pt idx="425">
                  <c:v>32.732948917064185</c:v>
                </c:pt>
                <c:pt idx="426">
                  <c:v>21.393033616531685</c:v>
                </c:pt>
                <c:pt idx="427">
                  <c:v>10.021557157101508</c:v>
                </c:pt>
                <c:pt idx="428">
                  <c:v>20.75695642831959</c:v>
                </c:pt>
                <c:pt idx="431">
                  <c:v>12.444888184958062</c:v>
                </c:pt>
                <c:pt idx="432">
                  <c:v>7.3963517495844746</c:v>
                </c:pt>
                <c:pt idx="437">
                  <c:v>11.679014387127138</c:v>
                </c:pt>
                <c:pt idx="438">
                  <c:v>8.7510920881633112</c:v>
                </c:pt>
                <c:pt idx="439">
                  <c:v>17.451091183986755</c:v>
                </c:pt>
                <c:pt idx="440">
                  <c:v>14.205288704734933</c:v>
                </c:pt>
                <c:pt idx="442">
                  <c:v>35.954717856786225</c:v>
                </c:pt>
                <c:pt idx="443">
                  <c:v>21.9338878677165</c:v>
                </c:pt>
                <c:pt idx="447">
                  <c:v>16.699284533317595</c:v>
                </c:pt>
                <c:pt idx="448">
                  <c:v>8.6492783249673444</c:v>
                </c:pt>
                <c:pt idx="449">
                  <c:v>21.874138470969154</c:v>
                </c:pt>
                <c:pt idx="451">
                  <c:v>10.390201031614609</c:v>
                </c:pt>
                <c:pt idx="453">
                  <c:v>5.4061465712981427</c:v>
                </c:pt>
                <c:pt idx="456">
                  <c:v>11.507291708082503</c:v>
                </c:pt>
                <c:pt idx="457">
                  <c:v>10.655478037621343</c:v>
                </c:pt>
                <c:pt idx="458">
                  <c:v>7.5273625616980793</c:v>
                </c:pt>
                <c:pt idx="462">
                  <c:v>12.731223688592031</c:v>
                </c:pt>
                <c:pt idx="463">
                  <c:v>17.429951261678724</c:v>
                </c:pt>
                <c:pt idx="464">
                  <c:v>11.276689729176002</c:v>
                </c:pt>
                <c:pt idx="465">
                  <c:v>16.368059928237283</c:v>
                </c:pt>
                <c:pt idx="470">
                  <c:v>10.714338750902568</c:v>
                </c:pt>
                <c:pt idx="473">
                  <c:v>18.533099818107299</c:v>
                </c:pt>
                <c:pt idx="477">
                  <c:v>16.978549692751869</c:v>
                </c:pt>
                <c:pt idx="478">
                  <c:v>8.8171781620708067</c:v>
                </c:pt>
                <c:pt idx="479">
                  <c:v>5.6046091105206832</c:v>
                </c:pt>
                <c:pt idx="480">
                  <c:v>13.796445836695623</c:v>
                </c:pt>
                <c:pt idx="481">
                  <c:v>61.049901738505419</c:v>
                </c:pt>
                <c:pt idx="483">
                  <c:v>14.199331661020109</c:v>
                </c:pt>
                <c:pt idx="484">
                  <c:v>6.149197702617772</c:v>
                </c:pt>
                <c:pt idx="485">
                  <c:v>16.376929664697158</c:v>
                </c:pt>
                <c:pt idx="486">
                  <c:v>20.76147129118333</c:v>
                </c:pt>
                <c:pt idx="487">
                  <c:v>10.317368646081157</c:v>
                </c:pt>
                <c:pt idx="491">
                  <c:v>9.4905481740066513</c:v>
                </c:pt>
                <c:pt idx="492">
                  <c:v>10.746747054915431</c:v>
                </c:pt>
                <c:pt idx="493">
                  <c:v>19.056463444826814</c:v>
                </c:pt>
                <c:pt idx="495">
                  <c:v>43.144832373290228</c:v>
                </c:pt>
                <c:pt idx="496">
                  <c:v>25.461461223207841</c:v>
                </c:pt>
                <c:pt idx="498">
                  <c:v>16.62749687343829</c:v>
                </c:pt>
                <c:pt idx="500">
                  <c:v>28.866706420949789</c:v>
                </c:pt>
                <c:pt idx="502">
                  <c:v>31.034716808328731</c:v>
                </c:pt>
                <c:pt idx="505">
                  <c:v>37.815843123969024</c:v>
                </c:pt>
                <c:pt idx="506">
                  <c:v>25.602973313793655</c:v>
                </c:pt>
                <c:pt idx="507">
                  <c:v>6.0792640268131439</c:v>
                </c:pt>
                <c:pt idx="509">
                  <c:v>3.8501609889226192</c:v>
                </c:pt>
                <c:pt idx="510">
                  <c:v>1.2525173880916192</c:v>
                </c:pt>
                <c:pt idx="511">
                  <c:v>11.841093505268322</c:v>
                </c:pt>
                <c:pt idx="512">
                  <c:v>8.3586490215753901</c:v>
                </c:pt>
                <c:pt idx="514">
                  <c:v>25.118265086922857</c:v>
                </c:pt>
                <c:pt idx="520">
                  <c:v>9.8804916622378816</c:v>
                </c:pt>
                <c:pt idx="521">
                  <c:v>23.919738588623641</c:v>
                </c:pt>
                <c:pt idx="525">
                  <c:v>23.991753152595262</c:v>
                </c:pt>
                <c:pt idx="531">
                  <c:v>15.734803101427797</c:v>
                </c:pt>
                <c:pt idx="534">
                  <c:v>9.372316476756005</c:v>
                </c:pt>
                <c:pt idx="541">
                  <c:v>7.1350294377707497</c:v>
                </c:pt>
                <c:pt idx="542">
                  <c:v>17.892248906798763</c:v>
                </c:pt>
                <c:pt idx="543">
                  <c:v>6.8819844391544986</c:v>
                </c:pt>
                <c:pt idx="544">
                  <c:v>9.155679469765273</c:v>
                </c:pt>
                <c:pt idx="545">
                  <c:v>35.884158864241193</c:v>
                </c:pt>
                <c:pt idx="546">
                  <c:v>7.0164672442277114</c:v>
                </c:pt>
                <c:pt idx="547">
                  <c:v>14.713036037454286</c:v>
                </c:pt>
                <c:pt idx="548">
                  <c:v>16.064212710548357</c:v>
                </c:pt>
                <c:pt idx="551">
                  <c:v>12.950418261447346</c:v>
                </c:pt>
                <c:pt idx="553">
                  <c:v>20.500693943055545</c:v>
                </c:pt>
                <c:pt idx="561">
                  <c:v>22.302763022670888</c:v>
                </c:pt>
                <c:pt idx="563">
                  <c:v>21.503680768896629</c:v>
                </c:pt>
                <c:pt idx="565">
                  <c:v>21.423780041554998</c:v>
                </c:pt>
                <c:pt idx="567">
                  <c:v>27.13133872713674</c:v>
                </c:pt>
                <c:pt idx="568">
                  <c:v>30.207555663851959</c:v>
                </c:pt>
                <c:pt idx="571">
                  <c:v>8.4185147826316094</c:v>
                </c:pt>
                <c:pt idx="572">
                  <c:v>6.5589433200546985</c:v>
                </c:pt>
                <c:pt idx="573">
                  <c:v>8.016864103745716</c:v>
                </c:pt>
                <c:pt idx="574">
                  <c:v>5.7821912203112298</c:v>
                </c:pt>
                <c:pt idx="575">
                  <c:v>13.250051211598535</c:v>
                </c:pt>
                <c:pt idx="577">
                  <c:v>4.2019775760242091</c:v>
                </c:pt>
                <c:pt idx="582">
                  <c:v>5.201984410922063</c:v>
                </c:pt>
                <c:pt idx="583">
                  <c:v>11.552281479593439</c:v>
                </c:pt>
                <c:pt idx="584">
                  <c:v>24.870543989516637</c:v>
                </c:pt>
                <c:pt idx="585">
                  <c:v>7.9816116838952356</c:v>
                </c:pt>
                <c:pt idx="586">
                  <c:v>21.411705153918938</c:v>
                </c:pt>
                <c:pt idx="587">
                  <c:v>13.271051322034877</c:v>
                </c:pt>
                <c:pt idx="588">
                  <c:v>22.345632329194444</c:v>
                </c:pt>
                <c:pt idx="590">
                  <c:v>6.1617248207018678</c:v>
                </c:pt>
                <c:pt idx="591">
                  <c:v>8.6590048784661331</c:v>
                </c:pt>
                <c:pt idx="592">
                  <c:v>15.49991973366801</c:v>
                </c:pt>
                <c:pt idx="593">
                  <c:v>20.666593684460196</c:v>
                </c:pt>
                <c:pt idx="600">
                  <c:v>23.233275971746341</c:v>
                </c:pt>
                <c:pt idx="605">
                  <c:v>15.450623047530726</c:v>
                </c:pt>
                <c:pt idx="606">
                  <c:v>5.4488886525635554</c:v>
                </c:pt>
                <c:pt idx="607">
                  <c:v>35.490826230270137</c:v>
                </c:pt>
                <c:pt idx="610">
                  <c:v>15.403610380122688</c:v>
                </c:pt>
                <c:pt idx="612">
                  <c:v>36.394873072371055</c:v>
                </c:pt>
                <c:pt idx="613">
                  <c:v>8.7332584957976209</c:v>
                </c:pt>
                <c:pt idx="614">
                  <c:v>25.343996591074426</c:v>
                </c:pt>
                <c:pt idx="615">
                  <c:v>14.154649463993973</c:v>
                </c:pt>
                <c:pt idx="623">
                  <c:v>23.419371562486173</c:v>
                </c:pt>
                <c:pt idx="626">
                  <c:v>11.902656652079539</c:v>
                </c:pt>
                <c:pt idx="627">
                  <c:v>14.387715024949694</c:v>
                </c:pt>
                <c:pt idx="646">
                  <c:v>14.493659790119032</c:v>
                </c:pt>
                <c:pt idx="648">
                  <c:v>40.917860898526328</c:v>
                </c:pt>
                <c:pt idx="649">
                  <c:v>26.600907699097931</c:v>
                </c:pt>
                <c:pt idx="650">
                  <c:v>17.326887161602244</c:v>
                </c:pt>
                <c:pt idx="651">
                  <c:v>10.861771733790359</c:v>
                </c:pt>
                <c:pt idx="652">
                  <c:v>18.562548172147491</c:v>
                </c:pt>
                <c:pt idx="653">
                  <c:v>25.453072198949901</c:v>
                </c:pt>
                <c:pt idx="655">
                  <c:v>19.654354357991828</c:v>
                </c:pt>
                <c:pt idx="658">
                  <c:v>5.3019771543892968</c:v>
                </c:pt>
                <c:pt idx="659">
                  <c:v>25.589758730415589</c:v>
                </c:pt>
                <c:pt idx="660">
                  <c:v>11.675143718427128</c:v>
                </c:pt>
                <c:pt idx="661">
                  <c:v>4.3867923355852199</c:v>
                </c:pt>
                <c:pt idx="662">
                  <c:v>11.984657767727667</c:v>
                </c:pt>
                <c:pt idx="663">
                  <c:v>6.0407016216567326</c:v>
                </c:pt>
                <c:pt idx="664">
                  <c:v>18.952921302752802</c:v>
                </c:pt>
                <c:pt idx="665">
                  <c:v>23.645914267670197</c:v>
                </c:pt>
                <c:pt idx="666">
                  <c:v>13.533188176705464</c:v>
                </c:pt>
                <c:pt idx="668">
                  <c:v>14.285821238490978</c:v>
                </c:pt>
                <c:pt idx="669">
                  <c:v>59.458709079679885</c:v>
                </c:pt>
                <c:pt idx="670">
                  <c:v>20.454741234251347</c:v>
                </c:pt>
                <c:pt idx="671">
                  <c:v>9.7549674864130296</c:v>
                </c:pt>
                <c:pt idx="672">
                  <c:v>6.1955444977822705</c:v>
                </c:pt>
                <c:pt idx="674">
                  <c:v>4.4291422625921264</c:v>
                </c:pt>
                <c:pt idx="675">
                  <c:v>5.9718562560294721</c:v>
                </c:pt>
                <c:pt idx="676">
                  <c:v>9.3497516140242922</c:v>
                </c:pt>
                <c:pt idx="677">
                  <c:v>8.5578446764103955</c:v>
                </c:pt>
                <c:pt idx="678">
                  <c:v>6.9479070313902058</c:v>
                </c:pt>
                <c:pt idx="679">
                  <c:v>15.981331406789847</c:v>
                </c:pt>
                <c:pt idx="680">
                  <c:v>12.206925466748512</c:v>
                </c:pt>
                <c:pt idx="681">
                  <c:v>58.789359838809261</c:v>
                </c:pt>
                <c:pt idx="683">
                  <c:v>31.375600721442265</c:v>
                </c:pt>
                <c:pt idx="684">
                  <c:v>5.6123278794379754</c:v>
                </c:pt>
                <c:pt idx="685">
                  <c:v>11.173609764090557</c:v>
                </c:pt>
                <c:pt idx="691">
                  <c:v>11.642795259558275</c:v>
                </c:pt>
                <c:pt idx="695">
                  <c:v>24.683370972337901</c:v>
                </c:pt>
                <c:pt idx="699">
                  <c:v>13.544525006932378</c:v>
                </c:pt>
                <c:pt idx="700">
                  <c:v>23.978145003622835</c:v>
                </c:pt>
                <c:pt idx="701">
                  <c:v>23.705334746536487</c:v>
                </c:pt>
                <c:pt idx="702">
                  <c:v>8.7571984380029608</c:v>
                </c:pt>
                <c:pt idx="703">
                  <c:v>14.407512033115033</c:v>
                </c:pt>
                <c:pt idx="704">
                  <c:v>8.5567330509787105</c:v>
                </c:pt>
                <c:pt idx="706">
                  <c:v>46.146793435702087</c:v>
                </c:pt>
                <c:pt idx="707">
                  <c:v>18.116578353665634</c:v>
                </c:pt>
                <c:pt idx="708">
                  <c:v>15.543115350741147</c:v>
                </c:pt>
                <c:pt idx="709">
                  <c:v>14.525892150677711</c:v>
                </c:pt>
                <c:pt idx="710">
                  <c:v>13.487006395161707</c:v>
                </c:pt>
                <c:pt idx="712">
                  <c:v>23.079295979612546</c:v>
                </c:pt>
                <c:pt idx="713">
                  <c:v>31.450781811346335</c:v>
                </c:pt>
                <c:pt idx="714">
                  <c:v>9.1617702505191403</c:v>
                </c:pt>
                <c:pt idx="716">
                  <c:v>32.805647567449739</c:v>
                </c:pt>
                <c:pt idx="719">
                  <c:v>16.256686953051787</c:v>
                </c:pt>
                <c:pt idx="723">
                  <c:v>97.75234628861223</c:v>
                </c:pt>
                <c:pt idx="724">
                  <c:v>18.328885118568163</c:v>
                </c:pt>
                <c:pt idx="725">
                  <c:v>26.348150382527834</c:v>
                </c:pt>
                <c:pt idx="726">
                  <c:v>11.622022244469278</c:v>
                </c:pt>
                <c:pt idx="727">
                  <c:v>18.33710006727226</c:v>
                </c:pt>
                <c:pt idx="728">
                  <c:v>17.010229179863934</c:v>
                </c:pt>
                <c:pt idx="729">
                  <c:v>11.208836271008005</c:v>
                </c:pt>
                <c:pt idx="730">
                  <c:v>14.577248623173213</c:v>
                </c:pt>
                <c:pt idx="733">
                  <c:v>24.793608795446463</c:v>
                </c:pt>
                <c:pt idx="735">
                  <c:v>16.916291696876272</c:v>
                </c:pt>
                <c:pt idx="737">
                  <c:v>12.003968450262018</c:v>
                </c:pt>
                <c:pt idx="743">
                  <c:v>35.987451540572756</c:v>
                </c:pt>
                <c:pt idx="744">
                  <c:v>6.1649270071966367</c:v>
                </c:pt>
                <c:pt idx="745">
                  <c:v>36.977422561235137</c:v>
                </c:pt>
                <c:pt idx="746">
                  <c:v>10.989192506856693</c:v>
                </c:pt>
                <c:pt idx="758">
                  <c:v>21.173850791674393</c:v>
                </c:pt>
                <c:pt idx="759">
                  <c:v>76.459476722876914</c:v>
                </c:pt>
                <c:pt idx="765">
                  <c:v>12.652144120324808</c:v>
                </c:pt>
                <c:pt idx="766">
                  <c:v>3.6648773239714503</c:v>
                </c:pt>
                <c:pt idx="767">
                  <c:v>12.810269603610195</c:v>
                </c:pt>
                <c:pt idx="768">
                  <c:v>12.712751829295318</c:v>
                </c:pt>
                <c:pt idx="769">
                  <c:v>23.110261484718936</c:v>
                </c:pt>
                <c:pt idx="770">
                  <c:v>13.628176304443887</c:v>
                </c:pt>
                <c:pt idx="771">
                  <c:v>16.61718029772706</c:v>
                </c:pt>
                <c:pt idx="772">
                  <c:v>11.732733985836822</c:v>
                </c:pt>
                <c:pt idx="773">
                  <c:v>4.0965522105694507</c:v>
                </c:pt>
                <c:pt idx="774">
                  <c:v>3.82847821746928</c:v>
                </c:pt>
                <c:pt idx="776">
                  <c:v>14.469709501832101</c:v>
                </c:pt>
                <c:pt idx="777">
                  <c:v>9.6591868546977686</c:v>
                </c:pt>
                <c:pt idx="778">
                  <c:v>8.6224661360821013</c:v>
                </c:pt>
                <c:pt idx="779">
                  <c:v>6.7343979806317398</c:v>
                </c:pt>
                <c:pt idx="780">
                  <c:v>5.5392467001160952</c:v>
                </c:pt>
                <c:pt idx="782">
                  <c:v>7.444392418924199</c:v>
                </c:pt>
                <c:pt idx="783">
                  <c:v>2.2671028882363111</c:v>
                </c:pt>
                <c:pt idx="784">
                  <c:v>5.3345591408160358</c:v>
                </c:pt>
                <c:pt idx="785">
                  <c:v>26.737776975644305</c:v>
                </c:pt>
                <c:pt idx="787">
                  <c:v>10.04507124605554</c:v>
                </c:pt>
                <c:pt idx="789">
                  <c:v>4.2229458437760785</c:v>
                </c:pt>
                <c:pt idx="790">
                  <c:v>5.153860465738493</c:v>
                </c:pt>
                <c:pt idx="791">
                  <c:v>13.116038804403441</c:v>
                </c:pt>
                <c:pt idx="793">
                  <c:v>11.750196536228811</c:v>
                </c:pt>
                <c:pt idx="795">
                  <c:v>2.7418957896301053</c:v>
                </c:pt>
                <c:pt idx="796">
                  <c:v>6.355400223645419</c:v>
                </c:pt>
                <c:pt idx="797">
                  <c:v>6.6789623427454288</c:v>
                </c:pt>
                <c:pt idx="799">
                  <c:v>17.452001211244454</c:v>
                </c:pt>
                <c:pt idx="802">
                  <c:v>14.359123066441516</c:v>
                </c:pt>
                <c:pt idx="803">
                  <c:v>16.312370854829108</c:v>
                </c:pt>
                <c:pt idx="805">
                  <c:v>11.986732480668842</c:v>
                </c:pt>
                <c:pt idx="806">
                  <c:v>26.340248245556346</c:v>
                </c:pt>
                <c:pt idx="808">
                  <c:v>25.632397875337954</c:v>
                </c:pt>
                <c:pt idx="813">
                  <c:v>12.65580472308352</c:v>
                </c:pt>
                <c:pt idx="816">
                  <c:v>21.068204077105424</c:v>
                </c:pt>
                <c:pt idx="818">
                  <c:v>12.017901032710901</c:v>
                </c:pt>
                <c:pt idx="820">
                  <c:v>10.167909550752713</c:v>
                </c:pt>
                <c:pt idx="821">
                  <c:v>5.3824391625228092</c:v>
                </c:pt>
                <c:pt idx="822">
                  <c:v>7.8380493545095877</c:v>
                </c:pt>
                <c:pt idx="823">
                  <c:v>13.186186874100212</c:v>
                </c:pt>
                <c:pt idx="824">
                  <c:v>22.326294555651504</c:v>
                </c:pt>
                <c:pt idx="825">
                  <c:v>19.328663025406144</c:v>
                </c:pt>
                <c:pt idx="826">
                  <c:v>3.0486817499180217</c:v>
                </c:pt>
                <c:pt idx="829">
                  <c:v>21.185619575093391</c:v>
                </c:pt>
                <c:pt idx="830">
                  <c:v>26.67316809515863</c:v>
                </c:pt>
                <c:pt idx="831">
                  <c:v>12.29151361676192</c:v>
                </c:pt>
                <c:pt idx="832">
                  <c:v>17.144742469991282</c:v>
                </c:pt>
                <c:pt idx="833">
                  <c:v>14.280014656937759</c:v>
                </c:pt>
                <c:pt idx="834">
                  <c:v>6.5677457295118371</c:v>
                </c:pt>
                <c:pt idx="837">
                  <c:v>5.1811788789175113</c:v>
                </c:pt>
                <c:pt idx="841">
                  <c:v>5.2666363715981772</c:v>
                </c:pt>
                <c:pt idx="843">
                  <c:v>10.238465844726257</c:v>
                </c:pt>
                <c:pt idx="845">
                  <c:v>16.807876464884007</c:v>
                </c:pt>
                <c:pt idx="846">
                  <c:v>11.694181484687315</c:v>
                </c:pt>
                <c:pt idx="848">
                  <c:v>6.2820184292277634</c:v>
                </c:pt>
                <c:pt idx="850">
                  <c:v>18.418516855272927</c:v>
                </c:pt>
                <c:pt idx="851">
                  <c:v>17.94703235796544</c:v>
                </c:pt>
                <c:pt idx="853">
                  <c:v>11.143839601381865</c:v>
                </c:pt>
                <c:pt idx="854">
                  <c:v>17.268393286848614</c:v>
                </c:pt>
                <c:pt idx="855">
                  <c:v>8.9957332756854118</c:v>
                </c:pt>
                <c:pt idx="858">
                  <c:v>17.894314246280569</c:v>
                </c:pt>
                <c:pt idx="860">
                  <c:v>10.235125366801972</c:v>
                </c:pt>
                <c:pt idx="861">
                  <c:v>15.852906666068908</c:v>
                </c:pt>
                <c:pt idx="862">
                  <c:v>28.252515586035855</c:v>
                </c:pt>
                <c:pt idx="863">
                  <c:v>18.247335497453573</c:v>
                </c:pt>
                <c:pt idx="864">
                  <c:v>14.844279172886038</c:v>
                </c:pt>
                <c:pt idx="865">
                  <c:v>4.6237264650128571</c:v>
                </c:pt>
                <c:pt idx="866">
                  <c:v>5.1808182633351647</c:v>
                </c:pt>
                <c:pt idx="867">
                  <c:v>4.6987808375788012</c:v>
                </c:pt>
                <c:pt idx="868">
                  <c:v>5.3394756283979516</c:v>
                </c:pt>
                <c:pt idx="869">
                  <c:v>15.307746041013479</c:v>
                </c:pt>
                <c:pt idx="870">
                  <c:v>19.258761277847334</c:v>
                </c:pt>
                <c:pt idx="871">
                  <c:v>9.7297418136922325</c:v>
                </c:pt>
                <c:pt idx="873">
                  <c:v>3.5717491657484621</c:v>
                </c:pt>
                <c:pt idx="874">
                  <c:v>3.134850326136509</c:v>
                </c:pt>
                <c:pt idx="875">
                  <c:v>14.279295247183352</c:v>
                </c:pt>
                <c:pt idx="879">
                  <c:v>4.2331640351059283</c:v>
                </c:pt>
                <c:pt idx="883">
                  <c:v>4.5473709456420739</c:v>
                </c:pt>
                <c:pt idx="887">
                  <c:v>24.262187292935455</c:v>
                </c:pt>
                <c:pt idx="888">
                  <c:v>11.972154425443456</c:v>
                </c:pt>
                <c:pt idx="889">
                  <c:v>3.2854058028624142</c:v>
                </c:pt>
                <c:pt idx="890">
                  <c:v>6.9111449793033071</c:v>
                </c:pt>
                <c:pt idx="892">
                  <c:v>6.6799974344939645</c:v>
                </c:pt>
                <c:pt idx="895">
                  <c:v>1.6714338758631659</c:v>
                </c:pt>
                <c:pt idx="896">
                  <c:v>36.153911844353793</c:v>
                </c:pt>
                <c:pt idx="897">
                  <c:v>10.379008238629433</c:v>
                </c:pt>
                <c:pt idx="898">
                  <c:v>8.809018045890932</c:v>
                </c:pt>
                <c:pt idx="900">
                  <c:v>25.041059128468774</c:v>
                </c:pt>
                <c:pt idx="901">
                  <c:v>14.618400524574952</c:v>
                </c:pt>
                <c:pt idx="903">
                  <c:v>2.2358639036072603</c:v>
                </c:pt>
                <c:pt idx="904">
                  <c:v>9.2743125190235727</c:v>
                </c:pt>
                <c:pt idx="906">
                  <c:v>11.561579224543907</c:v>
                </c:pt>
                <c:pt idx="907">
                  <c:v>6.4291276798991426</c:v>
                </c:pt>
                <c:pt idx="909">
                  <c:v>9.2218024430735213</c:v>
                </c:pt>
                <c:pt idx="911">
                  <c:v>2.712508810585732</c:v>
                </c:pt>
                <c:pt idx="913">
                  <c:v>14.747817498401282</c:v>
                </c:pt>
                <c:pt idx="914">
                  <c:v>7.1092058923323727</c:v>
                </c:pt>
                <c:pt idx="916">
                  <c:v>24.35793893628799</c:v>
                </c:pt>
                <c:pt idx="917">
                  <c:v>28.368246547908161</c:v>
                </c:pt>
                <c:pt idx="919">
                  <c:v>6.0868359721925902</c:v>
                </c:pt>
                <c:pt idx="923">
                  <c:v>3.8405820340637766</c:v>
                </c:pt>
                <c:pt idx="924">
                  <c:v>55.957623508135399</c:v>
                </c:pt>
                <c:pt idx="926">
                  <c:v>25.669144943849638</c:v>
                </c:pt>
                <c:pt idx="927">
                  <c:v>8.4437255933844249</c:v>
                </c:pt>
                <c:pt idx="929">
                  <c:v>26.820596147543828</c:v>
                </c:pt>
                <c:pt idx="932">
                  <c:v>19.79030107223285</c:v>
                </c:pt>
                <c:pt idx="933">
                  <c:v>17.061166368830246</c:v>
                </c:pt>
                <c:pt idx="934">
                  <c:v>6.0518240861881205</c:v>
                </c:pt>
                <c:pt idx="935">
                  <c:v>5.8254311957275036</c:v>
                </c:pt>
                <c:pt idx="937">
                  <c:v>20.577130750555071</c:v>
                </c:pt>
                <c:pt idx="938">
                  <c:v>6.8735256199354859</c:v>
                </c:pt>
                <c:pt idx="940">
                  <c:v>4.2772326295296965</c:v>
                </c:pt>
                <c:pt idx="941">
                  <c:v>8.7588002479776126</c:v>
                </c:pt>
                <c:pt idx="942">
                  <c:v>6.0160520785677081</c:v>
                </c:pt>
                <c:pt idx="943">
                  <c:v>18.369935118080942</c:v>
                </c:pt>
                <c:pt idx="944">
                  <c:v>2.8882958940702901</c:v>
                </c:pt>
                <c:pt idx="945">
                  <c:v>12.719348953856095</c:v>
                </c:pt>
                <c:pt idx="946">
                  <c:v>11.954200812974673</c:v>
                </c:pt>
                <c:pt idx="947">
                  <c:v>12.472588598714832</c:v>
                </c:pt>
                <c:pt idx="948">
                  <c:v>6.6434734543420237</c:v>
                </c:pt>
                <c:pt idx="949">
                  <c:v>42.392513828005605</c:v>
                </c:pt>
                <c:pt idx="950">
                  <c:v>6.1758501234239898</c:v>
                </c:pt>
                <c:pt idx="951">
                  <c:v>10.620933945309478</c:v>
                </c:pt>
                <c:pt idx="952">
                  <c:v>7.3872461569355705</c:v>
                </c:pt>
                <c:pt idx="953">
                  <c:v>22.485299326052164</c:v>
                </c:pt>
                <c:pt idx="954">
                  <c:v>15.373685816527804</c:v>
                </c:pt>
                <c:pt idx="955">
                  <c:v>7.2694902527934184</c:v>
                </c:pt>
                <c:pt idx="956">
                  <c:v>11.819930450165323</c:v>
                </c:pt>
                <c:pt idx="957">
                  <c:v>13.734555705570916</c:v>
                </c:pt>
                <c:pt idx="959">
                  <c:v>27.185667742357573</c:v>
                </c:pt>
                <c:pt idx="961">
                  <c:v>7.3418664086383325</c:v>
                </c:pt>
                <c:pt idx="962">
                  <c:v>2.7270721810394227</c:v>
                </c:pt>
                <c:pt idx="963">
                  <c:v>4.726637745426201</c:v>
                </c:pt>
                <c:pt idx="964">
                  <c:v>19.647596469539565</c:v>
                </c:pt>
                <c:pt idx="966">
                  <c:v>9.6929589530213054</c:v>
                </c:pt>
                <c:pt idx="968">
                  <c:v>15.022300078556011</c:v>
                </c:pt>
                <c:pt idx="974">
                  <c:v>2.4747282939044792E-2</c:v>
                </c:pt>
                <c:pt idx="976">
                  <c:v>3.9845236544154581</c:v>
                </c:pt>
                <c:pt idx="977">
                  <c:v>24.800110902278419</c:v>
                </c:pt>
                <c:pt idx="979">
                  <c:v>8.0170310192551053</c:v>
                </c:pt>
                <c:pt idx="980">
                  <c:v>19.537688553081225</c:v>
                </c:pt>
                <c:pt idx="981">
                  <c:v>4.3856067294733734</c:v>
                </c:pt>
                <c:pt idx="983">
                  <c:v>11.742959315228026</c:v>
                </c:pt>
                <c:pt idx="984">
                  <c:v>6.9464599937986033</c:v>
                </c:pt>
                <c:pt idx="985">
                  <c:v>28.073618117907444</c:v>
                </c:pt>
                <c:pt idx="986">
                  <c:v>12.909014481579575</c:v>
                </c:pt>
                <c:pt idx="987">
                  <c:v>12.173164171104313</c:v>
                </c:pt>
                <c:pt idx="988">
                  <c:v>15.260988376571602</c:v>
                </c:pt>
                <c:pt idx="989">
                  <c:v>5.3347927203604195</c:v>
                </c:pt>
                <c:pt idx="990">
                  <c:v>5.6647147428642279</c:v>
                </c:pt>
                <c:pt idx="991">
                  <c:v>18.810272226498224</c:v>
                </c:pt>
                <c:pt idx="992">
                  <c:v>11.412567642286909</c:v>
                </c:pt>
                <c:pt idx="994">
                  <c:v>4.2947820736173998</c:v>
                </c:pt>
                <c:pt idx="995">
                  <c:v>25.733105973203696</c:v>
                </c:pt>
                <c:pt idx="996">
                  <c:v>41.035958953689175</c:v>
                </c:pt>
                <c:pt idx="998">
                  <c:v>6.2576043373683827</c:v>
                </c:pt>
                <c:pt idx="999">
                  <c:v>15.879690687662551</c:v>
                </c:pt>
                <c:pt idx="1002">
                  <c:v>17.154289119349539</c:v>
                </c:pt>
                <c:pt idx="1003">
                  <c:v>10.876125421370054</c:v>
                </c:pt>
                <c:pt idx="1004">
                  <c:v>15.036461345582323</c:v>
                </c:pt>
                <c:pt idx="1005">
                  <c:v>30.16814588164895</c:v>
                </c:pt>
                <c:pt idx="1008">
                  <c:v>10.322889605527765</c:v>
                </c:pt>
                <c:pt idx="1009">
                  <c:v>11.41289294734781</c:v>
                </c:pt>
                <c:pt idx="1011">
                  <c:v>6.7051560230600353</c:v>
                </c:pt>
                <c:pt idx="1012">
                  <c:v>10.900458479443728</c:v>
                </c:pt>
                <c:pt idx="1013">
                  <c:v>77.902878380018876</c:v>
                </c:pt>
                <c:pt idx="1015">
                  <c:v>17.956818174890213</c:v>
                </c:pt>
                <c:pt idx="1016">
                  <c:v>21.788838745030841</c:v>
                </c:pt>
                <c:pt idx="1017">
                  <c:v>6.8511734217707039</c:v>
                </c:pt>
                <c:pt idx="1018">
                  <c:v>2.0341366338550695</c:v>
                </c:pt>
                <c:pt idx="1020">
                  <c:v>5.5906501172865255</c:v>
                </c:pt>
                <c:pt idx="1022">
                  <c:v>19.130667838915599</c:v>
                </c:pt>
                <c:pt idx="1023">
                  <c:v>19.51824540367479</c:v>
                </c:pt>
                <c:pt idx="1026">
                  <c:v>5.4661512311212688</c:v>
                </c:pt>
                <c:pt idx="1027">
                  <c:v>27.110081959731346</c:v>
                </c:pt>
                <c:pt idx="1028">
                  <c:v>11.59015977943389</c:v>
                </c:pt>
                <c:pt idx="1031">
                  <c:v>18.114785672699682</c:v>
                </c:pt>
                <c:pt idx="1035">
                  <c:v>4.7735637240375794</c:v>
                </c:pt>
                <c:pt idx="1036">
                  <c:v>17.011916306079506</c:v>
                </c:pt>
                <c:pt idx="1037">
                  <c:v>40.281684493124949</c:v>
                </c:pt>
                <c:pt idx="1047">
                  <c:v>19.285812495021382</c:v>
                </c:pt>
                <c:pt idx="1048">
                  <c:v>30.859615157849785</c:v>
                </c:pt>
                <c:pt idx="1049">
                  <c:v>17.394480104852164</c:v>
                </c:pt>
                <c:pt idx="1056">
                  <c:v>10.009182015675197</c:v>
                </c:pt>
                <c:pt idx="1060">
                  <c:v>34.032414725090689</c:v>
                </c:pt>
                <c:pt idx="1062">
                  <c:v>18.909325062964495</c:v>
                </c:pt>
                <c:pt idx="1069">
                  <c:v>40.410534239605802</c:v>
                </c:pt>
                <c:pt idx="1078">
                  <c:v>46.040332770495098</c:v>
                </c:pt>
                <c:pt idx="1084">
                  <c:v>15.753832961050637</c:v>
                </c:pt>
                <c:pt idx="1085">
                  <c:v>21.856577149385334</c:v>
                </c:pt>
                <c:pt idx="1089">
                  <c:v>6.3278152906430156</c:v>
                </c:pt>
                <c:pt idx="1090">
                  <c:v>7.4690105919910472</c:v>
                </c:pt>
                <c:pt idx="1091">
                  <c:v>21.377608124127772</c:v>
                </c:pt>
                <c:pt idx="1092">
                  <c:v>2.3593617683091064</c:v>
                </c:pt>
                <c:pt idx="1093">
                  <c:v>7.2575378954699721</c:v>
                </c:pt>
                <c:pt idx="1094">
                  <c:v>23.653511775099677</c:v>
                </c:pt>
                <c:pt idx="1095">
                  <c:v>16.649289630434588</c:v>
                </c:pt>
                <c:pt idx="1096">
                  <c:v>22.617540903231827</c:v>
                </c:pt>
                <c:pt idx="1099">
                  <c:v>11.927496310667534</c:v>
                </c:pt>
                <c:pt idx="1101">
                  <c:v>9.1433593174739531</c:v>
                </c:pt>
                <c:pt idx="1102">
                  <c:v>7.1857788503149331</c:v>
                </c:pt>
                <c:pt idx="1104">
                  <c:v>15.598978228240032</c:v>
                </c:pt>
                <c:pt idx="1106">
                  <c:v>20.895896647876718</c:v>
                </c:pt>
                <c:pt idx="1107">
                  <c:v>91.146267657386076</c:v>
                </c:pt>
                <c:pt idx="1112">
                  <c:v>21.657052731993268</c:v>
                </c:pt>
                <c:pt idx="1113">
                  <c:v>6.2921745609181938</c:v>
                </c:pt>
                <c:pt idx="1114">
                  <c:v>16.931471659372118</c:v>
                </c:pt>
                <c:pt idx="1115">
                  <c:v>4.576658172457158</c:v>
                </c:pt>
                <c:pt idx="1117">
                  <c:v>35.165715688253755</c:v>
                </c:pt>
                <c:pt idx="1118">
                  <c:v>17.609055063316461</c:v>
                </c:pt>
                <c:pt idx="1119">
                  <c:v>12.748807458832982</c:v>
                </c:pt>
                <c:pt idx="1120">
                  <c:v>4.1610992488762193</c:v>
                </c:pt>
                <c:pt idx="1121">
                  <c:v>7.7638361686326833</c:v>
                </c:pt>
                <c:pt idx="1122">
                  <c:v>6.8790620477463298</c:v>
                </c:pt>
                <c:pt idx="1123">
                  <c:v>31.93884096607545</c:v>
                </c:pt>
                <c:pt idx="1124">
                  <c:v>7.3965526481533814</c:v>
                </c:pt>
                <c:pt idx="1125">
                  <c:v>1.8939687962406182</c:v>
                </c:pt>
                <c:pt idx="1126">
                  <c:v>11.108308104683084</c:v>
                </c:pt>
                <c:pt idx="1128">
                  <c:v>25.936586246625676</c:v>
                </c:pt>
                <c:pt idx="1129">
                  <c:v>16.700323447516496</c:v>
                </c:pt>
                <c:pt idx="1130">
                  <c:v>12.989570705549164</c:v>
                </c:pt>
                <c:pt idx="1131">
                  <c:v>18.834625893947589</c:v>
                </c:pt>
                <c:pt idx="1133">
                  <c:v>12.534582596984311</c:v>
                </c:pt>
                <c:pt idx="1134">
                  <c:v>7.6356689999844631</c:v>
                </c:pt>
                <c:pt idx="1136">
                  <c:v>14.931016782807516</c:v>
                </c:pt>
                <c:pt idx="1137">
                  <c:v>8.6627160354837827</c:v>
                </c:pt>
                <c:pt idx="1138">
                  <c:v>6.4989284754283076</c:v>
                </c:pt>
                <c:pt idx="1143">
                  <c:v>3.1618400189721689</c:v>
                </c:pt>
                <c:pt idx="1150">
                  <c:v>13.634385536710836</c:v>
                </c:pt>
                <c:pt idx="1151">
                  <c:v>41.172857271072914</c:v>
                </c:pt>
                <c:pt idx="1161">
                  <c:v>13.918015632079644</c:v>
                </c:pt>
                <c:pt idx="1168">
                  <c:v>21.84796799893061</c:v>
                </c:pt>
                <c:pt idx="1170">
                  <c:v>7.142795155622653</c:v>
                </c:pt>
                <c:pt idx="1171">
                  <c:v>30.832207617599451</c:v>
                </c:pt>
                <c:pt idx="1173">
                  <c:v>27.462511064542472</c:v>
                </c:pt>
                <c:pt idx="1174">
                  <c:v>25.779784934370909</c:v>
                </c:pt>
                <c:pt idx="1181">
                  <c:v>9.9452845229280236</c:v>
                </c:pt>
                <c:pt idx="1184">
                  <c:v>24.816009178682378</c:v>
                </c:pt>
                <c:pt idx="1186">
                  <c:v>20.346449972121164</c:v>
                </c:pt>
                <c:pt idx="1191">
                  <c:v>23.207477822996974</c:v>
                </c:pt>
                <c:pt idx="1192">
                  <c:v>11.562972809719845</c:v>
                </c:pt>
                <c:pt idx="1193">
                  <c:v>14.308998273882551</c:v>
                </c:pt>
                <c:pt idx="1194">
                  <c:v>14.667115056599123</c:v>
                </c:pt>
                <c:pt idx="1196">
                  <c:v>6.870699510819418</c:v>
                </c:pt>
                <c:pt idx="1197">
                  <c:v>7.6966574137314518</c:v>
                </c:pt>
                <c:pt idx="1198">
                  <c:v>9.5544562970120115</c:v>
                </c:pt>
                <c:pt idx="1199">
                  <c:v>10.541589535826724</c:v>
                </c:pt>
                <c:pt idx="1200">
                  <c:v>7.2320970052190594</c:v>
                </c:pt>
                <c:pt idx="1203">
                  <c:v>8.1109643489868688</c:v>
                </c:pt>
                <c:pt idx="1205">
                  <c:v>22.461406047728648</c:v>
                </c:pt>
                <c:pt idx="1207">
                  <c:v>16.40252632517425</c:v>
                </c:pt>
                <c:pt idx="1209">
                  <c:v>29.746359907706672</c:v>
                </c:pt>
                <c:pt idx="1210">
                  <c:v>16.205882812395245</c:v>
                </c:pt>
                <c:pt idx="1211">
                  <c:v>16.298898763437357</c:v>
                </c:pt>
                <c:pt idx="1216">
                  <c:v>34.961561637277406</c:v>
                </c:pt>
                <c:pt idx="1217">
                  <c:v>25.748463095913614</c:v>
                </c:pt>
                <c:pt idx="1218">
                  <c:v>27.191227203298169</c:v>
                </c:pt>
                <c:pt idx="1219">
                  <c:v>8.7885577265437647</c:v>
                </c:pt>
                <c:pt idx="1220">
                  <c:v>10.153349530367677</c:v>
                </c:pt>
                <c:pt idx="1222">
                  <c:v>12.432705995290808</c:v>
                </c:pt>
                <c:pt idx="1223">
                  <c:v>20.030133590225663</c:v>
                </c:pt>
                <c:pt idx="1230">
                  <c:v>12.538723690131469</c:v>
                </c:pt>
                <c:pt idx="1231">
                  <c:v>42.557884916474414</c:v>
                </c:pt>
                <c:pt idx="1232">
                  <c:v>17.586950993185255</c:v>
                </c:pt>
                <c:pt idx="1235">
                  <c:v>22.577739541959307</c:v>
                </c:pt>
                <c:pt idx="1236">
                  <c:v>15.271067832391013</c:v>
                </c:pt>
                <c:pt idx="1238">
                  <c:v>15.42463402590899</c:v>
                </c:pt>
                <c:pt idx="1239">
                  <c:v>10.501085380149398</c:v>
                </c:pt>
                <c:pt idx="1240">
                  <c:v>14.602973669166511</c:v>
                </c:pt>
                <c:pt idx="1241">
                  <c:v>31.391202865964541</c:v>
                </c:pt>
                <c:pt idx="1242">
                  <c:v>12.797120772058054</c:v>
                </c:pt>
                <c:pt idx="1243">
                  <c:v>6.5296474908143036</c:v>
                </c:pt>
                <c:pt idx="1245">
                  <c:v>13.606433099184439</c:v>
                </c:pt>
                <c:pt idx="1246">
                  <c:v>7.446938259505016</c:v>
                </c:pt>
                <c:pt idx="1247">
                  <c:v>9.2582858566864239</c:v>
                </c:pt>
                <c:pt idx="1249">
                  <c:v>8.7091299705512792</c:v>
                </c:pt>
                <c:pt idx="1251">
                  <c:v>16.9471913592694</c:v>
                </c:pt>
                <c:pt idx="1252">
                  <c:v>3.4869592317802707</c:v>
                </c:pt>
                <c:pt idx="1253">
                  <c:v>7.8087119795092308</c:v>
                </c:pt>
                <c:pt idx="1254">
                  <c:v>1.5111558719582574</c:v>
                </c:pt>
                <c:pt idx="1255">
                  <c:v>22.787045037386854</c:v>
                </c:pt>
                <c:pt idx="1256">
                  <c:v>5.6478151315739957</c:v>
                </c:pt>
                <c:pt idx="1258">
                  <c:v>18.082068392909584</c:v>
                </c:pt>
                <c:pt idx="1259">
                  <c:v>26.250155090089759</c:v>
                </c:pt>
                <c:pt idx="1260">
                  <c:v>7.1949921479817034</c:v>
                </c:pt>
                <c:pt idx="1261">
                  <c:v>9.6158464818886458</c:v>
                </c:pt>
                <c:pt idx="1262">
                  <c:v>23.625361278224929</c:v>
                </c:pt>
                <c:pt idx="1263">
                  <c:v>2.8727015181038502</c:v>
                </c:pt>
                <c:pt idx="1265">
                  <c:v>8.497882536079759</c:v>
                </c:pt>
                <c:pt idx="1268">
                  <c:v>14.982272288278024</c:v>
                </c:pt>
                <c:pt idx="1269">
                  <c:v>31.310746893623037</c:v>
                </c:pt>
                <c:pt idx="1271">
                  <c:v>13.70627526520545</c:v>
                </c:pt>
                <c:pt idx="1277">
                  <c:v>8.1415892204952396</c:v>
                </c:pt>
                <c:pt idx="1278">
                  <c:v>18.804867838780154</c:v>
                </c:pt>
                <c:pt idx="1279">
                  <c:v>11.797643910372402</c:v>
                </c:pt>
                <c:pt idx="1281">
                  <c:v>9.2955886416403821</c:v>
                </c:pt>
                <c:pt idx="1282">
                  <c:v>10.29966971641943</c:v>
                </c:pt>
                <c:pt idx="1284">
                  <c:v>11.578723230392187</c:v>
                </c:pt>
                <c:pt idx="1285">
                  <c:v>13.540776043270633</c:v>
                </c:pt>
                <c:pt idx="1286">
                  <c:v>11.599060140628449</c:v>
                </c:pt>
                <c:pt idx="1287">
                  <c:v>13.914751357889172</c:v>
                </c:pt>
                <c:pt idx="1288">
                  <c:v>11.187421849258749</c:v>
                </c:pt>
                <c:pt idx="1290">
                  <c:v>12.498274177537695</c:v>
                </c:pt>
                <c:pt idx="1291">
                  <c:v>19.029872155208334</c:v>
                </c:pt>
                <c:pt idx="1294">
                  <c:v>8.1640528172745377</c:v>
                </c:pt>
                <c:pt idx="1295">
                  <c:v>18.934274062228219</c:v>
                </c:pt>
                <c:pt idx="1296">
                  <c:v>6.4855951219559369</c:v>
                </c:pt>
                <c:pt idx="1299">
                  <c:v>6.2846734341304753</c:v>
                </c:pt>
                <c:pt idx="1303">
                  <c:v>13.153323751674732</c:v>
                </c:pt>
                <c:pt idx="1304">
                  <c:v>5.0010837934882018</c:v>
                </c:pt>
                <c:pt idx="1320">
                  <c:v>55.616081046609942</c:v>
                </c:pt>
                <c:pt idx="1324">
                  <c:v>8.856501997967662</c:v>
                </c:pt>
                <c:pt idx="1325">
                  <c:v>8.8364389921873716</c:v>
                </c:pt>
                <c:pt idx="1328">
                  <c:v>33.267710118071768</c:v>
                </c:pt>
                <c:pt idx="1329">
                  <c:v>19.724693251982661</c:v>
                </c:pt>
                <c:pt idx="1332">
                  <c:v>20.735266881378177</c:v>
                </c:pt>
                <c:pt idx="1334">
                  <c:v>25.453304015948198</c:v>
                </c:pt>
                <c:pt idx="1335">
                  <c:v>29.506408914843764</c:v>
                </c:pt>
                <c:pt idx="1336">
                  <c:v>11.354719841003462</c:v>
                </c:pt>
                <c:pt idx="1337">
                  <c:v>14.922841016562247</c:v>
                </c:pt>
                <c:pt idx="1339">
                  <c:v>13.140123239471993</c:v>
                </c:pt>
                <c:pt idx="1340">
                  <c:v>41.41533563312192</c:v>
                </c:pt>
                <c:pt idx="1341">
                  <c:v>20.815483941826272</c:v>
                </c:pt>
                <c:pt idx="1342">
                  <c:v>5.0885112296453014</c:v>
                </c:pt>
                <c:pt idx="1343">
                  <c:v>10.578799387277058</c:v>
                </c:pt>
                <c:pt idx="1345">
                  <c:v>15.761568636417604</c:v>
                </c:pt>
                <c:pt idx="1346">
                  <c:v>7.4866465199582208</c:v>
                </c:pt>
                <c:pt idx="1347">
                  <c:v>11.898208951307074</c:v>
                </c:pt>
                <c:pt idx="1350">
                  <c:v>16.670126941716678</c:v>
                </c:pt>
                <c:pt idx="1352">
                  <c:v>23.317580900382843</c:v>
                </c:pt>
                <c:pt idx="1353">
                  <c:v>2.2192076786493438</c:v>
                </c:pt>
                <c:pt idx="1354">
                  <c:v>7.2666058836727236</c:v>
                </c:pt>
                <c:pt idx="1355">
                  <c:v>16.687070144068532</c:v>
                </c:pt>
                <c:pt idx="1356">
                  <c:v>11.19450060966232</c:v>
                </c:pt>
                <c:pt idx="1357">
                  <c:v>6.2426322762001405</c:v>
                </c:pt>
                <c:pt idx="1358">
                  <c:v>8.5247170734902777</c:v>
                </c:pt>
                <c:pt idx="1366">
                  <c:v>21.181765261642227</c:v>
                </c:pt>
                <c:pt idx="1368">
                  <c:v>5.1950475597205905</c:v>
                </c:pt>
                <c:pt idx="1372">
                  <c:v>24.262988759986492</c:v>
                </c:pt>
                <c:pt idx="1373">
                  <c:v>14.305232152623418</c:v>
                </c:pt>
                <c:pt idx="1375">
                  <c:v>12.859486027170973</c:v>
                </c:pt>
                <c:pt idx="1376">
                  <c:v>28.522770718212424</c:v>
                </c:pt>
                <c:pt idx="1380">
                  <c:v>29.541059523606485</c:v>
                </c:pt>
                <c:pt idx="1381">
                  <c:v>15.55571427846662</c:v>
                </c:pt>
                <c:pt idx="1382">
                  <c:v>34.189459270835592</c:v>
                </c:pt>
                <c:pt idx="1383">
                  <c:v>25.046500479472854</c:v>
                </c:pt>
                <c:pt idx="1384">
                  <c:v>25.779676528183593</c:v>
                </c:pt>
                <c:pt idx="1385">
                  <c:v>23.427218250795288</c:v>
                </c:pt>
                <c:pt idx="1386">
                  <c:v>22.060450006005755</c:v>
                </c:pt>
                <c:pt idx="1387">
                  <c:v>2.7781233922766142</c:v>
                </c:pt>
                <c:pt idx="1388">
                  <c:v>4.9529822529164846</c:v>
                </c:pt>
                <c:pt idx="1389">
                  <c:v>5.2473346032961121</c:v>
                </c:pt>
                <c:pt idx="1390">
                  <c:v>7.6894556872871309</c:v>
                </c:pt>
                <c:pt idx="1391">
                  <c:v>10.309280169338948</c:v>
                </c:pt>
                <c:pt idx="1392">
                  <c:v>21.921629544772561</c:v>
                </c:pt>
                <c:pt idx="1394">
                  <c:v>35.169339675090271</c:v>
                </c:pt>
                <c:pt idx="1396">
                  <c:v>3.9638526612485481</c:v>
                </c:pt>
                <c:pt idx="1399">
                  <c:v>9.425245784049574</c:v>
                </c:pt>
                <c:pt idx="1400">
                  <c:v>24.053381342048766</c:v>
                </c:pt>
                <c:pt idx="1401">
                  <c:v>21.635109249062324</c:v>
                </c:pt>
                <c:pt idx="1403">
                  <c:v>45.585898778104436</c:v>
                </c:pt>
                <c:pt idx="1404">
                  <c:v>11.097327816089825</c:v>
                </c:pt>
                <c:pt idx="1407">
                  <c:v>4.5392493312157312</c:v>
                </c:pt>
                <c:pt idx="1408">
                  <c:v>54.967104035876346</c:v>
                </c:pt>
                <c:pt idx="1410">
                  <c:v>25.752386393434989</c:v>
                </c:pt>
                <c:pt idx="1412">
                  <c:v>35.94353498772373</c:v>
                </c:pt>
                <c:pt idx="1413">
                  <c:v>23.986314859244455</c:v>
                </c:pt>
                <c:pt idx="1414">
                  <c:v>28.146599978990139</c:v>
                </c:pt>
                <c:pt idx="1415">
                  <c:v>10.29287349666329</c:v>
                </c:pt>
                <c:pt idx="1416">
                  <c:v>32.293870003952939</c:v>
                </c:pt>
                <c:pt idx="1417">
                  <c:v>15.333015794117108</c:v>
                </c:pt>
                <c:pt idx="1418">
                  <c:v>21.842232493124389</c:v>
                </c:pt>
                <c:pt idx="1419">
                  <c:v>37.628509661013702</c:v>
                </c:pt>
                <c:pt idx="1420">
                  <c:v>10.170401140453865</c:v>
                </c:pt>
                <c:pt idx="1422">
                  <c:v>11.770347115777891</c:v>
                </c:pt>
                <c:pt idx="1427">
                  <c:v>17.678365309380464</c:v>
                </c:pt>
                <c:pt idx="1428">
                  <c:v>19.179167902607404</c:v>
                </c:pt>
                <c:pt idx="1430">
                  <c:v>20.082709857902131</c:v>
                </c:pt>
                <c:pt idx="1432">
                  <c:v>7.4790598817357568</c:v>
                </c:pt>
                <c:pt idx="1433">
                  <c:v>5.0861152222823307</c:v>
                </c:pt>
                <c:pt idx="1435">
                  <c:v>7.7065986136911349</c:v>
                </c:pt>
                <c:pt idx="1436">
                  <c:v>10.436997307691595</c:v>
                </c:pt>
                <c:pt idx="1437">
                  <c:v>12.852375237775702</c:v>
                </c:pt>
                <c:pt idx="1438">
                  <c:v>13.24325216825498</c:v>
                </c:pt>
                <c:pt idx="1442">
                  <c:v>6.8911355462444135</c:v>
                </c:pt>
                <c:pt idx="1445">
                  <c:v>3.553485377244642</c:v>
                </c:pt>
                <c:pt idx="1446">
                  <c:v>11.20212507184608</c:v>
                </c:pt>
                <c:pt idx="1447">
                  <c:v>10.464562040313497</c:v>
                </c:pt>
                <c:pt idx="1448">
                  <c:v>19.295371740755936</c:v>
                </c:pt>
                <c:pt idx="1449">
                  <c:v>18.358204852997847</c:v>
                </c:pt>
                <c:pt idx="1456">
                  <c:v>6.9817098827341102</c:v>
                </c:pt>
                <c:pt idx="1457">
                  <c:v>18.30627309686065</c:v>
                </c:pt>
                <c:pt idx="1458">
                  <c:v>20.611879654308467</c:v>
                </c:pt>
                <c:pt idx="1463">
                  <c:v>18.308103147667083</c:v>
                </c:pt>
                <c:pt idx="1464">
                  <c:v>12.968863057257796</c:v>
                </c:pt>
                <c:pt idx="1465">
                  <c:v>12.855998058901601</c:v>
                </c:pt>
                <c:pt idx="1468">
                  <c:v>14.829851346842593</c:v>
                </c:pt>
                <c:pt idx="1469">
                  <c:v>13.419724605858288</c:v>
                </c:pt>
                <c:pt idx="1472">
                  <c:v>11.485851575573101</c:v>
                </c:pt>
                <c:pt idx="1474">
                  <c:v>12.461981304417293</c:v>
                </c:pt>
                <c:pt idx="1476">
                  <c:v>7.6038176520636744</c:v>
                </c:pt>
                <c:pt idx="1477">
                  <c:v>23.364501544843058</c:v>
                </c:pt>
                <c:pt idx="1479">
                  <c:v>10.392687833759581</c:v>
                </c:pt>
                <c:pt idx="1480">
                  <c:v>27.489696504182064</c:v>
                </c:pt>
                <c:pt idx="1482">
                  <c:v>8.5296040256854937</c:v>
                </c:pt>
                <c:pt idx="1483">
                  <c:v>18.345536937312936</c:v>
                </c:pt>
                <c:pt idx="1485">
                  <c:v>30.923434509594134</c:v>
                </c:pt>
                <c:pt idx="1486">
                  <c:v>25.55124768663039</c:v>
                </c:pt>
                <c:pt idx="1487">
                  <c:v>48.691139344423043</c:v>
                </c:pt>
                <c:pt idx="1489">
                  <c:v>16.754888120078725</c:v>
                </c:pt>
                <c:pt idx="1490">
                  <c:v>6.7861178534190447</c:v>
                </c:pt>
                <c:pt idx="1493">
                  <c:v>6.7663294396516056</c:v>
                </c:pt>
                <c:pt idx="1494">
                  <c:v>23.012234560496111</c:v>
                </c:pt>
                <c:pt idx="1496">
                  <c:v>20.867498790789593</c:v>
                </c:pt>
                <c:pt idx="1498">
                  <c:v>41.80396219395297</c:v>
                </c:pt>
                <c:pt idx="1501">
                  <c:v>47.075686124114746</c:v>
                </c:pt>
                <c:pt idx="1502">
                  <c:v>15.564510131724754</c:v>
                </c:pt>
                <c:pt idx="1503">
                  <c:v>26.035252955186294</c:v>
                </c:pt>
                <c:pt idx="1506">
                  <c:v>37.076879274606704</c:v>
                </c:pt>
                <c:pt idx="1507">
                  <c:v>26.025535721670835</c:v>
                </c:pt>
                <c:pt idx="1509">
                  <c:v>34.642137151470934</c:v>
                </c:pt>
                <c:pt idx="1514">
                  <c:v>6.1597790059217088</c:v>
                </c:pt>
                <c:pt idx="1515">
                  <c:v>16.213558115477326</c:v>
                </c:pt>
                <c:pt idx="1517">
                  <c:v>17.021871478286851</c:v>
                </c:pt>
                <c:pt idx="1518">
                  <c:v>10.950600236555816</c:v>
                </c:pt>
                <c:pt idx="1519">
                  <c:v>11.324051513226728</c:v>
                </c:pt>
                <c:pt idx="1523">
                  <c:v>6.6518215781658769</c:v>
                </c:pt>
                <c:pt idx="1525">
                  <c:v>2.9112001028786327</c:v>
                </c:pt>
                <c:pt idx="1527">
                  <c:v>15.360495315123032</c:v>
                </c:pt>
                <c:pt idx="1528">
                  <c:v>8.4267485637875836</c:v>
                </c:pt>
                <c:pt idx="1529">
                  <c:v>6.6877671481625693</c:v>
                </c:pt>
                <c:pt idx="1531">
                  <c:v>19.447443396681603</c:v>
                </c:pt>
                <c:pt idx="1533">
                  <c:v>10.895765775645334</c:v>
                </c:pt>
                <c:pt idx="1534">
                  <c:v>16.790507666246711</c:v>
                </c:pt>
                <c:pt idx="1535">
                  <c:v>5.1672629346131931</c:v>
                </c:pt>
                <c:pt idx="1536">
                  <c:v>7.4179475971654849</c:v>
                </c:pt>
                <c:pt idx="1537">
                  <c:v>34.578932182289854</c:v>
                </c:pt>
                <c:pt idx="1540">
                  <c:v>22.388490493157256</c:v>
                </c:pt>
                <c:pt idx="1542">
                  <c:v>6.0005089839059655</c:v>
                </c:pt>
                <c:pt idx="1544">
                  <c:v>16.665444608079227</c:v>
                </c:pt>
                <c:pt idx="1545">
                  <c:v>24.051141860221055</c:v>
                </c:pt>
                <c:pt idx="1546">
                  <c:v>8.7269385137646527</c:v>
                </c:pt>
                <c:pt idx="1547">
                  <c:v>9.4703119617773766</c:v>
                </c:pt>
                <c:pt idx="1550">
                  <c:v>2.6300674329522971</c:v>
                </c:pt>
                <c:pt idx="1551">
                  <c:v>15.221188293935919</c:v>
                </c:pt>
                <c:pt idx="1552">
                  <c:v>7.8234679584497675</c:v>
                </c:pt>
                <c:pt idx="1557">
                  <c:v>20.267318131480504</c:v>
                </c:pt>
                <c:pt idx="1559">
                  <c:v>15.687253306630669</c:v>
                </c:pt>
                <c:pt idx="1560">
                  <c:v>13.525940578356199</c:v>
                </c:pt>
                <c:pt idx="1561">
                  <c:v>16.512548109671261</c:v>
                </c:pt>
                <c:pt idx="1563">
                  <c:v>11.897375360640893</c:v>
                </c:pt>
                <c:pt idx="1571">
                  <c:v>24.328517997220427</c:v>
                </c:pt>
                <c:pt idx="1572">
                  <c:v>66.585325603561813</c:v>
                </c:pt>
                <c:pt idx="1573">
                  <c:v>15.439386205299144</c:v>
                </c:pt>
                <c:pt idx="1575">
                  <c:v>13.151652381877549</c:v>
                </c:pt>
                <c:pt idx="1576">
                  <c:v>8.8306043261419802</c:v>
                </c:pt>
                <c:pt idx="1577">
                  <c:v>8.052836089539305</c:v>
                </c:pt>
                <c:pt idx="1579">
                  <c:v>28.692790778263401</c:v>
                </c:pt>
                <c:pt idx="1582">
                  <c:v>9.5977439396162243</c:v>
                </c:pt>
                <c:pt idx="1583">
                  <c:v>11.38731184365858</c:v>
                </c:pt>
                <c:pt idx="1584">
                  <c:v>21.259689069596234</c:v>
                </c:pt>
                <c:pt idx="1585">
                  <c:v>8.195752254765047</c:v>
                </c:pt>
                <c:pt idx="1586">
                  <c:v>16.607152062797191</c:v>
                </c:pt>
                <c:pt idx="1588">
                  <c:v>10.660006358323313</c:v>
                </c:pt>
                <c:pt idx="1590">
                  <c:v>9.5094106745769924</c:v>
                </c:pt>
                <c:pt idx="1591">
                  <c:v>17.850983371239721</c:v>
                </c:pt>
                <c:pt idx="1592">
                  <c:v>20.372935341617463</c:v>
                </c:pt>
                <c:pt idx="1593">
                  <c:v>26.336027050981652</c:v>
                </c:pt>
                <c:pt idx="1596">
                  <c:v>11.376282917702923</c:v>
                </c:pt>
                <c:pt idx="1597">
                  <c:v>8.0840691244738636</c:v>
                </c:pt>
                <c:pt idx="1598">
                  <c:v>17.502944162546989</c:v>
                </c:pt>
                <c:pt idx="1599">
                  <c:v>8.5768305971078469</c:v>
                </c:pt>
                <c:pt idx="1601">
                  <c:v>6.693380239024795</c:v>
                </c:pt>
                <c:pt idx="1604">
                  <c:v>9.4952170805272971</c:v>
                </c:pt>
                <c:pt idx="1605">
                  <c:v>17.116035598009525</c:v>
                </c:pt>
                <c:pt idx="1606">
                  <c:v>15.470392728880631</c:v>
                </c:pt>
                <c:pt idx="1607">
                  <c:v>6.249838355328964</c:v>
                </c:pt>
                <c:pt idx="1608">
                  <c:v>16.619394875707993</c:v>
                </c:pt>
                <c:pt idx="1611">
                  <c:v>5.8234050086116644</c:v>
                </c:pt>
                <c:pt idx="1612">
                  <c:v>5.3164847678538862</c:v>
                </c:pt>
                <c:pt idx="1613">
                  <c:v>17.373550177517536</c:v>
                </c:pt>
                <c:pt idx="1614">
                  <c:v>13.545355868177664</c:v>
                </c:pt>
                <c:pt idx="1615">
                  <c:v>19.750137627651533</c:v>
                </c:pt>
                <c:pt idx="1616">
                  <c:v>2.9861079733133282</c:v>
                </c:pt>
                <c:pt idx="1618">
                  <c:v>4.9666611634295856</c:v>
                </c:pt>
                <c:pt idx="1619">
                  <c:v>3.6676230312693883</c:v>
                </c:pt>
                <c:pt idx="1620">
                  <c:v>12.836558082870358</c:v>
                </c:pt>
                <c:pt idx="1621">
                  <c:v>34.368869769250814</c:v>
                </c:pt>
                <c:pt idx="1622">
                  <c:v>7.7438596645147557</c:v>
                </c:pt>
                <c:pt idx="1623">
                  <c:v>5.1971421886228724</c:v>
                </c:pt>
                <c:pt idx="1628">
                  <c:v>9.5513333204067941</c:v>
                </c:pt>
                <c:pt idx="1638">
                  <c:v>22.136150196115349</c:v>
                </c:pt>
                <c:pt idx="1640">
                  <c:v>15.054321193096456</c:v>
                </c:pt>
                <c:pt idx="1641">
                  <c:v>7.3923660739677546</c:v>
                </c:pt>
                <c:pt idx="1642">
                  <c:v>15.09431319948383</c:v>
                </c:pt>
                <c:pt idx="1643">
                  <c:v>20.776920696864732</c:v>
                </c:pt>
                <c:pt idx="1645">
                  <c:v>22.59606151484536</c:v>
                </c:pt>
                <c:pt idx="1646">
                  <c:v>1.7757757543068884</c:v>
                </c:pt>
                <c:pt idx="1647">
                  <c:v>6.3896247958655881</c:v>
                </c:pt>
                <c:pt idx="1649">
                  <c:v>12.221209611073576</c:v>
                </c:pt>
                <c:pt idx="1650">
                  <c:v>5.7128206448131165</c:v>
                </c:pt>
                <c:pt idx="1651">
                  <c:v>30.023972261246485</c:v>
                </c:pt>
                <c:pt idx="1652">
                  <c:v>8.6916926856964896</c:v>
                </c:pt>
                <c:pt idx="1653">
                  <c:v>9.0991670186303963</c:v>
                </c:pt>
                <c:pt idx="1654">
                  <c:v>9.3383502030389476</c:v>
                </c:pt>
                <c:pt idx="1655">
                  <c:v>7.1624764180507272</c:v>
                </c:pt>
                <c:pt idx="1656">
                  <c:v>7.6071573488219437</c:v>
                </c:pt>
                <c:pt idx="1657">
                  <c:v>12.954308506930252</c:v>
                </c:pt>
                <c:pt idx="1658">
                  <c:v>34.093094954635319</c:v>
                </c:pt>
                <c:pt idx="1659">
                  <c:v>14.043541944825893</c:v>
                </c:pt>
                <c:pt idx="1660">
                  <c:v>26.379262403269525</c:v>
                </c:pt>
                <c:pt idx="1661">
                  <c:v>8.4577247999481013</c:v>
                </c:pt>
                <c:pt idx="1662">
                  <c:v>18.927415465266222</c:v>
                </c:pt>
                <c:pt idx="1663">
                  <c:v>6.0196126274427577</c:v>
                </c:pt>
                <c:pt idx="1665">
                  <c:v>8.529163368937585</c:v>
                </c:pt>
                <c:pt idx="1666">
                  <c:v>7.3169754702845964</c:v>
                </c:pt>
                <c:pt idx="1668">
                  <c:v>5.2521846407961199</c:v>
                </c:pt>
                <c:pt idx="1670">
                  <c:v>49.119967958030074</c:v>
                </c:pt>
                <c:pt idx="1676">
                  <c:v>46.205355741623229</c:v>
                </c:pt>
                <c:pt idx="1677">
                  <c:v>9.1467308744990934</c:v>
                </c:pt>
                <c:pt idx="1678">
                  <c:v>23.130062484737586</c:v>
                </c:pt>
                <c:pt idx="1679">
                  <c:v>10.248072345118068</c:v>
                </c:pt>
                <c:pt idx="1680">
                  <c:v>21.111066969566327</c:v>
                </c:pt>
                <c:pt idx="1681">
                  <c:v>29.544237158488862</c:v>
                </c:pt>
                <c:pt idx="1682">
                  <c:v>5.0091239218980794</c:v>
                </c:pt>
                <c:pt idx="1684">
                  <c:v>13.407701352914728</c:v>
                </c:pt>
                <c:pt idx="1685">
                  <c:v>34.751685453435179</c:v>
                </c:pt>
                <c:pt idx="1692">
                  <c:v>27.601778405319521</c:v>
                </c:pt>
                <c:pt idx="1693">
                  <c:v>7.321915927596077</c:v>
                </c:pt>
                <c:pt idx="1698">
                  <c:v>24.238090243595838</c:v>
                </c:pt>
                <c:pt idx="1702">
                  <c:v>40.11786511893564</c:v>
                </c:pt>
                <c:pt idx="1723">
                  <c:v>31.263067068109006</c:v>
                </c:pt>
                <c:pt idx="1728">
                  <c:v>29.694202549560551</c:v>
                </c:pt>
                <c:pt idx="1729">
                  <c:v>2.699510800428516</c:v>
                </c:pt>
                <c:pt idx="1730">
                  <c:v>4.8406637882635755</c:v>
                </c:pt>
                <c:pt idx="1732">
                  <c:v>5.829545814526826</c:v>
                </c:pt>
                <c:pt idx="1735">
                  <c:v>3.050624249418814</c:v>
                </c:pt>
                <c:pt idx="1736">
                  <c:v>18.792989862108971</c:v>
                </c:pt>
                <c:pt idx="1737">
                  <c:v>6.8898699233580514</c:v>
                </c:pt>
                <c:pt idx="1740">
                  <c:v>19.426134819348302</c:v>
                </c:pt>
                <c:pt idx="1743">
                  <c:v>25.203262970143914</c:v>
                </c:pt>
                <c:pt idx="1747">
                  <c:v>18.758467661788984</c:v>
                </c:pt>
                <c:pt idx="1748">
                  <c:v>2.5942118598429071</c:v>
                </c:pt>
                <c:pt idx="1749">
                  <c:v>4.8593290262572912</c:v>
                </c:pt>
                <c:pt idx="1750">
                  <c:v>24.014681165366365</c:v>
                </c:pt>
                <c:pt idx="1751">
                  <c:v>12.661800111368263</c:v>
                </c:pt>
                <c:pt idx="1752">
                  <c:v>15.723031703802492</c:v>
                </c:pt>
                <c:pt idx="1754">
                  <c:v>23.447085501508468</c:v>
                </c:pt>
                <c:pt idx="1761">
                  <c:v>18.258788391214317</c:v>
                </c:pt>
                <c:pt idx="1763">
                  <c:v>40.146743102082304</c:v>
                </c:pt>
                <c:pt idx="1768">
                  <c:v>15.425647820967683</c:v>
                </c:pt>
                <c:pt idx="1769">
                  <c:v>26.259767528673635</c:v>
                </c:pt>
                <c:pt idx="1770">
                  <c:v>16.954392561372959</c:v>
                </c:pt>
                <c:pt idx="1771">
                  <c:v>15.095429789175929</c:v>
                </c:pt>
                <c:pt idx="1772">
                  <c:v>5.1511886741022392</c:v>
                </c:pt>
                <c:pt idx="1774">
                  <c:v>41.398472527626296</c:v>
                </c:pt>
                <c:pt idx="1777">
                  <c:v>26.900761882442026</c:v>
                </c:pt>
                <c:pt idx="1778">
                  <c:v>27.615365352537697</c:v>
                </c:pt>
                <c:pt idx="1780">
                  <c:v>23.449576793324962</c:v>
                </c:pt>
                <c:pt idx="1781">
                  <c:v>14.139292308086857</c:v>
                </c:pt>
                <c:pt idx="1782">
                  <c:v>13.190649293894726</c:v>
                </c:pt>
                <c:pt idx="1783">
                  <c:v>22.500991618373657</c:v>
                </c:pt>
                <c:pt idx="1784">
                  <c:v>22.490286837453045</c:v>
                </c:pt>
                <c:pt idx="1785">
                  <c:v>63.506372013978805</c:v>
                </c:pt>
                <c:pt idx="1788">
                  <c:v>15.999016454352033</c:v>
                </c:pt>
                <c:pt idx="1789">
                  <c:v>6.0689959046753383</c:v>
                </c:pt>
                <c:pt idx="1790">
                  <c:v>15.175071657853378</c:v>
                </c:pt>
                <c:pt idx="1791">
                  <c:v>18.491397328770141</c:v>
                </c:pt>
                <c:pt idx="1792">
                  <c:v>17.644202412115305</c:v>
                </c:pt>
                <c:pt idx="1793">
                  <c:v>23.544802071532711</c:v>
                </c:pt>
                <c:pt idx="1794">
                  <c:v>27.931025105617994</c:v>
                </c:pt>
                <c:pt idx="1796">
                  <c:v>7.6163104914589663</c:v>
                </c:pt>
                <c:pt idx="1797">
                  <c:v>8.7981105993094477</c:v>
                </c:pt>
                <c:pt idx="1799">
                  <c:v>42.388068391721468</c:v>
                </c:pt>
                <c:pt idx="1802">
                  <c:v>17.97222875143925</c:v>
                </c:pt>
                <c:pt idx="1804">
                  <c:v>9.0643016447644058</c:v>
                </c:pt>
                <c:pt idx="1806">
                  <c:v>44.671107626059495</c:v>
                </c:pt>
                <c:pt idx="1807">
                  <c:v>3.6894457419518014</c:v>
                </c:pt>
                <c:pt idx="1808">
                  <c:v>3.1532911464975082</c:v>
                </c:pt>
                <c:pt idx="1812">
                  <c:v>7.1592190076410294</c:v>
                </c:pt>
                <c:pt idx="1814">
                  <c:v>21.575322553573493</c:v>
                </c:pt>
                <c:pt idx="1815">
                  <c:v>2.5797000814828102</c:v>
                </c:pt>
                <c:pt idx="1816">
                  <c:v>9.8041892484657343</c:v>
                </c:pt>
                <c:pt idx="1817">
                  <c:v>2.1937040479472767</c:v>
                </c:pt>
                <c:pt idx="1818">
                  <c:v>7.3568683235838526</c:v>
                </c:pt>
                <c:pt idx="1819">
                  <c:v>9.0323234051555836</c:v>
                </c:pt>
                <c:pt idx="1821">
                  <c:v>5.7380465759065542</c:v>
                </c:pt>
                <c:pt idx="1822">
                  <c:v>4.597056148767078</c:v>
                </c:pt>
                <c:pt idx="1823">
                  <c:v>3.1418326808924366</c:v>
                </c:pt>
                <c:pt idx="1825">
                  <c:v>4.5878162869046291</c:v>
                </c:pt>
                <c:pt idx="1826">
                  <c:v>3.0867463873209018</c:v>
                </c:pt>
                <c:pt idx="1827">
                  <c:v>7.2228336584547161</c:v>
                </c:pt>
                <c:pt idx="1828">
                  <c:v>11.712097591339862</c:v>
                </c:pt>
                <c:pt idx="1832">
                  <c:v>14.744644220880934</c:v>
                </c:pt>
                <c:pt idx="1833">
                  <c:v>3.6624459865680929</c:v>
                </c:pt>
                <c:pt idx="1834">
                  <c:v>30.341781451198958</c:v>
                </c:pt>
                <c:pt idx="1835">
                  <c:v>5.4192586291766132</c:v>
                </c:pt>
                <c:pt idx="1836">
                  <c:v>12.741346945655899</c:v>
                </c:pt>
                <c:pt idx="1837">
                  <c:v>8.3368991316604699</c:v>
                </c:pt>
                <c:pt idx="1838">
                  <c:v>5.1797157681358019</c:v>
                </c:pt>
                <c:pt idx="1839">
                  <c:v>7.8398093331400851</c:v>
                </c:pt>
                <c:pt idx="1840">
                  <c:v>4.7843243991219486</c:v>
                </c:pt>
                <c:pt idx="1841">
                  <c:v>2.9334476212061324</c:v>
                </c:pt>
                <c:pt idx="1842">
                  <c:v>5.6752246136358409</c:v>
                </c:pt>
                <c:pt idx="1844">
                  <c:v>15.842523288594732</c:v>
                </c:pt>
                <c:pt idx="1846">
                  <c:v>13.96211609932873</c:v>
                </c:pt>
                <c:pt idx="1848">
                  <c:v>10.818281992855599</c:v>
                </c:pt>
                <c:pt idx="1849">
                  <c:v>15.044553086038025</c:v>
                </c:pt>
                <c:pt idx="1850">
                  <c:v>26.074947445568995</c:v>
                </c:pt>
                <c:pt idx="1851">
                  <c:v>6.9120730988353527</c:v>
                </c:pt>
                <c:pt idx="1853">
                  <c:v>9.7842924304364534</c:v>
                </c:pt>
                <c:pt idx="1854">
                  <c:v>6.7967613234088562</c:v>
                </c:pt>
                <c:pt idx="1855">
                  <c:v>5.1778360596806889</c:v>
                </c:pt>
                <c:pt idx="1856">
                  <c:v>7.5569205753966893</c:v>
                </c:pt>
                <c:pt idx="1857">
                  <c:v>10.131019880606337</c:v>
                </c:pt>
                <c:pt idx="1858">
                  <c:v>16.092676806939782</c:v>
                </c:pt>
                <c:pt idx="1860">
                  <c:v>7.4286750970773916</c:v>
                </c:pt>
                <c:pt idx="1861">
                  <c:v>10.505631766020056</c:v>
                </c:pt>
                <c:pt idx="1863">
                  <c:v>27.795790281548545</c:v>
                </c:pt>
                <c:pt idx="1865">
                  <c:v>15.011478791697183</c:v>
                </c:pt>
                <c:pt idx="1868">
                  <c:v>20.145209453726356</c:v>
                </c:pt>
                <c:pt idx="1869">
                  <c:v>12.265592717772909</c:v>
                </c:pt>
                <c:pt idx="1870">
                  <c:v>7.4443999674324326</c:v>
                </c:pt>
                <c:pt idx="1871">
                  <c:v>35.621791901593625</c:v>
                </c:pt>
                <c:pt idx="1872">
                  <c:v>10.082097996210376</c:v>
                </c:pt>
                <c:pt idx="1874">
                  <c:v>14.741225163680092</c:v>
                </c:pt>
                <c:pt idx="1875">
                  <c:v>16.204345702086371</c:v>
                </c:pt>
                <c:pt idx="1877">
                  <c:v>41.727303099679261</c:v>
                </c:pt>
                <c:pt idx="1881">
                  <c:v>4.8218964606647736</c:v>
                </c:pt>
                <c:pt idx="1882">
                  <c:v>17.751140662839219</c:v>
                </c:pt>
                <c:pt idx="1883">
                  <c:v>10.345228669974309</c:v>
                </c:pt>
                <c:pt idx="1884">
                  <c:v>21.491245574038061</c:v>
                </c:pt>
                <c:pt idx="1885">
                  <c:v>9.3769262487242315</c:v>
                </c:pt>
                <c:pt idx="1886">
                  <c:v>10.977780353769731</c:v>
                </c:pt>
                <c:pt idx="1888">
                  <c:v>3.8206375835239932</c:v>
                </c:pt>
                <c:pt idx="1890">
                  <c:v>17.718504571792671</c:v>
                </c:pt>
                <c:pt idx="1891">
                  <c:v>68.086342939974514</c:v>
                </c:pt>
                <c:pt idx="1892">
                  <c:v>3.9708818933714563</c:v>
                </c:pt>
                <c:pt idx="1893">
                  <c:v>7.132289224557617</c:v>
                </c:pt>
                <c:pt idx="1894">
                  <c:v>10.275837129360827</c:v>
                </c:pt>
                <c:pt idx="1895">
                  <c:v>13.013457634615181</c:v>
                </c:pt>
                <c:pt idx="1897">
                  <c:v>26.927289162210378</c:v>
                </c:pt>
                <c:pt idx="1899">
                  <c:v>5.5537775905255105</c:v>
                </c:pt>
                <c:pt idx="1903">
                  <c:v>18.542300100653772</c:v>
                </c:pt>
                <c:pt idx="1904">
                  <c:v>23.656230919651517</c:v>
                </c:pt>
                <c:pt idx="1906">
                  <c:v>17.653339933886201</c:v>
                </c:pt>
                <c:pt idx="1907">
                  <c:v>6.8951901598681404</c:v>
                </c:pt>
                <c:pt idx="1908">
                  <c:v>9.2305147764607671</c:v>
                </c:pt>
                <c:pt idx="1909">
                  <c:v>6.4905220025067951</c:v>
                </c:pt>
                <c:pt idx="1910">
                  <c:v>12.478255979001245</c:v>
                </c:pt>
                <c:pt idx="1914">
                  <c:v>20.693790461723516</c:v>
                </c:pt>
                <c:pt idx="1915">
                  <c:v>18.339134243056673</c:v>
                </c:pt>
                <c:pt idx="1916">
                  <c:v>9.3442035872942633</c:v>
                </c:pt>
                <c:pt idx="1918">
                  <c:v>8.4675878135192786</c:v>
                </c:pt>
                <c:pt idx="1919">
                  <c:v>18.563210509709116</c:v>
                </c:pt>
                <c:pt idx="1922">
                  <c:v>3.4686262425016134</c:v>
                </c:pt>
                <c:pt idx="1924">
                  <c:v>6.1617651157590068</c:v>
                </c:pt>
                <c:pt idx="1925">
                  <c:v>6.625131733590699</c:v>
                </c:pt>
                <c:pt idx="1926">
                  <c:v>34.572178628778886</c:v>
                </c:pt>
                <c:pt idx="1927">
                  <c:v>32.931202353444526</c:v>
                </c:pt>
                <c:pt idx="1928">
                  <c:v>7.6985160569234958</c:v>
                </c:pt>
                <c:pt idx="1929">
                  <c:v>6.0023524411016709</c:v>
                </c:pt>
                <c:pt idx="1933">
                  <c:v>11.648272602806935</c:v>
                </c:pt>
                <c:pt idx="1934">
                  <c:v>12.955093369152367</c:v>
                </c:pt>
                <c:pt idx="1935">
                  <c:v>23.116333120015771</c:v>
                </c:pt>
                <c:pt idx="1936">
                  <c:v>14.063507729411533</c:v>
                </c:pt>
                <c:pt idx="1940">
                  <c:v>10.453880737501709</c:v>
                </c:pt>
                <c:pt idx="1941">
                  <c:v>8.2577753111913577</c:v>
                </c:pt>
                <c:pt idx="1943">
                  <c:v>6.8865460063260757</c:v>
                </c:pt>
                <c:pt idx="1944">
                  <c:v>36.339472602691018</c:v>
                </c:pt>
                <c:pt idx="1945">
                  <c:v>24.38177643892401</c:v>
                </c:pt>
                <c:pt idx="1946">
                  <c:v>10.758082730219241</c:v>
                </c:pt>
                <c:pt idx="1948">
                  <c:v>17.642516823757855</c:v>
                </c:pt>
                <c:pt idx="1949">
                  <c:v>11.872673090773324</c:v>
                </c:pt>
                <c:pt idx="1951">
                  <c:v>23.87472887726155</c:v>
                </c:pt>
                <c:pt idx="1954">
                  <c:v>6.9906226971106742</c:v>
                </c:pt>
                <c:pt idx="1955">
                  <c:v>12.208164354528019</c:v>
                </c:pt>
                <c:pt idx="1957">
                  <c:v>20.261092955320599</c:v>
                </c:pt>
                <c:pt idx="1958">
                  <c:v>24.006140861549952</c:v>
                </c:pt>
                <c:pt idx="1959">
                  <c:v>23.286047513738332</c:v>
                </c:pt>
                <c:pt idx="1960">
                  <c:v>9.6364556880139407</c:v>
                </c:pt>
                <c:pt idx="1961">
                  <c:v>16.247327670605959</c:v>
                </c:pt>
                <c:pt idx="1962">
                  <c:v>22.087278559262337</c:v>
                </c:pt>
                <c:pt idx="1963">
                  <c:v>6.6988805949335717</c:v>
                </c:pt>
                <c:pt idx="1964">
                  <c:v>11.089671422222494</c:v>
                </c:pt>
                <c:pt idx="1966">
                  <c:v>16.621787469632764</c:v>
                </c:pt>
                <c:pt idx="1967">
                  <c:v>11.324817278342387</c:v>
                </c:pt>
                <c:pt idx="1968">
                  <c:v>15.989376711630168</c:v>
                </c:pt>
                <c:pt idx="1969">
                  <c:v>21.799446545788008</c:v>
                </c:pt>
                <c:pt idx="1970">
                  <c:v>10.699558241209354</c:v>
                </c:pt>
                <c:pt idx="1971">
                  <c:v>2.1879710107270678</c:v>
                </c:pt>
                <c:pt idx="1972">
                  <c:v>4.4170880732905369</c:v>
                </c:pt>
                <c:pt idx="1975">
                  <c:v>9.5284873008656685</c:v>
                </c:pt>
                <c:pt idx="1976">
                  <c:v>34.440996955014988</c:v>
                </c:pt>
                <c:pt idx="1977">
                  <c:v>15.963307246519845</c:v>
                </c:pt>
                <c:pt idx="1979">
                  <c:v>22.2319005122297</c:v>
                </c:pt>
                <c:pt idx="1980">
                  <c:v>14.2382708733965</c:v>
                </c:pt>
                <c:pt idx="1982">
                  <c:v>39.456889661427844</c:v>
                </c:pt>
                <c:pt idx="1983">
                  <c:v>10.356380676944003</c:v>
                </c:pt>
                <c:pt idx="1984">
                  <c:v>7.6305765142121995</c:v>
                </c:pt>
                <c:pt idx="1987">
                  <c:v>12.567522063174364</c:v>
                </c:pt>
                <c:pt idx="1988">
                  <c:v>6.2199125528588599</c:v>
                </c:pt>
                <c:pt idx="1989">
                  <c:v>38.108959222317964</c:v>
                </c:pt>
                <c:pt idx="1990">
                  <c:v>89.765158856590759</c:v>
                </c:pt>
                <c:pt idx="1991">
                  <c:v>13.141366885408475</c:v>
                </c:pt>
                <c:pt idx="1992">
                  <c:v>5.0825573602579821</c:v>
                </c:pt>
                <c:pt idx="1995">
                  <c:v>10.100699721312198</c:v>
                </c:pt>
                <c:pt idx="1996">
                  <c:v>17.478916139670627</c:v>
                </c:pt>
                <c:pt idx="1997">
                  <c:v>13.802071935158697</c:v>
                </c:pt>
                <c:pt idx="1998">
                  <c:v>14.261202023537065</c:v>
                </c:pt>
                <c:pt idx="1999">
                  <c:v>8.9225130499165726</c:v>
                </c:pt>
                <c:pt idx="2000">
                  <c:v>20.625240592103044</c:v>
                </c:pt>
                <c:pt idx="2001">
                  <c:v>22.148336189131161</c:v>
                </c:pt>
                <c:pt idx="2002">
                  <c:v>14.226181025662074</c:v>
                </c:pt>
                <c:pt idx="2003">
                  <c:v>7.0775257770238884</c:v>
                </c:pt>
                <c:pt idx="2004">
                  <c:v>11.488564201823163</c:v>
                </c:pt>
                <c:pt idx="2005">
                  <c:v>2.5591620075312971</c:v>
                </c:pt>
                <c:pt idx="2006">
                  <c:v>18.139836886411995</c:v>
                </c:pt>
                <c:pt idx="2007">
                  <c:v>11.494733826232126</c:v>
                </c:pt>
                <c:pt idx="2010">
                  <c:v>24.104704594306668</c:v>
                </c:pt>
                <c:pt idx="2011">
                  <c:v>25.851118181751382</c:v>
                </c:pt>
                <c:pt idx="2012">
                  <c:v>9.3735750883390114</c:v>
                </c:pt>
                <c:pt idx="2014">
                  <c:v>15.437547272170352</c:v>
                </c:pt>
                <c:pt idx="2015">
                  <c:v>20.359233193563671</c:v>
                </c:pt>
                <c:pt idx="2016">
                  <c:v>22.680289767906121</c:v>
                </c:pt>
                <c:pt idx="2017">
                  <c:v>5.9868825463216968</c:v>
                </c:pt>
                <c:pt idx="2018">
                  <c:v>15.016104581779846</c:v>
                </c:pt>
                <c:pt idx="2019">
                  <c:v>16.466564567645666</c:v>
                </c:pt>
                <c:pt idx="2020">
                  <c:v>12.42389552897931</c:v>
                </c:pt>
                <c:pt idx="2022">
                  <c:v>5.945946992743</c:v>
                </c:pt>
                <c:pt idx="2023">
                  <c:v>9.6931031784299773</c:v>
                </c:pt>
                <c:pt idx="2025">
                  <c:v>11.684223784480475</c:v>
                </c:pt>
                <c:pt idx="2026">
                  <c:v>6.4122284414999839</c:v>
                </c:pt>
                <c:pt idx="2028">
                  <c:v>12.559413295128666</c:v>
                </c:pt>
                <c:pt idx="2029">
                  <c:v>24.877929622935437</c:v>
                </c:pt>
                <c:pt idx="2031">
                  <c:v>12.837067159166166</c:v>
                </c:pt>
                <c:pt idx="2032">
                  <c:v>10.645695410016957</c:v>
                </c:pt>
                <c:pt idx="2035">
                  <c:v>5.9817620058955043</c:v>
                </c:pt>
                <c:pt idx="2036">
                  <c:v>11.780147902261048</c:v>
                </c:pt>
                <c:pt idx="2038">
                  <c:v>9.0151544835381703</c:v>
                </c:pt>
                <c:pt idx="2039">
                  <c:v>8.241082973859049</c:v>
                </c:pt>
                <c:pt idx="2040">
                  <c:v>14.504279867709426</c:v>
                </c:pt>
                <c:pt idx="2041">
                  <c:v>6.8966066406310462</c:v>
                </c:pt>
                <c:pt idx="2042">
                  <c:v>12.568681338015322</c:v>
                </c:pt>
                <c:pt idx="2043">
                  <c:v>5.2008939532768794</c:v>
                </c:pt>
                <c:pt idx="2044">
                  <c:v>14.236410959005239</c:v>
                </c:pt>
                <c:pt idx="2046">
                  <c:v>13.798471364219941</c:v>
                </c:pt>
                <c:pt idx="2047">
                  <c:v>0.50706292575255685</c:v>
                </c:pt>
                <c:pt idx="2050">
                  <c:v>9.6727111373975507</c:v>
                </c:pt>
                <c:pt idx="2051">
                  <c:v>22.518847367659003</c:v>
                </c:pt>
                <c:pt idx="2052">
                  <c:v>21.157825993732292</c:v>
                </c:pt>
                <c:pt idx="2054">
                  <c:v>25.562102178789708</c:v>
                </c:pt>
                <c:pt idx="2055">
                  <c:v>17.822113053096629</c:v>
                </c:pt>
                <c:pt idx="2058">
                  <c:v>7.9061435364752048</c:v>
                </c:pt>
                <c:pt idx="2061">
                  <c:v>8.3943910577673648</c:v>
                </c:pt>
                <c:pt idx="2062">
                  <c:v>7.6348704317972516</c:v>
                </c:pt>
                <c:pt idx="2063">
                  <c:v>51.264115067662111</c:v>
                </c:pt>
                <c:pt idx="2064">
                  <c:v>27.291096309614815</c:v>
                </c:pt>
                <c:pt idx="2065">
                  <c:v>8.9973172240356369</c:v>
                </c:pt>
                <c:pt idx="2068">
                  <c:v>11.700176497645016</c:v>
                </c:pt>
                <c:pt idx="2069">
                  <c:v>14.337155026505407</c:v>
                </c:pt>
                <c:pt idx="2070">
                  <c:v>12.292163285399804</c:v>
                </c:pt>
                <c:pt idx="2071">
                  <c:v>21.162194057910067</c:v>
                </c:pt>
                <c:pt idx="2072">
                  <c:v>13.415633989819423</c:v>
                </c:pt>
                <c:pt idx="2075">
                  <c:v>17.299933445458986</c:v>
                </c:pt>
                <c:pt idx="2079">
                  <c:v>29.358780547643754</c:v>
                </c:pt>
                <c:pt idx="2080">
                  <c:v>17.736606824339724</c:v>
                </c:pt>
                <c:pt idx="2083">
                  <c:v>20.528750242962616</c:v>
                </c:pt>
                <c:pt idx="2084">
                  <c:v>22.213905734158967</c:v>
                </c:pt>
                <c:pt idx="2088">
                  <c:v>16.561031154102622</c:v>
                </c:pt>
                <c:pt idx="2089">
                  <c:v>14.004466738922815</c:v>
                </c:pt>
                <c:pt idx="2092">
                  <c:v>16.620772012148255</c:v>
                </c:pt>
                <c:pt idx="2098">
                  <c:v>19.88634113722512</c:v>
                </c:pt>
                <c:pt idx="2099">
                  <c:v>18.762306216134355</c:v>
                </c:pt>
                <c:pt idx="2102">
                  <c:v>26.89042539783572</c:v>
                </c:pt>
                <c:pt idx="2103">
                  <c:v>14.632190453447041</c:v>
                </c:pt>
                <c:pt idx="2105">
                  <c:v>50.045486461072763</c:v>
                </c:pt>
                <c:pt idx="2107">
                  <c:v>8.9950905723697723</c:v>
                </c:pt>
                <c:pt idx="2108">
                  <c:v>23.84455412309044</c:v>
                </c:pt>
                <c:pt idx="2113">
                  <c:v>29.380326143067002</c:v>
                </c:pt>
                <c:pt idx="2114">
                  <c:v>10.996714027347075</c:v>
                </c:pt>
                <c:pt idx="2115">
                  <c:v>17.508029492036471</c:v>
                </c:pt>
                <c:pt idx="2116">
                  <c:v>22.866191928038742</c:v>
                </c:pt>
                <c:pt idx="2117">
                  <c:v>8.0169980368103495</c:v>
                </c:pt>
                <c:pt idx="2119">
                  <c:v>10.380149823654634</c:v>
                </c:pt>
                <c:pt idx="2122">
                  <c:v>13.237964820973321</c:v>
                </c:pt>
                <c:pt idx="2124">
                  <c:v>11.212333326093606</c:v>
                </c:pt>
                <c:pt idx="2125">
                  <c:v>8.5396293588003775</c:v>
                </c:pt>
                <c:pt idx="2126">
                  <c:v>14.874497857607066</c:v>
                </c:pt>
                <c:pt idx="2127">
                  <c:v>7.8962192426074216</c:v>
                </c:pt>
                <c:pt idx="2128">
                  <c:v>10.415996077826117</c:v>
                </c:pt>
                <c:pt idx="2129">
                  <c:v>29.20122915543709</c:v>
                </c:pt>
                <c:pt idx="2130">
                  <c:v>20.556879677773402</c:v>
                </c:pt>
                <c:pt idx="2138">
                  <c:v>61.311652760105716</c:v>
                </c:pt>
                <c:pt idx="2142">
                  <c:v>9.2922166903558168</c:v>
                </c:pt>
                <c:pt idx="2144">
                  <c:v>23.235638008161057</c:v>
                </c:pt>
                <c:pt idx="2145">
                  <c:v>9.3920575160031081</c:v>
                </c:pt>
                <c:pt idx="2147">
                  <c:v>14.338914813880601</c:v>
                </c:pt>
                <c:pt idx="2148">
                  <c:v>7.1970712347480132</c:v>
                </c:pt>
                <c:pt idx="2152">
                  <c:v>55.228247158820231</c:v>
                </c:pt>
                <c:pt idx="2153">
                  <c:v>7.8957683586969738</c:v>
                </c:pt>
                <c:pt idx="2155">
                  <c:v>37.141027794575358</c:v>
                </c:pt>
                <c:pt idx="2158">
                  <c:v>6.3240736872793759</c:v>
                </c:pt>
                <c:pt idx="2160">
                  <c:v>14.413247543901528</c:v>
                </c:pt>
                <c:pt idx="2161">
                  <c:v>15.565222435242138</c:v>
                </c:pt>
                <c:pt idx="2165">
                  <c:v>5.0729830401761227</c:v>
                </c:pt>
                <c:pt idx="2168">
                  <c:v>25.092879099482868</c:v>
                </c:pt>
                <c:pt idx="2170">
                  <c:v>27.799507872754521</c:v>
                </c:pt>
                <c:pt idx="2171">
                  <c:v>18.44430312788883</c:v>
                </c:pt>
                <c:pt idx="2172">
                  <c:v>17.312895995548722</c:v>
                </c:pt>
                <c:pt idx="2174">
                  <c:v>8.5064996429580493</c:v>
                </c:pt>
                <c:pt idx="2180">
                  <c:v>13.830169862900691</c:v>
                </c:pt>
                <c:pt idx="2181">
                  <c:v>31.593107240120951</c:v>
                </c:pt>
                <c:pt idx="2182">
                  <c:v>19.303057419907116</c:v>
                </c:pt>
                <c:pt idx="2183">
                  <c:v>9.9643564718668589</c:v>
                </c:pt>
                <c:pt idx="2184">
                  <c:v>34.995032364991388</c:v>
                </c:pt>
                <c:pt idx="2187">
                  <c:v>15.373986623547284</c:v>
                </c:pt>
                <c:pt idx="2190">
                  <c:v>33.44333783672878</c:v>
                </c:pt>
                <c:pt idx="2191">
                  <c:v>11.749568206853308</c:v>
                </c:pt>
                <c:pt idx="2194">
                  <c:v>5.135554704023984</c:v>
                </c:pt>
                <c:pt idx="2197">
                  <c:v>5.6237023585697692</c:v>
                </c:pt>
                <c:pt idx="2199">
                  <c:v>7.8284464501350142</c:v>
                </c:pt>
                <c:pt idx="2200">
                  <c:v>7.944152832431568</c:v>
                </c:pt>
                <c:pt idx="2201">
                  <c:v>7.0785118347161724</c:v>
                </c:pt>
                <c:pt idx="2202">
                  <c:v>8.3534338667836057</c:v>
                </c:pt>
                <c:pt idx="2209">
                  <c:v>21.394677902098284</c:v>
                </c:pt>
                <c:pt idx="2212">
                  <c:v>13.085810438280779</c:v>
                </c:pt>
                <c:pt idx="2217">
                  <c:v>67.716879014136239</c:v>
                </c:pt>
                <c:pt idx="2218">
                  <c:v>23.321914685158465</c:v>
                </c:pt>
                <c:pt idx="2219">
                  <c:v>13.280300181574761</c:v>
                </c:pt>
                <c:pt idx="2221">
                  <c:v>29.989972323628727</c:v>
                </c:pt>
                <c:pt idx="2223">
                  <c:v>28.798719782293741</c:v>
                </c:pt>
                <c:pt idx="2225">
                  <c:v>43.652268065915884</c:v>
                </c:pt>
                <c:pt idx="2231">
                  <c:v>12.848407425176084</c:v>
                </c:pt>
                <c:pt idx="2232">
                  <c:v>19.541539302894069</c:v>
                </c:pt>
                <c:pt idx="2237">
                  <c:v>25.24874040221944</c:v>
                </c:pt>
                <c:pt idx="2239">
                  <c:v>28.920590269597245</c:v>
                </c:pt>
                <c:pt idx="2243">
                  <c:v>7.1546803800818584</c:v>
                </c:pt>
                <c:pt idx="2247">
                  <c:v>18.05373913583394</c:v>
                </c:pt>
                <c:pt idx="2249">
                  <c:v>11.954274969457593</c:v>
                </c:pt>
                <c:pt idx="2252">
                  <c:v>16.92318017355695</c:v>
                </c:pt>
                <c:pt idx="2253">
                  <c:v>18.194278580085374</c:v>
                </c:pt>
                <c:pt idx="2255">
                  <c:v>15.1452608251042</c:v>
                </c:pt>
                <c:pt idx="2259">
                  <c:v>10.637617815298309</c:v>
                </c:pt>
                <c:pt idx="2260">
                  <c:v>19.351404618733149</c:v>
                </c:pt>
                <c:pt idx="2261">
                  <c:v>16.058051858767733</c:v>
                </c:pt>
                <c:pt idx="2262">
                  <c:v>6.789290606190046</c:v>
                </c:pt>
                <c:pt idx="2264">
                  <c:v>12.537110682048761</c:v>
                </c:pt>
                <c:pt idx="2265">
                  <c:v>10.558536147943069</c:v>
                </c:pt>
                <c:pt idx="2266">
                  <c:v>19.026698860416865</c:v>
                </c:pt>
                <c:pt idx="2267">
                  <c:v>41.870553310566685</c:v>
                </c:pt>
                <c:pt idx="2270">
                  <c:v>29.777439936457085</c:v>
                </c:pt>
                <c:pt idx="2271">
                  <c:v>6.0428817261224932</c:v>
                </c:pt>
                <c:pt idx="2273">
                  <c:v>41.042334607030597</c:v>
                </c:pt>
                <c:pt idx="2275">
                  <c:v>29.377355768763174</c:v>
                </c:pt>
                <c:pt idx="2276">
                  <c:v>14.477884281101232</c:v>
                </c:pt>
                <c:pt idx="2282">
                  <c:v>3.6827323871584468</c:v>
                </c:pt>
                <c:pt idx="2283">
                  <c:v>15.233822047263493</c:v>
                </c:pt>
                <c:pt idx="2287">
                  <c:v>24.095141341518218</c:v>
                </c:pt>
                <c:pt idx="2293">
                  <c:v>11.869599630406546</c:v>
                </c:pt>
                <c:pt idx="2298">
                  <c:v>20.094183616240954</c:v>
                </c:pt>
                <c:pt idx="2307">
                  <c:v>17.677176415096579</c:v>
                </c:pt>
                <c:pt idx="2314">
                  <c:v>8.6630153979909164</c:v>
                </c:pt>
                <c:pt idx="2316">
                  <c:v>3.1730284247168172</c:v>
                </c:pt>
                <c:pt idx="2317">
                  <c:v>3.4964721687046554</c:v>
                </c:pt>
                <c:pt idx="2318">
                  <c:v>3.7626819095168003</c:v>
                </c:pt>
                <c:pt idx="2319">
                  <c:v>4.9263133439145221</c:v>
                </c:pt>
                <c:pt idx="2320">
                  <c:v>8.8613146091770929</c:v>
                </c:pt>
                <c:pt idx="2321">
                  <c:v>9.3945890176549174</c:v>
                </c:pt>
                <c:pt idx="2322">
                  <c:v>19.463064835615455</c:v>
                </c:pt>
                <c:pt idx="2323">
                  <c:v>17.346752999138126</c:v>
                </c:pt>
                <c:pt idx="2325">
                  <c:v>19.865573782624168</c:v>
                </c:pt>
                <c:pt idx="2327">
                  <c:v>54.895299801402139</c:v>
                </c:pt>
                <c:pt idx="2328">
                  <c:v>12.915488041132559</c:v>
                </c:pt>
                <c:pt idx="2329">
                  <c:v>16.954286213982691</c:v>
                </c:pt>
                <c:pt idx="2330">
                  <c:v>11.866279829963108</c:v>
                </c:pt>
                <c:pt idx="2331">
                  <c:v>21.246843744359094</c:v>
                </c:pt>
                <c:pt idx="2336">
                  <c:v>16.15657341522336</c:v>
                </c:pt>
                <c:pt idx="2340">
                  <c:v>8.9729432370361408</c:v>
                </c:pt>
                <c:pt idx="2344">
                  <c:v>18.057528150182904</c:v>
                </c:pt>
                <c:pt idx="2345">
                  <c:v>24.015416903936082</c:v>
                </c:pt>
                <c:pt idx="2346">
                  <c:v>18.922047496511279</c:v>
                </c:pt>
                <c:pt idx="2347">
                  <c:v>26.36531571206946</c:v>
                </c:pt>
                <c:pt idx="2348">
                  <c:v>22.101503920216672</c:v>
                </c:pt>
                <c:pt idx="2349">
                  <c:v>12.805346743909068</c:v>
                </c:pt>
                <c:pt idx="2350">
                  <c:v>24.597705786823369</c:v>
                </c:pt>
                <c:pt idx="2354">
                  <c:v>20.4364261916316</c:v>
                </c:pt>
                <c:pt idx="2355">
                  <c:v>6.8471130472631705</c:v>
                </c:pt>
                <c:pt idx="2357">
                  <c:v>4.9063357494160451</c:v>
                </c:pt>
                <c:pt idx="2361">
                  <c:v>4.7814578763808839</c:v>
                </c:pt>
                <c:pt idx="2362">
                  <c:v>12.678661530796784</c:v>
                </c:pt>
                <c:pt idx="2363">
                  <c:v>7.2026974771094361</c:v>
                </c:pt>
                <c:pt idx="2364">
                  <c:v>16.174065482705124</c:v>
                </c:pt>
                <c:pt idx="2366">
                  <c:v>1.987408316151154</c:v>
                </c:pt>
                <c:pt idx="2367">
                  <c:v>6.5781791335519939</c:v>
                </c:pt>
                <c:pt idx="2369">
                  <c:v>11.678099788856668</c:v>
                </c:pt>
                <c:pt idx="2371">
                  <c:v>7.5782280420930093</c:v>
                </c:pt>
                <c:pt idx="2372">
                  <c:v>7.3722000989406924</c:v>
                </c:pt>
                <c:pt idx="2374">
                  <c:v>20.413310925687117</c:v>
                </c:pt>
                <c:pt idx="2375">
                  <c:v>20.550901974249712</c:v>
                </c:pt>
                <c:pt idx="2376">
                  <c:v>11.757510480426694</c:v>
                </c:pt>
                <c:pt idx="2377">
                  <c:v>30.456567740086339</c:v>
                </c:pt>
                <c:pt idx="2378">
                  <c:v>6.0549114460877087</c:v>
                </c:pt>
                <c:pt idx="2381">
                  <c:v>9.4569053719519811</c:v>
                </c:pt>
                <c:pt idx="2385">
                  <c:v>7.8943488828178223</c:v>
                </c:pt>
                <c:pt idx="2386">
                  <c:v>9.6371628996814813</c:v>
                </c:pt>
                <c:pt idx="2389">
                  <c:v>12.724445846762384</c:v>
                </c:pt>
                <c:pt idx="2390">
                  <c:v>5.3331031297948064</c:v>
                </c:pt>
                <c:pt idx="2391">
                  <c:v>2.3262709217364614</c:v>
                </c:pt>
                <c:pt idx="2392">
                  <c:v>10.574149858971136</c:v>
                </c:pt>
                <c:pt idx="2395">
                  <c:v>7.2397630843626475</c:v>
                </c:pt>
                <c:pt idx="2396">
                  <c:v>4.2138273997358935</c:v>
                </c:pt>
                <c:pt idx="2397">
                  <c:v>3.4584674479332285</c:v>
                </c:pt>
                <c:pt idx="2398">
                  <c:v>5.7994204191533134</c:v>
                </c:pt>
                <c:pt idx="2399">
                  <c:v>10.966878607337858</c:v>
                </c:pt>
                <c:pt idx="2401">
                  <c:v>24.083535281166622</c:v>
                </c:pt>
                <c:pt idx="2402">
                  <c:v>4.8945742632413456</c:v>
                </c:pt>
                <c:pt idx="2403">
                  <c:v>7.7705914457910845</c:v>
                </c:pt>
                <c:pt idx="2404">
                  <c:v>4.2820034665570654</c:v>
                </c:pt>
                <c:pt idx="2405">
                  <c:v>10.386852268050015</c:v>
                </c:pt>
                <c:pt idx="2406">
                  <c:v>19.18468126100661</c:v>
                </c:pt>
                <c:pt idx="2407">
                  <c:v>8.8290705431140601</c:v>
                </c:pt>
                <c:pt idx="2408">
                  <c:v>5.8032325493573627</c:v>
                </c:pt>
                <c:pt idx="2412">
                  <c:v>4.3906244385413258</c:v>
                </c:pt>
                <c:pt idx="2413">
                  <c:v>6.8729543215568771</c:v>
                </c:pt>
                <c:pt idx="2414">
                  <c:v>20.796579553031663</c:v>
                </c:pt>
                <c:pt idx="2415">
                  <c:v>6.4366114681602538</c:v>
                </c:pt>
                <c:pt idx="2416">
                  <c:v>20.960453582009162</c:v>
                </c:pt>
                <c:pt idx="2419">
                  <c:v>5.5467367734704736</c:v>
                </c:pt>
                <c:pt idx="2420">
                  <c:v>0.99632574979342126</c:v>
                </c:pt>
                <c:pt idx="2421">
                  <c:v>16.349127313104649</c:v>
                </c:pt>
                <c:pt idx="2423">
                  <c:v>10.145388685934934</c:v>
                </c:pt>
                <c:pt idx="2424">
                  <c:v>2.5159101218517144</c:v>
                </c:pt>
                <c:pt idx="2425">
                  <c:v>18.678595174140337</c:v>
                </c:pt>
                <c:pt idx="2426">
                  <c:v>15.449279682846667</c:v>
                </c:pt>
                <c:pt idx="2427">
                  <c:v>7.2607274392354633</c:v>
                </c:pt>
                <c:pt idx="2430">
                  <c:v>24.445287988002217</c:v>
                </c:pt>
                <c:pt idx="2431">
                  <c:v>14.323716480210564</c:v>
                </c:pt>
                <c:pt idx="2437">
                  <c:v>15.488746460775774</c:v>
                </c:pt>
                <c:pt idx="2438">
                  <c:v>37.2848296539348</c:v>
                </c:pt>
                <c:pt idx="2439">
                  <c:v>5.5974879430229549</c:v>
                </c:pt>
                <c:pt idx="2443">
                  <c:v>13.236953666267404</c:v>
                </c:pt>
                <c:pt idx="2445">
                  <c:v>9.0913975557577871</c:v>
                </c:pt>
                <c:pt idx="2446">
                  <c:v>5.6825532112432988</c:v>
                </c:pt>
                <c:pt idx="2449">
                  <c:v>7.7792229154723422</c:v>
                </c:pt>
                <c:pt idx="2450">
                  <c:v>5.3887815621347448</c:v>
                </c:pt>
                <c:pt idx="2451">
                  <c:v>6.6668949542071587</c:v>
                </c:pt>
                <c:pt idx="2452">
                  <c:v>42.730723842951363</c:v>
                </c:pt>
                <c:pt idx="2453">
                  <c:v>10.150708923621339</c:v>
                </c:pt>
                <c:pt idx="2454">
                  <c:v>12.411152733322767</c:v>
                </c:pt>
                <c:pt idx="2455">
                  <c:v>5.705218011728177</c:v>
                </c:pt>
                <c:pt idx="2456">
                  <c:v>8.3601355245347104</c:v>
                </c:pt>
                <c:pt idx="2457">
                  <c:v>27.82122747595508</c:v>
                </c:pt>
                <c:pt idx="2459">
                  <c:v>7.0245758684519526</c:v>
                </c:pt>
                <c:pt idx="2460">
                  <c:v>17.302455227484238</c:v>
                </c:pt>
                <c:pt idx="2461">
                  <c:v>5.7306639769850936</c:v>
                </c:pt>
                <c:pt idx="2462">
                  <c:v>18.416028933665128</c:v>
                </c:pt>
                <c:pt idx="2463">
                  <c:v>35.999936306916716</c:v>
                </c:pt>
                <c:pt idx="2464">
                  <c:v>5.975591277490647</c:v>
                </c:pt>
                <c:pt idx="2465">
                  <c:v>29.453967524654889</c:v>
                </c:pt>
                <c:pt idx="2466">
                  <c:v>22.746181197344558</c:v>
                </c:pt>
                <c:pt idx="2467">
                  <c:v>11.230277110716322</c:v>
                </c:pt>
                <c:pt idx="2469">
                  <c:v>13.1634964136368</c:v>
                </c:pt>
                <c:pt idx="2472">
                  <c:v>27.482378236916038</c:v>
                </c:pt>
                <c:pt idx="2474">
                  <c:v>4.8087692940041959</c:v>
                </c:pt>
                <c:pt idx="2476">
                  <c:v>4.2008874897706816</c:v>
                </c:pt>
                <c:pt idx="2477">
                  <c:v>29.461096883068848</c:v>
                </c:pt>
                <c:pt idx="2479">
                  <c:v>8.841028332607868</c:v>
                </c:pt>
                <c:pt idx="2480">
                  <c:v>5.9284809332277142</c:v>
                </c:pt>
                <c:pt idx="2481">
                  <c:v>7.4657481456511192</c:v>
                </c:pt>
                <c:pt idx="2482">
                  <c:v>14.271857017723189</c:v>
                </c:pt>
                <c:pt idx="2483">
                  <c:v>3.0940191731207065</c:v>
                </c:pt>
                <c:pt idx="2484">
                  <c:v>15.495298474231017</c:v>
                </c:pt>
                <c:pt idx="2485">
                  <c:v>11.758617244032314</c:v>
                </c:pt>
                <c:pt idx="2490">
                  <c:v>73.854370430265575</c:v>
                </c:pt>
                <c:pt idx="2501">
                  <c:v>8.5073766963303985</c:v>
                </c:pt>
                <c:pt idx="2505">
                  <c:v>17.180214406986288</c:v>
                </c:pt>
                <c:pt idx="2507">
                  <c:v>8.8929846767949847</c:v>
                </c:pt>
                <c:pt idx="2509">
                  <c:v>8.2790937945231793</c:v>
                </c:pt>
                <c:pt idx="2514">
                  <c:v>25.084758707751202</c:v>
                </c:pt>
                <c:pt idx="2515">
                  <c:v>26.6451964732044</c:v>
                </c:pt>
                <c:pt idx="2516">
                  <c:v>7.1037829420800698</c:v>
                </c:pt>
                <c:pt idx="2517">
                  <c:v>10.50211815002203</c:v>
                </c:pt>
                <c:pt idx="2518">
                  <c:v>16.975405982372269</c:v>
                </c:pt>
                <c:pt idx="2519">
                  <c:v>13.679665813528061</c:v>
                </c:pt>
                <c:pt idx="2521">
                  <c:v>25.158357311148389</c:v>
                </c:pt>
                <c:pt idx="2522">
                  <c:v>11.343342484613824</c:v>
                </c:pt>
                <c:pt idx="2523">
                  <c:v>15.686484918912416</c:v>
                </c:pt>
                <c:pt idx="2525">
                  <c:v>14.240157604756403</c:v>
                </c:pt>
                <c:pt idx="2526">
                  <c:v>12.898246452512769</c:v>
                </c:pt>
                <c:pt idx="2528">
                  <c:v>8.4971476577596015</c:v>
                </c:pt>
                <c:pt idx="2529">
                  <c:v>12.699592693720993</c:v>
                </c:pt>
                <c:pt idx="2531">
                  <c:v>9.8452617218603606</c:v>
                </c:pt>
                <c:pt idx="2533">
                  <c:v>22.128697050752614</c:v>
                </c:pt>
                <c:pt idx="2534">
                  <c:v>4.3076179308319897</c:v>
                </c:pt>
                <c:pt idx="2535">
                  <c:v>5.2596459321545019</c:v>
                </c:pt>
                <c:pt idx="2536">
                  <c:v>11.416123415088949</c:v>
                </c:pt>
                <c:pt idx="2537">
                  <c:v>4.4573204546147389</c:v>
                </c:pt>
                <c:pt idx="2539">
                  <c:v>5.3985733625710575</c:v>
                </c:pt>
                <c:pt idx="2540">
                  <c:v>12.889842044377648</c:v>
                </c:pt>
                <c:pt idx="2541">
                  <c:v>26.849673810185077</c:v>
                </c:pt>
                <c:pt idx="2542">
                  <c:v>6.3834667657598665</c:v>
                </c:pt>
                <c:pt idx="2543">
                  <c:v>3.1735625206790417</c:v>
                </c:pt>
                <c:pt idx="2544">
                  <c:v>16.024815607043671</c:v>
                </c:pt>
                <c:pt idx="2546">
                  <c:v>6.3892814983160529</c:v>
                </c:pt>
                <c:pt idx="2547">
                  <c:v>4.8040847417254593</c:v>
                </c:pt>
                <c:pt idx="2549">
                  <c:v>10.53085201179513</c:v>
                </c:pt>
                <c:pt idx="2550">
                  <c:v>13.834940528011785</c:v>
                </c:pt>
                <c:pt idx="2552">
                  <c:v>8.3651212134333122</c:v>
                </c:pt>
                <c:pt idx="2553">
                  <c:v>16.923165304031791</c:v>
                </c:pt>
                <c:pt idx="2554">
                  <c:v>6.5519787507972671</c:v>
                </c:pt>
                <c:pt idx="2558">
                  <c:v>16.521965693377538</c:v>
                </c:pt>
                <c:pt idx="2561">
                  <c:v>16.451350468217509</c:v>
                </c:pt>
                <c:pt idx="2562">
                  <c:v>8.5314576801677386</c:v>
                </c:pt>
                <c:pt idx="2563">
                  <c:v>7.5756029017525508</c:v>
                </c:pt>
                <c:pt idx="2564">
                  <c:v>21.820953266729337</c:v>
                </c:pt>
                <c:pt idx="2565">
                  <c:v>17.65370256582376</c:v>
                </c:pt>
                <c:pt idx="2567">
                  <c:v>20.917124093414643</c:v>
                </c:pt>
                <c:pt idx="2571">
                  <c:v>23.118148371522565</c:v>
                </c:pt>
                <c:pt idx="2577">
                  <c:v>18.379431914561639</c:v>
                </c:pt>
                <c:pt idx="2580">
                  <c:v>6.725953170228582</c:v>
                </c:pt>
                <c:pt idx="2581">
                  <c:v>29.873506583493796</c:v>
                </c:pt>
                <c:pt idx="2586">
                  <c:v>16.441336169923449</c:v>
                </c:pt>
                <c:pt idx="2591">
                  <c:v>28.185096021122085</c:v>
                </c:pt>
                <c:pt idx="2594">
                  <c:v>1.3707401210074652</c:v>
                </c:pt>
                <c:pt idx="2600">
                  <c:v>30.368901816578024</c:v>
                </c:pt>
                <c:pt idx="2601">
                  <c:v>14.4030659285929</c:v>
                </c:pt>
                <c:pt idx="2603">
                  <c:v>34.071203448117572</c:v>
                </c:pt>
                <c:pt idx="2605">
                  <c:v>19.305004125903537</c:v>
                </c:pt>
                <c:pt idx="2610">
                  <c:v>18.669217790595379</c:v>
                </c:pt>
                <c:pt idx="2612">
                  <c:v>19.339877056253073</c:v>
                </c:pt>
                <c:pt idx="2613">
                  <c:v>7.8055973257028395</c:v>
                </c:pt>
                <c:pt idx="2615">
                  <c:v>13.951396621429202</c:v>
                </c:pt>
                <c:pt idx="2616">
                  <c:v>17.963740859204989</c:v>
                </c:pt>
                <c:pt idx="2617">
                  <c:v>17.005999525455483</c:v>
                </c:pt>
                <c:pt idx="2618">
                  <c:v>11.260184694565398</c:v>
                </c:pt>
                <c:pt idx="2619">
                  <c:v>10.785064157976281</c:v>
                </c:pt>
                <c:pt idx="2620">
                  <c:v>16.994921709711949</c:v>
                </c:pt>
                <c:pt idx="2622">
                  <c:v>51.781549319666532</c:v>
                </c:pt>
                <c:pt idx="2623">
                  <c:v>12.381386752026758</c:v>
                </c:pt>
                <c:pt idx="2624">
                  <c:v>8.9488464226055182</c:v>
                </c:pt>
                <c:pt idx="2625">
                  <c:v>7.8186043891084429</c:v>
                </c:pt>
                <c:pt idx="2641">
                  <c:v>29.156379969522945</c:v>
                </c:pt>
                <c:pt idx="2644">
                  <c:v>20.894407923928906</c:v>
                </c:pt>
                <c:pt idx="2645">
                  <c:v>46.849541564214931</c:v>
                </c:pt>
                <c:pt idx="2646">
                  <c:v>1.8651034178592496</c:v>
                </c:pt>
                <c:pt idx="2647">
                  <c:v>25.086343839040897</c:v>
                </c:pt>
                <c:pt idx="2648">
                  <c:v>19.860558982562935</c:v>
                </c:pt>
                <c:pt idx="2649">
                  <c:v>6.8207169905508094</c:v>
                </c:pt>
                <c:pt idx="2654">
                  <c:v>11.296741690209751</c:v>
                </c:pt>
                <c:pt idx="2657">
                  <c:v>50.345236402868352</c:v>
                </c:pt>
                <c:pt idx="2658">
                  <c:v>0.98299727281170901</c:v>
                </c:pt>
                <c:pt idx="2661">
                  <c:v>20.359250623959184</c:v>
                </c:pt>
                <c:pt idx="2662">
                  <c:v>29.768164768369974</c:v>
                </c:pt>
                <c:pt idx="2666">
                  <c:v>30.9447923303943</c:v>
                </c:pt>
                <c:pt idx="2669">
                  <c:v>15.825249111852552</c:v>
                </c:pt>
                <c:pt idx="2674">
                  <c:v>31.674982394265523</c:v>
                </c:pt>
                <c:pt idx="2677">
                  <c:v>13.573088982157113</c:v>
                </c:pt>
                <c:pt idx="2678">
                  <c:v>4.1489891640933729</c:v>
                </c:pt>
                <c:pt idx="2679">
                  <c:v>30.198128938816073</c:v>
                </c:pt>
                <c:pt idx="2684">
                  <c:v>19.695832760144448</c:v>
                </c:pt>
                <c:pt idx="2694">
                  <c:v>34.817607546939634</c:v>
                </c:pt>
                <c:pt idx="2701">
                  <c:v>19.394956320809246</c:v>
                </c:pt>
                <c:pt idx="2703">
                  <c:v>36.925941282268838</c:v>
                </c:pt>
                <c:pt idx="2713">
                  <c:v>14.798519997455015</c:v>
                </c:pt>
                <c:pt idx="2734">
                  <c:v>20.521307437577228</c:v>
                </c:pt>
                <c:pt idx="2735">
                  <c:v>26.696757352474886</c:v>
                </c:pt>
                <c:pt idx="2736">
                  <c:v>17.870818377886518</c:v>
                </c:pt>
                <c:pt idx="2737">
                  <c:v>16.112758036426499</c:v>
                </c:pt>
                <c:pt idx="2738">
                  <c:v>24.770689832433963</c:v>
                </c:pt>
                <c:pt idx="2746">
                  <c:v>28.780517412061336</c:v>
                </c:pt>
                <c:pt idx="2750">
                  <c:v>36.127966345137295</c:v>
                </c:pt>
                <c:pt idx="2751">
                  <c:v>24.921621244145729</c:v>
                </c:pt>
                <c:pt idx="2753">
                  <c:v>6.0727163914564182</c:v>
                </c:pt>
                <c:pt idx="2754">
                  <c:v>3.9085586496577611</c:v>
                </c:pt>
                <c:pt idx="2755">
                  <c:v>9.0031812348499471</c:v>
                </c:pt>
                <c:pt idx="2759">
                  <c:v>40.635321289429093</c:v>
                </c:pt>
                <c:pt idx="2760">
                  <c:v>4.0660517706333508</c:v>
                </c:pt>
                <c:pt idx="2762">
                  <c:v>3.4710890855975949</c:v>
                </c:pt>
                <c:pt idx="2763">
                  <c:v>6.1086132316965323</c:v>
                </c:pt>
                <c:pt idx="2766">
                  <c:v>4.3355866527627374</c:v>
                </c:pt>
                <c:pt idx="2767">
                  <c:v>37.165507865714808</c:v>
                </c:pt>
                <c:pt idx="2768">
                  <c:v>30.020431681148118</c:v>
                </c:pt>
                <c:pt idx="2769">
                  <c:v>5.836105478099026</c:v>
                </c:pt>
                <c:pt idx="2772">
                  <c:v>23.59402317671017</c:v>
                </c:pt>
                <c:pt idx="2775">
                  <c:v>15.237293921104209</c:v>
                </c:pt>
                <c:pt idx="2776">
                  <c:v>12.462967973350118</c:v>
                </c:pt>
                <c:pt idx="2779">
                  <c:v>29.704436076693597</c:v>
                </c:pt>
                <c:pt idx="2780">
                  <c:v>13.436912540472187</c:v>
                </c:pt>
                <c:pt idx="2781">
                  <c:v>38.149401352426906</c:v>
                </c:pt>
                <c:pt idx="2782">
                  <c:v>23.983350933925035</c:v>
                </c:pt>
                <c:pt idx="2784">
                  <c:v>18.112574774213289</c:v>
                </c:pt>
                <c:pt idx="2786">
                  <c:v>13.594984871842918</c:v>
                </c:pt>
                <c:pt idx="2787">
                  <c:v>6.5622083436930057</c:v>
                </c:pt>
                <c:pt idx="2791">
                  <c:v>6.4618489470757989</c:v>
                </c:pt>
                <c:pt idx="2792">
                  <c:v>22.949095641155388</c:v>
                </c:pt>
                <c:pt idx="2796">
                  <c:v>28.024831933372635</c:v>
                </c:pt>
                <c:pt idx="2802">
                  <c:v>27.40094446210966</c:v>
                </c:pt>
                <c:pt idx="2803">
                  <c:v>15.389209955925159</c:v>
                </c:pt>
                <c:pt idx="2804">
                  <c:v>15.692889475569022</c:v>
                </c:pt>
                <c:pt idx="2805">
                  <c:v>5.4184230306828933</c:v>
                </c:pt>
                <c:pt idx="2806">
                  <c:v>16.741774186644047</c:v>
                </c:pt>
                <c:pt idx="2808">
                  <c:v>15.804607842391086</c:v>
                </c:pt>
                <c:pt idx="2809">
                  <c:v>27.511651028126639</c:v>
                </c:pt>
                <c:pt idx="2810">
                  <c:v>12.032019412464207</c:v>
                </c:pt>
                <c:pt idx="2813">
                  <c:v>36.224550248116699</c:v>
                </c:pt>
                <c:pt idx="2814">
                  <c:v>34.762457139228118</c:v>
                </c:pt>
                <c:pt idx="2815">
                  <c:v>13.435300173112259</c:v>
                </c:pt>
                <c:pt idx="2816">
                  <c:v>16.905683251134132</c:v>
                </c:pt>
                <c:pt idx="2819">
                  <c:v>23.789561179349072</c:v>
                </c:pt>
                <c:pt idx="2820">
                  <c:v>6.6037925878331825</c:v>
                </c:pt>
                <c:pt idx="2822">
                  <c:v>37.052246774926722</c:v>
                </c:pt>
                <c:pt idx="2823">
                  <c:v>22.206364661941972</c:v>
                </c:pt>
                <c:pt idx="2826">
                  <c:v>13.843991122456945</c:v>
                </c:pt>
                <c:pt idx="2828">
                  <c:v>22.719936405583738</c:v>
                </c:pt>
                <c:pt idx="2832">
                  <c:v>16.139735577478078</c:v>
                </c:pt>
                <c:pt idx="2833">
                  <c:v>10.857157928912962</c:v>
                </c:pt>
                <c:pt idx="2834">
                  <c:v>20.029762513057101</c:v>
                </c:pt>
                <c:pt idx="2837">
                  <c:v>24.037352793660975</c:v>
                </c:pt>
                <c:pt idx="2838">
                  <c:v>5.4779038948085583</c:v>
                </c:pt>
                <c:pt idx="2839">
                  <c:v>11.376694221691183</c:v>
                </c:pt>
                <c:pt idx="2841">
                  <c:v>12.700919201754553</c:v>
                </c:pt>
                <c:pt idx="2842">
                  <c:v>20.56187169643902</c:v>
                </c:pt>
                <c:pt idx="2844">
                  <c:v>7.5285290497604702</c:v>
                </c:pt>
                <c:pt idx="2845">
                  <c:v>22.149473686687948</c:v>
                </c:pt>
                <c:pt idx="2847">
                  <c:v>20.459229554124267</c:v>
                </c:pt>
                <c:pt idx="2851">
                  <c:v>4.8821578992630457</c:v>
                </c:pt>
                <c:pt idx="2854">
                  <c:v>14.472165114015375</c:v>
                </c:pt>
                <c:pt idx="2855">
                  <c:v>7.3990441639656455</c:v>
                </c:pt>
                <c:pt idx="2857">
                  <c:v>2.6751958342195272</c:v>
                </c:pt>
                <c:pt idx="2858">
                  <c:v>20.557104054759971</c:v>
                </c:pt>
                <c:pt idx="2860">
                  <c:v>16.358680879476715</c:v>
                </c:pt>
                <c:pt idx="2862">
                  <c:v>13.254956471926649</c:v>
                </c:pt>
                <c:pt idx="2863">
                  <c:v>9.9817573222748521</c:v>
                </c:pt>
                <c:pt idx="2864">
                  <c:v>2.7248343155366324</c:v>
                </c:pt>
                <c:pt idx="2865">
                  <c:v>10.232008001098361</c:v>
                </c:pt>
                <c:pt idx="2866">
                  <c:v>7.2190579017166465</c:v>
                </c:pt>
                <c:pt idx="2867">
                  <c:v>4.555858788103202</c:v>
                </c:pt>
                <c:pt idx="2868">
                  <c:v>3.82389492555482</c:v>
                </c:pt>
                <c:pt idx="2874">
                  <c:v>10.552706936702755</c:v>
                </c:pt>
                <c:pt idx="2875">
                  <c:v>4.342318456122916</c:v>
                </c:pt>
                <c:pt idx="2876">
                  <c:v>3.4715437612880105</c:v>
                </c:pt>
                <c:pt idx="2877">
                  <c:v>11.994651122026955</c:v>
                </c:pt>
                <c:pt idx="2878">
                  <c:v>12.233466994303484</c:v>
                </c:pt>
                <c:pt idx="2879">
                  <c:v>6.6934902554044768</c:v>
                </c:pt>
                <c:pt idx="2882">
                  <c:v>10.229392806179458</c:v>
                </c:pt>
                <c:pt idx="2883">
                  <c:v>3.9556272146005012</c:v>
                </c:pt>
                <c:pt idx="2884">
                  <c:v>17.176698984296667</c:v>
                </c:pt>
                <c:pt idx="2885">
                  <c:v>11.864364722968057</c:v>
                </c:pt>
                <c:pt idx="2889">
                  <c:v>64.809322639017296</c:v>
                </c:pt>
                <c:pt idx="2893">
                  <c:v>11.067111535679746</c:v>
                </c:pt>
                <c:pt idx="2897">
                  <c:v>19.875779965934491</c:v>
                </c:pt>
                <c:pt idx="2900">
                  <c:v>15.326910630479027</c:v>
                </c:pt>
                <c:pt idx="2902">
                  <c:v>28.014083721178778</c:v>
                </c:pt>
                <c:pt idx="2904">
                  <c:v>17.272281673278027</c:v>
                </c:pt>
                <c:pt idx="2905">
                  <c:v>11.189159850849425</c:v>
                </c:pt>
                <c:pt idx="2908">
                  <c:v>9.9722632545841741</c:v>
                </c:pt>
                <c:pt idx="2914">
                  <c:v>53.60559471087376</c:v>
                </c:pt>
                <c:pt idx="2916">
                  <c:v>31.91793553419544</c:v>
                </c:pt>
                <c:pt idx="2917">
                  <c:v>21.781274350319926</c:v>
                </c:pt>
                <c:pt idx="2918">
                  <c:v>4.621650743549103</c:v>
                </c:pt>
                <c:pt idx="2919">
                  <c:v>6.9494646078768856</c:v>
                </c:pt>
                <c:pt idx="2921">
                  <c:v>16.179314312092487</c:v>
                </c:pt>
                <c:pt idx="2925">
                  <c:v>12.386156616991574</c:v>
                </c:pt>
                <c:pt idx="2926">
                  <c:v>5.3020120093557743</c:v>
                </c:pt>
                <c:pt idx="2931">
                  <c:v>11.925323553829577</c:v>
                </c:pt>
                <c:pt idx="2934">
                  <c:v>14.890771619423667</c:v>
                </c:pt>
                <c:pt idx="2935">
                  <c:v>0.31326654509793977</c:v>
                </c:pt>
                <c:pt idx="2938">
                  <c:v>21.254034899949488</c:v>
                </c:pt>
                <c:pt idx="2939">
                  <c:v>27.770118299173291</c:v>
                </c:pt>
                <c:pt idx="2940">
                  <c:v>10.388740919478385</c:v>
                </c:pt>
                <c:pt idx="2941">
                  <c:v>16.330130099435564</c:v>
                </c:pt>
                <c:pt idx="2944">
                  <c:v>7.2296409043386713</c:v>
                </c:pt>
                <c:pt idx="2945">
                  <c:v>8.6228904966806894</c:v>
                </c:pt>
                <c:pt idx="2946">
                  <c:v>20.57815448503381</c:v>
                </c:pt>
                <c:pt idx="2948">
                  <c:v>4.1496837645264453</c:v>
                </c:pt>
                <c:pt idx="2951">
                  <c:v>12.245423599084702</c:v>
                </c:pt>
                <c:pt idx="2952">
                  <c:v>34.730136954325587</c:v>
                </c:pt>
                <c:pt idx="2953">
                  <c:v>27.375087010106107</c:v>
                </c:pt>
                <c:pt idx="2954">
                  <c:v>6.4928135083971323</c:v>
                </c:pt>
                <c:pt idx="2956">
                  <c:v>5.5310999141298272</c:v>
                </c:pt>
                <c:pt idx="2958">
                  <c:v>6.1414972253646081</c:v>
                </c:pt>
                <c:pt idx="2960">
                  <c:v>31.87192895459987</c:v>
                </c:pt>
                <c:pt idx="2961">
                  <c:v>12.289195018789904</c:v>
                </c:pt>
                <c:pt idx="2962">
                  <c:v>10.52546432997964</c:v>
                </c:pt>
                <c:pt idx="2963">
                  <c:v>7.6123293235832525</c:v>
                </c:pt>
                <c:pt idx="2965">
                  <c:v>8.9504444291325598</c:v>
                </c:pt>
                <c:pt idx="2966">
                  <c:v>35.153421329594977</c:v>
                </c:pt>
                <c:pt idx="2967">
                  <c:v>26.312851394643484</c:v>
                </c:pt>
                <c:pt idx="2968">
                  <c:v>5.8846993884187242</c:v>
                </c:pt>
                <c:pt idx="2971">
                  <c:v>2.8094381502099268</c:v>
                </c:pt>
                <c:pt idx="2972">
                  <c:v>8.0449694621982939</c:v>
                </c:pt>
                <c:pt idx="2974">
                  <c:v>3.3959385411597545</c:v>
                </c:pt>
                <c:pt idx="2975">
                  <c:v>5.798263392165266</c:v>
                </c:pt>
                <c:pt idx="2976">
                  <c:v>3.4891315464850075</c:v>
                </c:pt>
                <c:pt idx="2977">
                  <c:v>8.8869113658482171</c:v>
                </c:pt>
                <c:pt idx="2978">
                  <c:v>11.21496357807354</c:v>
                </c:pt>
                <c:pt idx="2979">
                  <c:v>7.1385152107063101</c:v>
                </c:pt>
                <c:pt idx="2981">
                  <c:v>4.1556683411986883</c:v>
                </c:pt>
                <c:pt idx="2982">
                  <c:v>17.032098995536462</c:v>
                </c:pt>
                <c:pt idx="2983">
                  <c:v>15.461359529402202</c:v>
                </c:pt>
                <c:pt idx="2985">
                  <c:v>28.810806642616953</c:v>
                </c:pt>
                <c:pt idx="2986">
                  <c:v>7.0228734181597652</c:v>
                </c:pt>
                <c:pt idx="2987">
                  <c:v>3.7463681969012432</c:v>
                </c:pt>
                <c:pt idx="2988">
                  <c:v>27.213438098257271</c:v>
                </c:pt>
                <c:pt idx="2989">
                  <c:v>3.6814624433171539</c:v>
                </c:pt>
                <c:pt idx="2990">
                  <c:v>7.0286298488165126</c:v>
                </c:pt>
                <c:pt idx="2992">
                  <c:v>17.910602055393174</c:v>
                </c:pt>
                <c:pt idx="2994">
                  <c:v>14.590969048913591</c:v>
                </c:pt>
                <c:pt idx="2997">
                  <c:v>9.4896532018518922</c:v>
                </c:pt>
                <c:pt idx="2998">
                  <c:v>7.3624767550266048</c:v>
                </c:pt>
                <c:pt idx="3003">
                  <c:v>21.538746155687232</c:v>
                </c:pt>
                <c:pt idx="3005">
                  <c:v>43.043777219934626</c:v>
                </c:pt>
                <c:pt idx="3006">
                  <c:v>48.638172941001343</c:v>
                </c:pt>
                <c:pt idx="3007">
                  <c:v>26.94191349129742</c:v>
                </c:pt>
                <c:pt idx="3008">
                  <c:v>26.348344954073248</c:v>
                </c:pt>
                <c:pt idx="3009">
                  <c:v>23.220852363565715</c:v>
                </c:pt>
                <c:pt idx="3010">
                  <c:v>4.9384488857909821</c:v>
                </c:pt>
                <c:pt idx="3011">
                  <c:v>35.122066303344795</c:v>
                </c:pt>
                <c:pt idx="3012">
                  <c:v>15.064847011991519</c:v>
                </c:pt>
                <c:pt idx="3013">
                  <c:v>15.750777849108143</c:v>
                </c:pt>
                <c:pt idx="3016">
                  <c:v>5.4909897739998428</c:v>
                </c:pt>
                <c:pt idx="3017">
                  <c:v>11.806696750718944</c:v>
                </c:pt>
                <c:pt idx="3019">
                  <c:v>53.160021279687761</c:v>
                </c:pt>
                <c:pt idx="3020">
                  <c:v>21.425992158321165</c:v>
                </c:pt>
                <c:pt idx="3023">
                  <c:v>29.213533088353788</c:v>
                </c:pt>
                <c:pt idx="3025">
                  <c:v>1.1956739178116069</c:v>
                </c:pt>
                <c:pt idx="3026">
                  <c:v>12.134041789721699</c:v>
                </c:pt>
                <c:pt idx="3035">
                  <c:v>19.110778359883376</c:v>
                </c:pt>
                <c:pt idx="3037">
                  <c:v>12.302137265997537</c:v>
                </c:pt>
                <c:pt idx="3038">
                  <c:v>31.910092883353368</c:v>
                </c:pt>
                <c:pt idx="3039">
                  <c:v>18.616076239636179</c:v>
                </c:pt>
                <c:pt idx="3040">
                  <c:v>6.5835446803161046</c:v>
                </c:pt>
                <c:pt idx="3042">
                  <c:v>15.173159394280844</c:v>
                </c:pt>
                <c:pt idx="3043">
                  <c:v>12.37320159480165</c:v>
                </c:pt>
                <c:pt idx="3044">
                  <c:v>5.2514102960443951</c:v>
                </c:pt>
                <c:pt idx="3045">
                  <c:v>5.0690344089840442</c:v>
                </c:pt>
                <c:pt idx="3046">
                  <c:v>6.4776721021925043</c:v>
                </c:pt>
                <c:pt idx="3047">
                  <c:v>14.911762826927299</c:v>
                </c:pt>
                <c:pt idx="3048">
                  <c:v>6.627333533550293</c:v>
                </c:pt>
                <c:pt idx="3049">
                  <c:v>20.87196664381533</c:v>
                </c:pt>
                <c:pt idx="3050">
                  <c:v>14.676691557940231</c:v>
                </c:pt>
                <c:pt idx="3051">
                  <c:v>13.296269589597987</c:v>
                </c:pt>
                <c:pt idx="3052">
                  <c:v>4.9819074480464502</c:v>
                </c:pt>
                <c:pt idx="3053">
                  <c:v>4.6027412516472817</c:v>
                </c:pt>
                <c:pt idx="3054">
                  <c:v>36.189159832668658</c:v>
                </c:pt>
                <c:pt idx="3056">
                  <c:v>5.8447284932323633</c:v>
                </c:pt>
                <c:pt idx="3057">
                  <c:v>24.54373310995603</c:v>
                </c:pt>
                <c:pt idx="3060">
                  <c:v>17.757948369061356</c:v>
                </c:pt>
                <c:pt idx="3062">
                  <c:v>24.088067087945333</c:v>
                </c:pt>
                <c:pt idx="3064">
                  <c:v>11.423426642682259</c:v>
                </c:pt>
                <c:pt idx="3065">
                  <c:v>13.659842542448523</c:v>
                </c:pt>
                <c:pt idx="3066">
                  <c:v>7.6526688053015501</c:v>
                </c:pt>
                <c:pt idx="3067">
                  <c:v>28.842277097875712</c:v>
                </c:pt>
                <c:pt idx="3071">
                  <c:v>8.704977310004427</c:v>
                </c:pt>
                <c:pt idx="3072">
                  <c:v>18.682689665027802</c:v>
                </c:pt>
                <c:pt idx="3073">
                  <c:v>12.113903895874973</c:v>
                </c:pt>
                <c:pt idx="3075">
                  <c:v>6.5796223491608758</c:v>
                </c:pt>
                <c:pt idx="3076">
                  <c:v>10.78535769750324</c:v>
                </c:pt>
                <c:pt idx="3077">
                  <c:v>14.287244801811555</c:v>
                </c:pt>
                <c:pt idx="3078">
                  <c:v>8.4031401113326289</c:v>
                </c:pt>
                <c:pt idx="3079">
                  <c:v>22.132084370858848</c:v>
                </c:pt>
                <c:pt idx="3081">
                  <c:v>6.9891015032956219</c:v>
                </c:pt>
                <c:pt idx="3082">
                  <c:v>25.072847198928937</c:v>
                </c:pt>
                <c:pt idx="3083">
                  <c:v>13.177049255046652</c:v>
                </c:pt>
                <c:pt idx="3086">
                  <c:v>37.699602550512552</c:v>
                </c:pt>
                <c:pt idx="3087">
                  <c:v>12.048808324726064</c:v>
                </c:pt>
                <c:pt idx="3089">
                  <c:v>15.408834356519419</c:v>
                </c:pt>
                <c:pt idx="3090">
                  <c:v>17.834398728666333</c:v>
                </c:pt>
                <c:pt idx="3091">
                  <c:v>10.232599404449074</c:v>
                </c:pt>
                <c:pt idx="3092">
                  <c:v>12.840777067115521</c:v>
                </c:pt>
                <c:pt idx="3093">
                  <c:v>11.24171415719548</c:v>
                </c:pt>
                <c:pt idx="3094">
                  <c:v>5.2552810718341423</c:v>
                </c:pt>
                <c:pt idx="3095">
                  <c:v>9.9833811033020847</c:v>
                </c:pt>
                <c:pt idx="3096">
                  <c:v>25.814519004815352</c:v>
                </c:pt>
                <c:pt idx="3100">
                  <c:v>4.6604776161823658</c:v>
                </c:pt>
                <c:pt idx="3101">
                  <c:v>10.3642644435019</c:v>
                </c:pt>
                <c:pt idx="3104">
                  <c:v>7.3323443301285334</c:v>
                </c:pt>
                <c:pt idx="3105">
                  <c:v>11.965800874688529</c:v>
                </c:pt>
                <c:pt idx="3106">
                  <c:v>5.0093309982382994</c:v>
                </c:pt>
                <c:pt idx="3108">
                  <c:v>38.682601646635518</c:v>
                </c:pt>
                <c:pt idx="3111">
                  <c:v>20.615532933548373</c:v>
                </c:pt>
                <c:pt idx="3112">
                  <c:v>25.068223927036541</c:v>
                </c:pt>
                <c:pt idx="3113">
                  <c:v>10.391508763985238</c:v>
                </c:pt>
                <c:pt idx="3114">
                  <c:v>19.609960370680479</c:v>
                </c:pt>
                <c:pt idx="3115">
                  <c:v>12.321875332940969</c:v>
                </c:pt>
                <c:pt idx="3117">
                  <c:v>15.351518923426774</c:v>
                </c:pt>
                <c:pt idx="3126">
                  <c:v>21.573737593587744</c:v>
                </c:pt>
                <c:pt idx="3131">
                  <c:v>27.202051829425404</c:v>
                </c:pt>
                <c:pt idx="3132">
                  <c:v>9.635039636135815</c:v>
                </c:pt>
                <c:pt idx="3134">
                  <c:v>30.597445810886935</c:v>
                </c:pt>
                <c:pt idx="3137">
                  <c:v>13.974345284880085</c:v>
                </c:pt>
                <c:pt idx="3143">
                  <c:v>15.834482833090263</c:v>
                </c:pt>
                <c:pt idx="3144">
                  <c:v>9.3819024895999608</c:v>
                </c:pt>
                <c:pt idx="3145">
                  <c:v>10.25721771396862</c:v>
                </c:pt>
                <c:pt idx="3146">
                  <c:v>11.809193316846068</c:v>
                </c:pt>
                <c:pt idx="3147">
                  <c:v>9.5270047917670766</c:v>
                </c:pt>
                <c:pt idx="3150">
                  <c:v>13.777013344544212</c:v>
                </c:pt>
                <c:pt idx="3151">
                  <c:v>13.873998066917789</c:v>
                </c:pt>
                <c:pt idx="3152">
                  <c:v>31.193307519493974</c:v>
                </c:pt>
                <c:pt idx="3153">
                  <c:v>30.407437863728749</c:v>
                </c:pt>
                <c:pt idx="3157">
                  <c:v>11.996290226376214</c:v>
                </c:pt>
                <c:pt idx="3161">
                  <c:v>17.517998150963813</c:v>
                </c:pt>
                <c:pt idx="3163">
                  <c:v>7.9097294407092855</c:v>
                </c:pt>
                <c:pt idx="3165">
                  <c:v>26.748673469816055</c:v>
                </c:pt>
                <c:pt idx="3167">
                  <c:v>25.590241482011262</c:v>
                </c:pt>
                <c:pt idx="3172">
                  <c:v>22.0378273138985</c:v>
                </c:pt>
                <c:pt idx="3173">
                  <c:v>15.730460726461622</c:v>
                </c:pt>
                <c:pt idx="3174">
                  <c:v>3.3972007763455254</c:v>
                </c:pt>
                <c:pt idx="3176">
                  <c:v>6.7257551466685941</c:v>
                </c:pt>
                <c:pt idx="3177">
                  <c:v>18.660121554262869</c:v>
                </c:pt>
                <c:pt idx="3178">
                  <c:v>9.4274799162803173</c:v>
                </c:pt>
                <c:pt idx="3179">
                  <c:v>16.841656253556021</c:v>
                </c:pt>
                <c:pt idx="3181">
                  <c:v>10.720135861872297</c:v>
                </c:pt>
                <c:pt idx="3183">
                  <c:v>17.119012725147172</c:v>
                </c:pt>
                <c:pt idx="3184">
                  <c:v>24.315222973639564</c:v>
                </c:pt>
                <c:pt idx="3186">
                  <c:v>7.1065316589227949</c:v>
                </c:pt>
                <c:pt idx="3187">
                  <c:v>20.839417076256282</c:v>
                </c:pt>
                <c:pt idx="3188">
                  <c:v>33.451506709734829</c:v>
                </c:pt>
                <c:pt idx="3196">
                  <c:v>10.970275722671738</c:v>
                </c:pt>
                <c:pt idx="3198">
                  <c:v>22.770325919116754</c:v>
                </c:pt>
                <c:pt idx="3199">
                  <c:v>14.047644746633786</c:v>
                </c:pt>
                <c:pt idx="3200">
                  <c:v>11.812777708516368</c:v>
                </c:pt>
                <c:pt idx="3201">
                  <c:v>6.5102657842953926</c:v>
                </c:pt>
                <c:pt idx="3202">
                  <c:v>16.914907743712863</c:v>
                </c:pt>
                <c:pt idx="3203">
                  <c:v>16.02424302736452</c:v>
                </c:pt>
                <c:pt idx="3206">
                  <c:v>15.924178509626774</c:v>
                </c:pt>
                <c:pt idx="3207">
                  <c:v>11.557761818443888</c:v>
                </c:pt>
                <c:pt idx="3209">
                  <c:v>17.8825185387084</c:v>
                </c:pt>
                <c:pt idx="3210">
                  <c:v>12.209915883645586</c:v>
                </c:pt>
                <c:pt idx="3212">
                  <c:v>15.723131714628522</c:v>
                </c:pt>
                <c:pt idx="3214">
                  <c:v>11.875933473295634</c:v>
                </c:pt>
                <c:pt idx="3215">
                  <c:v>32.290102556243198</c:v>
                </c:pt>
                <c:pt idx="3216">
                  <c:v>23.726698264508403</c:v>
                </c:pt>
                <c:pt idx="3217">
                  <c:v>31.351911262902021</c:v>
                </c:pt>
                <c:pt idx="3218">
                  <c:v>27.468782011628175</c:v>
                </c:pt>
                <c:pt idx="3219">
                  <c:v>24.098623839461325</c:v>
                </c:pt>
                <c:pt idx="3221">
                  <c:v>13.098129276033548</c:v>
                </c:pt>
                <c:pt idx="3222">
                  <c:v>15.703577301122479</c:v>
                </c:pt>
                <c:pt idx="3225">
                  <c:v>29.076691855292008</c:v>
                </c:pt>
                <c:pt idx="3229">
                  <c:v>8.2923338535935915</c:v>
                </c:pt>
                <c:pt idx="3230">
                  <c:v>12.157580131694244</c:v>
                </c:pt>
                <c:pt idx="3231">
                  <c:v>11.350393742555291</c:v>
                </c:pt>
                <c:pt idx="3232">
                  <c:v>10.588409485622988</c:v>
                </c:pt>
                <c:pt idx="3234">
                  <c:v>4.2175697350250392</c:v>
                </c:pt>
                <c:pt idx="3235">
                  <c:v>7.8775939752586162</c:v>
                </c:pt>
                <c:pt idx="3239">
                  <c:v>12.439318877277488</c:v>
                </c:pt>
                <c:pt idx="3240">
                  <c:v>5.3307125849951138</c:v>
                </c:pt>
                <c:pt idx="3241">
                  <c:v>6.1625277519178772</c:v>
                </c:pt>
                <c:pt idx="3242">
                  <c:v>5.1031522176005266</c:v>
                </c:pt>
                <c:pt idx="3243">
                  <c:v>4.237978786326801</c:v>
                </c:pt>
                <c:pt idx="3246">
                  <c:v>5.7124083072045373</c:v>
                </c:pt>
                <c:pt idx="3247">
                  <c:v>11.640409916909189</c:v>
                </c:pt>
                <c:pt idx="3248">
                  <c:v>12.977432069461676</c:v>
                </c:pt>
                <c:pt idx="3249">
                  <c:v>27.852370826781481</c:v>
                </c:pt>
                <c:pt idx="3250">
                  <c:v>11.860162106708696</c:v>
                </c:pt>
                <c:pt idx="3252">
                  <c:v>8.0882316981991149</c:v>
                </c:pt>
                <c:pt idx="3253">
                  <c:v>14.010750614587616</c:v>
                </c:pt>
                <c:pt idx="3254">
                  <c:v>29.090328584957671</c:v>
                </c:pt>
                <c:pt idx="3256">
                  <c:v>8.7650812116116033</c:v>
                </c:pt>
                <c:pt idx="3257">
                  <c:v>5.7785570543095934</c:v>
                </c:pt>
                <c:pt idx="3258">
                  <c:v>29.479113822032975</c:v>
                </c:pt>
                <c:pt idx="3259">
                  <c:v>5.2954487385582159</c:v>
                </c:pt>
                <c:pt idx="3261">
                  <c:v>5.6299593233227219</c:v>
                </c:pt>
                <c:pt idx="3262">
                  <c:v>14.402758386074119</c:v>
                </c:pt>
                <c:pt idx="3264">
                  <c:v>17.719897120102878</c:v>
                </c:pt>
                <c:pt idx="3265">
                  <c:v>11.618212811927975</c:v>
                </c:pt>
                <c:pt idx="3266">
                  <c:v>10.378338431193857</c:v>
                </c:pt>
                <c:pt idx="3267">
                  <c:v>18.576612886811095</c:v>
                </c:pt>
                <c:pt idx="3268">
                  <c:v>7.4254708304519061</c:v>
                </c:pt>
                <c:pt idx="3269">
                  <c:v>15.905378809992937</c:v>
                </c:pt>
                <c:pt idx="3272">
                  <c:v>20.138405504285931</c:v>
                </c:pt>
                <c:pt idx="3275">
                  <c:v>41.440997923396303</c:v>
                </c:pt>
                <c:pt idx="3279">
                  <c:v>8.7974094777088023</c:v>
                </c:pt>
                <c:pt idx="3281">
                  <c:v>11.388656350717508</c:v>
                </c:pt>
                <c:pt idx="3285">
                  <c:v>25.730315937804132</c:v>
                </c:pt>
                <c:pt idx="3292">
                  <c:v>15.856609201248531</c:v>
                </c:pt>
                <c:pt idx="3293">
                  <c:v>11.188511349400269</c:v>
                </c:pt>
                <c:pt idx="3294">
                  <c:v>22.143787773171642</c:v>
                </c:pt>
                <c:pt idx="3295">
                  <c:v>25.978242672638785</c:v>
                </c:pt>
                <c:pt idx="3296">
                  <c:v>15.664948464248042</c:v>
                </c:pt>
                <c:pt idx="3299">
                  <c:v>3.108475797353853</c:v>
                </c:pt>
                <c:pt idx="3304">
                  <c:v>0.57423843697257648</c:v>
                </c:pt>
                <c:pt idx="3312">
                  <c:v>13.970763794659625</c:v>
                </c:pt>
                <c:pt idx="3313">
                  <c:v>3.1918220508877972</c:v>
                </c:pt>
                <c:pt idx="3314">
                  <c:v>14.133002862655111</c:v>
                </c:pt>
                <c:pt idx="3315">
                  <c:v>30.233294959207534</c:v>
                </c:pt>
                <c:pt idx="3316">
                  <c:v>11.26347220665409</c:v>
                </c:pt>
                <c:pt idx="3321">
                  <c:v>18.956166423691162</c:v>
                </c:pt>
                <c:pt idx="3323">
                  <c:v>8.7098966251311598</c:v>
                </c:pt>
                <c:pt idx="3324">
                  <c:v>14.584679045032484</c:v>
                </c:pt>
                <c:pt idx="3325">
                  <c:v>11.454371008590048</c:v>
                </c:pt>
                <c:pt idx="3326">
                  <c:v>6.33016009267401</c:v>
                </c:pt>
                <c:pt idx="3327">
                  <c:v>9.6193472876232562</c:v>
                </c:pt>
                <c:pt idx="3328">
                  <c:v>3.7891630686386688</c:v>
                </c:pt>
                <c:pt idx="3329">
                  <c:v>21.12845795449093</c:v>
                </c:pt>
                <c:pt idx="3331">
                  <c:v>7.4692214809966355</c:v>
                </c:pt>
                <c:pt idx="3338">
                  <c:v>26.155968881255625</c:v>
                </c:pt>
                <c:pt idx="3341">
                  <c:v>33.771612950957689</c:v>
                </c:pt>
                <c:pt idx="3342">
                  <c:v>16.67563776194477</c:v>
                </c:pt>
                <c:pt idx="3343">
                  <c:v>16.268672867619021</c:v>
                </c:pt>
                <c:pt idx="3346">
                  <c:v>6.618386840570416</c:v>
                </c:pt>
                <c:pt idx="3347">
                  <c:v>6.3160273226607142</c:v>
                </c:pt>
                <c:pt idx="3348">
                  <c:v>10.456318427734434</c:v>
                </c:pt>
                <c:pt idx="3349">
                  <c:v>12.991638837005667</c:v>
                </c:pt>
                <c:pt idx="3350">
                  <c:v>15.157169001447329</c:v>
                </c:pt>
                <c:pt idx="3351">
                  <c:v>18.722713458910363</c:v>
                </c:pt>
                <c:pt idx="3353">
                  <c:v>11.457205705571754</c:v>
                </c:pt>
                <c:pt idx="3354">
                  <c:v>3.3777851155683458</c:v>
                </c:pt>
                <c:pt idx="3355">
                  <c:v>13.37884993998669</c:v>
                </c:pt>
                <c:pt idx="3356">
                  <c:v>14.72364277086159</c:v>
                </c:pt>
                <c:pt idx="3370">
                  <c:v>14.887120954492525</c:v>
                </c:pt>
                <c:pt idx="3371">
                  <c:v>7.2881707305033405</c:v>
                </c:pt>
                <c:pt idx="3372">
                  <c:v>36.251205685108346</c:v>
                </c:pt>
                <c:pt idx="3373">
                  <c:v>16.6475969024312</c:v>
                </c:pt>
                <c:pt idx="3376">
                  <c:v>10.385478241686332</c:v>
                </c:pt>
                <c:pt idx="3377">
                  <c:v>4.0581379514381322</c:v>
                </c:pt>
                <c:pt idx="3378">
                  <c:v>5.6273446347049987</c:v>
                </c:pt>
                <c:pt idx="3379">
                  <c:v>9.2225320207421859</c:v>
                </c:pt>
                <c:pt idx="3380">
                  <c:v>31.693019109197241</c:v>
                </c:pt>
                <c:pt idx="3383">
                  <c:v>15.073233013650436</c:v>
                </c:pt>
                <c:pt idx="3384">
                  <c:v>11.457292310026281</c:v>
                </c:pt>
                <c:pt idx="3390">
                  <c:v>7.4800623236392942</c:v>
                </c:pt>
                <c:pt idx="3392">
                  <c:v>6.6356093836436063</c:v>
                </c:pt>
                <c:pt idx="3394">
                  <c:v>5.1410552335154316</c:v>
                </c:pt>
                <c:pt idx="3395">
                  <c:v>1.3118742122691505</c:v>
                </c:pt>
                <c:pt idx="3396">
                  <c:v>6.0241690568962687</c:v>
                </c:pt>
                <c:pt idx="3397">
                  <c:v>5.9657787497513226</c:v>
                </c:pt>
                <c:pt idx="3399">
                  <c:v>3.2543248155948765</c:v>
                </c:pt>
                <c:pt idx="3400">
                  <c:v>12.896523316616385</c:v>
                </c:pt>
                <c:pt idx="3401">
                  <c:v>15.202078020024008</c:v>
                </c:pt>
                <c:pt idx="3402">
                  <c:v>22.411028362324732</c:v>
                </c:pt>
                <c:pt idx="3404">
                  <c:v>4.8336454968690683</c:v>
                </c:pt>
                <c:pt idx="3405">
                  <c:v>4.2545329926004429</c:v>
                </c:pt>
                <c:pt idx="3408">
                  <c:v>15.683429412623298</c:v>
                </c:pt>
                <c:pt idx="3410">
                  <c:v>5.9338836809759385</c:v>
                </c:pt>
                <c:pt idx="3412">
                  <c:v>5.1934016098508788</c:v>
                </c:pt>
                <c:pt idx="3413">
                  <c:v>6.5846618681827618</c:v>
                </c:pt>
                <c:pt idx="3415">
                  <c:v>26.27084675972181</c:v>
                </c:pt>
                <c:pt idx="3420">
                  <c:v>25.03017667583708</c:v>
                </c:pt>
                <c:pt idx="3421">
                  <c:v>14.313178850168715</c:v>
                </c:pt>
                <c:pt idx="3422">
                  <c:v>4.6876316188863214</c:v>
                </c:pt>
                <c:pt idx="3423">
                  <c:v>60.735083569944351</c:v>
                </c:pt>
                <c:pt idx="3424">
                  <c:v>8.698522557730584</c:v>
                </c:pt>
                <c:pt idx="3425">
                  <c:v>3.7485482871382323</c:v>
                </c:pt>
                <c:pt idx="3427">
                  <c:v>13.867162821184515</c:v>
                </c:pt>
                <c:pt idx="3429">
                  <c:v>18.857627075422947</c:v>
                </c:pt>
                <c:pt idx="3430">
                  <c:v>9.8650523112355941</c:v>
                </c:pt>
                <c:pt idx="3431">
                  <c:v>31.941950585877564</c:v>
                </c:pt>
                <c:pt idx="3432">
                  <c:v>21.638760886709164</c:v>
                </c:pt>
                <c:pt idx="3433">
                  <c:v>9.3590275916756553</c:v>
                </c:pt>
                <c:pt idx="3435">
                  <c:v>16.577184380819272</c:v>
                </c:pt>
                <c:pt idx="3436">
                  <c:v>8.7642359447494265</c:v>
                </c:pt>
                <c:pt idx="3437">
                  <c:v>8.8236453391047061</c:v>
                </c:pt>
                <c:pt idx="3442">
                  <c:v>13.877844511413779</c:v>
                </c:pt>
                <c:pt idx="3443">
                  <c:v>13.913588850363798</c:v>
                </c:pt>
                <c:pt idx="3445">
                  <c:v>3.4015423413546713</c:v>
                </c:pt>
                <c:pt idx="3446">
                  <c:v>4.041700735310469</c:v>
                </c:pt>
                <c:pt idx="3447">
                  <c:v>22.574320857332026</c:v>
                </c:pt>
                <c:pt idx="3448">
                  <c:v>15.819357161192556</c:v>
                </c:pt>
                <c:pt idx="3449">
                  <c:v>55.914525748127033</c:v>
                </c:pt>
                <c:pt idx="3450">
                  <c:v>26.107734488281881</c:v>
                </c:pt>
                <c:pt idx="3451">
                  <c:v>20.052547153277807</c:v>
                </c:pt>
                <c:pt idx="3458">
                  <c:v>10.265874702945098</c:v>
                </c:pt>
                <c:pt idx="3459">
                  <c:v>5.8935781284748412</c:v>
                </c:pt>
                <c:pt idx="3460">
                  <c:v>21.619537852060763</c:v>
                </c:pt>
                <c:pt idx="3461">
                  <c:v>19.738166214973404</c:v>
                </c:pt>
                <c:pt idx="3462">
                  <c:v>2.9239138025836531</c:v>
                </c:pt>
                <c:pt idx="3463">
                  <c:v>7.191879813297307</c:v>
                </c:pt>
                <c:pt idx="3464">
                  <c:v>9.2294985478229332</c:v>
                </c:pt>
                <c:pt idx="3465">
                  <c:v>14.171480814801365</c:v>
                </c:pt>
                <c:pt idx="3466">
                  <c:v>9.9310958323998015</c:v>
                </c:pt>
                <c:pt idx="3468">
                  <c:v>12.36655621736656</c:v>
                </c:pt>
                <c:pt idx="3469">
                  <c:v>15.574748473990073</c:v>
                </c:pt>
                <c:pt idx="3470">
                  <c:v>13.023837638561647</c:v>
                </c:pt>
                <c:pt idx="3471">
                  <c:v>7.1260562318760154</c:v>
                </c:pt>
                <c:pt idx="3472">
                  <c:v>15.995357646289248</c:v>
                </c:pt>
                <c:pt idx="3473">
                  <c:v>1.7310986078149015</c:v>
                </c:pt>
                <c:pt idx="3474">
                  <c:v>8.096397821752781</c:v>
                </c:pt>
                <c:pt idx="3475">
                  <c:v>9.0245478109247248</c:v>
                </c:pt>
                <c:pt idx="3476">
                  <c:v>11.804624074765433</c:v>
                </c:pt>
                <c:pt idx="3477">
                  <c:v>28.928181729835313</c:v>
                </c:pt>
                <c:pt idx="3478">
                  <c:v>4.3272525088683711</c:v>
                </c:pt>
                <c:pt idx="3479">
                  <c:v>3.5148363240619775</c:v>
                </c:pt>
                <c:pt idx="3480">
                  <c:v>14.577654514090559</c:v>
                </c:pt>
                <c:pt idx="3481">
                  <c:v>24.766763375197016</c:v>
                </c:pt>
                <c:pt idx="3483">
                  <c:v>2.3620134109585424</c:v>
                </c:pt>
                <c:pt idx="3484">
                  <c:v>14.556935679823027</c:v>
                </c:pt>
                <c:pt idx="3486">
                  <c:v>16.08709756730233</c:v>
                </c:pt>
                <c:pt idx="3488">
                  <c:v>11.284940859676423</c:v>
                </c:pt>
                <c:pt idx="3489">
                  <c:v>24.936076270210233</c:v>
                </c:pt>
                <c:pt idx="3490">
                  <c:v>28.618344609260827</c:v>
                </c:pt>
                <c:pt idx="3491">
                  <c:v>8.2561498412295453</c:v>
                </c:pt>
                <c:pt idx="3492">
                  <c:v>4.1114783318822425</c:v>
                </c:pt>
                <c:pt idx="3493">
                  <c:v>11.76388224723409</c:v>
                </c:pt>
                <c:pt idx="3494">
                  <c:v>12.507499599570604</c:v>
                </c:pt>
                <c:pt idx="3496">
                  <c:v>9.9472123305502169</c:v>
                </c:pt>
                <c:pt idx="3497">
                  <c:v>6.4702434438977967</c:v>
                </c:pt>
                <c:pt idx="3498">
                  <c:v>3.659122110755253</c:v>
                </c:pt>
                <c:pt idx="3499">
                  <c:v>22.273971304821821</c:v>
                </c:pt>
                <c:pt idx="3500">
                  <c:v>12.176671601867001</c:v>
                </c:pt>
                <c:pt idx="3502">
                  <c:v>25.663684509066098</c:v>
                </c:pt>
                <c:pt idx="3503">
                  <c:v>7.850376659385824</c:v>
                </c:pt>
                <c:pt idx="3504">
                  <c:v>26.620902233741479</c:v>
                </c:pt>
                <c:pt idx="3507">
                  <c:v>17.743109210911864</c:v>
                </c:pt>
                <c:pt idx="3508">
                  <c:v>6.9708735168719631</c:v>
                </c:pt>
                <c:pt idx="3509">
                  <c:v>2.3405394557823405</c:v>
                </c:pt>
                <c:pt idx="3510">
                  <c:v>20.993991143998255</c:v>
                </c:pt>
                <c:pt idx="3511">
                  <c:v>13.622691717940869</c:v>
                </c:pt>
                <c:pt idx="3512">
                  <c:v>11.249028441753598</c:v>
                </c:pt>
                <c:pt idx="3513">
                  <c:v>4.1765362492371416</c:v>
                </c:pt>
                <c:pt idx="3514">
                  <c:v>2.8173461487790377</c:v>
                </c:pt>
                <c:pt idx="3515">
                  <c:v>4.7674673871260635</c:v>
                </c:pt>
                <c:pt idx="3517">
                  <c:v>7.3374580029532188</c:v>
                </c:pt>
                <c:pt idx="3518">
                  <c:v>14.764391037262071</c:v>
                </c:pt>
                <c:pt idx="3519">
                  <c:v>5.0984884191924023</c:v>
                </c:pt>
                <c:pt idx="3520">
                  <c:v>13.970314434351266</c:v>
                </c:pt>
                <c:pt idx="3521">
                  <c:v>20.436308011513233</c:v>
                </c:pt>
                <c:pt idx="3522">
                  <c:v>3.6017452832076984</c:v>
                </c:pt>
                <c:pt idx="3523">
                  <c:v>7.7644641583462377</c:v>
                </c:pt>
                <c:pt idx="3524">
                  <c:v>1.5045330065360134</c:v>
                </c:pt>
                <c:pt idx="3525">
                  <c:v>4.434492519185258</c:v>
                </c:pt>
                <c:pt idx="3526">
                  <c:v>12.84920817703683</c:v>
                </c:pt>
                <c:pt idx="3527">
                  <c:v>10.59771587570963</c:v>
                </c:pt>
                <c:pt idx="3528">
                  <c:v>10.88699194310748</c:v>
                </c:pt>
                <c:pt idx="3530">
                  <c:v>2.8838077906692097</c:v>
                </c:pt>
                <c:pt idx="3531">
                  <c:v>11.316695559400754</c:v>
                </c:pt>
                <c:pt idx="3532">
                  <c:v>20.653692375742221</c:v>
                </c:pt>
                <c:pt idx="3534">
                  <c:v>2.9512542367083507</c:v>
                </c:pt>
                <c:pt idx="3537">
                  <c:v>5.8415731632337788</c:v>
                </c:pt>
                <c:pt idx="3538">
                  <c:v>4.3054369192084732</c:v>
                </c:pt>
                <c:pt idx="3539">
                  <c:v>7.8766496651006364</c:v>
                </c:pt>
                <c:pt idx="3540">
                  <c:v>8.0337689689574496</c:v>
                </c:pt>
                <c:pt idx="3541">
                  <c:v>18.643715665050546</c:v>
                </c:pt>
                <c:pt idx="3542">
                  <c:v>10.018908089086583</c:v>
                </c:pt>
                <c:pt idx="3543">
                  <c:v>3.135643665374733</c:v>
                </c:pt>
                <c:pt idx="3544">
                  <c:v>28.825606489370475</c:v>
                </c:pt>
                <c:pt idx="3545">
                  <c:v>11.424689925596001</c:v>
                </c:pt>
                <c:pt idx="3546">
                  <c:v>9.7595972633055279</c:v>
                </c:pt>
                <c:pt idx="3547">
                  <c:v>17.4100617963005</c:v>
                </c:pt>
                <c:pt idx="3548">
                  <c:v>14.44868608769295</c:v>
                </c:pt>
                <c:pt idx="3549">
                  <c:v>7.7408248796773345</c:v>
                </c:pt>
                <c:pt idx="3550">
                  <c:v>11.26907386259556</c:v>
                </c:pt>
                <c:pt idx="3551">
                  <c:v>13.119076594595997</c:v>
                </c:pt>
                <c:pt idx="3552">
                  <c:v>16.25740235719374</c:v>
                </c:pt>
                <c:pt idx="3553">
                  <c:v>5.1184187321982781</c:v>
                </c:pt>
                <c:pt idx="3554">
                  <c:v>25.168107979823915</c:v>
                </c:pt>
                <c:pt idx="3555">
                  <c:v>19.922935333723359</c:v>
                </c:pt>
                <c:pt idx="3557">
                  <c:v>12.245721925697941</c:v>
                </c:pt>
                <c:pt idx="3558">
                  <c:v>9.034306526254241</c:v>
                </c:pt>
                <c:pt idx="3559">
                  <c:v>10.486643571247736</c:v>
                </c:pt>
                <c:pt idx="3560">
                  <c:v>5.9645835792687274</c:v>
                </c:pt>
                <c:pt idx="3561">
                  <c:v>14.543200173827596</c:v>
                </c:pt>
                <c:pt idx="3564">
                  <c:v>2.2956929266123152</c:v>
                </c:pt>
                <c:pt idx="3566">
                  <c:v>16.144487408329081</c:v>
                </c:pt>
                <c:pt idx="3567">
                  <c:v>7.9058143182901999</c:v>
                </c:pt>
                <c:pt idx="3568">
                  <c:v>15.913938320849228</c:v>
                </c:pt>
                <c:pt idx="3569">
                  <c:v>13.592821046862976</c:v>
                </c:pt>
                <c:pt idx="3571">
                  <c:v>9.3095841370351344</c:v>
                </c:pt>
                <c:pt idx="3572">
                  <c:v>5.6546995356085912</c:v>
                </c:pt>
                <c:pt idx="3574">
                  <c:v>29.855185064351559</c:v>
                </c:pt>
                <c:pt idx="3588">
                  <c:v>6.7370230676292664</c:v>
                </c:pt>
                <c:pt idx="3589">
                  <c:v>19.316188700849565</c:v>
                </c:pt>
                <c:pt idx="3597">
                  <c:v>19.744347963536615</c:v>
                </c:pt>
                <c:pt idx="3598">
                  <c:v>25.10156162890484</c:v>
                </c:pt>
                <c:pt idx="3599">
                  <c:v>21.036531604514323</c:v>
                </c:pt>
                <c:pt idx="3600">
                  <c:v>12.326378311793283</c:v>
                </c:pt>
                <c:pt idx="3606">
                  <c:v>8.5920094578742141</c:v>
                </c:pt>
                <c:pt idx="3607">
                  <c:v>20.04571907744397</c:v>
                </c:pt>
                <c:pt idx="3608">
                  <c:v>14.484849298269115</c:v>
                </c:pt>
                <c:pt idx="3609">
                  <c:v>31.036726323835762</c:v>
                </c:pt>
                <c:pt idx="3610">
                  <c:v>10.975666867723085</c:v>
                </c:pt>
                <c:pt idx="3612">
                  <c:v>14.577986461730868</c:v>
                </c:pt>
                <c:pt idx="3615">
                  <c:v>17.330992739249957</c:v>
                </c:pt>
                <c:pt idx="3616">
                  <c:v>14.462934899312138</c:v>
                </c:pt>
                <c:pt idx="3617">
                  <c:v>13.675160072233819</c:v>
                </c:pt>
                <c:pt idx="3619">
                  <c:v>8.9771424297833491</c:v>
                </c:pt>
                <c:pt idx="3620">
                  <c:v>17.400859746391394</c:v>
                </c:pt>
                <c:pt idx="3622">
                  <c:v>16.456251467651416</c:v>
                </c:pt>
                <c:pt idx="3623">
                  <c:v>12.452851667043401</c:v>
                </c:pt>
                <c:pt idx="3624">
                  <c:v>11.785754322342466</c:v>
                </c:pt>
                <c:pt idx="3625">
                  <c:v>7.4642289007552947</c:v>
                </c:pt>
                <c:pt idx="3626">
                  <c:v>10.216058846676045</c:v>
                </c:pt>
                <c:pt idx="3629">
                  <c:v>22.906824230577723</c:v>
                </c:pt>
                <c:pt idx="3630">
                  <c:v>10.899388527793377</c:v>
                </c:pt>
                <c:pt idx="3631">
                  <c:v>33.179729233870809</c:v>
                </c:pt>
                <c:pt idx="3633">
                  <c:v>19.598278069276141</c:v>
                </c:pt>
                <c:pt idx="3634">
                  <c:v>3.3046068156171962</c:v>
                </c:pt>
                <c:pt idx="3636">
                  <c:v>13.474134342553286</c:v>
                </c:pt>
                <c:pt idx="3637">
                  <c:v>19.607434997227603</c:v>
                </c:pt>
                <c:pt idx="3641">
                  <c:v>21.781168539052025</c:v>
                </c:pt>
                <c:pt idx="3644">
                  <c:v>20.153936627558277</c:v>
                </c:pt>
                <c:pt idx="3645">
                  <c:v>19.612481511118595</c:v>
                </c:pt>
                <c:pt idx="3647">
                  <c:v>9.3198182908097991</c:v>
                </c:pt>
                <c:pt idx="3650">
                  <c:v>35.435282340119414</c:v>
                </c:pt>
                <c:pt idx="3655">
                  <c:v>4.2989172883215891</c:v>
                </c:pt>
                <c:pt idx="3656">
                  <c:v>12.833566396001208</c:v>
                </c:pt>
                <c:pt idx="3657">
                  <c:v>4.1199678450801018</c:v>
                </c:pt>
                <c:pt idx="3659">
                  <c:v>5.3607784923528081</c:v>
                </c:pt>
                <c:pt idx="3660">
                  <c:v>15.541895569716907</c:v>
                </c:pt>
                <c:pt idx="3661">
                  <c:v>16.591539958629667</c:v>
                </c:pt>
                <c:pt idx="3663">
                  <c:v>16.241253016772866</c:v>
                </c:pt>
                <c:pt idx="3667">
                  <c:v>7.2496882524237041</c:v>
                </c:pt>
                <c:pt idx="3668">
                  <c:v>16.114135796733716</c:v>
                </c:pt>
                <c:pt idx="3669">
                  <c:v>18.491327379487192</c:v>
                </c:pt>
                <c:pt idx="3671">
                  <c:v>32.953083344087744</c:v>
                </c:pt>
                <c:pt idx="3672">
                  <c:v>20.790252926951958</c:v>
                </c:pt>
                <c:pt idx="3673">
                  <c:v>14.991599421805111</c:v>
                </c:pt>
                <c:pt idx="3674">
                  <c:v>20.474055051399851</c:v>
                </c:pt>
                <c:pt idx="3675">
                  <c:v>28.749827807532796</c:v>
                </c:pt>
                <c:pt idx="3676">
                  <c:v>15.748381230352956</c:v>
                </c:pt>
                <c:pt idx="3677">
                  <c:v>11.198316137278729</c:v>
                </c:pt>
                <c:pt idx="3679">
                  <c:v>9.4367930204805415</c:v>
                </c:pt>
                <c:pt idx="3680">
                  <c:v>19.713106949710159</c:v>
                </c:pt>
                <c:pt idx="3681">
                  <c:v>13.50959399432411</c:v>
                </c:pt>
                <c:pt idx="3683">
                  <c:v>6.8035570123741271</c:v>
                </c:pt>
                <c:pt idx="3684">
                  <c:v>32.594241675918077</c:v>
                </c:pt>
                <c:pt idx="3686">
                  <c:v>14.72608247495989</c:v>
                </c:pt>
                <c:pt idx="3688">
                  <c:v>10.582730255330459</c:v>
                </c:pt>
                <c:pt idx="3689">
                  <c:v>9.8706039860833119</c:v>
                </c:pt>
                <c:pt idx="3690">
                  <c:v>14.986554416677633</c:v>
                </c:pt>
                <c:pt idx="3691">
                  <c:v>13.261508910398348</c:v>
                </c:pt>
                <c:pt idx="3692">
                  <c:v>24.23965670479253</c:v>
                </c:pt>
                <c:pt idx="3694">
                  <c:v>22.279644241387999</c:v>
                </c:pt>
                <c:pt idx="3696">
                  <c:v>28.206043810669051</c:v>
                </c:pt>
                <c:pt idx="3697">
                  <c:v>15.769390404105671</c:v>
                </c:pt>
                <c:pt idx="3698">
                  <c:v>7.4121336939327893</c:v>
                </c:pt>
                <c:pt idx="3699">
                  <c:v>17.928324928859652</c:v>
                </c:pt>
                <c:pt idx="3700">
                  <c:v>18.145936811405118</c:v>
                </c:pt>
                <c:pt idx="3705">
                  <c:v>24.665337072584283</c:v>
                </c:pt>
                <c:pt idx="3706">
                  <c:v>12.018369449885705</c:v>
                </c:pt>
                <c:pt idx="3708">
                  <c:v>15.450695289304184</c:v>
                </c:pt>
                <c:pt idx="3709">
                  <c:v>32.757627297003062</c:v>
                </c:pt>
                <c:pt idx="3712">
                  <c:v>8.5507477247888506</c:v>
                </c:pt>
                <c:pt idx="3714">
                  <c:v>35.594939410621606</c:v>
                </c:pt>
                <c:pt idx="3715">
                  <c:v>11.443739640369333</c:v>
                </c:pt>
                <c:pt idx="3719">
                  <c:v>55.212044784749551</c:v>
                </c:pt>
                <c:pt idx="3724">
                  <c:v>8.3279739727242585</c:v>
                </c:pt>
                <c:pt idx="3726">
                  <c:v>14.808671786996012</c:v>
                </c:pt>
                <c:pt idx="3727">
                  <c:v>8.1055569830269771</c:v>
                </c:pt>
                <c:pt idx="3730">
                  <c:v>10.408007236024954</c:v>
                </c:pt>
                <c:pt idx="3731">
                  <c:v>24.488784424661393</c:v>
                </c:pt>
                <c:pt idx="3732">
                  <c:v>9.078403665051157</c:v>
                </c:pt>
                <c:pt idx="3733">
                  <c:v>8.5986754401754268</c:v>
                </c:pt>
                <c:pt idx="3734">
                  <c:v>14.82335059093354</c:v>
                </c:pt>
                <c:pt idx="3735">
                  <c:v>15.26782267744492</c:v>
                </c:pt>
                <c:pt idx="3738">
                  <c:v>7.9013473637509044</c:v>
                </c:pt>
                <c:pt idx="3745">
                  <c:v>14.039215927274689</c:v>
                </c:pt>
                <c:pt idx="3749">
                  <c:v>8.6837096172631192</c:v>
                </c:pt>
                <c:pt idx="3751">
                  <c:v>6.8844082656153702</c:v>
                </c:pt>
                <c:pt idx="3752">
                  <c:v>10.091620190005044</c:v>
                </c:pt>
                <c:pt idx="3753">
                  <c:v>28.371840707486069</c:v>
                </c:pt>
                <c:pt idx="3763">
                  <c:v>2.9364615264814069</c:v>
                </c:pt>
                <c:pt idx="3764">
                  <c:v>21.773549396660687</c:v>
                </c:pt>
                <c:pt idx="3766">
                  <c:v>29.53919874515309</c:v>
                </c:pt>
                <c:pt idx="3767">
                  <c:v>13.424887874907988</c:v>
                </c:pt>
                <c:pt idx="3768">
                  <c:v>16.294288544854069</c:v>
                </c:pt>
                <c:pt idx="3769">
                  <c:v>9.4363569301679817</c:v>
                </c:pt>
                <c:pt idx="3770">
                  <c:v>20.156793215320636</c:v>
                </c:pt>
                <c:pt idx="3771">
                  <c:v>15.341469016832802</c:v>
                </c:pt>
                <c:pt idx="3772">
                  <c:v>17.908655500446876</c:v>
                </c:pt>
                <c:pt idx="3773">
                  <c:v>15.0937517645566</c:v>
                </c:pt>
                <c:pt idx="3775">
                  <c:v>14.786164909524564</c:v>
                </c:pt>
                <c:pt idx="3777">
                  <c:v>13.327062232325993</c:v>
                </c:pt>
                <c:pt idx="3780">
                  <c:v>3.4690026390392648</c:v>
                </c:pt>
                <c:pt idx="3781">
                  <c:v>12.161749398981648</c:v>
                </c:pt>
                <c:pt idx="3782">
                  <c:v>18.510103205027292</c:v>
                </c:pt>
                <c:pt idx="3784">
                  <c:v>9.5247913602344543</c:v>
                </c:pt>
                <c:pt idx="3786">
                  <c:v>17.062670040862017</c:v>
                </c:pt>
                <c:pt idx="3788">
                  <c:v>0.81414461245826164</c:v>
                </c:pt>
                <c:pt idx="3790">
                  <c:v>10.031962641689164</c:v>
                </c:pt>
                <c:pt idx="3791">
                  <c:v>24.445253971182488</c:v>
                </c:pt>
                <c:pt idx="3792">
                  <c:v>26.976993663857101</c:v>
                </c:pt>
                <c:pt idx="3794">
                  <c:v>21.520957322023619</c:v>
                </c:pt>
                <c:pt idx="3795">
                  <c:v>13.764900017839162</c:v>
                </c:pt>
                <c:pt idx="3798">
                  <c:v>42.695944081259604</c:v>
                </c:pt>
                <c:pt idx="3800">
                  <c:v>31.249077885920119</c:v>
                </c:pt>
                <c:pt idx="3801">
                  <c:v>15.085936299950617</c:v>
                </c:pt>
                <c:pt idx="3802">
                  <c:v>14.862426169400802</c:v>
                </c:pt>
                <c:pt idx="3803">
                  <c:v>24.35862137860034</c:v>
                </c:pt>
                <c:pt idx="3804">
                  <c:v>9.7948077114332595</c:v>
                </c:pt>
                <c:pt idx="3805">
                  <c:v>2.4011530233394378</c:v>
                </c:pt>
                <c:pt idx="3807">
                  <c:v>24.802439632030477</c:v>
                </c:pt>
                <c:pt idx="3808">
                  <c:v>6.0149494640061594</c:v>
                </c:pt>
                <c:pt idx="3809">
                  <c:v>7.6424666898986029</c:v>
                </c:pt>
                <c:pt idx="3810">
                  <c:v>10.846143462526712</c:v>
                </c:pt>
                <c:pt idx="3811">
                  <c:v>6.4373377087796886</c:v>
                </c:pt>
                <c:pt idx="3812">
                  <c:v>13.236205242583246</c:v>
                </c:pt>
                <c:pt idx="3813">
                  <c:v>25.906847501584611</c:v>
                </c:pt>
                <c:pt idx="3814">
                  <c:v>11.565446539933889</c:v>
                </c:pt>
                <c:pt idx="3817">
                  <c:v>14.576548884289023</c:v>
                </c:pt>
                <c:pt idx="3818">
                  <c:v>32.69705603742733</c:v>
                </c:pt>
                <c:pt idx="3819">
                  <c:v>7.2136613251560258</c:v>
                </c:pt>
                <c:pt idx="3824">
                  <c:v>2.2863755737042379</c:v>
                </c:pt>
                <c:pt idx="3825">
                  <c:v>12.808310573350632</c:v>
                </c:pt>
                <c:pt idx="3826">
                  <c:v>18.15124354796373</c:v>
                </c:pt>
                <c:pt idx="3827">
                  <c:v>14.123391828416842</c:v>
                </c:pt>
                <c:pt idx="3828">
                  <c:v>4.9962769315657303</c:v>
                </c:pt>
                <c:pt idx="3829">
                  <c:v>4.961771048193639</c:v>
                </c:pt>
                <c:pt idx="3830">
                  <c:v>9.5165220274709643</c:v>
                </c:pt>
                <c:pt idx="3833">
                  <c:v>4.7827777919845396</c:v>
                </c:pt>
                <c:pt idx="3834">
                  <c:v>11.569077029520949</c:v>
                </c:pt>
                <c:pt idx="3846">
                  <c:v>14.238061847580074</c:v>
                </c:pt>
                <c:pt idx="3847">
                  <c:v>10.330623382732226</c:v>
                </c:pt>
                <c:pt idx="3850">
                  <c:v>12.646184692405518</c:v>
                </c:pt>
                <c:pt idx="3857">
                  <c:v>10.05118347417309</c:v>
                </c:pt>
                <c:pt idx="3858">
                  <c:v>15.812451140709477</c:v>
                </c:pt>
                <c:pt idx="3860">
                  <c:v>14.829414392660262</c:v>
                </c:pt>
                <c:pt idx="3861">
                  <c:v>16.66558042677606</c:v>
                </c:pt>
                <c:pt idx="3862">
                  <c:v>9.1068719601338071</c:v>
                </c:pt>
                <c:pt idx="3864">
                  <c:v>11.124709384666085</c:v>
                </c:pt>
                <c:pt idx="3865">
                  <c:v>7.0076010733776171</c:v>
                </c:pt>
                <c:pt idx="3868">
                  <c:v>19.696610897405002</c:v>
                </c:pt>
                <c:pt idx="3870">
                  <c:v>11.877134681136848</c:v>
                </c:pt>
                <c:pt idx="3871">
                  <c:v>8.4915765566585542</c:v>
                </c:pt>
                <c:pt idx="3874">
                  <c:v>10.449436146946102</c:v>
                </c:pt>
                <c:pt idx="3875">
                  <c:v>34.310289650069784</c:v>
                </c:pt>
                <c:pt idx="3877">
                  <c:v>4.3367411353843988</c:v>
                </c:pt>
                <c:pt idx="3879">
                  <c:v>13.405572209824923</c:v>
                </c:pt>
                <c:pt idx="3880">
                  <c:v>8.256678863030178</c:v>
                </c:pt>
                <c:pt idx="3882">
                  <c:v>20.619593214819712</c:v>
                </c:pt>
                <c:pt idx="3883">
                  <c:v>17.547328652225964</c:v>
                </c:pt>
                <c:pt idx="3885">
                  <c:v>20.382357016916391</c:v>
                </c:pt>
                <c:pt idx="3887">
                  <c:v>35.606690111908357</c:v>
                </c:pt>
                <c:pt idx="3889">
                  <c:v>4.6720849032364971</c:v>
                </c:pt>
                <c:pt idx="3891">
                  <c:v>7.9043215691266919</c:v>
                </c:pt>
                <c:pt idx="3894">
                  <c:v>7.8999375795594515</c:v>
                </c:pt>
                <c:pt idx="3895">
                  <c:v>8.0832978800466702</c:v>
                </c:pt>
                <c:pt idx="3896">
                  <c:v>9.1429816999475726</c:v>
                </c:pt>
                <c:pt idx="3897">
                  <c:v>35.703423402186033</c:v>
                </c:pt>
                <c:pt idx="3898">
                  <c:v>8.3825998130967143</c:v>
                </c:pt>
                <c:pt idx="3899">
                  <c:v>5.7942552738954385</c:v>
                </c:pt>
                <c:pt idx="3903">
                  <c:v>26.02730454021513</c:v>
                </c:pt>
                <c:pt idx="3904">
                  <c:v>39.914160475513413</c:v>
                </c:pt>
                <c:pt idx="3905">
                  <c:v>5.7260289067564214</c:v>
                </c:pt>
                <c:pt idx="3906">
                  <c:v>5.3867481050724697</c:v>
                </c:pt>
                <c:pt idx="3907">
                  <c:v>10.920581989490922</c:v>
                </c:pt>
                <c:pt idx="3908">
                  <c:v>8.2349503514178473</c:v>
                </c:pt>
                <c:pt idx="3909">
                  <c:v>11.147260891903169</c:v>
                </c:pt>
                <c:pt idx="3911">
                  <c:v>4.2208053415297302</c:v>
                </c:pt>
                <c:pt idx="3913">
                  <c:v>17.811148115639867</c:v>
                </c:pt>
                <c:pt idx="3914">
                  <c:v>25.187911130090292</c:v>
                </c:pt>
                <c:pt idx="3915">
                  <c:v>36.330216880751124</c:v>
                </c:pt>
                <c:pt idx="3916">
                  <c:v>6.7037145080434426</c:v>
                </c:pt>
                <c:pt idx="3917">
                  <c:v>9.1784690643893754</c:v>
                </c:pt>
                <c:pt idx="3918">
                  <c:v>10.810502817239511</c:v>
                </c:pt>
                <c:pt idx="3920">
                  <c:v>4.121454853996962</c:v>
                </c:pt>
                <c:pt idx="3921">
                  <c:v>21.104856425931231</c:v>
                </c:pt>
                <c:pt idx="3922">
                  <c:v>10.81643981241824</c:v>
                </c:pt>
                <c:pt idx="3923">
                  <c:v>11.732376121389146</c:v>
                </c:pt>
                <c:pt idx="3924">
                  <c:v>1.9472860046797387</c:v>
                </c:pt>
                <c:pt idx="3925">
                  <c:v>6.7242588585035428</c:v>
                </c:pt>
                <c:pt idx="3926">
                  <c:v>7.7490757029311395</c:v>
                </c:pt>
                <c:pt idx="3928">
                  <c:v>24.101223503583306</c:v>
                </c:pt>
                <c:pt idx="3930">
                  <c:v>27.533086253118487</c:v>
                </c:pt>
                <c:pt idx="3932">
                  <c:v>15.173934637776693</c:v>
                </c:pt>
                <c:pt idx="3935">
                  <c:v>5.3608512618405992</c:v>
                </c:pt>
                <c:pt idx="3936">
                  <c:v>24.800512035824866</c:v>
                </c:pt>
                <c:pt idx="3940">
                  <c:v>21.967108373555412</c:v>
                </c:pt>
                <c:pt idx="3941">
                  <c:v>4.9909990337248953</c:v>
                </c:pt>
                <c:pt idx="3942">
                  <c:v>17.720237840985824</c:v>
                </c:pt>
                <c:pt idx="3944">
                  <c:v>6.6218956940967963</c:v>
                </c:pt>
                <c:pt idx="3946">
                  <c:v>20.925987203747511</c:v>
                </c:pt>
                <c:pt idx="3949">
                  <c:v>11.189489036361293</c:v>
                </c:pt>
                <c:pt idx="3950">
                  <c:v>23.289419026590487</c:v>
                </c:pt>
                <c:pt idx="3953">
                  <c:v>10.656108173300153</c:v>
                </c:pt>
                <c:pt idx="3956">
                  <c:v>11.918139019242812</c:v>
                </c:pt>
                <c:pt idx="3960">
                  <c:v>20.235520843762686</c:v>
                </c:pt>
                <c:pt idx="3961">
                  <c:v>11.385996725598698</c:v>
                </c:pt>
                <c:pt idx="3963">
                  <c:v>46.982159710437543</c:v>
                </c:pt>
                <c:pt idx="3965">
                  <c:v>16.701018317262989</c:v>
                </c:pt>
                <c:pt idx="3966">
                  <c:v>14.676726333733981</c:v>
                </c:pt>
                <c:pt idx="3967">
                  <c:v>22.598410727216688</c:v>
                </c:pt>
                <c:pt idx="3969">
                  <c:v>39.62895224490881</c:v>
                </c:pt>
                <c:pt idx="3971">
                  <c:v>16.377547906556824</c:v>
                </c:pt>
                <c:pt idx="3972">
                  <c:v>8.3541407789917095</c:v>
                </c:pt>
                <c:pt idx="3975">
                  <c:v>8.924370877503824</c:v>
                </c:pt>
                <c:pt idx="3977">
                  <c:v>8.7432351406616196</c:v>
                </c:pt>
                <c:pt idx="3979">
                  <c:v>17.163497766056068</c:v>
                </c:pt>
                <c:pt idx="3982">
                  <c:v>8.7355169095505492</c:v>
                </c:pt>
                <c:pt idx="3984">
                  <c:v>4.6846982129075476</c:v>
                </c:pt>
                <c:pt idx="3985">
                  <c:v>31.875430348215222</c:v>
                </c:pt>
                <c:pt idx="3988">
                  <c:v>22.705716836379743</c:v>
                </c:pt>
                <c:pt idx="3990">
                  <c:v>21.379657369507878</c:v>
                </c:pt>
                <c:pt idx="3991">
                  <c:v>18.324951326290957</c:v>
                </c:pt>
                <c:pt idx="3992">
                  <c:v>15.269388655629831</c:v>
                </c:pt>
                <c:pt idx="3993">
                  <c:v>7.9659264793227322</c:v>
                </c:pt>
                <c:pt idx="3995">
                  <c:v>3.2952429258296125</c:v>
                </c:pt>
                <c:pt idx="3996">
                  <c:v>6.7442641097354743</c:v>
                </c:pt>
                <c:pt idx="3997">
                  <c:v>7.9265303774937648</c:v>
                </c:pt>
                <c:pt idx="3998">
                  <c:v>26.07501990077624</c:v>
                </c:pt>
                <c:pt idx="3999">
                  <c:v>4.9446792708152243</c:v>
                </c:pt>
                <c:pt idx="4000">
                  <c:v>5.3567228684564938</c:v>
                </c:pt>
                <c:pt idx="4002">
                  <c:v>17.345186869955072</c:v>
                </c:pt>
                <c:pt idx="4003">
                  <c:v>5.9649750898826568</c:v>
                </c:pt>
                <c:pt idx="4005">
                  <c:v>16.254968123131665</c:v>
                </c:pt>
                <c:pt idx="4006">
                  <c:v>4.8365061290750351</c:v>
                </c:pt>
                <c:pt idx="4007">
                  <c:v>20.317962310130078</c:v>
                </c:pt>
                <c:pt idx="4008">
                  <c:v>17.331168038959905</c:v>
                </c:pt>
                <c:pt idx="4010">
                  <c:v>28.006548090286699</c:v>
                </c:pt>
                <c:pt idx="4012">
                  <c:v>39.049239203848195</c:v>
                </c:pt>
                <c:pt idx="4013">
                  <c:v>8.7504973607697387</c:v>
                </c:pt>
                <c:pt idx="4016">
                  <c:v>36.270064900536646</c:v>
                </c:pt>
                <c:pt idx="4017">
                  <c:v>17.571928811435292</c:v>
                </c:pt>
                <c:pt idx="4020">
                  <c:v>3.9475025747615105</c:v>
                </c:pt>
                <c:pt idx="4026">
                  <c:v>27.895472057729638</c:v>
                </c:pt>
                <c:pt idx="4027">
                  <c:v>23.786408533770583</c:v>
                </c:pt>
                <c:pt idx="4028">
                  <c:v>27.704439279041232</c:v>
                </c:pt>
                <c:pt idx="4031">
                  <c:v>23.532351575846867</c:v>
                </c:pt>
                <c:pt idx="4033">
                  <c:v>19.076608812443176</c:v>
                </c:pt>
                <c:pt idx="4035">
                  <c:v>23.890595057909533</c:v>
                </c:pt>
                <c:pt idx="4043">
                  <c:v>12.711889312969024</c:v>
                </c:pt>
                <c:pt idx="4044">
                  <c:v>16.850815316130944</c:v>
                </c:pt>
                <c:pt idx="4045">
                  <c:v>7.7306448070371303</c:v>
                </c:pt>
                <c:pt idx="4049">
                  <c:v>3.7655071153157027</c:v>
                </c:pt>
                <c:pt idx="4052">
                  <c:v>15.991387110491081</c:v>
                </c:pt>
                <c:pt idx="4054">
                  <c:v>8.8885610289009787</c:v>
                </c:pt>
                <c:pt idx="4058">
                  <c:v>18.030524151985027</c:v>
                </c:pt>
                <c:pt idx="4060">
                  <c:v>14.097529189146321</c:v>
                </c:pt>
                <c:pt idx="4061">
                  <c:v>6.4755142158613195</c:v>
                </c:pt>
                <c:pt idx="4062">
                  <c:v>30.324072542606245</c:v>
                </c:pt>
                <c:pt idx="4064">
                  <c:v>6.5859415410298068</c:v>
                </c:pt>
                <c:pt idx="4065">
                  <c:v>7.3122408762805762</c:v>
                </c:pt>
                <c:pt idx="4066">
                  <c:v>8.8006380497323438</c:v>
                </c:pt>
                <c:pt idx="4068">
                  <c:v>16.43185213991492</c:v>
                </c:pt>
                <c:pt idx="4071">
                  <c:v>4.5019236340227735</c:v>
                </c:pt>
                <c:pt idx="4074">
                  <c:v>22.908887017033212</c:v>
                </c:pt>
                <c:pt idx="4075">
                  <c:v>21.908665971952505</c:v>
                </c:pt>
                <c:pt idx="4077">
                  <c:v>5.0238424927047687</c:v>
                </c:pt>
                <c:pt idx="4079">
                  <c:v>15.529208710156487</c:v>
                </c:pt>
                <c:pt idx="4081">
                  <c:v>8.4568879750255785</c:v>
                </c:pt>
                <c:pt idx="4082">
                  <c:v>14.458960303808441</c:v>
                </c:pt>
                <c:pt idx="4083">
                  <c:v>18.234332784384101</c:v>
                </c:pt>
                <c:pt idx="4084">
                  <c:v>9.1866805960140923</c:v>
                </c:pt>
                <c:pt idx="4085">
                  <c:v>13.731614501682845</c:v>
                </c:pt>
                <c:pt idx="4086">
                  <c:v>21.35207122956156</c:v>
                </c:pt>
                <c:pt idx="4087">
                  <c:v>21.714171455402251</c:v>
                </c:pt>
                <c:pt idx="4088">
                  <c:v>12.107900487720148</c:v>
                </c:pt>
                <c:pt idx="4089">
                  <c:v>11.943840446161801</c:v>
                </c:pt>
                <c:pt idx="4090">
                  <c:v>3.1834198880441678</c:v>
                </c:pt>
                <c:pt idx="4091">
                  <c:v>15.620039758917571</c:v>
                </c:pt>
                <c:pt idx="4092">
                  <c:v>50.921975311390547</c:v>
                </c:pt>
                <c:pt idx="4093">
                  <c:v>42.263436980169381</c:v>
                </c:pt>
                <c:pt idx="4095">
                  <c:v>8.59703245009932</c:v>
                </c:pt>
                <c:pt idx="4096">
                  <c:v>24.247946984967207</c:v>
                </c:pt>
                <c:pt idx="4099">
                  <c:v>17.737416124672826</c:v>
                </c:pt>
                <c:pt idx="4101">
                  <c:v>16.295985468928677</c:v>
                </c:pt>
                <c:pt idx="4102">
                  <c:v>7.812452941236316</c:v>
                </c:pt>
                <c:pt idx="4103">
                  <c:v>14.8744297430421</c:v>
                </c:pt>
                <c:pt idx="4105">
                  <c:v>26.134635656078149</c:v>
                </c:pt>
                <c:pt idx="4107">
                  <c:v>29.308170086744994</c:v>
                </c:pt>
                <c:pt idx="4108">
                  <c:v>17.969267638095264</c:v>
                </c:pt>
                <c:pt idx="4109">
                  <c:v>51.809154244717305</c:v>
                </c:pt>
                <c:pt idx="4112">
                  <c:v>14.568481279751405</c:v>
                </c:pt>
                <c:pt idx="4114">
                  <c:v>22.062759160448078</c:v>
                </c:pt>
                <c:pt idx="4116">
                  <c:v>26.139055892455549</c:v>
                </c:pt>
                <c:pt idx="4117">
                  <c:v>4.335000749804351</c:v>
                </c:pt>
                <c:pt idx="4118">
                  <c:v>13.807135537686408</c:v>
                </c:pt>
                <c:pt idx="4119">
                  <c:v>17.30127298536804</c:v>
                </c:pt>
                <c:pt idx="4121">
                  <c:v>19.097457434788492</c:v>
                </c:pt>
                <c:pt idx="4122">
                  <c:v>14.325449338104518</c:v>
                </c:pt>
                <c:pt idx="4123">
                  <c:v>20.202403986852758</c:v>
                </c:pt>
                <c:pt idx="4124">
                  <c:v>5.527456197316905</c:v>
                </c:pt>
                <c:pt idx="4125">
                  <c:v>19.070204809879922</c:v>
                </c:pt>
                <c:pt idx="4127">
                  <c:v>3.923402299835685</c:v>
                </c:pt>
                <c:pt idx="4130">
                  <c:v>11.423445125504111</c:v>
                </c:pt>
                <c:pt idx="4132">
                  <c:v>30.679368065349305</c:v>
                </c:pt>
                <c:pt idx="4133">
                  <c:v>12.324264107862241</c:v>
                </c:pt>
                <c:pt idx="4134">
                  <c:v>14.621858613237567</c:v>
                </c:pt>
                <c:pt idx="4136">
                  <c:v>12.512136041628425</c:v>
                </c:pt>
                <c:pt idx="4137">
                  <c:v>3.1233506178494519</c:v>
                </c:pt>
                <c:pt idx="4138">
                  <c:v>15.869806321838736</c:v>
                </c:pt>
                <c:pt idx="4139">
                  <c:v>21.98754991470414</c:v>
                </c:pt>
                <c:pt idx="4141">
                  <c:v>17.422616593955954</c:v>
                </c:pt>
                <c:pt idx="4143">
                  <c:v>1.795161901885979</c:v>
                </c:pt>
                <c:pt idx="4147">
                  <c:v>11.339043992511058</c:v>
                </c:pt>
                <c:pt idx="4151">
                  <c:v>12.21842530743989</c:v>
                </c:pt>
                <c:pt idx="4153">
                  <c:v>22.516020740036836</c:v>
                </c:pt>
                <c:pt idx="4154">
                  <c:v>12.666039735877169</c:v>
                </c:pt>
                <c:pt idx="4155">
                  <c:v>16.152768756139668</c:v>
                </c:pt>
                <c:pt idx="4157">
                  <c:v>16.365277457814141</c:v>
                </c:pt>
                <c:pt idx="4158">
                  <c:v>24.044031764576491</c:v>
                </c:pt>
                <c:pt idx="4160">
                  <c:v>21.696867022260026</c:v>
                </c:pt>
                <c:pt idx="4161">
                  <c:v>17.344027182501655</c:v>
                </c:pt>
                <c:pt idx="4162">
                  <c:v>13.191703138711103</c:v>
                </c:pt>
                <c:pt idx="4163">
                  <c:v>21.252431471337513</c:v>
                </c:pt>
                <c:pt idx="4165">
                  <c:v>13.118028323322431</c:v>
                </c:pt>
                <c:pt idx="4166">
                  <c:v>27.985950756122051</c:v>
                </c:pt>
                <c:pt idx="4168">
                  <c:v>9.5961059566007005</c:v>
                </c:pt>
                <c:pt idx="4169">
                  <c:v>18.959232806331798</c:v>
                </c:pt>
                <c:pt idx="4170">
                  <c:v>12.917974918317899</c:v>
                </c:pt>
                <c:pt idx="4175">
                  <c:v>8.6485977527277704</c:v>
                </c:pt>
                <c:pt idx="4176">
                  <c:v>12.514240132054613</c:v>
                </c:pt>
                <c:pt idx="4177">
                  <c:v>22.852073941334158</c:v>
                </c:pt>
                <c:pt idx="4178">
                  <c:v>21.606268849776541</c:v>
                </c:pt>
                <c:pt idx="4180">
                  <c:v>11.356825511272659</c:v>
                </c:pt>
                <c:pt idx="4181">
                  <c:v>9.976828730323593</c:v>
                </c:pt>
                <c:pt idx="4182">
                  <c:v>19.881432113991735</c:v>
                </c:pt>
                <c:pt idx="4183">
                  <c:v>23.03068883112568</c:v>
                </c:pt>
                <c:pt idx="4184">
                  <c:v>13.444770079347377</c:v>
                </c:pt>
                <c:pt idx="4185">
                  <c:v>4.6197078525714561</c:v>
                </c:pt>
                <c:pt idx="4186">
                  <c:v>6.7153710599413481</c:v>
                </c:pt>
                <c:pt idx="4187">
                  <c:v>15.035015269512671</c:v>
                </c:pt>
                <c:pt idx="4188">
                  <c:v>12.832721546894692</c:v>
                </c:pt>
                <c:pt idx="4189">
                  <c:v>12.361290311659499</c:v>
                </c:pt>
                <c:pt idx="4194">
                  <c:v>9.5398438925505757E-2</c:v>
                </c:pt>
                <c:pt idx="4195">
                  <c:v>22.221428807620665</c:v>
                </c:pt>
                <c:pt idx="4196">
                  <c:v>16.959623937245265</c:v>
                </c:pt>
                <c:pt idx="4197">
                  <c:v>13.877303273898637</c:v>
                </c:pt>
                <c:pt idx="4198">
                  <c:v>29.18733020975078</c:v>
                </c:pt>
                <c:pt idx="4200">
                  <c:v>20.493847935763633</c:v>
                </c:pt>
                <c:pt idx="4202">
                  <c:v>13.385005342659273</c:v>
                </c:pt>
                <c:pt idx="4203">
                  <c:v>5.6727754101305461</c:v>
                </c:pt>
                <c:pt idx="4204">
                  <c:v>43.447244014970529</c:v>
                </c:pt>
                <c:pt idx="4206">
                  <c:v>7.3309513816901113</c:v>
                </c:pt>
                <c:pt idx="4207">
                  <c:v>9.6541365356883002</c:v>
                </c:pt>
                <c:pt idx="4208">
                  <c:v>18.797592260583805</c:v>
                </c:pt>
                <c:pt idx="4209">
                  <c:v>18.518683913451074</c:v>
                </c:pt>
                <c:pt idx="4213">
                  <c:v>25.565230091150521</c:v>
                </c:pt>
                <c:pt idx="4214">
                  <c:v>12.409014919769394</c:v>
                </c:pt>
                <c:pt idx="4215">
                  <c:v>51.953671177933636</c:v>
                </c:pt>
                <c:pt idx="4216">
                  <c:v>4.0020528940517703</c:v>
                </c:pt>
                <c:pt idx="4217">
                  <c:v>9.6188099755423693</c:v>
                </c:pt>
                <c:pt idx="4218">
                  <c:v>22.782557462547384</c:v>
                </c:pt>
                <c:pt idx="4220">
                  <c:v>2.8044517303007535</c:v>
                </c:pt>
                <c:pt idx="4222">
                  <c:v>3.8323657494798451</c:v>
                </c:pt>
                <c:pt idx="4223">
                  <c:v>6.304372457811561</c:v>
                </c:pt>
                <c:pt idx="4224">
                  <c:v>17.454524498518527</c:v>
                </c:pt>
                <c:pt idx="4225">
                  <c:v>0.37944095814378986</c:v>
                </c:pt>
                <c:pt idx="4226">
                  <c:v>12.882632407092853</c:v>
                </c:pt>
                <c:pt idx="4229">
                  <c:v>12.989507599577788</c:v>
                </c:pt>
                <c:pt idx="4230">
                  <c:v>9.428656640671786</c:v>
                </c:pt>
                <c:pt idx="4232">
                  <c:v>6.5846853808212717</c:v>
                </c:pt>
                <c:pt idx="4233">
                  <c:v>3.6595796076343485</c:v>
                </c:pt>
                <c:pt idx="4236">
                  <c:v>19.813743108021104</c:v>
                </c:pt>
                <c:pt idx="4242">
                  <c:v>33.805029535552841</c:v>
                </c:pt>
                <c:pt idx="4245">
                  <c:v>10.273876388056475</c:v>
                </c:pt>
                <c:pt idx="4247">
                  <c:v>5.8487747732025692</c:v>
                </c:pt>
                <c:pt idx="4257">
                  <c:v>4.2956015275703407</c:v>
                </c:pt>
                <c:pt idx="4258">
                  <c:v>20.521118024175824</c:v>
                </c:pt>
                <c:pt idx="4262">
                  <c:v>26.04770777851893</c:v>
                </c:pt>
                <c:pt idx="4263">
                  <c:v>30.736579027033674</c:v>
                </c:pt>
                <c:pt idx="4265">
                  <c:v>12.474418915728016</c:v>
                </c:pt>
                <c:pt idx="4266">
                  <c:v>36.58779728795384</c:v>
                </c:pt>
                <c:pt idx="4267">
                  <c:v>10.190223525112032</c:v>
                </c:pt>
                <c:pt idx="4269">
                  <c:v>12.069795723238112</c:v>
                </c:pt>
                <c:pt idx="4270">
                  <c:v>11.784087992006869</c:v>
                </c:pt>
                <c:pt idx="4271">
                  <c:v>13.724293845434547</c:v>
                </c:pt>
                <c:pt idx="4272">
                  <c:v>9.9273999342319836</c:v>
                </c:pt>
                <c:pt idx="4273">
                  <c:v>25.657428615700219</c:v>
                </c:pt>
                <c:pt idx="4274">
                  <c:v>16.469126034645885</c:v>
                </c:pt>
                <c:pt idx="4275">
                  <c:v>13.751863528808201</c:v>
                </c:pt>
                <c:pt idx="4277">
                  <c:v>12.529047958763917</c:v>
                </c:pt>
                <c:pt idx="4278">
                  <c:v>11.67012918692093</c:v>
                </c:pt>
                <c:pt idx="4279">
                  <c:v>23.58296671473089</c:v>
                </c:pt>
                <c:pt idx="4280">
                  <c:v>3.6132871419197006</c:v>
                </c:pt>
                <c:pt idx="4281">
                  <c:v>7.9615645204462684</c:v>
                </c:pt>
                <c:pt idx="4282">
                  <c:v>16.144571624292823</c:v>
                </c:pt>
                <c:pt idx="4284">
                  <c:v>24.084097176396419</c:v>
                </c:pt>
                <c:pt idx="4285">
                  <c:v>29.03638535512939</c:v>
                </c:pt>
                <c:pt idx="4286">
                  <c:v>19.139351137830531</c:v>
                </c:pt>
                <c:pt idx="4288">
                  <c:v>40.809262578629557</c:v>
                </c:pt>
                <c:pt idx="4289">
                  <c:v>6.4506695092291348</c:v>
                </c:pt>
                <c:pt idx="4290">
                  <c:v>4.7063137870036025</c:v>
                </c:pt>
                <c:pt idx="4292">
                  <c:v>24.93566892124187</c:v>
                </c:pt>
                <c:pt idx="4293">
                  <c:v>3.428832646111788</c:v>
                </c:pt>
                <c:pt idx="4295">
                  <c:v>15.978063973951445</c:v>
                </c:pt>
                <c:pt idx="4296">
                  <c:v>20.498061818786805</c:v>
                </c:pt>
                <c:pt idx="4297">
                  <c:v>4.484039951908855</c:v>
                </c:pt>
                <c:pt idx="4298">
                  <c:v>17.750304608354011</c:v>
                </c:pt>
                <c:pt idx="4300">
                  <c:v>20.462420491775436</c:v>
                </c:pt>
                <c:pt idx="4301">
                  <c:v>14.473620200044401</c:v>
                </c:pt>
                <c:pt idx="4302">
                  <c:v>28.558773146930623</c:v>
                </c:pt>
                <c:pt idx="4312">
                  <c:v>13.468490256565879</c:v>
                </c:pt>
                <c:pt idx="4315">
                  <c:v>7.1095840833216375</c:v>
                </c:pt>
                <c:pt idx="4316">
                  <c:v>11.006357583156534</c:v>
                </c:pt>
                <c:pt idx="4317">
                  <c:v>9.5166154162648127</c:v>
                </c:pt>
                <c:pt idx="4318">
                  <c:v>5.880142558205816</c:v>
                </c:pt>
                <c:pt idx="4320">
                  <c:v>11.338982598499362</c:v>
                </c:pt>
                <c:pt idx="4322">
                  <c:v>5.0495425352731962</c:v>
                </c:pt>
                <c:pt idx="4324">
                  <c:v>14.996339729273592</c:v>
                </c:pt>
                <c:pt idx="4328">
                  <c:v>7.1085527621599391</c:v>
                </c:pt>
                <c:pt idx="4329">
                  <c:v>9.1849518098986653</c:v>
                </c:pt>
                <c:pt idx="4330">
                  <c:v>9.7238506174336763</c:v>
                </c:pt>
                <c:pt idx="4331">
                  <c:v>12.57113624860518</c:v>
                </c:pt>
                <c:pt idx="4332">
                  <c:v>9.8607492361924223</c:v>
                </c:pt>
                <c:pt idx="4333">
                  <c:v>2.9573040787200715</c:v>
                </c:pt>
                <c:pt idx="4335">
                  <c:v>18.812581301228448</c:v>
                </c:pt>
                <c:pt idx="4336">
                  <c:v>7.5159513683057924</c:v>
                </c:pt>
                <c:pt idx="4337">
                  <c:v>27.732834614673703</c:v>
                </c:pt>
                <c:pt idx="4338">
                  <c:v>3.7663076334083048</c:v>
                </c:pt>
                <c:pt idx="4339">
                  <c:v>3.9173433906550663</c:v>
                </c:pt>
                <c:pt idx="4340">
                  <c:v>24.399179075637306</c:v>
                </c:pt>
                <c:pt idx="4343">
                  <c:v>7.9770082717687236</c:v>
                </c:pt>
                <c:pt idx="4344">
                  <c:v>9.5941835156242661</c:v>
                </c:pt>
                <c:pt idx="4346">
                  <c:v>24.753747125168911</c:v>
                </c:pt>
                <c:pt idx="4347">
                  <c:v>10.131811388486172</c:v>
                </c:pt>
                <c:pt idx="4349">
                  <c:v>4.0393846411323882</c:v>
                </c:pt>
                <c:pt idx="4351">
                  <c:v>9.2599717620142865</c:v>
                </c:pt>
                <c:pt idx="4361">
                  <c:v>14.831970459585062</c:v>
                </c:pt>
                <c:pt idx="4362">
                  <c:v>32.648161389432673</c:v>
                </c:pt>
                <c:pt idx="4363">
                  <c:v>20.480981930822985</c:v>
                </c:pt>
                <c:pt idx="4366">
                  <c:v>33.324014446317328</c:v>
                </c:pt>
                <c:pt idx="4375">
                  <c:v>8.8207235524196328</c:v>
                </c:pt>
                <c:pt idx="4378">
                  <c:v>7.3160530065337275</c:v>
                </c:pt>
                <c:pt idx="4380">
                  <c:v>4.4713484524495337</c:v>
                </c:pt>
                <c:pt idx="4381">
                  <c:v>6.0385544971414751</c:v>
                </c:pt>
                <c:pt idx="4382">
                  <c:v>5.8495482678541322</c:v>
                </c:pt>
                <c:pt idx="4387">
                  <c:v>1.4564811466460028</c:v>
                </c:pt>
                <c:pt idx="4389">
                  <c:v>35.598926791424866</c:v>
                </c:pt>
                <c:pt idx="4393">
                  <c:v>15.750931524768816</c:v>
                </c:pt>
                <c:pt idx="4394">
                  <c:v>35.843777885455822</c:v>
                </c:pt>
                <c:pt idx="4397">
                  <c:v>16.285818446390003</c:v>
                </c:pt>
                <c:pt idx="4400">
                  <c:v>29.91847236834564</c:v>
                </c:pt>
                <c:pt idx="4401">
                  <c:v>20.51875067660961</c:v>
                </c:pt>
                <c:pt idx="4402">
                  <c:v>25.375677720763289</c:v>
                </c:pt>
                <c:pt idx="4403">
                  <c:v>54.660414532982713</c:v>
                </c:pt>
                <c:pt idx="4405">
                  <c:v>9.9983256795410309</c:v>
                </c:pt>
                <c:pt idx="4406">
                  <c:v>11.395511435135797</c:v>
                </c:pt>
                <c:pt idx="4409">
                  <c:v>24.891331990030402</c:v>
                </c:pt>
                <c:pt idx="4413">
                  <c:v>23.071475738527646</c:v>
                </c:pt>
                <c:pt idx="4414">
                  <c:v>28.142898386414387</c:v>
                </c:pt>
                <c:pt idx="4415">
                  <c:v>23.4869205029601</c:v>
                </c:pt>
                <c:pt idx="4417">
                  <c:v>21.199161410851325</c:v>
                </c:pt>
                <c:pt idx="4418">
                  <c:v>9.4466833121435307</c:v>
                </c:pt>
                <c:pt idx="4421">
                  <c:v>17.71786571591765</c:v>
                </c:pt>
                <c:pt idx="4422">
                  <c:v>11.852227226333014</c:v>
                </c:pt>
                <c:pt idx="4423">
                  <c:v>21.232763908946822</c:v>
                </c:pt>
                <c:pt idx="4425">
                  <c:v>13.877867300131278</c:v>
                </c:pt>
                <c:pt idx="4426">
                  <c:v>13.339554714135851</c:v>
                </c:pt>
                <c:pt idx="4428">
                  <c:v>11.404220885345897</c:v>
                </c:pt>
                <c:pt idx="4429">
                  <c:v>12.67763242882368</c:v>
                </c:pt>
                <c:pt idx="4430">
                  <c:v>46.209518724773361</c:v>
                </c:pt>
                <c:pt idx="4432">
                  <c:v>13.705144168352495</c:v>
                </c:pt>
                <c:pt idx="4433">
                  <c:v>12.18807205774457</c:v>
                </c:pt>
                <c:pt idx="4434">
                  <c:v>34.388694132527839</c:v>
                </c:pt>
                <c:pt idx="4435">
                  <c:v>25.737302945338548</c:v>
                </c:pt>
                <c:pt idx="4436">
                  <c:v>11.974424896164551</c:v>
                </c:pt>
                <c:pt idx="4443">
                  <c:v>18.340082513925346</c:v>
                </c:pt>
                <c:pt idx="4444">
                  <c:v>5.534907475793319</c:v>
                </c:pt>
                <c:pt idx="4445">
                  <c:v>5.1172025288990985</c:v>
                </c:pt>
                <c:pt idx="4446">
                  <c:v>20.088390579242503</c:v>
                </c:pt>
                <c:pt idx="4447">
                  <c:v>7.2160120354368305</c:v>
                </c:pt>
                <c:pt idx="4448">
                  <c:v>18.986952204893399</c:v>
                </c:pt>
                <c:pt idx="4450">
                  <c:v>4.8903727411745219</c:v>
                </c:pt>
                <c:pt idx="4451">
                  <c:v>34.248170695642379</c:v>
                </c:pt>
                <c:pt idx="4452">
                  <c:v>7.8913968927006195</c:v>
                </c:pt>
                <c:pt idx="4455">
                  <c:v>10.865727170655653</c:v>
                </c:pt>
                <c:pt idx="4456">
                  <c:v>49.47522079078702</c:v>
                </c:pt>
                <c:pt idx="4457">
                  <c:v>14.551552130539156</c:v>
                </c:pt>
                <c:pt idx="4460">
                  <c:v>17.295858089292256</c:v>
                </c:pt>
                <c:pt idx="4461">
                  <c:v>42.640333789661739</c:v>
                </c:pt>
                <c:pt idx="4463">
                  <c:v>37.307203571598848</c:v>
                </c:pt>
                <c:pt idx="4466">
                  <c:v>15.312384819400171</c:v>
                </c:pt>
                <c:pt idx="4467">
                  <c:v>22.168643029032697</c:v>
                </c:pt>
                <c:pt idx="4468">
                  <c:v>21.985439223053142</c:v>
                </c:pt>
                <c:pt idx="4476">
                  <c:v>43.826503931634349</c:v>
                </c:pt>
                <c:pt idx="4479">
                  <c:v>12.641820475444678</c:v>
                </c:pt>
                <c:pt idx="4480">
                  <c:v>6.1170181032410778</c:v>
                </c:pt>
                <c:pt idx="4481">
                  <c:v>18.207233974159397</c:v>
                </c:pt>
                <c:pt idx="4486">
                  <c:v>22.427862673241151</c:v>
                </c:pt>
                <c:pt idx="4488">
                  <c:v>24.959844197682258</c:v>
                </c:pt>
                <c:pt idx="4494">
                  <c:v>10.134721271926809</c:v>
                </c:pt>
                <c:pt idx="4496">
                  <c:v>2.2037160075145974</c:v>
                </c:pt>
                <c:pt idx="4497">
                  <c:v>22.526434721125703</c:v>
                </c:pt>
                <c:pt idx="4500">
                  <c:v>9.1012067510792392</c:v>
                </c:pt>
                <c:pt idx="4504">
                  <c:v>23.402922440306671</c:v>
                </c:pt>
                <c:pt idx="4508">
                  <c:v>28.851461618105073</c:v>
                </c:pt>
                <c:pt idx="4509">
                  <c:v>18.958788072780511</c:v>
                </c:pt>
                <c:pt idx="4510">
                  <c:v>13.550135063945618</c:v>
                </c:pt>
                <c:pt idx="4512">
                  <c:v>11.282440213388604</c:v>
                </c:pt>
                <c:pt idx="4513">
                  <c:v>11.718043569506014</c:v>
                </c:pt>
                <c:pt idx="4514">
                  <c:v>3.3225965205647392</c:v>
                </c:pt>
                <c:pt idx="4516">
                  <c:v>16.119681421345657</c:v>
                </c:pt>
                <c:pt idx="4518">
                  <c:v>23.091885490026513</c:v>
                </c:pt>
                <c:pt idx="4521">
                  <c:v>7.6065660497159069</c:v>
                </c:pt>
                <c:pt idx="4523">
                  <c:v>8.973099633924928</c:v>
                </c:pt>
                <c:pt idx="4524">
                  <c:v>9.6181773757175399</c:v>
                </c:pt>
                <c:pt idx="4525">
                  <c:v>20.951621252991561</c:v>
                </c:pt>
                <c:pt idx="4526">
                  <c:v>8.8555002247092194</c:v>
                </c:pt>
                <c:pt idx="4528">
                  <c:v>9.8053118991347201</c:v>
                </c:pt>
                <c:pt idx="4529">
                  <c:v>26.136004581547311</c:v>
                </c:pt>
                <c:pt idx="4530">
                  <c:v>5.1772740551410585</c:v>
                </c:pt>
                <c:pt idx="4531">
                  <c:v>10.631743189242011</c:v>
                </c:pt>
                <c:pt idx="4532">
                  <c:v>10.434243095839282</c:v>
                </c:pt>
                <c:pt idx="4534">
                  <c:v>13.42353796625928</c:v>
                </c:pt>
                <c:pt idx="4535">
                  <c:v>6.8726441067020803</c:v>
                </c:pt>
                <c:pt idx="4539">
                  <c:v>46.915221169314172</c:v>
                </c:pt>
                <c:pt idx="4541">
                  <c:v>9.8365262356381358</c:v>
                </c:pt>
                <c:pt idx="4543">
                  <c:v>32.118486226171541</c:v>
                </c:pt>
                <c:pt idx="4547">
                  <c:v>16.255822969001834</c:v>
                </c:pt>
                <c:pt idx="4548">
                  <c:v>19.768963295966575</c:v>
                </c:pt>
                <c:pt idx="4549">
                  <c:v>13.560695059634288</c:v>
                </c:pt>
                <c:pt idx="4551">
                  <c:v>12.996092297058507</c:v>
                </c:pt>
                <c:pt idx="4553">
                  <c:v>11.687714122668726</c:v>
                </c:pt>
                <c:pt idx="4554">
                  <c:v>10.479316450075485</c:v>
                </c:pt>
                <c:pt idx="4555">
                  <c:v>15.04527082009473</c:v>
                </c:pt>
                <c:pt idx="4556">
                  <c:v>8.824067287363734</c:v>
                </c:pt>
                <c:pt idx="4557">
                  <c:v>23.70328843286369</c:v>
                </c:pt>
                <c:pt idx="4558">
                  <c:v>5.910956145761312</c:v>
                </c:pt>
                <c:pt idx="4561">
                  <c:v>8.2398029197266229</c:v>
                </c:pt>
                <c:pt idx="4564">
                  <c:v>13.508021924452704</c:v>
                </c:pt>
                <c:pt idx="4565">
                  <c:v>11.595885395535372</c:v>
                </c:pt>
                <c:pt idx="4566">
                  <c:v>15.89393358313456</c:v>
                </c:pt>
                <c:pt idx="4567">
                  <c:v>16.513852748222988</c:v>
                </c:pt>
                <c:pt idx="4569">
                  <c:v>16.645555359556351</c:v>
                </c:pt>
                <c:pt idx="4571">
                  <c:v>12.477467838142415</c:v>
                </c:pt>
                <c:pt idx="4576">
                  <c:v>18.825365915376217</c:v>
                </c:pt>
                <c:pt idx="4582">
                  <c:v>25.465983931683411</c:v>
                </c:pt>
                <c:pt idx="4583">
                  <c:v>14.588546159487215</c:v>
                </c:pt>
                <c:pt idx="4584">
                  <c:v>41.852021432420003</c:v>
                </c:pt>
                <c:pt idx="4585">
                  <c:v>60.904819827118374</c:v>
                </c:pt>
                <c:pt idx="4590">
                  <c:v>24.903874687852198</c:v>
                </c:pt>
                <c:pt idx="4591">
                  <c:v>24.655191926181487</c:v>
                </c:pt>
                <c:pt idx="4593">
                  <c:v>13.477145619681938</c:v>
                </c:pt>
                <c:pt idx="4595">
                  <c:v>15.09562338723504</c:v>
                </c:pt>
                <c:pt idx="4596">
                  <c:v>15.20246400462123</c:v>
                </c:pt>
                <c:pt idx="4600">
                  <c:v>16.291861350702401</c:v>
                </c:pt>
                <c:pt idx="4605">
                  <c:v>10.758909986015253</c:v>
                </c:pt>
                <c:pt idx="4606">
                  <c:v>5.644773344449634</c:v>
                </c:pt>
                <c:pt idx="4608">
                  <c:v>19.194871671021659</c:v>
                </c:pt>
                <c:pt idx="4609">
                  <c:v>15.70788041953228</c:v>
                </c:pt>
                <c:pt idx="4611">
                  <c:v>14.640623862212349</c:v>
                </c:pt>
                <c:pt idx="4612">
                  <c:v>14.222355587950219</c:v>
                </c:pt>
                <c:pt idx="4614">
                  <c:v>12.503760482027468</c:v>
                </c:pt>
                <c:pt idx="4615">
                  <c:v>53.694516319209718</c:v>
                </c:pt>
                <c:pt idx="4616">
                  <c:v>2.6601526960784176</c:v>
                </c:pt>
                <c:pt idx="4617">
                  <c:v>12.189513882627793</c:v>
                </c:pt>
                <c:pt idx="4618">
                  <c:v>3.7114065907161646</c:v>
                </c:pt>
                <c:pt idx="4619">
                  <c:v>12.539275527445911</c:v>
                </c:pt>
                <c:pt idx="4620">
                  <c:v>6.2653651910010657</c:v>
                </c:pt>
                <c:pt idx="4622">
                  <c:v>8.2811009597371434</c:v>
                </c:pt>
                <c:pt idx="4626">
                  <c:v>14.616997388080266</c:v>
                </c:pt>
                <c:pt idx="4627">
                  <c:v>18.858556656448897</c:v>
                </c:pt>
                <c:pt idx="4629">
                  <c:v>34.452743733719657</c:v>
                </c:pt>
                <c:pt idx="4631">
                  <c:v>15.152578808468306</c:v>
                </c:pt>
                <c:pt idx="4636">
                  <c:v>4.7157054364853295</c:v>
                </c:pt>
                <c:pt idx="4639">
                  <c:v>13.230097818235537</c:v>
                </c:pt>
                <c:pt idx="4641">
                  <c:v>21.620944917077178</c:v>
                </c:pt>
                <c:pt idx="4642">
                  <c:v>8.102916193559345</c:v>
                </c:pt>
                <c:pt idx="4643">
                  <c:v>24.4367049806926</c:v>
                </c:pt>
                <c:pt idx="4645">
                  <c:v>24.580039034962255</c:v>
                </c:pt>
                <c:pt idx="4646">
                  <c:v>12.292417833167276</c:v>
                </c:pt>
                <c:pt idx="4647">
                  <c:v>22.959047972575782</c:v>
                </c:pt>
                <c:pt idx="4649">
                  <c:v>30.324727581615228</c:v>
                </c:pt>
                <c:pt idx="4651">
                  <c:v>19.434476015970333</c:v>
                </c:pt>
                <c:pt idx="4652">
                  <c:v>9.9118387086436908</c:v>
                </c:pt>
                <c:pt idx="4653">
                  <c:v>6.1415143957690042</c:v>
                </c:pt>
                <c:pt idx="4654">
                  <c:v>21.798762658436914</c:v>
                </c:pt>
                <c:pt idx="4655">
                  <c:v>7.6168242269317927</c:v>
                </c:pt>
                <c:pt idx="4656">
                  <c:v>9.378899772225104</c:v>
                </c:pt>
                <c:pt idx="4657">
                  <c:v>20.479071953577549</c:v>
                </c:pt>
                <c:pt idx="4658">
                  <c:v>11.626450833977318</c:v>
                </c:pt>
                <c:pt idx="4660">
                  <c:v>32.41572203180894</c:v>
                </c:pt>
                <c:pt idx="4661">
                  <c:v>12.339631052051466</c:v>
                </c:pt>
                <c:pt idx="4662">
                  <c:v>20.679683783017541</c:v>
                </c:pt>
                <c:pt idx="4663">
                  <c:v>12.168658763746938</c:v>
                </c:pt>
                <c:pt idx="4665">
                  <c:v>35.235556170590286</c:v>
                </c:pt>
                <c:pt idx="4668">
                  <c:v>11.527670896419394</c:v>
                </c:pt>
                <c:pt idx="4670">
                  <c:v>9.9109048928865775</c:v>
                </c:pt>
                <c:pt idx="4671">
                  <c:v>14.68889987693184</c:v>
                </c:pt>
                <c:pt idx="4672">
                  <c:v>7.5168021247118357</c:v>
                </c:pt>
                <c:pt idx="4673">
                  <c:v>1.1151786155505614</c:v>
                </c:pt>
                <c:pt idx="4675">
                  <c:v>35.407364942181147</c:v>
                </c:pt>
                <c:pt idx="4679">
                  <c:v>22.913744079360093</c:v>
                </c:pt>
                <c:pt idx="4680">
                  <c:v>15.89619413190575</c:v>
                </c:pt>
                <c:pt idx="4683">
                  <c:v>18.137827114562953</c:v>
                </c:pt>
                <c:pt idx="4684">
                  <c:v>7.613589905668233</c:v>
                </c:pt>
                <c:pt idx="4687">
                  <c:v>11.230404827831668</c:v>
                </c:pt>
                <c:pt idx="4689">
                  <c:v>13.384032454938065</c:v>
                </c:pt>
                <c:pt idx="4690">
                  <c:v>15.319264183584302</c:v>
                </c:pt>
                <c:pt idx="4692">
                  <c:v>20.086766244939351</c:v>
                </c:pt>
                <c:pt idx="4693">
                  <c:v>8.2896169686936521</c:v>
                </c:pt>
                <c:pt idx="4694">
                  <c:v>16.381145386103732</c:v>
                </c:pt>
                <c:pt idx="4695">
                  <c:v>17.785423075258155</c:v>
                </c:pt>
                <c:pt idx="4697">
                  <c:v>17.731076836352905</c:v>
                </c:pt>
                <c:pt idx="4698">
                  <c:v>14.337926810574997</c:v>
                </c:pt>
                <c:pt idx="4701">
                  <c:v>41.277540274609834</c:v>
                </c:pt>
                <c:pt idx="4703">
                  <c:v>1.7307626324835137</c:v>
                </c:pt>
                <c:pt idx="4704">
                  <c:v>6.2257021656619154</c:v>
                </c:pt>
                <c:pt idx="4705">
                  <c:v>3.3395233842133512</c:v>
                </c:pt>
                <c:pt idx="4706">
                  <c:v>4.908096156422288</c:v>
                </c:pt>
                <c:pt idx="4707">
                  <c:v>4.0671340435541232</c:v>
                </c:pt>
                <c:pt idx="4711">
                  <c:v>19.091721688978396</c:v>
                </c:pt>
                <c:pt idx="4712">
                  <c:v>22.40981149347774</c:v>
                </c:pt>
                <c:pt idx="4713">
                  <c:v>3.2165354959800996</c:v>
                </c:pt>
                <c:pt idx="4714">
                  <c:v>7.3626135195902043</c:v>
                </c:pt>
                <c:pt idx="4715">
                  <c:v>15.997174017507525</c:v>
                </c:pt>
                <c:pt idx="4716">
                  <c:v>5.7852479628422735</c:v>
                </c:pt>
                <c:pt idx="4717">
                  <c:v>11.745374755649914</c:v>
                </c:pt>
                <c:pt idx="4718">
                  <c:v>10.465237046398224</c:v>
                </c:pt>
                <c:pt idx="4719">
                  <c:v>4.9370772799107527</c:v>
                </c:pt>
                <c:pt idx="4720">
                  <c:v>4.7717680887871845</c:v>
                </c:pt>
                <c:pt idx="4721">
                  <c:v>4.8759991996433634</c:v>
                </c:pt>
                <c:pt idx="4722">
                  <c:v>14.393833932107258</c:v>
                </c:pt>
                <c:pt idx="4723">
                  <c:v>15.271855633822979</c:v>
                </c:pt>
                <c:pt idx="4724">
                  <c:v>9.1446703796194928</c:v>
                </c:pt>
                <c:pt idx="4725">
                  <c:v>6.5226113363737461</c:v>
                </c:pt>
                <c:pt idx="4727">
                  <c:v>57.027523681825841</c:v>
                </c:pt>
                <c:pt idx="4728">
                  <c:v>8.158150203236314</c:v>
                </c:pt>
                <c:pt idx="4729">
                  <c:v>1.332803620488364</c:v>
                </c:pt>
                <c:pt idx="4730">
                  <c:v>30.739765822130327</c:v>
                </c:pt>
                <c:pt idx="4731">
                  <c:v>10.93194118149227</c:v>
                </c:pt>
                <c:pt idx="4732">
                  <c:v>3.5424064650003704</c:v>
                </c:pt>
                <c:pt idx="4733">
                  <c:v>6.8403074426290278</c:v>
                </c:pt>
                <c:pt idx="4736">
                  <c:v>45.210885269227546</c:v>
                </c:pt>
                <c:pt idx="4737">
                  <c:v>17.370684112218708</c:v>
                </c:pt>
                <c:pt idx="4739">
                  <c:v>11.235323619244769</c:v>
                </c:pt>
                <c:pt idx="4740">
                  <c:v>11.593394664317106</c:v>
                </c:pt>
                <c:pt idx="4741">
                  <c:v>28.645848163719869</c:v>
                </c:pt>
                <c:pt idx="4742">
                  <c:v>5.0041412502446887</c:v>
                </c:pt>
                <c:pt idx="4743">
                  <c:v>28.842804709276127</c:v>
                </c:pt>
                <c:pt idx="4745">
                  <c:v>13.229011717545742</c:v>
                </c:pt>
                <c:pt idx="4746">
                  <c:v>23.808786951831294</c:v>
                </c:pt>
                <c:pt idx="4747">
                  <c:v>3.2913456246638653</c:v>
                </c:pt>
                <c:pt idx="4748">
                  <c:v>14.895949971625914</c:v>
                </c:pt>
                <c:pt idx="4749">
                  <c:v>23.700684596065297</c:v>
                </c:pt>
                <c:pt idx="4750">
                  <c:v>6.7253409233070727</c:v>
                </c:pt>
                <c:pt idx="4751">
                  <c:v>10.970838522027099</c:v>
                </c:pt>
                <c:pt idx="4752">
                  <c:v>28.694955492856781</c:v>
                </c:pt>
                <c:pt idx="4753">
                  <c:v>11.372021983515465</c:v>
                </c:pt>
                <c:pt idx="4754">
                  <c:v>9.4623025013761808</c:v>
                </c:pt>
                <c:pt idx="4760">
                  <c:v>18.494830475145267</c:v>
                </c:pt>
                <c:pt idx="4762">
                  <c:v>3.1559501575357918</c:v>
                </c:pt>
                <c:pt idx="4764">
                  <c:v>8.9279699279222218</c:v>
                </c:pt>
                <c:pt idx="4765">
                  <c:v>12.96098393821018</c:v>
                </c:pt>
                <c:pt idx="4768">
                  <c:v>11.090236978264606</c:v>
                </c:pt>
                <c:pt idx="4791">
                  <c:v>26.875961071457105</c:v>
                </c:pt>
                <c:pt idx="4793">
                  <c:v>4.1666560310116054</c:v>
                </c:pt>
                <c:pt idx="4795">
                  <c:v>14.579816132825465</c:v>
                </c:pt>
                <c:pt idx="4796">
                  <c:v>17.103671683008226</c:v>
                </c:pt>
                <c:pt idx="4797">
                  <c:v>31.906149023877422</c:v>
                </c:pt>
                <c:pt idx="4798">
                  <c:v>14.392155698946709</c:v>
                </c:pt>
                <c:pt idx="4802">
                  <c:v>5.3952361332063647</c:v>
                </c:pt>
                <c:pt idx="4803">
                  <c:v>5.8547518794958924</c:v>
                </c:pt>
                <c:pt idx="4804">
                  <c:v>10.722630255656028</c:v>
                </c:pt>
                <c:pt idx="4805">
                  <c:v>30.764918002507024</c:v>
                </c:pt>
                <c:pt idx="4810">
                  <c:v>2.1635818492512753</c:v>
                </c:pt>
                <c:pt idx="4811">
                  <c:v>6.9338733447297534</c:v>
                </c:pt>
                <c:pt idx="4812">
                  <c:v>13.928685379398271</c:v>
                </c:pt>
                <c:pt idx="4813">
                  <c:v>14.068073654466437</c:v>
                </c:pt>
                <c:pt idx="4814">
                  <c:v>14.134002331829739</c:v>
                </c:pt>
                <c:pt idx="4815">
                  <c:v>13.860265343392703</c:v>
                </c:pt>
                <c:pt idx="4816">
                  <c:v>28.820413644232488</c:v>
                </c:pt>
                <c:pt idx="4817">
                  <c:v>18.935869209654911</c:v>
                </c:pt>
                <c:pt idx="4820">
                  <c:v>12.468259505004276</c:v>
                </c:pt>
                <c:pt idx="4821">
                  <c:v>6.9285867521822171</c:v>
                </c:pt>
                <c:pt idx="4826">
                  <c:v>13.797906620570025</c:v>
                </c:pt>
                <c:pt idx="4827">
                  <c:v>6.3003102404610445</c:v>
                </c:pt>
                <c:pt idx="4828">
                  <c:v>22.738022387980045</c:v>
                </c:pt>
                <c:pt idx="4831">
                  <c:v>10.815028937461994</c:v>
                </c:pt>
                <c:pt idx="4832">
                  <c:v>9.9903850628036643</c:v>
                </c:pt>
                <c:pt idx="4833">
                  <c:v>32.478388699420677</c:v>
                </c:pt>
                <c:pt idx="4837">
                  <c:v>21.366055378734679</c:v>
                </c:pt>
                <c:pt idx="4838">
                  <c:v>2.8717536541560023</c:v>
                </c:pt>
                <c:pt idx="4839">
                  <c:v>5.8966575786950637</c:v>
                </c:pt>
                <c:pt idx="4841">
                  <c:v>7.4808713396818858</c:v>
                </c:pt>
                <c:pt idx="4842">
                  <c:v>16.226654032001917</c:v>
                </c:pt>
                <c:pt idx="4843">
                  <c:v>35.582697043026023</c:v>
                </c:pt>
                <c:pt idx="4844">
                  <c:v>4.5909719339083601</c:v>
                </c:pt>
                <c:pt idx="4846">
                  <c:v>24.176272644876487</c:v>
                </c:pt>
                <c:pt idx="4848">
                  <c:v>6.9067412101915222</c:v>
                </c:pt>
                <c:pt idx="4849">
                  <c:v>16.63776018890594</c:v>
                </c:pt>
                <c:pt idx="4850">
                  <c:v>66.677697608388982</c:v>
                </c:pt>
                <c:pt idx="4859">
                  <c:v>35.234552722288591</c:v>
                </c:pt>
                <c:pt idx="4863">
                  <c:v>6.6679059282043918</c:v>
                </c:pt>
                <c:pt idx="4865">
                  <c:v>30.770805046160504</c:v>
                </c:pt>
                <c:pt idx="4866">
                  <c:v>11.047113105805911</c:v>
                </c:pt>
                <c:pt idx="4869">
                  <c:v>28.165564039501028</c:v>
                </c:pt>
                <c:pt idx="4871">
                  <c:v>36.595951085102115</c:v>
                </c:pt>
                <c:pt idx="4872">
                  <c:v>19.030672872051035</c:v>
                </c:pt>
                <c:pt idx="4873">
                  <c:v>25.391363614382666</c:v>
                </c:pt>
                <c:pt idx="4882">
                  <c:v>22.220094673599075</c:v>
                </c:pt>
                <c:pt idx="4884">
                  <c:v>12.053335025382911</c:v>
                </c:pt>
                <c:pt idx="4885">
                  <c:v>31.12380706075793</c:v>
                </c:pt>
                <c:pt idx="4886">
                  <c:v>15.683781597400442</c:v>
                </c:pt>
                <c:pt idx="4887">
                  <c:v>32.52759385384941</c:v>
                </c:pt>
                <c:pt idx="4888">
                  <c:v>13.643436280394535</c:v>
                </c:pt>
                <c:pt idx="4892">
                  <c:v>6.2813234740746644</c:v>
                </c:pt>
                <c:pt idx="4899">
                  <c:v>11.896708601627697</c:v>
                </c:pt>
                <c:pt idx="4903">
                  <c:v>25.469303582554197</c:v>
                </c:pt>
                <c:pt idx="4904">
                  <c:v>13.207793258028728</c:v>
                </c:pt>
                <c:pt idx="4909">
                  <c:v>15.239297236093286</c:v>
                </c:pt>
                <c:pt idx="4911">
                  <c:v>1.9678305623400301</c:v>
                </c:pt>
                <c:pt idx="4912">
                  <c:v>33.319143443958069</c:v>
                </c:pt>
                <c:pt idx="4913">
                  <c:v>8.623302629967144</c:v>
                </c:pt>
                <c:pt idx="4914">
                  <c:v>2.6521674597999931</c:v>
                </c:pt>
                <c:pt idx="4919">
                  <c:v>7.9919993745723605</c:v>
                </c:pt>
                <c:pt idx="4922">
                  <c:v>1.3417970736454188</c:v>
                </c:pt>
                <c:pt idx="4923">
                  <c:v>9.733041883994451</c:v>
                </c:pt>
                <c:pt idx="4924">
                  <c:v>18.487372585956756</c:v>
                </c:pt>
                <c:pt idx="4925">
                  <c:v>10.434709128946732</c:v>
                </c:pt>
                <c:pt idx="4929">
                  <c:v>25.712498345298073</c:v>
                </c:pt>
                <c:pt idx="4932">
                  <c:v>11.806311855425049</c:v>
                </c:pt>
                <c:pt idx="4936">
                  <c:v>18.664434897684604</c:v>
                </c:pt>
                <c:pt idx="4938">
                  <c:v>15.014024496271695</c:v>
                </c:pt>
                <c:pt idx="4939">
                  <c:v>8.0525119414571265</c:v>
                </c:pt>
                <c:pt idx="4943">
                  <c:v>24.607410854781733</c:v>
                </c:pt>
                <c:pt idx="4944">
                  <c:v>15.597693315100319</c:v>
                </c:pt>
                <c:pt idx="4945">
                  <c:v>10.0168951498128</c:v>
                </c:pt>
                <c:pt idx="4946">
                  <c:v>19.957426902565338</c:v>
                </c:pt>
                <c:pt idx="4953">
                  <c:v>2.2768444403188015</c:v>
                </c:pt>
                <c:pt idx="4955">
                  <c:v>15.301838724427281</c:v>
                </c:pt>
                <c:pt idx="4960">
                  <c:v>15.286918225028209</c:v>
                </c:pt>
                <c:pt idx="4963">
                  <c:v>12.94148170215332</c:v>
                </c:pt>
                <c:pt idx="4964">
                  <c:v>12.728116382967256</c:v>
                </c:pt>
                <c:pt idx="4967">
                  <c:v>9.3387540212822717</c:v>
                </c:pt>
                <c:pt idx="4968">
                  <c:v>11.196679230691615</c:v>
                </c:pt>
                <c:pt idx="4970">
                  <c:v>3.5478468115536179</c:v>
                </c:pt>
                <c:pt idx="4971">
                  <c:v>24.527513416010869</c:v>
                </c:pt>
                <c:pt idx="4976">
                  <c:v>36.044284674469566</c:v>
                </c:pt>
                <c:pt idx="4977">
                  <c:v>9.888290138953268</c:v>
                </c:pt>
                <c:pt idx="4979">
                  <c:v>9.9298605568972267</c:v>
                </c:pt>
                <c:pt idx="4980">
                  <c:v>9.3608325259378606</c:v>
                </c:pt>
                <c:pt idx="4981">
                  <c:v>13.055004433256146</c:v>
                </c:pt>
                <c:pt idx="4982">
                  <c:v>27.185950321577252</c:v>
                </c:pt>
                <c:pt idx="4983">
                  <c:v>31.336975699961005</c:v>
                </c:pt>
                <c:pt idx="4984">
                  <c:v>9.3641284526159971</c:v>
                </c:pt>
                <c:pt idx="4986">
                  <c:v>17.417505067495792</c:v>
                </c:pt>
                <c:pt idx="4992">
                  <c:v>18.512483173767546</c:v>
                </c:pt>
                <c:pt idx="4998">
                  <c:v>32.497060869284034</c:v>
                </c:pt>
                <c:pt idx="5000">
                  <c:v>24.761773830958951</c:v>
                </c:pt>
                <c:pt idx="5002">
                  <c:v>15.637755223126238</c:v>
                </c:pt>
                <c:pt idx="5005">
                  <c:v>6.2060463958895422</c:v>
                </c:pt>
                <c:pt idx="5007">
                  <c:v>6.5435004927073477</c:v>
                </c:pt>
                <c:pt idx="5008">
                  <c:v>2.3421669072749665</c:v>
                </c:pt>
                <c:pt idx="5009">
                  <c:v>20.305332467006654</c:v>
                </c:pt>
                <c:pt idx="5011">
                  <c:v>7.231063794778307</c:v>
                </c:pt>
                <c:pt idx="5012">
                  <c:v>11.398022159485855</c:v>
                </c:pt>
                <c:pt idx="5015">
                  <c:v>15.101694287873842</c:v>
                </c:pt>
                <c:pt idx="5016">
                  <c:v>28.906728670746435</c:v>
                </c:pt>
                <c:pt idx="5024">
                  <c:v>20.56548165943309</c:v>
                </c:pt>
                <c:pt idx="5026">
                  <c:v>32.537740486864713</c:v>
                </c:pt>
                <c:pt idx="5027">
                  <c:v>24.020874165832353</c:v>
                </c:pt>
                <c:pt idx="5029">
                  <c:v>16.153453381480841</c:v>
                </c:pt>
                <c:pt idx="5030">
                  <c:v>20.487039807601708</c:v>
                </c:pt>
                <c:pt idx="5031">
                  <c:v>19.599991817575706</c:v>
                </c:pt>
                <c:pt idx="5032">
                  <c:v>5.9760609839269412</c:v>
                </c:pt>
                <c:pt idx="5033">
                  <c:v>8.7401954872018397</c:v>
                </c:pt>
                <c:pt idx="5035">
                  <c:v>20.927045385978268</c:v>
                </c:pt>
                <c:pt idx="5036">
                  <c:v>10.170881768958123</c:v>
                </c:pt>
                <c:pt idx="5037">
                  <c:v>9.2138472859644054</c:v>
                </c:pt>
                <c:pt idx="5039">
                  <c:v>17.104977810005042</c:v>
                </c:pt>
                <c:pt idx="5040">
                  <c:v>35.588551102221111</c:v>
                </c:pt>
                <c:pt idx="5041">
                  <c:v>5.7129230665214159</c:v>
                </c:pt>
                <c:pt idx="5042">
                  <c:v>25.413244287156871</c:v>
                </c:pt>
                <c:pt idx="5043">
                  <c:v>18.129387219595074</c:v>
                </c:pt>
                <c:pt idx="5045">
                  <c:v>5.7474553094513281</c:v>
                </c:pt>
                <c:pt idx="5049">
                  <c:v>44.966832427801393</c:v>
                </c:pt>
                <c:pt idx="5051">
                  <c:v>13.260866378024216</c:v>
                </c:pt>
                <c:pt idx="5055">
                  <c:v>27.058931519286912</c:v>
                </c:pt>
                <c:pt idx="5056">
                  <c:v>11.101428268507616</c:v>
                </c:pt>
                <c:pt idx="5058">
                  <c:v>18.015444980470946</c:v>
                </c:pt>
                <c:pt idx="5060">
                  <c:v>11.369373661258997</c:v>
                </c:pt>
                <c:pt idx="5061">
                  <c:v>3.1242917476347767</c:v>
                </c:pt>
                <c:pt idx="5065">
                  <c:v>34.970826133925534</c:v>
                </c:pt>
                <c:pt idx="5067">
                  <c:v>20.771261171611524</c:v>
                </c:pt>
                <c:pt idx="5069">
                  <c:v>58.093141314592053</c:v>
                </c:pt>
                <c:pt idx="5073">
                  <c:v>35.398418487057945</c:v>
                </c:pt>
                <c:pt idx="5076">
                  <c:v>13.853047611574333</c:v>
                </c:pt>
                <c:pt idx="5080">
                  <c:v>21.422237664493053</c:v>
                </c:pt>
                <c:pt idx="5081">
                  <c:v>21.148522260880124</c:v>
                </c:pt>
                <c:pt idx="5082">
                  <c:v>6.2396515327309494</c:v>
                </c:pt>
                <c:pt idx="5083">
                  <c:v>13.567245489342215</c:v>
                </c:pt>
                <c:pt idx="5084">
                  <c:v>30.68267048217065</c:v>
                </c:pt>
                <c:pt idx="5085">
                  <c:v>10.01570108739465</c:v>
                </c:pt>
                <c:pt idx="5089">
                  <c:v>11.51867856321611</c:v>
                </c:pt>
                <c:pt idx="5090">
                  <c:v>40.211639206550373</c:v>
                </c:pt>
                <c:pt idx="5091">
                  <c:v>22.650845938447723</c:v>
                </c:pt>
                <c:pt idx="5092">
                  <c:v>14.843902922478291</c:v>
                </c:pt>
                <c:pt idx="5094">
                  <c:v>10.729049852678306</c:v>
                </c:pt>
                <c:pt idx="5095">
                  <c:v>20.345061755616044</c:v>
                </c:pt>
                <c:pt idx="5097">
                  <c:v>10.158001664205253</c:v>
                </c:pt>
                <c:pt idx="5099">
                  <c:v>22.357248649136466</c:v>
                </c:pt>
                <c:pt idx="5100">
                  <c:v>11.328749988107365</c:v>
                </c:pt>
                <c:pt idx="5101">
                  <c:v>2.8371245065360888</c:v>
                </c:pt>
                <c:pt idx="5103">
                  <c:v>17.924374995424841</c:v>
                </c:pt>
                <c:pt idx="5104">
                  <c:v>13.536874661938034</c:v>
                </c:pt>
                <c:pt idx="5105">
                  <c:v>15.680302865740481</c:v>
                </c:pt>
                <c:pt idx="5106">
                  <c:v>15.318921097978883</c:v>
                </c:pt>
                <c:pt idx="5109">
                  <c:v>17.794433934103999</c:v>
                </c:pt>
                <c:pt idx="5110">
                  <c:v>20.912903562011227</c:v>
                </c:pt>
                <c:pt idx="5113">
                  <c:v>53.587274052447796</c:v>
                </c:pt>
                <c:pt idx="5123">
                  <c:v>9.625522850203664</c:v>
                </c:pt>
                <c:pt idx="5128">
                  <c:v>4.7134693101046237</c:v>
                </c:pt>
                <c:pt idx="5129">
                  <c:v>23.543105358034083</c:v>
                </c:pt>
                <c:pt idx="5131">
                  <c:v>5.180456772236437</c:v>
                </c:pt>
                <c:pt idx="5136">
                  <c:v>31.79496442199649</c:v>
                </c:pt>
                <c:pt idx="5138">
                  <c:v>9.4335304949142298</c:v>
                </c:pt>
                <c:pt idx="5140">
                  <c:v>25.376891691184078</c:v>
                </c:pt>
                <c:pt idx="5142">
                  <c:v>34.377139678939386</c:v>
                </c:pt>
                <c:pt idx="5143">
                  <c:v>11.6405388531283</c:v>
                </c:pt>
                <c:pt idx="5146">
                  <c:v>30.385168220807589</c:v>
                </c:pt>
                <c:pt idx="5151">
                  <c:v>33.347826943113326</c:v>
                </c:pt>
                <c:pt idx="5156">
                  <c:v>24.567333924101391</c:v>
                </c:pt>
                <c:pt idx="5160">
                  <c:v>19.324888633994945</c:v>
                </c:pt>
                <c:pt idx="5161">
                  <c:v>40.910454428644456</c:v>
                </c:pt>
                <c:pt idx="5163">
                  <c:v>15.679813280252144</c:v>
                </c:pt>
                <c:pt idx="5167">
                  <c:v>13.18356751379938</c:v>
                </c:pt>
                <c:pt idx="5170">
                  <c:v>10.931764444755467</c:v>
                </c:pt>
                <c:pt idx="5171">
                  <c:v>8.0797289641084014</c:v>
                </c:pt>
                <c:pt idx="5172">
                  <c:v>11.26559370597009</c:v>
                </c:pt>
                <c:pt idx="5174">
                  <c:v>29.151606253045344</c:v>
                </c:pt>
                <c:pt idx="5176">
                  <c:v>39.333659373372335</c:v>
                </c:pt>
                <c:pt idx="5178">
                  <c:v>10.635557773717066</c:v>
                </c:pt>
                <c:pt idx="5180">
                  <c:v>24.768410185225672</c:v>
                </c:pt>
                <c:pt idx="5181">
                  <c:v>10.933306653894853</c:v>
                </c:pt>
                <c:pt idx="5182">
                  <c:v>10.695219446552855</c:v>
                </c:pt>
                <c:pt idx="5183">
                  <c:v>20.096737232705415</c:v>
                </c:pt>
                <c:pt idx="5184">
                  <c:v>9.4121755351027154</c:v>
                </c:pt>
                <c:pt idx="5188">
                  <c:v>33.260219377351333</c:v>
                </c:pt>
                <c:pt idx="5190">
                  <c:v>11.642968462450302</c:v>
                </c:pt>
                <c:pt idx="5194">
                  <c:v>1.9487644062058791</c:v>
                </c:pt>
                <c:pt idx="5205">
                  <c:v>27.360275383862632</c:v>
                </c:pt>
                <c:pt idx="5208">
                  <c:v>26.318573861182319</c:v>
                </c:pt>
                <c:pt idx="5209">
                  <c:v>1.9385810732727498</c:v>
                </c:pt>
                <c:pt idx="5210">
                  <c:v>2.0911038670408324</c:v>
                </c:pt>
                <c:pt idx="5211">
                  <c:v>32.387055792321192</c:v>
                </c:pt>
                <c:pt idx="5218">
                  <c:v>26.272281263434326</c:v>
                </c:pt>
                <c:pt idx="5223">
                  <c:v>24.34396893414187</c:v>
                </c:pt>
                <c:pt idx="5226">
                  <c:v>20.379446432158311</c:v>
                </c:pt>
                <c:pt idx="5227">
                  <c:v>29.261164776551251</c:v>
                </c:pt>
                <c:pt idx="5229">
                  <c:v>22.481816013128871</c:v>
                </c:pt>
                <c:pt idx="5230">
                  <c:v>22.233549402947432</c:v>
                </c:pt>
                <c:pt idx="5233">
                  <c:v>10.742650399496595</c:v>
                </c:pt>
                <c:pt idx="5234">
                  <c:v>18.782182608670382</c:v>
                </c:pt>
                <c:pt idx="5237">
                  <c:v>7.5982001451665697</c:v>
                </c:pt>
                <c:pt idx="5240">
                  <c:v>26.694098469633744</c:v>
                </c:pt>
                <c:pt idx="5241">
                  <c:v>34.228895071128328</c:v>
                </c:pt>
                <c:pt idx="5242">
                  <c:v>36.132420538685665</c:v>
                </c:pt>
                <c:pt idx="5245">
                  <c:v>16.512049429665414</c:v>
                </c:pt>
                <c:pt idx="5250">
                  <c:v>14.020582530804582</c:v>
                </c:pt>
                <c:pt idx="5251">
                  <c:v>5.8106107211371683</c:v>
                </c:pt>
                <c:pt idx="5254">
                  <c:v>18.013303288324728</c:v>
                </c:pt>
                <c:pt idx="5255">
                  <c:v>13.414295642426751</c:v>
                </c:pt>
                <c:pt idx="5256">
                  <c:v>14.910869300180144</c:v>
                </c:pt>
                <c:pt idx="5257">
                  <c:v>6.3341363478535984</c:v>
                </c:pt>
                <c:pt idx="5258">
                  <c:v>7.7525289764932355</c:v>
                </c:pt>
                <c:pt idx="5259">
                  <c:v>8.2616277748837472</c:v>
                </c:pt>
                <c:pt idx="5260">
                  <c:v>21.737643082967047</c:v>
                </c:pt>
                <c:pt idx="5261">
                  <c:v>4.4495142957020377</c:v>
                </c:pt>
                <c:pt idx="5262">
                  <c:v>6.6475068935781616</c:v>
                </c:pt>
                <c:pt idx="5263">
                  <c:v>9.5980037631104302</c:v>
                </c:pt>
                <c:pt idx="5264">
                  <c:v>4.7198488492562563</c:v>
                </c:pt>
                <c:pt idx="5265">
                  <c:v>20.565496670860163</c:v>
                </c:pt>
                <c:pt idx="5267">
                  <c:v>43.331584985216651</c:v>
                </c:pt>
                <c:pt idx="5268">
                  <c:v>3.2892244041140648</c:v>
                </c:pt>
                <c:pt idx="5270">
                  <c:v>6.2768121339052438</c:v>
                </c:pt>
                <c:pt idx="5271">
                  <c:v>5.5671321332601815</c:v>
                </c:pt>
                <c:pt idx="5272">
                  <c:v>14.619932686708378</c:v>
                </c:pt>
                <c:pt idx="5273">
                  <c:v>13.768924149791969</c:v>
                </c:pt>
                <c:pt idx="5274">
                  <c:v>6.8790738067998198</c:v>
                </c:pt>
                <c:pt idx="5275">
                  <c:v>11.362966195678405</c:v>
                </c:pt>
                <c:pt idx="5276">
                  <c:v>14.005893903362626</c:v>
                </c:pt>
                <c:pt idx="5278">
                  <c:v>7.8026175064731573</c:v>
                </c:pt>
                <c:pt idx="5280">
                  <c:v>23.051590638936652</c:v>
                </c:pt>
                <c:pt idx="5281">
                  <c:v>17.871789320318168</c:v>
                </c:pt>
                <c:pt idx="5282">
                  <c:v>20.754112294880571</c:v>
                </c:pt>
                <c:pt idx="5284">
                  <c:v>20.964032908169116</c:v>
                </c:pt>
                <c:pt idx="5285">
                  <c:v>26.51581746061883</c:v>
                </c:pt>
                <c:pt idx="5287">
                  <c:v>16.263501975253632</c:v>
                </c:pt>
                <c:pt idx="5288">
                  <c:v>27.144774185987359</c:v>
                </c:pt>
                <c:pt idx="5289">
                  <c:v>20.47308122289348</c:v>
                </c:pt>
                <c:pt idx="5290">
                  <c:v>27.199233040754656</c:v>
                </c:pt>
                <c:pt idx="5293">
                  <c:v>39.614291005181784</c:v>
                </c:pt>
                <c:pt idx="5296">
                  <c:v>18.249843928763092</c:v>
                </c:pt>
                <c:pt idx="5297">
                  <c:v>16.35357397240621</c:v>
                </c:pt>
                <c:pt idx="5299">
                  <c:v>14.337072259722996</c:v>
                </c:pt>
                <c:pt idx="5300">
                  <c:v>2.4487111524625886</c:v>
                </c:pt>
                <c:pt idx="5301">
                  <c:v>27.242610340470947</c:v>
                </c:pt>
                <c:pt idx="5303">
                  <c:v>13.635329368911098</c:v>
                </c:pt>
                <c:pt idx="5305">
                  <c:v>5.2847878060022193</c:v>
                </c:pt>
                <c:pt idx="5306">
                  <c:v>8.1828951295158081</c:v>
                </c:pt>
                <c:pt idx="5307">
                  <c:v>26.775336616449952</c:v>
                </c:pt>
                <c:pt idx="5308">
                  <c:v>0.72555280665453337</c:v>
                </c:pt>
                <c:pt idx="5313">
                  <c:v>19.984578676745926</c:v>
                </c:pt>
                <c:pt idx="5322">
                  <c:v>41.284651535525292</c:v>
                </c:pt>
                <c:pt idx="5323">
                  <c:v>3.2771940959860961</c:v>
                </c:pt>
                <c:pt idx="5324">
                  <c:v>10.205906507259815</c:v>
                </c:pt>
                <c:pt idx="5325">
                  <c:v>10.381455539220898</c:v>
                </c:pt>
                <c:pt idx="5327">
                  <c:v>23.726471640597239</c:v>
                </c:pt>
                <c:pt idx="5328">
                  <c:v>26.219214112169997</c:v>
                </c:pt>
                <c:pt idx="5330">
                  <c:v>7.801464926812951</c:v>
                </c:pt>
                <c:pt idx="5332">
                  <c:v>20.525677490151679</c:v>
                </c:pt>
                <c:pt idx="5333">
                  <c:v>18.505897463094993</c:v>
                </c:pt>
                <c:pt idx="5334">
                  <c:v>22.407510437338473</c:v>
                </c:pt>
                <c:pt idx="5335">
                  <c:v>7.9408783468188329</c:v>
                </c:pt>
                <c:pt idx="5337">
                  <c:v>18.575000042695418</c:v>
                </c:pt>
                <c:pt idx="5338">
                  <c:v>12.978672328893914</c:v>
                </c:pt>
                <c:pt idx="5339">
                  <c:v>16.105922197638705</c:v>
                </c:pt>
                <c:pt idx="5348">
                  <c:v>10.927244101521724</c:v>
                </c:pt>
                <c:pt idx="5351">
                  <c:v>2.4113539798231871</c:v>
                </c:pt>
                <c:pt idx="5354">
                  <c:v>23.419210484246463</c:v>
                </c:pt>
                <c:pt idx="5355">
                  <c:v>16.023447673843837</c:v>
                </c:pt>
                <c:pt idx="5360">
                  <c:v>12.939501570909526</c:v>
                </c:pt>
                <c:pt idx="5362">
                  <c:v>30.243058256486343</c:v>
                </c:pt>
                <c:pt idx="5363">
                  <c:v>15.186455234325425</c:v>
                </c:pt>
                <c:pt idx="5364">
                  <c:v>2.3229356767110332</c:v>
                </c:pt>
                <c:pt idx="5365">
                  <c:v>41.612107709111271</c:v>
                </c:pt>
                <c:pt idx="5369">
                  <c:v>10.514612719183777</c:v>
                </c:pt>
                <c:pt idx="5375">
                  <c:v>36.350859289657123</c:v>
                </c:pt>
                <c:pt idx="5379">
                  <c:v>4.3022994441388178</c:v>
                </c:pt>
                <c:pt idx="5382">
                  <c:v>24.955100720755699</c:v>
                </c:pt>
                <c:pt idx="5387">
                  <c:v>14.430291466341231</c:v>
                </c:pt>
                <c:pt idx="5388">
                  <c:v>13.21666096499237</c:v>
                </c:pt>
                <c:pt idx="5389">
                  <c:v>12.656536897979583</c:v>
                </c:pt>
                <c:pt idx="5390">
                  <c:v>10.35744653517224</c:v>
                </c:pt>
                <c:pt idx="5391">
                  <c:v>10.161782611726542</c:v>
                </c:pt>
                <c:pt idx="5392">
                  <c:v>9.7213713116513532</c:v>
                </c:pt>
                <c:pt idx="5394">
                  <c:v>4.8100083473589148</c:v>
                </c:pt>
                <c:pt idx="5395">
                  <c:v>17.009970509249698</c:v>
                </c:pt>
                <c:pt idx="5397">
                  <c:v>5.1442270272356154</c:v>
                </c:pt>
                <c:pt idx="5398">
                  <c:v>17.76087302287425</c:v>
                </c:pt>
                <c:pt idx="5399">
                  <c:v>13.710445034306115</c:v>
                </c:pt>
                <c:pt idx="5401">
                  <c:v>7.6131877496420461</c:v>
                </c:pt>
                <c:pt idx="5402">
                  <c:v>7.3100476391852771</c:v>
                </c:pt>
                <c:pt idx="5403">
                  <c:v>5.6897947381244451</c:v>
                </c:pt>
                <c:pt idx="5404">
                  <c:v>9.8071139043842663</c:v>
                </c:pt>
                <c:pt idx="5405">
                  <c:v>10.135559538600484</c:v>
                </c:pt>
                <c:pt idx="5406">
                  <c:v>12.621651857109509</c:v>
                </c:pt>
                <c:pt idx="5408">
                  <c:v>6.2135637699201531</c:v>
                </c:pt>
                <c:pt idx="5412">
                  <c:v>14.537623749869976</c:v>
                </c:pt>
                <c:pt idx="5413">
                  <c:v>16.475347081137063</c:v>
                </c:pt>
                <c:pt idx="5414">
                  <c:v>8.6721531075057374</c:v>
                </c:pt>
                <c:pt idx="5415">
                  <c:v>10.435842281674132</c:v>
                </c:pt>
                <c:pt idx="5418">
                  <c:v>20.750255353569617</c:v>
                </c:pt>
                <c:pt idx="5419">
                  <c:v>23.155214994445259</c:v>
                </c:pt>
                <c:pt idx="5421">
                  <c:v>21.929220064920656</c:v>
                </c:pt>
                <c:pt idx="5424">
                  <c:v>14.450540211658454</c:v>
                </c:pt>
                <c:pt idx="5425">
                  <c:v>14.402284625369891</c:v>
                </c:pt>
                <c:pt idx="5428">
                  <c:v>22.037221112197944</c:v>
                </c:pt>
                <c:pt idx="5430">
                  <c:v>46.901061820909192</c:v>
                </c:pt>
                <c:pt idx="5435">
                  <c:v>22.421858527654727</c:v>
                </c:pt>
                <c:pt idx="5436">
                  <c:v>16.401143151034411</c:v>
                </c:pt>
                <c:pt idx="5443">
                  <c:v>21.052720457031391</c:v>
                </c:pt>
                <c:pt idx="5445">
                  <c:v>19.462529131821341</c:v>
                </c:pt>
                <c:pt idx="5446">
                  <c:v>29.367329835659937</c:v>
                </c:pt>
                <c:pt idx="5456">
                  <c:v>4.8209289111516229</c:v>
                </c:pt>
                <c:pt idx="5461">
                  <c:v>10.653322890995272</c:v>
                </c:pt>
                <c:pt idx="5465">
                  <c:v>17.110787597081778</c:v>
                </c:pt>
                <c:pt idx="5466">
                  <c:v>9.0764147771964243</c:v>
                </c:pt>
                <c:pt idx="5467">
                  <c:v>13.715769741158748</c:v>
                </c:pt>
                <c:pt idx="5468">
                  <c:v>9.8727682088937385</c:v>
                </c:pt>
                <c:pt idx="5469">
                  <c:v>14.359930294658261</c:v>
                </c:pt>
                <c:pt idx="5470">
                  <c:v>16.583470663504109</c:v>
                </c:pt>
                <c:pt idx="5473">
                  <c:v>8.5077588839333274</c:v>
                </c:pt>
                <c:pt idx="5474">
                  <c:v>12.659403790973824</c:v>
                </c:pt>
                <c:pt idx="5475">
                  <c:v>14.022268859113002</c:v>
                </c:pt>
                <c:pt idx="5477">
                  <c:v>15.081042661258357</c:v>
                </c:pt>
                <c:pt idx="5478">
                  <c:v>8.6199129601055962</c:v>
                </c:pt>
                <c:pt idx="5479">
                  <c:v>8.2080357285982348</c:v>
                </c:pt>
                <c:pt idx="5481">
                  <c:v>2.7535011723616845</c:v>
                </c:pt>
                <c:pt idx="5482">
                  <c:v>13.828505391048566</c:v>
                </c:pt>
                <c:pt idx="5483">
                  <c:v>12.338617047667084</c:v>
                </c:pt>
                <c:pt idx="5484">
                  <c:v>19.887427934987123</c:v>
                </c:pt>
                <c:pt idx="5485">
                  <c:v>5.5088046189041426</c:v>
                </c:pt>
                <c:pt idx="5487">
                  <c:v>11.450444253437965</c:v>
                </c:pt>
                <c:pt idx="5491">
                  <c:v>10.304718707960205</c:v>
                </c:pt>
                <c:pt idx="5492">
                  <c:v>25.744838524127879</c:v>
                </c:pt>
                <c:pt idx="5494">
                  <c:v>24.709842237354703</c:v>
                </c:pt>
                <c:pt idx="5495">
                  <c:v>11.95445112487011</c:v>
                </c:pt>
                <c:pt idx="5496">
                  <c:v>10.98423055336081</c:v>
                </c:pt>
                <c:pt idx="5497">
                  <c:v>45.423434389741473</c:v>
                </c:pt>
                <c:pt idx="5499">
                  <c:v>14.892712705951649</c:v>
                </c:pt>
                <c:pt idx="5500">
                  <c:v>26.554133062029443</c:v>
                </c:pt>
                <c:pt idx="5501">
                  <c:v>3.6586359835706426</c:v>
                </c:pt>
                <c:pt idx="5503">
                  <c:v>22.011701792763525</c:v>
                </c:pt>
                <c:pt idx="5504">
                  <c:v>6.2874078240261992</c:v>
                </c:pt>
                <c:pt idx="5505">
                  <c:v>21.01344755436763</c:v>
                </c:pt>
                <c:pt idx="5507">
                  <c:v>5.630091436969006</c:v>
                </c:pt>
                <c:pt idx="5508">
                  <c:v>18.013283882944322</c:v>
                </c:pt>
                <c:pt idx="5510">
                  <c:v>11.415311974826569</c:v>
                </c:pt>
                <c:pt idx="5511">
                  <c:v>22.453743045188272</c:v>
                </c:pt>
                <c:pt idx="5512">
                  <c:v>8.8860208962551859</c:v>
                </c:pt>
                <c:pt idx="5513">
                  <c:v>27.548650570130938</c:v>
                </c:pt>
                <c:pt idx="5514">
                  <c:v>50.113481116552272</c:v>
                </c:pt>
                <c:pt idx="5515">
                  <c:v>14.607664343250409</c:v>
                </c:pt>
                <c:pt idx="5516">
                  <c:v>3.506793124504954</c:v>
                </c:pt>
                <c:pt idx="5517">
                  <c:v>6.7441751986816802</c:v>
                </c:pt>
                <c:pt idx="5519">
                  <c:v>8.8830409083203232</c:v>
                </c:pt>
                <c:pt idx="5520">
                  <c:v>10.41853001207612</c:v>
                </c:pt>
                <c:pt idx="5521">
                  <c:v>33.001983013640682</c:v>
                </c:pt>
                <c:pt idx="5524">
                  <c:v>1.1359337278246158</c:v>
                </c:pt>
                <c:pt idx="5525">
                  <c:v>11.931914546707045</c:v>
                </c:pt>
                <c:pt idx="5527">
                  <c:v>12.334032011302968</c:v>
                </c:pt>
                <c:pt idx="5528">
                  <c:v>4.7557011484843636</c:v>
                </c:pt>
                <c:pt idx="5530">
                  <c:v>8.3135873694271893</c:v>
                </c:pt>
                <c:pt idx="5531">
                  <c:v>21.831440392850972</c:v>
                </c:pt>
                <c:pt idx="5532">
                  <c:v>12.59865093192769</c:v>
                </c:pt>
                <c:pt idx="5534">
                  <c:v>5.1707091062869592</c:v>
                </c:pt>
                <c:pt idx="5535">
                  <c:v>6.6654240236057118</c:v>
                </c:pt>
                <c:pt idx="5536">
                  <c:v>18.088265440604637</c:v>
                </c:pt>
                <c:pt idx="5538">
                  <c:v>12.862345400738731</c:v>
                </c:pt>
                <c:pt idx="5539">
                  <c:v>12.184318465077858</c:v>
                </c:pt>
                <c:pt idx="5540">
                  <c:v>17.953461559914054</c:v>
                </c:pt>
                <c:pt idx="5541">
                  <c:v>2.3613306083147636</c:v>
                </c:pt>
                <c:pt idx="5542">
                  <c:v>12.74276191695135</c:v>
                </c:pt>
                <c:pt idx="5543">
                  <c:v>8.6022987691107033</c:v>
                </c:pt>
                <c:pt idx="5544">
                  <c:v>14.050728031461466</c:v>
                </c:pt>
                <c:pt idx="5546">
                  <c:v>15.304349722864805</c:v>
                </c:pt>
                <c:pt idx="5547">
                  <c:v>19.140310997223629</c:v>
                </c:pt>
                <c:pt idx="5548">
                  <c:v>13.232321736382533</c:v>
                </c:pt>
                <c:pt idx="5549">
                  <c:v>11.679097867301822</c:v>
                </c:pt>
                <c:pt idx="5550">
                  <c:v>27.21227736104365</c:v>
                </c:pt>
                <c:pt idx="5551">
                  <c:v>9.9114063193016939</c:v>
                </c:pt>
                <c:pt idx="5553">
                  <c:v>20.230630263151355</c:v>
                </c:pt>
                <c:pt idx="5558">
                  <c:v>20.279964152511511</c:v>
                </c:pt>
                <c:pt idx="5559">
                  <c:v>22.517379273235122</c:v>
                </c:pt>
                <c:pt idx="5560">
                  <c:v>4.842400447002702</c:v>
                </c:pt>
                <c:pt idx="5564">
                  <c:v>5.6399474682923758</c:v>
                </c:pt>
                <c:pt idx="5566">
                  <c:v>10.330889237089675</c:v>
                </c:pt>
                <c:pt idx="5567">
                  <c:v>18.815032539238942</c:v>
                </c:pt>
                <c:pt idx="5568">
                  <c:v>10.825816566728031</c:v>
                </c:pt>
                <c:pt idx="5570">
                  <c:v>11.594664477387774</c:v>
                </c:pt>
                <c:pt idx="5572">
                  <c:v>9.601792264269605</c:v>
                </c:pt>
                <c:pt idx="5573">
                  <c:v>26.399795584898239</c:v>
                </c:pt>
                <c:pt idx="5574">
                  <c:v>8.2333843330348344</c:v>
                </c:pt>
                <c:pt idx="5575">
                  <c:v>12.83418091635842</c:v>
                </c:pt>
                <c:pt idx="5576">
                  <c:v>22.107713632709913</c:v>
                </c:pt>
                <c:pt idx="5577">
                  <c:v>44.60472170033465</c:v>
                </c:pt>
                <c:pt idx="5579">
                  <c:v>34.014117959799947</c:v>
                </c:pt>
                <c:pt idx="5580">
                  <c:v>42.960360495768796</c:v>
                </c:pt>
                <c:pt idx="5582">
                  <c:v>0.37075544898485119</c:v>
                </c:pt>
                <c:pt idx="5588">
                  <c:v>16.244092549492532</c:v>
                </c:pt>
                <c:pt idx="5590">
                  <c:v>19.825634281510055</c:v>
                </c:pt>
                <c:pt idx="5591">
                  <c:v>20.958793571072746</c:v>
                </c:pt>
                <c:pt idx="5592">
                  <c:v>37.014729627407235</c:v>
                </c:pt>
                <c:pt idx="5593">
                  <c:v>17.281924192455975</c:v>
                </c:pt>
                <c:pt idx="5598">
                  <c:v>9.8278684722872232</c:v>
                </c:pt>
                <c:pt idx="5600">
                  <c:v>21.038625268941718</c:v>
                </c:pt>
                <c:pt idx="5601">
                  <c:v>17.703727885098633</c:v>
                </c:pt>
                <c:pt idx="5606">
                  <c:v>9.7630124772295233</c:v>
                </c:pt>
                <c:pt idx="5607">
                  <c:v>3.8704701055310271</c:v>
                </c:pt>
                <c:pt idx="5609">
                  <c:v>14.568919197538566</c:v>
                </c:pt>
                <c:pt idx="5610">
                  <c:v>3.8953519000111716</c:v>
                </c:pt>
                <c:pt idx="5612">
                  <c:v>11.402264869736154</c:v>
                </c:pt>
                <c:pt idx="5613">
                  <c:v>21.036664060494019</c:v>
                </c:pt>
                <c:pt idx="5614">
                  <c:v>9.2735649859818334</c:v>
                </c:pt>
                <c:pt idx="5617">
                  <c:v>22.526286490940688</c:v>
                </c:pt>
                <c:pt idx="5618">
                  <c:v>20.36364035222417</c:v>
                </c:pt>
                <c:pt idx="5619">
                  <c:v>3.3038753109045782</c:v>
                </c:pt>
                <c:pt idx="5620">
                  <c:v>5.8435094621492309</c:v>
                </c:pt>
                <c:pt idx="5621">
                  <c:v>14.946582159711175</c:v>
                </c:pt>
                <c:pt idx="5622">
                  <c:v>21.403995956317562</c:v>
                </c:pt>
                <c:pt idx="5624">
                  <c:v>17.754884980909598</c:v>
                </c:pt>
                <c:pt idx="5625">
                  <c:v>10.525222442084326</c:v>
                </c:pt>
                <c:pt idx="5626">
                  <c:v>11.79368428654532</c:v>
                </c:pt>
                <c:pt idx="5627">
                  <c:v>26.154351435717572</c:v>
                </c:pt>
                <c:pt idx="5629">
                  <c:v>7.7716042362339506</c:v>
                </c:pt>
                <c:pt idx="5630">
                  <c:v>15.506130699347565</c:v>
                </c:pt>
                <c:pt idx="5631">
                  <c:v>17.064869246134879</c:v>
                </c:pt>
                <c:pt idx="5632">
                  <c:v>19.965678906109019</c:v>
                </c:pt>
                <c:pt idx="5633">
                  <c:v>35.675994238513873</c:v>
                </c:pt>
                <c:pt idx="5634">
                  <c:v>2.5873058735405916</c:v>
                </c:pt>
                <c:pt idx="5635">
                  <c:v>21.70584113979255</c:v>
                </c:pt>
                <c:pt idx="5639">
                  <c:v>49.947270462387188</c:v>
                </c:pt>
                <c:pt idx="5640">
                  <c:v>25.288407458552538</c:v>
                </c:pt>
                <c:pt idx="5642">
                  <c:v>12.427023711081073</c:v>
                </c:pt>
                <c:pt idx="5643">
                  <c:v>15.439775098401418</c:v>
                </c:pt>
                <c:pt idx="5646">
                  <c:v>9.1708977064258761</c:v>
                </c:pt>
                <c:pt idx="5647">
                  <c:v>30.31190152451822</c:v>
                </c:pt>
                <c:pt idx="5648">
                  <c:v>32.313650041573432</c:v>
                </c:pt>
                <c:pt idx="5655">
                  <c:v>24.539571118591365</c:v>
                </c:pt>
                <c:pt idx="5656">
                  <c:v>3.098726500694116</c:v>
                </c:pt>
                <c:pt idx="5660">
                  <c:v>25.772425673056844</c:v>
                </c:pt>
                <c:pt idx="5661">
                  <c:v>10.675989554316633</c:v>
                </c:pt>
                <c:pt idx="5664">
                  <c:v>11.189178624530603</c:v>
                </c:pt>
                <c:pt idx="5665">
                  <c:v>7.7940898206387832</c:v>
                </c:pt>
                <c:pt idx="5666">
                  <c:v>5.9910457781078685</c:v>
                </c:pt>
                <c:pt idx="5667">
                  <c:v>8.208498220448627</c:v>
                </c:pt>
                <c:pt idx="5668">
                  <c:v>21.755946843099668</c:v>
                </c:pt>
                <c:pt idx="5669">
                  <c:v>16.029125468138346</c:v>
                </c:pt>
                <c:pt idx="5670">
                  <c:v>16.409712509922738</c:v>
                </c:pt>
                <c:pt idx="5671">
                  <c:v>20.316208952334652</c:v>
                </c:pt>
                <c:pt idx="5672">
                  <c:v>9.7716815591564625</c:v>
                </c:pt>
                <c:pt idx="5673">
                  <c:v>36.313201691581064</c:v>
                </c:pt>
                <c:pt idx="5674">
                  <c:v>6.932609759108602</c:v>
                </c:pt>
                <c:pt idx="5676">
                  <c:v>28.595341811286769</c:v>
                </c:pt>
                <c:pt idx="5690">
                  <c:v>23.975007439506857</c:v>
                </c:pt>
                <c:pt idx="5691">
                  <c:v>32.792717288369914</c:v>
                </c:pt>
                <c:pt idx="5694">
                  <c:v>39.766525535975831</c:v>
                </c:pt>
                <c:pt idx="5695">
                  <c:v>30.480590729444973</c:v>
                </c:pt>
                <c:pt idx="5702">
                  <c:v>9.5134450505807191</c:v>
                </c:pt>
                <c:pt idx="5703">
                  <c:v>21.80191997558693</c:v>
                </c:pt>
                <c:pt idx="5704">
                  <c:v>19.044690204886436</c:v>
                </c:pt>
                <c:pt idx="5706">
                  <c:v>12.627728584283757</c:v>
                </c:pt>
                <c:pt idx="5707">
                  <c:v>8.7127241813081255</c:v>
                </c:pt>
                <c:pt idx="5709">
                  <c:v>10.491645692409669</c:v>
                </c:pt>
                <c:pt idx="5710">
                  <c:v>18.425499191704212</c:v>
                </c:pt>
                <c:pt idx="5711">
                  <c:v>14.093773821737859</c:v>
                </c:pt>
                <c:pt idx="5713">
                  <c:v>10.732199557799692</c:v>
                </c:pt>
                <c:pt idx="5714">
                  <c:v>5.5405894100984234</c:v>
                </c:pt>
                <c:pt idx="5715">
                  <c:v>23.41634537146448</c:v>
                </c:pt>
                <c:pt idx="5716">
                  <c:v>9.4104258952644866</c:v>
                </c:pt>
                <c:pt idx="5717">
                  <c:v>18.448209576298538</c:v>
                </c:pt>
                <c:pt idx="5718">
                  <c:v>5.290453651523161</c:v>
                </c:pt>
                <c:pt idx="5721">
                  <c:v>14.298955376894751</c:v>
                </c:pt>
                <c:pt idx="5722">
                  <c:v>8.6922021698530081</c:v>
                </c:pt>
                <c:pt idx="5724">
                  <c:v>13.379155934559625</c:v>
                </c:pt>
                <c:pt idx="5725">
                  <c:v>9.6936263388259096</c:v>
                </c:pt>
                <c:pt idx="5726">
                  <c:v>18.280625970562863</c:v>
                </c:pt>
                <c:pt idx="5727">
                  <c:v>5.3179605488456083</c:v>
                </c:pt>
                <c:pt idx="5728">
                  <c:v>15.084184176223287</c:v>
                </c:pt>
                <c:pt idx="5729">
                  <c:v>8.4408684603880673</c:v>
                </c:pt>
                <c:pt idx="5730">
                  <c:v>10.429342884683509</c:v>
                </c:pt>
                <c:pt idx="5731">
                  <c:v>18.07284055258204</c:v>
                </c:pt>
                <c:pt idx="5732">
                  <c:v>12.645028733386946</c:v>
                </c:pt>
                <c:pt idx="5733">
                  <c:v>4.9902392470110124</c:v>
                </c:pt>
                <c:pt idx="5734">
                  <c:v>13.402258302446329</c:v>
                </c:pt>
                <c:pt idx="5735">
                  <c:v>12.017413200051754</c:v>
                </c:pt>
                <c:pt idx="5738">
                  <c:v>23.774756950090101</c:v>
                </c:pt>
                <c:pt idx="5740">
                  <c:v>20.083076054410984</c:v>
                </c:pt>
                <c:pt idx="5741">
                  <c:v>12.103573069802854</c:v>
                </c:pt>
                <c:pt idx="5743">
                  <c:v>2.5020104506430418</c:v>
                </c:pt>
                <c:pt idx="5744">
                  <c:v>31.508527309883799</c:v>
                </c:pt>
                <c:pt idx="5745">
                  <c:v>15.337733259379524</c:v>
                </c:pt>
                <c:pt idx="5747">
                  <c:v>20.271480457878184</c:v>
                </c:pt>
                <c:pt idx="5750">
                  <c:v>12.239825753696545</c:v>
                </c:pt>
                <c:pt idx="5756">
                  <c:v>24.234718173959937</c:v>
                </c:pt>
                <c:pt idx="5757">
                  <c:v>14.180872588621224</c:v>
                </c:pt>
                <c:pt idx="5759">
                  <c:v>3.4999904400666764</c:v>
                </c:pt>
                <c:pt idx="5761">
                  <c:v>22.878110049007564</c:v>
                </c:pt>
                <c:pt idx="5768">
                  <c:v>16.166196255536942</c:v>
                </c:pt>
                <c:pt idx="5770">
                  <c:v>26.985110460553042</c:v>
                </c:pt>
                <c:pt idx="5772">
                  <c:v>4.7542160633902357</c:v>
                </c:pt>
                <c:pt idx="5779">
                  <c:v>13.33439381120283</c:v>
                </c:pt>
                <c:pt idx="5780">
                  <c:v>28.880354743249004</c:v>
                </c:pt>
                <c:pt idx="5786">
                  <c:v>20.557108883747759</c:v>
                </c:pt>
                <c:pt idx="5788">
                  <c:v>10.318665885459442</c:v>
                </c:pt>
                <c:pt idx="5789">
                  <c:v>21.012640118268621</c:v>
                </c:pt>
                <c:pt idx="5791">
                  <c:v>22.595973837401015</c:v>
                </c:pt>
                <c:pt idx="5792">
                  <c:v>12.013767079392206</c:v>
                </c:pt>
                <c:pt idx="5793">
                  <c:v>23.988726705352612</c:v>
                </c:pt>
                <c:pt idx="5796">
                  <c:v>29.291558716182191</c:v>
                </c:pt>
                <c:pt idx="5797">
                  <c:v>64.874446226740574</c:v>
                </c:pt>
                <c:pt idx="5799">
                  <c:v>17.506650697831144</c:v>
                </c:pt>
                <c:pt idx="5811">
                  <c:v>45.028710213505022</c:v>
                </c:pt>
                <c:pt idx="5819">
                  <c:v>6.5856107095791527</c:v>
                </c:pt>
                <c:pt idx="5825">
                  <c:v>25.66458673126758</c:v>
                </c:pt>
                <c:pt idx="5830">
                  <c:v>33.206592769274693</c:v>
                </c:pt>
                <c:pt idx="5832">
                  <c:v>11.657416861901954</c:v>
                </c:pt>
                <c:pt idx="5833">
                  <c:v>6.6157042375056028</c:v>
                </c:pt>
                <c:pt idx="5836">
                  <c:v>12.315969171429945</c:v>
                </c:pt>
                <c:pt idx="5837">
                  <c:v>22.613836184544279</c:v>
                </c:pt>
                <c:pt idx="5843">
                  <c:v>26.065215947306385</c:v>
                </c:pt>
                <c:pt idx="5844">
                  <c:v>12.090158552256797</c:v>
                </c:pt>
                <c:pt idx="5849">
                  <c:v>21.162812847351375</c:v>
                </c:pt>
                <c:pt idx="5850">
                  <c:v>11.515475725423221</c:v>
                </c:pt>
                <c:pt idx="5853">
                  <c:v>15.942847340311401</c:v>
                </c:pt>
                <c:pt idx="5859">
                  <c:v>31.226898891408535</c:v>
                </c:pt>
                <c:pt idx="5861">
                  <c:v>19.157947424555449</c:v>
                </c:pt>
                <c:pt idx="5864">
                  <c:v>42.740727424999193</c:v>
                </c:pt>
                <c:pt idx="5865">
                  <c:v>24.156360324093249</c:v>
                </c:pt>
                <c:pt idx="5870">
                  <c:v>44.544899388417655</c:v>
                </c:pt>
                <c:pt idx="5871">
                  <c:v>1.8538243064754292</c:v>
                </c:pt>
                <c:pt idx="5874">
                  <c:v>13.84961077730234</c:v>
                </c:pt>
                <c:pt idx="5876">
                  <c:v>13.881912204044205</c:v>
                </c:pt>
                <c:pt idx="5880">
                  <c:v>12.097789455753317</c:v>
                </c:pt>
                <c:pt idx="5881">
                  <c:v>4.4503423334355041</c:v>
                </c:pt>
                <c:pt idx="5882">
                  <c:v>35.777765178151242</c:v>
                </c:pt>
                <c:pt idx="5883">
                  <c:v>24.630277378775929</c:v>
                </c:pt>
                <c:pt idx="5885">
                  <c:v>21.450663950739258</c:v>
                </c:pt>
                <c:pt idx="5886">
                  <c:v>4.6304220263448315</c:v>
                </c:pt>
                <c:pt idx="5887">
                  <c:v>12.587651611571152</c:v>
                </c:pt>
                <c:pt idx="5888">
                  <c:v>8.5724157005906214</c:v>
                </c:pt>
                <c:pt idx="5890">
                  <c:v>12.01495562904539</c:v>
                </c:pt>
                <c:pt idx="5897">
                  <c:v>10.468650511168576</c:v>
                </c:pt>
                <c:pt idx="5900">
                  <c:v>24.686270883944466</c:v>
                </c:pt>
                <c:pt idx="5908">
                  <c:v>10.77657812496266</c:v>
                </c:pt>
                <c:pt idx="5911">
                  <c:v>32.536315984983389</c:v>
                </c:pt>
                <c:pt idx="5921">
                  <c:v>13.801680240404297</c:v>
                </c:pt>
                <c:pt idx="5922">
                  <c:v>23.077885795813273</c:v>
                </c:pt>
                <c:pt idx="5923">
                  <c:v>27.587065601385941</c:v>
                </c:pt>
                <c:pt idx="5925">
                  <c:v>4.5112419974384306</c:v>
                </c:pt>
                <c:pt idx="5928">
                  <c:v>11.476940070842922</c:v>
                </c:pt>
                <c:pt idx="5929">
                  <c:v>15.194249515125897</c:v>
                </c:pt>
                <c:pt idx="5930">
                  <c:v>8.2205750344402198</c:v>
                </c:pt>
                <c:pt idx="5931">
                  <c:v>6.4548962704283479</c:v>
                </c:pt>
                <c:pt idx="5933">
                  <c:v>3.3857813879684966</c:v>
                </c:pt>
                <c:pt idx="5936">
                  <c:v>16.159764817020537</c:v>
                </c:pt>
                <c:pt idx="5939">
                  <c:v>15.279795717271499</c:v>
                </c:pt>
                <c:pt idx="5940">
                  <c:v>15.360279154175041</c:v>
                </c:pt>
                <c:pt idx="5942">
                  <c:v>19.495474955879484</c:v>
                </c:pt>
                <c:pt idx="5945">
                  <c:v>17.853049191348671</c:v>
                </c:pt>
                <c:pt idx="5946">
                  <c:v>25.156940553147944</c:v>
                </c:pt>
                <c:pt idx="5947">
                  <c:v>13.089464576434281</c:v>
                </c:pt>
                <c:pt idx="5948">
                  <c:v>7.1061025169888143</c:v>
                </c:pt>
                <c:pt idx="5949">
                  <c:v>0.75376884479879114</c:v>
                </c:pt>
                <c:pt idx="5951">
                  <c:v>16.480652577506294</c:v>
                </c:pt>
                <c:pt idx="5953">
                  <c:v>18.882812066114614</c:v>
                </c:pt>
                <c:pt idx="5956">
                  <c:v>21.390034713289673</c:v>
                </c:pt>
                <c:pt idx="5960">
                  <c:v>25.038491962719927</c:v>
                </c:pt>
                <c:pt idx="5962">
                  <c:v>41.273124392899774</c:v>
                </c:pt>
                <c:pt idx="5963">
                  <c:v>68.017168347082873</c:v>
                </c:pt>
                <c:pt idx="5964">
                  <c:v>15.316430544564449</c:v>
                </c:pt>
                <c:pt idx="5969">
                  <c:v>30.185420756032315</c:v>
                </c:pt>
                <c:pt idx="5970">
                  <c:v>18.73201405809187</c:v>
                </c:pt>
                <c:pt idx="5973">
                  <c:v>0.77057528840966294</c:v>
                </c:pt>
                <c:pt idx="5974">
                  <c:v>4.7679702333792227</c:v>
                </c:pt>
                <c:pt idx="5981">
                  <c:v>9.4290692425305132</c:v>
                </c:pt>
                <c:pt idx="5986">
                  <c:v>4.6676855305399991</c:v>
                </c:pt>
                <c:pt idx="5989">
                  <c:v>17.0048467075625</c:v>
                </c:pt>
                <c:pt idx="5991">
                  <c:v>12.854898428388239</c:v>
                </c:pt>
                <c:pt idx="5994">
                  <c:v>10.565058292452797</c:v>
                </c:pt>
                <c:pt idx="5996">
                  <c:v>13.096761689221866</c:v>
                </c:pt>
                <c:pt idx="5997">
                  <c:v>19.322792281004713</c:v>
                </c:pt>
                <c:pt idx="5999">
                  <c:v>58.97439972028824</c:v>
                </c:pt>
                <c:pt idx="6000">
                  <c:v>17.018074924957624</c:v>
                </c:pt>
                <c:pt idx="6001">
                  <c:v>7.1555848409245018</c:v>
                </c:pt>
                <c:pt idx="6002">
                  <c:v>15.721373607875206</c:v>
                </c:pt>
                <c:pt idx="6003">
                  <c:v>3.5551701823966622</c:v>
                </c:pt>
                <c:pt idx="6009">
                  <c:v>26.228788798334175</c:v>
                </c:pt>
                <c:pt idx="6011">
                  <c:v>5.7953999177765319</c:v>
                </c:pt>
                <c:pt idx="6014">
                  <c:v>8.4226564507071142</c:v>
                </c:pt>
                <c:pt idx="6023">
                  <c:v>58.92874181136947</c:v>
                </c:pt>
                <c:pt idx="6025">
                  <c:v>22.637528235969924</c:v>
                </c:pt>
                <c:pt idx="6026">
                  <c:v>10.44714910706676</c:v>
                </c:pt>
                <c:pt idx="6027">
                  <c:v>45.383475349106519</c:v>
                </c:pt>
                <c:pt idx="6028">
                  <c:v>13.879709226826764</c:v>
                </c:pt>
                <c:pt idx="6030">
                  <c:v>9.9266193185442244</c:v>
                </c:pt>
                <c:pt idx="6031">
                  <c:v>16.339568020698341</c:v>
                </c:pt>
                <c:pt idx="6033">
                  <c:v>32.683476410394235</c:v>
                </c:pt>
                <c:pt idx="6034">
                  <c:v>11.648880767731134</c:v>
                </c:pt>
                <c:pt idx="6036">
                  <c:v>15.070440544429415</c:v>
                </c:pt>
                <c:pt idx="6039">
                  <c:v>13.648151249935866</c:v>
                </c:pt>
                <c:pt idx="6040">
                  <c:v>3.6257616066058254</c:v>
                </c:pt>
                <c:pt idx="6041">
                  <c:v>7.4327343161860622</c:v>
                </c:pt>
                <c:pt idx="6042">
                  <c:v>26.410011695016049</c:v>
                </c:pt>
                <c:pt idx="6045">
                  <c:v>11.29741228947857</c:v>
                </c:pt>
                <c:pt idx="6046">
                  <c:v>25.579952171933595</c:v>
                </c:pt>
                <c:pt idx="6047">
                  <c:v>22.069308322585961</c:v>
                </c:pt>
                <c:pt idx="6048">
                  <c:v>27.086241105760195</c:v>
                </c:pt>
                <c:pt idx="6049">
                  <c:v>25.604273844552321</c:v>
                </c:pt>
                <c:pt idx="6050">
                  <c:v>16.073735148405415</c:v>
                </c:pt>
                <c:pt idx="6051">
                  <c:v>16.819126795073096</c:v>
                </c:pt>
                <c:pt idx="6053">
                  <c:v>11.130674745023009</c:v>
                </c:pt>
                <c:pt idx="6054">
                  <c:v>15.37005035374322</c:v>
                </c:pt>
                <c:pt idx="6055">
                  <c:v>9.3768222650923736</c:v>
                </c:pt>
                <c:pt idx="6058">
                  <c:v>14.863490042890549</c:v>
                </c:pt>
                <c:pt idx="6059">
                  <c:v>10.671731678853623</c:v>
                </c:pt>
                <c:pt idx="6062">
                  <c:v>22.872040220584921</c:v>
                </c:pt>
                <c:pt idx="6063">
                  <c:v>7.7197482673557127</c:v>
                </c:pt>
                <c:pt idx="6064">
                  <c:v>12.556746833172991</c:v>
                </c:pt>
                <c:pt idx="6065">
                  <c:v>23.076260200813596</c:v>
                </c:pt>
                <c:pt idx="6066">
                  <c:v>42.595844572590174</c:v>
                </c:pt>
                <c:pt idx="6067">
                  <c:v>9.4968214703921294</c:v>
                </c:pt>
                <c:pt idx="6068">
                  <c:v>8.6411200434402158</c:v>
                </c:pt>
                <c:pt idx="6070">
                  <c:v>13.891288143311344</c:v>
                </c:pt>
                <c:pt idx="6071">
                  <c:v>10.538475626554504</c:v>
                </c:pt>
                <c:pt idx="6072">
                  <c:v>15.901031033237418</c:v>
                </c:pt>
                <c:pt idx="6075">
                  <c:v>25.967523236746736</c:v>
                </c:pt>
                <c:pt idx="6077">
                  <c:v>41.167256995209719</c:v>
                </c:pt>
                <c:pt idx="6080">
                  <c:v>10.708805637713379</c:v>
                </c:pt>
                <c:pt idx="6081">
                  <c:v>12.148655278461671</c:v>
                </c:pt>
                <c:pt idx="6084">
                  <c:v>16.939095429571037</c:v>
                </c:pt>
                <c:pt idx="6097">
                  <c:v>23.620056128475035</c:v>
                </c:pt>
                <c:pt idx="6099">
                  <c:v>25.824657277156376</c:v>
                </c:pt>
                <c:pt idx="6100">
                  <c:v>18.355906306646347</c:v>
                </c:pt>
                <c:pt idx="6102">
                  <c:v>6.035562349283853</c:v>
                </c:pt>
                <c:pt idx="6105">
                  <c:v>17.737897814193275</c:v>
                </c:pt>
                <c:pt idx="6106">
                  <c:v>52.227508155557182</c:v>
                </c:pt>
                <c:pt idx="6117">
                  <c:v>20.775711296316143</c:v>
                </c:pt>
                <c:pt idx="6118">
                  <c:v>15.641726139689577</c:v>
                </c:pt>
                <c:pt idx="6119">
                  <c:v>20.609496713679743</c:v>
                </c:pt>
                <c:pt idx="6120">
                  <c:v>12.888801601817748</c:v>
                </c:pt>
                <c:pt idx="6122">
                  <c:v>18.152888013275248</c:v>
                </c:pt>
                <c:pt idx="6123">
                  <c:v>23.616506158727386</c:v>
                </c:pt>
                <c:pt idx="6124">
                  <c:v>19.905163655119829</c:v>
                </c:pt>
                <c:pt idx="6125">
                  <c:v>21.27237922865638</c:v>
                </c:pt>
                <c:pt idx="6127">
                  <c:v>24.479259858932807</c:v>
                </c:pt>
                <c:pt idx="6131">
                  <c:v>28.907413166355511</c:v>
                </c:pt>
                <c:pt idx="6132">
                  <c:v>7.6825409717302033</c:v>
                </c:pt>
                <c:pt idx="6133">
                  <c:v>13.385137758156043</c:v>
                </c:pt>
                <c:pt idx="6134">
                  <c:v>15.412047658024342</c:v>
                </c:pt>
                <c:pt idx="6139">
                  <c:v>32.293371006657495</c:v>
                </c:pt>
                <c:pt idx="6142">
                  <c:v>41.277359329548645</c:v>
                </c:pt>
                <c:pt idx="6143">
                  <c:v>17.425127375992748</c:v>
                </c:pt>
                <c:pt idx="6145">
                  <c:v>21.915639376082229</c:v>
                </c:pt>
                <c:pt idx="6147">
                  <c:v>9.0887849080367058</c:v>
                </c:pt>
                <c:pt idx="6149">
                  <c:v>20.877864519748034</c:v>
                </c:pt>
                <c:pt idx="6150">
                  <c:v>4.5228797755160066</c:v>
                </c:pt>
                <c:pt idx="6153">
                  <c:v>17.43282007207123</c:v>
                </c:pt>
                <c:pt idx="6155">
                  <c:v>17.005482777486911</c:v>
                </c:pt>
                <c:pt idx="6156">
                  <c:v>10.553386250841394</c:v>
                </c:pt>
                <c:pt idx="6159">
                  <c:v>5.0752777516039984</c:v>
                </c:pt>
                <c:pt idx="6160">
                  <c:v>6.0548976276095994</c:v>
                </c:pt>
                <c:pt idx="6161">
                  <c:v>7.1408248377209276</c:v>
                </c:pt>
                <c:pt idx="6162">
                  <c:v>8.0371928055324187</c:v>
                </c:pt>
                <c:pt idx="6163">
                  <c:v>21.108448101096272</c:v>
                </c:pt>
                <c:pt idx="6164">
                  <c:v>15.380568921328724</c:v>
                </c:pt>
                <c:pt idx="6166">
                  <c:v>15.497515011479553</c:v>
                </c:pt>
                <c:pt idx="6167">
                  <c:v>11.469607208425689</c:v>
                </c:pt>
                <c:pt idx="6170">
                  <c:v>17.892349492489124</c:v>
                </c:pt>
                <c:pt idx="6173">
                  <c:v>4.4582236917101969</c:v>
                </c:pt>
                <c:pt idx="6175">
                  <c:v>1.2822032460041277</c:v>
                </c:pt>
                <c:pt idx="6178">
                  <c:v>5.7436085634207172</c:v>
                </c:pt>
                <c:pt idx="6179">
                  <c:v>23.040983667098928</c:v>
                </c:pt>
                <c:pt idx="6180">
                  <c:v>5.3621380691083669</c:v>
                </c:pt>
                <c:pt idx="6181">
                  <c:v>5.6924450786245879</c:v>
                </c:pt>
                <c:pt idx="6182">
                  <c:v>18.475808652067339</c:v>
                </c:pt>
                <c:pt idx="6191">
                  <c:v>19.504857177499701</c:v>
                </c:pt>
                <c:pt idx="6208">
                  <c:v>14.954598136170279</c:v>
                </c:pt>
                <c:pt idx="6211">
                  <c:v>17.249652898362918</c:v>
                </c:pt>
                <c:pt idx="6212">
                  <c:v>10.645442513444243</c:v>
                </c:pt>
                <c:pt idx="6213">
                  <c:v>21.185209878695609</c:v>
                </c:pt>
                <c:pt idx="6214">
                  <c:v>17.866942204508582</c:v>
                </c:pt>
                <c:pt idx="6215">
                  <c:v>14.416156800183305</c:v>
                </c:pt>
                <c:pt idx="6216">
                  <c:v>6.9331826457576549</c:v>
                </c:pt>
                <c:pt idx="6217">
                  <c:v>15.20375174048308</c:v>
                </c:pt>
                <c:pt idx="6218">
                  <c:v>12.734182780234892</c:v>
                </c:pt>
                <c:pt idx="6219">
                  <c:v>8.8983145211506542</c:v>
                </c:pt>
                <c:pt idx="6220">
                  <c:v>17.607167731387648</c:v>
                </c:pt>
                <c:pt idx="6222">
                  <c:v>5.4492084367563791</c:v>
                </c:pt>
                <c:pt idx="6223">
                  <c:v>19.439566547236016</c:v>
                </c:pt>
                <c:pt idx="6224">
                  <c:v>4.9123206062303915</c:v>
                </c:pt>
                <c:pt idx="6226">
                  <c:v>4.8648335304782941</c:v>
                </c:pt>
                <c:pt idx="6227">
                  <c:v>21.365030207747253</c:v>
                </c:pt>
                <c:pt idx="6228">
                  <c:v>17.445909340677503</c:v>
                </c:pt>
                <c:pt idx="6229">
                  <c:v>10.929097164067526</c:v>
                </c:pt>
                <c:pt idx="6230">
                  <c:v>7.2583189445359615</c:v>
                </c:pt>
                <c:pt idx="6231">
                  <c:v>4.3360841787261188</c:v>
                </c:pt>
                <c:pt idx="6232">
                  <c:v>8.0359380270235938</c:v>
                </c:pt>
                <c:pt idx="6233">
                  <c:v>5.5480251265275697</c:v>
                </c:pt>
                <c:pt idx="6234">
                  <c:v>46.743147749734021</c:v>
                </c:pt>
                <c:pt idx="6235">
                  <c:v>9.3928031649709567</c:v>
                </c:pt>
                <c:pt idx="6236">
                  <c:v>50.161180686132191</c:v>
                </c:pt>
                <c:pt idx="6237">
                  <c:v>35.73506090003773</c:v>
                </c:pt>
                <c:pt idx="6240">
                  <c:v>39.472903646314926</c:v>
                </c:pt>
                <c:pt idx="6241">
                  <c:v>3.7841711819673107</c:v>
                </c:pt>
                <c:pt idx="6242">
                  <c:v>4.9733809000401727</c:v>
                </c:pt>
                <c:pt idx="6243">
                  <c:v>8.0995884044719517</c:v>
                </c:pt>
                <c:pt idx="6246">
                  <c:v>7.6199639163031438</c:v>
                </c:pt>
                <c:pt idx="6248">
                  <c:v>12.235663373463721</c:v>
                </c:pt>
                <c:pt idx="6249">
                  <c:v>15.607275510982282</c:v>
                </c:pt>
                <c:pt idx="6251">
                  <c:v>16.711440369448148</c:v>
                </c:pt>
                <c:pt idx="6252">
                  <c:v>21.768345300867388</c:v>
                </c:pt>
                <c:pt idx="6254">
                  <c:v>16.488068626800906</c:v>
                </c:pt>
                <c:pt idx="6261">
                  <c:v>28.357909288178508</c:v>
                </c:pt>
                <c:pt idx="6262">
                  <c:v>6.551127659260791</c:v>
                </c:pt>
                <c:pt idx="6267">
                  <c:v>2.4693090877541422</c:v>
                </c:pt>
                <c:pt idx="6268">
                  <c:v>16.069873592318594</c:v>
                </c:pt>
                <c:pt idx="6270">
                  <c:v>38.018316870519811</c:v>
                </c:pt>
                <c:pt idx="6271">
                  <c:v>7.836949317005133</c:v>
                </c:pt>
                <c:pt idx="6272">
                  <c:v>6.0567816252654358</c:v>
                </c:pt>
                <c:pt idx="6276">
                  <c:v>34.315936712718454</c:v>
                </c:pt>
                <c:pt idx="6277">
                  <c:v>12.853870374850377</c:v>
                </c:pt>
                <c:pt idx="6278">
                  <c:v>17.952862377902186</c:v>
                </c:pt>
                <c:pt idx="6279">
                  <c:v>14.373185720931616</c:v>
                </c:pt>
                <c:pt idx="6281">
                  <c:v>2.9193121602474341</c:v>
                </c:pt>
                <c:pt idx="6284">
                  <c:v>22.68067210931379</c:v>
                </c:pt>
                <c:pt idx="6286">
                  <c:v>11.599164347010413</c:v>
                </c:pt>
                <c:pt idx="6290">
                  <c:v>6.9984350986078514</c:v>
                </c:pt>
                <c:pt idx="6291">
                  <c:v>8.3626191861336689</c:v>
                </c:pt>
                <c:pt idx="6293">
                  <c:v>12.587986645922502</c:v>
                </c:pt>
                <c:pt idx="6294">
                  <c:v>12.572280225492646</c:v>
                </c:pt>
                <c:pt idx="6295">
                  <c:v>14.477165705518852</c:v>
                </c:pt>
                <c:pt idx="6296">
                  <c:v>40.302957099142809</c:v>
                </c:pt>
                <c:pt idx="6299">
                  <c:v>22.165195694620497</c:v>
                </c:pt>
                <c:pt idx="6303">
                  <c:v>18.120234080522842</c:v>
                </c:pt>
                <c:pt idx="6304">
                  <c:v>28.987502028542504</c:v>
                </c:pt>
                <c:pt idx="6311">
                  <c:v>17.875327883715979</c:v>
                </c:pt>
                <c:pt idx="6313">
                  <c:v>19.084639038474695</c:v>
                </c:pt>
                <c:pt idx="6314">
                  <c:v>16.059551397742368</c:v>
                </c:pt>
                <c:pt idx="6317">
                  <c:v>16.734770051298153</c:v>
                </c:pt>
                <c:pt idx="6318">
                  <c:v>15.089638585780479</c:v>
                </c:pt>
                <c:pt idx="6319">
                  <c:v>9.4646037252206163</c:v>
                </c:pt>
                <c:pt idx="6320">
                  <c:v>23.32482062632603</c:v>
                </c:pt>
                <c:pt idx="6322">
                  <c:v>11.242383096513901</c:v>
                </c:pt>
                <c:pt idx="6324">
                  <c:v>27.302984553694916</c:v>
                </c:pt>
                <c:pt idx="6333">
                  <c:v>17.423937625072377</c:v>
                </c:pt>
                <c:pt idx="6334">
                  <c:v>15.427039754521935</c:v>
                </c:pt>
                <c:pt idx="6336">
                  <c:v>18.292831560284867</c:v>
                </c:pt>
                <c:pt idx="6338">
                  <c:v>28.674236829982991</c:v>
                </c:pt>
                <c:pt idx="6339">
                  <c:v>9.4104523108809062</c:v>
                </c:pt>
                <c:pt idx="6340">
                  <c:v>18.914103762078881</c:v>
                </c:pt>
                <c:pt idx="6345">
                  <c:v>17.925336233832862</c:v>
                </c:pt>
                <c:pt idx="6347">
                  <c:v>14.132235582573847</c:v>
                </c:pt>
                <c:pt idx="6348">
                  <c:v>16.116903863987218</c:v>
                </c:pt>
                <c:pt idx="6349">
                  <c:v>8.9493250217278266</c:v>
                </c:pt>
                <c:pt idx="6355">
                  <c:v>18.827095191949912</c:v>
                </c:pt>
                <c:pt idx="6357">
                  <c:v>39.815337117336533</c:v>
                </c:pt>
                <c:pt idx="6359">
                  <c:v>19.945247493662869</c:v>
                </c:pt>
                <c:pt idx="6360">
                  <c:v>16.31310271114976</c:v>
                </c:pt>
                <c:pt idx="6362">
                  <c:v>12.682998325230804</c:v>
                </c:pt>
                <c:pt idx="6365">
                  <c:v>21.460847705051417</c:v>
                </c:pt>
                <c:pt idx="6370">
                  <c:v>9.3291937438583759</c:v>
                </c:pt>
                <c:pt idx="6371">
                  <c:v>22.301854001999118</c:v>
                </c:pt>
                <c:pt idx="6372">
                  <c:v>22.304535634220745</c:v>
                </c:pt>
                <c:pt idx="6373">
                  <c:v>22.784624416447596</c:v>
                </c:pt>
                <c:pt idx="6375">
                  <c:v>6.3757985544064626</c:v>
                </c:pt>
                <c:pt idx="6383">
                  <c:v>18.066898907473476</c:v>
                </c:pt>
                <c:pt idx="6391">
                  <c:v>9.3625017568919056</c:v>
                </c:pt>
                <c:pt idx="6395">
                  <c:v>30.497487616095071</c:v>
                </c:pt>
                <c:pt idx="6396">
                  <c:v>14.781146212554011</c:v>
                </c:pt>
                <c:pt idx="6397">
                  <c:v>23.571678021489536</c:v>
                </c:pt>
                <c:pt idx="6400">
                  <c:v>8.1494663334642024</c:v>
                </c:pt>
                <c:pt idx="6402">
                  <c:v>23.704734889907726</c:v>
                </c:pt>
                <c:pt idx="6403">
                  <c:v>16.643436965896758</c:v>
                </c:pt>
                <c:pt idx="6404">
                  <c:v>14.120342163844048</c:v>
                </c:pt>
                <c:pt idx="6406">
                  <c:v>14.565078990547931</c:v>
                </c:pt>
                <c:pt idx="6407">
                  <c:v>10.807968948857958</c:v>
                </c:pt>
                <c:pt idx="6408">
                  <c:v>11.12126442748383</c:v>
                </c:pt>
                <c:pt idx="6410">
                  <c:v>10.685725386318676</c:v>
                </c:pt>
                <c:pt idx="6411">
                  <c:v>24.380187553055734</c:v>
                </c:pt>
                <c:pt idx="6413">
                  <c:v>2.1638150746117852</c:v>
                </c:pt>
                <c:pt idx="6414">
                  <c:v>46.056534366904664</c:v>
                </c:pt>
                <c:pt idx="6416">
                  <c:v>28.357791119177094</c:v>
                </c:pt>
                <c:pt idx="6417">
                  <c:v>30.831868932639406</c:v>
                </c:pt>
                <c:pt idx="6418">
                  <c:v>16.014329432306742</c:v>
                </c:pt>
                <c:pt idx="6419">
                  <c:v>8.5868045343439956</c:v>
                </c:pt>
                <c:pt idx="6424">
                  <c:v>20.067512316406027</c:v>
                </c:pt>
                <c:pt idx="6425">
                  <c:v>24.832568622500705</c:v>
                </c:pt>
                <c:pt idx="6427">
                  <c:v>4.793458943908127</c:v>
                </c:pt>
                <c:pt idx="6428">
                  <c:v>3.8697412925489614</c:v>
                </c:pt>
                <c:pt idx="6429">
                  <c:v>3.5466449471809747</c:v>
                </c:pt>
                <c:pt idx="6430">
                  <c:v>7.3385685255228497</c:v>
                </c:pt>
                <c:pt idx="6431">
                  <c:v>14.474039437206516</c:v>
                </c:pt>
                <c:pt idx="6433">
                  <c:v>4.427051435784839</c:v>
                </c:pt>
                <c:pt idx="6434">
                  <c:v>8.6051947492057437</c:v>
                </c:pt>
                <c:pt idx="6435">
                  <c:v>18.37744828425981</c:v>
                </c:pt>
                <c:pt idx="6436">
                  <c:v>25.073123430408756</c:v>
                </c:pt>
                <c:pt idx="6437">
                  <c:v>19.432024957972651</c:v>
                </c:pt>
                <c:pt idx="6438">
                  <c:v>5.2071142997404065</c:v>
                </c:pt>
                <c:pt idx="6439">
                  <c:v>11.167716177095411</c:v>
                </c:pt>
                <c:pt idx="6440">
                  <c:v>7.1656644761475565</c:v>
                </c:pt>
                <c:pt idx="6441">
                  <c:v>12.454891616736687</c:v>
                </c:pt>
                <c:pt idx="6442">
                  <c:v>27.544427754479901</c:v>
                </c:pt>
                <c:pt idx="6443">
                  <c:v>17.314519470139711</c:v>
                </c:pt>
                <c:pt idx="6445">
                  <c:v>6.7068023012409901</c:v>
                </c:pt>
                <c:pt idx="6446">
                  <c:v>8.3515286451246862</c:v>
                </c:pt>
                <c:pt idx="6448">
                  <c:v>24.328588907588117</c:v>
                </c:pt>
                <c:pt idx="6449">
                  <c:v>20.554693333102048</c:v>
                </c:pt>
                <c:pt idx="6450">
                  <c:v>2.3257555482007057</c:v>
                </c:pt>
                <c:pt idx="6452">
                  <c:v>7.7912706840403301</c:v>
                </c:pt>
                <c:pt idx="6453">
                  <c:v>10.239331311453926</c:v>
                </c:pt>
                <c:pt idx="6455">
                  <c:v>5.8570486203858527</c:v>
                </c:pt>
                <c:pt idx="6456">
                  <c:v>12.976170765690576</c:v>
                </c:pt>
                <c:pt idx="6457">
                  <c:v>15.040912365041883</c:v>
                </c:pt>
                <c:pt idx="6458">
                  <c:v>3.1038859966704799</c:v>
                </c:pt>
                <c:pt idx="6459">
                  <c:v>38.382610507535816</c:v>
                </c:pt>
                <c:pt idx="6462">
                  <c:v>4.5925654917272318</c:v>
                </c:pt>
                <c:pt idx="6463">
                  <c:v>23.422957614211057</c:v>
                </c:pt>
                <c:pt idx="6464">
                  <c:v>22.740172778511376</c:v>
                </c:pt>
                <c:pt idx="6466">
                  <c:v>37.024956388963282</c:v>
                </c:pt>
                <c:pt idx="6476">
                  <c:v>31.574122127596389</c:v>
                </c:pt>
                <c:pt idx="6482">
                  <c:v>6.9014599250849544</c:v>
                </c:pt>
                <c:pt idx="6483">
                  <c:v>9.2421615411758182</c:v>
                </c:pt>
                <c:pt idx="6485">
                  <c:v>7.0757306468793457</c:v>
                </c:pt>
                <c:pt idx="6486">
                  <c:v>13.080994848405567</c:v>
                </c:pt>
                <c:pt idx="6487">
                  <c:v>3.4834989069349334</c:v>
                </c:pt>
                <c:pt idx="6488">
                  <c:v>27.271860722547665</c:v>
                </c:pt>
                <c:pt idx="6491">
                  <c:v>34.930503064751711</c:v>
                </c:pt>
                <c:pt idx="6496">
                  <c:v>10.039240458048203</c:v>
                </c:pt>
                <c:pt idx="6497">
                  <c:v>23.615979561827537</c:v>
                </c:pt>
                <c:pt idx="6502">
                  <c:v>11.919028736118351</c:v>
                </c:pt>
                <c:pt idx="6504">
                  <c:v>18.647100668052122</c:v>
                </c:pt>
                <c:pt idx="6505">
                  <c:v>8.7164899772828974</c:v>
                </c:pt>
                <c:pt idx="6506">
                  <c:v>11.932659374512918</c:v>
                </c:pt>
                <c:pt idx="6507">
                  <c:v>10.933379157779246</c:v>
                </c:pt>
                <c:pt idx="6511">
                  <c:v>38.569995149924708</c:v>
                </c:pt>
                <c:pt idx="6512">
                  <c:v>9.7793407727249821</c:v>
                </c:pt>
                <c:pt idx="6513">
                  <c:v>14.957312193438835</c:v>
                </c:pt>
                <c:pt idx="6514">
                  <c:v>9.4844743106327201</c:v>
                </c:pt>
                <c:pt idx="6516">
                  <c:v>22.136953061661039</c:v>
                </c:pt>
                <c:pt idx="6517">
                  <c:v>30.308578483701599</c:v>
                </c:pt>
                <c:pt idx="6519">
                  <c:v>26.474093531689867</c:v>
                </c:pt>
                <c:pt idx="6521">
                  <c:v>11.28641536224222</c:v>
                </c:pt>
                <c:pt idx="6523">
                  <c:v>37.140913406049805</c:v>
                </c:pt>
                <c:pt idx="6524">
                  <c:v>15.96919227351488</c:v>
                </c:pt>
                <c:pt idx="6528">
                  <c:v>32.657439642146265</c:v>
                </c:pt>
                <c:pt idx="6530">
                  <c:v>37.794850214930797</c:v>
                </c:pt>
                <c:pt idx="6538">
                  <c:v>13.494209562615225</c:v>
                </c:pt>
                <c:pt idx="6539">
                  <c:v>17.231980693585765</c:v>
                </c:pt>
                <c:pt idx="6542">
                  <c:v>23.512912949693764</c:v>
                </c:pt>
                <c:pt idx="6550">
                  <c:v>27.638182183337122</c:v>
                </c:pt>
                <c:pt idx="6552">
                  <c:v>10.785236308237572</c:v>
                </c:pt>
                <c:pt idx="6557">
                  <c:v>10.525422541266837</c:v>
                </c:pt>
                <c:pt idx="6560">
                  <c:v>16.489899387743719</c:v>
                </c:pt>
                <c:pt idx="6561">
                  <c:v>16.642328766874297</c:v>
                </c:pt>
                <c:pt idx="6562">
                  <c:v>9.9251858690480965</c:v>
                </c:pt>
                <c:pt idx="6563">
                  <c:v>16.894403162506176</c:v>
                </c:pt>
                <c:pt idx="6564">
                  <c:v>11.164318583227114</c:v>
                </c:pt>
                <c:pt idx="6567">
                  <c:v>19.646271327117926</c:v>
                </c:pt>
                <c:pt idx="6568">
                  <c:v>14.306800613725848</c:v>
                </c:pt>
                <c:pt idx="6570">
                  <c:v>38.086083503073141</c:v>
                </c:pt>
                <c:pt idx="6571">
                  <c:v>15.332753342594522</c:v>
                </c:pt>
                <c:pt idx="6574">
                  <c:v>10.25715578672693</c:v>
                </c:pt>
                <c:pt idx="6575">
                  <c:v>2.660548130529806</c:v>
                </c:pt>
                <c:pt idx="6577">
                  <c:v>10.618263605007252</c:v>
                </c:pt>
                <c:pt idx="6579">
                  <c:v>28.810090197854706</c:v>
                </c:pt>
                <c:pt idx="6580">
                  <c:v>24.386297111571409</c:v>
                </c:pt>
                <c:pt idx="6581">
                  <c:v>18.55014905683862</c:v>
                </c:pt>
                <c:pt idx="6582">
                  <c:v>36.370867912763124</c:v>
                </c:pt>
                <c:pt idx="6583">
                  <c:v>15.772111552389456</c:v>
                </c:pt>
                <c:pt idx="6584">
                  <c:v>19.972572831535768</c:v>
                </c:pt>
                <c:pt idx="6585">
                  <c:v>26.059702668447276</c:v>
                </c:pt>
                <c:pt idx="6587">
                  <c:v>6.1719173641911107</c:v>
                </c:pt>
                <c:pt idx="6589">
                  <c:v>5.5570599362630615</c:v>
                </c:pt>
                <c:pt idx="6590">
                  <c:v>26.393856268700894</c:v>
                </c:pt>
                <c:pt idx="6591">
                  <c:v>5.1507686477976495</c:v>
                </c:pt>
                <c:pt idx="6592">
                  <c:v>9.4382432406874308</c:v>
                </c:pt>
                <c:pt idx="6593">
                  <c:v>19.016536229575124</c:v>
                </c:pt>
                <c:pt idx="6595">
                  <c:v>7.118545538266206</c:v>
                </c:pt>
                <c:pt idx="6596">
                  <c:v>8.2221846683007325</c:v>
                </c:pt>
                <c:pt idx="6598">
                  <c:v>16.228852724947917</c:v>
                </c:pt>
                <c:pt idx="6600">
                  <c:v>9.0762008652561192</c:v>
                </c:pt>
                <c:pt idx="6602">
                  <c:v>15.437974416807295</c:v>
                </c:pt>
                <c:pt idx="6607">
                  <c:v>7.6862378289215894</c:v>
                </c:pt>
                <c:pt idx="6609">
                  <c:v>12.542942609782731</c:v>
                </c:pt>
                <c:pt idx="6610">
                  <c:v>8.4776415490056998</c:v>
                </c:pt>
                <c:pt idx="6611">
                  <c:v>29.6460352786229</c:v>
                </c:pt>
                <c:pt idx="6614">
                  <c:v>19.780159880647911</c:v>
                </c:pt>
                <c:pt idx="6615">
                  <c:v>24.616771522444399</c:v>
                </c:pt>
                <c:pt idx="6617">
                  <c:v>7.9388188068511685</c:v>
                </c:pt>
                <c:pt idx="6619">
                  <c:v>19.695303201178525</c:v>
                </c:pt>
                <c:pt idx="6620">
                  <c:v>10.668047534439019</c:v>
                </c:pt>
                <c:pt idx="6623">
                  <c:v>23.193630580476203</c:v>
                </c:pt>
                <c:pt idx="6624">
                  <c:v>14.688482244096537</c:v>
                </c:pt>
                <c:pt idx="6625">
                  <c:v>3.1530747240025319</c:v>
                </c:pt>
                <c:pt idx="6628">
                  <c:v>41.107864524681133</c:v>
                </c:pt>
                <c:pt idx="6631">
                  <c:v>16.422484218891363</c:v>
                </c:pt>
                <c:pt idx="6635">
                  <c:v>15.341641348481666</c:v>
                </c:pt>
                <c:pt idx="6636">
                  <c:v>26.748810837424536</c:v>
                </c:pt>
                <c:pt idx="6642">
                  <c:v>30.471473066096571</c:v>
                </c:pt>
                <c:pt idx="6643">
                  <c:v>7.0190919118948853</c:v>
                </c:pt>
                <c:pt idx="6644">
                  <c:v>37.205768824914749</c:v>
                </c:pt>
                <c:pt idx="6646">
                  <c:v>6.6174936739134909</c:v>
                </c:pt>
                <c:pt idx="6648">
                  <c:v>44.471771583617915</c:v>
                </c:pt>
                <c:pt idx="6650">
                  <c:v>31.616919288686951</c:v>
                </c:pt>
                <c:pt idx="6662">
                  <c:v>40.554904066947209</c:v>
                </c:pt>
                <c:pt idx="6666">
                  <c:v>8.5888509474573951</c:v>
                </c:pt>
                <c:pt idx="6671">
                  <c:v>70.849251030177328</c:v>
                </c:pt>
                <c:pt idx="6673">
                  <c:v>11.360768600766336</c:v>
                </c:pt>
                <c:pt idx="6674">
                  <c:v>15.077579012246803</c:v>
                </c:pt>
                <c:pt idx="6677">
                  <c:v>26.57746972197263</c:v>
                </c:pt>
                <c:pt idx="6678">
                  <c:v>8.6380275704194549</c:v>
                </c:pt>
                <c:pt idx="6679">
                  <c:v>15.809358045409263</c:v>
                </c:pt>
                <c:pt idx="6680">
                  <c:v>11.686487182666598</c:v>
                </c:pt>
                <c:pt idx="6681">
                  <c:v>27.120211077026202</c:v>
                </c:pt>
                <c:pt idx="6686">
                  <c:v>9.7342283261251783</c:v>
                </c:pt>
                <c:pt idx="6687">
                  <c:v>21.721697041846092</c:v>
                </c:pt>
                <c:pt idx="6689">
                  <c:v>26.888698199735643</c:v>
                </c:pt>
                <c:pt idx="6698">
                  <c:v>29.06917484452169</c:v>
                </c:pt>
                <c:pt idx="6700">
                  <c:v>19.944703847556742</c:v>
                </c:pt>
                <c:pt idx="6702">
                  <c:v>6.246289776480757</c:v>
                </c:pt>
                <c:pt idx="6715">
                  <c:v>6.7303765718495878</c:v>
                </c:pt>
                <c:pt idx="6719">
                  <c:v>1.9485118620130064</c:v>
                </c:pt>
                <c:pt idx="6720">
                  <c:v>23.357562657312748</c:v>
                </c:pt>
                <c:pt idx="6721">
                  <c:v>25.6520749888351</c:v>
                </c:pt>
                <c:pt idx="6722">
                  <c:v>40.688655907494059</c:v>
                </c:pt>
                <c:pt idx="6726">
                  <c:v>28.886493732590562</c:v>
                </c:pt>
                <c:pt idx="6727">
                  <c:v>15.924499708097745</c:v>
                </c:pt>
                <c:pt idx="6729">
                  <c:v>20.859887351409146</c:v>
                </c:pt>
                <c:pt idx="6733">
                  <c:v>27.407624908112648</c:v>
                </c:pt>
                <c:pt idx="6738">
                  <c:v>13.666163139847502</c:v>
                </c:pt>
                <c:pt idx="6739">
                  <c:v>6.2584802548542751</c:v>
                </c:pt>
                <c:pt idx="6742">
                  <c:v>12.58265914661234</c:v>
                </c:pt>
                <c:pt idx="6746">
                  <c:v>12.815129738593336</c:v>
                </c:pt>
                <c:pt idx="6751">
                  <c:v>13.254555111743468</c:v>
                </c:pt>
                <c:pt idx="6754">
                  <c:v>31.092469572169072</c:v>
                </c:pt>
                <c:pt idx="6755">
                  <c:v>31.441949764585342</c:v>
                </c:pt>
                <c:pt idx="6767">
                  <c:v>15.748753725664782</c:v>
                </c:pt>
                <c:pt idx="6768">
                  <c:v>16.13988383993383</c:v>
                </c:pt>
                <c:pt idx="6771">
                  <c:v>14.929630390392216</c:v>
                </c:pt>
                <c:pt idx="6772">
                  <c:v>8.2880500690100494</c:v>
                </c:pt>
                <c:pt idx="6773">
                  <c:v>11.809946192099765</c:v>
                </c:pt>
                <c:pt idx="6777">
                  <c:v>39.863238868145366</c:v>
                </c:pt>
                <c:pt idx="6778">
                  <c:v>1.9153154897190625</c:v>
                </c:pt>
                <c:pt idx="6779">
                  <c:v>8.6772156993542158</c:v>
                </c:pt>
                <c:pt idx="6782">
                  <c:v>17.721064397747082</c:v>
                </c:pt>
                <c:pt idx="6784">
                  <c:v>12.141427365863171</c:v>
                </c:pt>
                <c:pt idx="6787">
                  <c:v>26.306545628129502</c:v>
                </c:pt>
                <c:pt idx="6789">
                  <c:v>30.382322433457432</c:v>
                </c:pt>
                <c:pt idx="6792">
                  <c:v>18.492722632588887</c:v>
                </c:pt>
                <c:pt idx="6794">
                  <c:v>40.348614659318031</c:v>
                </c:pt>
                <c:pt idx="6795">
                  <c:v>32.188411943263048</c:v>
                </c:pt>
                <c:pt idx="6797">
                  <c:v>57.498819442822878</c:v>
                </c:pt>
                <c:pt idx="6798">
                  <c:v>17.539832245470905</c:v>
                </c:pt>
                <c:pt idx="6799">
                  <c:v>17.057289060845211</c:v>
                </c:pt>
                <c:pt idx="6800">
                  <c:v>17.472172398057957</c:v>
                </c:pt>
                <c:pt idx="6803">
                  <c:v>18.117000232881018</c:v>
                </c:pt>
                <c:pt idx="6805">
                  <c:v>12.226227473680863</c:v>
                </c:pt>
                <c:pt idx="6806">
                  <c:v>11.291182121381862</c:v>
                </c:pt>
                <c:pt idx="6807">
                  <c:v>24.641201953205442</c:v>
                </c:pt>
                <c:pt idx="6812">
                  <c:v>5.0978816317697486</c:v>
                </c:pt>
                <c:pt idx="6813">
                  <c:v>15.273723809431145</c:v>
                </c:pt>
                <c:pt idx="6814">
                  <c:v>11.271441165808138</c:v>
                </c:pt>
                <c:pt idx="6815">
                  <c:v>14.582158917049021</c:v>
                </c:pt>
                <c:pt idx="6816">
                  <c:v>15.031282439497955</c:v>
                </c:pt>
                <c:pt idx="6818">
                  <c:v>28.279524127754108</c:v>
                </c:pt>
                <c:pt idx="6819">
                  <c:v>37.6514539660417</c:v>
                </c:pt>
                <c:pt idx="6822">
                  <c:v>27.161652554690228</c:v>
                </c:pt>
                <c:pt idx="6827">
                  <c:v>34.982927101800861</c:v>
                </c:pt>
                <c:pt idx="6828">
                  <c:v>10.174922849714283</c:v>
                </c:pt>
                <c:pt idx="6831">
                  <c:v>31.127016920527783</c:v>
                </c:pt>
                <c:pt idx="6832">
                  <c:v>32.814341813367037</c:v>
                </c:pt>
                <c:pt idx="6837">
                  <c:v>20.197152553395021</c:v>
                </c:pt>
                <c:pt idx="6841">
                  <c:v>30.954737307972373</c:v>
                </c:pt>
                <c:pt idx="6842">
                  <c:v>21.981496660828217</c:v>
                </c:pt>
                <c:pt idx="6847">
                  <c:v>35.675417563401687</c:v>
                </c:pt>
                <c:pt idx="6853">
                  <c:v>15.273987200687408</c:v>
                </c:pt>
                <c:pt idx="6857">
                  <c:v>11.371003332893281</c:v>
                </c:pt>
                <c:pt idx="6860">
                  <c:v>17.697733776017106</c:v>
                </c:pt>
                <c:pt idx="6863">
                  <c:v>13.380930416549544</c:v>
                </c:pt>
                <c:pt idx="6866">
                  <c:v>16.767072926274569</c:v>
                </c:pt>
                <c:pt idx="6869">
                  <c:v>15.383645278259506</c:v>
                </c:pt>
                <c:pt idx="6870">
                  <c:v>33.832259099796744</c:v>
                </c:pt>
                <c:pt idx="6871">
                  <c:v>48.660074361060914</c:v>
                </c:pt>
                <c:pt idx="6876">
                  <c:v>8.1464974911588559</c:v>
                </c:pt>
                <c:pt idx="6877">
                  <c:v>19.593072823161879</c:v>
                </c:pt>
                <c:pt idx="6878">
                  <c:v>13.220776333245867</c:v>
                </c:pt>
                <c:pt idx="6880">
                  <c:v>10.187086031054267</c:v>
                </c:pt>
                <c:pt idx="6881">
                  <c:v>13.2370914516803</c:v>
                </c:pt>
                <c:pt idx="6882">
                  <c:v>15.8950580216707</c:v>
                </c:pt>
                <c:pt idx="6888">
                  <c:v>16.53538715269702</c:v>
                </c:pt>
                <c:pt idx="6889">
                  <c:v>22.369872469067733</c:v>
                </c:pt>
                <c:pt idx="6891">
                  <c:v>15.38756628899324</c:v>
                </c:pt>
                <c:pt idx="6892">
                  <c:v>22.61190258850224</c:v>
                </c:pt>
                <c:pt idx="6893">
                  <c:v>29.549220501738237</c:v>
                </c:pt>
                <c:pt idx="6895">
                  <c:v>36.040020058532193</c:v>
                </c:pt>
                <c:pt idx="6897">
                  <c:v>12.285154476472099</c:v>
                </c:pt>
                <c:pt idx="6898">
                  <c:v>15.139168237356197</c:v>
                </c:pt>
                <c:pt idx="6900">
                  <c:v>24.456489702306332</c:v>
                </c:pt>
                <c:pt idx="6903">
                  <c:v>18.92407134071161</c:v>
                </c:pt>
                <c:pt idx="6904">
                  <c:v>27.48737595004971</c:v>
                </c:pt>
                <c:pt idx="6907">
                  <c:v>6.4089986134067036</c:v>
                </c:pt>
                <c:pt idx="6908">
                  <c:v>32.0549366629144</c:v>
                </c:pt>
                <c:pt idx="6909">
                  <c:v>2.9868803988156603</c:v>
                </c:pt>
                <c:pt idx="6911">
                  <c:v>8.3177868591563389</c:v>
                </c:pt>
                <c:pt idx="6912">
                  <c:v>21.714432581450755</c:v>
                </c:pt>
                <c:pt idx="6915">
                  <c:v>26.087760002104087</c:v>
                </c:pt>
                <c:pt idx="6916">
                  <c:v>25.50604272922455</c:v>
                </c:pt>
                <c:pt idx="6917">
                  <c:v>19.886433828147368</c:v>
                </c:pt>
                <c:pt idx="6918">
                  <c:v>21.127105776391872</c:v>
                </c:pt>
                <c:pt idx="6919">
                  <c:v>23.802518961305413</c:v>
                </c:pt>
                <c:pt idx="6922">
                  <c:v>7.8274687319360616</c:v>
                </c:pt>
                <c:pt idx="6923">
                  <c:v>27.610075992331744</c:v>
                </c:pt>
                <c:pt idx="6931">
                  <c:v>28.158795599238207</c:v>
                </c:pt>
                <c:pt idx="6934">
                  <c:v>6.7778786435601095</c:v>
                </c:pt>
                <c:pt idx="6935">
                  <c:v>9.2770709943115488</c:v>
                </c:pt>
                <c:pt idx="6936">
                  <c:v>5.4408381292372106</c:v>
                </c:pt>
                <c:pt idx="6937">
                  <c:v>3.4237211926682769</c:v>
                </c:pt>
                <c:pt idx="6940">
                  <c:v>14.438227265614184</c:v>
                </c:pt>
                <c:pt idx="6941">
                  <c:v>15.668521065913394</c:v>
                </c:pt>
                <c:pt idx="6944">
                  <c:v>18.573812079602721</c:v>
                </c:pt>
                <c:pt idx="6946">
                  <c:v>21.689694743654687</c:v>
                </c:pt>
                <c:pt idx="6952">
                  <c:v>0.47306179411298022</c:v>
                </c:pt>
                <c:pt idx="6960">
                  <c:v>14.441088144443162</c:v>
                </c:pt>
                <c:pt idx="6961">
                  <c:v>48.184675400475122</c:v>
                </c:pt>
                <c:pt idx="6962">
                  <c:v>17.652540988787589</c:v>
                </c:pt>
                <c:pt idx="6963">
                  <c:v>13.846466067527174</c:v>
                </c:pt>
                <c:pt idx="6967">
                  <c:v>22.730166221538397</c:v>
                </c:pt>
                <c:pt idx="6968">
                  <c:v>8.5937925422694761</c:v>
                </c:pt>
                <c:pt idx="6970">
                  <c:v>26.516549417676526</c:v>
                </c:pt>
                <c:pt idx="6972">
                  <c:v>10.119723536059681</c:v>
                </c:pt>
                <c:pt idx="6976">
                  <c:v>16.30206013473655</c:v>
                </c:pt>
                <c:pt idx="6978">
                  <c:v>16.820489795129582</c:v>
                </c:pt>
                <c:pt idx="6979">
                  <c:v>15.195288801136947</c:v>
                </c:pt>
                <c:pt idx="6980">
                  <c:v>28.512010713223436</c:v>
                </c:pt>
                <c:pt idx="6982">
                  <c:v>21.540848526674601</c:v>
                </c:pt>
                <c:pt idx="6985">
                  <c:v>10.483289070924579</c:v>
                </c:pt>
                <c:pt idx="6986">
                  <c:v>37.161476453926888</c:v>
                </c:pt>
                <c:pt idx="6992">
                  <c:v>20.568190793378275</c:v>
                </c:pt>
                <c:pt idx="6994">
                  <c:v>32.492413496026408</c:v>
                </c:pt>
                <c:pt idx="6995">
                  <c:v>16.202622924302482</c:v>
                </c:pt>
                <c:pt idx="6996">
                  <c:v>5.6515814516049412</c:v>
                </c:pt>
                <c:pt idx="7000">
                  <c:v>7.5739860198797624</c:v>
                </c:pt>
                <c:pt idx="7002">
                  <c:v>11.369383314867502</c:v>
                </c:pt>
                <c:pt idx="7003">
                  <c:v>17.847533635954214</c:v>
                </c:pt>
                <c:pt idx="7004">
                  <c:v>18.100216192433454</c:v>
                </c:pt>
                <c:pt idx="7005">
                  <c:v>42.610486161772236</c:v>
                </c:pt>
                <c:pt idx="7006">
                  <c:v>3.7458149075852534</c:v>
                </c:pt>
                <c:pt idx="7009">
                  <c:v>18.41518714511982</c:v>
                </c:pt>
                <c:pt idx="7013">
                  <c:v>36.696900616627083</c:v>
                </c:pt>
                <c:pt idx="7015">
                  <c:v>5.9056005449183786</c:v>
                </c:pt>
                <c:pt idx="7022">
                  <c:v>36.635239908296562</c:v>
                </c:pt>
                <c:pt idx="7025">
                  <c:v>5.4502337327210766</c:v>
                </c:pt>
                <c:pt idx="7036">
                  <c:v>9.867856519058293</c:v>
                </c:pt>
                <c:pt idx="7038">
                  <c:v>13.597199488251002</c:v>
                </c:pt>
                <c:pt idx="7039">
                  <c:v>24.25562251636358</c:v>
                </c:pt>
                <c:pt idx="7040">
                  <c:v>5.3056122165404025</c:v>
                </c:pt>
                <c:pt idx="7042">
                  <c:v>6.9741704101911788</c:v>
                </c:pt>
                <c:pt idx="7043">
                  <c:v>8.8617541039839764</c:v>
                </c:pt>
                <c:pt idx="7044">
                  <c:v>10.447227540704528</c:v>
                </c:pt>
                <c:pt idx="7045">
                  <c:v>6.7733668832953233</c:v>
                </c:pt>
                <c:pt idx="7046">
                  <c:v>8.6979928821940415</c:v>
                </c:pt>
                <c:pt idx="7047">
                  <c:v>17.438227902416031</c:v>
                </c:pt>
                <c:pt idx="7049">
                  <c:v>5.7523690653144319</c:v>
                </c:pt>
                <c:pt idx="7051">
                  <c:v>19.969142238698989</c:v>
                </c:pt>
                <c:pt idx="7052">
                  <c:v>14.584876599178735</c:v>
                </c:pt>
                <c:pt idx="7053">
                  <c:v>7.4437313990950758</c:v>
                </c:pt>
                <c:pt idx="7054">
                  <c:v>4.2972088842494784</c:v>
                </c:pt>
                <c:pt idx="7055">
                  <c:v>6.0406859271951872</c:v>
                </c:pt>
                <c:pt idx="7057">
                  <c:v>4.1617848186479689</c:v>
                </c:pt>
                <c:pt idx="7058">
                  <c:v>12.772450786297213</c:v>
                </c:pt>
                <c:pt idx="7059">
                  <c:v>24.520505073645353</c:v>
                </c:pt>
                <c:pt idx="7061">
                  <c:v>3.275795402193634</c:v>
                </c:pt>
                <c:pt idx="7062">
                  <c:v>29.268757814170325</c:v>
                </c:pt>
                <c:pt idx="7064">
                  <c:v>4.8950065799621312</c:v>
                </c:pt>
                <c:pt idx="7065">
                  <c:v>5.5395851462535468</c:v>
                </c:pt>
                <c:pt idx="7066">
                  <c:v>3.1381241729740417</c:v>
                </c:pt>
                <c:pt idx="7067">
                  <c:v>23.97190091216736</c:v>
                </c:pt>
                <c:pt idx="7069">
                  <c:v>13.451800600698663</c:v>
                </c:pt>
                <c:pt idx="7070">
                  <c:v>16.558818119184718</c:v>
                </c:pt>
                <c:pt idx="7071">
                  <c:v>17.948082702393446</c:v>
                </c:pt>
                <c:pt idx="7072">
                  <c:v>31.896687391868582</c:v>
                </c:pt>
                <c:pt idx="7073">
                  <c:v>19.274079773320015</c:v>
                </c:pt>
                <c:pt idx="7076">
                  <c:v>20.14045289855612</c:v>
                </c:pt>
                <c:pt idx="7077">
                  <c:v>22.140509208516288</c:v>
                </c:pt>
                <c:pt idx="7079">
                  <c:v>16.694228853532728</c:v>
                </c:pt>
                <c:pt idx="7080">
                  <c:v>14.335731579040814</c:v>
                </c:pt>
                <c:pt idx="7081">
                  <c:v>11.514237830770636</c:v>
                </c:pt>
                <c:pt idx="7082">
                  <c:v>34.417259839109448</c:v>
                </c:pt>
                <c:pt idx="7084">
                  <c:v>16.798940862815527</c:v>
                </c:pt>
                <c:pt idx="7086">
                  <c:v>26.254127974543966</c:v>
                </c:pt>
                <c:pt idx="7087">
                  <c:v>47.965565031096283</c:v>
                </c:pt>
                <c:pt idx="7089">
                  <c:v>14.838852937742059</c:v>
                </c:pt>
                <c:pt idx="7091">
                  <c:v>54.704725368575957</c:v>
                </c:pt>
                <c:pt idx="7101">
                  <c:v>24.442606506644484</c:v>
                </c:pt>
                <c:pt idx="7105">
                  <c:v>21.207601085889799</c:v>
                </c:pt>
                <c:pt idx="7107">
                  <c:v>16.89000185779474</c:v>
                </c:pt>
                <c:pt idx="7116">
                  <c:v>30.627506400300607</c:v>
                </c:pt>
                <c:pt idx="7117">
                  <c:v>19.73807713732268</c:v>
                </c:pt>
                <c:pt idx="7118">
                  <c:v>27.00472669160483</c:v>
                </c:pt>
                <c:pt idx="7120">
                  <c:v>18.779189847435859</c:v>
                </c:pt>
                <c:pt idx="7121">
                  <c:v>38.666256054069223</c:v>
                </c:pt>
                <c:pt idx="7123">
                  <c:v>20.027353499843535</c:v>
                </c:pt>
                <c:pt idx="7128">
                  <c:v>18.55077322606526</c:v>
                </c:pt>
                <c:pt idx="7132">
                  <c:v>9.7875489488404153</c:v>
                </c:pt>
                <c:pt idx="7134">
                  <c:v>25.904896396768684</c:v>
                </c:pt>
                <c:pt idx="7136">
                  <c:v>17.295013097655477</c:v>
                </c:pt>
                <c:pt idx="7137">
                  <c:v>13.733917795023329</c:v>
                </c:pt>
                <c:pt idx="7138">
                  <c:v>11.558902606413904</c:v>
                </c:pt>
                <c:pt idx="7141">
                  <c:v>17.498260302975478</c:v>
                </c:pt>
                <c:pt idx="7142">
                  <c:v>18.550895293397033</c:v>
                </c:pt>
                <c:pt idx="7143">
                  <c:v>7.5366240452523563</c:v>
                </c:pt>
                <c:pt idx="7144">
                  <c:v>14.674990560555369</c:v>
                </c:pt>
                <c:pt idx="7145">
                  <c:v>9.7837329418517367</c:v>
                </c:pt>
                <c:pt idx="7146">
                  <c:v>14.53493185084946</c:v>
                </c:pt>
                <c:pt idx="7147">
                  <c:v>13.048872151582858</c:v>
                </c:pt>
                <c:pt idx="7148">
                  <c:v>5.9781789333099322</c:v>
                </c:pt>
                <c:pt idx="7149">
                  <c:v>10.328748392287558</c:v>
                </c:pt>
                <c:pt idx="7153">
                  <c:v>12.547074860963505</c:v>
                </c:pt>
                <c:pt idx="7154">
                  <c:v>5.6535640964208556</c:v>
                </c:pt>
                <c:pt idx="7155">
                  <c:v>15.833463497697323</c:v>
                </c:pt>
                <c:pt idx="7157">
                  <c:v>33.577532016431341</c:v>
                </c:pt>
                <c:pt idx="7159">
                  <c:v>18.387595236192773</c:v>
                </c:pt>
                <c:pt idx="7160">
                  <c:v>12.134854346009336</c:v>
                </c:pt>
                <c:pt idx="7162">
                  <c:v>12.513583866950869</c:v>
                </c:pt>
                <c:pt idx="7163">
                  <c:v>10.283607884359377</c:v>
                </c:pt>
                <c:pt idx="7164">
                  <c:v>14.965465104435093</c:v>
                </c:pt>
                <c:pt idx="7168">
                  <c:v>20.400230120262012</c:v>
                </c:pt>
                <c:pt idx="7169">
                  <c:v>1.2277799907665949</c:v>
                </c:pt>
                <c:pt idx="7171">
                  <c:v>6.111308340925746E-2</c:v>
                </c:pt>
                <c:pt idx="7180">
                  <c:v>4.3258564029465676</c:v>
                </c:pt>
                <c:pt idx="7181">
                  <c:v>12.219316677740824</c:v>
                </c:pt>
                <c:pt idx="7182">
                  <c:v>11.901614067946584</c:v>
                </c:pt>
                <c:pt idx="7183">
                  <c:v>24.004417849668812</c:v>
                </c:pt>
                <c:pt idx="7184">
                  <c:v>6.0816101980514476</c:v>
                </c:pt>
                <c:pt idx="7187">
                  <c:v>4.9454925495595479</c:v>
                </c:pt>
                <c:pt idx="7188">
                  <c:v>7.3610483058802192</c:v>
                </c:pt>
                <c:pt idx="7189">
                  <c:v>3.781584428136787</c:v>
                </c:pt>
                <c:pt idx="7190">
                  <c:v>13.982453327982453</c:v>
                </c:pt>
                <c:pt idx="7191">
                  <c:v>9.6667546376881877</c:v>
                </c:pt>
                <c:pt idx="7192">
                  <c:v>9.7176354457407168</c:v>
                </c:pt>
                <c:pt idx="7194">
                  <c:v>8.9326620413826276</c:v>
                </c:pt>
                <c:pt idx="7195">
                  <c:v>3.1747929632541672</c:v>
                </c:pt>
                <c:pt idx="7196">
                  <c:v>3.0365892539700785</c:v>
                </c:pt>
                <c:pt idx="7198">
                  <c:v>13.683228879432003</c:v>
                </c:pt>
                <c:pt idx="7199">
                  <c:v>10.262960561365553</c:v>
                </c:pt>
                <c:pt idx="7200">
                  <c:v>25.84658988685149</c:v>
                </c:pt>
                <c:pt idx="7201">
                  <c:v>15.499888791426642</c:v>
                </c:pt>
                <c:pt idx="7205">
                  <c:v>30.85246881833142</c:v>
                </c:pt>
                <c:pt idx="7206">
                  <c:v>23.162055749577966</c:v>
                </c:pt>
                <c:pt idx="7207">
                  <c:v>7.2662260072725315</c:v>
                </c:pt>
                <c:pt idx="7208">
                  <c:v>20.858169861660329</c:v>
                </c:pt>
                <c:pt idx="7210">
                  <c:v>11.642308352701827</c:v>
                </c:pt>
                <c:pt idx="7211">
                  <c:v>9.0408504502790397</c:v>
                </c:pt>
                <c:pt idx="7212">
                  <c:v>14.448822986912649</c:v>
                </c:pt>
                <c:pt idx="7213">
                  <c:v>8.2907842540097327</c:v>
                </c:pt>
                <c:pt idx="7215">
                  <c:v>12.617739422131589</c:v>
                </c:pt>
                <c:pt idx="7216">
                  <c:v>10.351907161333182</c:v>
                </c:pt>
                <c:pt idx="7217">
                  <c:v>14.640536495138031</c:v>
                </c:pt>
                <c:pt idx="7218">
                  <c:v>9.1986266821593983</c:v>
                </c:pt>
                <c:pt idx="7219">
                  <c:v>11.522206820212562</c:v>
                </c:pt>
                <c:pt idx="7221">
                  <c:v>53.707252588039481</c:v>
                </c:pt>
                <c:pt idx="7226">
                  <c:v>9.9396260404624091</c:v>
                </c:pt>
                <c:pt idx="7227">
                  <c:v>14.466478197591831</c:v>
                </c:pt>
                <c:pt idx="7228">
                  <c:v>19.822616940856971</c:v>
                </c:pt>
                <c:pt idx="7230">
                  <c:v>26.116807708855532</c:v>
                </c:pt>
                <c:pt idx="7233">
                  <c:v>21.948124398640488</c:v>
                </c:pt>
                <c:pt idx="7235">
                  <c:v>14.468400453976946</c:v>
                </c:pt>
                <c:pt idx="7236">
                  <c:v>10.728935824988822</c:v>
                </c:pt>
                <c:pt idx="7239">
                  <c:v>36.915625450930492</c:v>
                </c:pt>
                <c:pt idx="7241">
                  <c:v>15.901158563911249</c:v>
                </c:pt>
                <c:pt idx="7242">
                  <c:v>48.297262643028382</c:v>
                </c:pt>
                <c:pt idx="7244">
                  <c:v>4.4402004558053996</c:v>
                </c:pt>
                <c:pt idx="7245">
                  <c:v>6.0340939349566316</c:v>
                </c:pt>
                <c:pt idx="7246">
                  <c:v>16.36488928515131</c:v>
                </c:pt>
                <c:pt idx="7247">
                  <c:v>29.144824470376541</c:v>
                </c:pt>
                <c:pt idx="7249">
                  <c:v>18.08899028457845</c:v>
                </c:pt>
                <c:pt idx="7252">
                  <c:v>11.9123295238539</c:v>
                </c:pt>
                <c:pt idx="7253">
                  <c:v>5.0340098794823342</c:v>
                </c:pt>
                <c:pt idx="7254">
                  <c:v>7.4908772771184866</c:v>
                </c:pt>
                <c:pt idx="7255">
                  <c:v>8.0111863368447072</c:v>
                </c:pt>
                <c:pt idx="7256">
                  <c:v>14.706820530050466</c:v>
                </c:pt>
                <c:pt idx="7257">
                  <c:v>16.601301308367361</c:v>
                </c:pt>
                <c:pt idx="7258">
                  <c:v>2.211961326362375</c:v>
                </c:pt>
                <c:pt idx="7259">
                  <c:v>11.93257270508566</c:v>
                </c:pt>
                <c:pt idx="7261">
                  <c:v>10.923773349818363</c:v>
                </c:pt>
                <c:pt idx="7262">
                  <c:v>8.9899677840632197</c:v>
                </c:pt>
                <c:pt idx="7264">
                  <c:v>27.506520570698395</c:v>
                </c:pt>
                <c:pt idx="7265">
                  <c:v>28.857089964541327</c:v>
                </c:pt>
                <c:pt idx="7266">
                  <c:v>8.0235571809305828</c:v>
                </c:pt>
                <c:pt idx="7268">
                  <c:v>15.343399788358955</c:v>
                </c:pt>
                <c:pt idx="7270">
                  <c:v>33.60210369783568</c:v>
                </c:pt>
                <c:pt idx="7272">
                  <c:v>14.373634390049212</c:v>
                </c:pt>
                <c:pt idx="7273">
                  <c:v>6.4983323391941541</c:v>
                </c:pt>
                <c:pt idx="7274">
                  <c:v>14.293384289079475</c:v>
                </c:pt>
                <c:pt idx="7275">
                  <c:v>20.157718873409422</c:v>
                </c:pt>
                <c:pt idx="7277">
                  <c:v>11.061356120047574</c:v>
                </c:pt>
                <c:pt idx="7280">
                  <c:v>18.192720202151708</c:v>
                </c:pt>
                <c:pt idx="7281">
                  <c:v>3.0261134997716961</c:v>
                </c:pt>
                <c:pt idx="7282">
                  <c:v>35.686208562727458</c:v>
                </c:pt>
                <c:pt idx="7283">
                  <c:v>9.1129588358381923</c:v>
                </c:pt>
                <c:pt idx="7285">
                  <c:v>15.047728590889905</c:v>
                </c:pt>
                <c:pt idx="7287">
                  <c:v>12.351951430513617</c:v>
                </c:pt>
                <c:pt idx="7289">
                  <c:v>13.751301236714367</c:v>
                </c:pt>
                <c:pt idx="7290">
                  <c:v>25.942201283679665</c:v>
                </c:pt>
                <c:pt idx="7291">
                  <c:v>9.9487026556640927</c:v>
                </c:pt>
                <c:pt idx="7292">
                  <c:v>4.9507437374368575</c:v>
                </c:pt>
                <c:pt idx="7293">
                  <c:v>10.166941945289892</c:v>
                </c:pt>
                <c:pt idx="7295">
                  <c:v>31.245739952926389</c:v>
                </c:pt>
                <c:pt idx="7297">
                  <c:v>30.222752478296695</c:v>
                </c:pt>
                <c:pt idx="7298">
                  <c:v>4.7523422799305735</c:v>
                </c:pt>
                <c:pt idx="7301">
                  <c:v>25.429251331892345</c:v>
                </c:pt>
                <c:pt idx="7302">
                  <c:v>23.387312378836008</c:v>
                </c:pt>
                <c:pt idx="7306">
                  <c:v>14.108247353444201</c:v>
                </c:pt>
                <c:pt idx="7307">
                  <c:v>10.631868982691378</c:v>
                </c:pt>
                <c:pt idx="7308">
                  <c:v>7.3091359668160676</c:v>
                </c:pt>
                <c:pt idx="7309">
                  <c:v>37.773051727161985</c:v>
                </c:pt>
                <c:pt idx="7310">
                  <c:v>19.54570640164917</c:v>
                </c:pt>
                <c:pt idx="7312">
                  <c:v>13.107624653238306</c:v>
                </c:pt>
                <c:pt idx="7322">
                  <c:v>27.089415300464225</c:v>
                </c:pt>
                <c:pt idx="7326">
                  <c:v>23.136293982641824</c:v>
                </c:pt>
                <c:pt idx="7329">
                  <c:v>34.827434888200351</c:v>
                </c:pt>
                <c:pt idx="7331">
                  <c:v>31.742252186701037</c:v>
                </c:pt>
                <c:pt idx="7332">
                  <c:v>43.595323230490926</c:v>
                </c:pt>
                <c:pt idx="7337">
                  <c:v>40.719889690145138</c:v>
                </c:pt>
                <c:pt idx="7338">
                  <c:v>16.263142317167535</c:v>
                </c:pt>
                <c:pt idx="7340">
                  <c:v>18.528955219925873</c:v>
                </c:pt>
                <c:pt idx="7342">
                  <c:v>40.20794244159535</c:v>
                </c:pt>
                <c:pt idx="7343">
                  <c:v>13.788062170456461</c:v>
                </c:pt>
                <c:pt idx="7344">
                  <c:v>28.143787770856704</c:v>
                </c:pt>
                <c:pt idx="7345">
                  <c:v>11.122783098339413</c:v>
                </c:pt>
                <c:pt idx="7347">
                  <c:v>16.035170300361674</c:v>
                </c:pt>
                <c:pt idx="7349">
                  <c:v>22.788976258652493</c:v>
                </c:pt>
                <c:pt idx="7351">
                  <c:v>14.490150001471083</c:v>
                </c:pt>
                <c:pt idx="7352">
                  <c:v>6.4704473731120355</c:v>
                </c:pt>
                <c:pt idx="7353">
                  <c:v>27.084292996193394</c:v>
                </c:pt>
                <c:pt idx="7355">
                  <c:v>36.111663676977507</c:v>
                </c:pt>
                <c:pt idx="7356">
                  <c:v>51.224743385330783</c:v>
                </c:pt>
                <c:pt idx="7358">
                  <c:v>16.946121507453576</c:v>
                </c:pt>
                <c:pt idx="7359">
                  <c:v>3.7255957441758749</c:v>
                </c:pt>
                <c:pt idx="7366">
                  <c:v>23.717733433981717</c:v>
                </c:pt>
                <c:pt idx="7368">
                  <c:v>1.7387017016846105</c:v>
                </c:pt>
                <c:pt idx="7378">
                  <c:v>14.186517853143124</c:v>
                </c:pt>
                <c:pt idx="7379">
                  <c:v>14.080636956336109</c:v>
                </c:pt>
                <c:pt idx="7381">
                  <c:v>9.8680408859721656</c:v>
                </c:pt>
                <c:pt idx="7382">
                  <c:v>18.559834602641143</c:v>
                </c:pt>
                <c:pt idx="7383">
                  <c:v>29.751117961394424</c:v>
                </c:pt>
                <c:pt idx="7384">
                  <c:v>39.073749589543674</c:v>
                </c:pt>
                <c:pt idx="7386">
                  <c:v>13.351540897407901</c:v>
                </c:pt>
                <c:pt idx="7388">
                  <c:v>25.055003152797916</c:v>
                </c:pt>
                <c:pt idx="7389">
                  <c:v>5.5397115213841035</c:v>
                </c:pt>
                <c:pt idx="7390">
                  <c:v>3.3622832941029634</c:v>
                </c:pt>
                <c:pt idx="7392">
                  <c:v>18.448248292097325</c:v>
                </c:pt>
                <c:pt idx="7393">
                  <c:v>4.3508448932966921</c:v>
                </c:pt>
                <c:pt idx="7394">
                  <c:v>10.000695068781361</c:v>
                </c:pt>
                <c:pt idx="7395">
                  <c:v>23.765378320680668</c:v>
                </c:pt>
                <c:pt idx="7397">
                  <c:v>21.499030035785303</c:v>
                </c:pt>
                <c:pt idx="7398">
                  <c:v>18.040181282004809</c:v>
                </c:pt>
                <c:pt idx="7399">
                  <c:v>25.700771701128104</c:v>
                </c:pt>
                <c:pt idx="7401">
                  <c:v>7.7766785212567235</c:v>
                </c:pt>
                <c:pt idx="7402">
                  <c:v>15.583613226866412</c:v>
                </c:pt>
                <c:pt idx="7404">
                  <c:v>22.072655355753312</c:v>
                </c:pt>
                <c:pt idx="7405">
                  <c:v>16.994050673314398</c:v>
                </c:pt>
                <c:pt idx="7407">
                  <c:v>5.9632760934810909</c:v>
                </c:pt>
                <c:pt idx="7408">
                  <c:v>13.717946936166831</c:v>
                </c:pt>
                <c:pt idx="7409">
                  <c:v>15.910651947860346</c:v>
                </c:pt>
                <c:pt idx="7410">
                  <c:v>18.959340615278737</c:v>
                </c:pt>
                <c:pt idx="7415">
                  <c:v>16.237388965331622</c:v>
                </c:pt>
                <c:pt idx="7416">
                  <c:v>15.338119527813564</c:v>
                </c:pt>
                <c:pt idx="7417">
                  <c:v>24.068627019735114</c:v>
                </c:pt>
                <c:pt idx="7422">
                  <c:v>12.149725720642559</c:v>
                </c:pt>
                <c:pt idx="7424">
                  <c:v>17.278772820094339</c:v>
                </c:pt>
                <c:pt idx="7431">
                  <c:v>31.240213755064079</c:v>
                </c:pt>
                <c:pt idx="7432">
                  <c:v>29.012010803632528</c:v>
                </c:pt>
                <c:pt idx="7434">
                  <c:v>16.621787340600982</c:v>
                </c:pt>
                <c:pt idx="7435">
                  <c:v>1.9667224519187281</c:v>
                </c:pt>
                <c:pt idx="7437">
                  <c:v>13.805957297632151</c:v>
                </c:pt>
                <c:pt idx="7439">
                  <c:v>7.3517679619052689</c:v>
                </c:pt>
                <c:pt idx="7441">
                  <c:v>6.0202831852421239</c:v>
                </c:pt>
                <c:pt idx="7442">
                  <c:v>11.622982659893255</c:v>
                </c:pt>
                <c:pt idx="7444">
                  <c:v>9.5016355484312065</c:v>
                </c:pt>
                <c:pt idx="7445">
                  <c:v>4.06380025232618</c:v>
                </c:pt>
                <c:pt idx="7446">
                  <c:v>3.1550686263465</c:v>
                </c:pt>
                <c:pt idx="7447">
                  <c:v>18.172628527014918</c:v>
                </c:pt>
                <c:pt idx="7448">
                  <c:v>10.400697152836692</c:v>
                </c:pt>
                <c:pt idx="7449">
                  <c:v>40.631180245541024</c:v>
                </c:pt>
                <c:pt idx="7450">
                  <c:v>11.769720170858564</c:v>
                </c:pt>
                <c:pt idx="7451">
                  <c:v>10.264440786238463</c:v>
                </c:pt>
                <c:pt idx="7452">
                  <c:v>10.084510879010526</c:v>
                </c:pt>
                <c:pt idx="7457">
                  <c:v>35.204071994255536</c:v>
                </c:pt>
                <c:pt idx="7458">
                  <c:v>28.654410233738208</c:v>
                </c:pt>
                <c:pt idx="7460">
                  <c:v>5.4028610756607209</c:v>
                </c:pt>
                <c:pt idx="7467">
                  <c:v>18.828962182586135</c:v>
                </c:pt>
                <c:pt idx="7471">
                  <c:v>20.844444102725099</c:v>
                </c:pt>
                <c:pt idx="7472">
                  <c:v>20.958176731259158</c:v>
                </c:pt>
                <c:pt idx="7473">
                  <c:v>12.076654996179915</c:v>
                </c:pt>
                <c:pt idx="7475">
                  <c:v>8.5640489651733596</c:v>
                </c:pt>
                <c:pt idx="7476">
                  <c:v>10.838197039275638</c:v>
                </c:pt>
                <c:pt idx="7477">
                  <c:v>5.2520748299751538</c:v>
                </c:pt>
                <c:pt idx="7478">
                  <c:v>15.688916201445451</c:v>
                </c:pt>
                <c:pt idx="7479">
                  <c:v>21.141679889884479</c:v>
                </c:pt>
                <c:pt idx="7482">
                  <c:v>17.256198391960677</c:v>
                </c:pt>
                <c:pt idx="7483">
                  <c:v>30.556823526965182</c:v>
                </c:pt>
                <c:pt idx="7485">
                  <c:v>8.9235545256726638</c:v>
                </c:pt>
                <c:pt idx="7486">
                  <c:v>12.389875493863038</c:v>
                </c:pt>
                <c:pt idx="7488">
                  <c:v>5.1468676369192901</c:v>
                </c:pt>
                <c:pt idx="7489">
                  <c:v>16.485485351506295</c:v>
                </c:pt>
                <c:pt idx="7490">
                  <c:v>7.9390502211131047</c:v>
                </c:pt>
                <c:pt idx="7491">
                  <c:v>14.802843212688769</c:v>
                </c:pt>
                <c:pt idx="7492">
                  <c:v>14.426698984883689</c:v>
                </c:pt>
                <c:pt idx="7493">
                  <c:v>17.346877340425475</c:v>
                </c:pt>
                <c:pt idx="7494">
                  <c:v>24.292562749497542</c:v>
                </c:pt>
                <c:pt idx="7495">
                  <c:v>13.158288008948052</c:v>
                </c:pt>
                <c:pt idx="7496">
                  <c:v>18.540809444732172</c:v>
                </c:pt>
                <c:pt idx="7497">
                  <c:v>6.5642776377764376</c:v>
                </c:pt>
                <c:pt idx="7498">
                  <c:v>23.25669109710687</c:v>
                </c:pt>
                <c:pt idx="7499">
                  <c:v>24.153608375740703</c:v>
                </c:pt>
                <c:pt idx="7502">
                  <c:v>9.1216648566801695</c:v>
                </c:pt>
                <c:pt idx="7503">
                  <c:v>13.568543439607469</c:v>
                </c:pt>
                <c:pt idx="7505">
                  <c:v>10.145036801312296</c:v>
                </c:pt>
                <c:pt idx="7506">
                  <c:v>15.584873070444919</c:v>
                </c:pt>
                <c:pt idx="7508">
                  <c:v>31.785098097725704</c:v>
                </c:pt>
                <c:pt idx="7510">
                  <c:v>9.6134348848008617</c:v>
                </c:pt>
                <c:pt idx="7512">
                  <c:v>28.168339702791652</c:v>
                </c:pt>
                <c:pt idx="7520">
                  <c:v>30.887515179661918</c:v>
                </c:pt>
                <c:pt idx="7522">
                  <c:v>26.315969120200904</c:v>
                </c:pt>
                <c:pt idx="7523">
                  <c:v>17.941963706054924</c:v>
                </c:pt>
                <c:pt idx="7524">
                  <c:v>16.158424917008084</c:v>
                </c:pt>
                <c:pt idx="7529">
                  <c:v>22.174211525339132</c:v>
                </c:pt>
                <c:pt idx="7530">
                  <c:v>26.403332758747233</c:v>
                </c:pt>
                <c:pt idx="7531">
                  <c:v>9.9035193518706954</c:v>
                </c:pt>
                <c:pt idx="7532">
                  <c:v>7.7673750890449877</c:v>
                </c:pt>
                <c:pt idx="7533">
                  <c:v>5.3915357075795409</c:v>
                </c:pt>
                <c:pt idx="7534">
                  <c:v>24.980537209559891</c:v>
                </c:pt>
                <c:pt idx="7535">
                  <c:v>17.091847188138775</c:v>
                </c:pt>
                <c:pt idx="7537">
                  <c:v>15.167536498288623</c:v>
                </c:pt>
                <c:pt idx="7538">
                  <c:v>33.924392135494038</c:v>
                </c:pt>
                <c:pt idx="7539">
                  <c:v>39.329200464273555</c:v>
                </c:pt>
                <c:pt idx="7541">
                  <c:v>2.6068930470352494</c:v>
                </c:pt>
                <c:pt idx="7544">
                  <c:v>15.771763790470109</c:v>
                </c:pt>
                <c:pt idx="7545">
                  <c:v>22.167754574445716</c:v>
                </c:pt>
                <c:pt idx="7546">
                  <c:v>39.731919241442569</c:v>
                </c:pt>
                <c:pt idx="7547">
                  <c:v>11.42327207173615</c:v>
                </c:pt>
                <c:pt idx="7548">
                  <c:v>22.411992604485864</c:v>
                </c:pt>
                <c:pt idx="7549">
                  <c:v>20.062419439423081</c:v>
                </c:pt>
                <c:pt idx="7551">
                  <c:v>7.3913017903952012</c:v>
                </c:pt>
                <c:pt idx="7556">
                  <c:v>22.174974686315263</c:v>
                </c:pt>
                <c:pt idx="7559">
                  <c:v>24.021694752518673</c:v>
                </c:pt>
                <c:pt idx="7564">
                  <c:v>8.7236923899034711</c:v>
                </c:pt>
                <c:pt idx="7567">
                  <c:v>8.4484547676602144</c:v>
                </c:pt>
                <c:pt idx="7569">
                  <c:v>14.374446629194953</c:v>
                </c:pt>
                <c:pt idx="7570">
                  <c:v>8.6146269462823106</c:v>
                </c:pt>
                <c:pt idx="7571">
                  <c:v>3.7317254197587468</c:v>
                </c:pt>
                <c:pt idx="7572">
                  <c:v>13.786801343668314</c:v>
                </c:pt>
                <c:pt idx="7573">
                  <c:v>25.172601481602907</c:v>
                </c:pt>
                <c:pt idx="7576">
                  <c:v>20.695502948192672</c:v>
                </c:pt>
                <c:pt idx="7578">
                  <c:v>10.383279774953786</c:v>
                </c:pt>
                <c:pt idx="7579">
                  <c:v>19.217854371509254</c:v>
                </c:pt>
                <c:pt idx="7580">
                  <c:v>24.246614072495305</c:v>
                </c:pt>
                <c:pt idx="7584">
                  <c:v>15.143292710911824</c:v>
                </c:pt>
                <c:pt idx="7590">
                  <c:v>3.7551321977670602</c:v>
                </c:pt>
                <c:pt idx="7599">
                  <c:v>30.731018007325154</c:v>
                </c:pt>
                <c:pt idx="7601">
                  <c:v>24.224918462204897</c:v>
                </c:pt>
                <c:pt idx="7603">
                  <c:v>14.133961194871961</c:v>
                </c:pt>
                <c:pt idx="7605">
                  <c:v>22.023017990714617</c:v>
                </c:pt>
                <c:pt idx="7607">
                  <c:v>7.523484211141902</c:v>
                </c:pt>
                <c:pt idx="7608">
                  <c:v>11.535280110972002</c:v>
                </c:pt>
                <c:pt idx="7610">
                  <c:v>17.071095073867383</c:v>
                </c:pt>
                <c:pt idx="7611">
                  <c:v>12.231075320147385</c:v>
                </c:pt>
                <c:pt idx="7612">
                  <c:v>10.758060023210875</c:v>
                </c:pt>
                <c:pt idx="7613">
                  <c:v>15.26576953730339</c:v>
                </c:pt>
                <c:pt idx="7614">
                  <c:v>12.719143020193297</c:v>
                </c:pt>
                <c:pt idx="7615">
                  <c:v>24.314027558420278</c:v>
                </c:pt>
                <c:pt idx="7616">
                  <c:v>10.007414165546699</c:v>
                </c:pt>
                <c:pt idx="7620">
                  <c:v>16.120827281629797</c:v>
                </c:pt>
                <c:pt idx="7621">
                  <c:v>27.826817462301545</c:v>
                </c:pt>
                <c:pt idx="7622">
                  <c:v>23.173494482180402</c:v>
                </c:pt>
                <c:pt idx="7624">
                  <c:v>11.260782485109733</c:v>
                </c:pt>
                <c:pt idx="7625">
                  <c:v>23.286481675188348</c:v>
                </c:pt>
                <c:pt idx="7626">
                  <c:v>11.168727137296075</c:v>
                </c:pt>
                <c:pt idx="7631">
                  <c:v>14.858918175446314</c:v>
                </c:pt>
                <c:pt idx="7635">
                  <c:v>5.2470126159774342</c:v>
                </c:pt>
                <c:pt idx="7636">
                  <c:v>3.98333080153632</c:v>
                </c:pt>
                <c:pt idx="7638">
                  <c:v>22.963039524418793</c:v>
                </c:pt>
                <c:pt idx="7639">
                  <c:v>7.5629834310608146</c:v>
                </c:pt>
                <c:pt idx="7640">
                  <c:v>14.049559710899933</c:v>
                </c:pt>
                <c:pt idx="7641">
                  <c:v>5.4566356845587496</c:v>
                </c:pt>
                <c:pt idx="7642">
                  <c:v>19.049470277094681</c:v>
                </c:pt>
                <c:pt idx="7643">
                  <c:v>9.2241123021550919</c:v>
                </c:pt>
                <c:pt idx="7644">
                  <c:v>15.055677863468379</c:v>
                </c:pt>
                <c:pt idx="7645">
                  <c:v>18.936525839573353</c:v>
                </c:pt>
                <c:pt idx="7646">
                  <c:v>13.506669208120336</c:v>
                </c:pt>
                <c:pt idx="7647">
                  <c:v>14.100314316724738</c:v>
                </c:pt>
                <c:pt idx="7648">
                  <c:v>2.0548560773331928</c:v>
                </c:pt>
                <c:pt idx="7650">
                  <c:v>9.0550439040766761</c:v>
                </c:pt>
                <c:pt idx="7652">
                  <c:v>11.046084361536366</c:v>
                </c:pt>
                <c:pt idx="7654">
                  <c:v>12.859737489074188</c:v>
                </c:pt>
                <c:pt idx="7657">
                  <c:v>19.029511741879482</c:v>
                </c:pt>
                <c:pt idx="7658">
                  <c:v>7.4168333957905759</c:v>
                </c:pt>
                <c:pt idx="7661">
                  <c:v>30.573914812611275</c:v>
                </c:pt>
                <c:pt idx="7662">
                  <c:v>6.9905624311184562</c:v>
                </c:pt>
                <c:pt idx="7663">
                  <c:v>18.632107644300447</c:v>
                </c:pt>
                <c:pt idx="7664">
                  <c:v>7.3930726472008459</c:v>
                </c:pt>
                <c:pt idx="7665">
                  <c:v>5.0967116516059043</c:v>
                </c:pt>
                <c:pt idx="7667">
                  <c:v>15.254683937535765</c:v>
                </c:pt>
                <c:pt idx="7669">
                  <c:v>11.239085992216449</c:v>
                </c:pt>
                <c:pt idx="7677">
                  <c:v>38.882433482613379</c:v>
                </c:pt>
                <c:pt idx="7681">
                  <c:v>12.599182260710872</c:v>
                </c:pt>
                <c:pt idx="7682">
                  <c:v>1.1063065756026267</c:v>
                </c:pt>
                <c:pt idx="7683">
                  <c:v>26.465665138392698</c:v>
                </c:pt>
                <c:pt idx="7696">
                  <c:v>12.892562077658001</c:v>
                </c:pt>
                <c:pt idx="7697">
                  <c:v>32.465626889881825</c:v>
                </c:pt>
                <c:pt idx="7698">
                  <c:v>47.191816019541392</c:v>
                </c:pt>
                <c:pt idx="7700">
                  <c:v>7.1401418157345269</c:v>
                </c:pt>
                <c:pt idx="7702">
                  <c:v>11.90193195060494</c:v>
                </c:pt>
                <c:pt idx="7703">
                  <c:v>13.079335634215264</c:v>
                </c:pt>
                <c:pt idx="7704">
                  <c:v>11.695639242575453</c:v>
                </c:pt>
                <c:pt idx="7705">
                  <c:v>12.14047982882771</c:v>
                </c:pt>
                <c:pt idx="7706">
                  <c:v>0.32393268964141542</c:v>
                </c:pt>
                <c:pt idx="7707">
                  <c:v>22.159486862799213</c:v>
                </c:pt>
                <c:pt idx="7709">
                  <c:v>16.637974231098511</c:v>
                </c:pt>
                <c:pt idx="7710">
                  <c:v>18.520920481706693</c:v>
                </c:pt>
                <c:pt idx="7713">
                  <c:v>13.741518920551599</c:v>
                </c:pt>
                <c:pt idx="7714">
                  <c:v>9.4302951330756581</c:v>
                </c:pt>
                <c:pt idx="7715">
                  <c:v>1.6073871299923117</c:v>
                </c:pt>
                <c:pt idx="7718">
                  <c:v>13.491209224613135</c:v>
                </c:pt>
                <c:pt idx="7719">
                  <c:v>5.9546368531628655</c:v>
                </c:pt>
                <c:pt idx="7720">
                  <c:v>8.2964889934189028</c:v>
                </c:pt>
                <c:pt idx="7721">
                  <c:v>15.714724746637723</c:v>
                </c:pt>
                <c:pt idx="7722">
                  <c:v>19.966767101673451</c:v>
                </c:pt>
                <c:pt idx="7723">
                  <c:v>18.319399670564668</c:v>
                </c:pt>
                <c:pt idx="7726">
                  <c:v>21.828220484145451</c:v>
                </c:pt>
                <c:pt idx="7727">
                  <c:v>17.847774300133626</c:v>
                </c:pt>
                <c:pt idx="7729">
                  <c:v>26.984966504360809</c:v>
                </c:pt>
                <c:pt idx="7731">
                  <c:v>23.292056225660925</c:v>
                </c:pt>
                <c:pt idx="7735">
                  <c:v>18.548739104733247</c:v>
                </c:pt>
                <c:pt idx="7737">
                  <c:v>18.281913945230375</c:v>
                </c:pt>
                <c:pt idx="7738">
                  <c:v>39.552846712298553</c:v>
                </c:pt>
                <c:pt idx="7741">
                  <c:v>25.384291535569453</c:v>
                </c:pt>
                <c:pt idx="7744">
                  <c:v>19.494930534820558</c:v>
                </c:pt>
                <c:pt idx="7746">
                  <c:v>5.9183905849008429</c:v>
                </c:pt>
                <c:pt idx="7747">
                  <c:v>15.482176339646013</c:v>
                </c:pt>
                <c:pt idx="7748">
                  <c:v>36.328607032405252</c:v>
                </c:pt>
                <c:pt idx="7749">
                  <c:v>13.353006777671039</c:v>
                </c:pt>
                <c:pt idx="7750">
                  <c:v>2.8660714338022815</c:v>
                </c:pt>
                <c:pt idx="7751">
                  <c:v>5.5571844428478627</c:v>
                </c:pt>
                <c:pt idx="7752">
                  <c:v>15.124971719239733</c:v>
                </c:pt>
                <c:pt idx="7753">
                  <c:v>7.9866577803468202</c:v>
                </c:pt>
                <c:pt idx="7754">
                  <c:v>4.3889901410350252</c:v>
                </c:pt>
                <c:pt idx="7755">
                  <c:v>11.248816885845436</c:v>
                </c:pt>
                <c:pt idx="7756">
                  <c:v>36.407682820360485</c:v>
                </c:pt>
                <c:pt idx="7757">
                  <c:v>14.087440732853763</c:v>
                </c:pt>
                <c:pt idx="7758">
                  <c:v>8.3496774826750446</c:v>
                </c:pt>
                <c:pt idx="7759">
                  <c:v>11.554365690128121</c:v>
                </c:pt>
                <c:pt idx="7760">
                  <c:v>27.666823409702296</c:v>
                </c:pt>
                <c:pt idx="7761">
                  <c:v>13.235626278713344</c:v>
                </c:pt>
                <c:pt idx="7762">
                  <c:v>14.354128424885188</c:v>
                </c:pt>
                <c:pt idx="7763">
                  <c:v>14.057971801929517</c:v>
                </c:pt>
                <c:pt idx="7765">
                  <c:v>7.7437971824589367</c:v>
                </c:pt>
                <c:pt idx="7767">
                  <c:v>5.450572889929818</c:v>
                </c:pt>
                <c:pt idx="7768">
                  <c:v>10.664562747185455</c:v>
                </c:pt>
                <c:pt idx="7769">
                  <c:v>14.043992538759023</c:v>
                </c:pt>
                <c:pt idx="7770">
                  <c:v>6.5174046691051455</c:v>
                </c:pt>
                <c:pt idx="7772">
                  <c:v>18.357981645386602</c:v>
                </c:pt>
                <c:pt idx="7778">
                  <c:v>13.63979123684439</c:v>
                </c:pt>
                <c:pt idx="7780">
                  <c:v>16.509684238576071</c:v>
                </c:pt>
                <c:pt idx="7782">
                  <c:v>11.756163464991944</c:v>
                </c:pt>
                <c:pt idx="7783">
                  <c:v>13.756282615272847</c:v>
                </c:pt>
                <c:pt idx="7784">
                  <c:v>24.169162357409483</c:v>
                </c:pt>
                <c:pt idx="7785">
                  <c:v>38.509629920150694</c:v>
                </c:pt>
                <c:pt idx="7786">
                  <c:v>6.1406009475368162</c:v>
                </c:pt>
                <c:pt idx="7789">
                  <c:v>7.5664565974980214</c:v>
                </c:pt>
                <c:pt idx="7791">
                  <c:v>27.768143884693224</c:v>
                </c:pt>
                <c:pt idx="7792">
                  <c:v>23.611257366525436</c:v>
                </c:pt>
                <c:pt idx="7793">
                  <c:v>20.35541873348377</c:v>
                </c:pt>
                <c:pt idx="7796">
                  <c:v>20.293752494040977</c:v>
                </c:pt>
                <c:pt idx="7797">
                  <c:v>19.784197278533512</c:v>
                </c:pt>
                <c:pt idx="7803">
                  <c:v>14.659758714147527</c:v>
                </c:pt>
                <c:pt idx="7804">
                  <c:v>16.801960404102314</c:v>
                </c:pt>
                <c:pt idx="7805">
                  <c:v>17.964379483507191</c:v>
                </c:pt>
                <c:pt idx="7814">
                  <c:v>6.5623184262985719</c:v>
                </c:pt>
                <c:pt idx="7818">
                  <c:v>22.490505178740975</c:v>
                </c:pt>
                <c:pt idx="7819">
                  <c:v>25.784766786920617</c:v>
                </c:pt>
                <c:pt idx="7820">
                  <c:v>11.755466565482026</c:v>
                </c:pt>
                <c:pt idx="7821">
                  <c:v>25.730501271127604</c:v>
                </c:pt>
                <c:pt idx="7824">
                  <c:v>31.959793423448211</c:v>
                </c:pt>
                <c:pt idx="7828">
                  <c:v>44.583473153268713</c:v>
                </c:pt>
                <c:pt idx="7830">
                  <c:v>22.236161990670091</c:v>
                </c:pt>
                <c:pt idx="7832">
                  <c:v>15.383554866130829</c:v>
                </c:pt>
                <c:pt idx="7833">
                  <c:v>21.423097183796973</c:v>
                </c:pt>
                <c:pt idx="7838">
                  <c:v>5.4299718553017362</c:v>
                </c:pt>
                <c:pt idx="7841">
                  <c:v>25.588184631120374</c:v>
                </c:pt>
                <c:pt idx="7852">
                  <c:v>15.018282090726661</c:v>
                </c:pt>
                <c:pt idx="7853">
                  <c:v>14.804144310002121</c:v>
                </c:pt>
                <c:pt idx="7856">
                  <c:v>31.776903074812633</c:v>
                </c:pt>
                <c:pt idx="7859">
                  <c:v>13.565424532555326</c:v>
                </c:pt>
                <c:pt idx="7860">
                  <c:v>31.905972491247052</c:v>
                </c:pt>
                <c:pt idx="7862">
                  <c:v>17.003632971549994</c:v>
                </c:pt>
                <c:pt idx="7863">
                  <c:v>28.541561684594775</c:v>
                </c:pt>
                <c:pt idx="7865">
                  <c:v>7.8220014631689763</c:v>
                </c:pt>
                <c:pt idx="7866">
                  <c:v>6.3963654816581537</c:v>
                </c:pt>
                <c:pt idx="7868">
                  <c:v>27.161372637977632</c:v>
                </c:pt>
                <c:pt idx="7869">
                  <c:v>14.970440725501247</c:v>
                </c:pt>
                <c:pt idx="7870">
                  <c:v>7.3445448513757938</c:v>
                </c:pt>
                <c:pt idx="7873">
                  <c:v>27.373433946836034</c:v>
                </c:pt>
                <c:pt idx="7874">
                  <c:v>30.995538328066992</c:v>
                </c:pt>
                <c:pt idx="7876">
                  <c:v>3.6403431504442412</c:v>
                </c:pt>
                <c:pt idx="7877">
                  <c:v>15.888670027001538</c:v>
                </c:pt>
                <c:pt idx="7881">
                  <c:v>13.826726202351432</c:v>
                </c:pt>
                <c:pt idx="7882">
                  <c:v>31.341957048368265</c:v>
                </c:pt>
                <c:pt idx="7887">
                  <c:v>25.120520668222191</c:v>
                </c:pt>
                <c:pt idx="7888">
                  <c:v>11.842855777804196</c:v>
                </c:pt>
                <c:pt idx="7891">
                  <c:v>35.431931193917407</c:v>
                </c:pt>
                <c:pt idx="7893">
                  <c:v>14.721997161655928</c:v>
                </c:pt>
                <c:pt idx="7896">
                  <c:v>12.535730916829921</c:v>
                </c:pt>
                <c:pt idx="7897">
                  <c:v>11.538135314176532</c:v>
                </c:pt>
                <c:pt idx="7899">
                  <c:v>22.461087652239613</c:v>
                </c:pt>
                <c:pt idx="7900">
                  <c:v>49.735198004775484</c:v>
                </c:pt>
                <c:pt idx="7901">
                  <c:v>12.427949742540273</c:v>
                </c:pt>
                <c:pt idx="7904">
                  <c:v>36.483845730613233</c:v>
                </c:pt>
                <c:pt idx="7907">
                  <c:v>9.2914730274401443</c:v>
                </c:pt>
                <c:pt idx="7908">
                  <c:v>5.047324136788502</c:v>
                </c:pt>
                <c:pt idx="7914">
                  <c:v>1.5023458511634935</c:v>
                </c:pt>
                <c:pt idx="7917">
                  <c:v>5.7793501084927072</c:v>
                </c:pt>
                <c:pt idx="7919">
                  <c:v>21.219749410030296</c:v>
                </c:pt>
                <c:pt idx="7922">
                  <c:v>50.89422686109274</c:v>
                </c:pt>
                <c:pt idx="7923">
                  <c:v>28.729330387031592</c:v>
                </c:pt>
                <c:pt idx="7924">
                  <c:v>2.927942490997089</c:v>
                </c:pt>
                <c:pt idx="7927">
                  <c:v>6.8134002568486549</c:v>
                </c:pt>
                <c:pt idx="7929">
                  <c:v>13.42931489751974</c:v>
                </c:pt>
                <c:pt idx="7930">
                  <c:v>9.3433161417274917</c:v>
                </c:pt>
                <c:pt idx="7931">
                  <c:v>19.388361563552582</c:v>
                </c:pt>
                <c:pt idx="7932">
                  <c:v>13.214488384027081</c:v>
                </c:pt>
                <c:pt idx="7933">
                  <c:v>25.609393571863105</c:v>
                </c:pt>
                <c:pt idx="7934">
                  <c:v>20.930369486158444</c:v>
                </c:pt>
                <c:pt idx="7936">
                  <c:v>1.6356478635996881</c:v>
                </c:pt>
                <c:pt idx="7941">
                  <c:v>41.641019709927605</c:v>
                </c:pt>
                <c:pt idx="7943">
                  <c:v>20.971107245618224</c:v>
                </c:pt>
                <c:pt idx="7945">
                  <c:v>24.325013478643495</c:v>
                </c:pt>
                <c:pt idx="7946">
                  <c:v>33.913318131327642</c:v>
                </c:pt>
                <c:pt idx="7949">
                  <c:v>10.938939542789869</c:v>
                </c:pt>
                <c:pt idx="7956">
                  <c:v>13.777991969187042</c:v>
                </c:pt>
                <c:pt idx="7961">
                  <c:v>12.39425425985104</c:v>
                </c:pt>
                <c:pt idx="7962">
                  <c:v>11.250341587475299</c:v>
                </c:pt>
                <c:pt idx="7964">
                  <c:v>14.895655210165289</c:v>
                </c:pt>
                <c:pt idx="7965">
                  <c:v>47.183531247322477</c:v>
                </c:pt>
                <c:pt idx="7968">
                  <c:v>32.952114529123058</c:v>
                </c:pt>
                <c:pt idx="7969">
                  <c:v>11.723386816172477</c:v>
                </c:pt>
                <c:pt idx="7971">
                  <c:v>23.110032101316097</c:v>
                </c:pt>
                <c:pt idx="7972">
                  <c:v>13.714960567356405</c:v>
                </c:pt>
                <c:pt idx="7973">
                  <c:v>17.079463533599956</c:v>
                </c:pt>
                <c:pt idx="7984">
                  <c:v>25.429872111404411</c:v>
                </c:pt>
                <c:pt idx="7986">
                  <c:v>40.184907023193688</c:v>
                </c:pt>
                <c:pt idx="7987">
                  <c:v>41.398558794205215</c:v>
                </c:pt>
                <c:pt idx="7988">
                  <c:v>13.794633699631845</c:v>
                </c:pt>
                <c:pt idx="7990">
                  <c:v>25.573270095360716</c:v>
                </c:pt>
                <c:pt idx="7992">
                  <c:v>22.437209109567959</c:v>
                </c:pt>
                <c:pt idx="7993">
                  <c:v>27.681819536965641</c:v>
                </c:pt>
                <c:pt idx="7998">
                  <c:v>34.158317074542651</c:v>
                </c:pt>
                <c:pt idx="8000">
                  <c:v>21.20839957623533</c:v>
                </c:pt>
                <c:pt idx="8004">
                  <c:v>21.103597384196718</c:v>
                </c:pt>
                <c:pt idx="8010">
                  <c:v>13.695469681662315</c:v>
                </c:pt>
                <c:pt idx="8012">
                  <c:v>11.456593655294286</c:v>
                </c:pt>
                <c:pt idx="8013">
                  <c:v>13.090765187130001</c:v>
                </c:pt>
                <c:pt idx="8016">
                  <c:v>11.228217657889253</c:v>
                </c:pt>
                <c:pt idx="8018">
                  <c:v>24.817792705077029</c:v>
                </c:pt>
                <c:pt idx="8019">
                  <c:v>21.650407332181164</c:v>
                </c:pt>
                <c:pt idx="8020">
                  <c:v>1.9541054880319708</c:v>
                </c:pt>
                <c:pt idx="8021">
                  <c:v>19.372041504299535</c:v>
                </c:pt>
                <c:pt idx="8023">
                  <c:v>18.335923406634535</c:v>
                </c:pt>
                <c:pt idx="8034">
                  <c:v>31.072029570240794</c:v>
                </c:pt>
                <c:pt idx="8042">
                  <c:v>30.19688188943422</c:v>
                </c:pt>
                <c:pt idx="8045">
                  <c:v>19.056621642061582</c:v>
                </c:pt>
                <c:pt idx="8046">
                  <c:v>8.9280141588639967</c:v>
                </c:pt>
                <c:pt idx="8050">
                  <c:v>18.9760500681328</c:v>
                </c:pt>
                <c:pt idx="8051">
                  <c:v>18.528543568055731</c:v>
                </c:pt>
                <c:pt idx="8054">
                  <c:v>6.0569119868189389</c:v>
                </c:pt>
                <c:pt idx="8056">
                  <c:v>14.508258098632352</c:v>
                </c:pt>
                <c:pt idx="8060">
                  <c:v>15.571239501966581</c:v>
                </c:pt>
                <c:pt idx="8063">
                  <c:v>44.007279453622367</c:v>
                </c:pt>
                <c:pt idx="8065">
                  <c:v>8.9188216824196349</c:v>
                </c:pt>
                <c:pt idx="8066">
                  <c:v>4.1710204677315881</c:v>
                </c:pt>
                <c:pt idx="8068">
                  <c:v>23.511726101500578</c:v>
                </c:pt>
                <c:pt idx="8075">
                  <c:v>35.198354412388625</c:v>
                </c:pt>
                <c:pt idx="8076">
                  <c:v>29.630931055491445</c:v>
                </c:pt>
                <c:pt idx="8077">
                  <c:v>4.9331993215590177</c:v>
                </c:pt>
                <c:pt idx="8078">
                  <c:v>29.349848907606834</c:v>
                </c:pt>
                <c:pt idx="8080">
                  <c:v>21.056411156046199</c:v>
                </c:pt>
                <c:pt idx="8082">
                  <c:v>13.777770763134855</c:v>
                </c:pt>
                <c:pt idx="8084">
                  <c:v>16.583269761919929</c:v>
                </c:pt>
                <c:pt idx="8086">
                  <c:v>3.5426947459675917</c:v>
                </c:pt>
                <c:pt idx="8093">
                  <c:v>39.98633908331643</c:v>
                </c:pt>
                <c:pt idx="8096">
                  <c:v>6.2928757843108558</c:v>
                </c:pt>
                <c:pt idx="8099">
                  <c:v>7.8267069977317565</c:v>
                </c:pt>
                <c:pt idx="8101">
                  <c:v>19.053720154890456</c:v>
                </c:pt>
                <c:pt idx="8105">
                  <c:v>6.3745038376087653</c:v>
                </c:pt>
                <c:pt idx="8106">
                  <c:v>21.830518944080879</c:v>
                </c:pt>
                <c:pt idx="8110">
                  <c:v>12.813447346103397</c:v>
                </c:pt>
                <c:pt idx="8119">
                  <c:v>18.922371556823883</c:v>
                </c:pt>
                <c:pt idx="8121">
                  <c:v>27.504123907496496</c:v>
                </c:pt>
                <c:pt idx="8134">
                  <c:v>65.273669400274784</c:v>
                </c:pt>
                <c:pt idx="8139">
                  <c:v>19.023202719428639</c:v>
                </c:pt>
                <c:pt idx="8140">
                  <c:v>25.132404837800248</c:v>
                </c:pt>
                <c:pt idx="8141">
                  <c:v>17.31195202802477</c:v>
                </c:pt>
                <c:pt idx="8142">
                  <c:v>8.6099108758793754</c:v>
                </c:pt>
                <c:pt idx="8143">
                  <c:v>8.591374422745842</c:v>
                </c:pt>
                <c:pt idx="8144">
                  <c:v>17.007739500497777</c:v>
                </c:pt>
                <c:pt idx="8147">
                  <c:v>6.053987811001396</c:v>
                </c:pt>
                <c:pt idx="8148">
                  <c:v>30.234063563582371</c:v>
                </c:pt>
                <c:pt idx="8149">
                  <c:v>4.5260280076024015</c:v>
                </c:pt>
                <c:pt idx="8150">
                  <c:v>8.037283687162974</c:v>
                </c:pt>
                <c:pt idx="8152">
                  <c:v>13.481482445001397</c:v>
                </c:pt>
                <c:pt idx="8154">
                  <c:v>1.0909655864133294</c:v>
                </c:pt>
                <c:pt idx="8155">
                  <c:v>12.991352873300208</c:v>
                </c:pt>
                <c:pt idx="8157">
                  <c:v>41.917691136541258</c:v>
                </c:pt>
                <c:pt idx="8158">
                  <c:v>18.431250646564621</c:v>
                </c:pt>
                <c:pt idx="8162">
                  <c:v>12.196067232172778</c:v>
                </c:pt>
                <c:pt idx="8163">
                  <c:v>44.891813920474981</c:v>
                </c:pt>
                <c:pt idx="8165">
                  <c:v>16.107931029574559</c:v>
                </c:pt>
                <c:pt idx="8169">
                  <c:v>12.640753049482623</c:v>
                </c:pt>
                <c:pt idx="8172">
                  <c:v>20.417261011515009</c:v>
                </c:pt>
                <c:pt idx="8176">
                  <c:v>22.130268403742694</c:v>
                </c:pt>
                <c:pt idx="8177">
                  <c:v>2.2793405478708686</c:v>
                </c:pt>
                <c:pt idx="8179">
                  <c:v>9.1109888975993307</c:v>
                </c:pt>
                <c:pt idx="8181">
                  <c:v>15.213713674058326</c:v>
                </c:pt>
                <c:pt idx="8182">
                  <c:v>24.682321057092562</c:v>
                </c:pt>
                <c:pt idx="8183">
                  <c:v>10.177658870812746</c:v>
                </c:pt>
                <c:pt idx="8186">
                  <c:v>2.1090134168556278</c:v>
                </c:pt>
                <c:pt idx="8187">
                  <c:v>30.054964114833478</c:v>
                </c:pt>
                <c:pt idx="8189">
                  <c:v>19.44615086308897</c:v>
                </c:pt>
                <c:pt idx="8190">
                  <c:v>29.736032720878779</c:v>
                </c:pt>
                <c:pt idx="8194">
                  <c:v>4.7313496681216138</c:v>
                </c:pt>
                <c:pt idx="8195">
                  <c:v>18.163421518188354</c:v>
                </c:pt>
                <c:pt idx="8199">
                  <c:v>12.705491740784261</c:v>
                </c:pt>
                <c:pt idx="8208">
                  <c:v>16.00956117523415</c:v>
                </c:pt>
                <c:pt idx="8212">
                  <c:v>46.61557754320566</c:v>
                </c:pt>
                <c:pt idx="8214">
                  <c:v>6.5185353761758646</c:v>
                </c:pt>
                <c:pt idx="8215">
                  <c:v>9.3514046926673693</c:v>
                </c:pt>
                <c:pt idx="8217">
                  <c:v>26.119354272401036</c:v>
                </c:pt>
                <c:pt idx="8224">
                  <c:v>21.764454923873355</c:v>
                </c:pt>
                <c:pt idx="8225">
                  <c:v>19.035938277625135</c:v>
                </c:pt>
                <c:pt idx="8226">
                  <c:v>20.214855465171247</c:v>
                </c:pt>
                <c:pt idx="8229">
                  <c:v>15.922426515472049</c:v>
                </c:pt>
                <c:pt idx="8232">
                  <c:v>29.159972690269893</c:v>
                </c:pt>
                <c:pt idx="8238">
                  <c:v>25.62396568041806</c:v>
                </c:pt>
                <c:pt idx="8239">
                  <c:v>11.775451441314329</c:v>
                </c:pt>
                <c:pt idx="8240">
                  <c:v>37.497036933870099</c:v>
                </c:pt>
                <c:pt idx="8242">
                  <c:v>25.555259330968173</c:v>
                </c:pt>
                <c:pt idx="8244">
                  <c:v>29.290282872174078</c:v>
                </c:pt>
                <c:pt idx="8254">
                  <c:v>47.936145561546205</c:v>
                </c:pt>
                <c:pt idx="8255">
                  <c:v>49.211698997232709</c:v>
                </c:pt>
                <c:pt idx="8258">
                  <c:v>20.175148812462975</c:v>
                </c:pt>
                <c:pt idx="8264">
                  <c:v>47.315219439572488</c:v>
                </c:pt>
                <c:pt idx="8265">
                  <c:v>20.906936500435378</c:v>
                </c:pt>
                <c:pt idx="8266">
                  <c:v>9.3510652049745282</c:v>
                </c:pt>
                <c:pt idx="8267">
                  <c:v>20.803192421795856</c:v>
                </c:pt>
                <c:pt idx="8269">
                  <c:v>16.548139111743399</c:v>
                </c:pt>
                <c:pt idx="8271">
                  <c:v>23.939692164710184</c:v>
                </c:pt>
                <c:pt idx="8272">
                  <c:v>19.0266827258042</c:v>
                </c:pt>
                <c:pt idx="8273">
                  <c:v>32.019761395872997</c:v>
                </c:pt>
                <c:pt idx="8274">
                  <c:v>30.349424734993292</c:v>
                </c:pt>
                <c:pt idx="8275">
                  <c:v>11.257971963265796</c:v>
                </c:pt>
                <c:pt idx="8277">
                  <c:v>27.79675900182832</c:v>
                </c:pt>
                <c:pt idx="8279">
                  <c:v>10.533319716060259</c:v>
                </c:pt>
                <c:pt idx="8280">
                  <c:v>22.46436609327597</c:v>
                </c:pt>
                <c:pt idx="8281">
                  <c:v>0.73643997547836526</c:v>
                </c:pt>
                <c:pt idx="8283">
                  <c:v>16.053009787625331</c:v>
                </c:pt>
                <c:pt idx="8284">
                  <c:v>26.919361285829801</c:v>
                </c:pt>
                <c:pt idx="8292">
                  <c:v>20.268886331758562</c:v>
                </c:pt>
                <c:pt idx="8293">
                  <c:v>22.84946490126941</c:v>
                </c:pt>
                <c:pt idx="8301">
                  <c:v>9.2337905700946834</c:v>
                </c:pt>
                <c:pt idx="8307">
                  <c:v>10.874047225937163</c:v>
                </c:pt>
                <c:pt idx="8308">
                  <c:v>32.012951546719215</c:v>
                </c:pt>
                <c:pt idx="8312">
                  <c:v>11.982496400695648</c:v>
                </c:pt>
                <c:pt idx="8313">
                  <c:v>25.634039051864054</c:v>
                </c:pt>
                <c:pt idx="8314">
                  <c:v>7.0925488164217594</c:v>
                </c:pt>
                <c:pt idx="8315">
                  <c:v>16.283226899220441</c:v>
                </c:pt>
                <c:pt idx="8316">
                  <c:v>4.6093227440537774</c:v>
                </c:pt>
                <c:pt idx="8317">
                  <c:v>11.722973214429297</c:v>
                </c:pt>
                <c:pt idx="8318">
                  <c:v>12.339164852958568</c:v>
                </c:pt>
                <c:pt idx="8319">
                  <c:v>7.3716179330781157</c:v>
                </c:pt>
                <c:pt idx="8320">
                  <c:v>17.838461267340243</c:v>
                </c:pt>
                <c:pt idx="8321">
                  <c:v>5.2680725709592426</c:v>
                </c:pt>
                <c:pt idx="8322">
                  <c:v>25.323110458579091</c:v>
                </c:pt>
                <c:pt idx="8323">
                  <c:v>16.554447129132786</c:v>
                </c:pt>
                <c:pt idx="8329">
                  <c:v>10.825541829515398</c:v>
                </c:pt>
                <c:pt idx="8330">
                  <c:v>7.6001443013182328</c:v>
                </c:pt>
                <c:pt idx="8331">
                  <c:v>3.6398730649064777</c:v>
                </c:pt>
                <c:pt idx="8333">
                  <c:v>43.909259922307939</c:v>
                </c:pt>
                <c:pt idx="8334">
                  <c:v>15.512708955722351</c:v>
                </c:pt>
                <c:pt idx="8335">
                  <c:v>20.557065717217888</c:v>
                </c:pt>
                <c:pt idx="8336">
                  <c:v>19.880605718644389</c:v>
                </c:pt>
                <c:pt idx="8337">
                  <c:v>10.425180881506952</c:v>
                </c:pt>
                <c:pt idx="8339">
                  <c:v>12.773813135448092</c:v>
                </c:pt>
                <c:pt idx="8340">
                  <c:v>26.928927760635208</c:v>
                </c:pt>
                <c:pt idx="8355">
                  <c:v>12.31608012509057</c:v>
                </c:pt>
                <c:pt idx="8356">
                  <c:v>28.034246944981824</c:v>
                </c:pt>
                <c:pt idx="8357">
                  <c:v>6.3333891200587393</c:v>
                </c:pt>
                <c:pt idx="8359">
                  <c:v>8.558493369205264</c:v>
                </c:pt>
                <c:pt idx="8360">
                  <c:v>11.591450219567195</c:v>
                </c:pt>
                <c:pt idx="8361">
                  <c:v>30.91073190928682</c:v>
                </c:pt>
                <c:pt idx="8364">
                  <c:v>11.591049827901777</c:v>
                </c:pt>
                <c:pt idx="8369">
                  <c:v>9.5299111613920022</c:v>
                </c:pt>
                <c:pt idx="8373">
                  <c:v>18.833123022966319</c:v>
                </c:pt>
                <c:pt idx="8374">
                  <c:v>13.196363522975815</c:v>
                </c:pt>
                <c:pt idx="8377">
                  <c:v>17.260510620729903</c:v>
                </c:pt>
                <c:pt idx="8379">
                  <c:v>17.201513898682023</c:v>
                </c:pt>
                <c:pt idx="8380">
                  <c:v>4.8573056165455251</c:v>
                </c:pt>
                <c:pt idx="8383">
                  <c:v>3.4856938918183853</c:v>
                </c:pt>
                <c:pt idx="8384">
                  <c:v>15.722151655763348</c:v>
                </c:pt>
                <c:pt idx="8385">
                  <c:v>19.172559164536153</c:v>
                </c:pt>
                <c:pt idx="8386">
                  <c:v>4.2692616884326018</c:v>
                </c:pt>
                <c:pt idx="8387">
                  <c:v>15.239177450839108</c:v>
                </c:pt>
                <c:pt idx="8388">
                  <c:v>5.9674146746045089</c:v>
                </c:pt>
                <c:pt idx="8390">
                  <c:v>10.973506531655937</c:v>
                </c:pt>
                <c:pt idx="8392">
                  <c:v>10.272737729265192</c:v>
                </c:pt>
                <c:pt idx="8393">
                  <c:v>10.818492737141273</c:v>
                </c:pt>
                <c:pt idx="8394">
                  <c:v>49.75160493224849</c:v>
                </c:pt>
                <c:pt idx="8395">
                  <c:v>9.0523980939419371</c:v>
                </c:pt>
                <c:pt idx="8396">
                  <c:v>43.858412101440912</c:v>
                </c:pt>
                <c:pt idx="8397">
                  <c:v>31.237246972139275</c:v>
                </c:pt>
                <c:pt idx="8398">
                  <c:v>20.146086495446106</c:v>
                </c:pt>
                <c:pt idx="8399">
                  <c:v>13.855965149842994</c:v>
                </c:pt>
                <c:pt idx="8415">
                  <c:v>18.812033966734429</c:v>
                </c:pt>
                <c:pt idx="8416">
                  <c:v>22.749937648157776</c:v>
                </c:pt>
                <c:pt idx="8420">
                  <c:v>31.247963584805294</c:v>
                </c:pt>
                <c:pt idx="8421">
                  <c:v>8.2358728624074828</c:v>
                </c:pt>
                <c:pt idx="8428">
                  <c:v>9.8564748244521869</c:v>
                </c:pt>
                <c:pt idx="8436">
                  <c:v>17.909693000978795</c:v>
                </c:pt>
                <c:pt idx="8438">
                  <c:v>11.43874337478343</c:v>
                </c:pt>
                <c:pt idx="8445">
                  <c:v>3.7899691380490754</c:v>
                </c:pt>
                <c:pt idx="8450">
                  <c:v>11.765646447670571</c:v>
                </c:pt>
                <c:pt idx="8452">
                  <c:v>7.5156093135813675</c:v>
                </c:pt>
                <c:pt idx="8453">
                  <c:v>14.636859663682261</c:v>
                </c:pt>
                <c:pt idx="8454">
                  <c:v>44.852785760322469</c:v>
                </c:pt>
                <c:pt idx="8455">
                  <c:v>15.198601995261187</c:v>
                </c:pt>
                <c:pt idx="8457">
                  <c:v>58.671893414061074</c:v>
                </c:pt>
                <c:pt idx="8459">
                  <c:v>13.55012206231776</c:v>
                </c:pt>
                <c:pt idx="8460">
                  <c:v>1.8204713784093896</c:v>
                </c:pt>
                <c:pt idx="8463">
                  <c:v>23.475903336694685</c:v>
                </c:pt>
                <c:pt idx="8464">
                  <c:v>13.514601168352284</c:v>
                </c:pt>
                <c:pt idx="8467">
                  <c:v>23.374833249168066</c:v>
                </c:pt>
                <c:pt idx="8471">
                  <c:v>12.757007585556535</c:v>
                </c:pt>
                <c:pt idx="8480">
                  <c:v>22.618394641778576</c:v>
                </c:pt>
                <c:pt idx="8481">
                  <c:v>11.021022055367736</c:v>
                </c:pt>
                <c:pt idx="8482">
                  <c:v>15.113007401986096</c:v>
                </c:pt>
                <c:pt idx="8483">
                  <c:v>33.445794620107492</c:v>
                </c:pt>
                <c:pt idx="8487">
                  <c:v>53.654543622258387</c:v>
                </c:pt>
                <c:pt idx="8488">
                  <c:v>17.501806569878127</c:v>
                </c:pt>
                <c:pt idx="8489">
                  <c:v>24.244971681151466</c:v>
                </c:pt>
                <c:pt idx="8490">
                  <c:v>18.602536274718563</c:v>
                </c:pt>
                <c:pt idx="8491">
                  <c:v>14.786697227438708</c:v>
                </c:pt>
                <c:pt idx="8492">
                  <c:v>10.527118597186993</c:v>
                </c:pt>
                <c:pt idx="8493">
                  <c:v>15.597124865546505</c:v>
                </c:pt>
                <c:pt idx="8494">
                  <c:v>14.131217524164072</c:v>
                </c:pt>
                <c:pt idx="8495">
                  <c:v>6.4512356798886765</c:v>
                </c:pt>
                <c:pt idx="8496">
                  <c:v>8.3636384757208919</c:v>
                </c:pt>
                <c:pt idx="8497">
                  <c:v>25.145397318773554</c:v>
                </c:pt>
                <c:pt idx="8498">
                  <c:v>20.510794327432269</c:v>
                </c:pt>
                <c:pt idx="8501">
                  <c:v>18.792974344473301</c:v>
                </c:pt>
                <c:pt idx="8503">
                  <c:v>12.923969264956217</c:v>
                </c:pt>
                <c:pt idx="8504">
                  <c:v>19.660315234033071</c:v>
                </c:pt>
                <c:pt idx="8505">
                  <c:v>16.298720828668074</c:v>
                </c:pt>
                <c:pt idx="8506">
                  <c:v>17.62194151462624</c:v>
                </c:pt>
                <c:pt idx="8507">
                  <c:v>22.507494615618061</c:v>
                </c:pt>
                <c:pt idx="8509">
                  <c:v>15.166141631096341</c:v>
                </c:pt>
                <c:pt idx="8515">
                  <c:v>11.317474721269081</c:v>
                </c:pt>
                <c:pt idx="8518">
                  <c:v>20.45424257045828</c:v>
                </c:pt>
                <c:pt idx="8519">
                  <c:v>16.249534848035022</c:v>
                </c:pt>
                <c:pt idx="8520">
                  <c:v>28.008623131096471</c:v>
                </c:pt>
                <c:pt idx="8521">
                  <c:v>19.784021813888909</c:v>
                </c:pt>
                <c:pt idx="8522">
                  <c:v>11.04774208225202</c:v>
                </c:pt>
                <c:pt idx="8525">
                  <c:v>7.0288462386260768</c:v>
                </c:pt>
                <c:pt idx="8526">
                  <c:v>18.06542862738592</c:v>
                </c:pt>
                <c:pt idx="8527">
                  <c:v>1.1596703952614815</c:v>
                </c:pt>
                <c:pt idx="8528">
                  <c:v>20.895989875964638</c:v>
                </c:pt>
                <c:pt idx="8529">
                  <c:v>20.631840963108928</c:v>
                </c:pt>
                <c:pt idx="8533">
                  <c:v>37.36257526734466</c:v>
                </c:pt>
                <c:pt idx="8535">
                  <c:v>22.808531944351842</c:v>
                </c:pt>
                <c:pt idx="8538">
                  <c:v>15.143241040183723</c:v>
                </c:pt>
                <c:pt idx="8539">
                  <c:v>16.403291898399473</c:v>
                </c:pt>
                <c:pt idx="8540">
                  <c:v>20.618369306403057</c:v>
                </c:pt>
                <c:pt idx="8541">
                  <c:v>16.455642256218443</c:v>
                </c:pt>
                <c:pt idx="8544">
                  <c:v>12.657140976443801</c:v>
                </c:pt>
                <c:pt idx="8546">
                  <c:v>8.6866125678323343</c:v>
                </c:pt>
                <c:pt idx="8548">
                  <c:v>19.133683759353545</c:v>
                </c:pt>
                <c:pt idx="8549">
                  <c:v>14.112493248718341</c:v>
                </c:pt>
                <c:pt idx="8550">
                  <c:v>13.154856567149533</c:v>
                </c:pt>
                <c:pt idx="8551">
                  <c:v>14.729043620383035</c:v>
                </c:pt>
                <c:pt idx="8552">
                  <c:v>14.035125601863571</c:v>
                </c:pt>
                <c:pt idx="8553">
                  <c:v>16.231577121087227</c:v>
                </c:pt>
                <c:pt idx="8555">
                  <c:v>20.190750994473902</c:v>
                </c:pt>
                <c:pt idx="8558">
                  <c:v>18.474969777732209</c:v>
                </c:pt>
                <c:pt idx="8559">
                  <c:v>6.7720630565928932</c:v>
                </c:pt>
                <c:pt idx="8563">
                  <c:v>11.595244785408983</c:v>
                </c:pt>
                <c:pt idx="8565">
                  <c:v>4.2008651100288912</c:v>
                </c:pt>
                <c:pt idx="8567">
                  <c:v>18.288865105352212</c:v>
                </c:pt>
                <c:pt idx="8569">
                  <c:v>29.542267287429024</c:v>
                </c:pt>
                <c:pt idx="8571">
                  <c:v>24.037922384469681</c:v>
                </c:pt>
                <c:pt idx="8574">
                  <c:v>20.32372117637976</c:v>
                </c:pt>
                <c:pt idx="8575">
                  <c:v>10.509025446450243</c:v>
                </c:pt>
                <c:pt idx="8576">
                  <c:v>25.7067595021587</c:v>
                </c:pt>
                <c:pt idx="8582">
                  <c:v>10.340944764454962</c:v>
                </c:pt>
                <c:pt idx="8587">
                  <c:v>5.6692245031972028</c:v>
                </c:pt>
                <c:pt idx="8589">
                  <c:v>11.471392651249648</c:v>
                </c:pt>
                <c:pt idx="8596">
                  <c:v>6.6993213109213494</c:v>
                </c:pt>
                <c:pt idx="8599">
                  <c:v>10.00385691497193</c:v>
                </c:pt>
                <c:pt idx="8600">
                  <c:v>13.702096561969066</c:v>
                </c:pt>
                <c:pt idx="8611">
                  <c:v>7.570708258795662</c:v>
                </c:pt>
                <c:pt idx="8613">
                  <c:v>5.0195320748685015</c:v>
                </c:pt>
                <c:pt idx="8614">
                  <c:v>5.9169519826355046</c:v>
                </c:pt>
                <c:pt idx="8615">
                  <c:v>12.06718496747227</c:v>
                </c:pt>
                <c:pt idx="8616">
                  <c:v>2.6832709263880918</c:v>
                </c:pt>
                <c:pt idx="8618">
                  <c:v>12.816900096640657</c:v>
                </c:pt>
                <c:pt idx="8620">
                  <c:v>7.9279608157340267</c:v>
                </c:pt>
                <c:pt idx="8621">
                  <c:v>6.9198109357575106</c:v>
                </c:pt>
                <c:pt idx="8624">
                  <c:v>23.713975299126467</c:v>
                </c:pt>
                <c:pt idx="8625">
                  <c:v>35.174647381651084</c:v>
                </c:pt>
                <c:pt idx="8627">
                  <c:v>14.118729724736598</c:v>
                </c:pt>
                <c:pt idx="8628">
                  <c:v>8.5773070349207092</c:v>
                </c:pt>
                <c:pt idx="8630">
                  <c:v>5.8087799233469806</c:v>
                </c:pt>
                <c:pt idx="8631">
                  <c:v>11.544208123884006</c:v>
                </c:pt>
                <c:pt idx="8632">
                  <c:v>11.922188421621065</c:v>
                </c:pt>
                <c:pt idx="8633">
                  <c:v>20.203957260671164</c:v>
                </c:pt>
                <c:pt idx="8634">
                  <c:v>15.877711698441512</c:v>
                </c:pt>
                <c:pt idx="8636">
                  <c:v>1.6569365198099621</c:v>
                </c:pt>
                <c:pt idx="8641">
                  <c:v>11.510922461405313</c:v>
                </c:pt>
                <c:pt idx="8642">
                  <c:v>19.923619289733033</c:v>
                </c:pt>
                <c:pt idx="8643">
                  <c:v>24.869795899531034</c:v>
                </c:pt>
                <c:pt idx="8644">
                  <c:v>19.12383082320169</c:v>
                </c:pt>
                <c:pt idx="8645">
                  <c:v>8.1705601858145762</c:v>
                </c:pt>
                <c:pt idx="8646">
                  <c:v>12.88152164619687</c:v>
                </c:pt>
                <c:pt idx="8647">
                  <c:v>26.937607112875529</c:v>
                </c:pt>
                <c:pt idx="8648">
                  <c:v>11.686644729899822</c:v>
                </c:pt>
                <c:pt idx="8650">
                  <c:v>24.899702844682928</c:v>
                </c:pt>
                <c:pt idx="8652">
                  <c:v>3.2568876731026264</c:v>
                </c:pt>
                <c:pt idx="8654">
                  <c:v>3.0380349863150147</c:v>
                </c:pt>
                <c:pt idx="8657">
                  <c:v>26.636446959104294</c:v>
                </c:pt>
                <c:pt idx="8658">
                  <c:v>7.0109711877151728</c:v>
                </c:pt>
                <c:pt idx="8661">
                  <c:v>11.29387482248408</c:v>
                </c:pt>
                <c:pt idx="8662">
                  <c:v>10.20762250379822</c:v>
                </c:pt>
                <c:pt idx="8664">
                  <c:v>9.3125076667357938</c:v>
                </c:pt>
                <c:pt idx="8667">
                  <c:v>10.375412677623231</c:v>
                </c:pt>
                <c:pt idx="8668">
                  <c:v>25.055772131864085</c:v>
                </c:pt>
                <c:pt idx="8669">
                  <c:v>11.765601778686399</c:v>
                </c:pt>
                <c:pt idx="8670">
                  <c:v>10.87731197674117</c:v>
                </c:pt>
                <c:pt idx="8671">
                  <c:v>7.5929774613354706</c:v>
                </c:pt>
                <c:pt idx="8672">
                  <c:v>9.2858094362314922</c:v>
                </c:pt>
                <c:pt idx="8673">
                  <c:v>7.2232337951956991</c:v>
                </c:pt>
                <c:pt idx="8675">
                  <c:v>6.8393665742544911</c:v>
                </c:pt>
                <c:pt idx="8676">
                  <c:v>42.716797834702788</c:v>
                </c:pt>
                <c:pt idx="8677">
                  <c:v>16.582457168726702</c:v>
                </c:pt>
                <c:pt idx="8678">
                  <c:v>10.533613226720663</c:v>
                </c:pt>
                <c:pt idx="8680">
                  <c:v>25.225167280681525</c:v>
                </c:pt>
                <c:pt idx="8681">
                  <c:v>12.536458956236643</c:v>
                </c:pt>
                <c:pt idx="8682">
                  <c:v>6.1218360496163085</c:v>
                </c:pt>
                <c:pt idx="8683">
                  <c:v>7.0165112316559686</c:v>
                </c:pt>
                <c:pt idx="8684">
                  <c:v>12.990532478393041</c:v>
                </c:pt>
                <c:pt idx="8686">
                  <c:v>6.5723093127923331</c:v>
                </c:pt>
                <c:pt idx="8687">
                  <c:v>15.352236091020394</c:v>
                </c:pt>
                <c:pt idx="8688">
                  <c:v>20.004444569818332</c:v>
                </c:pt>
                <c:pt idx="8689">
                  <c:v>9.9175322672701611</c:v>
                </c:pt>
                <c:pt idx="8692">
                  <c:v>8.359444192030633</c:v>
                </c:pt>
                <c:pt idx="8693">
                  <c:v>24.942890090125651</c:v>
                </c:pt>
                <c:pt idx="8694">
                  <c:v>11.494696693562469</c:v>
                </c:pt>
                <c:pt idx="8697">
                  <c:v>15.948712603845404</c:v>
                </c:pt>
                <c:pt idx="8699">
                  <c:v>18.553571265935869</c:v>
                </c:pt>
                <c:pt idx="8700">
                  <c:v>3.3017783435849464</c:v>
                </c:pt>
                <c:pt idx="8701">
                  <c:v>14.509549317982845</c:v>
                </c:pt>
                <c:pt idx="8702">
                  <c:v>6.6338456345576544</c:v>
                </c:pt>
                <c:pt idx="8704">
                  <c:v>7.1371672940909088</c:v>
                </c:pt>
                <c:pt idx="8705">
                  <c:v>24.079940386394391</c:v>
                </c:pt>
                <c:pt idx="8706">
                  <c:v>14.670170151377738</c:v>
                </c:pt>
                <c:pt idx="8707">
                  <c:v>5.5820054124708394</c:v>
                </c:pt>
                <c:pt idx="8709">
                  <c:v>9.6623872231782073</c:v>
                </c:pt>
                <c:pt idx="8710">
                  <c:v>23.206169254261553</c:v>
                </c:pt>
                <c:pt idx="8711">
                  <c:v>8.4269421412220265</c:v>
                </c:pt>
                <c:pt idx="8712">
                  <c:v>14.813708367654662</c:v>
                </c:pt>
                <c:pt idx="8713">
                  <c:v>13.763490311689738</c:v>
                </c:pt>
                <c:pt idx="8714">
                  <c:v>18.024773981811531</c:v>
                </c:pt>
                <c:pt idx="8720">
                  <c:v>8.0061810673723048</c:v>
                </c:pt>
                <c:pt idx="8722">
                  <c:v>12.539265853454983</c:v>
                </c:pt>
                <c:pt idx="8724">
                  <c:v>25.590683868241097</c:v>
                </c:pt>
                <c:pt idx="8725">
                  <c:v>35.523243193908819</c:v>
                </c:pt>
                <c:pt idx="8726">
                  <c:v>7.4407829855766758</c:v>
                </c:pt>
                <c:pt idx="8727">
                  <c:v>20.073207943798906</c:v>
                </c:pt>
                <c:pt idx="8728">
                  <c:v>11.234601245677535</c:v>
                </c:pt>
                <c:pt idx="8729">
                  <c:v>11.076977905187277</c:v>
                </c:pt>
                <c:pt idx="8730">
                  <c:v>4.6466657065438506</c:v>
                </c:pt>
                <c:pt idx="8731">
                  <c:v>33.365246866115221</c:v>
                </c:pt>
                <c:pt idx="8732">
                  <c:v>42.298640905633334</c:v>
                </c:pt>
                <c:pt idx="8733">
                  <c:v>13.363330575950148</c:v>
                </c:pt>
                <c:pt idx="8734">
                  <c:v>6.7992293984360002</c:v>
                </c:pt>
                <c:pt idx="8735">
                  <c:v>19.173599992132512</c:v>
                </c:pt>
                <c:pt idx="8736">
                  <c:v>23.620557681678374</c:v>
                </c:pt>
                <c:pt idx="8737">
                  <c:v>10.675287481274205</c:v>
                </c:pt>
                <c:pt idx="8738">
                  <c:v>10.748618772144148</c:v>
                </c:pt>
                <c:pt idx="8739">
                  <c:v>16.763942565664607</c:v>
                </c:pt>
                <c:pt idx="8740">
                  <c:v>5.0159271913501247</c:v>
                </c:pt>
                <c:pt idx="8742">
                  <c:v>9.2176002376447563</c:v>
                </c:pt>
                <c:pt idx="8743">
                  <c:v>42.526297285855478</c:v>
                </c:pt>
                <c:pt idx="8744">
                  <c:v>8.3094446274164184</c:v>
                </c:pt>
                <c:pt idx="8748">
                  <c:v>23.145125452205875</c:v>
                </c:pt>
                <c:pt idx="8751">
                  <c:v>40.988604961835676</c:v>
                </c:pt>
                <c:pt idx="8752">
                  <c:v>18.123695001956118</c:v>
                </c:pt>
                <c:pt idx="8756">
                  <c:v>18.444725506530482</c:v>
                </c:pt>
                <c:pt idx="8757">
                  <c:v>5.8361392709115991</c:v>
                </c:pt>
                <c:pt idx="8764">
                  <c:v>20.639308749725522</c:v>
                </c:pt>
                <c:pt idx="8766">
                  <c:v>22.612758742277187</c:v>
                </c:pt>
                <c:pt idx="8767">
                  <c:v>22.686581599035637</c:v>
                </c:pt>
                <c:pt idx="8770">
                  <c:v>9.3244779334327905</c:v>
                </c:pt>
                <c:pt idx="8771">
                  <c:v>16.740044170803696</c:v>
                </c:pt>
                <c:pt idx="8773">
                  <c:v>20.537399600254627</c:v>
                </c:pt>
                <c:pt idx="8776">
                  <c:v>15.717957905752227</c:v>
                </c:pt>
                <c:pt idx="8777">
                  <c:v>13.309526218468859</c:v>
                </c:pt>
                <c:pt idx="8778">
                  <c:v>13.926684784724969</c:v>
                </c:pt>
                <c:pt idx="8779">
                  <c:v>23.318466404033263</c:v>
                </c:pt>
                <c:pt idx="8780">
                  <c:v>25.905421801676333</c:v>
                </c:pt>
                <c:pt idx="8789">
                  <c:v>7.5614115622699263</c:v>
                </c:pt>
                <c:pt idx="8790">
                  <c:v>22.786476195135325</c:v>
                </c:pt>
                <c:pt idx="8791">
                  <c:v>25.329657951223144</c:v>
                </c:pt>
                <c:pt idx="8792">
                  <c:v>2.39598140134864</c:v>
                </c:pt>
                <c:pt idx="8793">
                  <c:v>10.679050946494083</c:v>
                </c:pt>
                <c:pt idx="8794">
                  <c:v>28.278964953765843</c:v>
                </c:pt>
                <c:pt idx="8795">
                  <c:v>20.098870565450408</c:v>
                </c:pt>
                <c:pt idx="8796">
                  <c:v>29.907668645889409</c:v>
                </c:pt>
                <c:pt idx="8797">
                  <c:v>12.933194180482399</c:v>
                </c:pt>
                <c:pt idx="8798">
                  <c:v>11.316218771269124</c:v>
                </c:pt>
                <c:pt idx="8800">
                  <c:v>24.69497143100428</c:v>
                </c:pt>
                <c:pt idx="8801">
                  <c:v>2.7564099285836705</c:v>
                </c:pt>
                <c:pt idx="8802">
                  <c:v>21.778150263749161</c:v>
                </c:pt>
                <c:pt idx="8805">
                  <c:v>13.267021746435258</c:v>
                </c:pt>
                <c:pt idx="8806">
                  <c:v>13.819322217689356</c:v>
                </c:pt>
                <c:pt idx="8807">
                  <c:v>24.611322376085788</c:v>
                </c:pt>
                <c:pt idx="8808">
                  <c:v>28.557015232700046</c:v>
                </c:pt>
                <c:pt idx="8809">
                  <c:v>12.57954055913603</c:v>
                </c:pt>
                <c:pt idx="8810">
                  <c:v>32.599419805682473</c:v>
                </c:pt>
                <c:pt idx="8815">
                  <c:v>30.095880038493021</c:v>
                </c:pt>
                <c:pt idx="8817">
                  <c:v>16.129211356730842</c:v>
                </c:pt>
                <c:pt idx="8820">
                  <c:v>10.152693688310951</c:v>
                </c:pt>
                <c:pt idx="8821">
                  <c:v>22.611599156290428</c:v>
                </c:pt>
                <c:pt idx="8822">
                  <c:v>7.3692581993144186</c:v>
                </c:pt>
                <c:pt idx="8823">
                  <c:v>29.510755181777103</c:v>
                </c:pt>
                <c:pt idx="8827">
                  <c:v>17.465141679078602</c:v>
                </c:pt>
                <c:pt idx="8830">
                  <c:v>5.0797186718186165</c:v>
                </c:pt>
                <c:pt idx="8831">
                  <c:v>18.572577255314592</c:v>
                </c:pt>
                <c:pt idx="8832">
                  <c:v>9.2120010689386085</c:v>
                </c:pt>
                <c:pt idx="8839">
                  <c:v>19.192429244884408</c:v>
                </c:pt>
                <c:pt idx="8842">
                  <c:v>35.003375820973766</c:v>
                </c:pt>
                <c:pt idx="8844">
                  <c:v>3.2535064628079273</c:v>
                </c:pt>
                <c:pt idx="8847">
                  <c:v>22.428904162863343</c:v>
                </c:pt>
                <c:pt idx="8849">
                  <c:v>20.302511747649561</c:v>
                </c:pt>
                <c:pt idx="8852">
                  <c:v>18.882164623792765</c:v>
                </c:pt>
                <c:pt idx="8861">
                  <c:v>19.619836550539198</c:v>
                </c:pt>
                <c:pt idx="8862">
                  <c:v>8.061982789704194</c:v>
                </c:pt>
                <c:pt idx="8876">
                  <c:v>3.2892120387021309</c:v>
                </c:pt>
                <c:pt idx="8877">
                  <c:v>9.3912425934918513</c:v>
                </c:pt>
                <c:pt idx="8878">
                  <c:v>6.7285393504991697</c:v>
                </c:pt>
                <c:pt idx="8885">
                  <c:v>11.331663831039792</c:v>
                </c:pt>
                <c:pt idx="8887">
                  <c:v>37.903599388881041</c:v>
                </c:pt>
                <c:pt idx="8888">
                  <c:v>8.4183967487396583</c:v>
                </c:pt>
                <c:pt idx="8889">
                  <c:v>25.387196802049612</c:v>
                </c:pt>
                <c:pt idx="8890">
                  <c:v>30.214033752155544</c:v>
                </c:pt>
                <c:pt idx="8891">
                  <c:v>35.230340496594145</c:v>
                </c:pt>
                <c:pt idx="8892">
                  <c:v>17.239205283070064</c:v>
                </c:pt>
                <c:pt idx="8893">
                  <c:v>26.304431397583926</c:v>
                </c:pt>
                <c:pt idx="8894">
                  <c:v>28.176320689852901</c:v>
                </c:pt>
                <c:pt idx="8898">
                  <c:v>10.136604723470935</c:v>
                </c:pt>
                <c:pt idx="8900">
                  <c:v>6.5751836888671544</c:v>
                </c:pt>
                <c:pt idx="8902">
                  <c:v>20.666959357733859</c:v>
                </c:pt>
                <c:pt idx="8903">
                  <c:v>12.769122005061059</c:v>
                </c:pt>
                <c:pt idx="8904">
                  <c:v>13.284439157379818</c:v>
                </c:pt>
                <c:pt idx="8905">
                  <c:v>24.424783889380404</c:v>
                </c:pt>
                <c:pt idx="8907">
                  <c:v>9.789971105954578</c:v>
                </c:pt>
                <c:pt idx="8908">
                  <c:v>7.7926168978063508</c:v>
                </c:pt>
                <c:pt idx="8909">
                  <c:v>16.850875632009426</c:v>
                </c:pt>
                <c:pt idx="8910">
                  <c:v>16.174412017618547</c:v>
                </c:pt>
                <c:pt idx="8912">
                  <c:v>15.689122273550737</c:v>
                </c:pt>
                <c:pt idx="8913">
                  <c:v>35.339930606621138</c:v>
                </c:pt>
                <c:pt idx="8923">
                  <c:v>19.07811851480735</c:v>
                </c:pt>
                <c:pt idx="8925">
                  <c:v>36.115238692763249</c:v>
                </c:pt>
                <c:pt idx="8926">
                  <c:v>15.202225135238292</c:v>
                </c:pt>
                <c:pt idx="8927">
                  <c:v>21.143843844461273</c:v>
                </c:pt>
                <c:pt idx="8929">
                  <c:v>8.135662366808873</c:v>
                </c:pt>
                <c:pt idx="8934">
                  <c:v>20.594630711310547</c:v>
                </c:pt>
                <c:pt idx="8937">
                  <c:v>14.767382407253285</c:v>
                </c:pt>
                <c:pt idx="8938">
                  <c:v>22.595506286317043</c:v>
                </c:pt>
                <c:pt idx="8940">
                  <c:v>48.567644050518105</c:v>
                </c:pt>
                <c:pt idx="8949">
                  <c:v>11.021024224508782</c:v>
                </c:pt>
                <c:pt idx="8951">
                  <c:v>13.813542173782459</c:v>
                </c:pt>
                <c:pt idx="8960">
                  <c:v>32.147070615526644</c:v>
                </c:pt>
                <c:pt idx="8963">
                  <c:v>15.768966600973416</c:v>
                </c:pt>
                <c:pt idx="8970">
                  <c:v>21.783159339038725</c:v>
                </c:pt>
                <c:pt idx="8971">
                  <c:v>9.0183601704511975</c:v>
                </c:pt>
                <c:pt idx="8972">
                  <c:v>10.836844561973315</c:v>
                </c:pt>
                <c:pt idx="8973">
                  <c:v>12.277734666518898</c:v>
                </c:pt>
                <c:pt idx="8974">
                  <c:v>25.020410359563339</c:v>
                </c:pt>
                <c:pt idx="8975">
                  <c:v>15.08569027020458</c:v>
                </c:pt>
                <c:pt idx="8976">
                  <c:v>4.0794765353551945</c:v>
                </c:pt>
                <c:pt idx="8979">
                  <c:v>6.5967068667518793</c:v>
                </c:pt>
                <c:pt idx="8980">
                  <c:v>16.106181312944077</c:v>
                </c:pt>
                <c:pt idx="8981">
                  <c:v>7.9388591271775057</c:v>
                </c:pt>
                <c:pt idx="8982">
                  <c:v>4.1570749654104908</c:v>
                </c:pt>
                <c:pt idx="8986">
                  <c:v>6.2359873551195975</c:v>
                </c:pt>
                <c:pt idx="8987">
                  <c:v>5.8725223877591812</c:v>
                </c:pt>
                <c:pt idx="8988">
                  <c:v>6.0430254608498783</c:v>
                </c:pt>
                <c:pt idx="8990">
                  <c:v>15.224412009250276</c:v>
                </c:pt>
                <c:pt idx="8991">
                  <c:v>7.577829674398612</c:v>
                </c:pt>
                <c:pt idx="8992">
                  <c:v>10.953770485770352</c:v>
                </c:pt>
                <c:pt idx="8994">
                  <c:v>30.36455886992983</c:v>
                </c:pt>
                <c:pt idx="8999">
                  <c:v>23.817557558669616</c:v>
                </c:pt>
                <c:pt idx="9000">
                  <c:v>2.5271005752485856</c:v>
                </c:pt>
                <c:pt idx="9003">
                  <c:v>10.381698227445868</c:v>
                </c:pt>
                <c:pt idx="9004">
                  <c:v>9.2164806468362066</c:v>
                </c:pt>
                <c:pt idx="9006">
                  <c:v>5.0743062665041183</c:v>
                </c:pt>
                <c:pt idx="9007">
                  <c:v>7.2715060212023701</c:v>
                </c:pt>
                <c:pt idx="9008">
                  <c:v>8.4182139581972297</c:v>
                </c:pt>
                <c:pt idx="9009">
                  <c:v>23.012360127299022</c:v>
                </c:pt>
                <c:pt idx="9010">
                  <c:v>15.424791873658069</c:v>
                </c:pt>
                <c:pt idx="9013">
                  <c:v>6.6182677027629815</c:v>
                </c:pt>
                <c:pt idx="9014">
                  <c:v>15.371782722508861</c:v>
                </c:pt>
                <c:pt idx="9015">
                  <c:v>12.091713961102396</c:v>
                </c:pt>
                <c:pt idx="9019">
                  <c:v>26.003990861427649</c:v>
                </c:pt>
                <c:pt idx="9021">
                  <c:v>13.071119765886325</c:v>
                </c:pt>
                <c:pt idx="9023">
                  <c:v>8.4480360112050565</c:v>
                </c:pt>
                <c:pt idx="9026">
                  <c:v>16.876113873421676</c:v>
                </c:pt>
                <c:pt idx="9027">
                  <c:v>23.957906543692538</c:v>
                </c:pt>
                <c:pt idx="9031">
                  <c:v>11.63414300023511</c:v>
                </c:pt>
                <c:pt idx="9033">
                  <c:v>3.4694472236531033</c:v>
                </c:pt>
                <c:pt idx="9034">
                  <c:v>35.305168055895358</c:v>
                </c:pt>
                <c:pt idx="9035">
                  <c:v>17.295798706824836</c:v>
                </c:pt>
                <c:pt idx="9042">
                  <c:v>57.499186139850131</c:v>
                </c:pt>
                <c:pt idx="9045">
                  <c:v>11.153246711596648</c:v>
                </c:pt>
                <c:pt idx="9047">
                  <c:v>29.372038751656731</c:v>
                </c:pt>
                <c:pt idx="9048">
                  <c:v>18.25169136831266</c:v>
                </c:pt>
                <c:pt idx="9049">
                  <c:v>8.6762496066818482</c:v>
                </c:pt>
                <c:pt idx="9050">
                  <c:v>29.33465352682801</c:v>
                </c:pt>
                <c:pt idx="9052">
                  <c:v>13.537257713191977</c:v>
                </c:pt>
                <c:pt idx="9053">
                  <c:v>12.165104122907106</c:v>
                </c:pt>
                <c:pt idx="9055">
                  <c:v>11.156256212101811</c:v>
                </c:pt>
                <c:pt idx="9056">
                  <c:v>21.76925090518408</c:v>
                </c:pt>
                <c:pt idx="9057">
                  <c:v>35.101549935168855</c:v>
                </c:pt>
                <c:pt idx="9060">
                  <c:v>7.6450742480975746</c:v>
                </c:pt>
                <c:pt idx="9062">
                  <c:v>22.551781135265323</c:v>
                </c:pt>
                <c:pt idx="9063">
                  <c:v>15.039219248575941</c:v>
                </c:pt>
                <c:pt idx="9065">
                  <c:v>20.367949508284898</c:v>
                </c:pt>
                <c:pt idx="9067">
                  <c:v>14.739759373487743</c:v>
                </c:pt>
                <c:pt idx="9070">
                  <c:v>15.364258381228954</c:v>
                </c:pt>
                <c:pt idx="9072">
                  <c:v>9.3695434499213537</c:v>
                </c:pt>
                <c:pt idx="9074">
                  <c:v>16.788965690632558</c:v>
                </c:pt>
                <c:pt idx="9075">
                  <c:v>11.746305836472267</c:v>
                </c:pt>
                <c:pt idx="9077">
                  <c:v>13.532993492197102</c:v>
                </c:pt>
                <c:pt idx="9078">
                  <c:v>10.095959965663958</c:v>
                </c:pt>
                <c:pt idx="9079">
                  <c:v>22.286744222393295</c:v>
                </c:pt>
                <c:pt idx="9080">
                  <c:v>4.5740216008471144</c:v>
                </c:pt>
                <c:pt idx="9081">
                  <c:v>6.8247236881456717</c:v>
                </c:pt>
                <c:pt idx="9082">
                  <c:v>15.998766672268108</c:v>
                </c:pt>
                <c:pt idx="9083">
                  <c:v>6.5475536197795527</c:v>
                </c:pt>
                <c:pt idx="9085">
                  <c:v>13.865885823113489</c:v>
                </c:pt>
                <c:pt idx="9086">
                  <c:v>6.8833018992151791</c:v>
                </c:pt>
                <c:pt idx="9087">
                  <c:v>32.78052702898853</c:v>
                </c:pt>
                <c:pt idx="9093">
                  <c:v>9.3061798979201171</c:v>
                </c:pt>
                <c:pt idx="9094">
                  <c:v>5.3816134541811431</c:v>
                </c:pt>
                <c:pt idx="9095">
                  <c:v>9.788062048675009</c:v>
                </c:pt>
                <c:pt idx="9096">
                  <c:v>5.2326299980161517</c:v>
                </c:pt>
                <c:pt idx="9097">
                  <c:v>4.1201381508273274</c:v>
                </c:pt>
                <c:pt idx="9099">
                  <c:v>12.123263073441711</c:v>
                </c:pt>
                <c:pt idx="9100">
                  <c:v>24.204207168876614</c:v>
                </c:pt>
                <c:pt idx="9101">
                  <c:v>15.117413602400562</c:v>
                </c:pt>
                <c:pt idx="9102">
                  <c:v>13.001772131718006</c:v>
                </c:pt>
                <c:pt idx="9106">
                  <c:v>24.137963782147942</c:v>
                </c:pt>
                <c:pt idx="9107">
                  <c:v>10.940613460586366</c:v>
                </c:pt>
                <c:pt idx="9108">
                  <c:v>12.816639721725437</c:v>
                </c:pt>
                <c:pt idx="9109">
                  <c:v>10.525089318893539</c:v>
                </c:pt>
                <c:pt idx="9110">
                  <c:v>14.634226047036</c:v>
                </c:pt>
                <c:pt idx="9114">
                  <c:v>11.58270040280318</c:v>
                </c:pt>
                <c:pt idx="9116">
                  <c:v>5.4231659693503875</c:v>
                </c:pt>
                <c:pt idx="9119">
                  <c:v>9.2666676530612175</c:v>
                </c:pt>
                <c:pt idx="9121">
                  <c:v>17.890531507360802</c:v>
                </c:pt>
                <c:pt idx="9122">
                  <c:v>10.950902141314359</c:v>
                </c:pt>
                <c:pt idx="9123">
                  <c:v>7.2624625381880774</c:v>
                </c:pt>
                <c:pt idx="9126">
                  <c:v>21.736874734193194</c:v>
                </c:pt>
                <c:pt idx="9128">
                  <c:v>14.295861976795873</c:v>
                </c:pt>
                <c:pt idx="9131">
                  <c:v>18.413254390992055</c:v>
                </c:pt>
                <c:pt idx="9132">
                  <c:v>37.033036667267261</c:v>
                </c:pt>
                <c:pt idx="9133">
                  <c:v>27.229090385564113</c:v>
                </c:pt>
                <c:pt idx="9134">
                  <c:v>11.750545156990988</c:v>
                </c:pt>
                <c:pt idx="9135">
                  <c:v>19.990502431845144</c:v>
                </c:pt>
                <c:pt idx="9137">
                  <c:v>26.503325880807171</c:v>
                </c:pt>
                <c:pt idx="9139">
                  <c:v>8.208511748043982</c:v>
                </c:pt>
                <c:pt idx="9140">
                  <c:v>17.379598236465071</c:v>
                </c:pt>
                <c:pt idx="9142">
                  <c:v>4.6204257303449721</c:v>
                </c:pt>
                <c:pt idx="9143">
                  <c:v>14.78288224234079</c:v>
                </c:pt>
                <c:pt idx="9145">
                  <c:v>8.4303215095848074</c:v>
                </c:pt>
                <c:pt idx="9146">
                  <c:v>6.8379608846945885</c:v>
                </c:pt>
                <c:pt idx="9147">
                  <c:v>18.649958613420424</c:v>
                </c:pt>
                <c:pt idx="9148">
                  <c:v>12.988896061890589</c:v>
                </c:pt>
                <c:pt idx="9149">
                  <c:v>32.523088458225857</c:v>
                </c:pt>
                <c:pt idx="9151">
                  <c:v>33.38847530702747</c:v>
                </c:pt>
                <c:pt idx="9153">
                  <c:v>22.068788567907802</c:v>
                </c:pt>
                <c:pt idx="9155">
                  <c:v>11.660523461384033</c:v>
                </c:pt>
                <c:pt idx="9156">
                  <c:v>36.449648345520345</c:v>
                </c:pt>
                <c:pt idx="9157">
                  <c:v>28.947175088716921</c:v>
                </c:pt>
                <c:pt idx="9160">
                  <c:v>17.538631096792912</c:v>
                </c:pt>
                <c:pt idx="9161">
                  <c:v>9.4679819528636848</c:v>
                </c:pt>
                <c:pt idx="9162">
                  <c:v>9.1179588908707636</c:v>
                </c:pt>
                <c:pt idx="9164">
                  <c:v>18.169945371637201</c:v>
                </c:pt>
                <c:pt idx="9165">
                  <c:v>21.733468497178542</c:v>
                </c:pt>
                <c:pt idx="9168">
                  <c:v>18.434419801569703</c:v>
                </c:pt>
                <c:pt idx="9169">
                  <c:v>13.247513247256256</c:v>
                </c:pt>
                <c:pt idx="9170">
                  <c:v>16.915369199943047</c:v>
                </c:pt>
                <c:pt idx="9171">
                  <c:v>16.643194162005226</c:v>
                </c:pt>
                <c:pt idx="9172">
                  <c:v>6.4579866697136374</c:v>
                </c:pt>
                <c:pt idx="9173">
                  <c:v>26.843282620367948</c:v>
                </c:pt>
                <c:pt idx="9174">
                  <c:v>38.914592673126101</c:v>
                </c:pt>
                <c:pt idx="9175">
                  <c:v>10.910028052115846</c:v>
                </c:pt>
                <c:pt idx="9176">
                  <c:v>9.4966173558556086</c:v>
                </c:pt>
                <c:pt idx="9177">
                  <c:v>18.65609835878028</c:v>
                </c:pt>
                <c:pt idx="9178">
                  <c:v>17.483091395423944</c:v>
                </c:pt>
                <c:pt idx="9179">
                  <c:v>7.1021389677877105</c:v>
                </c:pt>
                <c:pt idx="9180">
                  <c:v>12.855962902574557</c:v>
                </c:pt>
                <c:pt idx="9183">
                  <c:v>3.3580273878200901</c:v>
                </c:pt>
                <c:pt idx="9184">
                  <c:v>12.899398318647293</c:v>
                </c:pt>
                <c:pt idx="9186">
                  <c:v>13.365576284583176</c:v>
                </c:pt>
                <c:pt idx="9187">
                  <c:v>7.5082045614159378</c:v>
                </c:pt>
                <c:pt idx="9188">
                  <c:v>21.65791051141813</c:v>
                </c:pt>
                <c:pt idx="9189">
                  <c:v>14.137606205621811</c:v>
                </c:pt>
                <c:pt idx="9190">
                  <c:v>9.51028048374822</c:v>
                </c:pt>
                <c:pt idx="9191">
                  <c:v>7.9605634017439906</c:v>
                </c:pt>
                <c:pt idx="9193">
                  <c:v>3.0436294713546368</c:v>
                </c:pt>
                <c:pt idx="9194">
                  <c:v>13.567728230908941</c:v>
                </c:pt>
                <c:pt idx="9195">
                  <c:v>13.46732888419386</c:v>
                </c:pt>
                <c:pt idx="9196">
                  <c:v>16.755229770279268</c:v>
                </c:pt>
                <c:pt idx="9197">
                  <c:v>25.673317890005425</c:v>
                </c:pt>
                <c:pt idx="9198">
                  <c:v>12.062076485534167</c:v>
                </c:pt>
                <c:pt idx="9201">
                  <c:v>28.921448923521652</c:v>
                </c:pt>
                <c:pt idx="9202">
                  <c:v>34.385793366397984</c:v>
                </c:pt>
                <c:pt idx="9207">
                  <c:v>11.065095532560983</c:v>
                </c:pt>
                <c:pt idx="9210">
                  <c:v>6.7722248430951479</c:v>
                </c:pt>
                <c:pt idx="9211">
                  <c:v>12.977265589856119</c:v>
                </c:pt>
                <c:pt idx="9212">
                  <c:v>21.033178831379576</c:v>
                </c:pt>
                <c:pt idx="9222">
                  <c:v>15.222636355034409</c:v>
                </c:pt>
                <c:pt idx="9223">
                  <c:v>14.09844113869821</c:v>
                </c:pt>
                <c:pt idx="9224">
                  <c:v>22.100472848529424</c:v>
                </c:pt>
                <c:pt idx="9227">
                  <c:v>11.707668169399705</c:v>
                </c:pt>
                <c:pt idx="9228">
                  <c:v>28.030307040008385</c:v>
                </c:pt>
                <c:pt idx="9229">
                  <c:v>22.577812653330419</c:v>
                </c:pt>
                <c:pt idx="9231">
                  <c:v>18.79477519495703</c:v>
                </c:pt>
                <c:pt idx="9232">
                  <c:v>16.264683738364571</c:v>
                </c:pt>
                <c:pt idx="9233">
                  <c:v>22.717292957126777</c:v>
                </c:pt>
                <c:pt idx="9234">
                  <c:v>8.4860764967960716</c:v>
                </c:pt>
                <c:pt idx="9235">
                  <c:v>13.673366415175641</c:v>
                </c:pt>
                <c:pt idx="9237">
                  <c:v>6.0822078340681314</c:v>
                </c:pt>
                <c:pt idx="9240">
                  <c:v>17.407235337739515</c:v>
                </c:pt>
                <c:pt idx="9241">
                  <c:v>43.703784272879446</c:v>
                </c:pt>
                <c:pt idx="9250">
                  <c:v>10.680254307911124</c:v>
                </c:pt>
                <c:pt idx="9257">
                  <c:v>43.560461836845796</c:v>
                </c:pt>
                <c:pt idx="9259">
                  <c:v>6.241815731283813</c:v>
                </c:pt>
                <c:pt idx="9263">
                  <c:v>35.101319266323479</c:v>
                </c:pt>
                <c:pt idx="9265">
                  <c:v>7.1675141189966149</c:v>
                </c:pt>
                <c:pt idx="9268">
                  <c:v>36.765849393213728</c:v>
                </c:pt>
                <c:pt idx="9270">
                  <c:v>12.899854956916601</c:v>
                </c:pt>
                <c:pt idx="9271">
                  <c:v>12.944606554258126</c:v>
                </c:pt>
                <c:pt idx="9273">
                  <c:v>39.072428663547285</c:v>
                </c:pt>
                <c:pt idx="9274">
                  <c:v>8.7392818262520233</c:v>
                </c:pt>
                <c:pt idx="9275">
                  <c:v>27.378504394389676</c:v>
                </c:pt>
                <c:pt idx="9276">
                  <c:v>26.055732475527122</c:v>
                </c:pt>
                <c:pt idx="9278">
                  <c:v>14.832932413289399</c:v>
                </c:pt>
                <c:pt idx="9279">
                  <c:v>4.5793068575398364</c:v>
                </c:pt>
                <c:pt idx="9281">
                  <c:v>7.5606017773317022</c:v>
                </c:pt>
                <c:pt idx="9287">
                  <c:v>21.920063652313331</c:v>
                </c:pt>
                <c:pt idx="9288">
                  <c:v>29.721783356990382</c:v>
                </c:pt>
                <c:pt idx="9289">
                  <c:v>9.5601504561692927</c:v>
                </c:pt>
                <c:pt idx="9290">
                  <c:v>9.1667679622288034</c:v>
                </c:pt>
                <c:pt idx="9293">
                  <c:v>2.9770860706140692</c:v>
                </c:pt>
                <c:pt idx="9294">
                  <c:v>8.9245772640253609</c:v>
                </c:pt>
                <c:pt idx="9297">
                  <c:v>9.5315973175520838</c:v>
                </c:pt>
                <c:pt idx="9299">
                  <c:v>28.971621272707726</c:v>
                </c:pt>
                <c:pt idx="9300">
                  <c:v>19.388596205281928</c:v>
                </c:pt>
                <c:pt idx="9301">
                  <c:v>13.618195913906886</c:v>
                </c:pt>
                <c:pt idx="9302">
                  <c:v>23.653576474132656</c:v>
                </c:pt>
                <c:pt idx="9303">
                  <c:v>16.356844646175489</c:v>
                </c:pt>
                <c:pt idx="9304">
                  <c:v>20.044239407203392</c:v>
                </c:pt>
                <c:pt idx="9305">
                  <c:v>13.142981640906612</c:v>
                </c:pt>
                <c:pt idx="9306">
                  <c:v>17.087514695005058</c:v>
                </c:pt>
                <c:pt idx="9308">
                  <c:v>11.257797066918144</c:v>
                </c:pt>
                <c:pt idx="9309">
                  <c:v>25.420572811084348</c:v>
                </c:pt>
                <c:pt idx="9311">
                  <c:v>17.147059488277634</c:v>
                </c:pt>
                <c:pt idx="9312">
                  <c:v>21.470575523677944</c:v>
                </c:pt>
                <c:pt idx="9313">
                  <c:v>23.733427209899638</c:v>
                </c:pt>
                <c:pt idx="9314">
                  <c:v>8.2801676703881757</c:v>
                </c:pt>
                <c:pt idx="9316">
                  <c:v>17.29903988920438</c:v>
                </c:pt>
                <c:pt idx="9317">
                  <c:v>14.091366046789108</c:v>
                </c:pt>
                <c:pt idx="9318">
                  <c:v>16.146448956244349</c:v>
                </c:pt>
                <c:pt idx="9319">
                  <c:v>32.043821791512869</c:v>
                </c:pt>
                <c:pt idx="9321">
                  <c:v>13.644054841800493</c:v>
                </c:pt>
                <c:pt idx="9323">
                  <c:v>13.562674689590098</c:v>
                </c:pt>
                <c:pt idx="9324">
                  <c:v>7.0899081595813751</c:v>
                </c:pt>
                <c:pt idx="9325">
                  <c:v>13.535150431812049</c:v>
                </c:pt>
                <c:pt idx="9326">
                  <c:v>9.5639528216251897</c:v>
                </c:pt>
                <c:pt idx="9327">
                  <c:v>8.9932289597663395</c:v>
                </c:pt>
                <c:pt idx="9328">
                  <c:v>2.0512818994880804</c:v>
                </c:pt>
                <c:pt idx="9329">
                  <c:v>15.265105047571925</c:v>
                </c:pt>
                <c:pt idx="9330">
                  <c:v>16.902318353492994</c:v>
                </c:pt>
                <c:pt idx="9331">
                  <c:v>44.980829687561197</c:v>
                </c:pt>
                <c:pt idx="9332">
                  <c:v>10.780442176127393</c:v>
                </c:pt>
                <c:pt idx="9333">
                  <c:v>13.355428451008281</c:v>
                </c:pt>
                <c:pt idx="9334">
                  <c:v>11.385158553766804</c:v>
                </c:pt>
                <c:pt idx="9335">
                  <c:v>18.359823758766623</c:v>
                </c:pt>
                <c:pt idx="9336">
                  <c:v>12.042751022833825</c:v>
                </c:pt>
                <c:pt idx="9337">
                  <c:v>15.66559311808582</c:v>
                </c:pt>
                <c:pt idx="9339">
                  <c:v>46.348440478636803</c:v>
                </c:pt>
                <c:pt idx="9342">
                  <c:v>16.642335856754425</c:v>
                </c:pt>
                <c:pt idx="9349">
                  <c:v>8.9262800505389865</c:v>
                </c:pt>
                <c:pt idx="9350">
                  <c:v>16.598928378034529</c:v>
                </c:pt>
                <c:pt idx="9352">
                  <c:v>20.166084482576689</c:v>
                </c:pt>
                <c:pt idx="9353">
                  <c:v>4.0596136715958044</c:v>
                </c:pt>
                <c:pt idx="9358">
                  <c:v>11.850991493002176</c:v>
                </c:pt>
                <c:pt idx="9359">
                  <c:v>26.13927697527852</c:v>
                </c:pt>
                <c:pt idx="9360">
                  <c:v>15.41993104885252</c:v>
                </c:pt>
                <c:pt idx="9361">
                  <c:v>3.6286165762260763</c:v>
                </c:pt>
                <c:pt idx="9363">
                  <c:v>18.590555048162333</c:v>
                </c:pt>
                <c:pt idx="9364">
                  <c:v>9.2930326741842002</c:v>
                </c:pt>
                <c:pt idx="9371">
                  <c:v>19.140634742641588</c:v>
                </c:pt>
                <c:pt idx="9372">
                  <c:v>13.046272129667139</c:v>
                </c:pt>
                <c:pt idx="9374">
                  <c:v>21.69029691377224</c:v>
                </c:pt>
                <c:pt idx="9375">
                  <c:v>16.165489269768297</c:v>
                </c:pt>
                <c:pt idx="9376">
                  <c:v>10.547292699862371</c:v>
                </c:pt>
                <c:pt idx="9377">
                  <c:v>10.947780746549155</c:v>
                </c:pt>
                <c:pt idx="9378">
                  <c:v>16.139500822839892</c:v>
                </c:pt>
                <c:pt idx="9379">
                  <c:v>16.188942219526627</c:v>
                </c:pt>
                <c:pt idx="9381">
                  <c:v>7.6306122298559735</c:v>
                </c:pt>
                <c:pt idx="9384">
                  <c:v>19.766969872101843</c:v>
                </c:pt>
                <c:pt idx="9385">
                  <c:v>7.4974526470487382</c:v>
                </c:pt>
                <c:pt idx="9386">
                  <c:v>17.006244225714415</c:v>
                </c:pt>
                <c:pt idx="9388">
                  <c:v>38.843749906018068</c:v>
                </c:pt>
                <c:pt idx="9390">
                  <c:v>5.6577036030601748</c:v>
                </c:pt>
                <c:pt idx="9391">
                  <c:v>38.224749721461798</c:v>
                </c:pt>
                <c:pt idx="9392">
                  <c:v>21.139193784907082</c:v>
                </c:pt>
                <c:pt idx="9396">
                  <c:v>12.639812302263767</c:v>
                </c:pt>
                <c:pt idx="9397">
                  <c:v>5.3469698842585039E-2</c:v>
                </c:pt>
                <c:pt idx="9401">
                  <c:v>15.35861617974342</c:v>
                </c:pt>
                <c:pt idx="9404">
                  <c:v>10.027642060113847</c:v>
                </c:pt>
                <c:pt idx="9408">
                  <c:v>26.3352597992703</c:v>
                </c:pt>
                <c:pt idx="9410">
                  <c:v>22.422464537533077</c:v>
                </c:pt>
                <c:pt idx="9411">
                  <c:v>18.737488470093279</c:v>
                </c:pt>
                <c:pt idx="9412">
                  <c:v>51.883808644461652</c:v>
                </c:pt>
                <c:pt idx="9413">
                  <c:v>14.060144526483992</c:v>
                </c:pt>
                <c:pt idx="9420">
                  <c:v>31.537643350482337</c:v>
                </c:pt>
                <c:pt idx="9421">
                  <c:v>9.8428620723100497</c:v>
                </c:pt>
                <c:pt idx="9423">
                  <c:v>24.670995656467689</c:v>
                </c:pt>
                <c:pt idx="9424">
                  <c:v>15.277432025883069</c:v>
                </c:pt>
                <c:pt idx="9427">
                  <c:v>7.9437600731679892</c:v>
                </c:pt>
                <c:pt idx="9429">
                  <c:v>38.306858586018009</c:v>
                </c:pt>
                <c:pt idx="9433">
                  <c:v>13.536742628666184</c:v>
                </c:pt>
                <c:pt idx="9439">
                  <c:v>18.549766665668617</c:v>
                </c:pt>
                <c:pt idx="9444">
                  <c:v>18.750511559731052</c:v>
                </c:pt>
                <c:pt idx="9446">
                  <c:v>14.883230683889487</c:v>
                </c:pt>
                <c:pt idx="9447">
                  <c:v>14.651423928110937</c:v>
                </c:pt>
                <c:pt idx="9450">
                  <c:v>18.815145015398976</c:v>
                </c:pt>
                <c:pt idx="9451">
                  <c:v>7.2189901133674237</c:v>
                </c:pt>
                <c:pt idx="9455">
                  <c:v>22.110157916718816</c:v>
                </c:pt>
                <c:pt idx="9456">
                  <c:v>19.223681584313198</c:v>
                </c:pt>
                <c:pt idx="9457">
                  <c:v>8.9729269968168097</c:v>
                </c:pt>
                <c:pt idx="9458">
                  <c:v>24.233051461354634</c:v>
                </c:pt>
                <c:pt idx="9459">
                  <c:v>19.016133959317632</c:v>
                </c:pt>
                <c:pt idx="9463">
                  <c:v>13.586677291570339</c:v>
                </c:pt>
                <c:pt idx="9466">
                  <c:v>29.575130650847743</c:v>
                </c:pt>
                <c:pt idx="9467">
                  <c:v>21.599014784821176</c:v>
                </c:pt>
                <c:pt idx="9468">
                  <c:v>9.6457445708212681</c:v>
                </c:pt>
                <c:pt idx="9469">
                  <c:v>20.641798798408562</c:v>
                </c:pt>
                <c:pt idx="9472">
                  <c:v>21.078891120132567</c:v>
                </c:pt>
                <c:pt idx="9475">
                  <c:v>8.4978625600040747</c:v>
                </c:pt>
                <c:pt idx="9476">
                  <c:v>10.5531787441821</c:v>
                </c:pt>
                <c:pt idx="9477">
                  <c:v>14.306360540189392</c:v>
                </c:pt>
                <c:pt idx="9480">
                  <c:v>9.032057939387208</c:v>
                </c:pt>
                <c:pt idx="9482">
                  <c:v>13.866889185064027</c:v>
                </c:pt>
                <c:pt idx="9483">
                  <c:v>9.1798581468705915</c:v>
                </c:pt>
                <c:pt idx="9489">
                  <c:v>21.823641554564805</c:v>
                </c:pt>
                <c:pt idx="9490">
                  <c:v>14.898352763057524</c:v>
                </c:pt>
                <c:pt idx="9491">
                  <c:v>10.648316235022342</c:v>
                </c:pt>
                <c:pt idx="9492">
                  <c:v>31.607462809032398</c:v>
                </c:pt>
                <c:pt idx="9494">
                  <c:v>21.284026766143583</c:v>
                </c:pt>
                <c:pt idx="9495">
                  <c:v>3.2522425948081533</c:v>
                </c:pt>
                <c:pt idx="9496">
                  <c:v>15.490894112199271</c:v>
                </c:pt>
                <c:pt idx="9497">
                  <c:v>6.9310981536903959</c:v>
                </c:pt>
                <c:pt idx="9498">
                  <c:v>9.428853043064791</c:v>
                </c:pt>
                <c:pt idx="9499">
                  <c:v>25.943078388131596</c:v>
                </c:pt>
                <c:pt idx="9500">
                  <c:v>64.158462852999818</c:v>
                </c:pt>
                <c:pt idx="9502">
                  <c:v>13.458643875629409</c:v>
                </c:pt>
                <c:pt idx="9504">
                  <c:v>27.982834387379103</c:v>
                </c:pt>
                <c:pt idx="9506">
                  <c:v>33.286910408805639</c:v>
                </c:pt>
                <c:pt idx="9507">
                  <c:v>12.204104326322394</c:v>
                </c:pt>
                <c:pt idx="9510">
                  <c:v>8.2679573600932272</c:v>
                </c:pt>
                <c:pt idx="9511">
                  <c:v>7.4991476348932276</c:v>
                </c:pt>
                <c:pt idx="9515">
                  <c:v>27.528219388352465</c:v>
                </c:pt>
                <c:pt idx="9517">
                  <c:v>10.651966495043071</c:v>
                </c:pt>
                <c:pt idx="9523">
                  <c:v>19.948024949849952</c:v>
                </c:pt>
                <c:pt idx="9526">
                  <c:v>28.805762241369727</c:v>
                </c:pt>
                <c:pt idx="9527">
                  <c:v>38.196838884022945</c:v>
                </c:pt>
                <c:pt idx="9530">
                  <c:v>7.377487098923746</c:v>
                </c:pt>
                <c:pt idx="9532">
                  <c:v>10.201095684408337</c:v>
                </c:pt>
                <c:pt idx="9533">
                  <c:v>19.52387815411819</c:v>
                </c:pt>
                <c:pt idx="9534">
                  <c:v>19.057793127716888</c:v>
                </c:pt>
                <c:pt idx="9535">
                  <c:v>25.365897977589768</c:v>
                </c:pt>
                <c:pt idx="9536">
                  <c:v>21.526440799418918</c:v>
                </c:pt>
                <c:pt idx="9538">
                  <c:v>21.981866998272075</c:v>
                </c:pt>
                <c:pt idx="9539">
                  <c:v>10.337311258551802</c:v>
                </c:pt>
                <c:pt idx="9541">
                  <c:v>9.7273911488439371</c:v>
                </c:pt>
                <c:pt idx="9542">
                  <c:v>28.587458834073882</c:v>
                </c:pt>
                <c:pt idx="9545">
                  <c:v>32.199416801461545</c:v>
                </c:pt>
                <c:pt idx="9547">
                  <c:v>30.646223291064601</c:v>
                </c:pt>
                <c:pt idx="9550">
                  <c:v>14.69599348021886</c:v>
                </c:pt>
                <c:pt idx="9551">
                  <c:v>10.755530917416632</c:v>
                </c:pt>
                <c:pt idx="9552">
                  <c:v>25.387265961102528</c:v>
                </c:pt>
                <c:pt idx="9553">
                  <c:v>18.96343353958072</c:v>
                </c:pt>
                <c:pt idx="9555">
                  <c:v>17.147621700305031</c:v>
                </c:pt>
                <c:pt idx="9557">
                  <c:v>32.515320468504484</c:v>
                </c:pt>
                <c:pt idx="9558">
                  <c:v>8.5781918185038517</c:v>
                </c:pt>
                <c:pt idx="9567">
                  <c:v>14.268193138237455</c:v>
                </c:pt>
                <c:pt idx="9568">
                  <c:v>7.1108421280523011</c:v>
                </c:pt>
                <c:pt idx="9569">
                  <c:v>6.2393408687550664</c:v>
                </c:pt>
                <c:pt idx="9570">
                  <c:v>13.379161484858221</c:v>
                </c:pt>
                <c:pt idx="9573">
                  <c:v>17.613879574410152</c:v>
                </c:pt>
                <c:pt idx="9574">
                  <c:v>25.8509740565888</c:v>
                </c:pt>
                <c:pt idx="9575">
                  <c:v>6.2827725922850295</c:v>
                </c:pt>
                <c:pt idx="9576">
                  <c:v>16.043207536231556</c:v>
                </c:pt>
                <c:pt idx="9577">
                  <c:v>20.988632697678959</c:v>
                </c:pt>
                <c:pt idx="9580">
                  <c:v>4.2833081208161063</c:v>
                </c:pt>
                <c:pt idx="9589">
                  <c:v>21.316129846192457</c:v>
                </c:pt>
                <c:pt idx="9598">
                  <c:v>21.330145586149289</c:v>
                </c:pt>
                <c:pt idx="9602">
                  <c:v>8.9019029262156231</c:v>
                </c:pt>
                <c:pt idx="9604">
                  <c:v>11.773577792762412</c:v>
                </c:pt>
                <c:pt idx="9605">
                  <c:v>26.832407138661868</c:v>
                </c:pt>
                <c:pt idx="9606">
                  <c:v>18.157114115260971</c:v>
                </c:pt>
                <c:pt idx="9609">
                  <c:v>15.25081294576855</c:v>
                </c:pt>
                <c:pt idx="9610">
                  <c:v>0.43829015441301711</c:v>
                </c:pt>
                <c:pt idx="9611">
                  <c:v>5.2832330450944198</c:v>
                </c:pt>
                <c:pt idx="9612">
                  <c:v>7.0217472598207893</c:v>
                </c:pt>
                <c:pt idx="9613">
                  <c:v>15.8255649018183</c:v>
                </c:pt>
                <c:pt idx="9614">
                  <c:v>8.3699289420063945</c:v>
                </c:pt>
                <c:pt idx="9615">
                  <c:v>12.578783709855152</c:v>
                </c:pt>
                <c:pt idx="9616">
                  <c:v>19.277317230476719</c:v>
                </c:pt>
                <c:pt idx="9617">
                  <c:v>22.679938577318779</c:v>
                </c:pt>
                <c:pt idx="9618">
                  <c:v>14.744077640000148</c:v>
                </c:pt>
                <c:pt idx="9627">
                  <c:v>17.589921679332335</c:v>
                </c:pt>
                <c:pt idx="9629">
                  <c:v>23.40174511291394</c:v>
                </c:pt>
                <c:pt idx="9631">
                  <c:v>16.696716851425265</c:v>
                </c:pt>
                <c:pt idx="9632">
                  <c:v>9.9686269170592396</c:v>
                </c:pt>
                <c:pt idx="9633">
                  <c:v>18.126048318459841</c:v>
                </c:pt>
                <c:pt idx="9634">
                  <c:v>13.824195002901233</c:v>
                </c:pt>
                <c:pt idx="9636">
                  <c:v>10.267676946766787</c:v>
                </c:pt>
                <c:pt idx="9637">
                  <c:v>5.8750407570614573</c:v>
                </c:pt>
                <c:pt idx="9638">
                  <c:v>6.0329470350859671</c:v>
                </c:pt>
                <c:pt idx="9639">
                  <c:v>6.0302629708164046</c:v>
                </c:pt>
                <c:pt idx="9640">
                  <c:v>43.399745918139793</c:v>
                </c:pt>
                <c:pt idx="9641">
                  <c:v>18.027395850661129</c:v>
                </c:pt>
                <c:pt idx="9642">
                  <c:v>13.198628456617373</c:v>
                </c:pt>
                <c:pt idx="9643">
                  <c:v>13.765363304056036</c:v>
                </c:pt>
                <c:pt idx="9644">
                  <c:v>11.721753238717184</c:v>
                </c:pt>
                <c:pt idx="9645">
                  <c:v>14.531867823397832</c:v>
                </c:pt>
                <c:pt idx="9646">
                  <c:v>15.643021308791006</c:v>
                </c:pt>
                <c:pt idx="9648">
                  <c:v>18.251826216371928</c:v>
                </c:pt>
                <c:pt idx="9651">
                  <c:v>16.749220284747722</c:v>
                </c:pt>
                <c:pt idx="9657">
                  <c:v>3.6413324942935255</c:v>
                </c:pt>
                <c:pt idx="9658">
                  <c:v>23.476267685391562</c:v>
                </c:pt>
                <c:pt idx="9659">
                  <c:v>27.485083315834345</c:v>
                </c:pt>
                <c:pt idx="9660">
                  <c:v>8.393856689105144</c:v>
                </c:pt>
                <c:pt idx="9662">
                  <c:v>22.509949411445717</c:v>
                </c:pt>
                <c:pt idx="9663">
                  <c:v>21.077800214088352</c:v>
                </c:pt>
                <c:pt idx="9664">
                  <c:v>21.728656375296271</c:v>
                </c:pt>
                <c:pt idx="9666">
                  <c:v>19.706331287833926</c:v>
                </c:pt>
                <c:pt idx="9667">
                  <c:v>16.880373916986624</c:v>
                </c:pt>
                <c:pt idx="9670">
                  <c:v>23.673211924561176</c:v>
                </c:pt>
                <c:pt idx="9673">
                  <c:v>21.837659262228001</c:v>
                </c:pt>
                <c:pt idx="9677">
                  <c:v>10.683535505321059</c:v>
                </c:pt>
                <c:pt idx="9678">
                  <c:v>26.135477394099539</c:v>
                </c:pt>
                <c:pt idx="9679">
                  <c:v>11.007478246533644</c:v>
                </c:pt>
                <c:pt idx="9680">
                  <c:v>33.137576497965497</c:v>
                </c:pt>
                <c:pt idx="9682">
                  <c:v>22.612615585026202</c:v>
                </c:pt>
                <c:pt idx="9683">
                  <c:v>7.9236731151602999</c:v>
                </c:pt>
                <c:pt idx="9684">
                  <c:v>15.595906877327112</c:v>
                </c:pt>
                <c:pt idx="9685">
                  <c:v>11.433701080546124</c:v>
                </c:pt>
                <c:pt idx="9686">
                  <c:v>28.99852312955926</c:v>
                </c:pt>
                <c:pt idx="9687">
                  <c:v>8.1121945008729277</c:v>
                </c:pt>
                <c:pt idx="9688">
                  <c:v>21.841102549175229</c:v>
                </c:pt>
                <c:pt idx="9690">
                  <c:v>24.647000037165949</c:v>
                </c:pt>
                <c:pt idx="9691">
                  <c:v>13.075942644506197</c:v>
                </c:pt>
                <c:pt idx="9692">
                  <c:v>14.017234145628182</c:v>
                </c:pt>
                <c:pt idx="9695">
                  <c:v>28.021920038015079</c:v>
                </c:pt>
                <c:pt idx="9696">
                  <c:v>27.142098559930815</c:v>
                </c:pt>
                <c:pt idx="9699">
                  <c:v>24.497673820131872</c:v>
                </c:pt>
                <c:pt idx="9704">
                  <c:v>24.936576161892397</c:v>
                </c:pt>
                <c:pt idx="9705">
                  <c:v>10.210979548717123</c:v>
                </c:pt>
                <c:pt idx="9718">
                  <c:v>11.210371318891481</c:v>
                </c:pt>
                <c:pt idx="9723">
                  <c:v>15.4149600827549</c:v>
                </c:pt>
                <c:pt idx="9724">
                  <c:v>13.618175494222939</c:v>
                </c:pt>
                <c:pt idx="9725">
                  <c:v>28.868692012981604</c:v>
                </c:pt>
                <c:pt idx="9727">
                  <c:v>14.363044368876801</c:v>
                </c:pt>
                <c:pt idx="9728">
                  <c:v>4.669834268848307</c:v>
                </c:pt>
                <c:pt idx="9731">
                  <c:v>36.566317531474397</c:v>
                </c:pt>
                <c:pt idx="9735">
                  <c:v>17.928642366658281</c:v>
                </c:pt>
                <c:pt idx="9736">
                  <c:v>31.274463899028049</c:v>
                </c:pt>
                <c:pt idx="9738">
                  <c:v>20.659695215750219</c:v>
                </c:pt>
                <c:pt idx="9739">
                  <c:v>14.872598030255958</c:v>
                </c:pt>
                <c:pt idx="9740">
                  <c:v>27.851264006296557</c:v>
                </c:pt>
                <c:pt idx="9746">
                  <c:v>29.243175412142136</c:v>
                </c:pt>
                <c:pt idx="9751">
                  <c:v>24.179862742973796</c:v>
                </c:pt>
                <c:pt idx="9752">
                  <c:v>20.598859401342381</c:v>
                </c:pt>
                <c:pt idx="9753">
                  <c:v>9.4424254977687117</c:v>
                </c:pt>
                <c:pt idx="9761">
                  <c:v>66.401127711850876</c:v>
                </c:pt>
                <c:pt idx="9762">
                  <c:v>11.261593315597841</c:v>
                </c:pt>
                <c:pt idx="9765">
                  <c:v>19.41366066063431</c:v>
                </c:pt>
                <c:pt idx="9766">
                  <c:v>22.052469749471236</c:v>
                </c:pt>
                <c:pt idx="9773">
                  <c:v>15.584540274459213</c:v>
                </c:pt>
                <c:pt idx="9774">
                  <c:v>3.0692447834869445</c:v>
                </c:pt>
                <c:pt idx="9775">
                  <c:v>6.2113441262302134</c:v>
                </c:pt>
                <c:pt idx="9776">
                  <c:v>11.261017346263779</c:v>
                </c:pt>
                <c:pt idx="9777">
                  <c:v>13.959964372898382</c:v>
                </c:pt>
                <c:pt idx="9778">
                  <c:v>39.98739631859916</c:v>
                </c:pt>
                <c:pt idx="9779">
                  <c:v>7.0498499542054098</c:v>
                </c:pt>
                <c:pt idx="9780">
                  <c:v>11.212463663409695</c:v>
                </c:pt>
                <c:pt idx="9781">
                  <c:v>30.497076827678445</c:v>
                </c:pt>
                <c:pt idx="9782">
                  <c:v>5.1945924338687739</c:v>
                </c:pt>
                <c:pt idx="9783">
                  <c:v>5.6716636172894717</c:v>
                </c:pt>
                <c:pt idx="9785">
                  <c:v>4.4552129730886252</c:v>
                </c:pt>
                <c:pt idx="9786">
                  <c:v>16.655959987644238</c:v>
                </c:pt>
                <c:pt idx="9787">
                  <c:v>8.8431980919928659</c:v>
                </c:pt>
                <c:pt idx="9788">
                  <c:v>6.0022123405090539</c:v>
                </c:pt>
                <c:pt idx="9789">
                  <c:v>8.119402737884462</c:v>
                </c:pt>
                <c:pt idx="9790">
                  <c:v>10.703933074778856</c:v>
                </c:pt>
                <c:pt idx="9791">
                  <c:v>9.6772809204480996</c:v>
                </c:pt>
                <c:pt idx="9792">
                  <c:v>6.2821026407891463</c:v>
                </c:pt>
                <c:pt idx="9796">
                  <c:v>8.7199207939720118</c:v>
                </c:pt>
                <c:pt idx="9797">
                  <c:v>10.920141157123878</c:v>
                </c:pt>
                <c:pt idx="9799">
                  <c:v>7.3782192484579419</c:v>
                </c:pt>
                <c:pt idx="9800">
                  <c:v>17.502370288054284</c:v>
                </c:pt>
                <c:pt idx="9801">
                  <c:v>22.7479811693917</c:v>
                </c:pt>
                <c:pt idx="9804">
                  <c:v>8.5256985524980227</c:v>
                </c:pt>
                <c:pt idx="9805">
                  <c:v>7.7027462343089024</c:v>
                </c:pt>
                <c:pt idx="9809">
                  <c:v>33.686558149906695</c:v>
                </c:pt>
                <c:pt idx="9813">
                  <c:v>16.210498539507398</c:v>
                </c:pt>
                <c:pt idx="9814">
                  <c:v>5.8132616447264125</c:v>
                </c:pt>
                <c:pt idx="9815">
                  <c:v>17.301862382431548</c:v>
                </c:pt>
                <c:pt idx="9816">
                  <c:v>10.968178425777987</c:v>
                </c:pt>
                <c:pt idx="9817">
                  <c:v>30.199505441026169</c:v>
                </c:pt>
                <c:pt idx="9818">
                  <c:v>18.874480079459662</c:v>
                </c:pt>
                <c:pt idx="9820">
                  <c:v>15.935353175459793</c:v>
                </c:pt>
                <c:pt idx="9821">
                  <c:v>23.850995225464906</c:v>
                </c:pt>
                <c:pt idx="9823">
                  <c:v>34.765293348662937</c:v>
                </c:pt>
                <c:pt idx="9824">
                  <c:v>17.811717587466354</c:v>
                </c:pt>
                <c:pt idx="9826">
                  <c:v>54.646419927353826</c:v>
                </c:pt>
                <c:pt idx="9828">
                  <c:v>21.690177477443431</c:v>
                </c:pt>
                <c:pt idx="9831">
                  <c:v>14.062521582099652</c:v>
                </c:pt>
                <c:pt idx="9835">
                  <c:v>12.33449373448585</c:v>
                </c:pt>
                <c:pt idx="9836">
                  <c:v>15.091606326716194</c:v>
                </c:pt>
                <c:pt idx="9838">
                  <c:v>6.7772123961404365</c:v>
                </c:pt>
                <c:pt idx="9846">
                  <c:v>20.820141143105268</c:v>
                </c:pt>
                <c:pt idx="9850">
                  <c:v>16.205478538543687</c:v>
                </c:pt>
                <c:pt idx="9853">
                  <c:v>10.649257634018811</c:v>
                </c:pt>
                <c:pt idx="9860">
                  <c:v>4.5464998959262015</c:v>
                </c:pt>
                <c:pt idx="9863">
                  <c:v>19.769203000420948</c:v>
                </c:pt>
                <c:pt idx="9864">
                  <c:v>28.364457101215539</c:v>
                </c:pt>
                <c:pt idx="9865">
                  <c:v>10.251882515640515</c:v>
                </c:pt>
                <c:pt idx="9866">
                  <c:v>13.750697080144153</c:v>
                </c:pt>
                <c:pt idx="9868">
                  <c:v>10.580147520168781</c:v>
                </c:pt>
                <c:pt idx="9869">
                  <c:v>18.533988810678235</c:v>
                </c:pt>
                <c:pt idx="9870">
                  <c:v>13.786400610693317</c:v>
                </c:pt>
                <c:pt idx="9871">
                  <c:v>8.1845338821185898</c:v>
                </c:pt>
                <c:pt idx="9872">
                  <c:v>10.038403317358146</c:v>
                </c:pt>
                <c:pt idx="9873">
                  <c:v>1.8393891992774543</c:v>
                </c:pt>
                <c:pt idx="9874">
                  <c:v>18.469897787736535</c:v>
                </c:pt>
                <c:pt idx="9875">
                  <c:v>4.4116636031417098</c:v>
                </c:pt>
                <c:pt idx="9876">
                  <c:v>2.3565537992864494</c:v>
                </c:pt>
                <c:pt idx="9878">
                  <c:v>25.052797250014791</c:v>
                </c:pt>
                <c:pt idx="9879">
                  <c:v>23.049404803495968</c:v>
                </c:pt>
                <c:pt idx="9880">
                  <c:v>18.252543602643804</c:v>
                </c:pt>
                <c:pt idx="9881">
                  <c:v>21.484226740131426</c:v>
                </c:pt>
                <c:pt idx="9882">
                  <c:v>7.6353133755218465</c:v>
                </c:pt>
                <c:pt idx="9883">
                  <c:v>9.8051559132144774</c:v>
                </c:pt>
                <c:pt idx="9884">
                  <c:v>3.93419211827326</c:v>
                </c:pt>
                <c:pt idx="9887">
                  <c:v>5.003568846849614</c:v>
                </c:pt>
                <c:pt idx="9888">
                  <c:v>20.661123089214602</c:v>
                </c:pt>
                <c:pt idx="9889">
                  <c:v>11.068842748000767</c:v>
                </c:pt>
                <c:pt idx="9892">
                  <c:v>13.123006219896929</c:v>
                </c:pt>
                <c:pt idx="9894">
                  <c:v>15.459445962779025</c:v>
                </c:pt>
                <c:pt idx="9895">
                  <c:v>17.836064896193118</c:v>
                </c:pt>
                <c:pt idx="9896">
                  <c:v>24.347313448041806</c:v>
                </c:pt>
                <c:pt idx="9897">
                  <c:v>8.5863526108840542</c:v>
                </c:pt>
                <c:pt idx="9898">
                  <c:v>21.679247048989918</c:v>
                </c:pt>
                <c:pt idx="9899">
                  <c:v>11.171343982173992</c:v>
                </c:pt>
                <c:pt idx="9900">
                  <c:v>12.250264680753727</c:v>
                </c:pt>
                <c:pt idx="9901">
                  <c:v>7.7078626137204305</c:v>
                </c:pt>
                <c:pt idx="9903">
                  <c:v>4.8922644274069134</c:v>
                </c:pt>
                <c:pt idx="9905">
                  <c:v>15.644981290954659</c:v>
                </c:pt>
                <c:pt idx="9906">
                  <c:v>9.4264073068079686</c:v>
                </c:pt>
                <c:pt idx="9907">
                  <c:v>18.745326453254599</c:v>
                </c:pt>
                <c:pt idx="9908">
                  <c:v>8.477748753102448</c:v>
                </c:pt>
                <c:pt idx="9909">
                  <c:v>1.7623737719740156</c:v>
                </c:pt>
                <c:pt idx="9910">
                  <c:v>11.433588377669111</c:v>
                </c:pt>
                <c:pt idx="9911">
                  <c:v>15.131896388452287</c:v>
                </c:pt>
                <c:pt idx="9913">
                  <c:v>10.086253611711371</c:v>
                </c:pt>
                <c:pt idx="9914">
                  <c:v>14.143947175225167</c:v>
                </c:pt>
                <c:pt idx="9916">
                  <c:v>10.445449173879258</c:v>
                </c:pt>
                <c:pt idx="9918">
                  <c:v>18.73608770104185</c:v>
                </c:pt>
                <c:pt idx="9919">
                  <c:v>17.581095058552968</c:v>
                </c:pt>
                <c:pt idx="9920">
                  <c:v>12.450950824843339</c:v>
                </c:pt>
                <c:pt idx="9921">
                  <c:v>10.333724046142184</c:v>
                </c:pt>
                <c:pt idx="9922">
                  <c:v>6.8668774779936008</c:v>
                </c:pt>
                <c:pt idx="9923">
                  <c:v>3.4235101033719677</c:v>
                </c:pt>
                <c:pt idx="9931">
                  <c:v>22.23031847820819</c:v>
                </c:pt>
                <c:pt idx="9932">
                  <c:v>10.570374554049927</c:v>
                </c:pt>
                <c:pt idx="9933">
                  <c:v>10.056505020122557</c:v>
                </c:pt>
                <c:pt idx="9936">
                  <c:v>4.3174787467864562</c:v>
                </c:pt>
                <c:pt idx="9939">
                  <c:v>24.080863019570817</c:v>
                </c:pt>
                <c:pt idx="9940">
                  <c:v>9.6904497928431947</c:v>
                </c:pt>
                <c:pt idx="9944">
                  <c:v>5.2996988236120206</c:v>
                </c:pt>
                <c:pt idx="9945">
                  <c:v>18.235028565848484</c:v>
                </c:pt>
                <c:pt idx="9946">
                  <c:v>40.333134709031711</c:v>
                </c:pt>
                <c:pt idx="9949">
                  <c:v>30.595872160448017</c:v>
                </c:pt>
                <c:pt idx="9952">
                  <c:v>24.003898454073109</c:v>
                </c:pt>
                <c:pt idx="9953">
                  <c:v>30.264672586476344</c:v>
                </c:pt>
                <c:pt idx="9961">
                  <c:v>13.081149346262745</c:v>
                </c:pt>
                <c:pt idx="9963">
                  <c:v>7.6208281111382785</c:v>
                </c:pt>
                <c:pt idx="9964">
                  <c:v>24.521955834520959</c:v>
                </c:pt>
                <c:pt idx="9965">
                  <c:v>12.08458590743628</c:v>
                </c:pt>
                <c:pt idx="9967">
                  <c:v>2.0635084477822607</c:v>
                </c:pt>
                <c:pt idx="9969">
                  <c:v>18.127759725070064</c:v>
                </c:pt>
                <c:pt idx="9970">
                  <c:v>10.575609434270056</c:v>
                </c:pt>
                <c:pt idx="9988">
                  <c:v>9.4543022803739873</c:v>
                </c:pt>
                <c:pt idx="9990">
                  <c:v>19.765022416042331</c:v>
                </c:pt>
                <c:pt idx="9991">
                  <c:v>72.195681452232378</c:v>
                </c:pt>
                <c:pt idx="9994">
                  <c:v>55.081685827974944</c:v>
                </c:pt>
                <c:pt idx="9995">
                  <c:v>21.314674476727021</c:v>
                </c:pt>
                <c:pt idx="9996">
                  <c:v>25.471995731504176</c:v>
                </c:pt>
                <c:pt idx="9997">
                  <c:v>15.310467597821781</c:v>
                </c:pt>
                <c:pt idx="9999">
                  <c:v>10.227160845954364</c:v>
                </c:pt>
                <c:pt idx="10000">
                  <c:v>27.498666736118928</c:v>
                </c:pt>
                <c:pt idx="10002">
                  <c:v>28.21912713589483</c:v>
                </c:pt>
                <c:pt idx="10003">
                  <c:v>7.604022942406802</c:v>
                </c:pt>
                <c:pt idx="10006">
                  <c:v>7.610208518429336</c:v>
                </c:pt>
                <c:pt idx="10007">
                  <c:v>7.2325898916076561</c:v>
                </c:pt>
                <c:pt idx="10009">
                  <c:v>12.086639542379714</c:v>
                </c:pt>
                <c:pt idx="10011">
                  <c:v>14.586850938524822</c:v>
                </c:pt>
                <c:pt idx="10012">
                  <c:v>39.277814112892159</c:v>
                </c:pt>
                <c:pt idx="10013">
                  <c:v>8.262159776775702</c:v>
                </c:pt>
                <c:pt idx="10014">
                  <c:v>14.830332886060985</c:v>
                </c:pt>
                <c:pt idx="10015">
                  <c:v>21.175718658972688</c:v>
                </c:pt>
                <c:pt idx="10016">
                  <c:v>12.824799281035649</c:v>
                </c:pt>
                <c:pt idx="10017">
                  <c:v>25.432427141414475</c:v>
                </c:pt>
                <c:pt idx="10018">
                  <c:v>15.915079486292457</c:v>
                </c:pt>
                <c:pt idx="10019">
                  <c:v>11.065779301521218</c:v>
                </c:pt>
                <c:pt idx="10020">
                  <c:v>17.48208750998327</c:v>
                </c:pt>
                <c:pt idx="10021">
                  <c:v>4.7279903720885006</c:v>
                </c:pt>
                <c:pt idx="10022">
                  <c:v>26.95128342436508</c:v>
                </c:pt>
                <c:pt idx="10023">
                  <c:v>3.2137191321990453</c:v>
                </c:pt>
                <c:pt idx="10028">
                  <c:v>14.171549824437649</c:v>
                </c:pt>
                <c:pt idx="10030">
                  <c:v>14.242259310846981</c:v>
                </c:pt>
                <c:pt idx="10033">
                  <c:v>16.185651223215839</c:v>
                </c:pt>
                <c:pt idx="10035">
                  <c:v>10.735235913808888</c:v>
                </c:pt>
                <c:pt idx="10036">
                  <c:v>7.5864330574023819</c:v>
                </c:pt>
                <c:pt idx="10037">
                  <c:v>7.2888270607130181</c:v>
                </c:pt>
                <c:pt idx="10038">
                  <c:v>9.0835107582700516</c:v>
                </c:pt>
                <c:pt idx="10039">
                  <c:v>10.287947520607183</c:v>
                </c:pt>
                <c:pt idx="10040">
                  <c:v>4.9175220947126448</c:v>
                </c:pt>
                <c:pt idx="10041">
                  <c:v>22.739936568374205</c:v>
                </c:pt>
                <c:pt idx="10044">
                  <c:v>13.776288514292348</c:v>
                </c:pt>
                <c:pt idx="10046">
                  <c:v>23.083862881552061</c:v>
                </c:pt>
                <c:pt idx="10047">
                  <c:v>27.478384064071616</c:v>
                </c:pt>
                <c:pt idx="10048">
                  <c:v>16.458275220745396</c:v>
                </c:pt>
                <c:pt idx="10051">
                  <c:v>24.104873103616818</c:v>
                </c:pt>
                <c:pt idx="10054">
                  <c:v>41.811336904382749</c:v>
                </c:pt>
                <c:pt idx="10055">
                  <c:v>10.25118878782904</c:v>
                </c:pt>
                <c:pt idx="10056">
                  <c:v>22.925691779096763</c:v>
                </c:pt>
                <c:pt idx="10057">
                  <c:v>7.0536338496411677</c:v>
                </c:pt>
                <c:pt idx="10058">
                  <c:v>6.6123891063923637</c:v>
                </c:pt>
                <c:pt idx="10061">
                  <c:v>12.939780154730501</c:v>
                </c:pt>
                <c:pt idx="10063">
                  <c:v>13.232735316367059</c:v>
                </c:pt>
                <c:pt idx="10064">
                  <c:v>22.181941847288495</c:v>
                </c:pt>
                <c:pt idx="10066">
                  <c:v>5.0583409100447474</c:v>
                </c:pt>
                <c:pt idx="10067">
                  <c:v>13.162517395991552</c:v>
                </c:pt>
                <c:pt idx="10068">
                  <c:v>22.831315002271818</c:v>
                </c:pt>
                <c:pt idx="10072">
                  <c:v>10.966895829848228</c:v>
                </c:pt>
                <c:pt idx="10073">
                  <c:v>21.063849355797849</c:v>
                </c:pt>
                <c:pt idx="10074">
                  <c:v>17.640338483642694</c:v>
                </c:pt>
                <c:pt idx="10075">
                  <c:v>20.589829131614373</c:v>
                </c:pt>
                <c:pt idx="10076">
                  <c:v>33.005136611725689</c:v>
                </c:pt>
                <c:pt idx="10078">
                  <c:v>8.1118705709622798</c:v>
                </c:pt>
                <c:pt idx="10092">
                  <c:v>16.734617795432825</c:v>
                </c:pt>
                <c:pt idx="10094">
                  <c:v>9.4450866065372896</c:v>
                </c:pt>
                <c:pt idx="10095">
                  <c:v>19.950351748019113</c:v>
                </c:pt>
                <c:pt idx="10096">
                  <c:v>8.0463248452214238</c:v>
                </c:pt>
                <c:pt idx="10101">
                  <c:v>7.8421655086544559</c:v>
                </c:pt>
                <c:pt idx="10102">
                  <c:v>19.477857531895268</c:v>
                </c:pt>
                <c:pt idx="10103">
                  <c:v>10.418675562922438</c:v>
                </c:pt>
                <c:pt idx="10104">
                  <c:v>10.741818749321199</c:v>
                </c:pt>
                <c:pt idx="10106">
                  <c:v>18.497646777365777</c:v>
                </c:pt>
                <c:pt idx="10107">
                  <c:v>11.078812145440432</c:v>
                </c:pt>
                <c:pt idx="10108">
                  <c:v>22.741310503640037</c:v>
                </c:pt>
                <c:pt idx="10109">
                  <c:v>15.080613894134268</c:v>
                </c:pt>
                <c:pt idx="10110">
                  <c:v>13.346042625822616</c:v>
                </c:pt>
                <c:pt idx="10111">
                  <c:v>10.696656814595761</c:v>
                </c:pt>
                <c:pt idx="10113">
                  <c:v>19.511311918520416</c:v>
                </c:pt>
                <c:pt idx="10114">
                  <c:v>14.810532996911126</c:v>
                </c:pt>
                <c:pt idx="10115">
                  <c:v>8.5978054117015681</c:v>
                </c:pt>
                <c:pt idx="10116">
                  <c:v>9.5702391492141761</c:v>
                </c:pt>
                <c:pt idx="10117">
                  <c:v>10.227073973015555</c:v>
                </c:pt>
                <c:pt idx="10119">
                  <c:v>10.528295330665628</c:v>
                </c:pt>
                <c:pt idx="10121">
                  <c:v>20.001089168056858</c:v>
                </c:pt>
                <c:pt idx="10122">
                  <c:v>22.605892067185941</c:v>
                </c:pt>
                <c:pt idx="10126">
                  <c:v>19.888825721008647</c:v>
                </c:pt>
                <c:pt idx="10127">
                  <c:v>11.420407068981978</c:v>
                </c:pt>
                <c:pt idx="10128">
                  <c:v>12.225906279025544</c:v>
                </c:pt>
                <c:pt idx="10133">
                  <c:v>14.301540708044003</c:v>
                </c:pt>
                <c:pt idx="10134">
                  <c:v>19.990099168835247</c:v>
                </c:pt>
                <c:pt idx="10135">
                  <c:v>18.952452013941361</c:v>
                </c:pt>
                <c:pt idx="10137">
                  <c:v>17.693217024804962</c:v>
                </c:pt>
                <c:pt idx="10138">
                  <c:v>22.603700328904324</c:v>
                </c:pt>
                <c:pt idx="10141">
                  <c:v>6.7488338569563986</c:v>
                </c:pt>
                <c:pt idx="10142">
                  <c:v>12.185232081950891</c:v>
                </c:pt>
                <c:pt idx="10143">
                  <c:v>11.103356705494059</c:v>
                </c:pt>
                <c:pt idx="10144">
                  <c:v>14.588012614663729</c:v>
                </c:pt>
                <c:pt idx="10145">
                  <c:v>3.9826135807335912</c:v>
                </c:pt>
                <c:pt idx="10146">
                  <c:v>18.840980531786666</c:v>
                </c:pt>
                <c:pt idx="10147">
                  <c:v>5.7379594717213998</c:v>
                </c:pt>
                <c:pt idx="10148">
                  <c:v>15.831587759356305</c:v>
                </c:pt>
                <c:pt idx="10149">
                  <c:v>3.8856736143980815</c:v>
                </c:pt>
                <c:pt idx="10150">
                  <c:v>25.78188595703838</c:v>
                </c:pt>
                <c:pt idx="10151">
                  <c:v>20.134882136174323</c:v>
                </c:pt>
                <c:pt idx="10152">
                  <c:v>5.5977341895931616</c:v>
                </c:pt>
                <c:pt idx="10155">
                  <c:v>6.1674998389107403</c:v>
                </c:pt>
                <c:pt idx="10159">
                  <c:v>42.232781881976337</c:v>
                </c:pt>
                <c:pt idx="10160">
                  <c:v>47.919178045848476</c:v>
                </c:pt>
                <c:pt idx="10164">
                  <c:v>17.555934543098591</c:v>
                </c:pt>
                <c:pt idx="10165">
                  <c:v>11.615367203347251</c:v>
                </c:pt>
                <c:pt idx="10166">
                  <c:v>11.058513694678068</c:v>
                </c:pt>
                <c:pt idx="10167">
                  <c:v>6.6750479926278947</c:v>
                </c:pt>
                <c:pt idx="10168">
                  <c:v>16.270237876901302</c:v>
                </c:pt>
                <c:pt idx="10171">
                  <c:v>9.2121520236749923</c:v>
                </c:pt>
                <c:pt idx="10173">
                  <c:v>7.751788391039641</c:v>
                </c:pt>
                <c:pt idx="10174">
                  <c:v>2.810681723318655</c:v>
                </c:pt>
                <c:pt idx="10176">
                  <c:v>18.279587555565488</c:v>
                </c:pt>
                <c:pt idx="10177">
                  <c:v>8.1396695848795364</c:v>
                </c:pt>
                <c:pt idx="10178">
                  <c:v>12.162277603566631</c:v>
                </c:pt>
                <c:pt idx="10179">
                  <c:v>13.085985444367415</c:v>
                </c:pt>
                <c:pt idx="10181">
                  <c:v>9.0048151851787672</c:v>
                </c:pt>
                <c:pt idx="10183">
                  <c:v>22.594007380549609</c:v>
                </c:pt>
                <c:pt idx="10184">
                  <c:v>9.2669677326586992</c:v>
                </c:pt>
                <c:pt idx="10185">
                  <c:v>21.955340110809765</c:v>
                </c:pt>
                <c:pt idx="10186">
                  <c:v>3.9139371032269663</c:v>
                </c:pt>
                <c:pt idx="10188">
                  <c:v>21.429087123292824</c:v>
                </c:pt>
                <c:pt idx="10195">
                  <c:v>29.930204414535911</c:v>
                </c:pt>
                <c:pt idx="10198">
                  <c:v>20.638071728424272</c:v>
                </c:pt>
                <c:pt idx="10207">
                  <c:v>15.856158622232078</c:v>
                </c:pt>
                <c:pt idx="10211">
                  <c:v>28.55507855879776</c:v>
                </c:pt>
                <c:pt idx="10212">
                  <c:v>11.764098832041853</c:v>
                </c:pt>
                <c:pt idx="10213">
                  <c:v>32.889546290747404</c:v>
                </c:pt>
                <c:pt idx="10214">
                  <c:v>17.337602588813969</c:v>
                </c:pt>
                <c:pt idx="10215">
                  <c:v>7.0142270812033791</c:v>
                </c:pt>
                <c:pt idx="10216">
                  <c:v>11.645125594599556</c:v>
                </c:pt>
                <c:pt idx="10217">
                  <c:v>31.866608349167873</c:v>
                </c:pt>
                <c:pt idx="10218">
                  <c:v>27.746963775270789</c:v>
                </c:pt>
                <c:pt idx="10219">
                  <c:v>8.4348066449240484</c:v>
                </c:pt>
                <c:pt idx="10223">
                  <c:v>46.232561589891041</c:v>
                </c:pt>
                <c:pt idx="10224">
                  <c:v>18.811500552995824</c:v>
                </c:pt>
                <c:pt idx="10227">
                  <c:v>17.609660022969109</c:v>
                </c:pt>
                <c:pt idx="10228">
                  <c:v>19.075789969051321</c:v>
                </c:pt>
                <c:pt idx="10230">
                  <c:v>16.954684471186351</c:v>
                </c:pt>
                <c:pt idx="10231">
                  <c:v>13.135574638027617</c:v>
                </c:pt>
                <c:pt idx="10233">
                  <c:v>29.39363554335613</c:v>
                </c:pt>
                <c:pt idx="10234">
                  <c:v>4.5671238174900903</c:v>
                </c:pt>
                <c:pt idx="10236">
                  <c:v>13.399019726357606</c:v>
                </c:pt>
                <c:pt idx="10237">
                  <c:v>1.4528625801698933</c:v>
                </c:pt>
                <c:pt idx="10238">
                  <c:v>18.242401645009391</c:v>
                </c:pt>
                <c:pt idx="10239">
                  <c:v>44.954095476549796</c:v>
                </c:pt>
                <c:pt idx="10240">
                  <c:v>14.196365794978544</c:v>
                </c:pt>
                <c:pt idx="10243">
                  <c:v>20.641460571364139</c:v>
                </c:pt>
                <c:pt idx="10260">
                  <c:v>36.048787122372786</c:v>
                </c:pt>
                <c:pt idx="10262">
                  <c:v>15.670866240171868</c:v>
                </c:pt>
                <c:pt idx="10263">
                  <c:v>6.2213741280599617</c:v>
                </c:pt>
                <c:pt idx="10265">
                  <c:v>7.0358771788903329</c:v>
                </c:pt>
                <c:pt idx="10266">
                  <c:v>13.105070072969385</c:v>
                </c:pt>
                <c:pt idx="10267">
                  <c:v>8.8686280740043788</c:v>
                </c:pt>
                <c:pt idx="10269">
                  <c:v>3.490069153870059</c:v>
                </c:pt>
                <c:pt idx="10272">
                  <c:v>19.175025414567227</c:v>
                </c:pt>
                <c:pt idx="10275">
                  <c:v>11.530385679138371</c:v>
                </c:pt>
                <c:pt idx="10276">
                  <c:v>36.46580695834534</c:v>
                </c:pt>
                <c:pt idx="10277">
                  <c:v>24.576929417054405</c:v>
                </c:pt>
                <c:pt idx="10278">
                  <c:v>19.070605004070178</c:v>
                </c:pt>
                <c:pt idx="10280">
                  <c:v>13.075296134776726</c:v>
                </c:pt>
                <c:pt idx="10281">
                  <c:v>14.378288370073209</c:v>
                </c:pt>
                <c:pt idx="10283">
                  <c:v>35.810054484207569</c:v>
                </c:pt>
                <c:pt idx="10284">
                  <c:v>20.710894673224338</c:v>
                </c:pt>
                <c:pt idx="10285">
                  <c:v>7.7966592012980049</c:v>
                </c:pt>
                <c:pt idx="10288">
                  <c:v>14.578373381426136</c:v>
                </c:pt>
                <c:pt idx="10293">
                  <c:v>52.740428367716277</c:v>
                </c:pt>
                <c:pt idx="10295">
                  <c:v>10.608935590632228</c:v>
                </c:pt>
                <c:pt idx="10296">
                  <c:v>13.310675185603499</c:v>
                </c:pt>
                <c:pt idx="10298">
                  <c:v>8.7832996991766308</c:v>
                </c:pt>
                <c:pt idx="10299">
                  <c:v>16.715088970860915</c:v>
                </c:pt>
                <c:pt idx="10300">
                  <c:v>13.042355214051311</c:v>
                </c:pt>
                <c:pt idx="10301">
                  <c:v>10.84229932190301</c:v>
                </c:pt>
                <c:pt idx="10304">
                  <c:v>7.6889849081629587</c:v>
                </c:pt>
                <c:pt idx="10305">
                  <c:v>9.8876928843855367</c:v>
                </c:pt>
                <c:pt idx="10306">
                  <c:v>16.375676655191381</c:v>
                </c:pt>
                <c:pt idx="10307">
                  <c:v>9.9800947580984314</c:v>
                </c:pt>
                <c:pt idx="10310">
                  <c:v>13.074112214461497</c:v>
                </c:pt>
                <c:pt idx="10311">
                  <c:v>7.9451023553433568</c:v>
                </c:pt>
                <c:pt idx="10312">
                  <c:v>5.5903669689955215</c:v>
                </c:pt>
                <c:pt idx="10315">
                  <c:v>12.722459335155778</c:v>
                </c:pt>
                <c:pt idx="10316">
                  <c:v>17.554819314509736</c:v>
                </c:pt>
                <c:pt idx="10327">
                  <c:v>9.1268563822021793</c:v>
                </c:pt>
                <c:pt idx="10328">
                  <c:v>19.374583836343565</c:v>
                </c:pt>
                <c:pt idx="10330">
                  <c:v>57.738028027113785</c:v>
                </c:pt>
                <c:pt idx="10335">
                  <c:v>9.2176372294408093</c:v>
                </c:pt>
                <c:pt idx="10338">
                  <c:v>21.673368731294854</c:v>
                </c:pt>
                <c:pt idx="10341">
                  <c:v>3.569696623911387</c:v>
                </c:pt>
                <c:pt idx="10342">
                  <c:v>10.216101990710166</c:v>
                </c:pt>
                <c:pt idx="10346">
                  <c:v>0.12334967158150166</c:v>
                </c:pt>
                <c:pt idx="10349">
                  <c:v>25.146445414306566</c:v>
                </c:pt>
                <c:pt idx="10350">
                  <c:v>15.694788350519406</c:v>
                </c:pt>
                <c:pt idx="10351">
                  <c:v>15.495479208602362</c:v>
                </c:pt>
                <c:pt idx="10355">
                  <c:v>12.730870907663977</c:v>
                </c:pt>
                <c:pt idx="10360">
                  <c:v>13.744767364115159</c:v>
                </c:pt>
                <c:pt idx="10361">
                  <c:v>6.8336095793369678</c:v>
                </c:pt>
                <c:pt idx="10363">
                  <c:v>28.992075987241872</c:v>
                </c:pt>
                <c:pt idx="10364">
                  <c:v>16.980486290611001</c:v>
                </c:pt>
                <c:pt idx="10365">
                  <c:v>5.7945384750595821</c:v>
                </c:pt>
                <c:pt idx="10366">
                  <c:v>21.875153812772382</c:v>
                </c:pt>
                <c:pt idx="10368">
                  <c:v>18.916936388914412</c:v>
                </c:pt>
                <c:pt idx="10370">
                  <c:v>8.8600538815683532</c:v>
                </c:pt>
                <c:pt idx="10371">
                  <c:v>13.050098625293542</c:v>
                </c:pt>
                <c:pt idx="10374">
                  <c:v>24.084747452173488</c:v>
                </c:pt>
                <c:pt idx="10380">
                  <c:v>9.3170122381529694</c:v>
                </c:pt>
                <c:pt idx="10381">
                  <c:v>9.3496650232160867</c:v>
                </c:pt>
                <c:pt idx="10388">
                  <c:v>30.11921530980327</c:v>
                </c:pt>
                <c:pt idx="10389">
                  <c:v>11.129574246948813</c:v>
                </c:pt>
                <c:pt idx="10391">
                  <c:v>5.6912607792553045</c:v>
                </c:pt>
                <c:pt idx="10392">
                  <c:v>6.6888196668506126</c:v>
                </c:pt>
                <c:pt idx="10394">
                  <c:v>10.497330329147349</c:v>
                </c:pt>
                <c:pt idx="10395">
                  <c:v>9.1665727052540369</c:v>
                </c:pt>
                <c:pt idx="10396">
                  <c:v>9.1721058257786936</c:v>
                </c:pt>
                <c:pt idx="10397">
                  <c:v>10.255003077563073</c:v>
                </c:pt>
                <c:pt idx="10398">
                  <c:v>5.6516365250373601</c:v>
                </c:pt>
                <c:pt idx="10399">
                  <c:v>3.4982009451214919</c:v>
                </c:pt>
                <c:pt idx="10400">
                  <c:v>2.8853094080757611</c:v>
                </c:pt>
                <c:pt idx="10401">
                  <c:v>14.655385663894979</c:v>
                </c:pt>
                <c:pt idx="10402">
                  <c:v>10.586301731437965</c:v>
                </c:pt>
                <c:pt idx="10403">
                  <c:v>12.104868524376437</c:v>
                </c:pt>
                <c:pt idx="10405">
                  <c:v>33.247975852331905</c:v>
                </c:pt>
                <c:pt idx="10407">
                  <c:v>22.611455432121524</c:v>
                </c:pt>
                <c:pt idx="10408">
                  <c:v>11.326117860563894</c:v>
                </c:pt>
                <c:pt idx="10409">
                  <c:v>12.1699933784822</c:v>
                </c:pt>
                <c:pt idx="10412">
                  <c:v>16.349338699020972</c:v>
                </c:pt>
                <c:pt idx="10414">
                  <c:v>3.6244818209685676</c:v>
                </c:pt>
                <c:pt idx="10415">
                  <c:v>13.164736002981851</c:v>
                </c:pt>
                <c:pt idx="10416">
                  <c:v>17.113932974832682</c:v>
                </c:pt>
                <c:pt idx="10418">
                  <c:v>23.587408196747244</c:v>
                </c:pt>
                <c:pt idx="10420">
                  <c:v>12.454817851821733</c:v>
                </c:pt>
                <c:pt idx="10421">
                  <c:v>14.925717749710602</c:v>
                </c:pt>
                <c:pt idx="10422">
                  <c:v>6.6122225916791217</c:v>
                </c:pt>
                <c:pt idx="10431">
                  <c:v>12.429308065322193</c:v>
                </c:pt>
                <c:pt idx="10440">
                  <c:v>48.359848730507821</c:v>
                </c:pt>
                <c:pt idx="10445">
                  <c:v>18.646096271420628</c:v>
                </c:pt>
                <c:pt idx="10448">
                  <c:v>22.010892760007813</c:v>
                </c:pt>
                <c:pt idx="10454">
                  <c:v>11.473164893130692</c:v>
                </c:pt>
                <c:pt idx="10455">
                  <c:v>23.598079506434061</c:v>
                </c:pt>
                <c:pt idx="10456">
                  <c:v>5.2246093444189254</c:v>
                </c:pt>
                <c:pt idx="10457">
                  <c:v>22.661431618984849</c:v>
                </c:pt>
                <c:pt idx="10459">
                  <c:v>22.98791856991825</c:v>
                </c:pt>
                <c:pt idx="10461">
                  <c:v>37.646138007098315</c:v>
                </c:pt>
                <c:pt idx="10464">
                  <c:v>5.1096066923282804</c:v>
                </c:pt>
                <c:pt idx="10465">
                  <c:v>13.500164117888772</c:v>
                </c:pt>
                <c:pt idx="10466">
                  <c:v>17.171271811140681</c:v>
                </c:pt>
                <c:pt idx="10467">
                  <c:v>10.765315003579696</c:v>
                </c:pt>
                <c:pt idx="10468">
                  <c:v>19.557608633651881</c:v>
                </c:pt>
                <c:pt idx="10469">
                  <c:v>15.765442833429397</c:v>
                </c:pt>
                <c:pt idx="10472">
                  <c:v>29.137696025919674</c:v>
                </c:pt>
                <c:pt idx="10474">
                  <c:v>16.461121121696802</c:v>
                </c:pt>
                <c:pt idx="10476">
                  <c:v>23.052194344145729</c:v>
                </c:pt>
                <c:pt idx="10477">
                  <c:v>17.094276296444168</c:v>
                </c:pt>
                <c:pt idx="10478">
                  <c:v>14.003914467356909</c:v>
                </c:pt>
                <c:pt idx="10479">
                  <c:v>17.680523510971597</c:v>
                </c:pt>
                <c:pt idx="10481">
                  <c:v>16.700023669809504</c:v>
                </c:pt>
                <c:pt idx="10484">
                  <c:v>25.341334580085352</c:v>
                </c:pt>
                <c:pt idx="10485">
                  <c:v>13.989263765595123</c:v>
                </c:pt>
                <c:pt idx="10486">
                  <c:v>21.506898450899538</c:v>
                </c:pt>
                <c:pt idx="10489">
                  <c:v>8.1423431128776276</c:v>
                </c:pt>
                <c:pt idx="10493">
                  <c:v>20.9726507379191</c:v>
                </c:pt>
                <c:pt idx="10496">
                  <c:v>25.882378386250014</c:v>
                </c:pt>
                <c:pt idx="10497">
                  <c:v>25.196219956565386</c:v>
                </c:pt>
                <c:pt idx="10503">
                  <c:v>10.954709115699886</c:v>
                </c:pt>
                <c:pt idx="10504">
                  <c:v>23.98224582058009</c:v>
                </c:pt>
                <c:pt idx="10506">
                  <c:v>6.1615435132564587</c:v>
                </c:pt>
                <c:pt idx="10508">
                  <c:v>18.439429014250244</c:v>
                </c:pt>
                <c:pt idx="10510">
                  <c:v>20.989537966238871</c:v>
                </c:pt>
                <c:pt idx="10514">
                  <c:v>39.997134986890643</c:v>
                </c:pt>
                <c:pt idx="10518">
                  <c:v>20.165527046984792</c:v>
                </c:pt>
                <c:pt idx="10519">
                  <c:v>6.5247744952997744</c:v>
                </c:pt>
                <c:pt idx="10520">
                  <c:v>20.458837302099354</c:v>
                </c:pt>
                <c:pt idx="10525">
                  <c:v>50.010081243445846</c:v>
                </c:pt>
                <c:pt idx="10529">
                  <c:v>4.0251660530286992</c:v>
                </c:pt>
                <c:pt idx="10532">
                  <c:v>21.227146846322466</c:v>
                </c:pt>
                <c:pt idx="10539">
                  <c:v>9.025731233782091</c:v>
                </c:pt>
                <c:pt idx="10540">
                  <c:v>20.706969280745408</c:v>
                </c:pt>
                <c:pt idx="10542">
                  <c:v>29.993700909521664</c:v>
                </c:pt>
                <c:pt idx="10543">
                  <c:v>11.255100338461284</c:v>
                </c:pt>
                <c:pt idx="10545">
                  <c:v>11.328719211998001</c:v>
                </c:pt>
                <c:pt idx="10547">
                  <c:v>15.243338311771842</c:v>
                </c:pt>
                <c:pt idx="10549">
                  <c:v>33.306736857850829</c:v>
                </c:pt>
                <c:pt idx="10550">
                  <c:v>13.585878739131619</c:v>
                </c:pt>
                <c:pt idx="10551">
                  <c:v>26.485443548660687</c:v>
                </c:pt>
                <c:pt idx="10552">
                  <c:v>14.913141255813848</c:v>
                </c:pt>
                <c:pt idx="10553">
                  <c:v>9.5581565007547802</c:v>
                </c:pt>
                <c:pt idx="10554">
                  <c:v>17.796211589471312</c:v>
                </c:pt>
                <c:pt idx="10559">
                  <c:v>29.35752408077451</c:v>
                </c:pt>
                <c:pt idx="10562">
                  <c:v>40.044874241451986</c:v>
                </c:pt>
                <c:pt idx="10563">
                  <c:v>9.8104276215201054</c:v>
                </c:pt>
                <c:pt idx="10564">
                  <c:v>9.5336129559564018</c:v>
                </c:pt>
                <c:pt idx="10567">
                  <c:v>8.1829028354472193</c:v>
                </c:pt>
                <c:pt idx="10569">
                  <c:v>16.780447632863162</c:v>
                </c:pt>
                <c:pt idx="10570">
                  <c:v>22.526801067984493</c:v>
                </c:pt>
                <c:pt idx="10572">
                  <c:v>10.873859792754446</c:v>
                </c:pt>
                <c:pt idx="10573">
                  <c:v>30.633807524320851</c:v>
                </c:pt>
                <c:pt idx="10574">
                  <c:v>4.7625356816598154</c:v>
                </c:pt>
                <c:pt idx="10575">
                  <c:v>15.914532041475638</c:v>
                </c:pt>
                <c:pt idx="10577">
                  <c:v>20.223900099210034</c:v>
                </c:pt>
                <c:pt idx="10578">
                  <c:v>26.069155631245465</c:v>
                </c:pt>
                <c:pt idx="10579">
                  <c:v>15.972951180469467</c:v>
                </c:pt>
                <c:pt idx="10580">
                  <c:v>11.954419188365986</c:v>
                </c:pt>
                <c:pt idx="10581">
                  <c:v>20.120803865393306</c:v>
                </c:pt>
                <c:pt idx="10583">
                  <c:v>28.289753340526012</c:v>
                </c:pt>
                <c:pt idx="10584">
                  <c:v>26.208967002992487</c:v>
                </c:pt>
                <c:pt idx="10586">
                  <c:v>24.162374177949665</c:v>
                </c:pt>
                <c:pt idx="10587">
                  <c:v>8.2581932958275441</c:v>
                </c:pt>
                <c:pt idx="10589">
                  <c:v>9.0222294579928786</c:v>
                </c:pt>
                <c:pt idx="10590">
                  <c:v>11.297603921614702</c:v>
                </c:pt>
                <c:pt idx="10591">
                  <c:v>25.296727024898825</c:v>
                </c:pt>
                <c:pt idx="10592">
                  <c:v>32.676083033686623</c:v>
                </c:pt>
                <c:pt idx="10593">
                  <c:v>9.0476112152876151</c:v>
                </c:pt>
                <c:pt idx="10594">
                  <c:v>24.598215396007554</c:v>
                </c:pt>
                <c:pt idx="10595">
                  <c:v>21.092337758451716</c:v>
                </c:pt>
                <c:pt idx="10596">
                  <c:v>10.294373787194964</c:v>
                </c:pt>
                <c:pt idx="10599">
                  <c:v>14.086254958915982</c:v>
                </c:pt>
                <c:pt idx="10600">
                  <c:v>30.965343206031683</c:v>
                </c:pt>
                <c:pt idx="10603">
                  <c:v>9.4024655157777044</c:v>
                </c:pt>
                <c:pt idx="10606">
                  <c:v>12.746150235056271</c:v>
                </c:pt>
                <c:pt idx="10607">
                  <c:v>16.053542623406749</c:v>
                </c:pt>
                <c:pt idx="10609">
                  <c:v>10.649529604307777</c:v>
                </c:pt>
                <c:pt idx="10610">
                  <c:v>8.6357732395664009</c:v>
                </c:pt>
                <c:pt idx="10615">
                  <c:v>25.858554822653147</c:v>
                </c:pt>
                <c:pt idx="10617">
                  <c:v>33.869919273714103</c:v>
                </c:pt>
                <c:pt idx="10619">
                  <c:v>15.810563405871362</c:v>
                </c:pt>
                <c:pt idx="10621">
                  <c:v>25.285002354859383</c:v>
                </c:pt>
                <c:pt idx="10628">
                  <c:v>42.237699619333767</c:v>
                </c:pt>
                <c:pt idx="10629">
                  <c:v>50.059109038523665</c:v>
                </c:pt>
                <c:pt idx="10630">
                  <c:v>25.621318329526993</c:v>
                </c:pt>
                <c:pt idx="10631">
                  <c:v>16.538147423775641</c:v>
                </c:pt>
                <c:pt idx="10639">
                  <c:v>23.245482055506002</c:v>
                </c:pt>
                <c:pt idx="10640">
                  <c:v>0.10688974834281162</c:v>
                </c:pt>
                <c:pt idx="10643">
                  <c:v>27.364910142881925</c:v>
                </c:pt>
                <c:pt idx="10645">
                  <c:v>48.344383925536569</c:v>
                </c:pt>
                <c:pt idx="10647">
                  <c:v>9.3093830354327416</c:v>
                </c:pt>
                <c:pt idx="10648">
                  <c:v>6.932424636940385</c:v>
                </c:pt>
                <c:pt idx="10650">
                  <c:v>4.8026732756916237</c:v>
                </c:pt>
                <c:pt idx="10651">
                  <c:v>15.572936343854597</c:v>
                </c:pt>
                <c:pt idx="10652">
                  <c:v>14.337400046675914</c:v>
                </c:pt>
                <c:pt idx="10654">
                  <c:v>21.379407731990398</c:v>
                </c:pt>
                <c:pt idx="10655">
                  <c:v>11.683628236131351</c:v>
                </c:pt>
                <c:pt idx="10657">
                  <c:v>10.524148749381499</c:v>
                </c:pt>
                <c:pt idx="10659">
                  <c:v>9.5733637462286563</c:v>
                </c:pt>
                <c:pt idx="10662">
                  <c:v>23.361769603527506</c:v>
                </c:pt>
                <c:pt idx="10663">
                  <c:v>13.071778852869013</c:v>
                </c:pt>
                <c:pt idx="10665">
                  <c:v>30.082027716670844</c:v>
                </c:pt>
                <c:pt idx="10666">
                  <c:v>4.0243746839675421</c:v>
                </c:pt>
                <c:pt idx="10668">
                  <c:v>6.9812066096629284</c:v>
                </c:pt>
                <c:pt idx="10669">
                  <c:v>5.8171678569875418</c:v>
                </c:pt>
                <c:pt idx="10670">
                  <c:v>20.895448300668662</c:v>
                </c:pt>
                <c:pt idx="10671">
                  <c:v>13.065344877570601</c:v>
                </c:pt>
                <c:pt idx="10672">
                  <c:v>21.340732602608188</c:v>
                </c:pt>
                <c:pt idx="10673">
                  <c:v>8.1501252240230571</c:v>
                </c:pt>
                <c:pt idx="10674">
                  <c:v>11.171473218968043</c:v>
                </c:pt>
                <c:pt idx="10675">
                  <c:v>13.020294847919736</c:v>
                </c:pt>
                <c:pt idx="10676">
                  <c:v>17.502451501821849</c:v>
                </c:pt>
                <c:pt idx="10677">
                  <c:v>9.13749920592163</c:v>
                </c:pt>
                <c:pt idx="10678">
                  <c:v>6.3952656147820823</c:v>
                </c:pt>
                <c:pt idx="10679">
                  <c:v>3.8582806877396152</c:v>
                </c:pt>
                <c:pt idx="10681">
                  <c:v>8.5298441619800318</c:v>
                </c:pt>
                <c:pt idx="10682">
                  <c:v>7.9491559430144232</c:v>
                </c:pt>
                <c:pt idx="10683">
                  <c:v>16.533304951087569</c:v>
                </c:pt>
                <c:pt idx="10684">
                  <c:v>14.161323901230782</c:v>
                </c:pt>
                <c:pt idx="10686">
                  <c:v>19.376353726157067</c:v>
                </c:pt>
                <c:pt idx="10687">
                  <c:v>7.9126019230108442</c:v>
                </c:pt>
                <c:pt idx="10688">
                  <c:v>3.0598100356433831</c:v>
                </c:pt>
                <c:pt idx="10690">
                  <c:v>8.8176241739401267</c:v>
                </c:pt>
                <c:pt idx="10691">
                  <c:v>16.141897282824804</c:v>
                </c:pt>
                <c:pt idx="10693">
                  <c:v>18.360950908348496</c:v>
                </c:pt>
                <c:pt idx="10694">
                  <c:v>3.5658888554018642</c:v>
                </c:pt>
                <c:pt idx="10695">
                  <c:v>18.586840064008385</c:v>
                </c:pt>
                <c:pt idx="10696">
                  <c:v>9.9481874004893136</c:v>
                </c:pt>
                <c:pt idx="10698">
                  <c:v>38.193631422181987</c:v>
                </c:pt>
                <c:pt idx="10700">
                  <c:v>61.87387672891834</c:v>
                </c:pt>
                <c:pt idx="10705">
                  <c:v>2.0945342263192508</c:v>
                </c:pt>
                <c:pt idx="10706">
                  <c:v>16.263870996618145</c:v>
                </c:pt>
                <c:pt idx="10714">
                  <c:v>8.749358571600137</c:v>
                </c:pt>
                <c:pt idx="10715">
                  <c:v>2.4150116352793729</c:v>
                </c:pt>
                <c:pt idx="10717">
                  <c:v>9.9905124682829971</c:v>
                </c:pt>
                <c:pt idx="10718">
                  <c:v>1.8434697427416387</c:v>
                </c:pt>
                <c:pt idx="10719">
                  <c:v>16.714475648833655</c:v>
                </c:pt>
                <c:pt idx="10720">
                  <c:v>11.529057258958424</c:v>
                </c:pt>
                <c:pt idx="10721">
                  <c:v>46.737428393813168</c:v>
                </c:pt>
                <c:pt idx="10722">
                  <c:v>49.258489165368914</c:v>
                </c:pt>
                <c:pt idx="10723">
                  <c:v>20.800661458343313</c:v>
                </c:pt>
                <c:pt idx="10724">
                  <c:v>55.762722066013524</c:v>
                </c:pt>
                <c:pt idx="10725">
                  <c:v>27.187756948835883</c:v>
                </c:pt>
                <c:pt idx="10726">
                  <c:v>19.434174082235142</c:v>
                </c:pt>
                <c:pt idx="10728">
                  <c:v>17.632745303826304</c:v>
                </c:pt>
                <c:pt idx="10729">
                  <c:v>10.734968314886066</c:v>
                </c:pt>
                <c:pt idx="10731">
                  <c:v>7.1730747210296473</c:v>
                </c:pt>
                <c:pt idx="10732">
                  <c:v>6.2639141814207999</c:v>
                </c:pt>
                <c:pt idx="10736">
                  <c:v>11.667235135367291</c:v>
                </c:pt>
                <c:pt idx="10738">
                  <c:v>8.1039602207080748</c:v>
                </c:pt>
                <c:pt idx="10739">
                  <c:v>31.870787310443543</c:v>
                </c:pt>
                <c:pt idx="10740">
                  <c:v>12.109517057074896</c:v>
                </c:pt>
                <c:pt idx="10741">
                  <c:v>7.8144394262487387</c:v>
                </c:pt>
                <c:pt idx="10742">
                  <c:v>23.015528944723158</c:v>
                </c:pt>
                <c:pt idx="10747">
                  <c:v>18.004088784757208</c:v>
                </c:pt>
                <c:pt idx="10749">
                  <c:v>15.988795828900409</c:v>
                </c:pt>
                <c:pt idx="10750">
                  <c:v>7.6169453433417704</c:v>
                </c:pt>
                <c:pt idx="10751">
                  <c:v>12.092461469551935</c:v>
                </c:pt>
                <c:pt idx="10753">
                  <c:v>9.235733643997845</c:v>
                </c:pt>
                <c:pt idx="10755">
                  <c:v>10.299318681455274</c:v>
                </c:pt>
                <c:pt idx="10756">
                  <c:v>10.97031435355508</c:v>
                </c:pt>
                <c:pt idx="10757">
                  <c:v>4.809850218542242</c:v>
                </c:pt>
                <c:pt idx="10758">
                  <c:v>3.5694414919451316</c:v>
                </c:pt>
                <c:pt idx="10759">
                  <c:v>12.896615149652927</c:v>
                </c:pt>
                <c:pt idx="10760">
                  <c:v>16.009922005346798</c:v>
                </c:pt>
                <c:pt idx="10764">
                  <c:v>11.908930816840394</c:v>
                </c:pt>
                <c:pt idx="10767">
                  <c:v>13.359702575360439</c:v>
                </c:pt>
                <c:pt idx="10768">
                  <c:v>15.259286686420861</c:v>
                </c:pt>
                <c:pt idx="10780">
                  <c:v>22.500430846318174</c:v>
                </c:pt>
                <c:pt idx="10783">
                  <c:v>13.850063272320273</c:v>
                </c:pt>
                <c:pt idx="10784">
                  <c:v>5.6158733461483124</c:v>
                </c:pt>
                <c:pt idx="10785">
                  <c:v>14.393330420827272</c:v>
                </c:pt>
                <c:pt idx="10786">
                  <c:v>3.3514170338005957</c:v>
                </c:pt>
                <c:pt idx="10787">
                  <c:v>18.070471790488902</c:v>
                </c:pt>
                <c:pt idx="10789">
                  <c:v>12.846625354810556</c:v>
                </c:pt>
                <c:pt idx="10796">
                  <c:v>2.0236532918461037</c:v>
                </c:pt>
                <c:pt idx="10797">
                  <c:v>7.5759942040289889</c:v>
                </c:pt>
                <c:pt idx="10798">
                  <c:v>9.54416062722653</c:v>
                </c:pt>
                <c:pt idx="10799">
                  <c:v>6.7518236116243093</c:v>
                </c:pt>
                <c:pt idx="10800">
                  <c:v>6.9065585859809318</c:v>
                </c:pt>
                <c:pt idx="10801">
                  <c:v>11.987061587468338</c:v>
                </c:pt>
                <c:pt idx="10803">
                  <c:v>22.629765367912746</c:v>
                </c:pt>
                <c:pt idx="10804">
                  <c:v>12.076179418034384</c:v>
                </c:pt>
                <c:pt idx="10807">
                  <c:v>5.7060178106217698</c:v>
                </c:pt>
                <c:pt idx="10808">
                  <c:v>18.248824555518496</c:v>
                </c:pt>
                <c:pt idx="10811">
                  <c:v>25.733436960941646</c:v>
                </c:pt>
                <c:pt idx="10815">
                  <c:v>15.791066580864923</c:v>
                </c:pt>
                <c:pt idx="10817">
                  <c:v>6.6341874954736442</c:v>
                </c:pt>
                <c:pt idx="10819">
                  <c:v>16.670957585453646</c:v>
                </c:pt>
                <c:pt idx="10822">
                  <c:v>11.17032956847131</c:v>
                </c:pt>
                <c:pt idx="10823">
                  <c:v>29.914204235698111</c:v>
                </c:pt>
                <c:pt idx="10824">
                  <c:v>7.8828388189586498</c:v>
                </c:pt>
                <c:pt idx="10830">
                  <c:v>38.622704090599179</c:v>
                </c:pt>
                <c:pt idx="10832">
                  <c:v>6.5969976767611707</c:v>
                </c:pt>
                <c:pt idx="10833">
                  <c:v>12.200289204190588</c:v>
                </c:pt>
                <c:pt idx="10834">
                  <c:v>23.497536665219059</c:v>
                </c:pt>
                <c:pt idx="10835">
                  <c:v>17.105609387936024</c:v>
                </c:pt>
                <c:pt idx="10848">
                  <c:v>18.253371518750317</c:v>
                </c:pt>
                <c:pt idx="10850">
                  <c:v>31.433511841514907</c:v>
                </c:pt>
                <c:pt idx="10856">
                  <c:v>27.715727175251558</c:v>
                </c:pt>
                <c:pt idx="10860">
                  <c:v>13.411485852613797</c:v>
                </c:pt>
                <c:pt idx="10861">
                  <c:v>21.303309641508573</c:v>
                </c:pt>
                <c:pt idx="10865">
                  <c:v>19.787036966961569</c:v>
                </c:pt>
                <c:pt idx="10867">
                  <c:v>15.46563669673548</c:v>
                </c:pt>
                <c:pt idx="10869">
                  <c:v>3.8584822991109178</c:v>
                </c:pt>
                <c:pt idx="10870">
                  <c:v>11.528945314048686</c:v>
                </c:pt>
                <c:pt idx="10871">
                  <c:v>8.7032946039962926</c:v>
                </c:pt>
                <c:pt idx="10872">
                  <c:v>11.167301452587632</c:v>
                </c:pt>
                <c:pt idx="10875">
                  <c:v>6.1917918542911012</c:v>
                </c:pt>
                <c:pt idx="10876">
                  <c:v>35.269030842898175</c:v>
                </c:pt>
                <c:pt idx="10877">
                  <c:v>7.3491021240903152</c:v>
                </c:pt>
                <c:pt idx="10881">
                  <c:v>13.921691462987956</c:v>
                </c:pt>
                <c:pt idx="10883">
                  <c:v>8.9815064697072966</c:v>
                </c:pt>
                <c:pt idx="10885">
                  <c:v>28.577617687804814</c:v>
                </c:pt>
                <c:pt idx="10888">
                  <c:v>6.5341334849256718</c:v>
                </c:pt>
                <c:pt idx="10889">
                  <c:v>25.827552120652197</c:v>
                </c:pt>
                <c:pt idx="10891">
                  <c:v>3.223069003664738</c:v>
                </c:pt>
                <c:pt idx="10892">
                  <c:v>10.650888907842603</c:v>
                </c:pt>
                <c:pt idx="10893">
                  <c:v>16.786066905107631</c:v>
                </c:pt>
                <c:pt idx="10895">
                  <c:v>18.613521708913819</c:v>
                </c:pt>
                <c:pt idx="10897">
                  <c:v>0.36186543110701902</c:v>
                </c:pt>
                <c:pt idx="10900">
                  <c:v>15.718587901288346</c:v>
                </c:pt>
                <c:pt idx="10901">
                  <c:v>15.587401567971604</c:v>
                </c:pt>
                <c:pt idx="10903">
                  <c:v>34.984510913916573</c:v>
                </c:pt>
                <c:pt idx="10905">
                  <c:v>14.58925690343928</c:v>
                </c:pt>
                <c:pt idx="10906">
                  <c:v>11.229746120737314</c:v>
                </c:pt>
                <c:pt idx="10907">
                  <c:v>14.213960756275243</c:v>
                </c:pt>
                <c:pt idx="10908">
                  <c:v>11.29265970757325</c:v>
                </c:pt>
                <c:pt idx="10909">
                  <c:v>18.365671858916595</c:v>
                </c:pt>
                <c:pt idx="10910">
                  <c:v>9.0583803545551795</c:v>
                </c:pt>
                <c:pt idx="10911">
                  <c:v>27.151089048174136</c:v>
                </c:pt>
                <c:pt idx="10913">
                  <c:v>16.497777110515198</c:v>
                </c:pt>
                <c:pt idx="10914">
                  <c:v>14.351344582912439</c:v>
                </c:pt>
                <c:pt idx="10915">
                  <c:v>10.448757608132798</c:v>
                </c:pt>
                <c:pt idx="10916">
                  <c:v>12.504406618207909</c:v>
                </c:pt>
                <c:pt idx="10917">
                  <c:v>2.3398922496378427</c:v>
                </c:pt>
                <c:pt idx="10920">
                  <c:v>37.350806529500716</c:v>
                </c:pt>
                <c:pt idx="10924">
                  <c:v>7.3539336913086135</c:v>
                </c:pt>
                <c:pt idx="10926">
                  <c:v>47.897917291556304</c:v>
                </c:pt>
                <c:pt idx="10928">
                  <c:v>24.119634314930494</c:v>
                </c:pt>
                <c:pt idx="10930">
                  <c:v>16.430143646240364</c:v>
                </c:pt>
                <c:pt idx="10931">
                  <c:v>23.022289549860329</c:v>
                </c:pt>
                <c:pt idx="10932">
                  <c:v>3.4002043497199055</c:v>
                </c:pt>
                <c:pt idx="10933">
                  <c:v>11.022931931961823</c:v>
                </c:pt>
                <c:pt idx="10935">
                  <c:v>13.506942879195552</c:v>
                </c:pt>
                <c:pt idx="10936">
                  <c:v>22.889630351726442</c:v>
                </c:pt>
                <c:pt idx="10937">
                  <c:v>17.034496787194232</c:v>
                </c:pt>
                <c:pt idx="10938">
                  <c:v>7.4501513020898633</c:v>
                </c:pt>
                <c:pt idx="10939">
                  <c:v>10.829313537970497</c:v>
                </c:pt>
                <c:pt idx="10942">
                  <c:v>29.505285768413238</c:v>
                </c:pt>
                <c:pt idx="10943">
                  <c:v>14.78014935273313</c:v>
                </c:pt>
                <c:pt idx="10947">
                  <c:v>11.729888471820811</c:v>
                </c:pt>
                <c:pt idx="10958">
                  <c:v>7.3438036368635871</c:v>
                </c:pt>
                <c:pt idx="10964">
                  <c:v>32.140586740604995</c:v>
                </c:pt>
                <c:pt idx="10971">
                  <c:v>10.025987017652454</c:v>
                </c:pt>
                <c:pt idx="10975">
                  <c:v>29.513884859023449</c:v>
                </c:pt>
                <c:pt idx="10979">
                  <c:v>11.266170635418995</c:v>
                </c:pt>
                <c:pt idx="10980">
                  <c:v>16.871145170510875</c:v>
                </c:pt>
                <c:pt idx="10981">
                  <c:v>49.426779729594365</c:v>
                </c:pt>
                <c:pt idx="10985">
                  <c:v>6.8336807258710772</c:v>
                </c:pt>
                <c:pt idx="10986">
                  <c:v>20.065886049496761</c:v>
                </c:pt>
                <c:pt idx="10987">
                  <c:v>7.0766483621727811</c:v>
                </c:pt>
                <c:pt idx="10988">
                  <c:v>2.3730428957246499</c:v>
                </c:pt>
                <c:pt idx="10990">
                  <c:v>6.0085283585403966</c:v>
                </c:pt>
                <c:pt idx="10991">
                  <c:v>16.17642658553444</c:v>
                </c:pt>
                <c:pt idx="10993">
                  <c:v>8.8617893269953214</c:v>
                </c:pt>
                <c:pt idx="10994">
                  <c:v>7.2406179065097458</c:v>
                </c:pt>
                <c:pt idx="10999">
                  <c:v>13.787492933425005</c:v>
                </c:pt>
                <c:pt idx="11000">
                  <c:v>21.967279505676267</c:v>
                </c:pt>
                <c:pt idx="11001">
                  <c:v>12.82443794576899</c:v>
                </c:pt>
                <c:pt idx="11004">
                  <c:v>18.006136875113341</c:v>
                </c:pt>
                <c:pt idx="11005">
                  <c:v>8.8449342192453635</c:v>
                </c:pt>
                <c:pt idx="11006">
                  <c:v>9.215913363711655</c:v>
                </c:pt>
                <c:pt idx="11007">
                  <c:v>31.061005123031372</c:v>
                </c:pt>
                <c:pt idx="11008">
                  <c:v>19.742365954974073</c:v>
                </c:pt>
                <c:pt idx="11009">
                  <c:v>44.588228184180579</c:v>
                </c:pt>
                <c:pt idx="11017">
                  <c:v>66.020101120249848</c:v>
                </c:pt>
                <c:pt idx="11026">
                  <c:v>19.479316521478935</c:v>
                </c:pt>
                <c:pt idx="11034">
                  <c:v>15.790867422888885</c:v>
                </c:pt>
                <c:pt idx="11036">
                  <c:v>1.9407193780795955</c:v>
                </c:pt>
                <c:pt idx="11044">
                  <c:v>5.1502283497137942</c:v>
                </c:pt>
                <c:pt idx="11046">
                  <c:v>13.413535901493976</c:v>
                </c:pt>
                <c:pt idx="11047">
                  <c:v>23.757582881567568</c:v>
                </c:pt>
                <c:pt idx="11049">
                  <c:v>16.588052506194444</c:v>
                </c:pt>
                <c:pt idx="11050">
                  <c:v>16.105361047670044</c:v>
                </c:pt>
                <c:pt idx="11052">
                  <c:v>13.774801013252597</c:v>
                </c:pt>
                <c:pt idx="11053">
                  <c:v>20.134604322621843</c:v>
                </c:pt>
                <c:pt idx="11054">
                  <c:v>19.949601933516291</c:v>
                </c:pt>
                <c:pt idx="11055">
                  <c:v>1.3833445409763394</c:v>
                </c:pt>
                <c:pt idx="11056">
                  <c:v>21.290199130127423</c:v>
                </c:pt>
                <c:pt idx="11057">
                  <c:v>17.990928788334735</c:v>
                </c:pt>
                <c:pt idx="11058">
                  <c:v>0.45726881460532015</c:v>
                </c:pt>
                <c:pt idx="11062">
                  <c:v>17.677204339706655</c:v>
                </c:pt>
                <c:pt idx="11063">
                  <c:v>36.66417434919564</c:v>
                </c:pt>
                <c:pt idx="11064">
                  <c:v>8.4304594208423715</c:v>
                </c:pt>
                <c:pt idx="11065">
                  <c:v>18.594337287406084</c:v>
                </c:pt>
                <c:pt idx="11066">
                  <c:v>29.476492291597999</c:v>
                </c:pt>
                <c:pt idx="11067">
                  <c:v>10.493528930421082</c:v>
                </c:pt>
                <c:pt idx="11070">
                  <c:v>21.863672719415938</c:v>
                </c:pt>
                <c:pt idx="11072">
                  <c:v>14.676532250407604</c:v>
                </c:pt>
                <c:pt idx="11073">
                  <c:v>18.040773111084523</c:v>
                </c:pt>
                <c:pt idx="11076">
                  <c:v>10.803228761387498</c:v>
                </c:pt>
                <c:pt idx="11080">
                  <c:v>37.878038353653068</c:v>
                </c:pt>
                <c:pt idx="11087">
                  <c:v>43.69460152360778</c:v>
                </c:pt>
                <c:pt idx="11088">
                  <c:v>25.842792493966066</c:v>
                </c:pt>
                <c:pt idx="11090">
                  <c:v>11.07620691803333</c:v>
                </c:pt>
                <c:pt idx="11091">
                  <c:v>23.12790923924161</c:v>
                </c:pt>
                <c:pt idx="11096">
                  <c:v>10.634059471811966</c:v>
                </c:pt>
                <c:pt idx="11101">
                  <c:v>15.589770476975707</c:v>
                </c:pt>
                <c:pt idx="11104">
                  <c:v>9.8736037693555971</c:v>
                </c:pt>
                <c:pt idx="11110">
                  <c:v>35.42780979865757</c:v>
                </c:pt>
                <c:pt idx="11111">
                  <c:v>1.8515226374086182</c:v>
                </c:pt>
                <c:pt idx="11113">
                  <c:v>16.74614377835449</c:v>
                </c:pt>
                <c:pt idx="11116">
                  <c:v>21.581351033352949</c:v>
                </c:pt>
                <c:pt idx="11120">
                  <c:v>14.164126116446504</c:v>
                </c:pt>
                <c:pt idx="11121">
                  <c:v>21.134865309184018</c:v>
                </c:pt>
                <c:pt idx="11122">
                  <c:v>14.695698679759769</c:v>
                </c:pt>
                <c:pt idx="11123">
                  <c:v>38.896822913794161</c:v>
                </c:pt>
                <c:pt idx="11124">
                  <c:v>13.040981406093923</c:v>
                </c:pt>
                <c:pt idx="11125">
                  <c:v>12.528087873671176</c:v>
                </c:pt>
                <c:pt idx="11126">
                  <c:v>12.683862466476489</c:v>
                </c:pt>
                <c:pt idx="11127">
                  <c:v>11.347992412851326</c:v>
                </c:pt>
                <c:pt idx="11128">
                  <c:v>22.010305738498804</c:v>
                </c:pt>
                <c:pt idx="11129">
                  <c:v>8.5223978017075179</c:v>
                </c:pt>
                <c:pt idx="11130">
                  <c:v>12.405720697874777</c:v>
                </c:pt>
                <c:pt idx="11131">
                  <c:v>20.70002966231803</c:v>
                </c:pt>
                <c:pt idx="11133">
                  <c:v>19.600161289199271</c:v>
                </c:pt>
                <c:pt idx="11134">
                  <c:v>19.132772420891751</c:v>
                </c:pt>
                <c:pt idx="11135">
                  <c:v>21.730587740812286</c:v>
                </c:pt>
                <c:pt idx="11143">
                  <c:v>14.485007752570905</c:v>
                </c:pt>
                <c:pt idx="11144">
                  <c:v>17.937451436569152</c:v>
                </c:pt>
                <c:pt idx="11145">
                  <c:v>80.284776841793587</c:v>
                </c:pt>
                <c:pt idx="11148">
                  <c:v>13.232986163059882</c:v>
                </c:pt>
                <c:pt idx="11149">
                  <c:v>8.7338317780003027</c:v>
                </c:pt>
                <c:pt idx="11150">
                  <c:v>8.5325540104109638</c:v>
                </c:pt>
                <c:pt idx="11151">
                  <c:v>13.441445249673817</c:v>
                </c:pt>
                <c:pt idx="11154">
                  <c:v>7.4221751516114427</c:v>
                </c:pt>
                <c:pt idx="11155">
                  <c:v>9.9708516342599953</c:v>
                </c:pt>
                <c:pt idx="11156">
                  <c:v>11.528642361359323</c:v>
                </c:pt>
                <c:pt idx="11157">
                  <c:v>13.825672050971866</c:v>
                </c:pt>
                <c:pt idx="11158">
                  <c:v>46.413209107454762</c:v>
                </c:pt>
                <c:pt idx="11162">
                  <c:v>16.833950331171316</c:v>
                </c:pt>
                <c:pt idx="11166">
                  <c:v>8.8307915512436495</c:v>
                </c:pt>
                <c:pt idx="11167">
                  <c:v>11.27016501658221</c:v>
                </c:pt>
                <c:pt idx="11168">
                  <c:v>0.10972028562125458</c:v>
                </c:pt>
                <c:pt idx="11170">
                  <c:v>5.2872393279895826</c:v>
                </c:pt>
                <c:pt idx="11171">
                  <c:v>14.920620574552917</c:v>
                </c:pt>
                <c:pt idx="11172">
                  <c:v>19.44860531960466</c:v>
                </c:pt>
                <c:pt idx="11173">
                  <c:v>10.840930880098865</c:v>
                </c:pt>
                <c:pt idx="11175">
                  <c:v>7.1190592496802623</c:v>
                </c:pt>
                <c:pt idx="11176">
                  <c:v>6.2197292534740853</c:v>
                </c:pt>
                <c:pt idx="11177">
                  <c:v>16.742332801962014</c:v>
                </c:pt>
                <c:pt idx="11178">
                  <c:v>32.477336707970942</c:v>
                </c:pt>
                <c:pt idx="11180">
                  <c:v>22.159054595742145</c:v>
                </c:pt>
                <c:pt idx="11182">
                  <c:v>12.023729804084514</c:v>
                </c:pt>
                <c:pt idx="11183">
                  <c:v>1.1014662450738189</c:v>
                </c:pt>
                <c:pt idx="11184">
                  <c:v>2.1730691189742841</c:v>
                </c:pt>
                <c:pt idx="11185">
                  <c:v>24.465361423302227</c:v>
                </c:pt>
                <c:pt idx="11186">
                  <c:v>15.966509744049542</c:v>
                </c:pt>
                <c:pt idx="11187">
                  <c:v>31.150149234608421</c:v>
                </c:pt>
                <c:pt idx="11188">
                  <c:v>6.1424457193833168</c:v>
                </c:pt>
                <c:pt idx="11189">
                  <c:v>11.555768876443354</c:v>
                </c:pt>
                <c:pt idx="11190">
                  <c:v>16.874714862291132</c:v>
                </c:pt>
                <c:pt idx="11192">
                  <c:v>13.093754473725088</c:v>
                </c:pt>
                <c:pt idx="11194">
                  <c:v>25.83577797596492</c:v>
                </c:pt>
                <c:pt idx="11196">
                  <c:v>8.2279038957164019</c:v>
                </c:pt>
                <c:pt idx="11198">
                  <c:v>10.324107917157427</c:v>
                </c:pt>
                <c:pt idx="11199">
                  <c:v>4.353426828733391</c:v>
                </c:pt>
                <c:pt idx="11200">
                  <c:v>19.692944384598587</c:v>
                </c:pt>
                <c:pt idx="11203">
                  <c:v>16.263540829606573</c:v>
                </c:pt>
                <c:pt idx="11204">
                  <c:v>15.65435604048608</c:v>
                </c:pt>
                <c:pt idx="11208">
                  <c:v>14.882998144529786</c:v>
                </c:pt>
                <c:pt idx="11222">
                  <c:v>18.798257085255287</c:v>
                </c:pt>
                <c:pt idx="11227">
                  <c:v>25.891082339023747</c:v>
                </c:pt>
                <c:pt idx="11231">
                  <c:v>12.302360295612216</c:v>
                </c:pt>
                <c:pt idx="11238">
                  <c:v>11.069331137583944</c:v>
                </c:pt>
                <c:pt idx="11240">
                  <c:v>11.904540442836286</c:v>
                </c:pt>
                <c:pt idx="11241">
                  <c:v>15.848848468434346</c:v>
                </c:pt>
                <c:pt idx="11242">
                  <c:v>12.860213290451423</c:v>
                </c:pt>
                <c:pt idx="11244">
                  <c:v>12.489959352425586</c:v>
                </c:pt>
                <c:pt idx="11245">
                  <c:v>11.554220868594863</c:v>
                </c:pt>
                <c:pt idx="11246">
                  <c:v>4.7435084926111362</c:v>
                </c:pt>
                <c:pt idx="11247">
                  <c:v>29.137827356899404</c:v>
                </c:pt>
                <c:pt idx="11250">
                  <c:v>25.467203768527575</c:v>
                </c:pt>
                <c:pt idx="11253">
                  <c:v>20.778285267982866</c:v>
                </c:pt>
                <c:pt idx="11254">
                  <c:v>6.8414075779050485</c:v>
                </c:pt>
                <c:pt idx="11255">
                  <c:v>21.731749609841629</c:v>
                </c:pt>
                <c:pt idx="11257">
                  <c:v>24.077401118161351</c:v>
                </c:pt>
                <c:pt idx="11259">
                  <c:v>5.7243030387675988</c:v>
                </c:pt>
                <c:pt idx="11260">
                  <c:v>9.9688658023996251</c:v>
                </c:pt>
                <c:pt idx="11262">
                  <c:v>7.1324850628370173</c:v>
                </c:pt>
                <c:pt idx="11263">
                  <c:v>2.9224062563671565</c:v>
                </c:pt>
                <c:pt idx="11264">
                  <c:v>18.419951824485125</c:v>
                </c:pt>
                <c:pt idx="11265">
                  <c:v>9.9841674492590542</c:v>
                </c:pt>
                <c:pt idx="11266">
                  <c:v>6.9663205977552378</c:v>
                </c:pt>
                <c:pt idx="11267">
                  <c:v>13.514974525927745</c:v>
                </c:pt>
                <c:pt idx="11268">
                  <c:v>14.126839379542208</c:v>
                </c:pt>
                <c:pt idx="11269">
                  <c:v>12.656706154936725</c:v>
                </c:pt>
                <c:pt idx="11270">
                  <c:v>18.698169541816469</c:v>
                </c:pt>
                <c:pt idx="11271">
                  <c:v>8.207232567419112</c:v>
                </c:pt>
                <c:pt idx="11272">
                  <c:v>8.7356678328327106</c:v>
                </c:pt>
                <c:pt idx="11273">
                  <c:v>11.287670745507354</c:v>
                </c:pt>
                <c:pt idx="11275">
                  <c:v>11.350480326367789</c:v>
                </c:pt>
                <c:pt idx="11277">
                  <c:v>21.767621270955541</c:v>
                </c:pt>
                <c:pt idx="11281">
                  <c:v>8.5483036322902475</c:v>
                </c:pt>
                <c:pt idx="11285">
                  <c:v>11.033128778440775</c:v>
                </c:pt>
                <c:pt idx="11298">
                  <c:v>15.73415787565221</c:v>
                </c:pt>
                <c:pt idx="11299">
                  <c:v>12.494374281717832</c:v>
                </c:pt>
                <c:pt idx="11300">
                  <c:v>12.92617847488717</c:v>
                </c:pt>
                <c:pt idx="11301">
                  <c:v>39.719354062357432</c:v>
                </c:pt>
                <c:pt idx="11302">
                  <c:v>9.0051548569939044</c:v>
                </c:pt>
                <c:pt idx="11304">
                  <c:v>7.4864947328719804</c:v>
                </c:pt>
                <c:pt idx="11305">
                  <c:v>21.211102773495011</c:v>
                </c:pt>
                <c:pt idx="11306">
                  <c:v>9.1823633155346887</c:v>
                </c:pt>
                <c:pt idx="11308">
                  <c:v>15.364189020942117</c:v>
                </c:pt>
                <c:pt idx="11309">
                  <c:v>12.764340228537177</c:v>
                </c:pt>
                <c:pt idx="11311">
                  <c:v>8.9958872041782012</c:v>
                </c:pt>
                <c:pt idx="11312">
                  <c:v>14.103808267786958</c:v>
                </c:pt>
                <c:pt idx="11315">
                  <c:v>13.035248447239992</c:v>
                </c:pt>
                <c:pt idx="11316">
                  <c:v>13.955888638305858</c:v>
                </c:pt>
                <c:pt idx="11317">
                  <c:v>9.9203425694436849</c:v>
                </c:pt>
                <c:pt idx="11319">
                  <c:v>25.664867149782683</c:v>
                </c:pt>
                <c:pt idx="11320">
                  <c:v>22.385032994464783</c:v>
                </c:pt>
                <c:pt idx="11322">
                  <c:v>27.96360364374851</c:v>
                </c:pt>
                <c:pt idx="11323">
                  <c:v>6.1598622869579049</c:v>
                </c:pt>
                <c:pt idx="11324">
                  <c:v>11.33712193631993</c:v>
                </c:pt>
                <c:pt idx="11328">
                  <c:v>15.145362091011814</c:v>
                </c:pt>
                <c:pt idx="11330">
                  <c:v>27.701486255507252</c:v>
                </c:pt>
                <c:pt idx="11331">
                  <c:v>20.339372915857155</c:v>
                </c:pt>
                <c:pt idx="11332">
                  <c:v>7.3127223549396367</c:v>
                </c:pt>
                <c:pt idx="11334">
                  <c:v>46.537241706671821</c:v>
                </c:pt>
                <c:pt idx="11335">
                  <c:v>32.36329573927619</c:v>
                </c:pt>
                <c:pt idx="11336">
                  <c:v>5.668883981138519</c:v>
                </c:pt>
                <c:pt idx="11337">
                  <c:v>5.6634988406207993</c:v>
                </c:pt>
                <c:pt idx="11338">
                  <c:v>17.005268758252289</c:v>
                </c:pt>
                <c:pt idx="11340">
                  <c:v>22.591960872690468</c:v>
                </c:pt>
                <c:pt idx="11341">
                  <c:v>10.711071790847521</c:v>
                </c:pt>
                <c:pt idx="11345">
                  <c:v>15.680213833885926</c:v>
                </c:pt>
                <c:pt idx="11346">
                  <c:v>1.7307801433743477</c:v>
                </c:pt>
                <c:pt idx="11347">
                  <c:v>15.603051584578109</c:v>
                </c:pt>
                <c:pt idx="11349">
                  <c:v>18.88715057941489</c:v>
                </c:pt>
                <c:pt idx="11350">
                  <c:v>9.1188835830872499</c:v>
                </c:pt>
                <c:pt idx="11351">
                  <c:v>49.229565409486241</c:v>
                </c:pt>
                <c:pt idx="11353">
                  <c:v>14.074816553011082</c:v>
                </c:pt>
                <c:pt idx="11354">
                  <c:v>16.514375013671277</c:v>
                </c:pt>
                <c:pt idx="11355">
                  <c:v>7.1071372304534046</c:v>
                </c:pt>
                <c:pt idx="11356">
                  <c:v>0.70993322120261027</c:v>
                </c:pt>
                <c:pt idx="11357">
                  <c:v>22.068905354929086</c:v>
                </c:pt>
                <c:pt idx="11358">
                  <c:v>22.38218304970701</c:v>
                </c:pt>
                <c:pt idx="11359">
                  <c:v>24.329264383979876</c:v>
                </c:pt>
                <c:pt idx="11361">
                  <c:v>12.736976388101093</c:v>
                </c:pt>
                <c:pt idx="11362">
                  <c:v>19.282907003186271</c:v>
                </c:pt>
                <c:pt idx="11364">
                  <c:v>6.9342434838168643</c:v>
                </c:pt>
                <c:pt idx="11366">
                  <c:v>3.2845963397322366</c:v>
                </c:pt>
                <c:pt idx="11367">
                  <c:v>24.190570258441962</c:v>
                </c:pt>
                <c:pt idx="11368">
                  <c:v>24.520415272045064</c:v>
                </c:pt>
                <c:pt idx="11370">
                  <c:v>55.002845749383631</c:v>
                </c:pt>
                <c:pt idx="11377">
                  <c:v>27.578950482356856</c:v>
                </c:pt>
                <c:pt idx="11380">
                  <c:v>77.131250362036184</c:v>
                </c:pt>
                <c:pt idx="11381">
                  <c:v>23.62599133561104</c:v>
                </c:pt>
                <c:pt idx="11382">
                  <c:v>6.4272177064354858</c:v>
                </c:pt>
                <c:pt idx="11384">
                  <c:v>4.2991937064441332</c:v>
                </c:pt>
                <c:pt idx="11385">
                  <c:v>30.239716711200526</c:v>
                </c:pt>
                <c:pt idx="11386">
                  <c:v>11.24191892833595</c:v>
                </c:pt>
                <c:pt idx="11387">
                  <c:v>7.4996383446810979</c:v>
                </c:pt>
                <c:pt idx="11388">
                  <c:v>5.2055125730541381</c:v>
                </c:pt>
                <c:pt idx="11390">
                  <c:v>11.767045301899078</c:v>
                </c:pt>
                <c:pt idx="11392">
                  <c:v>7.9604304064739493</c:v>
                </c:pt>
                <c:pt idx="11393">
                  <c:v>26.214937610091837</c:v>
                </c:pt>
                <c:pt idx="11394">
                  <c:v>18.350985623820321</c:v>
                </c:pt>
                <c:pt idx="11398">
                  <c:v>6.8794337936146075</c:v>
                </c:pt>
                <c:pt idx="11399">
                  <c:v>3.3036278916879929</c:v>
                </c:pt>
                <c:pt idx="11400">
                  <c:v>13.691983904812934</c:v>
                </c:pt>
                <c:pt idx="11401">
                  <c:v>12.686774558481732</c:v>
                </c:pt>
                <c:pt idx="11402">
                  <c:v>19.159648563331764</c:v>
                </c:pt>
                <c:pt idx="11403">
                  <c:v>27.715867955314849</c:v>
                </c:pt>
                <c:pt idx="11404">
                  <c:v>17.022363865331116</c:v>
                </c:pt>
                <c:pt idx="11406">
                  <c:v>6.4353246413606051</c:v>
                </c:pt>
                <c:pt idx="11407">
                  <c:v>6.9188019143364716</c:v>
                </c:pt>
                <c:pt idx="11409">
                  <c:v>2.1856206315488782</c:v>
                </c:pt>
                <c:pt idx="11410">
                  <c:v>5.1781401925187467</c:v>
                </c:pt>
                <c:pt idx="11411">
                  <c:v>14.421041359309775</c:v>
                </c:pt>
                <c:pt idx="11412">
                  <c:v>3.2279660685158134</c:v>
                </c:pt>
                <c:pt idx="11413">
                  <c:v>4.3207387540850206</c:v>
                </c:pt>
                <c:pt idx="11415">
                  <c:v>3.0144264826307539</c:v>
                </c:pt>
                <c:pt idx="11417">
                  <c:v>2.9127673329728592</c:v>
                </c:pt>
                <c:pt idx="11418">
                  <c:v>40.05088029629524</c:v>
                </c:pt>
                <c:pt idx="11419">
                  <c:v>4.3984291320289239</c:v>
                </c:pt>
                <c:pt idx="11426">
                  <c:v>20.047874690277133</c:v>
                </c:pt>
                <c:pt idx="11428">
                  <c:v>15.540000458638442</c:v>
                </c:pt>
                <c:pt idx="11429">
                  <c:v>7.3462673906724163</c:v>
                </c:pt>
                <c:pt idx="11431">
                  <c:v>56.75703605775351</c:v>
                </c:pt>
                <c:pt idx="11436">
                  <c:v>37.253860409771569</c:v>
                </c:pt>
                <c:pt idx="11442">
                  <c:v>12.920873125957783</c:v>
                </c:pt>
                <c:pt idx="11444">
                  <c:v>41.467964742827235</c:v>
                </c:pt>
                <c:pt idx="11445">
                  <c:v>8.4015255490773288</c:v>
                </c:pt>
                <c:pt idx="11446">
                  <c:v>5.2291188858715323</c:v>
                </c:pt>
                <c:pt idx="11449">
                  <c:v>17.949773727555502</c:v>
                </c:pt>
                <c:pt idx="11456">
                  <c:v>23.433610260520457</c:v>
                </c:pt>
                <c:pt idx="11457">
                  <c:v>32.199930314620545</c:v>
                </c:pt>
                <c:pt idx="11459">
                  <c:v>3.2587030751792643</c:v>
                </c:pt>
                <c:pt idx="11461">
                  <c:v>13.326004882664819</c:v>
                </c:pt>
                <c:pt idx="11462">
                  <c:v>25.404527942406251</c:v>
                </c:pt>
                <c:pt idx="11465">
                  <c:v>21.306328819198718</c:v>
                </c:pt>
                <c:pt idx="11466">
                  <c:v>56.40836700280181</c:v>
                </c:pt>
                <c:pt idx="11467">
                  <c:v>19.279865446131669</c:v>
                </c:pt>
                <c:pt idx="11468">
                  <c:v>14.811659377772408</c:v>
                </c:pt>
                <c:pt idx="11469">
                  <c:v>33.640979949723231</c:v>
                </c:pt>
                <c:pt idx="11470">
                  <c:v>24.878685402418775</c:v>
                </c:pt>
                <c:pt idx="11473">
                  <c:v>13.293427899049295</c:v>
                </c:pt>
                <c:pt idx="11474">
                  <c:v>27.079464527146129</c:v>
                </c:pt>
                <c:pt idx="11475">
                  <c:v>25.941138503159689</c:v>
                </c:pt>
                <c:pt idx="11476">
                  <c:v>16.897715085616035</c:v>
                </c:pt>
                <c:pt idx="11477">
                  <c:v>8.9664367186681293</c:v>
                </c:pt>
                <c:pt idx="11479">
                  <c:v>15.215170082583624</c:v>
                </c:pt>
                <c:pt idx="11480">
                  <c:v>2.777037337994035</c:v>
                </c:pt>
                <c:pt idx="11481">
                  <c:v>6.7645062503583278</c:v>
                </c:pt>
                <c:pt idx="11482">
                  <c:v>15.488679052878565</c:v>
                </c:pt>
                <c:pt idx="11489">
                  <c:v>9.6580948821675747</c:v>
                </c:pt>
                <c:pt idx="11490">
                  <c:v>17.843248194050485</c:v>
                </c:pt>
                <c:pt idx="11491">
                  <c:v>43.879378964638867</c:v>
                </c:pt>
                <c:pt idx="11494">
                  <c:v>30.460878497996674</c:v>
                </c:pt>
                <c:pt idx="11496">
                  <c:v>10.453103621415988</c:v>
                </c:pt>
                <c:pt idx="11497">
                  <c:v>9.0728519981426565</c:v>
                </c:pt>
                <c:pt idx="11501">
                  <c:v>5.032723488446452</c:v>
                </c:pt>
                <c:pt idx="11502">
                  <c:v>7.3889737937289031</c:v>
                </c:pt>
                <c:pt idx="11503">
                  <c:v>8.4442535171854729</c:v>
                </c:pt>
                <c:pt idx="11504">
                  <c:v>10.103762137952378</c:v>
                </c:pt>
                <c:pt idx="11505">
                  <c:v>13.32718310140536</c:v>
                </c:pt>
                <c:pt idx="11506">
                  <c:v>30.176502443384933</c:v>
                </c:pt>
                <c:pt idx="11507">
                  <c:v>10.342322085409194</c:v>
                </c:pt>
                <c:pt idx="11508">
                  <c:v>7.0504277027921596</c:v>
                </c:pt>
                <c:pt idx="11509">
                  <c:v>5.8998180148507835</c:v>
                </c:pt>
                <c:pt idx="11511">
                  <c:v>6.0670903549514126</c:v>
                </c:pt>
                <c:pt idx="11514">
                  <c:v>2.3219560709145926</c:v>
                </c:pt>
                <c:pt idx="11515">
                  <c:v>4.1288873967900246</c:v>
                </c:pt>
                <c:pt idx="11517">
                  <c:v>8.8359051040652545</c:v>
                </c:pt>
                <c:pt idx="11518">
                  <c:v>6.3865141476949789</c:v>
                </c:pt>
                <c:pt idx="11519">
                  <c:v>7.0767715621408653</c:v>
                </c:pt>
                <c:pt idx="11520">
                  <c:v>2.8296468531836756</c:v>
                </c:pt>
                <c:pt idx="11521">
                  <c:v>15.212645383149653</c:v>
                </c:pt>
                <c:pt idx="11522">
                  <c:v>23.123122069410805</c:v>
                </c:pt>
                <c:pt idx="11523">
                  <c:v>1.1225707275175743</c:v>
                </c:pt>
                <c:pt idx="11524">
                  <c:v>3.0663761714028617</c:v>
                </c:pt>
                <c:pt idx="11526">
                  <c:v>3.2473953071296129</c:v>
                </c:pt>
                <c:pt idx="11527">
                  <c:v>26.519168508360931</c:v>
                </c:pt>
                <c:pt idx="11529">
                  <c:v>11.994155515292173</c:v>
                </c:pt>
                <c:pt idx="11530">
                  <c:v>27.699763213212464</c:v>
                </c:pt>
                <c:pt idx="11531">
                  <c:v>7.449893024748568</c:v>
                </c:pt>
                <c:pt idx="11533">
                  <c:v>15.319853277038886</c:v>
                </c:pt>
                <c:pt idx="11534">
                  <c:v>5.9753079768419761</c:v>
                </c:pt>
                <c:pt idx="11535">
                  <c:v>7.0537070084139213</c:v>
                </c:pt>
                <c:pt idx="11536">
                  <c:v>4.4563784672525015</c:v>
                </c:pt>
                <c:pt idx="11537">
                  <c:v>3.969708682787437</c:v>
                </c:pt>
                <c:pt idx="11538">
                  <c:v>6.0194920963442637</c:v>
                </c:pt>
                <c:pt idx="11540">
                  <c:v>13.236567454178827</c:v>
                </c:pt>
                <c:pt idx="11541">
                  <c:v>4.1090659920924386</c:v>
                </c:pt>
                <c:pt idx="11543">
                  <c:v>2.8221757216578727</c:v>
                </c:pt>
                <c:pt idx="11544">
                  <c:v>6.8374899491978613</c:v>
                </c:pt>
                <c:pt idx="11545">
                  <c:v>5.2270315146450583</c:v>
                </c:pt>
                <c:pt idx="11547">
                  <c:v>27.005930368449711</c:v>
                </c:pt>
                <c:pt idx="11549">
                  <c:v>6.4217868177472468</c:v>
                </c:pt>
                <c:pt idx="11550">
                  <c:v>30.300777782689476</c:v>
                </c:pt>
                <c:pt idx="11551">
                  <c:v>5.8285729239125086</c:v>
                </c:pt>
                <c:pt idx="11552">
                  <c:v>4.4398834571062187</c:v>
                </c:pt>
                <c:pt idx="11553">
                  <c:v>3.7702114085411855</c:v>
                </c:pt>
                <c:pt idx="11554">
                  <c:v>21.107531037650716</c:v>
                </c:pt>
                <c:pt idx="11555">
                  <c:v>2.6390511036503241</c:v>
                </c:pt>
                <c:pt idx="11556">
                  <c:v>3.3598321663314534</c:v>
                </c:pt>
                <c:pt idx="11557">
                  <c:v>17.331589828029184</c:v>
                </c:pt>
                <c:pt idx="11558">
                  <c:v>8.9235724847624063</c:v>
                </c:pt>
                <c:pt idx="11559">
                  <c:v>2.4154508148733349</c:v>
                </c:pt>
                <c:pt idx="11561">
                  <c:v>11.156767605099676</c:v>
                </c:pt>
                <c:pt idx="11562">
                  <c:v>9.5734756505807219</c:v>
                </c:pt>
                <c:pt idx="11564">
                  <c:v>3.6677934731027797</c:v>
                </c:pt>
                <c:pt idx="11565">
                  <c:v>9.3971345510360482</c:v>
                </c:pt>
                <c:pt idx="11569">
                  <c:v>15.496651051715485</c:v>
                </c:pt>
                <c:pt idx="11570">
                  <c:v>26.11662402530736</c:v>
                </c:pt>
                <c:pt idx="11572">
                  <c:v>7.6625861481948165</c:v>
                </c:pt>
                <c:pt idx="11573">
                  <c:v>14.448969057296122</c:v>
                </c:pt>
                <c:pt idx="11575">
                  <c:v>9.4733541470798954</c:v>
                </c:pt>
                <c:pt idx="11577">
                  <c:v>11.211549573882607</c:v>
                </c:pt>
                <c:pt idx="11578">
                  <c:v>11.627694320567826</c:v>
                </c:pt>
                <c:pt idx="11579">
                  <c:v>16.520564313293313</c:v>
                </c:pt>
                <c:pt idx="11580">
                  <c:v>10.023223939521952</c:v>
                </c:pt>
                <c:pt idx="11582">
                  <c:v>12.830573179048715</c:v>
                </c:pt>
                <c:pt idx="11583">
                  <c:v>16.812338859907733</c:v>
                </c:pt>
                <c:pt idx="11584">
                  <c:v>17.87086861820049</c:v>
                </c:pt>
                <c:pt idx="11585">
                  <c:v>25.945957203542598</c:v>
                </c:pt>
                <c:pt idx="11586">
                  <c:v>6.5763067036294061</c:v>
                </c:pt>
                <c:pt idx="11588">
                  <c:v>31.248263272413084</c:v>
                </c:pt>
                <c:pt idx="11590">
                  <c:v>8.6169593257584847</c:v>
                </c:pt>
                <c:pt idx="11592">
                  <c:v>11.324869321587478</c:v>
                </c:pt>
                <c:pt idx="11593">
                  <c:v>9.6903697422906045</c:v>
                </c:pt>
                <c:pt idx="11594">
                  <c:v>8.379223282345599</c:v>
                </c:pt>
                <c:pt idx="11596">
                  <c:v>14.287095614510244</c:v>
                </c:pt>
                <c:pt idx="11598">
                  <c:v>9.6952235356859937</c:v>
                </c:pt>
                <c:pt idx="11599">
                  <c:v>21.986345494570589</c:v>
                </c:pt>
                <c:pt idx="11600">
                  <c:v>28.354296750232344</c:v>
                </c:pt>
                <c:pt idx="11605">
                  <c:v>19.974493029106096</c:v>
                </c:pt>
                <c:pt idx="11606">
                  <c:v>6.9179863700521507</c:v>
                </c:pt>
                <c:pt idx="11607">
                  <c:v>35.007092354157635</c:v>
                </c:pt>
                <c:pt idx="11608">
                  <c:v>34.284165781327054</c:v>
                </c:pt>
                <c:pt idx="11609">
                  <c:v>6.7700021174375014</c:v>
                </c:pt>
                <c:pt idx="11610">
                  <c:v>4.2652432120597963</c:v>
                </c:pt>
                <c:pt idx="11611">
                  <c:v>37.089568238086159</c:v>
                </c:pt>
                <c:pt idx="11613">
                  <c:v>13.932932214641108</c:v>
                </c:pt>
                <c:pt idx="11616">
                  <c:v>10.101284798551111</c:v>
                </c:pt>
                <c:pt idx="11617">
                  <c:v>22.490455769562669</c:v>
                </c:pt>
                <c:pt idx="11618">
                  <c:v>15.365782478842243</c:v>
                </c:pt>
                <c:pt idx="11619">
                  <c:v>13.002857198085813</c:v>
                </c:pt>
                <c:pt idx="11622">
                  <c:v>11.395010081122868</c:v>
                </c:pt>
                <c:pt idx="11625">
                  <c:v>17.690289195655122</c:v>
                </c:pt>
                <c:pt idx="11626">
                  <c:v>6.0156756884902496</c:v>
                </c:pt>
                <c:pt idx="11627">
                  <c:v>12.252745058427216</c:v>
                </c:pt>
                <c:pt idx="11628">
                  <c:v>15.621393684708574</c:v>
                </c:pt>
                <c:pt idx="11629">
                  <c:v>9.1057786837831536</c:v>
                </c:pt>
                <c:pt idx="11630">
                  <c:v>15.610451755852276</c:v>
                </c:pt>
                <c:pt idx="11631">
                  <c:v>10.872647453339258</c:v>
                </c:pt>
                <c:pt idx="11632">
                  <c:v>9.4063662846021412</c:v>
                </c:pt>
                <c:pt idx="11633">
                  <c:v>12.148477230820287</c:v>
                </c:pt>
                <c:pt idx="11634">
                  <c:v>5.1087197777279147</c:v>
                </c:pt>
                <c:pt idx="11635">
                  <c:v>13.740253067591949</c:v>
                </c:pt>
                <c:pt idx="11636">
                  <c:v>8.7059009649356511</c:v>
                </c:pt>
                <c:pt idx="11637">
                  <c:v>7.0963135180885999</c:v>
                </c:pt>
                <c:pt idx="11638">
                  <c:v>4.3851941468633262</c:v>
                </c:pt>
                <c:pt idx="11640">
                  <c:v>1.9971058645172957</c:v>
                </c:pt>
                <c:pt idx="11641">
                  <c:v>10.24634890856775</c:v>
                </c:pt>
                <c:pt idx="11642">
                  <c:v>23.764127632454354</c:v>
                </c:pt>
                <c:pt idx="11643">
                  <c:v>8.6824924940424282</c:v>
                </c:pt>
                <c:pt idx="11645">
                  <c:v>18.18319041733783</c:v>
                </c:pt>
                <c:pt idx="11646">
                  <c:v>5.9597426108554066</c:v>
                </c:pt>
                <c:pt idx="11647">
                  <c:v>8.6809811928358389</c:v>
                </c:pt>
                <c:pt idx="11648">
                  <c:v>6.680131620516006</c:v>
                </c:pt>
                <c:pt idx="11649">
                  <c:v>5.7846074510365222</c:v>
                </c:pt>
                <c:pt idx="11651">
                  <c:v>33.577867980926648</c:v>
                </c:pt>
                <c:pt idx="11653">
                  <c:v>19.368409089407322</c:v>
                </c:pt>
                <c:pt idx="11654">
                  <c:v>10.725488525012848</c:v>
                </c:pt>
                <c:pt idx="11655">
                  <c:v>30.805252816625817</c:v>
                </c:pt>
                <c:pt idx="11656">
                  <c:v>12.933630430461433</c:v>
                </c:pt>
                <c:pt idx="11657">
                  <c:v>8.1776456017809611</c:v>
                </c:pt>
                <c:pt idx="11659">
                  <c:v>3.529322794407705</c:v>
                </c:pt>
                <c:pt idx="11660">
                  <c:v>4.8603865135770663</c:v>
                </c:pt>
                <c:pt idx="11661">
                  <c:v>1.8139706221701832</c:v>
                </c:pt>
                <c:pt idx="11662">
                  <c:v>8.9998467093682155</c:v>
                </c:pt>
                <c:pt idx="11663">
                  <c:v>4.0694398502258586</c:v>
                </c:pt>
                <c:pt idx="11664">
                  <c:v>6.9424546861104481</c:v>
                </c:pt>
                <c:pt idx="11665">
                  <c:v>20.853589769814924</c:v>
                </c:pt>
                <c:pt idx="11667">
                  <c:v>3.2972261847897957</c:v>
                </c:pt>
                <c:pt idx="11668">
                  <c:v>6.8579359673633684</c:v>
                </c:pt>
                <c:pt idx="11669">
                  <c:v>9.3572047663452569</c:v>
                </c:pt>
                <c:pt idx="11670">
                  <c:v>7.7063776074806203</c:v>
                </c:pt>
                <c:pt idx="11672">
                  <c:v>3.5392624833965125</c:v>
                </c:pt>
                <c:pt idx="11673">
                  <c:v>13.229574201739879</c:v>
                </c:pt>
                <c:pt idx="11674">
                  <c:v>6.7603854513859725</c:v>
                </c:pt>
                <c:pt idx="11675">
                  <c:v>9.9014270279737406</c:v>
                </c:pt>
                <c:pt idx="11676">
                  <c:v>7.437382841656877</c:v>
                </c:pt>
                <c:pt idx="11677">
                  <c:v>7.4551090305192815</c:v>
                </c:pt>
                <c:pt idx="11678">
                  <c:v>9.2469702821773172</c:v>
                </c:pt>
                <c:pt idx="11679">
                  <c:v>9.7307026618322006</c:v>
                </c:pt>
                <c:pt idx="11680">
                  <c:v>4.5904951214708642</c:v>
                </c:pt>
                <c:pt idx="11683">
                  <c:v>9.6681430025315791</c:v>
                </c:pt>
                <c:pt idx="11684">
                  <c:v>6.5775085634975623</c:v>
                </c:pt>
                <c:pt idx="11685">
                  <c:v>10.772757742445691</c:v>
                </c:pt>
                <c:pt idx="11686">
                  <c:v>7.6730134645227031</c:v>
                </c:pt>
                <c:pt idx="11687">
                  <c:v>8.3697651466331067</c:v>
                </c:pt>
                <c:pt idx="11688">
                  <c:v>10.023891580416629</c:v>
                </c:pt>
                <c:pt idx="11690">
                  <c:v>2.3307745827195312</c:v>
                </c:pt>
                <c:pt idx="11691">
                  <c:v>9.0953050643685938</c:v>
                </c:pt>
                <c:pt idx="11692">
                  <c:v>14.056500068059426</c:v>
                </c:pt>
                <c:pt idx="11694">
                  <c:v>12.285676779171332</c:v>
                </c:pt>
                <c:pt idx="11696">
                  <c:v>14.699376330345451</c:v>
                </c:pt>
                <c:pt idx="11697">
                  <c:v>8.5016423272241468</c:v>
                </c:pt>
                <c:pt idx="11698">
                  <c:v>5.9052125336269139</c:v>
                </c:pt>
                <c:pt idx="11700">
                  <c:v>8.7543171398640798</c:v>
                </c:pt>
                <c:pt idx="11702">
                  <c:v>12.557015029386895</c:v>
                </c:pt>
                <c:pt idx="11703">
                  <c:v>6.6398057641803314</c:v>
                </c:pt>
                <c:pt idx="11704">
                  <c:v>25.940717248082478</c:v>
                </c:pt>
                <c:pt idx="11705">
                  <c:v>25.772590228285182</c:v>
                </c:pt>
                <c:pt idx="11706">
                  <c:v>45.066040451740086</c:v>
                </c:pt>
                <c:pt idx="11708">
                  <c:v>7.9722425309913376</c:v>
                </c:pt>
                <c:pt idx="11710">
                  <c:v>8.087690149698</c:v>
                </c:pt>
                <c:pt idx="11711">
                  <c:v>6.3733562549382281</c:v>
                </c:pt>
                <c:pt idx="11713">
                  <c:v>4.763110217472442</c:v>
                </c:pt>
                <c:pt idx="11714">
                  <c:v>5.0824738150335804</c:v>
                </c:pt>
                <c:pt idx="11716">
                  <c:v>8.0886451206806456</c:v>
                </c:pt>
                <c:pt idx="11717">
                  <c:v>6.2176211469493818</c:v>
                </c:pt>
                <c:pt idx="11718">
                  <c:v>6.9883370235012512</c:v>
                </c:pt>
                <c:pt idx="11719">
                  <c:v>10.209660158702745</c:v>
                </c:pt>
                <c:pt idx="11720">
                  <c:v>7.4527325827438613</c:v>
                </c:pt>
                <c:pt idx="11721">
                  <c:v>15.914281215994908</c:v>
                </c:pt>
                <c:pt idx="11722">
                  <c:v>11.262122407331439</c:v>
                </c:pt>
                <c:pt idx="11723">
                  <c:v>8.5014138606657337</c:v>
                </c:pt>
                <c:pt idx="11724">
                  <c:v>5.3397197650658903</c:v>
                </c:pt>
                <c:pt idx="11728">
                  <c:v>5.4966547002002253</c:v>
                </c:pt>
                <c:pt idx="11729">
                  <c:v>3.615910236568415</c:v>
                </c:pt>
                <c:pt idx="11730">
                  <c:v>19.442327586024145</c:v>
                </c:pt>
                <c:pt idx="11731">
                  <c:v>11.19228161736522</c:v>
                </c:pt>
                <c:pt idx="11732">
                  <c:v>11.734697175760685</c:v>
                </c:pt>
                <c:pt idx="11733">
                  <c:v>7.0617372088364316</c:v>
                </c:pt>
                <c:pt idx="11734">
                  <c:v>10.39601100319422</c:v>
                </c:pt>
                <c:pt idx="11735">
                  <c:v>4.0101599024650447</c:v>
                </c:pt>
                <c:pt idx="11736">
                  <c:v>1.7971311830248287</c:v>
                </c:pt>
                <c:pt idx="11737">
                  <c:v>8.0717230338860428</c:v>
                </c:pt>
                <c:pt idx="11740">
                  <c:v>7.3991631342379831</c:v>
                </c:pt>
                <c:pt idx="11741">
                  <c:v>4.6505676296292302</c:v>
                </c:pt>
                <c:pt idx="11742">
                  <c:v>9.7208610078094164</c:v>
                </c:pt>
                <c:pt idx="11743">
                  <c:v>38.931517984795846</c:v>
                </c:pt>
                <c:pt idx="11744">
                  <c:v>8.5673308635332255</c:v>
                </c:pt>
                <c:pt idx="11745">
                  <c:v>12.616429761394876</c:v>
                </c:pt>
                <c:pt idx="11746">
                  <c:v>2.6147740472935794</c:v>
                </c:pt>
                <c:pt idx="11747">
                  <c:v>26.629790794535879</c:v>
                </c:pt>
                <c:pt idx="11748">
                  <c:v>11.119693645901254</c:v>
                </c:pt>
                <c:pt idx="11749">
                  <c:v>9.6259485034350547</c:v>
                </c:pt>
                <c:pt idx="11750">
                  <c:v>17.878657794877423</c:v>
                </c:pt>
                <c:pt idx="11759">
                  <c:v>6.0703682106516039</c:v>
                </c:pt>
                <c:pt idx="11760">
                  <c:v>4.0092116596400125</c:v>
                </c:pt>
                <c:pt idx="11761">
                  <c:v>8.4505017869364281</c:v>
                </c:pt>
                <c:pt idx="11762">
                  <c:v>9.416918251576103</c:v>
                </c:pt>
                <c:pt idx="11764">
                  <c:v>8.863127434670897</c:v>
                </c:pt>
                <c:pt idx="11765">
                  <c:v>16.010696700004619</c:v>
                </c:pt>
                <c:pt idx="11767">
                  <c:v>13.358240407785516</c:v>
                </c:pt>
                <c:pt idx="11771">
                  <c:v>20.954551539228493</c:v>
                </c:pt>
                <c:pt idx="11772">
                  <c:v>8.3900047681146823</c:v>
                </c:pt>
                <c:pt idx="11773">
                  <c:v>31.173634275160587</c:v>
                </c:pt>
                <c:pt idx="11774">
                  <c:v>4.9327719964629884</c:v>
                </c:pt>
                <c:pt idx="11775">
                  <c:v>9.9088723766453111</c:v>
                </c:pt>
                <c:pt idx="11776">
                  <c:v>7.9692148866633366</c:v>
                </c:pt>
                <c:pt idx="11778">
                  <c:v>11.971164916109359</c:v>
                </c:pt>
                <c:pt idx="11779">
                  <c:v>24.21843067544377</c:v>
                </c:pt>
                <c:pt idx="11782">
                  <c:v>21.651681555246661</c:v>
                </c:pt>
                <c:pt idx="11783">
                  <c:v>12.136060042582237</c:v>
                </c:pt>
                <c:pt idx="11786">
                  <c:v>16.703500476041665</c:v>
                </c:pt>
                <c:pt idx="11787">
                  <c:v>7.3572521793274417</c:v>
                </c:pt>
                <c:pt idx="11788">
                  <c:v>17.298025539994725</c:v>
                </c:pt>
                <c:pt idx="11789">
                  <c:v>12.119363649115762</c:v>
                </c:pt>
                <c:pt idx="11791">
                  <c:v>0.78971181909425692</c:v>
                </c:pt>
                <c:pt idx="11792">
                  <c:v>9.9989297170838167</c:v>
                </c:pt>
                <c:pt idx="11794">
                  <c:v>22.147414765777139</c:v>
                </c:pt>
                <c:pt idx="11795">
                  <c:v>22.399786309359843</c:v>
                </c:pt>
                <c:pt idx="11798">
                  <c:v>7.1918255011134979</c:v>
                </c:pt>
                <c:pt idx="11802">
                  <c:v>6.5174418671850463</c:v>
                </c:pt>
                <c:pt idx="11810">
                  <c:v>18.662482327724707</c:v>
                </c:pt>
                <c:pt idx="11811">
                  <c:v>106.85347840072652</c:v>
                </c:pt>
                <c:pt idx="11813">
                  <c:v>34.535620687397497</c:v>
                </c:pt>
                <c:pt idx="11815">
                  <c:v>21.643374576537656</c:v>
                </c:pt>
                <c:pt idx="11817">
                  <c:v>17.150262726533278</c:v>
                </c:pt>
                <c:pt idx="11818">
                  <c:v>12.330059538533526</c:v>
                </c:pt>
                <c:pt idx="11819">
                  <c:v>21.286438400417186</c:v>
                </c:pt>
                <c:pt idx="11820">
                  <c:v>21.16655720036249</c:v>
                </c:pt>
                <c:pt idx="11822">
                  <c:v>24.996463175101169</c:v>
                </c:pt>
                <c:pt idx="11823">
                  <c:v>8.0494027349395392</c:v>
                </c:pt>
                <c:pt idx="11824">
                  <c:v>7.869769806556012</c:v>
                </c:pt>
                <c:pt idx="11825">
                  <c:v>12.896645748787877</c:v>
                </c:pt>
                <c:pt idx="11826">
                  <c:v>9.5635491121796719</c:v>
                </c:pt>
                <c:pt idx="11827">
                  <c:v>10.100641032287506</c:v>
                </c:pt>
                <c:pt idx="11828">
                  <c:v>18.929965786989055</c:v>
                </c:pt>
                <c:pt idx="11829">
                  <c:v>5.2666707811043327</c:v>
                </c:pt>
                <c:pt idx="11830">
                  <c:v>5.2979486145259447</c:v>
                </c:pt>
                <c:pt idx="11831">
                  <c:v>6.1819105602159867</c:v>
                </c:pt>
                <c:pt idx="11832">
                  <c:v>10.828011917179234</c:v>
                </c:pt>
                <c:pt idx="11833">
                  <c:v>6.0290316134047455</c:v>
                </c:pt>
                <c:pt idx="11834">
                  <c:v>5.7585941280833168</c:v>
                </c:pt>
                <c:pt idx="11837">
                  <c:v>8.5247627340940415</c:v>
                </c:pt>
                <c:pt idx="11838">
                  <c:v>6.5506711697325457</c:v>
                </c:pt>
                <c:pt idx="11839">
                  <c:v>8.5166097487434804</c:v>
                </c:pt>
                <c:pt idx="11840">
                  <c:v>4.983679274433638</c:v>
                </c:pt>
                <c:pt idx="11841">
                  <c:v>10.924735100988212</c:v>
                </c:pt>
                <c:pt idx="11842">
                  <c:v>11.144093314493915</c:v>
                </c:pt>
                <c:pt idx="11843">
                  <c:v>7.4531277817146062</c:v>
                </c:pt>
                <c:pt idx="11844">
                  <c:v>3.5619121267826666</c:v>
                </c:pt>
                <c:pt idx="11847">
                  <c:v>4.825082806186221</c:v>
                </c:pt>
                <c:pt idx="11848">
                  <c:v>7.0638214330662485</c:v>
                </c:pt>
                <c:pt idx="11850">
                  <c:v>5.7615710969481846</c:v>
                </c:pt>
                <c:pt idx="11851">
                  <c:v>4.2338115840826944</c:v>
                </c:pt>
                <c:pt idx="11852">
                  <c:v>5.9706334088416142</c:v>
                </c:pt>
                <c:pt idx="11853">
                  <c:v>2.8056906955630176</c:v>
                </c:pt>
                <c:pt idx="11854">
                  <c:v>42.388755400190099</c:v>
                </c:pt>
                <c:pt idx="11857">
                  <c:v>5.9763331990004991</c:v>
                </c:pt>
                <c:pt idx="11860">
                  <c:v>50.079520101814857</c:v>
                </c:pt>
                <c:pt idx="11861">
                  <c:v>9.5116497067802097</c:v>
                </c:pt>
                <c:pt idx="11862">
                  <c:v>9.6097272131995268</c:v>
                </c:pt>
                <c:pt idx="11864">
                  <c:v>6.0329065198440635</c:v>
                </c:pt>
                <c:pt idx="11865">
                  <c:v>6.4381605435727423</c:v>
                </c:pt>
                <c:pt idx="11867">
                  <c:v>19.287912532861032</c:v>
                </c:pt>
                <c:pt idx="11868">
                  <c:v>12.750720255422513</c:v>
                </c:pt>
                <c:pt idx="11869">
                  <c:v>20.159434089952196</c:v>
                </c:pt>
                <c:pt idx="11870">
                  <c:v>5.4168970636821312</c:v>
                </c:pt>
                <c:pt idx="11871">
                  <c:v>11.779738108288328</c:v>
                </c:pt>
                <c:pt idx="11872">
                  <c:v>6.7240470450580538</c:v>
                </c:pt>
                <c:pt idx="11873">
                  <c:v>5.3238541166926385</c:v>
                </c:pt>
                <c:pt idx="11874">
                  <c:v>8.6172877374024122</c:v>
                </c:pt>
                <c:pt idx="11875">
                  <c:v>10.03536368637128</c:v>
                </c:pt>
                <c:pt idx="11876">
                  <c:v>4.2060807390716777</c:v>
                </c:pt>
                <c:pt idx="11878">
                  <c:v>11.585416829751846</c:v>
                </c:pt>
                <c:pt idx="11879">
                  <c:v>18.947355437235935</c:v>
                </c:pt>
                <c:pt idx="11880">
                  <c:v>11.172130611775568</c:v>
                </c:pt>
                <c:pt idx="11881">
                  <c:v>2.1343360080726832</c:v>
                </c:pt>
                <c:pt idx="11882">
                  <c:v>9.6406415882943541</c:v>
                </c:pt>
                <c:pt idx="11883">
                  <c:v>11.346998702255648</c:v>
                </c:pt>
                <c:pt idx="11884">
                  <c:v>15.999515387452274</c:v>
                </c:pt>
                <c:pt idx="11885">
                  <c:v>15.089322730865881</c:v>
                </c:pt>
                <c:pt idx="11886">
                  <c:v>6.4845477539083278</c:v>
                </c:pt>
                <c:pt idx="11887">
                  <c:v>3.1753541484818237</c:v>
                </c:pt>
                <c:pt idx="11890">
                  <c:v>8.3989237944917345</c:v>
                </c:pt>
                <c:pt idx="11891">
                  <c:v>15.661390659928875</c:v>
                </c:pt>
                <c:pt idx="11892">
                  <c:v>14.879474321888713</c:v>
                </c:pt>
                <c:pt idx="11895">
                  <c:v>15.572743055440149</c:v>
                </c:pt>
                <c:pt idx="11896">
                  <c:v>3.5144389673319507</c:v>
                </c:pt>
                <c:pt idx="11897">
                  <c:v>4.3518322255779323</c:v>
                </c:pt>
                <c:pt idx="11899">
                  <c:v>5.4787463852146088</c:v>
                </c:pt>
                <c:pt idx="11907">
                  <c:v>11.637686388556881</c:v>
                </c:pt>
                <c:pt idx="11909">
                  <c:v>12.6380320963038</c:v>
                </c:pt>
                <c:pt idx="11910">
                  <c:v>14.327017031972428</c:v>
                </c:pt>
                <c:pt idx="11912">
                  <c:v>17.155442993754345</c:v>
                </c:pt>
                <c:pt idx="11914">
                  <c:v>6.5660840477292286</c:v>
                </c:pt>
                <c:pt idx="11917">
                  <c:v>7.2563912764542104</c:v>
                </c:pt>
                <c:pt idx="11918">
                  <c:v>11.308348272631187</c:v>
                </c:pt>
                <c:pt idx="11919">
                  <c:v>15.956749422137978</c:v>
                </c:pt>
                <c:pt idx="11922">
                  <c:v>18.950569846507218</c:v>
                </c:pt>
                <c:pt idx="11924">
                  <c:v>22.507165274271468</c:v>
                </c:pt>
                <c:pt idx="11925">
                  <c:v>9.8911167165960787</c:v>
                </c:pt>
                <c:pt idx="11926">
                  <c:v>12.418254613402885</c:v>
                </c:pt>
                <c:pt idx="11927">
                  <c:v>18.979074592788347</c:v>
                </c:pt>
                <c:pt idx="11928">
                  <c:v>8.9223273003382939</c:v>
                </c:pt>
                <c:pt idx="11929">
                  <c:v>15.677245086242703</c:v>
                </c:pt>
                <c:pt idx="11930">
                  <c:v>43.602660454534579</c:v>
                </c:pt>
                <c:pt idx="11932">
                  <c:v>25.601882532958193</c:v>
                </c:pt>
                <c:pt idx="11934">
                  <c:v>18.049854728073655</c:v>
                </c:pt>
                <c:pt idx="11937">
                  <c:v>22.105177333384518</c:v>
                </c:pt>
                <c:pt idx="11938">
                  <c:v>3.78711040720325</c:v>
                </c:pt>
                <c:pt idx="11939">
                  <c:v>13.213339495599074</c:v>
                </c:pt>
                <c:pt idx="11945">
                  <c:v>2.9657769687681754</c:v>
                </c:pt>
                <c:pt idx="11946">
                  <c:v>25.986608346102706</c:v>
                </c:pt>
                <c:pt idx="11947">
                  <c:v>12.500233848439546</c:v>
                </c:pt>
                <c:pt idx="11948">
                  <c:v>11.37709543427259</c:v>
                </c:pt>
                <c:pt idx="11949">
                  <c:v>10.429508103881709</c:v>
                </c:pt>
                <c:pt idx="11950">
                  <c:v>8.5602890924579462</c:v>
                </c:pt>
                <c:pt idx="11952">
                  <c:v>22.509068272802811</c:v>
                </c:pt>
                <c:pt idx="11953">
                  <c:v>0.33254813240542686</c:v>
                </c:pt>
                <c:pt idx="11954">
                  <c:v>9.9260949417504616</c:v>
                </c:pt>
                <c:pt idx="11957">
                  <c:v>24.553581902860667</c:v>
                </c:pt>
                <c:pt idx="11960">
                  <c:v>18.348625918834752</c:v>
                </c:pt>
                <c:pt idx="11961">
                  <c:v>3.9525628060500626</c:v>
                </c:pt>
                <c:pt idx="11964">
                  <c:v>19.787717548231416</c:v>
                </c:pt>
                <c:pt idx="11965">
                  <c:v>16.629370141111536</c:v>
                </c:pt>
                <c:pt idx="11967">
                  <c:v>5.5023247099016972</c:v>
                </c:pt>
                <c:pt idx="11968">
                  <c:v>1.5146773513977214</c:v>
                </c:pt>
                <c:pt idx="11969">
                  <c:v>39.802207412544853</c:v>
                </c:pt>
                <c:pt idx="11970">
                  <c:v>18.565428464986173</c:v>
                </c:pt>
                <c:pt idx="11971">
                  <c:v>10.187662278535328</c:v>
                </c:pt>
                <c:pt idx="11975">
                  <c:v>23.06631462523827</c:v>
                </c:pt>
                <c:pt idx="11976">
                  <c:v>14.476012921192607</c:v>
                </c:pt>
                <c:pt idx="11978">
                  <c:v>16.556748224274408</c:v>
                </c:pt>
                <c:pt idx="11979">
                  <c:v>4.8965954701207037</c:v>
                </c:pt>
                <c:pt idx="11980">
                  <c:v>5.9052151356729974</c:v>
                </c:pt>
                <c:pt idx="11981">
                  <c:v>20.646151038077498</c:v>
                </c:pt>
                <c:pt idx="11983">
                  <c:v>5.3954381082041678</c:v>
                </c:pt>
                <c:pt idx="11984">
                  <c:v>8.3943667395527974</c:v>
                </c:pt>
                <c:pt idx="11985">
                  <c:v>13.45756975589901</c:v>
                </c:pt>
                <c:pt idx="11986">
                  <c:v>4.9327597992346064</c:v>
                </c:pt>
                <c:pt idx="11987">
                  <c:v>3.7199299256425489</c:v>
                </c:pt>
                <c:pt idx="11988">
                  <c:v>12.204721713363611</c:v>
                </c:pt>
                <c:pt idx="11989">
                  <c:v>34.68044389150122</c:v>
                </c:pt>
                <c:pt idx="11990">
                  <c:v>5.4146715779592478</c:v>
                </c:pt>
                <c:pt idx="11992">
                  <c:v>8.2788382186965599</c:v>
                </c:pt>
                <c:pt idx="11993">
                  <c:v>15.12056792228654</c:v>
                </c:pt>
                <c:pt idx="11994">
                  <c:v>11.530416993024502</c:v>
                </c:pt>
                <c:pt idx="11995">
                  <c:v>5.2604954925538703</c:v>
                </c:pt>
                <c:pt idx="11997">
                  <c:v>5.9926630475620319</c:v>
                </c:pt>
                <c:pt idx="11998">
                  <c:v>40.95834982825334</c:v>
                </c:pt>
                <c:pt idx="11999">
                  <c:v>13.703024414994971</c:v>
                </c:pt>
                <c:pt idx="12002">
                  <c:v>6.7482319629664849</c:v>
                </c:pt>
                <c:pt idx="12003">
                  <c:v>10.297925982478905</c:v>
                </c:pt>
                <c:pt idx="12005">
                  <c:v>9.3217369804963823</c:v>
                </c:pt>
                <c:pt idx="12006">
                  <c:v>5.0730952974792274</c:v>
                </c:pt>
                <c:pt idx="12007">
                  <c:v>28.52679349605317</c:v>
                </c:pt>
                <c:pt idx="12010">
                  <c:v>6.5411763838049266</c:v>
                </c:pt>
                <c:pt idx="12011">
                  <c:v>19.691627712131581</c:v>
                </c:pt>
                <c:pt idx="12012">
                  <c:v>7.1975602145398208</c:v>
                </c:pt>
                <c:pt idx="12013">
                  <c:v>47.001348436377285</c:v>
                </c:pt>
                <c:pt idx="12014">
                  <c:v>2.1166599318777779</c:v>
                </c:pt>
                <c:pt idx="12015">
                  <c:v>12.095401214818667</c:v>
                </c:pt>
                <c:pt idx="12017">
                  <c:v>11.217392456371572</c:v>
                </c:pt>
                <c:pt idx="12018">
                  <c:v>30.894603634075974</c:v>
                </c:pt>
                <c:pt idx="12019">
                  <c:v>7.7681813653116079</c:v>
                </c:pt>
                <c:pt idx="12021">
                  <c:v>16.840170705347564</c:v>
                </c:pt>
                <c:pt idx="12022">
                  <c:v>14.860334538015458</c:v>
                </c:pt>
                <c:pt idx="12024">
                  <c:v>17.073555084285715</c:v>
                </c:pt>
                <c:pt idx="12025">
                  <c:v>20.809074485037467</c:v>
                </c:pt>
                <c:pt idx="12026">
                  <c:v>6.0419287437157756</c:v>
                </c:pt>
                <c:pt idx="12027">
                  <c:v>6.795364013408066</c:v>
                </c:pt>
                <c:pt idx="12029">
                  <c:v>44.605529460799147</c:v>
                </c:pt>
                <c:pt idx="12030">
                  <c:v>21.821232506290382</c:v>
                </c:pt>
                <c:pt idx="12031">
                  <c:v>8.7832620601456544</c:v>
                </c:pt>
                <c:pt idx="12034">
                  <c:v>10.628482038594669</c:v>
                </c:pt>
                <c:pt idx="12035">
                  <c:v>16.092030478211981</c:v>
                </c:pt>
                <c:pt idx="12038">
                  <c:v>8.1504488887068565</c:v>
                </c:pt>
                <c:pt idx="12039">
                  <c:v>6.49721289433122</c:v>
                </c:pt>
                <c:pt idx="12040">
                  <c:v>9.2632186194433963</c:v>
                </c:pt>
                <c:pt idx="12041">
                  <c:v>1.6871451388975727</c:v>
                </c:pt>
                <c:pt idx="12042">
                  <c:v>1.3449368992129502</c:v>
                </c:pt>
                <c:pt idx="12043">
                  <c:v>7.2437614853069823</c:v>
                </c:pt>
                <c:pt idx="12044">
                  <c:v>3.9895188866447184</c:v>
                </c:pt>
                <c:pt idx="12045">
                  <c:v>40.28359205088983</c:v>
                </c:pt>
                <c:pt idx="12046">
                  <c:v>12.858527722511006</c:v>
                </c:pt>
                <c:pt idx="12047">
                  <c:v>7.0698794434860854</c:v>
                </c:pt>
                <c:pt idx="12048">
                  <c:v>27.715723588159086</c:v>
                </c:pt>
                <c:pt idx="12049">
                  <c:v>6.76154243955461</c:v>
                </c:pt>
                <c:pt idx="12050">
                  <c:v>2.8576508379112808</c:v>
                </c:pt>
                <c:pt idx="12051">
                  <c:v>8.1273891090741568</c:v>
                </c:pt>
                <c:pt idx="12052">
                  <c:v>12.191624650918541</c:v>
                </c:pt>
                <c:pt idx="12053">
                  <c:v>4.1575261573117173</c:v>
                </c:pt>
                <c:pt idx="12054">
                  <c:v>1.5930642771773689</c:v>
                </c:pt>
                <c:pt idx="12055">
                  <c:v>19.80593089434517</c:v>
                </c:pt>
                <c:pt idx="12056">
                  <c:v>12.009313707860681</c:v>
                </c:pt>
                <c:pt idx="12057">
                  <c:v>11.210205944227146</c:v>
                </c:pt>
                <c:pt idx="12058">
                  <c:v>35.479280823292655</c:v>
                </c:pt>
                <c:pt idx="12059">
                  <c:v>6.0116323395211761</c:v>
                </c:pt>
                <c:pt idx="12060">
                  <c:v>11.135825562019722</c:v>
                </c:pt>
                <c:pt idx="12061">
                  <c:v>1.7701769267017058</c:v>
                </c:pt>
                <c:pt idx="12062">
                  <c:v>12.777307552766267</c:v>
                </c:pt>
                <c:pt idx="12063">
                  <c:v>3.9909848915128934</c:v>
                </c:pt>
                <c:pt idx="12066">
                  <c:v>5.7152183414591153</c:v>
                </c:pt>
                <c:pt idx="12067">
                  <c:v>4.3697639663783079</c:v>
                </c:pt>
                <c:pt idx="12070">
                  <c:v>88.17970001511398</c:v>
                </c:pt>
                <c:pt idx="12073">
                  <c:v>26.583115405623875</c:v>
                </c:pt>
                <c:pt idx="12074">
                  <c:v>4.4758156583719648</c:v>
                </c:pt>
                <c:pt idx="12076">
                  <c:v>24.048748998049703</c:v>
                </c:pt>
                <c:pt idx="12078">
                  <c:v>8.9657747687412801</c:v>
                </c:pt>
                <c:pt idx="12080">
                  <c:v>13.701925921571259</c:v>
                </c:pt>
                <c:pt idx="12081">
                  <c:v>6.3935634143210782</c:v>
                </c:pt>
                <c:pt idx="12082">
                  <c:v>14.517006236496933</c:v>
                </c:pt>
                <c:pt idx="12085">
                  <c:v>17.067125855406626</c:v>
                </c:pt>
                <c:pt idx="12086">
                  <c:v>8.602037480816719</c:v>
                </c:pt>
                <c:pt idx="12087">
                  <c:v>5.080356531132284</c:v>
                </c:pt>
                <c:pt idx="12088">
                  <c:v>17.013449030823207</c:v>
                </c:pt>
                <c:pt idx="12090">
                  <c:v>20.281209478796217</c:v>
                </c:pt>
                <c:pt idx="12092">
                  <c:v>7.6386970491948869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F00-4CCC-A5C5-E28BAD3CE27F}"/>
            </c:ext>
          </c:extLst>
        </c:ser>
        <c:ser>
          <c:idx val="4"/>
          <c:order val="3"/>
          <c:tx>
            <c:v>Q-value &lt; 1.10E-4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xVal>
            <c:numRef>
              <c:f>[3]Feuil2!$L$2:$L$12095</c:f>
              <c:numCache>
                <c:formatCode>General</c:formatCode>
                <c:ptCount val="12094"/>
                <c:pt idx="0">
                  <c:v>4.1617907603893134E-3</c:v>
                </c:pt>
                <c:pt idx="1">
                  <c:v>4.3477710702726508E-3</c:v>
                </c:pt>
                <c:pt idx="2">
                  <c:v>2.2849126226884148E-3</c:v>
                </c:pt>
                <c:pt idx="3">
                  <c:v>2.9698207453843755E-3</c:v>
                </c:pt>
                <c:pt idx="4">
                  <c:v>1.5404001847801807E-2</c:v>
                </c:pt>
                <c:pt idx="5">
                  <c:v>9.5443022773982686E-3</c:v>
                </c:pt>
                <c:pt idx="7">
                  <c:v>6.9221192256547631E-3</c:v>
                </c:pt>
                <c:pt idx="9">
                  <c:v>1.7073439124497803E-3</c:v>
                </c:pt>
                <c:pt idx="10">
                  <c:v>1.1993654019237321E-2</c:v>
                </c:pt>
                <c:pt idx="11">
                  <c:v>5.1387203883135283E-3</c:v>
                </c:pt>
                <c:pt idx="12">
                  <c:v>3.3480509417266636E-3</c:v>
                </c:pt>
                <c:pt idx="15">
                  <c:v>6.0881905900465015E-4</c:v>
                </c:pt>
                <c:pt idx="21">
                  <c:v>7.1618906266470599E-4</c:v>
                </c:pt>
                <c:pt idx="24">
                  <c:v>2.5836162222262465E-3</c:v>
                </c:pt>
                <c:pt idx="31">
                  <c:v>6.7165793619253277E-4</c:v>
                </c:pt>
                <c:pt idx="33">
                  <c:v>9.5918418251367548E-4</c:v>
                </c:pt>
                <c:pt idx="36">
                  <c:v>3.9635482530511008E-4</c:v>
                </c:pt>
                <c:pt idx="50">
                  <c:v>5.414956364048313E-4</c:v>
                </c:pt>
                <c:pt idx="51">
                  <c:v>8.3317635647802086E-4</c:v>
                </c:pt>
                <c:pt idx="57">
                  <c:v>1.137062441335042E-3</c:v>
                </c:pt>
                <c:pt idx="60">
                  <c:v>1.2271545910760211E-3</c:v>
                </c:pt>
                <c:pt idx="63">
                  <c:v>1.3241626796620983E-3</c:v>
                </c:pt>
                <c:pt idx="64">
                  <c:v>9.5082558229469421E-4</c:v>
                </c:pt>
                <c:pt idx="66">
                  <c:v>8.7935983398207949E-4</c:v>
                </c:pt>
                <c:pt idx="68">
                  <c:v>5.0811360600087397E-4</c:v>
                </c:pt>
                <c:pt idx="69">
                  <c:v>6.7550746172238027E-4</c:v>
                </c:pt>
                <c:pt idx="76">
                  <c:v>6.0400468443465175E-4</c:v>
                </c:pt>
                <c:pt idx="77">
                  <c:v>6.6454199287761828E-4</c:v>
                </c:pt>
                <c:pt idx="85">
                  <c:v>2.8310762072128936E-3</c:v>
                </c:pt>
                <c:pt idx="90">
                  <c:v>1.3187763828217641E-3</c:v>
                </c:pt>
                <c:pt idx="94">
                  <c:v>7.2763258634503023E-4</c:v>
                </c:pt>
                <c:pt idx="95">
                  <c:v>1.2763677843187111E-3</c:v>
                </c:pt>
                <c:pt idx="97">
                  <c:v>1.1988140021305324E-3</c:v>
                </c:pt>
                <c:pt idx="104">
                  <c:v>5.6601544871220941E-3</c:v>
                </c:pt>
                <c:pt idx="106">
                  <c:v>1.1838436236228623E-3</c:v>
                </c:pt>
                <c:pt idx="108">
                  <c:v>1.4740558965009596E-3</c:v>
                </c:pt>
                <c:pt idx="110">
                  <c:v>1.2214384578418513E-3</c:v>
                </c:pt>
                <c:pt idx="111">
                  <c:v>1.2841130670188819E-3</c:v>
                </c:pt>
                <c:pt idx="112">
                  <c:v>6.9507184286407087E-4</c:v>
                </c:pt>
                <c:pt idx="113">
                  <c:v>1.3943962805169692E-3</c:v>
                </c:pt>
                <c:pt idx="114">
                  <c:v>3.5169731072433997E-4</c:v>
                </c:pt>
                <c:pt idx="115">
                  <c:v>5.4835933874315982E-4</c:v>
                </c:pt>
                <c:pt idx="116">
                  <c:v>9.5333605644297187E-4</c:v>
                </c:pt>
                <c:pt idx="118">
                  <c:v>4.6781416313456038E-4</c:v>
                </c:pt>
                <c:pt idx="120">
                  <c:v>6.0514468036997656E-4</c:v>
                </c:pt>
                <c:pt idx="123">
                  <c:v>1.2024814187092537E-3</c:v>
                </c:pt>
                <c:pt idx="126">
                  <c:v>1.4113136944352797E-3</c:v>
                </c:pt>
                <c:pt idx="130">
                  <c:v>2.0219211864515316E-3</c:v>
                </c:pt>
                <c:pt idx="139">
                  <c:v>4.3419155437614005E-3</c:v>
                </c:pt>
                <c:pt idx="140">
                  <c:v>5.88164362675984E-3</c:v>
                </c:pt>
                <c:pt idx="143">
                  <c:v>8.7609510802457184E-4</c:v>
                </c:pt>
                <c:pt idx="145">
                  <c:v>7.50426077202497E-4</c:v>
                </c:pt>
                <c:pt idx="146">
                  <c:v>3.7092099420181612E-3</c:v>
                </c:pt>
                <c:pt idx="148">
                  <c:v>8.2717535533091365E-4</c:v>
                </c:pt>
                <c:pt idx="149">
                  <c:v>1.0291690129590752E-2</c:v>
                </c:pt>
                <c:pt idx="150">
                  <c:v>1.1287503998135655E-3</c:v>
                </c:pt>
                <c:pt idx="152">
                  <c:v>8.059916934192838E-3</c:v>
                </c:pt>
                <c:pt idx="153">
                  <c:v>1.1405810887261921E-3</c:v>
                </c:pt>
                <c:pt idx="154">
                  <c:v>9.8947324906312672E-4</c:v>
                </c:pt>
                <c:pt idx="155">
                  <c:v>9.9925328461344595E-4</c:v>
                </c:pt>
                <c:pt idx="157">
                  <c:v>2.4545012750254894E-3</c:v>
                </c:pt>
                <c:pt idx="160">
                  <c:v>6.2485260026760641E-3</c:v>
                </c:pt>
                <c:pt idx="166">
                  <c:v>4.8273917606200117E-3</c:v>
                </c:pt>
                <c:pt idx="167">
                  <c:v>6.0628541526398924E-3</c:v>
                </c:pt>
                <c:pt idx="172">
                  <c:v>9.4925440363373729E-4</c:v>
                </c:pt>
                <c:pt idx="176">
                  <c:v>1.731511858302131E-3</c:v>
                </c:pt>
                <c:pt idx="177">
                  <c:v>2.6172062906708841E-4</c:v>
                </c:pt>
                <c:pt idx="178">
                  <c:v>1.1717148778401304E-3</c:v>
                </c:pt>
                <c:pt idx="181">
                  <c:v>8.8845361168048728E-4</c:v>
                </c:pt>
                <c:pt idx="186">
                  <c:v>4.9061426118490162E-4</c:v>
                </c:pt>
                <c:pt idx="187">
                  <c:v>1.4447857866698392E-3</c:v>
                </c:pt>
                <c:pt idx="191">
                  <c:v>1.4679253261918343E-3</c:v>
                </c:pt>
                <c:pt idx="192">
                  <c:v>1.1386214481820557E-4</c:v>
                </c:pt>
                <c:pt idx="193">
                  <c:v>2.6043072705922705E-3</c:v>
                </c:pt>
                <c:pt idx="198">
                  <c:v>1.4954217689539962E-3</c:v>
                </c:pt>
                <c:pt idx="200">
                  <c:v>7.8803730810107374E-4</c:v>
                </c:pt>
                <c:pt idx="201">
                  <c:v>1.1558296732721398E-3</c:v>
                </c:pt>
                <c:pt idx="203">
                  <c:v>1.3270397527994392E-3</c:v>
                </c:pt>
                <c:pt idx="207">
                  <c:v>1.2790137856694981E-3</c:v>
                </c:pt>
                <c:pt idx="209">
                  <c:v>2.6603700220938285E-3</c:v>
                </c:pt>
                <c:pt idx="211">
                  <c:v>2.7311871191512292E-3</c:v>
                </c:pt>
                <c:pt idx="212">
                  <c:v>3.6875355328120055E-3</c:v>
                </c:pt>
                <c:pt idx="213">
                  <c:v>8.7565415793302475E-4</c:v>
                </c:pt>
                <c:pt idx="214">
                  <c:v>3.2801963446064996E-3</c:v>
                </c:pt>
                <c:pt idx="215">
                  <c:v>2.7854984310576253E-3</c:v>
                </c:pt>
                <c:pt idx="216">
                  <c:v>3.9020793009528622E-3</c:v>
                </c:pt>
                <c:pt idx="217">
                  <c:v>2.0006002039195526E-3</c:v>
                </c:pt>
                <c:pt idx="219">
                  <c:v>2.5965569038298624E-3</c:v>
                </c:pt>
                <c:pt idx="222">
                  <c:v>1.1372453699961059E-3</c:v>
                </c:pt>
                <c:pt idx="233">
                  <c:v>1.9082722212089742E-3</c:v>
                </c:pt>
                <c:pt idx="234">
                  <c:v>7.1803901051396824E-4</c:v>
                </c:pt>
                <c:pt idx="236">
                  <c:v>4.2059332854312161E-4</c:v>
                </c:pt>
                <c:pt idx="239">
                  <c:v>1.0257306877973162E-2</c:v>
                </c:pt>
                <c:pt idx="240">
                  <c:v>9.7525806218848809E-4</c:v>
                </c:pt>
                <c:pt idx="241">
                  <c:v>5.4200819819647389E-3</c:v>
                </c:pt>
                <c:pt idx="245">
                  <c:v>1.4435359880558621E-3</c:v>
                </c:pt>
                <c:pt idx="246">
                  <c:v>1.9512033410724395E-3</c:v>
                </c:pt>
                <c:pt idx="247">
                  <c:v>1.0479931837470394E-3</c:v>
                </c:pt>
                <c:pt idx="251">
                  <c:v>3.3555759099635749E-3</c:v>
                </c:pt>
                <c:pt idx="254">
                  <c:v>8.5462154526368354E-3</c:v>
                </c:pt>
                <c:pt idx="255">
                  <c:v>6.2541863451907936E-3</c:v>
                </c:pt>
                <c:pt idx="258">
                  <c:v>8.1723961996100851E-4</c:v>
                </c:pt>
                <c:pt idx="260">
                  <c:v>1.9594837403431728E-3</c:v>
                </c:pt>
                <c:pt idx="261">
                  <c:v>6.205420229397281E-4</c:v>
                </c:pt>
                <c:pt idx="262">
                  <c:v>1.0863862210302383E-2</c:v>
                </c:pt>
                <c:pt idx="263">
                  <c:v>1.5198984342111009E-3</c:v>
                </c:pt>
                <c:pt idx="264">
                  <c:v>4.680974261112583E-3</c:v>
                </c:pt>
                <c:pt idx="265">
                  <c:v>5.4250705882077498E-4</c:v>
                </c:pt>
                <c:pt idx="266">
                  <c:v>1.069074582740246E-3</c:v>
                </c:pt>
                <c:pt idx="267">
                  <c:v>3.2037686094333619E-3</c:v>
                </c:pt>
                <c:pt idx="268">
                  <c:v>6.5141518894860321E-4</c:v>
                </c:pt>
                <c:pt idx="269">
                  <c:v>7.15091522949207E-4</c:v>
                </c:pt>
                <c:pt idx="270">
                  <c:v>7.4454035022035003E-4</c:v>
                </c:pt>
                <c:pt idx="271">
                  <c:v>2.2828161813420091E-3</c:v>
                </c:pt>
                <c:pt idx="274">
                  <c:v>8.5883109273189042E-4</c:v>
                </c:pt>
                <c:pt idx="275">
                  <c:v>9.9517500667303067E-4</c:v>
                </c:pt>
                <c:pt idx="276">
                  <c:v>5.7999109984553697E-3</c:v>
                </c:pt>
                <c:pt idx="278">
                  <c:v>6.3602154092421157E-3</c:v>
                </c:pt>
                <c:pt idx="279">
                  <c:v>6.6744921645563735E-3</c:v>
                </c:pt>
                <c:pt idx="281">
                  <c:v>6.1436226879393301E-3</c:v>
                </c:pt>
                <c:pt idx="282">
                  <c:v>1.3483260433048876E-3</c:v>
                </c:pt>
                <c:pt idx="283">
                  <c:v>2.3912435996577045E-3</c:v>
                </c:pt>
                <c:pt idx="285">
                  <c:v>2.7316724767443793E-3</c:v>
                </c:pt>
                <c:pt idx="287">
                  <c:v>5.3946599159834937E-4</c:v>
                </c:pt>
                <c:pt idx="288">
                  <c:v>2.3405054341726914E-3</c:v>
                </c:pt>
                <c:pt idx="290">
                  <c:v>3.2606436167837882E-3</c:v>
                </c:pt>
                <c:pt idx="291">
                  <c:v>7.8626954228210831E-3</c:v>
                </c:pt>
                <c:pt idx="293">
                  <c:v>5.630794922025042E-3</c:v>
                </c:pt>
                <c:pt idx="299">
                  <c:v>5.3519672310311942E-4</c:v>
                </c:pt>
                <c:pt idx="300">
                  <c:v>1.2432761359017011E-3</c:v>
                </c:pt>
                <c:pt idx="301">
                  <c:v>1.3409514720981773E-3</c:v>
                </c:pt>
                <c:pt idx="302">
                  <c:v>8.1755125197192913E-4</c:v>
                </c:pt>
                <c:pt idx="303">
                  <c:v>6.1920847101590414E-3</c:v>
                </c:pt>
                <c:pt idx="304">
                  <c:v>1.0304076949418383E-2</c:v>
                </c:pt>
                <c:pt idx="305">
                  <c:v>2.4207237049100041E-3</c:v>
                </c:pt>
                <c:pt idx="306">
                  <c:v>3.5751269067514087E-4</c:v>
                </c:pt>
                <c:pt idx="307">
                  <c:v>7.7074510998166904E-4</c:v>
                </c:pt>
                <c:pt idx="309">
                  <c:v>1.75800535556548E-3</c:v>
                </c:pt>
                <c:pt idx="310">
                  <c:v>1.9909098291311664E-3</c:v>
                </c:pt>
                <c:pt idx="314">
                  <c:v>3.2310027135915883E-3</c:v>
                </c:pt>
                <c:pt idx="317">
                  <c:v>5.3532676197030286E-4</c:v>
                </c:pt>
                <c:pt idx="320">
                  <c:v>1.8319354831420431E-3</c:v>
                </c:pt>
                <c:pt idx="322">
                  <c:v>1.9349124129564679E-3</c:v>
                </c:pt>
                <c:pt idx="323">
                  <c:v>1.7379012120722162E-3</c:v>
                </c:pt>
                <c:pt idx="327">
                  <c:v>9.1048372207500419E-4</c:v>
                </c:pt>
                <c:pt idx="328">
                  <c:v>2.5872983137835855E-3</c:v>
                </c:pt>
                <c:pt idx="333">
                  <c:v>4.2230081680059934E-4</c:v>
                </c:pt>
                <c:pt idx="334">
                  <c:v>1.4419252896593049E-3</c:v>
                </c:pt>
                <c:pt idx="335">
                  <c:v>4.4398670111893542E-3</c:v>
                </c:pt>
                <c:pt idx="336">
                  <c:v>2.3153364346665821E-3</c:v>
                </c:pt>
                <c:pt idx="337">
                  <c:v>1.3141477154504227E-3</c:v>
                </c:pt>
                <c:pt idx="338">
                  <c:v>7.7862043270674674E-3</c:v>
                </c:pt>
                <c:pt idx="339">
                  <c:v>2.8773825605803651E-3</c:v>
                </c:pt>
                <c:pt idx="341">
                  <c:v>2.5493610109134406E-2</c:v>
                </c:pt>
                <c:pt idx="342">
                  <c:v>2.6613709704153758E-3</c:v>
                </c:pt>
                <c:pt idx="343">
                  <c:v>7.9902921158864892E-3</c:v>
                </c:pt>
                <c:pt idx="345">
                  <c:v>1.9486509069751342E-4</c:v>
                </c:pt>
                <c:pt idx="346">
                  <c:v>3.0086577694898443E-3</c:v>
                </c:pt>
                <c:pt idx="347">
                  <c:v>7.2650663409796305E-3</c:v>
                </c:pt>
                <c:pt idx="348">
                  <c:v>1.2316156605328638E-3</c:v>
                </c:pt>
                <c:pt idx="349">
                  <c:v>1.2737293252089896E-2</c:v>
                </c:pt>
                <c:pt idx="350">
                  <c:v>1.7339127553212003E-3</c:v>
                </c:pt>
                <c:pt idx="351">
                  <c:v>4.8306221628519313E-3</c:v>
                </c:pt>
                <c:pt idx="352">
                  <c:v>3.9415698916788625E-3</c:v>
                </c:pt>
                <c:pt idx="353">
                  <c:v>7.4649263714973637E-4</c:v>
                </c:pt>
                <c:pt idx="355">
                  <c:v>5.9093557683877673E-3</c:v>
                </c:pt>
                <c:pt idx="356">
                  <c:v>2.0032675140074577E-2</c:v>
                </c:pt>
                <c:pt idx="357">
                  <c:v>1.8000410718425782E-3</c:v>
                </c:pt>
                <c:pt idx="358">
                  <c:v>1.138441436158521E-3</c:v>
                </c:pt>
                <c:pt idx="360">
                  <c:v>6.691381009154211E-3</c:v>
                </c:pt>
                <c:pt idx="361">
                  <c:v>5.0458098818885846E-4</c:v>
                </c:pt>
                <c:pt idx="362">
                  <c:v>3.8474903056378721E-3</c:v>
                </c:pt>
                <c:pt idx="363">
                  <c:v>8.5449134299202829E-3</c:v>
                </c:pt>
                <c:pt idx="364">
                  <c:v>7.0262397221560972E-3</c:v>
                </c:pt>
                <c:pt idx="365">
                  <c:v>1.9614217306216076E-3</c:v>
                </c:pt>
                <c:pt idx="366">
                  <c:v>8.3405528234412345E-4</c:v>
                </c:pt>
                <c:pt idx="367">
                  <c:v>2.5819007828857513E-3</c:v>
                </c:pt>
                <c:pt idx="368">
                  <c:v>3.0567952485952275E-3</c:v>
                </c:pt>
                <c:pt idx="369">
                  <c:v>8.1368986700688266E-4</c:v>
                </c:pt>
                <c:pt idx="370">
                  <c:v>1.7769504122547028E-3</c:v>
                </c:pt>
                <c:pt idx="372">
                  <c:v>1.187080778693475E-3</c:v>
                </c:pt>
                <c:pt idx="373">
                  <c:v>8.4713341721017442E-4</c:v>
                </c:pt>
                <c:pt idx="374">
                  <c:v>4.5857578281455365E-4</c:v>
                </c:pt>
                <c:pt idx="375">
                  <c:v>1.4796694504272761E-3</c:v>
                </c:pt>
                <c:pt idx="377">
                  <c:v>7.271731563942771E-4</c:v>
                </c:pt>
                <c:pt idx="378">
                  <c:v>1.2307233579929148E-3</c:v>
                </c:pt>
                <c:pt idx="379">
                  <c:v>8.5793261786914331E-3</c:v>
                </c:pt>
                <c:pt idx="380">
                  <c:v>1.9346144340259969E-3</c:v>
                </c:pt>
                <c:pt idx="381">
                  <c:v>5.0454288649976484E-3</c:v>
                </c:pt>
                <c:pt idx="382">
                  <c:v>3.0027901728789668E-3</c:v>
                </c:pt>
                <c:pt idx="383">
                  <c:v>5.423161464950239E-3</c:v>
                </c:pt>
                <c:pt idx="384">
                  <c:v>8.1228556731382257E-3</c:v>
                </c:pt>
                <c:pt idx="387">
                  <c:v>1.0104044401486116E-2</c:v>
                </c:pt>
                <c:pt idx="389">
                  <c:v>2.7170228382277029E-3</c:v>
                </c:pt>
                <c:pt idx="390">
                  <c:v>2.310556707716125E-2</c:v>
                </c:pt>
                <c:pt idx="391">
                  <c:v>2.7043970592053055E-3</c:v>
                </c:pt>
                <c:pt idx="392">
                  <c:v>2.1038007200079381E-3</c:v>
                </c:pt>
                <c:pt idx="393">
                  <c:v>1.8116573426629656E-2</c:v>
                </c:pt>
                <c:pt idx="394">
                  <c:v>5.4481243031689695E-3</c:v>
                </c:pt>
                <c:pt idx="396">
                  <c:v>1.2881159810963974E-2</c:v>
                </c:pt>
                <c:pt idx="397">
                  <c:v>5.8481325481696692E-3</c:v>
                </c:pt>
                <c:pt idx="398">
                  <c:v>1.928144590011828E-2</c:v>
                </c:pt>
                <c:pt idx="400">
                  <c:v>1.2519447489718995E-3</c:v>
                </c:pt>
                <c:pt idx="401">
                  <c:v>6.6772702059829695E-4</c:v>
                </c:pt>
                <c:pt idx="402">
                  <c:v>9.8682588821358795E-4</c:v>
                </c:pt>
                <c:pt idx="403">
                  <c:v>4.4267463473322464E-4</c:v>
                </c:pt>
                <c:pt idx="408">
                  <c:v>3.4816625335888234E-4</c:v>
                </c:pt>
                <c:pt idx="410">
                  <c:v>1.4271583679130646E-3</c:v>
                </c:pt>
                <c:pt idx="411">
                  <c:v>9.037279990000293E-4</c:v>
                </c:pt>
                <c:pt idx="414">
                  <c:v>1.7673368656846837E-3</c:v>
                </c:pt>
                <c:pt idx="415">
                  <c:v>8.2208521669332882E-4</c:v>
                </c:pt>
                <c:pt idx="418">
                  <c:v>8.8330542021346507E-4</c:v>
                </c:pt>
                <c:pt idx="419">
                  <c:v>2.8154097058044219E-3</c:v>
                </c:pt>
                <c:pt idx="420">
                  <c:v>2.561765076528531E-3</c:v>
                </c:pt>
                <c:pt idx="421">
                  <c:v>9.5289822745128023E-4</c:v>
                </c:pt>
                <c:pt idx="425">
                  <c:v>5.8045619048777673E-4</c:v>
                </c:pt>
                <c:pt idx="426">
                  <c:v>2.7769178521471444E-3</c:v>
                </c:pt>
                <c:pt idx="427">
                  <c:v>1.579315293234549E-3</c:v>
                </c:pt>
                <c:pt idx="428">
                  <c:v>1.8443651172569975E-3</c:v>
                </c:pt>
                <c:pt idx="431">
                  <c:v>2.2901736050024261E-3</c:v>
                </c:pt>
                <c:pt idx="432">
                  <c:v>1.3574039076734773E-3</c:v>
                </c:pt>
                <c:pt idx="437">
                  <c:v>4.5418128529918439E-3</c:v>
                </c:pt>
                <c:pt idx="438">
                  <c:v>6.6978112695512222E-3</c:v>
                </c:pt>
                <c:pt idx="439">
                  <c:v>1.6140538354619523E-3</c:v>
                </c:pt>
                <c:pt idx="442">
                  <c:v>5.8294828152949624E-4</c:v>
                </c:pt>
                <c:pt idx="443">
                  <c:v>2.4020466282483788E-3</c:v>
                </c:pt>
                <c:pt idx="447">
                  <c:v>1.6598303241910908E-3</c:v>
                </c:pt>
                <c:pt idx="448">
                  <c:v>3.1206810777148502E-4</c:v>
                </c:pt>
                <c:pt idx="449">
                  <c:v>7.4611154831453086E-4</c:v>
                </c:pt>
                <c:pt idx="451">
                  <c:v>1.0112021751615472E-2</c:v>
                </c:pt>
                <c:pt idx="453">
                  <c:v>1.0298913096839991E-2</c:v>
                </c:pt>
                <c:pt idx="456">
                  <c:v>3.6071147910325513E-3</c:v>
                </c:pt>
                <c:pt idx="457">
                  <c:v>8.3960572774300149E-3</c:v>
                </c:pt>
                <c:pt idx="458">
                  <c:v>2.6415058238255899E-2</c:v>
                </c:pt>
                <c:pt idx="462">
                  <c:v>9.2623998810977652E-3</c:v>
                </c:pt>
                <c:pt idx="463">
                  <c:v>7.5409800262002087E-3</c:v>
                </c:pt>
                <c:pt idx="464">
                  <c:v>9.2009770031068437E-3</c:v>
                </c:pt>
                <c:pt idx="465">
                  <c:v>1.7635412444043711E-3</c:v>
                </c:pt>
                <c:pt idx="470">
                  <c:v>1.2210800612239422E-3</c:v>
                </c:pt>
                <c:pt idx="473">
                  <c:v>1.3362782745271634E-3</c:v>
                </c:pt>
                <c:pt idx="477">
                  <c:v>9.6677033439649827E-4</c:v>
                </c:pt>
                <c:pt idx="478">
                  <c:v>3.6089803061348466E-3</c:v>
                </c:pt>
                <c:pt idx="479">
                  <c:v>9.8994344708747432E-4</c:v>
                </c:pt>
                <c:pt idx="483">
                  <c:v>2.0409533684871326E-3</c:v>
                </c:pt>
                <c:pt idx="485">
                  <c:v>1.0266278438470413E-3</c:v>
                </c:pt>
                <c:pt idx="486">
                  <c:v>7.3168694488071062E-4</c:v>
                </c:pt>
                <c:pt idx="487">
                  <c:v>1.3411636580985494E-3</c:v>
                </c:pt>
                <c:pt idx="491">
                  <c:v>1.33112046361414E-3</c:v>
                </c:pt>
                <c:pt idx="492">
                  <c:v>1.527821721937562E-3</c:v>
                </c:pt>
                <c:pt idx="493">
                  <c:v>9.9879274200723655E-4</c:v>
                </c:pt>
                <c:pt idx="495">
                  <c:v>3.5476143071239255E-4</c:v>
                </c:pt>
                <c:pt idx="496">
                  <c:v>8.2613271902210632E-4</c:v>
                </c:pt>
                <c:pt idx="498">
                  <c:v>7.2587527295448308E-4</c:v>
                </c:pt>
                <c:pt idx="500">
                  <c:v>4.8040616307849305E-4</c:v>
                </c:pt>
                <c:pt idx="502">
                  <c:v>4.3171763050477559E-4</c:v>
                </c:pt>
                <c:pt idx="506">
                  <c:v>2.2586416117578731E-3</c:v>
                </c:pt>
                <c:pt idx="507">
                  <c:v>4.8108773041162685E-2</c:v>
                </c:pt>
                <c:pt idx="509">
                  <c:v>5.2396586773098414E-2</c:v>
                </c:pt>
                <c:pt idx="510">
                  <c:v>1.6998002979928536E-2</c:v>
                </c:pt>
                <c:pt idx="511">
                  <c:v>1.32856141229724E-3</c:v>
                </c:pt>
                <c:pt idx="512">
                  <c:v>1.4158136372869536E-2</c:v>
                </c:pt>
                <c:pt idx="521">
                  <c:v>1.1527194709073101E-3</c:v>
                </c:pt>
                <c:pt idx="525">
                  <c:v>2.7843737137712757E-3</c:v>
                </c:pt>
                <c:pt idx="531">
                  <c:v>1.4842391524345873E-3</c:v>
                </c:pt>
                <c:pt idx="541">
                  <c:v>1.3311319009349003E-2</c:v>
                </c:pt>
                <c:pt idx="542">
                  <c:v>4.9256744206327766E-3</c:v>
                </c:pt>
                <c:pt idx="543">
                  <c:v>3.828151019119133E-3</c:v>
                </c:pt>
                <c:pt idx="544">
                  <c:v>1.186458560923348E-2</c:v>
                </c:pt>
                <c:pt idx="545">
                  <c:v>1.0776234631676756E-3</c:v>
                </c:pt>
                <c:pt idx="546">
                  <c:v>2.5890361997385138E-3</c:v>
                </c:pt>
                <c:pt idx="547">
                  <c:v>5.7280150283280417E-3</c:v>
                </c:pt>
                <c:pt idx="548">
                  <c:v>5.4165535666908385E-3</c:v>
                </c:pt>
                <c:pt idx="551">
                  <c:v>2.5851769532550784E-3</c:v>
                </c:pt>
                <c:pt idx="553">
                  <c:v>5.9187835647579482E-3</c:v>
                </c:pt>
                <c:pt idx="561">
                  <c:v>1.1629458553676279E-3</c:v>
                </c:pt>
                <c:pt idx="563">
                  <c:v>7.8260446693141552E-4</c:v>
                </c:pt>
                <c:pt idx="568">
                  <c:v>9.9053326859775757E-4</c:v>
                </c:pt>
                <c:pt idx="571">
                  <c:v>1.4174086915245221E-2</c:v>
                </c:pt>
                <c:pt idx="572">
                  <c:v>1.7717285269416485E-2</c:v>
                </c:pt>
                <c:pt idx="573">
                  <c:v>2.2803389126406334E-2</c:v>
                </c:pt>
                <c:pt idx="574">
                  <c:v>4.1027076884101489E-2</c:v>
                </c:pt>
                <c:pt idx="575">
                  <c:v>1.4753351262782334E-2</c:v>
                </c:pt>
                <c:pt idx="577">
                  <c:v>8.4939956567881818E-3</c:v>
                </c:pt>
                <c:pt idx="582">
                  <c:v>2.1789315132189702E-3</c:v>
                </c:pt>
                <c:pt idx="583">
                  <c:v>1.262923204999077E-3</c:v>
                </c:pt>
                <c:pt idx="584">
                  <c:v>2.5661917251970324E-3</c:v>
                </c:pt>
                <c:pt idx="585">
                  <c:v>2.7684446504835361E-3</c:v>
                </c:pt>
                <c:pt idx="586">
                  <c:v>8.8302402051084763E-4</c:v>
                </c:pt>
                <c:pt idx="587">
                  <c:v>4.5694803569171581E-3</c:v>
                </c:pt>
                <c:pt idx="588">
                  <c:v>1.900624402330475E-3</c:v>
                </c:pt>
                <c:pt idx="590">
                  <c:v>4.9674930338902889E-3</c:v>
                </c:pt>
                <c:pt idx="591">
                  <c:v>3.2748811808094112E-3</c:v>
                </c:pt>
                <c:pt idx="592">
                  <c:v>5.2181548484805914E-3</c:v>
                </c:pt>
                <c:pt idx="593">
                  <c:v>1.4031642858462444E-3</c:v>
                </c:pt>
                <c:pt idx="600">
                  <c:v>1.4741664773355264E-3</c:v>
                </c:pt>
                <c:pt idx="605">
                  <c:v>1.3770762267312378E-3</c:v>
                </c:pt>
                <c:pt idx="606">
                  <c:v>1.6528492484861109E-3</c:v>
                </c:pt>
                <c:pt idx="607">
                  <c:v>1.0428536235258907E-3</c:v>
                </c:pt>
                <c:pt idx="610">
                  <c:v>2.0748980990628377E-3</c:v>
                </c:pt>
                <c:pt idx="612">
                  <c:v>1.2693478041257398E-3</c:v>
                </c:pt>
                <c:pt idx="613">
                  <c:v>1.8126443595954849E-3</c:v>
                </c:pt>
                <c:pt idx="614">
                  <c:v>8.9716342277261041E-4</c:v>
                </c:pt>
                <c:pt idx="615">
                  <c:v>3.153862419971626E-3</c:v>
                </c:pt>
                <c:pt idx="618">
                  <c:v>1.4313612723609726E-4</c:v>
                </c:pt>
                <c:pt idx="625">
                  <c:v>2.1709100736520083E-4</c:v>
                </c:pt>
                <c:pt idx="627">
                  <c:v>5.070592105240353E-4</c:v>
                </c:pt>
                <c:pt idx="641">
                  <c:v>3.7567516232765968E-4</c:v>
                </c:pt>
                <c:pt idx="646">
                  <c:v>1.8438943486401085E-3</c:v>
                </c:pt>
                <c:pt idx="649">
                  <c:v>1.1387400346780669E-3</c:v>
                </c:pt>
                <c:pt idx="650">
                  <c:v>2.6407140319061055E-3</c:v>
                </c:pt>
                <c:pt idx="651">
                  <c:v>5.5639250357338878E-4</c:v>
                </c:pt>
                <c:pt idx="652">
                  <c:v>1.4243357400544881E-3</c:v>
                </c:pt>
                <c:pt idx="653">
                  <c:v>1.2867785660956789E-3</c:v>
                </c:pt>
                <c:pt idx="655">
                  <c:v>5.0200525737693652E-4</c:v>
                </c:pt>
                <c:pt idx="658">
                  <c:v>8.9841342159014421E-3</c:v>
                </c:pt>
                <c:pt idx="659">
                  <c:v>7.9599695580356844E-4</c:v>
                </c:pt>
                <c:pt idx="660">
                  <c:v>1.3418444920962266E-2</c:v>
                </c:pt>
                <c:pt idx="661">
                  <c:v>2.4873357737575111E-2</c:v>
                </c:pt>
                <c:pt idx="662">
                  <c:v>5.009598094527064E-4</c:v>
                </c:pt>
                <c:pt idx="663">
                  <c:v>3.8234273960524603E-3</c:v>
                </c:pt>
                <c:pt idx="664">
                  <c:v>2.1561914108036515E-3</c:v>
                </c:pt>
                <c:pt idx="665">
                  <c:v>2.795268955078359E-4</c:v>
                </c:pt>
                <c:pt idx="666">
                  <c:v>2.1394009909384082E-3</c:v>
                </c:pt>
                <c:pt idx="668">
                  <c:v>3.1121619739486401E-3</c:v>
                </c:pt>
                <c:pt idx="669">
                  <c:v>2.9185789401904084E-4</c:v>
                </c:pt>
                <c:pt idx="670">
                  <c:v>8.0120073704222322E-4</c:v>
                </c:pt>
                <c:pt idx="671">
                  <c:v>2.8819412079773956E-3</c:v>
                </c:pt>
                <c:pt idx="672">
                  <c:v>1.1911792030161138E-2</c:v>
                </c:pt>
                <c:pt idx="674">
                  <c:v>1.2176825795724802E-3</c:v>
                </c:pt>
                <c:pt idx="675">
                  <c:v>7.2533044440269371E-3</c:v>
                </c:pt>
                <c:pt idx="676">
                  <c:v>3.0462604530775415E-3</c:v>
                </c:pt>
                <c:pt idx="677">
                  <c:v>4.5969731751762596E-3</c:v>
                </c:pt>
                <c:pt idx="678">
                  <c:v>1.4704982837586153E-2</c:v>
                </c:pt>
                <c:pt idx="679">
                  <c:v>1.6801985106234141E-3</c:v>
                </c:pt>
                <c:pt idx="680">
                  <c:v>3.0504891838669954E-3</c:v>
                </c:pt>
                <c:pt idx="681">
                  <c:v>1.6562117602572825E-4</c:v>
                </c:pt>
                <c:pt idx="683">
                  <c:v>1.3758416860926031E-3</c:v>
                </c:pt>
                <c:pt idx="684">
                  <c:v>5.7110204603747572E-3</c:v>
                </c:pt>
                <c:pt idx="685">
                  <c:v>2.9385917988003561E-3</c:v>
                </c:pt>
                <c:pt idx="691">
                  <c:v>1.1719947634051488E-3</c:v>
                </c:pt>
                <c:pt idx="695">
                  <c:v>1.0858016445058323E-3</c:v>
                </c:pt>
                <c:pt idx="699">
                  <c:v>5.1749579416495587E-3</c:v>
                </c:pt>
                <c:pt idx="700">
                  <c:v>4.8238592602342836E-3</c:v>
                </c:pt>
                <c:pt idx="701">
                  <c:v>2.2810728028136678E-3</c:v>
                </c:pt>
                <c:pt idx="702">
                  <c:v>6.0992968712071981E-3</c:v>
                </c:pt>
                <c:pt idx="703">
                  <c:v>3.3070034272299044E-3</c:v>
                </c:pt>
                <c:pt idx="704">
                  <c:v>8.656389390220693E-3</c:v>
                </c:pt>
                <c:pt idx="706">
                  <c:v>7.2051020959920848E-4</c:v>
                </c:pt>
                <c:pt idx="707">
                  <c:v>2.85891754091557E-3</c:v>
                </c:pt>
                <c:pt idx="708">
                  <c:v>1.6680404884816245E-3</c:v>
                </c:pt>
                <c:pt idx="709">
                  <c:v>7.6270566449875433E-4</c:v>
                </c:pt>
                <c:pt idx="710">
                  <c:v>2.1878399215260439E-3</c:v>
                </c:pt>
                <c:pt idx="712">
                  <c:v>2.342530199172519E-3</c:v>
                </c:pt>
                <c:pt idx="713">
                  <c:v>1.2768541425161734E-3</c:v>
                </c:pt>
                <c:pt idx="714">
                  <c:v>1.4872751711534381E-3</c:v>
                </c:pt>
                <c:pt idx="716">
                  <c:v>3.902781735103326E-4</c:v>
                </c:pt>
                <c:pt idx="719">
                  <c:v>2.1604917732846148E-3</c:v>
                </c:pt>
                <c:pt idx="721">
                  <c:v>7.358611187537296E-4</c:v>
                </c:pt>
                <c:pt idx="723">
                  <c:v>3.7512277664978285E-3</c:v>
                </c:pt>
                <c:pt idx="724">
                  <c:v>2.6980174947152024E-3</c:v>
                </c:pt>
                <c:pt idx="725">
                  <c:v>6.049070542117048E-4</c:v>
                </c:pt>
                <c:pt idx="726">
                  <c:v>1.6831958927846858E-3</c:v>
                </c:pt>
                <c:pt idx="727">
                  <c:v>1.9095137214227235E-3</c:v>
                </c:pt>
                <c:pt idx="728">
                  <c:v>1.8728382953702484E-3</c:v>
                </c:pt>
                <c:pt idx="729">
                  <c:v>5.4502493039125088E-3</c:v>
                </c:pt>
                <c:pt idx="730">
                  <c:v>2.3416857916743507E-3</c:v>
                </c:pt>
                <c:pt idx="733">
                  <c:v>2.0127903959034511E-3</c:v>
                </c:pt>
                <c:pt idx="735">
                  <c:v>2.5937731994790216E-3</c:v>
                </c:pt>
                <c:pt idx="737">
                  <c:v>3.5585263354289711E-4</c:v>
                </c:pt>
                <c:pt idx="743">
                  <c:v>8.6652188012307965E-4</c:v>
                </c:pt>
                <c:pt idx="744">
                  <c:v>5.5300516970354366E-3</c:v>
                </c:pt>
                <c:pt idx="746">
                  <c:v>5.8380378333134806E-4</c:v>
                </c:pt>
                <c:pt idx="758">
                  <c:v>2.1603839709876424E-3</c:v>
                </c:pt>
                <c:pt idx="763">
                  <c:v>7.0980791291966848E-4</c:v>
                </c:pt>
                <c:pt idx="765">
                  <c:v>1.9917758377744604E-2</c:v>
                </c:pt>
                <c:pt idx="766">
                  <c:v>5.4597099118346764E-3</c:v>
                </c:pt>
                <c:pt idx="767">
                  <c:v>5.7145747855117252E-3</c:v>
                </c:pt>
                <c:pt idx="768">
                  <c:v>4.8647046278516223E-3</c:v>
                </c:pt>
                <c:pt idx="769">
                  <c:v>3.6906654661015346E-3</c:v>
                </c:pt>
                <c:pt idx="770">
                  <c:v>7.8480381011518021E-3</c:v>
                </c:pt>
                <c:pt idx="771">
                  <c:v>2.6445912404773632E-3</c:v>
                </c:pt>
                <c:pt idx="772">
                  <c:v>2.5198441733941543E-3</c:v>
                </c:pt>
                <c:pt idx="773">
                  <c:v>4.9504758555873312E-3</c:v>
                </c:pt>
                <c:pt idx="774">
                  <c:v>1.4605421167102107E-2</c:v>
                </c:pt>
                <c:pt idx="776">
                  <c:v>1.848175881567201E-3</c:v>
                </c:pt>
                <c:pt idx="777">
                  <c:v>4.216211770779207E-3</c:v>
                </c:pt>
                <c:pt idx="778">
                  <c:v>1.3749100530222328E-2</c:v>
                </c:pt>
                <c:pt idx="779">
                  <c:v>1.2225746579309658E-2</c:v>
                </c:pt>
                <c:pt idx="780">
                  <c:v>4.1058885900024961E-2</c:v>
                </c:pt>
                <c:pt idx="782">
                  <c:v>1.6495909641255978E-2</c:v>
                </c:pt>
                <c:pt idx="783">
                  <c:v>3.605645623402353E-2</c:v>
                </c:pt>
                <c:pt idx="784">
                  <c:v>1.4768938223590485E-2</c:v>
                </c:pt>
                <c:pt idx="785">
                  <c:v>1.0870038209701172E-3</c:v>
                </c:pt>
                <c:pt idx="787">
                  <c:v>5.4454160625760795E-3</c:v>
                </c:pt>
                <c:pt idx="789">
                  <c:v>3.4457875645237841E-3</c:v>
                </c:pt>
                <c:pt idx="790">
                  <c:v>4.9874735523073248E-2</c:v>
                </c:pt>
                <c:pt idx="791">
                  <c:v>1.1328573793857689E-2</c:v>
                </c:pt>
                <c:pt idx="793">
                  <c:v>2.511771494616941E-3</c:v>
                </c:pt>
                <c:pt idx="795">
                  <c:v>3.8558040374363891E-3</c:v>
                </c:pt>
                <c:pt idx="796">
                  <c:v>2.6216743352494225E-2</c:v>
                </c:pt>
                <c:pt idx="797">
                  <c:v>1.3816291046934177E-2</c:v>
                </c:pt>
                <c:pt idx="799">
                  <c:v>1.0735467159037754E-3</c:v>
                </c:pt>
                <c:pt idx="802">
                  <c:v>1.5676969813467547E-3</c:v>
                </c:pt>
                <c:pt idx="803">
                  <c:v>2.0954079685849216E-3</c:v>
                </c:pt>
                <c:pt idx="805">
                  <c:v>2.6532879862406966E-3</c:v>
                </c:pt>
                <c:pt idx="806">
                  <c:v>2.3341220219041826E-3</c:v>
                </c:pt>
                <c:pt idx="808">
                  <c:v>1.4200011457422813E-3</c:v>
                </c:pt>
                <c:pt idx="813">
                  <c:v>1.0519299057819429E-2</c:v>
                </c:pt>
                <c:pt idx="816">
                  <c:v>1.0122649876226275E-3</c:v>
                </c:pt>
                <c:pt idx="818">
                  <c:v>1.5906137623674437E-3</c:v>
                </c:pt>
                <c:pt idx="820">
                  <c:v>5.1014560710646991E-3</c:v>
                </c:pt>
                <c:pt idx="821">
                  <c:v>2.1539561219643321E-3</c:v>
                </c:pt>
                <c:pt idx="822">
                  <c:v>1.7634177384083154E-3</c:v>
                </c:pt>
                <c:pt idx="823">
                  <c:v>3.1581109800923176E-3</c:v>
                </c:pt>
                <c:pt idx="824">
                  <c:v>6.6433228821055068E-3</c:v>
                </c:pt>
                <c:pt idx="825">
                  <c:v>2.2561578100199721E-3</c:v>
                </c:pt>
                <c:pt idx="826">
                  <c:v>3.2180996117089352E-4</c:v>
                </c:pt>
                <c:pt idx="827">
                  <c:v>7.8593514925200862E-4</c:v>
                </c:pt>
                <c:pt idx="829">
                  <c:v>1.1800310631865729E-3</c:v>
                </c:pt>
                <c:pt idx="830">
                  <c:v>1.8236914099425672E-3</c:v>
                </c:pt>
                <c:pt idx="831">
                  <c:v>2.1152306809516332E-3</c:v>
                </c:pt>
                <c:pt idx="832">
                  <c:v>7.7783875466409915E-3</c:v>
                </c:pt>
                <c:pt idx="833">
                  <c:v>2.433635187060502E-3</c:v>
                </c:pt>
                <c:pt idx="834">
                  <c:v>1.4315373338994511E-2</c:v>
                </c:pt>
                <c:pt idx="837">
                  <c:v>1.8064112572798018E-2</c:v>
                </c:pt>
                <c:pt idx="841">
                  <c:v>2.009535696352599E-2</c:v>
                </c:pt>
                <c:pt idx="843">
                  <c:v>2.0342830098603392E-2</c:v>
                </c:pt>
                <c:pt idx="845">
                  <c:v>1.0777697705378609E-3</c:v>
                </c:pt>
                <c:pt idx="846">
                  <c:v>5.067562229074246E-3</c:v>
                </c:pt>
                <c:pt idx="848">
                  <c:v>2.5891900930124966E-2</c:v>
                </c:pt>
                <c:pt idx="849">
                  <c:v>2.8759582822096764E-4</c:v>
                </c:pt>
                <c:pt idx="850">
                  <c:v>1.8697935441046717E-3</c:v>
                </c:pt>
                <c:pt idx="851">
                  <c:v>5.0302994300977406E-3</c:v>
                </c:pt>
                <c:pt idx="853">
                  <c:v>1.8797295350008035E-2</c:v>
                </c:pt>
                <c:pt idx="854">
                  <c:v>2.6052668087803263E-3</c:v>
                </c:pt>
                <c:pt idx="855">
                  <c:v>1.3361003885810545E-3</c:v>
                </c:pt>
                <c:pt idx="858">
                  <c:v>9.89906776593327E-4</c:v>
                </c:pt>
                <c:pt idx="860">
                  <c:v>6.913431842074616E-2</c:v>
                </c:pt>
                <c:pt idx="861">
                  <c:v>1.2745174648400451E-2</c:v>
                </c:pt>
                <c:pt idx="862">
                  <c:v>2.7591023437611144E-3</c:v>
                </c:pt>
                <c:pt idx="863">
                  <c:v>1.5808238332386203E-3</c:v>
                </c:pt>
                <c:pt idx="864">
                  <c:v>9.4173591244911287E-4</c:v>
                </c:pt>
                <c:pt idx="865">
                  <c:v>0.12648319035372635</c:v>
                </c:pt>
                <c:pt idx="866">
                  <c:v>3.9708435099098598E-2</c:v>
                </c:pt>
                <c:pt idx="867">
                  <c:v>0.11945108593257715</c:v>
                </c:pt>
                <c:pt idx="868">
                  <c:v>2.8880442856493591E-2</c:v>
                </c:pt>
                <c:pt idx="869">
                  <c:v>3.2816471728962333E-3</c:v>
                </c:pt>
                <c:pt idx="870">
                  <c:v>7.5532381865061075E-4</c:v>
                </c:pt>
                <c:pt idx="871">
                  <c:v>4.1545744621264653E-2</c:v>
                </c:pt>
                <c:pt idx="873">
                  <c:v>0.19220090780735927</c:v>
                </c:pt>
                <c:pt idx="874">
                  <c:v>0.49641889595279315</c:v>
                </c:pt>
                <c:pt idx="875">
                  <c:v>3.5477248499189954E-3</c:v>
                </c:pt>
                <c:pt idx="879">
                  <c:v>6.1890027165663643E-2</c:v>
                </c:pt>
                <c:pt idx="883">
                  <c:v>8.9601263228488867E-2</c:v>
                </c:pt>
                <c:pt idx="887">
                  <c:v>4.208146608938524E-3</c:v>
                </c:pt>
                <c:pt idx="888">
                  <c:v>2.0361591355030784E-2</c:v>
                </c:pt>
                <c:pt idx="889">
                  <c:v>6.548139917946906E-2</c:v>
                </c:pt>
                <c:pt idx="890">
                  <c:v>4.7562752099811981E-3</c:v>
                </c:pt>
                <c:pt idx="892">
                  <c:v>0.17653870658276047</c:v>
                </c:pt>
                <c:pt idx="895">
                  <c:v>0.17877357756972198</c:v>
                </c:pt>
                <c:pt idx="896">
                  <c:v>1.1870253865618682E-3</c:v>
                </c:pt>
                <c:pt idx="897">
                  <c:v>1.8821451042902372E-2</c:v>
                </c:pt>
                <c:pt idx="898">
                  <c:v>1.4687389981025423E-2</c:v>
                </c:pt>
                <c:pt idx="900">
                  <c:v>5.6009001187964306E-4</c:v>
                </c:pt>
                <c:pt idx="901">
                  <c:v>6.7850323878202324E-3</c:v>
                </c:pt>
                <c:pt idx="903">
                  <c:v>2.0145674254990649E-2</c:v>
                </c:pt>
                <c:pt idx="904">
                  <c:v>5.1762422601199676E-2</c:v>
                </c:pt>
                <c:pt idx="906">
                  <c:v>1.5955419205327551E-3</c:v>
                </c:pt>
                <c:pt idx="907">
                  <c:v>3.3215702221597115E-2</c:v>
                </c:pt>
                <c:pt idx="909">
                  <c:v>1.1861188708097903E-2</c:v>
                </c:pt>
                <c:pt idx="911">
                  <c:v>7.3861594549872673E-3</c:v>
                </c:pt>
                <c:pt idx="913">
                  <c:v>9.3262043627407101E-3</c:v>
                </c:pt>
                <c:pt idx="914">
                  <c:v>8.1731502004412926E-3</c:v>
                </c:pt>
                <c:pt idx="916">
                  <c:v>6.7998157092230671E-2</c:v>
                </c:pt>
                <c:pt idx="917">
                  <c:v>8.6930358533265299E-4</c:v>
                </c:pt>
                <c:pt idx="919">
                  <c:v>0.2659891371361186</c:v>
                </c:pt>
                <c:pt idx="923">
                  <c:v>3.6447630982075353E-2</c:v>
                </c:pt>
                <c:pt idx="924">
                  <c:v>5.7996693549948301E-4</c:v>
                </c:pt>
                <c:pt idx="927">
                  <c:v>1.4910990084830194E-2</c:v>
                </c:pt>
                <c:pt idx="929">
                  <c:v>5.5869292348397317E-4</c:v>
                </c:pt>
                <c:pt idx="933">
                  <c:v>7.5662245088974804E-3</c:v>
                </c:pt>
                <c:pt idx="934">
                  <c:v>7.1081814473225452E-2</c:v>
                </c:pt>
                <c:pt idx="935">
                  <c:v>2.1811603826441185E-2</c:v>
                </c:pt>
                <c:pt idx="937">
                  <c:v>3.9353652634195073E-3</c:v>
                </c:pt>
                <c:pt idx="938">
                  <c:v>8.6136137444206302E-3</c:v>
                </c:pt>
                <c:pt idx="940">
                  <c:v>5.3368684070153397E-2</c:v>
                </c:pt>
                <c:pt idx="941">
                  <c:v>1.2283311859746904E-2</c:v>
                </c:pt>
                <c:pt idx="942">
                  <c:v>4.7109907928174497E-3</c:v>
                </c:pt>
                <c:pt idx="943">
                  <c:v>7.1121251626719431E-3</c:v>
                </c:pt>
                <c:pt idx="944">
                  <c:v>2.3777879974824955E-2</c:v>
                </c:pt>
                <c:pt idx="945">
                  <c:v>6.0967171826330968E-3</c:v>
                </c:pt>
                <c:pt idx="946">
                  <c:v>3.9368718162730307E-3</c:v>
                </c:pt>
                <c:pt idx="947">
                  <c:v>4.6261485095862049E-3</c:v>
                </c:pt>
                <c:pt idx="948">
                  <c:v>0.10214469381926253</c:v>
                </c:pt>
                <c:pt idx="949">
                  <c:v>3.9514388453938632E-3</c:v>
                </c:pt>
                <c:pt idx="950">
                  <c:v>1.1928307359919555E-2</c:v>
                </c:pt>
                <c:pt idx="951">
                  <c:v>7.7963311340328674E-3</c:v>
                </c:pt>
                <c:pt idx="952">
                  <c:v>1.9568640646437561E-2</c:v>
                </c:pt>
                <c:pt idx="953">
                  <c:v>1.7469909472465053E-3</c:v>
                </c:pt>
                <c:pt idx="954">
                  <c:v>4.8406759885504151E-3</c:v>
                </c:pt>
                <c:pt idx="955">
                  <c:v>8.7796961998611988E-4</c:v>
                </c:pt>
                <c:pt idx="956">
                  <c:v>6.5386103437446511E-3</c:v>
                </c:pt>
                <c:pt idx="957">
                  <c:v>2.5421299799511772E-3</c:v>
                </c:pt>
                <c:pt idx="959">
                  <c:v>1.0334419728572702E-3</c:v>
                </c:pt>
                <c:pt idx="961">
                  <c:v>6.0899389401724742E-3</c:v>
                </c:pt>
                <c:pt idx="962">
                  <c:v>2.008306776960141E-2</c:v>
                </c:pt>
                <c:pt idx="963">
                  <c:v>2.8410701742805827E-2</c:v>
                </c:pt>
                <c:pt idx="964">
                  <c:v>6.6664044308189987E-4</c:v>
                </c:pt>
                <c:pt idx="966">
                  <c:v>5.0453649437479636E-3</c:v>
                </c:pt>
                <c:pt idx="968">
                  <c:v>6.714260182337786E-3</c:v>
                </c:pt>
                <c:pt idx="976">
                  <c:v>3.2892623158418438E-3</c:v>
                </c:pt>
                <c:pt idx="977">
                  <c:v>8.2828111902152424E-4</c:v>
                </c:pt>
                <c:pt idx="979">
                  <c:v>4.5061288885397061E-3</c:v>
                </c:pt>
                <c:pt idx="980">
                  <c:v>4.3675417793312904E-3</c:v>
                </c:pt>
                <c:pt idx="981">
                  <c:v>1.5082328526178766E-2</c:v>
                </c:pt>
                <c:pt idx="983">
                  <c:v>8.4704584961322951E-3</c:v>
                </c:pt>
                <c:pt idx="984">
                  <c:v>9.8793182556279769E-3</c:v>
                </c:pt>
                <c:pt idx="985">
                  <c:v>5.9148390270937336E-4</c:v>
                </c:pt>
                <c:pt idx="986">
                  <c:v>1.0066312763984018E-2</c:v>
                </c:pt>
                <c:pt idx="987">
                  <c:v>3.3705832343383247E-3</c:v>
                </c:pt>
                <c:pt idx="988">
                  <c:v>1.9080470753153917E-3</c:v>
                </c:pt>
                <c:pt idx="989">
                  <c:v>4.5769414949511047E-2</c:v>
                </c:pt>
                <c:pt idx="990">
                  <c:v>6.5373891218936675E-4</c:v>
                </c:pt>
                <c:pt idx="991">
                  <c:v>1.0880963580775277E-3</c:v>
                </c:pt>
                <c:pt idx="992">
                  <c:v>1.2996357830761899E-2</c:v>
                </c:pt>
                <c:pt idx="994">
                  <c:v>8.4645429920754607E-4</c:v>
                </c:pt>
                <c:pt idx="998">
                  <c:v>1.0194039815117647E-2</c:v>
                </c:pt>
                <c:pt idx="999">
                  <c:v>5.3476399001966511E-3</c:v>
                </c:pt>
                <c:pt idx="1002">
                  <c:v>7.0316225433435988E-3</c:v>
                </c:pt>
                <c:pt idx="1003">
                  <c:v>2.683835149162581E-3</c:v>
                </c:pt>
                <c:pt idx="1004">
                  <c:v>6.7880622639863346E-3</c:v>
                </c:pt>
                <c:pt idx="1005">
                  <c:v>2.3436772191847313E-3</c:v>
                </c:pt>
                <c:pt idx="1008">
                  <c:v>4.6495411416321315E-3</c:v>
                </c:pt>
                <c:pt idx="1009">
                  <c:v>6.8191084373750805E-3</c:v>
                </c:pt>
                <c:pt idx="1011">
                  <c:v>7.9927403895557522E-3</c:v>
                </c:pt>
                <c:pt idx="1012">
                  <c:v>1.6604837568464164E-3</c:v>
                </c:pt>
                <c:pt idx="1013">
                  <c:v>1.9399300846873742E-3</c:v>
                </c:pt>
                <c:pt idx="1015">
                  <c:v>3.3477008261431191E-3</c:v>
                </c:pt>
                <c:pt idx="1016">
                  <c:v>2.5324565211642864E-3</c:v>
                </c:pt>
                <c:pt idx="1017">
                  <c:v>7.9852565573198201E-3</c:v>
                </c:pt>
                <c:pt idx="1018">
                  <c:v>1.0809754537085467E-3</c:v>
                </c:pt>
                <c:pt idx="1020">
                  <c:v>3.1848331039671203E-3</c:v>
                </c:pt>
                <c:pt idx="1022">
                  <c:v>1.7862390452387123E-3</c:v>
                </c:pt>
                <c:pt idx="1023">
                  <c:v>2.9150897171815901E-4</c:v>
                </c:pt>
                <c:pt idx="1026">
                  <c:v>5.0515399756202667E-3</c:v>
                </c:pt>
                <c:pt idx="1027">
                  <c:v>1.7975640667714891E-3</c:v>
                </c:pt>
                <c:pt idx="1028">
                  <c:v>2.1854441969490382E-3</c:v>
                </c:pt>
                <c:pt idx="1031">
                  <c:v>1.2720725555167298E-3</c:v>
                </c:pt>
                <c:pt idx="1035">
                  <c:v>0.44572857184408604</c:v>
                </c:pt>
                <c:pt idx="1037">
                  <c:v>3.8605376433917005E-4</c:v>
                </c:pt>
                <c:pt idx="1047">
                  <c:v>8.1122171769742936E-4</c:v>
                </c:pt>
                <c:pt idx="1049">
                  <c:v>1.5994594824008895E-3</c:v>
                </c:pt>
                <c:pt idx="1056">
                  <c:v>1.2016592792052285E-3</c:v>
                </c:pt>
                <c:pt idx="1060">
                  <c:v>5.1182634251242321E-4</c:v>
                </c:pt>
                <c:pt idx="1062">
                  <c:v>7.6010334076660952E-4</c:v>
                </c:pt>
                <c:pt idx="1069">
                  <c:v>3.946094968387742E-4</c:v>
                </c:pt>
                <c:pt idx="1084">
                  <c:v>7.800337570237569E-4</c:v>
                </c:pt>
                <c:pt idx="1085">
                  <c:v>9.5454994897074385E-4</c:v>
                </c:pt>
                <c:pt idx="1086">
                  <c:v>5.4275677492536339E-4</c:v>
                </c:pt>
                <c:pt idx="1089">
                  <c:v>4.3250741753573345E-3</c:v>
                </c:pt>
                <c:pt idx="1090">
                  <c:v>3.188488984653153E-3</c:v>
                </c:pt>
                <c:pt idx="1091">
                  <c:v>3.7260914135680266E-3</c:v>
                </c:pt>
                <c:pt idx="1092">
                  <c:v>1.6343516504680335E-2</c:v>
                </c:pt>
                <c:pt idx="1093">
                  <c:v>6.1230072389503488E-3</c:v>
                </c:pt>
                <c:pt idx="1095">
                  <c:v>1.633820205536434E-3</c:v>
                </c:pt>
                <c:pt idx="1096">
                  <c:v>1.2996384931426787E-3</c:v>
                </c:pt>
                <c:pt idx="1099">
                  <c:v>5.6295149973652862E-3</c:v>
                </c:pt>
                <c:pt idx="1101">
                  <c:v>9.8926275896302224E-3</c:v>
                </c:pt>
                <c:pt idx="1102">
                  <c:v>1.7692600999438261E-2</c:v>
                </c:pt>
                <c:pt idx="1106">
                  <c:v>2.6664619062286325E-4</c:v>
                </c:pt>
                <c:pt idx="1107">
                  <c:v>6.0400628659028647E-4</c:v>
                </c:pt>
                <c:pt idx="1112">
                  <c:v>3.1126582678988397E-3</c:v>
                </c:pt>
                <c:pt idx="1113">
                  <c:v>2.2540089485848518E-3</c:v>
                </c:pt>
                <c:pt idx="1114">
                  <c:v>5.9579046199072878E-3</c:v>
                </c:pt>
                <c:pt idx="1115">
                  <c:v>3.2976743384077446E-2</c:v>
                </c:pt>
                <c:pt idx="1118">
                  <c:v>3.4250583046502811E-3</c:v>
                </c:pt>
                <c:pt idx="1119">
                  <c:v>6.8549128315852281E-3</c:v>
                </c:pt>
                <c:pt idx="1120">
                  <c:v>5.6984252204575212E-3</c:v>
                </c:pt>
                <c:pt idx="1121">
                  <c:v>4.9952596656174353E-2</c:v>
                </c:pt>
                <c:pt idx="1122">
                  <c:v>1.4025924841445945E-2</c:v>
                </c:pt>
                <c:pt idx="1123">
                  <c:v>1.1685824661943017E-3</c:v>
                </c:pt>
                <c:pt idx="1124">
                  <c:v>1.4857124620704688E-2</c:v>
                </c:pt>
                <c:pt idx="1125">
                  <c:v>4.2081092773012772E-2</c:v>
                </c:pt>
                <c:pt idx="1126">
                  <c:v>2.2808617331900065E-3</c:v>
                </c:pt>
                <c:pt idx="1128">
                  <c:v>2.4858139945179775E-4</c:v>
                </c:pt>
                <c:pt idx="1129">
                  <c:v>2.6317715765901504E-3</c:v>
                </c:pt>
                <c:pt idx="1130">
                  <c:v>2.090199480784748E-3</c:v>
                </c:pt>
                <c:pt idx="1131">
                  <c:v>9.105370451884373E-4</c:v>
                </c:pt>
                <c:pt idx="1133">
                  <c:v>3.9027008002725529E-3</c:v>
                </c:pt>
                <c:pt idx="1134">
                  <c:v>8.4630845451348705E-3</c:v>
                </c:pt>
                <c:pt idx="1136">
                  <c:v>4.063779967875933E-3</c:v>
                </c:pt>
                <c:pt idx="1137">
                  <c:v>7.1032036555447823E-3</c:v>
                </c:pt>
                <c:pt idx="1138">
                  <c:v>6.6007153675999304E-4</c:v>
                </c:pt>
                <c:pt idx="1143">
                  <c:v>9.5556198415346061E-4</c:v>
                </c:pt>
                <c:pt idx="1150">
                  <c:v>1.2387833807794661E-3</c:v>
                </c:pt>
                <c:pt idx="1151">
                  <c:v>9.633199811439607E-4</c:v>
                </c:pt>
                <c:pt idx="1161">
                  <c:v>1.6580947999931216E-3</c:v>
                </c:pt>
                <c:pt idx="1167">
                  <c:v>9.9296484375223739E-4</c:v>
                </c:pt>
                <c:pt idx="1168">
                  <c:v>1.3093691773998206E-3</c:v>
                </c:pt>
                <c:pt idx="1170">
                  <c:v>1.8838165355645922E-3</c:v>
                </c:pt>
                <c:pt idx="1171">
                  <c:v>9.1208577723497384E-4</c:v>
                </c:pt>
                <c:pt idx="1173">
                  <c:v>2.2790097485734535E-3</c:v>
                </c:pt>
                <c:pt idx="1174">
                  <c:v>5.7824104852684797E-4</c:v>
                </c:pt>
                <c:pt idx="1181">
                  <c:v>6.1408560881336159E-3</c:v>
                </c:pt>
                <c:pt idx="1184">
                  <c:v>1.4709055359984401E-3</c:v>
                </c:pt>
                <c:pt idx="1186">
                  <c:v>1.853947906408191E-3</c:v>
                </c:pt>
                <c:pt idx="1191">
                  <c:v>1.0769634101503642E-2</c:v>
                </c:pt>
                <c:pt idx="1192">
                  <c:v>2.6202391669960328E-3</c:v>
                </c:pt>
                <c:pt idx="1193">
                  <c:v>1.1736361606107595E-3</c:v>
                </c:pt>
                <c:pt idx="1194">
                  <c:v>1.1798165923351974E-3</c:v>
                </c:pt>
                <c:pt idx="1196">
                  <c:v>2.4793393370595549E-3</c:v>
                </c:pt>
                <c:pt idx="1197">
                  <c:v>1.3265108932309162E-2</c:v>
                </c:pt>
                <c:pt idx="1198">
                  <c:v>5.7398387278955118E-3</c:v>
                </c:pt>
                <c:pt idx="1199">
                  <c:v>4.6066040727212182E-3</c:v>
                </c:pt>
                <c:pt idx="1200">
                  <c:v>8.7520495440642498E-3</c:v>
                </c:pt>
                <c:pt idx="1203">
                  <c:v>6.3296821588548942E-3</c:v>
                </c:pt>
                <c:pt idx="1205">
                  <c:v>5.8425320186383269E-4</c:v>
                </c:pt>
                <c:pt idx="1207">
                  <c:v>1.9364455438451878E-3</c:v>
                </c:pt>
                <c:pt idx="1209">
                  <c:v>1.5831220592622309E-3</c:v>
                </c:pt>
                <c:pt idx="1210">
                  <c:v>1.1394714466601906E-3</c:v>
                </c:pt>
                <c:pt idx="1211">
                  <c:v>1.302390456009284E-3</c:v>
                </c:pt>
                <c:pt idx="1216">
                  <c:v>1.3326810871400225E-3</c:v>
                </c:pt>
                <c:pt idx="1217">
                  <c:v>1.7537402904353086E-3</c:v>
                </c:pt>
                <c:pt idx="1218">
                  <c:v>8.127219336659593E-4</c:v>
                </c:pt>
                <c:pt idx="1219">
                  <c:v>8.9618221447216424E-4</c:v>
                </c:pt>
                <c:pt idx="1220">
                  <c:v>3.381255594756126E-3</c:v>
                </c:pt>
                <c:pt idx="1222">
                  <c:v>1.5534078986032458E-3</c:v>
                </c:pt>
                <c:pt idx="1223">
                  <c:v>8.355058675118248E-4</c:v>
                </c:pt>
                <c:pt idx="1230">
                  <c:v>2.518370908413337E-3</c:v>
                </c:pt>
                <c:pt idx="1232">
                  <c:v>3.014907415019895E-3</c:v>
                </c:pt>
                <c:pt idx="1235">
                  <c:v>2.379958688299768E-3</c:v>
                </c:pt>
                <c:pt idx="1236">
                  <c:v>2.5437152547287548E-3</c:v>
                </c:pt>
                <c:pt idx="1239">
                  <c:v>3.9269898728947778E-3</c:v>
                </c:pt>
                <c:pt idx="1240">
                  <c:v>7.3274219641175269E-3</c:v>
                </c:pt>
                <c:pt idx="1241">
                  <c:v>8.6498707425581439E-4</c:v>
                </c:pt>
                <c:pt idx="1242">
                  <c:v>1.0228719467233072E-2</c:v>
                </c:pt>
                <c:pt idx="1243">
                  <c:v>1.9900287796684759E-2</c:v>
                </c:pt>
                <c:pt idx="1245">
                  <c:v>7.7438985518212466E-3</c:v>
                </c:pt>
                <c:pt idx="1246">
                  <c:v>3.1502945519447177E-2</c:v>
                </c:pt>
                <c:pt idx="1247">
                  <c:v>5.0809969942021659E-3</c:v>
                </c:pt>
                <c:pt idx="1249">
                  <c:v>2.5997642326225068E-3</c:v>
                </c:pt>
                <c:pt idx="1251">
                  <c:v>1.4375887218411553E-3</c:v>
                </c:pt>
                <c:pt idx="1252">
                  <c:v>2.5196792632186119E-2</c:v>
                </c:pt>
                <c:pt idx="1253">
                  <c:v>1.8040008084382178E-2</c:v>
                </c:pt>
                <c:pt idx="1254">
                  <c:v>7.1369977162808934E-2</c:v>
                </c:pt>
                <c:pt idx="1255">
                  <c:v>9.3528177316770688E-4</c:v>
                </c:pt>
                <c:pt idx="1256">
                  <c:v>1.7504152184658815E-2</c:v>
                </c:pt>
                <c:pt idx="1258">
                  <c:v>1.6930017166370489E-3</c:v>
                </c:pt>
                <c:pt idx="1259">
                  <c:v>1.2677978105735195E-3</c:v>
                </c:pt>
                <c:pt idx="1260">
                  <c:v>5.3123256400180946E-3</c:v>
                </c:pt>
                <c:pt idx="1261">
                  <c:v>3.4634564835511416E-3</c:v>
                </c:pt>
                <c:pt idx="1262">
                  <c:v>1.8327265377567356E-3</c:v>
                </c:pt>
                <c:pt idx="1263">
                  <c:v>1.4667413526219635E-2</c:v>
                </c:pt>
                <c:pt idx="1265">
                  <c:v>1.416845592103382E-2</c:v>
                </c:pt>
                <c:pt idx="1268">
                  <c:v>6.6731158953459678E-4</c:v>
                </c:pt>
                <c:pt idx="1269">
                  <c:v>1.2479080771511193E-3</c:v>
                </c:pt>
                <c:pt idx="1271">
                  <c:v>1.4248264091199501E-3</c:v>
                </c:pt>
                <c:pt idx="1277">
                  <c:v>7.7374714172790317E-3</c:v>
                </c:pt>
                <c:pt idx="1278">
                  <c:v>3.3960194013978686E-3</c:v>
                </c:pt>
                <c:pt idx="1279">
                  <c:v>8.709617358588639E-3</c:v>
                </c:pt>
                <c:pt idx="1280">
                  <c:v>3.0522002147599029E-4</c:v>
                </c:pt>
                <c:pt idx="1281">
                  <c:v>6.1834253679772314E-3</c:v>
                </c:pt>
                <c:pt idx="1282">
                  <c:v>7.2354140557066441E-3</c:v>
                </c:pt>
                <c:pt idx="1284">
                  <c:v>5.3033565405112889E-3</c:v>
                </c:pt>
                <c:pt idx="1285">
                  <c:v>2.1155604487089804E-3</c:v>
                </c:pt>
                <c:pt idx="1286">
                  <c:v>7.0879122219797992E-3</c:v>
                </c:pt>
                <c:pt idx="1287">
                  <c:v>5.3968115807645793E-3</c:v>
                </c:pt>
                <c:pt idx="1288">
                  <c:v>7.4664219292806906E-3</c:v>
                </c:pt>
                <c:pt idx="1290">
                  <c:v>1.1359084782866333E-3</c:v>
                </c:pt>
                <c:pt idx="1291">
                  <c:v>2.5727057370019115E-3</c:v>
                </c:pt>
                <c:pt idx="1295">
                  <c:v>8.7266643449767571E-4</c:v>
                </c:pt>
                <c:pt idx="1296">
                  <c:v>1.9575279748666454E-3</c:v>
                </c:pt>
                <c:pt idx="1299">
                  <c:v>1.6747791045306436E-3</c:v>
                </c:pt>
                <c:pt idx="1303">
                  <c:v>1.205815500086829E-3</c:v>
                </c:pt>
                <c:pt idx="1304">
                  <c:v>1.0855116445678046E-2</c:v>
                </c:pt>
                <c:pt idx="1309">
                  <c:v>4.5906401735183814E-4</c:v>
                </c:pt>
                <c:pt idx="1320">
                  <c:v>4.3196059377067678E-4</c:v>
                </c:pt>
                <c:pt idx="1324">
                  <c:v>6.8982084013092171E-4</c:v>
                </c:pt>
                <c:pt idx="1328">
                  <c:v>1.2402353027049127E-3</c:v>
                </c:pt>
                <c:pt idx="1329">
                  <c:v>2.0158516633422652E-3</c:v>
                </c:pt>
                <c:pt idx="1330">
                  <c:v>7.2223782985005665E-4</c:v>
                </c:pt>
                <c:pt idx="1332">
                  <c:v>1.6350704184502135E-3</c:v>
                </c:pt>
                <c:pt idx="1334">
                  <c:v>3.3545006121934499E-3</c:v>
                </c:pt>
                <c:pt idx="1335">
                  <c:v>2.9480594473383259E-4</c:v>
                </c:pt>
                <c:pt idx="1336">
                  <c:v>5.6334288950369727E-3</c:v>
                </c:pt>
                <c:pt idx="1337">
                  <c:v>9.1656774294841415E-3</c:v>
                </c:pt>
                <c:pt idx="1339">
                  <c:v>1.7781435460676209E-3</c:v>
                </c:pt>
                <c:pt idx="1340">
                  <c:v>9.3960585245170779E-4</c:v>
                </c:pt>
                <c:pt idx="1341">
                  <c:v>1.2437196736097521E-3</c:v>
                </c:pt>
                <c:pt idx="1342">
                  <c:v>3.4159494198941296E-3</c:v>
                </c:pt>
                <c:pt idx="1343">
                  <c:v>6.2646703728573049E-3</c:v>
                </c:pt>
                <c:pt idx="1345">
                  <c:v>2.4134221844336456E-3</c:v>
                </c:pt>
                <c:pt idx="1346">
                  <c:v>1.8455052851970303E-2</c:v>
                </c:pt>
                <c:pt idx="1347">
                  <c:v>1.2990853905028685E-3</c:v>
                </c:pt>
                <c:pt idx="1350">
                  <c:v>1.679070942855204E-3</c:v>
                </c:pt>
                <c:pt idx="1352">
                  <c:v>8.019989443238555E-4</c:v>
                </c:pt>
                <c:pt idx="1353">
                  <c:v>5.3653920165782504E-4</c:v>
                </c:pt>
                <c:pt idx="1354">
                  <c:v>3.5551257606697584E-2</c:v>
                </c:pt>
                <c:pt idx="1355">
                  <c:v>7.09033038324787E-4</c:v>
                </c:pt>
                <c:pt idx="1356">
                  <c:v>2.1073715496582209E-2</c:v>
                </c:pt>
                <c:pt idx="1357">
                  <c:v>8.931403762055562E-3</c:v>
                </c:pt>
                <c:pt idx="1358">
                  <c:v>3.2042949081164021E-2</c:v>
                </c:pt>
                <c:pt idx="1363">
                  <c:v>3.6013425974946293E-3</c:v>
                </c:pt>
                <c:pt idx="1366">
                  <c:v>1.1292501677627018E-3</c:v>
                </c:pt>
                <c:pt idx="1368">
                  <c:v>2.5293723766858052E-3</c:v>
                </c:pt>
                <c:pt idx="1371">
                  <c:v>6.1058944144523847E-4</c:v>
                </c:pt>
                <c:pt idx="1372">
                  <c:v>1.0276614598320169E-3</c:v>
                </c:pt>
                <c:pt idx="1373">
                  <c:v>3.12650070899356E-3</c:v>
                </c:pt>
                <c:pt idx="1375">
                  <c:v>2.2992011679172164E-3</c:v>
                </c:pt>
                <c:pt idx="1376">
                  <c:v>9.7938067765022279E-4</c:v>
                </c:pt>
                <c:pt idx="1380">
                  <c:v>2.520557999548762E-3</c:v>
                </c:pt>
                <c:pt idx="1381">
                  <c:v>2.2828914995575082E-3</c:v>
                </c:pt>
                <c:pt idx="1382">
                  <c:v>1.5594930224568468E-3</c:v>
                </c:pt>
                <c:pt idx="1383">
                  <c:v>1.5761513600720514E-3</c:v>
                </c:pt>
                <c:pt idx="1384">
                  <c:v>2.1230528447946937E-3</c:v>
                </c:pt>
                <c:pt idx="1385">
                  <c:v>1.3129830351855806E-3</c:v>
                </c:pt>
                <c:pt idx="1386">
                  <c:v>2.1569726586691384E-3</c:v>
                </c:pt>
                <c:pt idx="1387">
                  <c:v>2.096390578558361E-3</c:v>
                </c:pt>
                <c:pt idx="1388">
                  <c:v>9.3061883385825688E-4</c:v>
                </c:pt>
                <c:pt idx="1389">
                  <c:v>2.8303587292660133E-3</c:v>
                </c:pt>
                <c:pt idx="1390">
                  <c:v>4.0670539733013945E-3</c:v>
                </c:pt>
                <c:pt idx="1391">
                  <c:v>1.313767604891995E-3</c:v>
                </c:pt>
                <c:pt idx="1392">
                  <c:v>2.9310418125613209E-3</c:v>
                </c:pt>
                <c:pt idx="1394">
                  <c:v>7.9748390632245056E-4</c:v>
                </c:pt>
                <c:pt idx="1396">
                  <c:v>5.3864789139335071E-3</c:v>
                </c:pt>
                <c:pt idx="1399">
                  <c:v>3.6818494540928086E-3</c:v>
                </c:pt>
                <c:pt idx="1400">
                  <c:v>1.6555435037731111E-3</c:v>
                </c:pt>
                <c:pt idx="1401">
                  <c:v>4.9114683086603789E-4</c:v>
                </c:pt>
                <c:pt idx="1403">
                  <c:v>8.9087134004248473E-4</c:v>
                </c:pt>
                <c:pt idx="1404">
                  <c:v>1.2491410383234432E-3</c:v>
                </c:pt>
                <c:pt idx="1406">
                  <c:v>1.6182429199931142E-3</c:v>
                </c:pt>
                <c:pt idx="1408">
                  <c:v>8.5272536800669871E-4</c:v>
                </c:pt>
                <c:pt idx="1410">
                  <c:v>9.5481499168716686E-4</c:v>
                </c:pt>
                <c:pt idx="1412">
                  <c:v>2.9206457380138469E-4</c:v>
                </c:pt>
                <c:pt idx="1413">
                  <c:v>2.0539823596233842E-3</c:v>
                </c:pt>
                <c:pt idx="1414">
                  <c:v>8.6150674752898267E-4</c:v>
                </c:pt>
                <c:pt idx="1415">
                  <c:v>2.8620400217703435E-3</c:v>
                </c:pt>
                <c:pt idx="1416">
                  <c:v>1.818841207949576E-3</c:v>
                </c:pt>
                <c:pt idx="1417">
                  <c:v>4.3073273518417637E-3</c:v>
                </c:pt>
                <c:pt idx="1418">
                  <c:v>2.8750949012690654E-4</c:v>
                </c:pt>
                <c:pt idx="1419">
                  <c:v>2.0289748241619459E-3</c:v>
                </c:pt>
                <c:pt idx="1420">
                  <c:v>1.6597164041497366E-3</c:v>
                </c:pt>
                <c:pt idx="1421">
                  <c:v>6.6134104810586388E-4</c:v>
                </c:pt>
                <c:pt idx="1422">
                  <c:v>6.4046613878018426E-3</c:v>
                </c:pt>
                <c:pt idx="1427">
                  <c:v>1.813464360617898E-3</c:v>
                </c:pt>
                <c:pt idx="1428">
                  <c:v>1.0566946571590155E-3</c:v>
                </c:pt>
                <c:pt idx="1430">
                  <c:v>1.426412922972304E-3</c:v>
                </c:pt>
                <c:pt idx="1432">
                  <c:v>6.086084051692948E-3</c:v>
                </c:pt>
                <c:pt idx="1433">
                  <c:v>2.0412330289575269E-2</c:v>
                </c:pt>
                <c:pt idx="1435">
                  <c:v>8.2426481536980924E-3</c:v>
                </c:pt>
                <c:pt idx="1436">
                  <c:v>7.7254327283652292E-3</c:v>
                </c:pt>
                <c:pt idx="1437">
                  <c:v>1.6934598776396055E-3</c:v>
                </c:pt>
                <c:pt idx="1438">
                  <c:v>2.5556099856251313E-3</c:v>
                </c:pt>
                <c:pt idx="1442">
                  <c:v>2.0590156110115105E-3</c:v>
                </c:pt>
                <c:pt idx="1445">
                  <c:v>8.5480742149004509E-3</c:v>
                </c:pt>
                <c:pt idx="1446">
                  <c:v>1.342495708867821E-3</c:v>
                </c:pt>
                <c:pt idx="1448">
                  <c:v>1.7637730563073361E-3</c:v>
                </c:pt>
                <c:pt idx="1449">
                  <c:v>2.2572770148861997E-3</c:v>
                </c:pt>
                <c:pt idx="1456">
                  <c:v>8.5053807344263833E-4</c:v>
                </c:pt>
                <c:pt idx="1457">
                  <c:v>1.8060350439511304E-3</c:v>
                </c:pt>
                <c:pt idx="1458">
                  <c:v>2.520885582515522E-3</c:v>
                </c:pt>
                <c:pt idx="1463">
                  <c:v>1.8253418124836213E-3</c:v>
                </c:pt>
                <c:pt idx="1464">
                  <c:v>6.5252158277184563E-3</c:v>
                </c:pt>
                <c:pt idx="1465">
                  <c:v>4.3904542999276645E-3</c:v>
                </c:pt>
                <c:pt idx="1468">
                  <c:v>2.5436469721673784E-3</c:v>
                </c:pt>
                <c:pt idx="1469">
                  <c:v>2.0693325493351348E-3</c:v>
                </c:pt>
                <c:pt idx="1472">
                  <c:v>7.0480135831614199E-3</c:v>
                </c:pt>
                <c:pt idx="1474">
                  <c:v>1.9937088758058062E-3</c:v>
                </c:pt>
                <c:pt idx="1476">
                  <c:v>1.2406730341790314E-2</c:v>
                </c:pt>
                <c:pt idx="1477">
                  <c:v>2.1435552817287169E-3</c:v>
                </c:pt>
                <c:pt idx="1479">
                  <c:v>5.2384590913356977E-3</c:v>
                </c:pt>
                <c:pt idx="1482">
                  <c:v>3.14256243752807E-3</c:v>
                </c:pt>
                <c:pt idx="1483">
                  <c:v>1.7593274184844361E-3</c:v>
                </c:pt>
                <c:pt idx="1485">
                  <c:v>1.1410964590735585E-3</c:v>
                </c:pt>
                <c:pt idx="1486">
                  <c:v>1.4679844197324511E-3</c:v>
                </c:pt>
                <c:pt idx="1490">
                  <c:v>1.0365140899892256E-2</c:v>
                </c:pt>
                <c:pt idx="1493">
                  <c:v>7.5172569119158466E-3</c:v>
                </c:pt>
                <c:pt idx="1494">
                  <c:v>8.1992412514458825E-4</c:v>
                </c:pt>
                <c:pt idx="1496">
                  <c:v>1.1039127032895118E-3</c:v>
                </c:pt>
                <c:pt idx="1498">
                  <c:v>6.2711003554005544E-4</c:v>
                </c:pt>
                <c:pt idx="1501">
                  <c:v>6.2137050470389553E-4</c:v>
                </c:pt>
                <c:pt idx="1502">
                  <c:v>1.7154175984468673E-3</c:v>
                </c:pt>
                <c:pt idx="1503">
                  <c:v>9.0196730092068078E-4</c:v>
                </c:pt>
                <c:pt idx="1506">
                  <c:v>5.8907494700096721E-4</c:v>
                </c:pt>
                <c:pt idx="1507">
                  <c:v>5.6235582493910417E-4</c:v>
                </c:pt>
                <c:pt idx="1514">
                  <c:v>3.7287931940610097E-3</c:v>
                </c:pt>
                <c:pt idx="1515">
                  <c:v>2.587047248103597E-3</c:v>
                </c:pt>
                <c:pt idx="1517">
                  <c:v>1.9768477628324395E-3</c:v>
                </c:pt>
                <c:pt idx="1518">
                  <c:v>4.5683146983755323E-3</c:v>
                </c:pt>
                <c:pt idx="1519">
                  <c:v>2.6671247263716862E-3</c:v>
                </c:pt>
                <c:pt idx="1523">
                  <c:v>1.6237159717081475E-3</c:v>
                </c:pt>
                <c:pt idx="1525">
                  <c:v>8.6756051409733366E-3</c:v>
                </c:pt>
                <c:pt idx="1527">
                  <c:v>3.2721301904309629E-3</c:v>
                </c:pt>
                <c:pt idx="1528">
                  <c:v>5.7337237587441955E-3</c:v>
                </c:pt>
                <c:pt idx="1529">
                  <c:v>4.4736669460516427E-3</c:v>
                </c:pt>
                <c:pt idx="1531">
                  <c:v>2.6798465782930628E-3</c:v>
                </c:pt>
                <c:pt idx="1533">
                  <c:v>5.0314795891324366E-3</c:v>
                </c:pt>
                <c:pt idx="1534">
                  <c:v>1.5888218586646871E-3</c:v>
                </c:pt>
                <c:pt idx="1535">
                  <c:v>4.1801285403981524E-3</c:v>
                </c:pt>
                <c:pt idx="1536">
                  <c:v>3.8953040851135573E-3</c:v>
                </c:pt>
                <c:pt idx="1537">
                  <c:v>1.7620524444214017E-3</c:v>
                </c:pt>
                <c:pt idx="1540">
                  <c:v>1.4356885866566003E-3</c:v>
                </c:pt>
                <c:pt idx="1542">
                  <c:v>9.233442428690249E-4</c:v>
                </c:pt>
                <c:pt idx="1544">
                  <c:v>1.3461872118943096E-3</c:v>
                </c:pt>
                <c:pt idx="1545">
                  <c:v>1.7337799709942502E-3</c:v>
                </c:pt>
                <c:pt idx="1546">
                  <c:v>1.6591555761830796E-3</c:v>
                </c:pt>
                <c:pt idx="1547">
                  <c:v>3.1558124646377107E-3</c:v>
                </c:pt>
                <c:pt idx="1550">
                  <c:v>2.9336934404507443E-3</c:v>
                </c:pt>
                <c:pt idx="1551">
                  <c:v>1.3082262350569225E-3</c:v>
                </c:pt>
                <c:pt idx="1552">
                  <c:v>1.2351579796585062E-3</c:v>
                </c:pt>
                <c:pt idx="1553">
                  <c:v>2.5912627212993955E-4</c:v>
                </c:pt>
                <c:pt idx="1557">
                  <c:v>6.4797145291565833E-4</c:v>
                </c:pt>
                <c:pt idx="1559">
                  <c:v>3.2525334327107285E-3</c:v>
                </c:pt>
                <c:pt idx="1560">
                  <c:v>4.3950052021511504E-3</c:v>
                </c:pt>
                <c:pt idx="1561">
                  <c:v>2.8389058482990847E-3</c:v>
                </c:pt>
                <c:pt idx="1563">
                  <c:v>2.2200107898735988E-4</c:v>
                </c:pt>
                <c:pt idx="1571">
                  <c:v>1.0563442686833853E-3</c:v>
                </c:pt>
                <c:pt idx="1572">
                  <c:v>7.3227594589545817E-3</c:v>
                </c:pt>
                <c:pt idx="1573">
                  <c:v>2.2679137628868846E-3</c:v>
                </c:pt>
                <c:pt idx="1575">
                  <c:v>3.2426166335707023E-4</c:v>
                </c:pt>
                <c:pt idx="1576">
                  <c:v>6.3071707846619821E-4</c:v>
                </c:pt>
                <c:pt idx="1577">
                  <c:v>4.8649095499608561E-3</c:v>
                </c:pt>
                <c:pt idx="1579">
                  <c:v>2.1744044518403837E-3</c:v>
                </c:pt>
                <c:pt idx="1582">
                  <c:v>5.1173903887655001E-3</c:v>
                </c:pt>
                <c:pt idx="1583">
                  <c:v>3.10429178357943E-3</c:v>
                </c:pt>
                <c:pt idx="1585">
                  <c:v>1.2559957292689551E-2</c:v>
                </c:pt>
                <c:pt idx="1586">
                  <c:v>5.0240316298015238E-4</c:v>
                </c:pt>
                <c:pt idx="1588">
                  <c:v>1.5617856744528824E-3</c:v>
                </c:pt>
                <c:pt idx="1590">
                  <c:v>1.1344617069925575E-2</c:v>
                </c:pt>
                <c:pt idx="1591">
                  <c:v>8.285515538374663E-4</c:v>
                </c:pt>
                <c:pt idx="1592">
                  <c:v>2.85864902502716E-3</c:v>
                </c:pt>
                <c:pt idx="1593">
                  <c:v>2.5680465551683924E-2</c:v>
                </c:pt>
                <c:pt idx="1596">
                  <c:v>2.6757876905757188E-3</c:v>
                </c:pt>
                <c:pt idx="1597">
                  <c:v>1.3482046127771827E-2</c:v>
                </c:pt>
                <c:pt idx="1598">
                  <c:v>1.2698743469231563E-3</c:v>
                </c:pt>
                <c:pt idx="1601">
                  <c:v>1.2641669597976192E-2</c:v>
                </c:pt>
                <c:pt idx="1604">
                  <c:v>6.7513648726018399E-3</c:v>
                </c:pt>
                <c:pt idx="1605">
                  <c:v>2.3942528650288592E-3</c:v>
                </c:pt>
                <c:pt idx="1606">
                  <c:v>3.0447004084136532E-3</c:v>
                </c:pt>
                <c:pt idx="1607">
                  <c:v>3.7058583211220235E-2</c:v>
                </c:pt>
                <c:pt idx="1608">
                  <c:v>1.4314665466849035E-3</c:v>
                </c:pt>
                <c:pt idx="1611">
                  <c:v>1.6609332825510647E-2</c:v>
                </c:pt>
                <c:pt idx="1612">
                  <c:v>4.6060227331931099E-3</c:v>
                </c:pt>
                <c:pt idx="1613">
                  <c:v>1.3914477708473066E-3</c:v>
                </c:pt>
                <c:pt idx="1614">
                  <c:v>4.0064145387168149E-3</c:v>
                </c:pt>
                <c:pt idx="1615">
                  <c:v>2.3420067888454701E-3</c:v>
                </c:pt>
                <c:pt idx="1616">
                  <c:v>1.8639723788416648E-2</c:v>
                </c:pt>
                <c:pt idx="1618">
                  <c:v>9.7111978106717372E-4</c:v>
                </c:pt>
                <c:pt idx="1619">
                  <c:v>8.8224699453400054E-3</c:v>
                </c:pt>
                <c:pt idx="1620">
                  <c:v>3.644820260664526E-3</c:v>
                </c:pt>
                <c:pt idx="1621">
                  <c:v>3.7412144032530495E-3</c:v>
                </c:pt>
                <c:pt idx="1622">
                  <c:v>3.1253401247562242E-2</c:v>
                </c:pt>
                <c:pt idx="1623">
                  <c:v>7.3939059304739305E-2</c:v>
                </c:pt>
                <c:pt idx="1628">
                  <c:v>4.7788078995268055E-4</c:v>
                </c:pt>
                <c:pt idx="1638">
                  <c:v>1.2104128832749219E-3</c:v>
                </c:pt>
                <c:pt idx="1640">
                  <c:v>8.2003779834264774E-3</c:v>
                </c:pt>
                <c:pt idx="1641">
                  <c:v>8.7837578810011641E-3</c:v>
                </c:pt>
                <c:pt idx="1642">
                  <c:v>1.0922152396312879E-2</c:v>
                </c:pt>
                <c:pt idx="1643">
                  <c:v>4.8714198818573208E-3</c:v>
                </c:pt>
                <c:pt idx="1645">
                  <c:v>2.1024699642356514E-3</c:v>
                </c:pt>
                <c:pt idx="1646">
                  <c:v>1.0256592793811499E-2</c:v>
                </c:pt>
                <c:pt idx="1647">
                  <c:v>2.0784653870700234E-2</c:v>
                </c:pt>
                <c:pt idx="1649">
                  <c:v>1.236192107440184E-2</c:v>
                </c:pt>
                <c:pt idx="1650">
                  <c:v>1.3602730742174728E-2</c:v>
                </c:pt>
                <c:pt idx="1652">
                  <c:v>1.093236409256345E-2</c:v>
                </c:pt>
                <c:pt idx="1653">
                  <c:v>1.7622843113989525E-2</c:v>
                </c:pt>
                <c:pt idx="1654">
                  <c:v>1.3176307426511723E-2</c:v>
                </c:pt>
                <c:pt idx="1655">
                  <c:v>1.0585848645295132E-2</c:v>
                </c:pt>
                <c:pt idx="1656">
                  <c:v>7.8196945318939719E-3</c:v>
                </c:pt>
                <c:pt idx="1657">
                  <c:v>7.0756545049167965E-3</c:v>
                </c:pt>
                <c:pt idx="1658">
                  <c:v>1.1956640981020466E-2</c:v>
                </c:pt>
                <c:pt idx="1659">
                  <c:v>8.5275734897440475E-3</c:v>
                </c:pt>
                <c:pt idx="1660">
                  <c:v>4.1550426824274532E-4</c:v>
                </c:pt>
                <c:pt idx="1661">
                  <c:v>5.6114979275774038E-3</c:v>
                </c:pt>
                <c:pt idx="1662">
                  <c:v>4.6663574850050477E-3</c:v>
                </c:pt>
                <c:pt idx="1663">
                  <c:v>3.8944648734806853E-2</c:v>
                </c:pt>
                <c:pt idx="1665">
                  <c:v>1.5514049173381507E-2</c:v>
                </c:pt>
                <c:pt idx="1666">
                  <c:v>5.0765246025354073E-2</c:v>
                </c:pt>
                <c:pt idx="1668">
                  <c:v>2.7880380650276419E-2</c:v>
                </c:pt>
                <c:pt idx="1670">
                  <c:v>4.6613673121133885E-3</c:v>
                </c:pt>
                <c:pt idx="1677">
                  <c:v>1.9936255320821676E-3</c:v>
                </c:pt>
                <c:pt idx="1678">
                  <c:v>6.4330604186547263E-4</c:v>
                </c:pt>
                <c:pt idx="1679">
                  <c:v>6.5521102606174819E-4</c:v>
                </c:pt>
                <c:pt idx="1680">
                  <c:v>8.0913156196538107E-4</c:v>
                </c:pt>
                <c:pt idx="1681">
                  <c:v>1.2921347298611946E-3</c:v>
                </c:pt>
                <c:pt idx="1682">
                  <c:v>4.257561540549455E-3</c:v>
                </c:pt>
                <c:pt idx="1684">
                  <c:v>2.0379629244003891E-3</c:v>
                </c:pt>
                <c:pt idx="1685">
                  <c:v>5.2934768646181816E-4</c:v>
                </c:pt>
                <c:pt idx="1692">
                  <c:v>1.2467315947170673E-3</c:v>
                </c:pt>
                <c:pt idx="1693">
                  <c:v>5.8717530153366351E-3</c:v>
                </c:pt>
                <c:pt idx="1698">
                  <c:v>2.7499555592560112E-4</c:v>
                </c:pt>
                <c:pt idx="1702">
                  <c:v>2.0733161734154057E-3</c:v>
                </c:pt>
                <c:pt idx="1723">
                  <c:v>6.3905300259332366E-4</c:v>
                </c:pt>
                <c:pt idx="1728">
                  <c:v>2.1186646656407375E-3</c:v>
                </c:pt>
                <c:pt idx="1730">
                  <c:v>1.8432019509643658E-2</c:v>
                </c:pt>
                <c:pt idx="1732">
                  <c:v>8.5052837039242598E-3</c:v>
                </c:pt>
                <c:pt idx="1735">
                  <c:v>0.16713708229020199</c:v>
                </c:pt>
                <c:pt idx="1736">
                  <c:v>8.31764889150303E-4</c:v>
                </c:pt>
                <c:pt idx="1737">
                  <c:v>8.8684869378331088E-2</c:v>
                </c:pt>
                <c:pt idx="1740">
                  <c:v>7.831846748876857E-4</c:v>
                </c:pt>
                <c:pt idx="1743">
                  <c:v>8.1231321822838962E-4</c:v>
                </c:pt>
                <c:pt idx="1747">
                  <c:v>2.1521584875277876E-3</c:v>
                </c:pt>
                <c:pt idx="1748">
                  <c:v>5.7002062597475128E-4</c:v>
                </c:pt>
                <c:pt idx="1749">
                  <c:v>1.160524131617421E-3</c:v>
                </c:pt>
                <c:pt idx="1750">
                  <c:v>1.3532444269718778E-3</c:v>
                </c:pt>
                <c:pt idx="1751">
                  <c:v>1.2567990253264192E-3</c:v>
                </c:pt>
                <c:pt idx="1752">
                  <c:v>1.3675657390975857E-3</c:v>
                </c:pt>
                <c:pt idx="1754">
                  <c:v>1.2484586840687691E-3</c:v>
                </c:pt>
                <c:pt idx="1761">
                  <c:v>4.7882493702712964E-4</c:v>
                </c:pt>
                <c:pt idx="1769">
                  <c:v>8.2887809278527481E-4</c:v>
                </c:pt>
                <c:pt idx="1770">
                  <c:v>2.4103314483708903E-3</c:v>
                </c:pt>
                <c:pt idx="1771">
                  <c:v>2.0287362147652214E-3</c:v>
                </c:pt>
                <c:pt idx="1772">
                  <c:v>3.9951539792562269E-3</c:v>
                </c:pt>
                <c:pt idx="1778">
                  <c:v>8.9927385769436629E-4</c:v>
                </c:pt>
                <c:pt idx="1780">
                  <c:v>6.818914296984048E-4</c:v>
                </c:pt>
                <c:pt idx="1781">
                  <c:v>5.3348227047424011E-3</c:v>
                </c:pt>
                <c:pt idx="1782">
                  <c:v>1.1303985224652884E-2</c:v>
                </c:pt>
                <c:pt idx="1783">
                  <c:v>7.5177619260085725E-4</c:v>
                </c:pt>
                <c:pt idx="1785">
                  <c:v>1.9337030693536916E-4</c:v>
                </c:pt>
                <c:pt idx="1788">
                  <c:v>3.9854485424786349E-3</c:v>
                </c:pt>
                <c:pt idx="1789">
                  <c:v>9.0143405093197938E-3</c:v>
                </c:pt>
                <c:pt idx="1790">
                  <c:v>8.5668245870683564E-4</c:v>
                </c:pt>
                <c:pt idx="1791">
                  <c:v>2.6480732070375359E-3</c:v>
                </c:pt>
                <c:pt idx="1792">
                  <c:v>4.2878427502876879E-3</c:v>
                </c:pt>
                <c:pt idx="1793">
                  <c:v>1.8622981462060127E-3</c:v>
                </c:pt>
                <c:pt idx="1794">
                  <c:v>1.5484679936740883E-3</c:v>
                </c:pt>
                <c:pt idx="1796">
                  <c:v>3.2239776873758709E-3</c:v>
                </c:pt>
                <c:pt idx="1797">
                  <c:v>1.9383296834188306E-3</c:v>
                </c:pt>
                <c:pt idx="1799">
                  <c:v>7.7985823945016805E-4</c:v>
                </c:pt>
                <c:pt idx="1804">
                  <c:v>2.1031324817165783E-3</c:v>
                </c:pt>
                <c:pt idx="1808">
                  <c:v>4.4909080819271856E-3</c:v>
                </c:pt>
                <c:pt idx="1812">
                  <c:v>5.6084110120038369E-3</c:v>
                </c:pt>
                <c:pt idx="1814">
                  <c:v>7.904141071985026E-4</c:v>
                </c:pt>
                <c:pt idx="1816">
                  <c:v>9.3609622803061624E-3</c:v>
                </c:pt>
                <c:pt idx="1817">
                  <c:v>0.11432074497855284</c:v>
                </c:pt>
                <c:pt idx="1818">
                  <c:v>3.3473981143956041E-2</c:v>
                </c:pt>
                <c:pt idx="1819">
                  <c:v>1.0381971514280806E-2</c:v>
                </c:pt>
                <c:pt idx="1820">
                  <c:v>1.9471670934748095E-4</c:v>
                </c:pt>
                <c:pt idx="1821">
                  <c:v>7.4088039806710247E-3</c:v>
                </c:pt>
                <c:pt idx="1822">
                  <c:v>6.2425859805057972E-2</c:v>
                </c:pt>
                <c:pt idx="1823">
                  <c:v>6.1739781873379806E-2</c:v>
                </c:pt>
                <c:pt idx="1825">
                  <c:v>2.8955488229520366E-2</c:v>
                </c:pt>
                <c:pt idx="1826">
                  <c:v>1.6077689694870602E-3</c:v>
                </c:pt>
                <c:pt idx="1827">
                  <c:v>1.9513899942969908E-2</c:v>
                </c:pt>
                <c:pt idx="1828">
                  <c:v>1.1493986388539409E-3</c:v>
                </c:pt>
                <c:pt idx="1832">
                  <c:v>3.9650386109997956E-3</c:v>
                </c:pt>
                <c:pt idx="1833">
                  <c:v>8.7785551943905457E-2</c:v>
                </c:pt>
                <c:pt idx="1834">
                  <c:v>7.6218080949753779E-4</c:v>
                </c:pt>
                <c:pt idx="1835">
                  <c:v>4.8223032500731365E-2</c:v>
                </c:pt>
                <c:pt idx="1836">
                  <c:v>2.3480099503882406E-3</c:v>
                </c:pt>
                <c:pt idx="1837">
                  <c:v>9.5155500497621122E-3</c:v>
                </c:pt>
                <c:pt idx="1838">
                  <c:v>0.12128465035323031</c:v>
                </c:pt>
                <c:pt idx="1839">
                  <c:v>6.5143870133065789E-3</c:v>
                </c:pt>
                <c:pt idx="1840">
                  <c:v>1.2776987077955873E-2</c:v>
                </c:pt>
                <c:pt idx="1841">
                  <c:v>1.8701387674773813E-2</c:v>
                </c:pt>
                <c:pt idx="1842">
                  <c:v>8.6820676820231774E-3</c:v>
                </c:pt>
                <c:pt idx="1846">
                  <c:v>1.0761579706496142E-3</c:v>
                </c:pt>
                <c:pt idx="1848">
                  <c:v>2.3502646505377547E-3</c:v>
                </c:pt>
                <c:pt idx="1849">
                  <c:v>1.3311700542254062E-2</c:v>
                </c:pt>
                <c:pt idx="1851">
                  <c:v>5.190913272040916E-3</c:v>
                </c:pt>
                <c:pt idx="1853">
                  <c:v>3.2181546453595644E-3</c:v>
                </c:pt>
                <c:pt idx="1854">
                  <c:v>1.7851364791817845E-2</c:v>
                </c:pt>
                <c:pt idx="1855">
                  <c:v>2.2197048515493076E-2</c:v>
                </c:pt>
                <c:pt idx="1856">
                  <c:v>5.4878573213000452E-3</c:v>
                </c:pt>
                <c:pt idx="1857">
                  <c:v>3.9264792074550324E-3</c:v>
                </c:pt>
                <c:pt idx="1858">
                  <c:v>2.9491380194000142E-3</c:v>
                </c:pt>
                <c:pt idx="1860">
                  <c:v>1.0678163294333047E-2</c:v>
                </c:pt>
                <c:pt idx="1861">
                  <c:v>1.1442875328424253E-2</c:v>
                </c:pt>
                <c:pt idx="1863">
                  <c:v>8.4239570546939928E-4</c:v>
                </c:pt>
                <c:pt idx="1865">
                  <c:v>1.564623088514271E-3</c:v>
                </c:pt>
                <c:pt idx="1868">
                  <c:v>2.0742609754308581E-3</c:v>
                </c:pt>
                <c:pt idx="1869">
                  <c:v>6.1631894324918699E-3</c:v>
                </c:pt>
                <c:pt idx="1870">
                  <c:v>7.524604676436863E-4</c:v>
                </c:pt>
                <c:pt idx="1872">
                  <c:v>5.3643481795442767E-3</c:v>
                </c:pt>
                <c:pt idx="1874">
                  <c:v>2.9359773536979552E-3</c:v>
                </c:pt>
                <c:pt idx="1875">
                  <c:v>1.6064170637512319E-3</c:v>
                </c:pt>
                <c:pt idx="1877">
                  <c:v>1.4325924969473016E-3</c:v>
                </c:pt>
                <c:pt idx="1881">
                  <c:v>2.4428610432876943E-3</c:v>
                </c:pt>
                <c:pt idx="1882">
                  <c:v>3.4870450620375394E-3</c:v>
                </c:pt>
                <c:pt idx="1883">
                  <c:v>4.8466466391359824E-3</c:v>
                </c:pt>
                <c:pt idx="1884">
                  <c:v>2.252471767316033E-3</c:v>
                </c:pt>
                <c:pt idx="1885">
                  <c:v>2.641151058657087E-3</c:v>
                </c:pt>
                <c:pt idx="1886">
                  <c:v>1.0039763486648146E-3</c:v>
                </c:pt>
                <c:pt idx="1888">
                  <c:v>8.271475123995526E-3</c:v>
                </c:pt>
                <c:pt idx="1890">
                  <c:v>2.0927512351326802E-3</c:v>
                </c:pt>
                <c:pt idx="1891">
                  <c:v>3.9111170340594978E-3</c:v>
                </c:pt>
                <c:pt idx="1892">
                  <c:v>1.0129745745227282E-2</c:v>
                </c:pt>
                <c:pt idx="1893">
                  <c:v>1.0447370826885963E-2</c:v>
                </c:pt>
                <c:pt idx="1894">
                  <c:v>7.9346398015234796E-4</c:v>
                </c:pt>
                <c:pt idx="1895">
                  <c:v>8.1983760818217025E-3</c:v>
                </c:pt>
                <c:pt idx="1897">
                  <c:v>2.3945816851064167E-3</c:v>
                </c:pt>
                <c:pt idx="1898">
                  <c:v>1.1351275736036154E-3</c:v>
                </c:pt>
                <c:pt idx="1899">
                  <c:v>5.6504223317285288E-3</c:v>
                </c:pt>
                <c:pt idx="1903">
                  <c:v>4.6108146189744528E-3</c:v>
                </c:pt>
                <c:pt idx="1904">
                  <c:v>9.3133560145875697E-4</c:v>
                </c:pt>
                <c:pt idx="1906">
                  <c:v>3.550570727356274E-3</c:v>
                </c:pt>
                <c:pt idx="1907">
                  <c:v>2.5099190349200814E-3</c:v>
                </c:pt>
                <c:pt idx="1908">
                  <c:v>1.5296453390083937E-3</c:v>
                </c:pt>
                <c:pt idx="1909">
                  <c:v>6.0797150927816039E-3</c:v>
                </c:pt>
                <c:pt idx="1910">
                  <c:v>1.9200414415928987E-3</c:v>
                </c:pt>
                <c:pt idx="1914">
                  <c:v>6.7045500865480509E-3</c:v>
                </c:pt>
                <c:pt idx="1915">
                  <c:v>3.093211868755844E-3</c:v>
                </c:pt>
                <c:pt idx="1916">
                  <c:v>4.3225881817998274E-3</c:v>
                </c:pt>
                <c:pt idx="1918">
                  <c:v>1.1629264988839467E-2</c:v>
                </c:pt>
                <c:pt idx="1919">
                  <c:v>4.1030961706361871E-3</c:v>
                </c:pt>
                <c:pt idx="1922">
                  <c:v>5.6350141474870111E-3</c:v>
                </c:pt>
                <c:pt idx="1924">
                  <c:v>3.3941916843301932E-3</c:v>
                </c:pt>
                <c:pt idx="1925">
                  <c:v>1.3894054415205413E-2</c:v>
                </c:pt>
                <c:pt idx="1926">
                  <c:v>2.1216059238234487E-3</c:v>
                </c:pt>
                <c:pt idx="1927">
                  <c:v>4.8843682739027512E-3</c:v>
                </c:pt>
                <c:pt idx="1928">
                  <c:v>4.721282843382908E-3</c:v>
                </c:pt>
                <c:pt idx="1929">
                  <c:v>6.52812880683863E-3</c:v>
                </c:pt>
                <c:pt idx="1933">
                  <c:v>1.5373874387945166E-3</c:v>
                </c:pt>
                <c:pt idx="1934">
                  <c:v>2.1738894895907191E-3</c:v>
                </c:pt>
                <c:pt idx="1935">
                  <c:v>1.0661522434215482E-3</c:v>
                </c:pt>
                <c:pt idx="1936">
                  <c:v>1.8897535459985739E-3</c:v>
                </c:pt>
                <c:pt idx="1940">
                  <c:v>8.0776617618749311E-4</c:v>
                </c:pt>
                <c:pt idx="1941">
                  <c:v>2.454303085908255E-3</c:v>
                </c:pt>
                <c:pt idx="1944">
                  <c:v>1.8227299449710102E-3</c:v>
                </c:pt>
                <c:pt idx="1945">
                  <c:v>1.6226186800763626E-3</c:v>
                </c:pt>
                <c:pt idx="1946">
                  <c:v>3.0245956099793836E-3</c:v>
                </c:pt>
                <c:pt idx="1948">
                  <c:v>1.2914956959846151E-3</c:v>
                </c:pt>
                <c:pt idx="1949">
                  <c:v>1.3688387459429836E-3</c:v>
                </c:pt>
                <c:pt idx="1951">
                  <c:v>1.0209844007948912E-3</c:v>
                </c:pt>
                <c:pt idx="1954">
                  <c:v>6.7642564534768253E-3</c:v>
                </c:pt>
                <c:pt idx="1955">
                  <c:v>1.3889910980558414E-2</c:v>
                </c:pt>
                <c:pt idx="1957">
                  <c:v>1.0247796449879604E-3</c:v>
                </c:pt>
                <c:pt idx="1958">
                  <c:v>1.2315252042491552E-3</c:v>
                </c:pt>
                <c:pt idx="1959">
                  <c:v>1.9749932469350574E-3</c:v>
                </c:pt>
                <c:pt idx="1960">
                  <c:v>2.0034333232383825E-3</c:v>
                </c:pt>
                <c:pt idx="1961">
                  <c:v>1.0378157346262039E-3</c:v>
                </c:pt>
                <c:pt idx="1962">
                  <c:v>1.2221210924311216E-3</c:v>
                </c:pt>
                <c:pt idx="1963">
                  <c:v>1.9575509052443079E-2</c:v>
                </c:pt>
                <c:pt idx="1964">
                  <c:v>4.6259036063056704E-3</c:v>
                </c:pt>
                <c:pt idx="1966">
                  <c:v>2.3307819765941351E-3</c:v>
                </c:pt>
                <c:pt idx="1967">
                  <c:v>5.0598961743888986E-3</c:v>
                </c:pt>
                <c:pt idx="1968">
                  <c:v>2.9172908845869309E-3</c:v>
                </c:pt>
                <c:pt idx="1969">
                  <c:v>1.7648963768823679E-3</c:v>
                </c:pt>
                <c:pt idx="1970">
                  <c:v>1.441084578608468E-3</c:v>
                </c:pt>
                <c:pt idx="1971">
                  <c:v>1.1846365557350993E-2</c:v>
                </c:pt>
                <c:pt idx="1972">
                  <c:v>5.6463870814274231E-3</c:v>
                </c:pt>
                <c:pt idx="1975">
                  <c:v>8.9668735012592028E-3</c:v>
                </c:pt>
                <c:pt idx="1977">
                  <c:v>7.1119073154012231E-3</c:v>
                </c:pt>
                <c:pt idx="1979">
                  <c:v>6.586477520758873E-4</c:v>
                </c:pt>
                <c:pt idx="1980">
                  <c:v>2.0820086050029529E-3</c:v>
                </c:pt>
                <c:pt idx="1982">
                  <c:v>7.2418003258995227E-4</c:v>
                </c:pt>
                <c:pt idx="1983">
                  <c:v>1.2433388018477953E-3</c:v>
                </c:pt>
                <c:pt idx="1984">
                  <c:v>9.2591456975610487E-3</c:v>
                </c:pt>
                <c:pt idx="1987">
                  <c:v>4.7138541254248271E-4</c:v>
                </c:pt>
                <c:pt idx="1988">
                  <c:v>4.710626655542405E-3</c:v>
                </c:pt>
                <c:pt idx="1989">
                  <c:v>3.3262706106980779E-4</c:v>
                </c:pt>
                <c:pt idx="1990">
                  <c:v>3.6045057740018008E-4</c:v>
                </c:pt>
                <c:pt idx="1991">
                  <c:v>5.7378692806021661E-3</c:v>
                </c:pt>
                <c:pt idx="1992">
                  <c:v>3.0734177654029972E-3</c:v>
                </c:pt>
                <c:pt idx="1995">
                  <c:v>3.5076830171810367E-3</c:v>
                </c:pt>
                <c:pt idx="1996">
                  <c:v>2.7403338333659446E-3</c:v>
                </c:pt>
                <c:pt idx="1997">
                  <c:v>1.5180114433286458E-3</c:v>
                </c:pt>
                <c:pt idx="1998">
                  <c:v>5.8025082761647782E-3</c:v>
                </c:pt>
                <c:pt idx="1999">
                  <c:v>5.2269831059014241E-3</c:v>
                </c:pt>
                <c:pt idx="2000">
                  <c:v>2.3257905273117679E-3</c:v>
                </c:pt>
                <c:pt idx="2001">
                  <c:v>2.5334651799276608E-3</c:v>
                </c:pt>
                <c:pt idx="2002">
                  <c:v>1.0743422856420574E-3</c:v>
                </c:pt>
                <c:pt idx="2003">
                  <c:v>3.8159310256656452E-3</c:v>
                </c:pt>
                <c:pt idx="2004">
                  <c:v>4.9827322160634823E-3</c:v>
                </c:pt>
                <c:pt idx="2005">
                  <c:v>6.5338902236200286E-4</c:v>
                </c:pt>
                <c:pt idx="2006">
                  <c:v>1.1943606431155144E-3</c:v>
                </c:pt>
                <c:pt idx="2007">
                  <c:v>3.4439688479332444E-3</c:v>
                </c:pt>
                <c:pt idx="2010">
                  <c:v>7.8825487400351437E-4</c:v>
                </c:pt>
                <c:pt idx="2012">
                  <c:v>1.0106304831128984E-3</c:v>
                </c:pt>
                <c:pt idx="2014">
                  <c:v>3.2385087046648145E-3</c:v>
                </c:pt>
                <c:pt idx="2015">
                  <c:v>1.9670062835617872E-3</c:v>
                </c:pt>
                <c:pt idx="2016">
                  <c:v>1.6100801785583559E-3</c:v>
                </c:pt>
                <c:pt idx="2017">
                  <c:v>6.6553666567354406E-3</c:v>
                </c:pt>
                <c:pt idx="2018">
                  <c:v>2.0947709082142865E-3</c:v>
                </c:pt>
                <c:pt idx="2019">
                  <c:v>6.5782153738339131E-4</c:v>
                </c:pt>
                <c:pt idx="2020">
                  <c:v>1.9380684198443121E-3</c:v>
                </c:pt>
                <c:pt idx="2022">
                  <c:v>1.1253258555367157E-2</c:v>
                </c:pt>
                <c:pt idx="2023">
                  <c:v>4.8484034687632932E-3</c:v>
                </c:pt>
                <c:pt idx="2025">
                  <c:v>1.0367094876685206E-2</c:v>
                </c:pt>
                <c:pt idx="2026">
                  <c:v>2.2773725836139732E-2</c:v>
                </c:pt>
                <c:pt idx="2028">
                  <c:v>6.1995629456263789E-3</c:v>
                </c:pt>
                <c:pt idx="2029">
                  <c:v>1.3233971702274114E-3</c:v>
                </c:pt>
                <c:pt idx="2031">
                  <c:v>1.2647064605035721E-3</c:v>
                </c:pt>
                <c:pt idx="2032">
                  <c:v>1.439311193858776E-2</c:v>
                </c:pt>
                <c:pt idx="2035">
                  <c:v>6.7518105202618766E-3</c:v>
                </c:pt>
                <c:pt idx="2036">
                  <c:v>1.5329274012005345E-2</c:v>
                </c:pt>
                <c:pt idx="2038">
                  <c:v>5.8575300882501256E-3</c:v>
                </c:pt>
                <c:pt idx="2039">
                  <c:v>1.325303832990642E-2</c:v>
                </c:pt>
                <c:pt idx="2040">
                  <c:v>3.6596172683496736E-3</c:v>
                </c:pt>
                <c:pt idx="2041">
                  <c:v>3.3467230686871394E-2</c:v>
                </c:pt>
                <c:pt idx="2042">
                  <c:v>5.3208087435296664E-4</c:v>
                </c:pt>
                <c:pt idx="2043">
                  <c:v>9.5859562871117093E-4</c:v>
                </c:pt>
                <c:pt idx="2044">
                  <c:v>4.6681432722038407E-3</c:v>
                </c:pt>
                <c:pt idx="2046">
                  <c:v>4.485790023121508E-4</c:v>
                </c:pt>
                <c:pt idx="2047">
                  <c:v>4.5707283792517368E-4</c:v>
                </c:pt>
                <c:pt idx="2050">
                  <c:v>1.0651815811597734E-3</c:v>
                </c:pt>
                <c:pt idx="2051">
                  <c:v>4.4368493411554464E-3</c:v>
                </c:pt>
                <c:pt idx="2052">
                  <c:v>1.3850634572079737E-3</c:v>
                </c:pt>
                <c:pt idx="2054">
                  <c:v>2.1609457317490633E-3</c:v>
                </c:pt>
                <c:pt idx="2055">
                  <c:v>1.7658732387561488E-3</c:v>
                </c:pt>
                <c:pt idx="2058">
                  <c:v>5.6914306390751738E-3</c:v>
                </c:pt>
                <c:pt idx="2061">
                  <c:v>4.4533361284691186E-3</c:v>
                </c:pt>
                <c:pt idx="2062">
                  <c:v>6.7523952932685895E-3</c:v>
                </c:pt>
                <c:pt idx="2063">
                  <c:v>3.0227620927144802E-4</c:v>
                </c:pt>
                <c:pt idx="2064">
                  <c:v>3.3880566385908742E-3</c:v>
                </c:pt>
                <c:pt idx="2065">
                  <c:v>3.5232626892896853E-3</c:v>
                </c:pt>
                <c:pt idx="2068">
                  <c:v>1.6643137724528041E-3</c:v>
                </c:pt>
                <c:pt idx="2069">
                  <c:v>2.7156975923946945E-3</c:v>
                </c:pt>
                <c:pt idx="2070">
                  <c:v>4.9907612668388009E-3</c:v>
                </c:pt>
                <c:pt idx="2071">
                  <c:v>3.2601991152705037E-3</c:v>
                </c:pt>
                <c:pt idx="2072">
                  <c:v>1.8911879660314884E-3</c:v>
                </c:pt>
                <c:pt idx="2075">
                  <c:v>9.5900956134924078E-4</c:v>
                </c:pt>
                <c:pt idx="2079">
                  <c:v>8.5367422122919654E-4</c:v>
                </c:pt>
                <c:pt idx="2080">
                  <c:v>4.8491581890372666E-4</c:v>
                </c:pt>
                <c:pt idx="2083">
                  <c:v>9.3230714028298743E-4</c:v>
                </c:pt>
                <c:pt idx="2084">
                  <c:v>8.3807205040855031E-4</c:v>
                </c:pt>
                <c:pt idx="2085">
                  <c:v>5.2637832783685335E-4</c:v>
                </c:pt>
                <c:pt idx="2088">
                  <c:v>1.7041954597110196E-3</c:v>
                </c:pt>
                <c:pt idx="2089">
                  <c:v>5.4246881919713693E-4</c:v>
                </c:pt>
                <c:pt idx="2092">
                  <c:v>9.2463261767354512E-4</c:v>
                </c:pt>
                <c:pt idx="2098">
                  <c:v>1.1241336346718635E-3</c:v>
                </c:pt>
                <c:pt idx="2099">
                  <c:v>1.25791871809061E-3</c:v>
                </c:pt>
                <c:pt idx="2103">
                  <c:v>1.7196208212688746E-3</c:v>
                </c:pt>
                <c:pt idx="2105">
                  <c:v>5.7496583079897961E-4</c:v>
                </c:pt>
                <c:pt idx="2113">
                  <c:v>1.9791841887862914E-3</c:v>
                </c:pt>
                <c:pt idx="2114">
                  <c:v>4.6581451884349949E-3</c:v>
                </c:pt>
                <c:pt idx="2115">
                  <c:v>6.3745257114126096E-4</c:v>
                </c:pt>
                <c:pt idx="2116">
                  <c:v>1.0007200001842154E-3</c:v>
                </c:pt>
                <c:pt idx="2117">
                  <c:v>4.5437155856128796E-3</c:v>
                </c:pt>
                <c:pt idx="2119">
                  <c:v>5.7048741367498107E-3</c:v>
                </c:pt>
                <c:pt idx="2122">
                  <c:v>1.22390499344944E-2</c:v>
                </c:pt>
                <c:pt idx="2124">
                  <c:v>3.2516500562228051E-3</c:v>
                </c:pt>
                <c:pt idx="2125">
                  <c:v>8.2468358067862273E-3</c:v>
                </c:pt>
                <c:pt idx="2126">
                  <c:v>4.2585109767686825E-3</c:v>
                </c:pt>
                <c:pt idx="2127">
                  <c:v>3.6509544314952784E-3</c:v>
                </c:pt>
                <c:pt idx="2128">
                  <c:v>5.3460549330428915E-3</c:v>
                </c:pt>
                <c:pt idx="2129">
                  <c:v>1.0318548783856578E-3</c:v>
                </c:pt>
                <c:pt idx="2130">
                  <c:v>1.0971659277671476E-3</c:v>
                </c:pt>
                <c:pt idx="2142">
                  <c:v>2.242524930199928E-3</c:v>
                </c:pt>
                <c:pt idx="2143">
                  <c:v>9.5830624898242866E-4</c:v>
                </c:pt>
                <c:pt idx="2144">
                  <c:v>2.3238722034562673E-3</c:v>
                </c:pt>
                <c:pt idx="2145">
                  <c:v>2.4467951399353579E-3</c:v>
                </c:pt>
                <c:pt idx="2147">
                  <c:v>9.7037924291216646E-4</c:v>
                </c:pt>
                <c:pt idx="2148">
                  <c:v>2.669521349011726E-3</c:v>
                </c:pt>
                <c:pt idx="2152">
                  <c:v>4.2780928196960262E-3</c:v>
                </c:pt>
                <c:pt idx="2153">
                  <c:v>3.5443920685000784E-3</c:v>
                </c:pt>
                <c:pt idx="2156">
                  <c:v>1.87560984692689E-3</c:v>
                </c:pt>
                <c:pt idx="2158">
                  <c:v>3.9505141728909425E-3</c:v>
                </c:pt>
                <c:pt idx="2160">
                  <c:v>3.0397508604705424E-3</c:v>
                </c:pt>
                <c:pt idx="2161">
                  <c:v>8.7690840716882592E-4</c:v>
                </c:pt>
                <c:pt idx="2165">
                  <c:v>9.645992893156885E-4</c:v>
                </c:pt>
                <c:pt idx="2168">
                  <c:v>1.4760651116136137E-3</c:v>
                </c:pt>
                <c:pt idx="2170">
                  <c:v>4.7305700184616285E-4</c:v>
                </c:pt>
                <c:pt idx="2171">
                  <c:v>2.3389149049820599E-3</c:v>
                </c:pt>
                <c:pt idx="2172">
                  <c:v>3.9637410984451503E-3</c:v>
                </c:pt>
                <c:pt idx="2174">
                  <c:v>9.7010540314725264E-4</c:v>
                </c:pt>
                <c:pt idx="2180">
                  <c:v>1.3561582024407769E-3</c:v>
                </c:pt>
                <c:pt idx="2181">
                  <c:v>6.3339169875420225E-4</c:v>
                </c:pt>
                <c:pt idx="2182">
                  <c:v>1.4485684158060642E-3</c:v>
                </c:pt>
                <c:pt idx="2183">
                  <c:v>2.4149003465869668E-3</c:v>
                </c:pt>
                <c:pt idx="2184">
                  <c:v>1.5615546998324487E-3</c:v>
                </c:pt>
                <c:pt idx="2187">
                  <c:v>8.6002709191170272E-4</c:v>
                </c:pt>
                <c:pt idx="2190">
                  <c:v>4.9296747010535869E-4</c:v>
                </c:pt>
                <c:pt idx="2191">
                  <c:v>2.5637189491263183E-3</c:v>
                </c:pt>
                <c:pt idx="2194">
                  <c:v>9.2728230587909646E-3</c:v>
                </c:pt>
                <c:pt idx="2197">
                  <c:v>1.3309134642172774E-2</c:v>
                </c:pt>
                <c:pt idx="2199">
                  <c:v>2.1971364617649543E-2</c:v>
                </c:pt>
                <c:pt idx="2200">
                  <c:v>5.9301309485566801E-4</c:v>
                </c:pt>
                <c:pt idx="2202">
                  <c:v>8.5031795570977026E-3</c:v>
                </c:pt>
                <c:pt idx="2217">
                  <c:v>2.5589691957121773E-3</c:v>
                </c:pt>
                <c:pt idx="2218">
                  <c:v>6.0689612327291119E-4</c:v>
                </c:pt>
                <c:pt idx="2219">
                  <c:v>2.32362888956538E-3</c:v>
                </c:pt>
                <c:pt idx="2221">
                  <c:v>7.4211803065575739E-4</c:v>
                </c:pt>
                <c:pt idx="2223">
                  <c:v>2.9181179262251266E-4</c:v>
                </c:pt>
                <c:pt idx="2225">
                  <c:v>4.9440389961635388E-4</c:v>
                </c:pt>
                <c:pt idx="2231">
                  <c:v>8.2260555657095481E-4</c:v>
                </c:pt>
                <c:pt idx="2232">
                  <c:v>1.5567950037399072E-3</c:v>
                </c:pt>
                <c:pt idx="2237">
                  <c:v>4.2842140918275702E-4</c:v>
                </c:pt>
                <c:pt idx="2239">
                  <c:v>2.5524247197440922E-3</c:v>
                </c:pt>
                <c:pt idx="2243">
                  <c:v>1.1464853997420294E-2</c:v>
                </c:pt>
                <c:pt idx="2247">
                  <c:v>3.3830484635045269E-3</c:v>
                </c:pt>
                <c:pt idx="2249">
                  <c:v>3.7543782163104817E-3</c:v>
                </c:pt>
                <c:pt idx="2252">
                  <c:v>5.9004410686777139E-3</c:v>
                </c:pt>
                <c:pt idx="2253">
                  <c:v>1.3310586080748444E-3</c:v>
                </c:pt>
                <c:pt idx="2255">
                  <c:v>2.819232120125823E-3</c:v>
                </c:pt>
                <c:pt idx="2259">
                  <c:v>9.4859982681632371E-3</c:v>
                </c:pt>
                <c:pt idx="2260">
                  <c:v>1.8982231562369488E-3</c:v>
                </c:pt>
                <c:pt idx="2261">
                  <c:v>3.2423830869940389E-3</c:v>
                </c:pt>
                <c:pt idx="2264">
                  <c:v>1.5774849985770898E-3</c:v>
                </c:pt>
                <c:pt idx="2265">
                  <c:v>1.9784882511213425E-3</c:v>
                </c:pt>
                <c:pt idx="2270">
                  <c:v>1.8613691620081511E-3</c:v>
                </c:pt>
                <c:pt idx="2271">
                  <c:v>9.7286009592704465E-3</c:v>
                </c:pt>
                <c:pt idx="2273">
                  <c:v>9.6467486553824535E-4</c:v>
                </c:pt>
                <c:pt idx="2276">
                  <c:v>3.7177924229037846E-3</c:v>
                </c:pt>
                <c:pt idx="2282">
                  <c:v>1.0587256325211482E-3</c:v>
                </c:pt>
                <c:pt idx="2287">
                  <c:v>3.9190604922322958E-4</c:v>
                </c:pt>
                <c:pt idx="2293">
                  <c:v>5.9264550177449049E-4</c:v>
                </c:pt>
                <c:pt idx="2297">
                  <c:v>1.9335898439467347E-4</c:v>
                </c:pt>
                <c:pt idx="2298">
                  <c:v>6.3326650578889639E-4</c:v>
                </c:pt>
                <c:pt idx="2300">
                  <c:v>4.483319952817168E-4</c:v>
                </c:pt>
                <c:pt idx="2307">
                  <c:v>2.5465573414468857E-4</c:v>
                </c:pt>
                <c:pt idx="2314">
                  <c:v>7.1900001289209679E-3</c:v>
                </c:pt>
                <c:pt idx="2316">
                  <c:v>4.822568120123303E-2</c:v>
                </c:pt>
                <c:pt idx="2317">
                  <c:v>2.5328162683499335E-2</c:v>
                </c:pt>
                <c:pt idx="2318">
                  <c:v>3.9679934071107665E-3</c:v>
                </c:pt>
                <c:pt idx="2319">
                  <c:v>3.985972738404113E-2</c:v>
                </c:pt>
                <c:pt idx="2320">
                  <c:v>1.1692339826510219E-2</c:v>
                </c:pt>
                <c:pt idx="2321">
                  <c:v>2.0762471137964551E-3</c:v>
                </c:pt>
                <c:pt idx="2322">
                  <c:v>1.0240888591948006E-3</c:v>
                </c:pt>
                <c:pt idx="2323">
                  <c:v>1.6775610722954799E-3</c:v>
                </c:pt>
                <c:pt idx="2325">
                  <c:v>2.3469177147025489E-3</c:v>
                </c:pt>
                <c:pt idx="2327">
                  <c:v>3.305254298121084E-4</c:v>
                </c:pt>
                <c:pt idx="2328">
                  <c:v>1.1905355627211383E-3</c:v>
                </c:pt>
                <c:pt idx="2329">
                  <c:v>2.8379754202539987E-3</c:v>
                </c:pt>
                <c:pt idx="2330">
                  <c:v>1.8758904196837956E-3</c:v>
                </c:pt>
                <c:pt idx="2331">
                  <c:v>5.6613075603769119E-4</c:v>
                </c:pt>
                <c:pt idx="2336">
                  <c:v>6.7168311979052501E-4</c:v>
                </c:pt>
                <c:pt idx="2338">
                  <c:v>1.2177632762428894E-3</c:v>
                </c:pt>
                <c:pt idx="2340">
                  <c:v>3.7306790172961235E-3</c:v>
                </c:pt>
                <c:pt idx="2344">
                  <c:v>1.2921011815005836E-3</c:v>
                </c:pt>
                <c:pt idx="2346">
                  <c:v>4.7683202101446871E-4</c:v>
                </c:pt>
                <c:pt idx="2347">
                  <c:v>1.4467341360972156E-3</c:v>
                </c:pt>
                <c:pt idx="2348">
                  <c:v>1.25978771463436E-3</c:v>
                </c:pt>
                <c:pt idx="2349">
                  <c:v>1.2025105768150772E-3</c:v>
                </c:pt>
                <c:pt idx="2350">
                  <c:v>1.2240197688834396E-3</c:v>
                </c:pt>
                <c:pt idx="2354">
                  <c:v>8.7937096797915276E-4</c:v>
                </c:pt>
                <c:pt idx="2355">
                  <c:v>7.0102265659318964E-3</c:v>
                </c:pt>
                <c:pt idx="2357">
                  <c:v>8.2531347316651769E-3</c:v>
                </c:pt>
                <c:pt idx="2361">
                  <c:v>9.1430795594159231E-2</c:v>
                </c:pt>
                <c:pt idx="2362">
                  <c:v>6.0835209152642292E-3</c:v>
                </c:pt>
                <c:pt idx="2363">
                  <c:v>6.8028866998068723E-3</c:v>
                </c:pt>
                <c:pt idx="2364">
                  <c:v>8.0120357454104597E-3</c:v>
                </c:pt>
                <c:pt idx="2366">
                  <c:v>2.7731669041281111E-2</c:v>
                </c:pt>
                <c:pt idx="2367">
                  <c:v>1.7321144322042674E-2</c:v>
                </c:pt>
                <c:pt idx="2369">
                  <c:v>4.0206336492834775E-2</c:v>
                </c:pt>
                <c:pt idx="2371">
                  <c:v>9.0081306167240349E-4</c:v>
                </c:pt>
                <c:pt idx="2372">
                  <c:v>2.2016863915002858E-3</c:v>
                </c:pt>
                <c:pt idx="2374">
                  <c:v>3.466680663843529E-3</c:v>
                </c:pt>
                <c:pt idx="2375">
                  <c:v>1.4592461670829648E-3</c:v>
                </c:pt>
                <c:pt idx="2376">
                  <c:v>9.4016470765667208E-3</c:v>
                </c:pt>
                <c:pt idx="2377">
                  <c:v>1.6257601095651889E-3</c:v>
                </c:pt>
                <c:pt idx="2378">
                  <c:v>1.946486824115665E-2</c:v>
                </c:pt>
                <c:pt idx="2381">
                  <c:v>1.8699739347039546E-2</c:v>
                </c:pt>
                <c:pt idx="2385">
                  <c:v>6.9193067601320494E-3</c:v>
                </c:pt>
                <c:pt idx="2386">
                  <c:v>2.0399370416215611E-2</c:v>
                </c:pt>
                <c:pt idx="2389">
                  <c:v>1.5228439850690034E-3</c:v>
                </c:pt>
                <c:pt idx="2390">
                  <c:v>0.10387765009278709</c:v>
                </c:pt>
                <c:pt idx="2391">
                  <c:v>4.5590577711516943E-2</c:v>
                </c:pt>
                <c:pt idx="2392">
                  <c:v>3.1557848628437198E-2</c:v>
                </c:pt>
                <c:pt idx="2395">
                  <c:v>7.2842055827149588E-2</c:v>
                </c:pt>
                <c:pt idx="2396">
                  <c:v>0.10433755061865163</c:v>
                </c:pt>
                <c:pt idx="2397">
                  <c:v>1.6893294306711944E-2</c:v>
                </c:pt>
                <c:pt idx="2398">
                  <c:v>4.9306929537103361E-2</c:v>
                </c:pt>
                <c:pt idx="2399">
                  <c:v>5.6562718579216947E-3</c:v>
                </c:pt>
                <c:pt idx="2401">
                  <c:v>3.1102573360446734E-3</c:v>
                </c:pt>
                <c:pt idx="2402">
                  <c:v>2.9357563488177321E-2</c:v>
                </c:pt>
                <c:pt idx="2403">
                  <c:v>2.0486348050242902E-2</c:v>
                </c:pt>
                <c:pt idx="2404">
                  <c:v>6.2065569296231575E-2</c:v>
                </c:pt>
                <c:pt idx="2405">
                  <c:v>5.2535212260857366E-3</c:v>
                </c:pt>
                <c:pt idx="2406">
                  <c:v>8.5419312800990297E-4</c:v>
                </c:pt>
                <c:pt idx="2407">
                  <c:v>3.5471707043352514E-2</c:v>
                </c:pt>
                <c:pt idx="2408">
                  <c:v>4.2163759109029017E-2</c:v>
                </c:pt>
                <c:pt idx="2412">
                  <c:v>1.2364843490626486E-2</c:v>
                </c:pt>
                <c:pt idx="2413">
                  <c:v>0.15192968718248259</c:v>
                </c:pt>
                <c:pt idx="2414">
                  <c:v>3.7328139413882085E-3</c:v>
                </c:pt>
                <c:pt idx="2415">
                  <c:v>1.9269112567139326E-3</c:v>
                </c:pt>
                <c:pt idx="2416">
                  <c:v>3.3809769744180514E-3</c:v>
                </c:pt>
                <c:pt idx="2419">
                  <c:v>2.7051622550621747E-2</c:v>
                </c:pt>
                <c:pt idx="2420">
                  <c:v>1.80652214474584E-2</c:v>
                </c:pt>
                <c:pt idx="2423">
                  <c:v>4.2307772816277079E-3</c:v>
                </c:pt>
                <c:pt idx="2424">
                  <c:v>4.0703629902851972E-2</c:v>
                </c:pt>
                <c:pt idx="2425">
                  <c:v>1.2252922894847595E-3</c:v>
                </c:pt>
                <c:pt idx="2426">
                  <c:v>2.0894462589364031E-3</c:v>
                </c:pt>
                <c:pt idx="2427">
                  <c:v>1.0321563874233334E-2</c:v>
                </c:pt>
                <c:pt idx="2430">
                  <c:v>7.5528969308189225E-4</c:v>
                </c:pt>
                <c:pt idx="2431">
                  <c:v>1.0082977585680543E-3</c:v>
                </c:pt>
                <c:pt idx="2435">
                  <c:v>9.6304164610215408E-4</c:v>
                </c:pt>
                <c:pt idx="2437">
                  <c:v>3.7094928331173681E-3</c:v>
                </c:pt>
                <c:pt idx="2438">
                  <c:v>2.5568518728494847E-4</c:v>
                </c:pt>
                <c:pt idx="2439">
                  <c:v>7.2673832642458094E-4</c:v>
                </c:pt>
                <c:pt idx="2440">
                  <c:v>3.9891438436667732E-4</c:v>
                </c:pt>
                <c:pt idx="2443">
                  <c:v>1.0429922725518326E-3</c:v>
                </c:pt>
                <c:pt idx="2444">
                  <c:v>5.0397085110325522E-4</c:v>
                </c:pt>
                <c:pt idx="2445">
                  <c:v>2.3184866500401254E-2</c:v>
                </c:pt>
                <c:pt idx="2446">
                  <c:v>1.3753093933762596E-2</c:v>
                </c:pt>
                <c:pt idx="2449">
                  <c:v>1.6630374075462577E-2</c:v>
                </c:pt>
                <c:pt idx="2450">
                  <c:v>2.525891253610249E-2</c:v>
                </c:pt>
                <c:pt idx="2451">
                  <c:v>2.55976778134215E-2</c:v>
                </c:pt>
                <c:pt idx="2452">
                  <c:v>1.0943671457151372E-3</c:v>
                </c:pt>
                <c:pt idx="2453">
                  <c:v>5.5086668709866662E-3</c:v>
                </c:pt>
                <c:pt idx="2454">
                  <c:v>6.8973417010085303E-3</c:v>
                </c:pt>
                <c:pt idx="2455">
                  <c:v>3.0482980549210597E-2</c:v>
                </c:pt>
                <c:pt idx="2456">
                  <c:v>1.4179445424228776E-2</c:v>
                </c:pt>
                <c:pt idx="2457">
                  <c:v>6.8845090697856111E-4</c:v>
                </c:pt>
                <c:pt idx="2459">
                  <c:v>3.9298415872456749E-2</c:v>
                </c:pt>
                <c:pt idx="2460">
                  <c:v>8.8712331114181714E-4</c:v>
                </c:pt>
                <c:pt idx="2461">
                  <c:v>4.5530525932671881E-3</c:v>
                </c:pt>
                <c:pt idx="2462">
                  <c:v>4.4214547812580158E-3</c:v>
                </c:pt>
                <c:pt idx="2463">
                  <c:v>1.2034867729975585E-3</c:v>
                </c:pt>
                <c:pt idx="2464">
                  <c:v>6.8527381694438753E-3</c:v>
                </c:pt>
                <c:pt idx="2465">
                  <c:v>1.3601186493000898E-3</c:v>
                </c:pt>
                <c:pt idx="2466">
                  <c:v>3.0075262646330919E-3</c:v>
                </c:pt>
                <c:pt idx="2467">
                  <c:v>3.8409333075409662E-3</c:v>
                </c:pt>
                <c:pt idx="2469">
                  <c:v>6.5353297641007856E-3</c:v>
                </c:pt>
                <c:pt idx="2472">
                  <c:v>1.3008097881462761E-3</c:v>
                </c:pt>
                <c:pt idx="2474">
                  <c:v>1.7217445131227378E-2</c:v>
                </c:pt>
                <c:pt idx="2476">
                  <c:v>8.5566067652174244E-4</c:v>
                </c:pt>
                <c:pt idx="2477">
                  <c:v>5.568912452828961E-4</c:v>
                </c:pt>
                <c:pt idx="2479">
                  <c:v>5.5125127441040412E-3</c:v>
                </c:pt>
                <c:pt idx="2480">
                  <c:v>1.8089692940997014E-2</c:v>
                </c:pt>
                <c:pt idx="2481">
                  <c:v>4.7184330362995954E-3</c:v>
                </c:pt>
                <c:pt idx="2482">
                  <c:v>6.3735843494913181E-4</c:v>
                </c:pt>
                <c:pt idx="2483">
                  <c:v>3.5294152497392014E-4</c:v>
                </c:pt>
                <c:pt idx="2484">
                  <c:v>2.6288562555597155E-3</c:v>
                </c:pt>
                <c:pt idx="2485">
                  <c:v>9.0964214603895133E-4</c:v>
                </c:pt>
                <c:pt idx="2490">
                  <c:v>2.3837496456062647E-3</c:v>
                </c:pt>
                <c:pt idx="2501">
                  <c:v>1.5496737458516336E-3</c:v>
                </c:pt>
                <c:pt idx="2505">
                  <c:v>1.9388199894551227E-3</c:v>
                </c:pt>
                <c:pt idx="2507">
                  <c:v>4.2874365024561283E-3</c:v>
                </c:pt>
                <c:pt idx="2509">
                  <c:v>1.2886805561194653E-3</c:v>
                </c:pt>
                <c:pt idx="2514">
                  <c:v>1.3809013765890539E-3</c:v>
                </c:pt>
                <c:pt idx="2516">
                  <c:v>7.3252341932327335E-3</c:v>
                </c:pt>
                <c:pt idx="2517">
                  <c:v>2.6301485856455782E-3</c:v>
                </c:pt>
                <c:pt idx="2518">
                  <c:v>3.316233436378462E-3</c:v>
                </c:pt>
                <c:pt idx="2519">
                  <c:v>2.2528677635015901E-3</c:v>
                </c:pt>
                <c:pt idx="2521">
                  <c:v>3.4986584263091479E-4</c:v>
                </c:pt>
                <c:pt idx="2522">
                  <c:v>9.7684909860694348E-4</c:v>
                </c:pt>
                <c:pt idx="2523">
                  <c:v>2.9376020572470991E-3</c:v>
                </c:pt>
                <c:pt idx="2525">
                  <c:v>2.2786407662234768E-3</c:v>
                </c:pt>
                <c:pt idx="2526">
                  <c:v>4.2800873581761868E-3</c:v>
                </c:pt>
                <c:pt idx="2528">
                  <c:v>1.0387201625057465E-2</c:v>
                </c:pt>
                <c:pt idx="2529">
                  <c:v>9.931892875689062E-4</c:v>
                </c:pt>
                <c:pt idx="2531">
                  <c:v>6.222330322365185E-4</c:v>
                </c:pt>
                <c:pt idx="2533">
                  <c:v>3.3464115251594056E-3</c:v>
                </c:pt>
                <c:pt idx="2534">
                  <c:v>1.1143740685087666E-2</c:v>
                </c:pt>
                <c:pt idx="2535">
                  <c:v>1.4843785258649732E-2</c:v>
                </c:pt>
                <c:pt idx="2536">
                  <c:v>2.1742280990516187E-3</c:v>
                </c:pt>
                <c:pt idx="2537">
                  <c:v>1.2781621093185142E-2</c:v>
                </c:pt>
                <c:pt idx="2539">
                  <c:v>1.1878898848715135E-2</c:v>
                </c:pt>
                <c:pt idx="2540">
                  <c:v>1.6622667940372428E-3</c:v>
                </c:pt>
                <c:pt idx="2541">
                  <c:v>8.427615123478378E-4</c:v>
                </c:pt>
                <c:pt idx="2542">
                  <c:v>2.7265476566651566E-2</c:v>
                </c:pt>
                <c:pt idx="2543">
                  <c:v>4.289668743173553E-3</c:v>
                </c:pt>
                <c:pt idx="2544">
                  <c:v>1.0523905957498781E-3</c:v>
                </c:pt>
                <c:pt idx="2546">
                  <c:v>3.7610782429378211E-3</c:v>
                </c:pt>
                <c:pt idx="2547">
                  <c:v>1.5632424470764891E-2</c:v>
                </c:pt>
                <c:pt idx="2549">
                  <c:v>9.9074724030470129E-3</c:v>
                </c:pt>
                <c:pt idx="2550">
                  <c:v>3.406544873929595E-3</c:v>
                </c:pt>
                <c:pt idx="2552">
                  <c:v>6.9765365668865258E-3</c:v>
                </c:pt>
                <c:pt idx="2553">
                  <c:v>5.342156853188792E-3</c:v>
                </c:pt>
                <c:pt idx="2554">
                  <c:v>4.7603254891936757E-4</c:v>
                </c:pt>
                <c:pt idx="2561">
                  <c:v>1.6072758336425389E-3</c:v>
                </c:pt>
                <c:pt idx="2562">
                  <c:v>2.3048517111252638E-4</c:v>
                </c:pt>
                <c:pt idx="2563">
                  <c:v>1.0499446763950692E-3</c:v>
                </c:pt>
                <c:pt idx="2564">
                  <c:v>1.6645923737711313E-3</c:v>
                </c:pt>
                <c:pt idx="2568">
                  <c:v>1.016952559164017E-3</c:v>
                </c:pt>
                <c:pt idx="2571">
                  <c:v>3.4147858626215637E-4</c:v>
                </c:pt>
                <c:pt idx="2577">
                  <c:v>7.9881356184346509E-4</c:v>
                </c:pt>
                <c:pt idx="2580">
                  <c:v>9.5745722216550517E-4</c:v>
                </c:pt>
                <c:pt idx="2581">
                  <c:v>5.9750339270871894E-4</c:v>
                </c:pt>
                <c:pt idx="2586">
                  <c:v>6.0844488426254728E-4</c:v>
                </c:pt>
                <c:pt idx="2591">
                  <c:v>4.7843081139276522E-4</c:v>
                </c:pt>
                <c:pt idx="2600">
                  <c:v>5.9092650770447425E-4</c:v>
                </c:pt>
                <c:pt idx="2601">
                  <c:v>1.7404475185017916E-3</c:v>
                </c:pt>
                <c:pt idx="2603">
                  <c:v>4.3802150713465407E-4</c:v>
                </c:pt>
                <c:pt idx="2605">
                  <c:v>1.0052429046720988E-2</c:v>
                </c:pt>
                <c:pt idx="2610">
                  <c:v>2.8901762178518606E-3</c:v>
                </c:pt>
                <c:pt idx="2612">
                  <c:v>4.7926065935394464E-3</c:v>
                </c:pt>
                <c:pt idx="2613">
                  <c:v>3.4776642179910246E-3</c:v>
                </c:pt>
                <c:pt idx="2616">
                  <c:v>2.8545051289444604E-3</c:v>
                </c:pt>
                <c:pt idx="2617">
                  <c:v>1.9689996163550867E-3</c:v>
                </c:pt>
                <c:pt idx="2618">
                  <c:v>4.3718061448653851E-3</c:v>
                </c:pt>
                <c:pt idx="2619">
                  <c:v>4.711207816450241E-3</c:v>
                </c:pt>
                <c:pt idx="2620">
                  <c:v>1.0953494290450103E-3</c:v>
                </c:pt>
                <c:pt idx="2623">
                  <c:v>1.3479019913321345E-3</c:v>
                </c:pt>
                <c:pt idx="2624">
                  <c:v>1.3145909600062173E-3</c:v>
                </c:pt>
                <c:pt idx="2625">
                  <c:v>1.8583083398795999E-3</c:v>
                </c:pt>
                <c:pt idx="2640">
                  <c:v>3.4950049842860073E-4</c:v>
                </c:pt>
                <c:pt idx="2641">
                  <c:v>3.9309892006741259E-4</c:v>
                </c:pt>
                <c:pt idx="2644">
                  <c:v>1.5394410633727698E-3</c:v>
                </c:pt>
                <c:pt idx="2645">
                  <c:v>3.2123496762418086E-4</c:v>
                </c:pt>
                <c:pt idx="2646">
                  <c:v>6.5057509934746951E-4</c:v>
                </c:pt>
                <c:pt idx="2647">
                  <c:v>2.3720336937573588E-3</c:v>
                </c:pt>
                <c:pt idx="2648">
                  <c:v>1.0901378765840227E-3</c:v>
                </c:pt>
                <c:pt idx="2649">
                  <c:v>2.1624737752677574E-3</c:v>
                </c:pt>
                <c:pt idx="2653">
                  <c:v>2.1227068622858182E-4</c:v>
                </c:pt>
                <c:pt idx="2654">
                  <c:v>8.2999186461816382E-4</c:v>
                </c:pt>
                <c:pt idx="2659">
                  <c:v>4.3989242550023931E-4</c:v>
                </c:pt>
                <c:pt idx="2661">
                  <c:v>3.8435090780462828E-4</c:v>
                </c:pt>
                <c:pt idx="2662">
                  <c:v>1.8680070585502247E-3</c:v>
                </c:pt>
                <c:pt idx="2664">
                  <c:v>7.7019310139103572E-4</c:v>
                </c:pt>
                <c:pt idx="2666">
                  <c:v>7.7712637136437691E-4</c:v>
                </c:pt>
                <c:pt idx="2668">
                  <c:v>4.4413873674207052E-4</c:v>
                </c:pt>
                <c:pt idx="2671">
                  <c:v>1.942808386666045E-4</c:v>
                </c:pt>
                <c:pt idx="2673">
                  <c:v>9.5434329523718807E-4</c:v>
                </c:pt>
                <c:pt idx="2674">
                  <c:v>4.596698303383094E-4</c:v>
                </c:pt>
                <c:pt idx="2678">
                  <c:v>2.907556977722346E-4</c:v>
                </c:pt>
                <c:pt idx="2679">
                  <c:v>8.142485366452282E-4</c:v>
                </c:pt>
                <c:pt idx="2693">
                  <c:v>2.8163353061404326E-4</c:v>
                </c:pt>
                <c:pt idx="2694">
                  <c:v>1.0241688876930736E-3</c:v>
                </c:pt>
                <c:pt idx="2701">
                  <c:v>4.3469055359654117E-3</c:v>
                </c:pt>
                <c:pt idx="2706">
                  <c:v>2.1470501635270262E-4</c:v>
                </c:pt>
                <c:pt idx="2713">
                  <c:v>5.6535407241636885E-3</c:v>
                </c:pt>
                <c:pt idx="2731">
                  <c:v>3.3107265286790223E-4</c:v>
                </c:pt>
                <c:pt idx="2735">
                  <c:v>9.3685284887392369E-4</c:v>
                </c:pt>
                <c:pt idx="2736">
                  <c:v>8.2439684750693857E-4</c:v>
                </c:pt>
                <c:pt idx="2738">
                  <c:v>1.9366633778847801E-4</c:v>
                </c:pt>
                <c:pt idx="2746">
                  <c:v>5.984797379481664E-4</c:v>
                </c:pt>
                <c:pt idx="2750">
                  <c:v>1.030609040428171E-3</c:v>
                </c:pt>
                <c:pt idx="2751">
                  <c:v>2.428560602444824E-4</c:v>
                </c:pt>
                <c:pt idx="2753">
                  <c:v>3.1336789269025188E-2</c:v>
                </c:pt>
                <c:pt idx="2754">
                  <c:v>3.8775233497947301E-2</c:v>
                </c:pt>
                <c:pt idx="2755">
                  <c:v>1.706764758539189E-2</c:v>
                </c:pt>
                <c:pt idx="2759">
                  <c:v>2.7851483237435449E-3</c:v>
                </c:pt>
                <c:pt idx="2760">
                  <c:v>4.3832177932616692E-2</c:v>
                </c:pt>
                <c:pt idx="2762">
                  <c:v>8.0261643550383427E-2</c:v>
                </c:pt>
                <c:pt idx="2763">
                  <c:v>1.7730701894663255E-2</c:v>
                </c:pt>
                <c:pt idx="2766">
                  <c:v>1.6438095790860904E-2</c:v>
                </c:pt>
                <c:pt idx="2767">
                  <c:v>9.8528371715433482E-4</c:v>
                </c:pt>
                <c:pt idx="2768">
                  <c:v>5.2791987103757341E-4</c:v>
                </c:pt>
                <c:pt idx="2769">
                  <c:v>1.4528940232857406E-2</c:v>
                </c:pt>
                <c:pt idx="2772">
                  <c:v>3.195024650858464E-4</c:v>
                </c:pt>
                <c:pt idx="2775">
                  <c:v>8.6385543047218618E-4</c:v>
                </c:pt>
                <c:pt idx="2776">
                  <c:v>3.713759405356106E-3</c:v>
                </c:pt>
                <c:pt idx="2779">
                  <c:v>4.0493196246753794E-4</c:v>
                </c:pt>
                <c:pt idx="2780">
                  <c:v>2.7437330069483364E-3</c:v>
                </c:pt>
                <c:pt idx="2781">
                  <c:v>3.8540158450659965E-4</c:v>
                </c:pt>
                <c:pt idx="2782">
                  <c:v>5.8136130489764768E-4</c:v>
                </c:pt>
                <c:pt idx="2784">
                  <c:v>4.0535345967420604E-3</c:v>
                </c:pt>
                <c:pt idx="2786">
                  <c:v>4.4857569585241373E-3</c:v>
                </c:pt>
                <c:pt idx="2787">
                  <c:v>1.8186706652813937E-3</c:v>
                </c:pt>
                <c:pt idx="2792">
                  <c:v>2.3202730313994133E-3</c:v>
                </c:pt>
                <c:pt idx="2796">
                  <c:v>1.9677647275723061E-3</c:v>
                </c:pt>
                <c:pt idx="2802">
                  <c:v>1.6952627664892082E-3</c:v>
                </c:pt>
                <c:pt idx="2803">
                  <c:v>6.3008191469555281E-4</c:v>
                </c:pt>
                <c:pt idx="2804">
                  <c:v>5.4392837837971043E-4</c:v>
                </c:pt>
                <c:pt idx="2805">
                  <c:v>5.2869496630291854E-3</c:v>
                </c:pt>
                <c:pt idx="2806">
                  <c:v>2.5417989519285677E-3</c:v>
                </c:pt>
                <c:pt idx="2808">
                  <c:v>2.3170462164579927E-3</c:v>
                </c:pt>
                <c:pt idx="2809">
                  <c:v>1.4683836955847109E-3</c:v>
                </c:pt>
                <c:pt idx="2813">
                  <c:v>1.6694431910117345E-3</c:v>
                </c:pt>
                <c:pt idx="2814">
                  <c:v>3.801967534603634E-4</c:v>
                </c:pt>
                <c:pt idx="2815">
                  <c:v>1.8089052058896785E-3</c:v>
                </c:pt>
                <c:pt idx="2816">
                  <c:v>2.3823949001388566E-3</c:v>
                </c:pt>
                <c:pt idx="2819">
                  <c:v>6.4064435170062793E-3</c:v>
                </c:pt>
                <c:pt idx="2820">
                  <c:v>3.3204428960250309E-3</c:v>
                </c:pt>
                <c:pt idx="2822">
                  <c:v>9.0456854300783251E-4</c:v>
                </c:pt>
                <c:pt idx="2823">
                  <c:v>2.4140965057376628E-3</c:v>
                </c:pt>
                <c:pt idx="2826">
                  <c:v>3.7869030430583107E-3</c:v>
                </c:pt>
                <c:pt idx="2828">
                  <c:v>2.519156167792482E-3</c:v>
                </c:pt>
                <c:pt idx="2832">
                  <c:v>6.137489145587322E-3</c:v>
                </c:pt>
                <c:pt idx="2833">
                  <c:v>1.9760917045603022E-3</c:v>
                </c:pt>
                <c:pt idx="2834">
                  <c:v>1.5737806621800878E-3</c:v>
                </c:pt>
                <c:pt idx="2837">
                  <c:v>7.6484736623790104E-4</c:v>
                </c:pt>
                <c:pt idx="2838">
                  <c:v>3.3771582049425687E-2</c:v>
                </c:pt>
                <c:pt idx="2839">
                  <c:v>1.3460975033349153E-2</c:v>
                </c:pt>
                <c:pt idx="2841">
                  <c:v>2.5607025190975E-3</c:v>
                </c:pt>
                <c:pt idx="2844">
                  <c:v>4.7265051147142188E-3</c:v>
                </c:pt>
                <c:pt idx="2845">
                  <c:v>3.5181539708358271E-3</c:v>
                </c:pt>
                <c:pt idx="2847">
                  <c:v>1.8387210213828924E-3</c:v>
                </c:pt>
                <c:pt idx="2848">
                  <c:v>1.607665275456387E-4</c:v>
                </c:pt>
                <c:pt idx="2851">
                  <c:v>1.3661757210877595E-3</c:v>
                </c:pt>
                <c:pt idx="2854">
                  <c:v>2.0927639915972415E-3</c:v>
                </c:pt>
                <c:pt idx="2855">
                  <c:v>7.9964184786958312E-3</c:v>
                </c:pt>
                <c:pt idx="2857">
                  <c:v>4.9055414646969886E-3</c:v>
                </c:pt>
                <c:pt idx="2858">
                  <c:v>8.8454406663756333E-4</c:v>
                </c:pt>
                <c:pt idx="2860">
                  <c:v>5.1784453189155349E-3</c:v>
                </c:pt>
                <c:pt idx="2862">
                  <c:v>1.9645526612076646E-3</c:v>
                </c:pt>
                <c:pt idx="2863">
                  <c:v>2.8987492814796984E-3</c:v>
                </c:pt>
                <c:pt idx="2864">
                  <c:v>3.0595156800218141E-3</c:v>
                </c:pt>
                <c:pt idx="2866">
                  <c:v>7.5799741815682888E-3</c:v>
                </c:pt>
                <c:pt idx="2867">
                  <c:v>1.4654381897126556E-2</c:v>
                </c:pt>
                <c:pt idx="2868">
                  <c:v>2.0676563161524161E-2</c:v>
                </c:pt>
                <c:pt idx="2874">
                  <c:v>1.1786788243570108E-2</c:v>
                </c:pt>
                <c:pt idx="2875">
                  <c:v>3.3200410143014406E-2</c:v>
                </c:pt>
                <c:pt idx="2876">
                  <c:v>1.6686322579452271E-2</c:v>
                </c:pt>
                <c:pt idx="2877">
                  <c:v>5.0264989662233339E-3</c:v>
                </c:pt>
                <c:pt idx="2878">
                  <c:v>7.0065299275725362E-3</c:v>
                </c:pt>
                <c:pt idx="2879">
                  <c:v>4.1707156627901809E-2</c:v>
                </c:pt>
                <c:pt idx="2882">
                  <c:v>1.1000488381488843E-2</c:v>
                </c:pt>
                <c:pt idx="2883">
                  <c:v>2.7114553331041676E-2</c:v>
                </c:pt>
                <c:pt idx="2884">
                  <c:v>2.7697774107722276E-3</c:v>
                </c:pt>
                <c:pt idx="2885">
                  <c:v>4.7528137475399638E-3</c:v>
                </c:pt>
                <c:pt idx="2893">
                  <c:v>2.0853237625548418E-3</c:v>
                </c:pt>
                <c:pt idx="2897">
                  <c:v>1.6470087227700833E-3</c:v>
                </c:pt>
                <c:pt idx="2900">
                  <c:v>1.5872601138004188E-3</c:v>
                </c:pt>
                <c:pt idx="2904">
                  <c:v>1.772778934224705E-3</c:v>
                </c:pt>
                <c:pt idx="2905">
                  <c:v>3.9606675496220798E-3</c:v>
                </c:pt>
                <c:pt idx="2908">
                  <c:v>7.5483268814944132E-3</c:v>
                </c:pt>
                <c:pt idx="2914">
                  <c:v>2.9469376624014632E-4</c:v>
                </c:pt>
                <c:pt idx="2917">
                  <c:v>5.3948813836225303E-3</c:v>
                </c:pt>
                <c:pt idx="2918">
                  <c:v>4.279677959516065E-2</c:v>
                </c:pt>
                <c:pt idx="2919">
                  <c:v>6.9423284822175491E-3</c:v>
                </c:pt>
                <c:pt idx="2921">
                  <c:v>1.7244855345052311E-3</c:v>
                </c:pt>
                <c:pt idx="2925">
                  <c:v>3.9454790261432377E-3</c:v>
                </c:pt>
                <c:pt idx="2926">
                  <c:v>7.3846058872929804E-2</c:v>
                </c:pt>
                <c:pt idx="2931">
                  <c:v>1.2616888669621414E-3</c:v>
                </c:pt>
                <c:pt idx="2934">
                  <c:v>7.0280593120013125E-4</c:v>
                </c:pt>
                <c:pt idx="2938">
                  <c:v>2.3191338326397539E-4</c:v>
                </c:pt>
                <c:pt idx="2939">
                  <c:v>4.0144225983021605E-4</c:v>
                </c:pt>
                <c:pt idx="2940">
                  <c:v>1.4724889749565305E-3</c:v>
                </c:pt>
                <c:pt idx="2941">
                  <c:v>1.0697938989874321E-3</c:v>
                </c:pt>
                <c:pt idx="2944">
                  <c:v>8.932870333737776E-3</c:v>
                </c:pt>
                <c:pt idx="2945">
                  <c:v>5.8937005349415832E-3</c:v>
                </c:pt>
                <c:pt idx="2946">
                  <c:v>6.8898744754964086E-4</c:v>
                </c:pt>
                <c:pt idx="2948">
                  <c:v>1.7293709141072786E-2</c:v>
                </c:pt>
                <c:pt idx="2951">
                  <c:v>1.0119297322535374E-2</c:v>
                </c:pt>
                <c:pt idx="2952">
                  <c:v>3.6035624009485489E-3</c:v>
                </c:pt>
                <c:pt idx="2953">
                  <c:v>1.7841428106287322E-3</c:v>
                </c:pt>
                <c:pt idx="2954">
                  <c:v>1.0093830646140717E-2</c:v>
                </c:pt>
                <c:pt idx="2956">
                  <c:v>5.7851857911586533E-3</c:v>
                </c:pt>
                <c:pt idx="2958">
                  <c:v>8.2496823490878623E-3</c:v>
                </c:pt>
                <c:pt idx="2961">
                  <c:v>3.9930468206933814E-3</c:v>
                </c:pt>
                <c:pt idx="2962">
                  <c:v>4.631950537671535E-3</c:v>
                </c:pt>
                <c:pt idx="2963">
                  <c:v>3.9287400141851635E-3</c:v>
                </c:pt>
                <c:pt idx="2965">
                  <c:v>5.3964095660681173E-3</c:v>
                </c:pt>
                <c:pt idx="2966">
                  <c:v>5.4730276674520536E-4</c:v>
                </c:pt>
                <c:pt idx="2967">
                  <c:v>6.0017905742916001E-4</c:v>
                </c:pt>
                <c:pt idx="2968">
                  <c:v>5.4063999170676086E-3</c:v>
                </c:pt>
                <c:pt idx="2971">
                  <c:v>1.4764854686275343E-2</c:v>
                </c:pt>
                <c:pt idx="2972">
                  <c:v>1.7872491997814901E-2</c:v>
                </c:pt>
                <c:pt idx="2974">
                  <c:v>0.15933075488093063</c:v>
                </c:pt>
                <c:pt idx="2975">
                  <c:v>1.9933890467782028E-2</c:v>
                </c:pt>
                <c:pt idx="2976">
                  <c:v>7.8377234154282972E-3</c:v>
                </c:pt>
                <c:pt idx="2977">
                  <c:v>1.8164423029393594E-2</c:v>
                </c:pt>
                <c:pt idx="2978">
                  <c:v>8.3612806543525466E-3</c:v>
                </c:pt>
                <c:pt idx="2979">
                  <c:v>1.0641227221607544E-2</c:v>
                </c:pt>
                <c:pt idx="2981">
                  <c:v>1.5988980823531895E-2</c:v>
                </c:pt>
                <c:pt idx="2982">
                  <c:v>1.9286303825784225E-3</c:v>
                </c:pt>
                <c:pt idx="2983">
                  <c:v>9.1529289234485531E-3</c:v>
                </c:pt>
                <c:pt idx="2986">
                  <c:v>1.6152982258509701E-3</c:v>
                </c:pt>
                <c:pt idx="2987">
                  <c:v>7.2568211259335172E-2</c:v>
                </c:pt>
                <c:pt idx="2988">
                  <c:v>2.1801646629349201E-3</c:v>
                </c:pt>
                <c:pt idx="2989">
                  <c:v>6.723843616506635E-3</c:v>
                </c:pt>
                <c:pt idx="2990">
                  <c:v>2.3814793084921987E-2</c:v>
                </c:pt>
                <c:pt idx="2992">
                  <c:v>2.2583664133211602E-3</c:v>
                </c:pt>
                <c:pt idx="2997">
                  <c:v>6.323806564025084E-3</c:v>
                </c:pt>
                <c:pt idx="2998">
                  <c:v>3.6625802065681288E-3</c:v>
                </c:pt>
                <c:pt idx="2999">
                  <c:v>5.5298921593607906E-4</c:v>
                </c:pt>
                <c:pt idx="3003">
                  <c:v>4.1155532229631914E-3</c:v>
                </c:pt>
                <c:pt idx="3005">
                  <c:v>6.1974584043467151E-4</c:v>
                </c:pt>
                <c:pt idx="3006">
                  <c:v>4.7496908970404644E-4</c:v>
                </c:pt>
                <c:pt idx="3007">
                  <c:v>6.577672037422972E-4</c:v>
                </c:pt>
                <c:pt idx="3008">
                  <c:v>7.8961484597456005E-4</c:v>
                </c:pt>
                <c:pt idx="3009">
                  <c:v>1.1721718356366767E-3</c:v>
                </c:pt>
                <c:pt idx="3010">
                  <c:v>5.5703798580724537E-3</c:v>
                </c:pt>
                <c:pt idx="3011">
                  <c:v>1.0870209850553259E-3</c:v>
                </c:pt>
                <c:pt idx="3012">
                  <c:v>4.8033548105144049E-3</c:v>
                </c:pt>
                <c:pt idx="3013">
                  <c:v>1.5018380026978328E-3</c:v>
                </c:pt>
                <c:pt idx="3016">
                  <c:v>6.4161191490064943E-3</c:v>
                </c:pt>
                <c:pt idx="3017">
                  <c:v>4.382953617845904E-3</c:v>
                </c:pt>
                <c:pt idx="3019">
                  <c:v>8.1888137595769015E-4</c:v>
                </c:pt>
                <c:pt idx="3020">
                  <c:v>1.3136628622941575E-3</c:v>
                </c:pt>
                <c:pt idx="3023">
                  <c:v>5.4041088540477571E-4</c:v>
                </c:pt>
                <c:pt idx="3026">
                  <c:v>1.0664525338720213E-3</c:v>
                </c:pt>
                <c:pt idx="3035">
                  <c:v>3.8925341039268115E-4</c:v>
                </c:pt>
                <c:pt idx="3037">
                  <c:v>7.1817380382283077E-3</c:v>
                </c:pt>
                <c:pt idx="3038">
                  <c:v>5.67795581338915E-4</c:v>
                </c:pt>
                <c:pt idx="3039">
                  <c:v>7.6690412907513285E-4</c:v>
                </c:pt>
                <c:pt idx="3040">
                  <c:v>7.208026338112873E-3</c:v>
                </c:pt>
                <c:pt idx="3042">
                  <c:v>6.0681380049645286E-3</c:v>
                </c:pt>
                <c:pt idx="3043">
                  <c:v>1.5399598113798993E-3</c:v>
                </c:pt>
                <c:pt idx="3044">
                  <c:v>3.5939897137661787E-3</c:v>
                </c:pt>
                <c:pt idx="3045">
                  <c:v>3.960487341612415E-3</c:v>
                </c:pt>
                <c:pt idx="3046">
                  <c:v>7.9629559748968081E-3</c:v>
                </c:pt>
                <c:pt idx="3047">
                  <c:v>2.2077613315174332E-3</c:v>
                </c:pt>
                <c:pt idx="3048">
                  <c:v>6.4339615943221767E-3</c:v>
                </c:pt>
                <c:pt idx="3049">
                  <c:v>3.4800364440786636E-4</c:v>
                </c:pt>
                <c:pt idx="3050">
                  <c:v>4.4659311798427234E-3</c:v>
                </c:pt>
                <c:pt idx="3051">
                  <c:v>2.4663261852414754E-3</c:v>
                </c:pt>
                <c:pt idx="3052">
                  <c:v>2.594578618140748E-3</c:v>
                </c:pt>
                <c:pt idx="3053">
                  <c:v>3.2752447971086478E-3</c:v>
                </c:pt>
                <c:pt idx="3054">
                  <c:v>1.1961201553547115E-3</c:v>
                </c:pt>
                <c:pt idx="3057">
                  <c:v>2.2349221467849467E-4</c:v>
                </c:pt>
                <c:pt idx="3060">
                  <c:v>2.677280902727537E-3</c:v>
                </c:pt>
                <c:pt idx="3062">
                  <c:v>4.008721655233796E-4</c:v>
                </c:pt>
                <c:pt idx="3064">
                  <c:v>1.8834201027516924E-3</c:v>
                </c:pt>
                <c:pt idx="3065">
                  <c:v>1.0629425049090866E-3</c:v>
                </c:pt>
                <c:pt idx="3066">
                  <c:v>4.2770255635594711E-3</c:v>
                </c:pt>
                <c:pt idx="3071">
                  <c:v>2.9454888171275518E-3</c:v>
                </c:pt>
                <c:pt idx="3072">
                  <c:v>5.8114647928656253E-4</c:v>
                </c:pt>
                <c:pt idx="3073">
                  <c:v>8.9326152838333402E-3</c:v>
                </c:pt>
                <c:pt idx="3075">
                  <c:v>1.0857187746220909E-3</c:v>
                </c:pt>
                <c:pt idx="3076">
                  <c:v>6.9163819226103539E-4</c:v>
                </c:pt>
                <c:pt idx="3077">
                  <c:v>3.7542683383797637E-3</c:v>
                </c:pt>
                <c:pt idx="3078">
                  <c:v>2.0870710062274507E-3</c:v>
                </c:pt>
                <c:pt idx="3079">
                  <c:v>1.7477740706248693E-3</c:v>
                </c:pt>
                <c:pt idx="3081">
                  <c:v>3.5025184302748509E-3</c:v>
                </c:pt>
                <c:pt idx="3082">
                  <c:v>1.6827088523570114E-3</c:v>
                </c:pt>
                <c:pt idx="3083">
                  <c:v>1.4016552232124827E-3</c:v>
                </c:pt>
                <c:pt idx="3086">
                  <c:v>3.7578900794390076E-4</c:v>
                </c:pt>
                <c:pt idx="3087">
                  <c:v>2.6648134395674872E-4</c:v>
                </c:pt>
                <c:pt idx="3089">
                  <c:v>5.729552472565614E-3</c:v>
                </c:pt>
                <c:pt idx="3090">
                  <c:v>6.5875452730628685E-4</c:v>
                </c:pt>
                <c:pt idx="3091">
                  <c:v>3.5808599030625571E-3</c:v>
                </c:pt>
                <c:pt idx="3092">
                  <c:v>9.4870848053660295E-4</c:v>
                </c:pt>
                <c:pt idx="3093">
                  <c:v>6.4971280972712635E-3</c:v>
                </c:pt>
                <c:pt idx="3094">
                  <c:v>8.6109587128226639E-3</c:v>
                </c:pt>
                <c:pt idx="3095">
                  <c:v>5.1882095267249207E-3</c:v>
                </c:pt>
                <c:pt idx="3096">
                  <c:v>1.317171114150755E-3</c:v>
                </c:pt>
                <c:pt idx="3100">
                  <c:v>1.5697603762886012E-2</c:v>
                </c:pt>
                <c:pt idx="3101">
                  <c:v>8.3326513770049342E-3</c:v>
                </c:pt>
                <c:pt idx="3104">
                  <c:v>3.7458732715087563E-3</c:v>
                </c:pt>
                <c:pt idx="3105">
                  <c:v>2.5656595293987268E-3</c:v>
                </c:pt>
                <c:pt idx="3106">
                  <c:v>1.4125379518385902E-2</c:v>
                </c:pt>
                <c:pt idx="3111">
                  <c:v>1.4304146055829387E-3</c:v>
                </c:pt>
                <c:pt idx="3112">
                  <c:v>1.6253268487249784E-3</c:v>
                </c:pt>
                <c:pt idx="3113">
                  <c:v>4.0434005916277068E-3</c:v>
                </c:pt>
                <c:pt idx="3114">
                  <c:v>2.9325889072553501E-3</c:v>
                </c:pt>
                <c:pt idx="3115">
                  <c:v>2.3015393618809996E-3</c:v>
                </c:pt>
                <c:pt idx="3117">
                  <c:v>1.4789770785522409E-3</c:v>
                </c:pt>
                <c:pt idx="3126">
                  <c:v>1.0772599585061003E-3</c:v>
                </c:pt>
                <c:pt idx="3131">
                  <c:v>1.2957800372193466E-3</c:v>
                </c:pt>
                <c:pt idx="3132">
                  <c:v>1.3041658919151205E-3</c:v>
                </c:pt>
                <c:pt idx="3134">
                  <c:v>8.8926088476796745E-4</c:v>
                </c:pt>
                <c:pt idx="3137">
                  <c:v>3.5715881960033972E-3</c:v>
                </c:pt>
                <c:pt idx="3142">
                  <c:v>1.9807718980920414E-3</c:v>
                </c:pt>
                <c:pt idx="3143">
                  <c:v>6.5825391918030688E-4</c:v>
                </c:pt>
                <c:pt idx="3144">
                  <c:v>1.7360118065082777E-4</c:v>
                </c:pt>
                <c:pt idx="3145">
                  <c:v>1.8564364291791585E-3</c:v>
                </c:pt>
                <c:pt idx="3146">
                  <c:v>4.0702908455565751E-3</c:v>
                </c:pt>
                <c:pt idx="3147">
                  <c:v>6.7060858735864025E-3</c:v>
                </c:pt>
                <c:pt idx="3149">
                  <c:v>1.2079705710573097E-4</c:v>
                </c:pt>
                <c:pt idx="3150">
                  <c:v>1.7723970242324075E-3</c:v>
                </c:pt>
                <c:pt idx="3151">
                  <c:v>1.6471658292243269E-3</c:v>
                </c:pt>
                <c:pt idx="3152">
                  <c:v>2.9507101870880344E-3</c:v>
                </c:pt>
                <c:pt idx="3153">
                  <c:v>6.9172772401943712E-4</c:v>
                </c:pt>
                <c:pt idx="3157">
                  <c:v>3.992580805360451E-3</c:v>
                </c:pt>
                <c:pt idx="3161">
                  <c:v>1.6871899239767471E-3</c:v>
                </c:pt>
                <c:pt idx="3163">
                  <c:v>3.1181497150212377E-3</c:v>
                </c:pt>
                <c:pt idx="3165">
                  <c:v>4.4539094995483322E-3</c:v>
                </c:pt>
                <c:pt idx="3167">
                  <c:v>8.5505604255312008E-4</c:v>
                </c:pt>
                <c:pt idx="3169">
                  <c:v>3.3864159766433749E-4</c:v>
                </c:pt>
                <c:pt idx="3172">
                  <c:v>1.0531305773704203E-3</c:v>
                </c:pt>
                <c:pt idx="3173">
                  <c:v>2.383232946770611E-3</c:v>
                </c:pt>
                <c:pt idx="3174">
                  <c:v>9.5831163984152806E-4</c:v>
                </c:pt>
                <c:pt idx="3176">
                  <c:v>1.2426670457293721E-3</c:v>
                </c:pt>
                <c:pt idx="3177">
                  <c:v>3.8841104784856288E-3</c:v>
                </c:pt>
                <c:pt idx="3178">
                  <c:v>2.8987282191724048E-3</c:v>
                </c:pt>
                <c:pt idx="3179">
                  <c:v>5.8797130194527267E-4</c:v>
                </c:pt>
                <c:pt idx="3181">
                  <c:v>1.0589852107803048E-3</c:v>
                </c:pt>
                <c:pt idx="3183">
                  <c:v>9.6282414284085095E-4</c:v>
                </c:pt>
                <c:pt idx="3184">
                  <c:v>1.053666306707756E-3</c:v>
                </c:pt>
                <c:pt idx="3186">
                  <c:v>1.9201333590896784E-3</c:v>
                </c:pt>
                <c:pt idx="3187">
                  <c:v>8.0853508809031411E-4</c:v>
                </c:pt>
                <c:pt idx="3188">
                  <c:v>9.5031351518197579E-4</c:v>
                </c:pt>
                <c:pt idx="3196">
                  <c:v>2.8698114227239013E-3</c:v>
                </c:pt>
                <c:pt idx="3198">
                  <c:v>2.4780224193968275E-3</c:v>
                </c:pt>
                <c:pt idx="3199">
                  <c:v>3.3668686868156697E-3</c:v>
                </c:pt>
                <c:pt idx="3200">
                  <c:v>7.0984952945881896E-3</c:v>
                </c:pt>
                <c:pt idx="3201">
                  <c:v>3.2433160063681343E-3</c:v>
                </c:pt>
                <c:pt idx="3202">
                  <c:v>1.7119170479356928E-3</c:v>
                </c:pt>
                <c:pt idx="3203">
                  <c:v>1.9284188118256563E-3</c:v>
                </c:pt>
                <c:pt idx="3206">
                  <c:v>1.379292080692425E-3</c:v>
                </c:pt>
                <c:pt idx="3207">
                  <c:v>6.7330189734332579E-4</c:v>
                </c:pt>
                <c:pt idx="3209">
                  <c:v>1.1798682408835637E-3</c:v>
                </c:pt>
                <c:pt idx="3210">
                  <c:v>1.2790984802089544E-3</c:v>
                </c:pt>
                <c:pt idx="3212">
                  <c:v>8.7246629544244321E-4</c:v>
                </c:pt>
                <c:pt idx="3214">
                  <c:v>1.5916546703597131E-3</c:v>
                </c:pt>
                <c:pt idx="3215">
                  <c:v>6.5781058986257544E-4</c:v>
                </c:pt>
                <c:pt idx="3216">
                  <c:v>2.4407653834049824E-3</c:v>
                </c:pt>
                <c:pt idx="3217">
                  <c:v>1.4636933389160047E-3</c:v>
                </c:pt>
                <c:pt idx="3218">
                  <c:v>1.5511128550802112E-3</c:v>
                </c:pt>
                <c:pt idx="3219">
                  <c:v>9.9405063174221584E-4</c:v>
                </c:pt>
                <c:pt idx="3221">
                  <c:v>9.4235590507371679E-4</c:v>
                </c:pt>
                <c:pt idx="3225">
                  <c:v>3.8761141416827048E-4</c:v>
                </c:pt>
                <c:pt idx="3229">
                  <c:v>1.0483405164928713E-2</c:v>
                </c:pt>
                <c:pt idx="3230">
                  <c:v>5.4935947310204474E-3</c:v>
                </c:pt>
                <c:pt idx="3231">
                  <c:v>1.0640521810452521E-2</c:v>
                </c:pt>
                <c:pt idx="3232">
                  <c:v>2.0400044013115126E-2</c:v>
                </c:pt>
                <c:pt idx="3234">
                  <c:v>2.1494007750730289E-2</c:v>
                </c:pt>
                <c:pt idx="3235">
                  <c:v>3.5304093410268912E-3</c:v>
                </c:pt>
                <c:pt idx="3238">
                  <c:v>4.7942763904382934E-4</c:v>
                </c:pt>
                <c:pt idx="3239">
                  <c:v>7.0704613387667838E-3</c:v>
                </c:pt>
                <c:pt idx="3240">
                  <c:v>1.1651939999049973E-2</c:v>
                </c:pt>
                <c:pt idx="3241">
                  <c:v>1.6822735884888987E-2</c:v>
                </c:pt>
                <c:pt idx="3242">
                  <c:v>6.1400719868092556E-2</c:v>
                </c:pt>
                <c:pt idx="3243">
                  <c:v>3.7923293126351031E-2</c:v>
                </c:pt>
                <c:pt idx="3246">
                  <c:v>2.4670912476293178E-2</c:v>
                </c:pt>
                <c:pt idx="3247">
                  <c:v>6.3687191830887049E-3</c:v>
                </c:pt>
                <c:pt idx="3248">
                  <c:v>8.8032247321655156E-4</c:v>
                </c:pt>
                <c:pt idx="3249">
                  <c:v>5.9236801021731063E-4</c:v>
                </c:pt>
                <c:pt idx="3250">
                  <c:v>4.8442924338493194E-3</c:v>
                </c:pt>
                <c:pt idx="3252">
                  <c:v>2.8063101192258629E-3</c:v>
                </c:pt>
                <c:pt idx="3253">
                  <c:v>1.7771029440452658E-3</c:v>
                </c:pt>
                <c:pt idx="3254">
                  <c:v>7.0145270648589028E-4</c:v>
                </c:pt>
                <c:pt idx="3256">
                  <c:v>1.756564661991613E-2</c:v>
                </c:pt>
                <c:pt idx="3257">
                  <c:v>1.8594810990732749E-2</c:v>
                </c:pt>
                <c:pt idx="3258">
                  <c:v>4.5386777000209772E-4</c:v>
                </c:pt>
                <c:pt idx="3259">
                  <c:v>1.0136691791511882E-2</c:v>
                </c:pt>
                <c:pt idx="3261">
                  <c:v>1.0674156310690283E-2</c:v>
                </c:pt>
                <c:pt idx="3262">
                  <c:v>1.5101703655832474E-3</c:v>
                </c:pt>
                <c:pt idx="3264">
                  <c:v>3.8565846973434717E-3</c:v>
                </c:pt>
                <c:pt idx="3265">
                  <c:v>1.5910816730599516E-3</c:v>
                </c:pt>
                <c:pt idx="3266">
                  <c:v>7.2899229100587362E-4</c:v>
                </c:pt>
                <c:pt idx="3267">
                  <c:v>3.0747093189868388E-3</c:v>
                </c:pt>
                <c:pt idx="3268">
                  <c:v>9.5328704409416965E-4</c:v>
                </c:pt>
                <c:pt idx="3269">
                  <c:v>9.7863895696284815E-4</c:v>
                </c:pt>
                <c:pt idx="3275">
                  <c:v>1.6503709814958657E-3</c:v>
                </c:pt>
                <c:pt idx="3279">
                  <c:v>1.297859673374987E-3</c:v>
                </c:pt>
                <c:pt idx="3281">
                  <c:v>1.1600399813650128E-3</c:v>
                </c:pt>
                <c:pt idx="3285">
                  <c:v>7.3744988241526352E-4</c:v>
                </c:pt>
                <c:pt idx="3292">
                  <c:v>5.211071525899932E-4</c:v>
                </c:pt>
                <c:pt idx="3293">
                  <c:v>1.7078684765314947E-2</c:v>
                </c:pt>
                <c:pt idx="3294">
                  <c:v>1.4183788692788038E-3</c:v>
                </c:pt>
                <c:pt idx="3295">
                  <c:v>1.8398599715936769E-3</c:v>
                </c:pt>
                <c:pt idx="3296">
                  <c:v>5.9434634783861609E-3</c:v>
                </c:pt>
                <c:pt idx="3297">
                  <c:v>2.573436318730542E-4</c:v>
                </c:pt>
                <c:pt idx="3299">
                  <c:v>1.1456496573118123E-3</c:v>
                </c:pt>
                <c:pt idx="3302">
                  <c:v>3.9414205750532184E-4</c:v>
                </c:pt>
                <c:pt idx="3304">
                  <c:v>8.5782894120433001E-4</c:v>
                </c:pt>
                <c:pt idx="3312">
                  <c:v>1.9221766038453485E-4</c:v>
                </c:pt>
                <c:pt idx="3314">
                  <c:v>1.8858520525125795E-3</c:v>
                </c:pt>
                <c:pt idx="3321">
                  <c:v>6.7988962898100946E-4</c:v>
                </c:pt>
                <c:pt idx="3323">
                  <c:v>1.13302497605985E-2</c:v>
                </c:pt>
                <c:pt idx="3324">
                  <c:v>6.05857258498108E-3</c:v>
                </c:pt>
                <c:pt idx="3325">
                  <c:v>1.066900841981803E-2</c:v>
                </c:pt>
                <c:pt idx="3326">
                  <c:v>1.6780326886971147E-2</c:v>
                </c:pt>
                <c:pt idx="3327">
                  <c:v>9.2937954208572489E-3</c:v>
                </c:pt>
                <c:pt idx="3328">
                  <c:v>3.5562605025228075E-3</c:v>
                </c:pt>
                <c:pt idx="3329">
                  <c:v>2.0401898726652538E-3</c:v>
                </c:pt>
                <c:pt idx="3331">
                  <c:v>6.6656095172621405E-3</c:v>
                </c:pt>
                <c:pt idx="3338">
                  <c:v>8.3849153516013357E-4</c:v>
                </c:pt>
                <c:pt idx="3341">
                  <c:v>9.5039501316278015E-4</c:v>
                </c:pt>
                <c:pt idx="3342">
                  <c:v>1.5143320294215288E-3</c:v>
                </c:pt>
                <c:pt idx="3343">
                  <c:v>2.2453352721260524E-3</c:v>
                </c:pt>
                <c:pt idx="3346">
                  <c:v>8.1738450928468542E-3</c:v>
                </c:pt>
                <c:pt idx="3347">
                  <c:v>2.7485022893263513E-2</c:v>
                </c:pt>
                <c:pt idx="3348">
                  <c:v>4.557935833395285E-3</c:v>
                </c:pt>
                <c:pt idx="3349">
                  <c:v>1.1983744543528517E-2</c:v>
                </c:pt>
                <c:pt idx="3350">
                  <c:v>3.1940676646248752E-3</c:v>
                </c:pt>
                <c:pt idx="3351">
                  <c:v>1.0258876191044585E-3</c:v>
                </c:pt>
                <c:pt idx="3353">
                  <c:v>4.7767009443926006E-3</c:v>
                </c:pt>
                <c:pt idx="3354">
                  <c:v>1.9503916578007822E-2</c:v>
                </c:pt>
                <c:pt idx="3355">
                  <c:v>8.6095169892052171E-3</c:v>
                </c:pt>
                <c:pt idx="3356">
                  <c:v>2.3268889278777556E-3</c:v>
                </c:pt>
                <c:pt idx="3370">
                  <c:v>2.9883037486375715E-3</c:v>
                </c:pt>
                <c:pt idx="3371">
                  <c:v>3.175730674349187E-3</c:v>
                </c:pt>
                <c:pt idx="3373">
                  <c:v>2.3123277899181785E-3</c:v>
                </c:pt>
                <c:pt idx="3376">
                  <c:v>2.3937623737567398E-3</c:v>
                </c:pt>
                <c:pt idx="3377">
                  <c:v>9.0586486922615596E-3</c:v>
                </c:pt>
                <c:pt idx="3378">
                  <c:v>1.0705448077032297E-2</c:v>
                </c:pt>
                <c:pt idx="3379">
                  <c:v>1.0149926353082808E-2</c:v>
                </c:pt>
                <c:pt idx="3380">
                  <c:v>3.7665236903780227E-4</c:v>
                </c:pt>
                <c:pt idx="3383">
                  <c:v>1.4994299285135554E-3</c:v>
                </c:pt>
                <c:pt idx="3384">
                  <c:v>4.5698409441142507E-3</c:v>
                </c:pt>
                <c:pt idx="3390">
                  <c:v>8.8651504857675707E-3</c:v>
                </c:pt>
                <c:pt idx="3392">
                  <c:v>1.7597247324906886E-2</c:v>
                </c:pt>
                <c:pt idx="3394">
                  <c:v>9.6654634655769459E-3</c:v>
                </c:pt>
                <c:pt idx="3395">
                  <c:v>1.3173108138939186E-2</c:v>
                </c:pt>
                <c:pt idx="3396">
                  <c:v>3.3323146285688207E-2</c:v>
                </c:pt>
                <c:pt idx="3397">
                  <c:v>7.0468573562664297E-2</c:v>
                </c:pt>
                <c:pt idx="3399">
                  <c:v>2.3300319421253352E-2</c:v>
                </c:pt>
                <c:pt idx="3400">
                  <c:v>3.5437911998220145E-3</c:v>
                </c:pt>
                <c:pt idx="3401">
                  <c:v>2.5790696746988829E-3</c:v>
                </c:pt>
                <c:pt idx="3402">
                  <c:v>1.4045848702504422E-3</c:v>
                </c:pt>
                <c:pt idx="3404">
                  <c:v>2.9273077051263342E-2</c:v>
                </c:pt>
                <c:pt idx="3405">
                  <c:v>3.8181508856826404E-2</c:v>
                </c:pt>
                <c:pt idx="3408">
                  <c:v>7.5898510590771077E-3</c:v>
                </c:pt>
                <c:pt idx="3410">
                  <c:v>8.7583028943110861E-3</c:v>
                </c:pt>
                <c:pt idx="3412">
                  <c:v>1.3691536058537996E-2</c:v>
                </c:pt>
                <c:pt idx="3413">
                  <c:v>7.5605865385720587E-3</c:v>
                </c:pt>
                <c:pt idx="3415">
                  <c:v>1.4617412392639794E-3</c:v>
                </c:pt>
                <c:pt idx="3420">
                  <c:v>1.6642725789790826E-3</c:v>
                </c:pt>
                <c:pt idx="3421">
                  <c:v>1.6162506109586066E-2</c:v>
                </c:pt>
                <c:pt idx="3422">
                  <c:v>1.7253471887831842E-2</c:v>
                </c:pt>
                <c:pt idx="3423">
                  <c:v>5.1003448346473627E-4</c:v>
                </c:pt>
                <c:pt idx="3424">
                  <c:v>1.5123634563751959E-2</c:v>
                </c:pt>
                <c:pt idx="3425">
                  <c:v>3.8424924508340267E-3</c:v>
                </c:pt>
                <c:pt idx="3427">
                  <c:v>5.8109685658980321E-3</c:v>
                </c:pt>
                <c:pt idx="3429">
                  <c:v>2.7621646519111016E-4</c:v>
                </c:pt>
                <c:pt idx="3430">
                  <c:v>8.4688902002040892E-3</c:v>
                </c:pt>
                <c:pt idx="3431">
                  <c:v>4.0446783753250054E-4</c:v>
                </c:pt>
                <c:pt idx="3432">
                  <c:v>1.1230776911526495E-3</c:v>
                </c:pt>
                <c:pt idx="3433">
                  <c:v>3.3386018200804446E-2</c:v>
                </c:pt>
                <c:pt idx="3435">
                  <c:v>4.4437676686332318E-4</c:v>
                </c:pt>
                <c:pt idx="3436">
                  <c:v>9.4233893714003054E-3</c:v>
                </c:pt>
                <c:pt idx="3437">
                  <c:v>2.3675223410395282E-3</c:v>
                </c:pt>
                <c:pt idx="3442">
                  <c:v>2.3384590561197119E-3</c:v>
                </c:pt>
                <c:pt idx="3443">
                  <c:v>8.0634106012079086E-4</c:v>
                </c:pt>
                <c:pt idx="3446">
                  <c:v>6.2270725477410603E-2</c:v>
                </c:pt>
                <c:pt idx="3447">
                  <c:v>1.4837578501832114E-3</c:v>
                </c:pt>
                <c:pt idx="3448">
                  <c:v>2.2920370758949377E-3</c:v>
                </c:pt>
                <c:pt idx="3449">
                  <c:v>2.7526229677504591E-4</c:v>
                </c:pt>
                <c:pt idx="3451">
                  <c:v>8.2449526634754348E-4</c:v>
                </c:pt>
                <c:pt idx="3458">
                  <c:v>1.3242427839085993E-2</c:v>
                </c:pt>
                <c:pt idx="3459">
                  <c:v>3.954803591903127E-2</c:v>
                </c:pt>
                <c:pt idx="3460">
                  <c:v>4.4810374437237689E-3</c:v>
                </c:pt>
                <c:pt idx="3461">
                  <c:v>1.1483368306357347E-3</c:v>
                </c:pt>
                <c:pt idx="3462">
                  <c:v>1.5748202061254041E-3</c:v>
                </c:pt>
                <c:pt idx="3463">
                  <c:v>2.1351648335148986E-2</c:v>
                </c:pt>
                <c:pt idx="3464">
                  <c:v>7.5548411033435096E-3</c:v>
                </c:pt>
                <c:pt idx="3465">
                  <c:v>2.4522984777101547E-3</c:v>
                </c:pt>
                <c:pt idx="3466">
                  <c:v>3.6562908090961181E-2</c:v>
                </c:pt>
                <c:pt idx="3468">
                  <c:v>2.7227671000202795E-3</c:v>
                </c:pt>
                <c:pt idx="3469">
                  <c:v>1.7454503250565717E-2</c:v>
                </c:pt>
                <c:pt idx="3470">
                  <c:v>4.5358303440047607E-3</c:v>
                </c:pt>
                <c:pt idx="3471">
                  <c:v>3.0109412659564197E-2</c:v>
                </c:pt>
                <c:pt idx="3472">
                  <c:v>3.4497412002447371E-3</c:v>
                </c:pt>
                <c:pt idx="3473">
                  <c:v>4.408560744354263E-4</c:v>
                </c:pt>
                <c:pt idx="3474">
                  <c:v>1.4132679123656001E-2</c:v>
                </c:pt>
                <c:pt idx="3475">
                  <c:v>1.652665345021441E-2</c:v>
                </c:pt>
                <c:pt idx="3476">
                  <c:v>1.3174962299249908E-3</c:v>
                </c:pt>
                <c:pt idx="3477">
                  <c:v>5.8644734552306104E-3</c:v>
                </c:pt>
                <c:pt idx="3478">
                  <c:v>2.2010515839778484E-2</c:v>
                </c:pt>
                <c:pt idx="3479">
                  <c:v>4.8775805129662085E-2</c:v>
                </c:pt>
                <c:pt idx="3480">
                  <c:v>4.5147449153051028E-3</c:v>
                </c:pt>
                <c:pt idx="3481">
                  <c:v>1.0439023097695323E-3</c:v>
                </c:pt>
                <c:pt idx="3483">
                  <c:v>6.2288912911246351E-2</c:v>
                </c:pt>
                <c:pt idx="3484">
                  <c:v>2.1580003727425631E-3</c:v>
                </c:pt>
                <c:pt idx="3486">
                  <c:v>3.3246827657732419E-3</c:v>
                </c:pt>
                <c:pt idx="3488">
                  <c:v>6.1482252362303445E-3</c:v>
                </c:pt>
                <c:pt idx="3489">
                  <c:v>1.3971923551487156E-3</c:v>
                </c:pt>
                <c:pt idx="3490">
                  <c:v>6.6478745682735255E-4</c:v>
                </c:pt>
                <c:pt idx="3491">
                  <c:v>1.2171292953353919E-2</c:v>
                </c:pt>
                <c:pt idx="3492">
                  <c:v>6.7086541850413892E-2</c:v>
                </c:pt>
                <c:pt idx="3493">
                  <c:v>1.4136630194191351E-2</c:v>
                </c:pt>
                <c:pt idx="3494">
                  <c:v>1.8589462861571777E-2</c:v>
                </c:pt>
                <c:pt idx="3496">
                  <c:v>5.5375113262242396E-3</c:v>
                </c:pt>
                <c:pt idx="3497">
                  <c:v>7.9965848535576232E-3</c:v>
                </c:pt>
                <c:pt idx="3498">
                  <c:v>5.4008776569556161E-2</c:v>
                </c:pt>
                <c:pt idx="3499">
                  <c:v>5.8234958011076495E-3</c:v>
                </c:pt>
                <c:pt idx="3500">
                  <c:v>1.5995742335226859E-3</c:v>
                </c:pt>
                <c:pt idx="3502">
                  <c:v>3.6900106541007578E-4</c:v>
                </c:pt>
                <c:pt idx="3503">
                  <c:v>4.7851641813603735E-3</c:v>
                </c:pt>
                <c:pt idx="3504">
                  <c:v>1.1990360965944327E-3</c:v>
                </c:pt>
                <c:pt idx="3507">
                  <c:v>1.6989265858540783E-3</c:v>
                </c:pt>
                <c:pt idx="3508">
                  <c:v>2.1252273491548072E-2</c:v>
                </c:pt>
                <c:pt idx="3509">
                  <c:v>2.3482396950096206E-2</c:v>
                </c:pt>
                <c:pt idx="3510">
                  <c:v>2.6656632069142934E-3</c:v>
                </c:pt>
                <c:pt idx="3511">
                  <c:v>8.6672788263688644E-3</c:v>
                </c:pt>
                <c:pt idx="3512">
                  <c:v>4.3179742762363945E-3</c:v>
                </c:pt>
                <c:pt idx="3513">
                  <c:v>5.3737916389278113E-2</c:v>
                </c:pt>
                <c:pt idx="3514">
                  <c:v>3.2490980587528326E-3</c:v>
                </c:pt>
                <c:pt idx="3515">
                  <c:v>4.0634914365934999E-2</c:v>
                </c:pt>
                <c:pt idx="3517">
                  <c:v>0.11103509791720811</c:v>
                </c:pt>
                <c:pt idx="3518">
                  <c:v>2.4225918447379931E-3</c:v>
                </c:pt>
                <c:pt idx="3519">
                  <c:v>1.8850873850740166E-2</c:v>
                </c:pt>
                <c:pt idx="3520">
                  <c:v>2.3090799259005857E-3</c:v>
                </c:pt>
                <c:pt idx="3521">
                  <c:v>1.5421982889218884E-3</c:v>
                </c:pt>
                <c:pt idx="3522">
                  <c:v>4.0045254070373064E-2</c:v>
                </c:pt>
                <c:pt idx="3523">
                  <c:v>1.4362781442058117E-2</c:v>
                </c:pt>
                <c:pt idx="3524">
                  <c:v>5.4324926952310171E-2</c:v>
                </c:pt>
                <c:pt idx="3525">
                  <c:v>0.119088318794113</c:v>
                </c:pt>
                <c:pt idx="3526">
                  <c:v>2.6558093850654156E-3</c:v>
                </c:pt>
                <c:pt idx="3527">
                  <c:v>7.2584127159301126E-3</c:v>
                </c:pt>
                <c:pt idx="3528">
                  <c:v>1.3859543231778314E-2</c:v>
                </c:pt>
                <c:pt idx="3530">
                  <c:v>1.7550493825453733E-2</c:v>
                </c:pt>
                <c:pt idx="3531">
                  <c:v>2.0278627020857542E-3</c:v>
                </c:pt>
                <c:pt idx="3532">
                  <c:v>3.4001413643994383E-3</c:v>
                </c:pt>
                <c:pt idx="3534">
                  <c:v>4.3984575321347197E-2</c:v>
                </c:pt>
                <c:pt idx="3537">
                  <c:v>1.0191196160510441E-2</c:v>
                </c:pt>
                <c:pt idx="3538">
                  <c:v>4.5705432492611853E-3</c:v>
                </c:pt>
                <c:pt idx="3539">
                  <c:v>2.0472166434056409E-2</c:v>
                </c:pt>
                <c:pt idx="3540">
                  <c:v>2.3243192569240121E-3</c:v>
                </c:pt>
                <c:pt idx="3541">
                  <c:v>3.5048032068533907E-3</c:v>
                </c:pt>
                <c:pt idx="3542">
                  <c:v>4.7384185332605931E-2</c:v>
                </c:pt>
                <c:pt idx="3543">
                  <c:v>1.6198511137364976E-2</c:v>
                </c:pt>
                <c:pt idx="3544">
                  <c:v>4.9935841121840985E-3</c:v>
                </c:pt>
                <c:pt idx="3545">
                  <c:v>1.9741637418255712E-3</c:v>
                </c:pt>
                <c:pt idx="3546">
                  <c:v>1.3830866143737386E-2</c:v>
                </c:pt>
                <c:pt idx="3547">
                  <c:v>2.2657140641371377E-3</c:v>
                </c:pt>
                <c:pt idx="3548">
                  <c:v>1.8375126167252892E-3</c:v>
                </c:pt>
                <c:pt idx="3549">
                  <c:v>4.1204122203507857E-3</c:v>
                </c:pt>
                <c:pt idx="3550">
                  <c:v>2.5035855884481126E-2</c:v>
                </c:pt>
                <c:pt idx="3551">
                  <c:v>1.8913731654854778E-3</c:v>
                </c:pt>
                <c:pt idx="3552">
                  <c:v>1.0378975377499766E-3</c:v>
                </c:pt>
                <c:pt idx="3554">
                  <c:v>1.102106652199506E-3</c:v>
                </c:pt>
                <c:pt idx="3555">
                  <c:v>1.1435677487093556E-3</c:v>
                </c:pt>
                <c:pt idx="3557">
                  <c:v>1.7187546444248211E-3</c:v>
                </c:pt>
                <c:pt idx="3558">
                  <c:v>3.1042559547092806E-3</c:v>
                </c:pt>
                <c:pt idx="3559">
                  <c:v>3.7524551705949605E-3</c:v>
                </c:pt>
                <c:pt idx="3561">
                  <c:v>1.2284992229973631E-3</c:v>
                </c:pt>
                <c:pt idx="3566">
                  <c:v>5.9609507356332887E-4</c:v>
                </c:pt>
                <c:pt idx="3567">
                  <c:v>4.21419357999779E-3</c:v>
                </c:pt>
                <c:pt idx="3568">
                  <c:v>5.7842107775085373E-3</c:v>
                </c:pt>
                <c:pt idx="3569">
                  <c:v>2.2937887056875945E-3</c:v>
                </c:pt>
                <c:pt idx="3571">
                  <c:v>1.569793520272759E-3</c:v>
                </c:pt>
                <c:pt idx="3572">
                  <c:v>5.8770775765448029E-3</c:v>
                </c:pt>
                <c:pt idx="3574">
                  <c:v>1.3335331190776636E-3</c:v>
                </c:pt>
                <c:pt idx="3588">
                  <c:v>6.9270337441774868E-4</c:v>
                </c:pt>
                <c:pt idx="3589">
                  <c:v>1.740185348594775E-3</c:v>
                </c:pt>
                <c:pt idx="3597">
                  <c:v>1.5695385001383703E-3</c:v>
                </c:pt>
                <c:pt idx="3598">
                  <c:v>1.7663614327730909E-3</c:v>
                </c:pt>
                <c:pt idx="3599">
                  <c:v>1.5055729823951563E-3</c:v>
                </c:pt>
                <c:pt idx="3600">
                  <c:v>4.3959550898827332E-3</c:v>
                </c:pt>
                <c:pt idx="3601">
                  <c:v>3.6791701896776859E-4</c:v>
                </c:pt>
                <c:pt idx="3606">
                  <c:v>2.2898862297900929E-3</c:v>
                </c:pt>
                <c:pt idx="3607">
                  <c:v>2.1591077688240057E-3</c:v>
                </c:pt>
                <c:pt idx="3608">
                  <c:v>2.1327457384597228E-3</c:v>
                </c:pt>
                <c:pt idx="3609">
                  <c:v>7.993885057734348E-4</c:v>
                </c:pt>
                <c:pt idx="3610">
                  <c:v>6.8663907223024203E-4</c:v>
                </c:pt>
                <c:pt idx="3611">
                  <c:v>2.4584155547460865E-4</c:v>
                </c:pt>
                <c:pt idx="3612">
                  <c:v>2.0285112458380285E-3</c:v>
                </c:pt>
                <c:pt idx="3615">
                  <c:v>4.2815872144233314E-3</c:v>
                </c:pt>
                <c:pt idx="3617">
                  <c:v>4.9721606595010924E-3</c:v>
                </c:pt>
                <c:pt idx="3619">
                  <c:v>1.0138246512299276E-2</c:v>
                </c:pt>
                <c:pt idx="3620">
                  <c:v>1.9522674713542095E-3</c:v>
                </c:pt>
                <c:pt idx="3622">
                  <c:v>2.1311033945046408E-3</c:v>
                </c:pt>
                <c:pt idx="3623">
                  <c:v>4.5187259022554896E-4</c:v>
                </c:pt>
                <c:pt idx="3624">
                  <c:v>1.3316286498706296E-3</c:v>
                </c:pt>
                <c:pt idx="3625">
                  <c:v>8.6857529755143201E-3</c:v>
                </c:pt>
                <c:pt idx="3626">
                  <c:v>1.7088680494769357E-3</c:v>
                </c:pt>
                <c:pt idx="3629">
                  <c:v>1.3450077363302516E-3</c:v>
                </c:pt>
                <c:pt idx="3630">
                  <c:v>9.166144660427273E-3</c:v>
                </c:pt>
                <c:pt idx="3631">
                  <c:v>4.3475916660542174E-4</c:v>
                </c:pt>
                <c:pt idx="3633">
                  <c:v>4.3995086409985161E-4</c:v>
                </c:pt>
                <c:pt idx="3634">
                  <c:v>8.3372274299553205E-3</c:v>
                </c:pt>
                <c:pt idx="3636">
                  <c:v>2.1879330323054929E-3</c:v>
                </c:pt>
                <c:pt idx="3637">
                  <c:v>1.9799290022506303E-3</c:v>
                </c:pt>
                <c:pt idx="3639">
                  <c:v>6.4403298172518184E-4</c:v>
                </c:pt>
                <c:pt idx="3641">
                  <c:v>1.6780641347963359E-3</c:v>
                </c:pt>
                <c:pt idx="3644">
                  <c:v>5.8059941500434491E-4</c:v>
                </c:pt>
                <c:pt idx="3645">
                  <c:v>1.4024435952152839E-3</c:v>
                </c:pt>
                <c:pt idx="3647">
                  <c:v>6.9659888164373077E-4</c:v>
                </c:pt>
                <c:pt idx="3650">
                  <c:v>5.3749996041774705E-4</c:v>
                </c:pt>
                <c:pt idx="3655">
                  <c:v>9.0497715673108E-4</c:v>
                </c:pt>
                <c:pt idx="3656">
                  <c:v>4.8484757727616668E-3</c:v>
                </c:pt>
                <c:pt idx="3657">
                  <c:v>5.7035225568305911E-3</c:v>
                </c:pt>
                <c:pt idx="3659">
                  <c:v>1.2333353500435507E-2</c:v>
                </c:pt>
                <c:pt idx="3660">
                  <c:v>2.1172596385662292E-3</c:v>
                </c:pt>
                <c:pt idx="3661">
                  <c:v>4.1579355667668155E-3</c:v>
                </c:pt>
                <c:pt idx="3663">
                  <c:v>3.5206770996309717E-3</c:v>
                </c:pt>
                <c:pt idx="3667">
                  <c:v>2.1132542297588892E-2</c:v>
                </c:pt>
                <c:pt idx="3668">
                  <c:v>3.5719972612390017E-3</c:v>
                </c:pt>
                <c:pt idx="3669">
                  <c:v>4.0991106710430445E-3</c:v>
                </c:pt>
                <c:pt idx="3671">
                  <c:v>6.1443192325824343E-4</c:v>
                </c:pt>
                <c:pt idx="3672">
                  <c:v>5.8063506661868124E-3</c:v>
                </c:pt>
                <c:pt idx="3673">
                  <c:v>3.6456565955186571E-3</c:v>
                </c:pt>
                <c:pt idx="3674">
                  <c:v>1.326574475102081E-3</c:v>
                </c:pt>
                <c:pt idx="3675">
                  <c:v>1.1374433788391824E-3</c:v>
                </c:pt>
                <c:pt idx="3679">
                  <c:v>7.0126743459145635E-3</c:v>
                </c:pt>
                <c:pt idx="3680">
                  <c:v>1.3045609834220772E-3</c:v>
                </c:pt>
                <c:pt idx="3681">
                  <c:v>1.8603973139062226E-3</c:v>
                </c:pt>
                <c:pt idx="3683">
                  <c:v>1.3015052317938553E-2</c:v>
                </c:pt>
                <c:pt idx="3684">
                  <c:v>8.4368396119373693E-4</c:v>
                </c:pt>
                <c:pt idx="3686">
                  <c:v>2.2194942225223155E-3</c:v>
                </c:pt>
                <c:pt idx="3688">
                  <c:v>2.2555677180984422E-3</c:v>
                </c:pt>
                <c:pt idx="3689">
                  <c:v>3.3606202221640961E-3</c:v>
                </c:pt>
                <c:pt idx="3690">
                  <c:v>4.6440735452779741E-3</c:v>
                </c:pt>
                <c:pt idx="3694">
                  <c:v>1.3756129074265096E-3</c:v>
                </c:pt>
                <c:pt idx="3696">
                  <c:v>1.5768702438266301E-3</c:v>
                </c:pt>
                <c:pt idx="3697">
                  <c:v>1.5053529222177095E-3</c:v>
                </c:pt>
                <c:pt idx="3698">
                  <c:v>6.6219673348966342E-4</c:v>
                </c:pt>
                <c:pt idx="3699">
                  <c:v>7.2826834799742592E-4</c:v>
                </c:pt>
                <c:pt idx="3700">
                  <c:v>9.3097335788939399E-4</c:v>
                </c:pt>
                <c:pt idx="3705">
                  <c:v>5.0707877750674703E-4</c:v>
                </c:pt>
                <c:pt idx="3706">
                  <c:v>5.0940207404352247E-3</c:v>
                </c:pt>
                <c:pt idx="3707">
                  <c:v>3.4734629451069985E-4</c:v>
                </c:pt>
                <c:pt idx="3708">
                  <c:v>5.3631829700341747E-3</c:v>
                </c:pt>
                <c:pt idx="3709">
                  <c:v>4.8301398434573314E-4</c:v>
                </c:pt>
                <c:pt idx="3712">
                  <c:v>8.578631916418499E-4</c:v>
                </c:pt>
                <c:pt idx="3714">
                  <c:v>2.023705712144639E-3</c:v>
                </c:pt>
                <c:pt idx="3715">
                  <c:v>1.1306478198045681E-2</c:v>
                </c:pt>
                <c:pt idx="3720">
                  <c:v>1.3069787295634057E-3</c:v>
                </c:pt>
                <c:pt idx="3724">
                  <c:v>1.9839232717684476E-2</c:v>
                </c:pt>
                <c:pt idx="3726">
                  <c:v>1.7183050944079689E-3</c:v>
                </c:pt>
                <c:pt idx="3727">
                  <c:v>9.9001461138926699E-3</c:v>
                </c:pt>
                <c:pt idx="3728">
                  <c:v>4.4897686408724302E-4</c:v>
                </c:pt>
                <c:pt idx="3730">
                  <c:v>7.2366418418526998E-3</c:v>
                </c:pt>
                <c:pt idx="3731">
                  <c:v>7.8907347769440991E-4</c:v>
                </c:pt>
                <c:pt idx="3732">
                  <c:v>7.6651458455462727E-3</c:v>
                </c:pt>
                <c:pt idx="3733">
                  <c:v>2.0747819413063869E-3</c:v>
                </c:pt>
                <c:pt idx="3734">
                  <c:v>7.7922760866514108E-3</c:v>
                </c:pt>
                <c:pt idx="3735">
                  <c:v>1.7007727206566612E-3</c:v>
                </c:pt>
                <c:pt idx="3738">
                  <c:v>8.3419020019101053E-4</c:v>
                </c:pt>
                <c:pt idx="3745">
                  <c:v>1.6104000676222161E-3</c:v>
                </c:pt>
                <c:pt idx="3750">
                  <c:v>4.8308502063632898E-4</c:v>
                </c:pt>
                <c:pt idx="3751">
                  <c:v>7.4136991933191503E-4</c:v>
                </c:pt>
                <c:pt idx="3752">
                  <c:v>5.8164279333154092E-3</c:v>
                </c:pt>
                <c:pt idx="3753">
                  <c:v>1.4230146421811793E-3</c:v>
                </c:pt>
                <c:pt idx="3759">
                  <c:v>3.7600291068357099E-4</c:v>
                </c:pt>
                <c:pt idx="3763">
                  <c:v>8.4258314387890623E-4</c:v>
                </c:pt>
                <c:pt idx="3764">
                  <c:v>4.0705343049899002E-4</c:v>
                </c:pt>
                <c:pt idx="3766">
                  <c:v>9.8140047518716078E-4</c:v>
                </c:pt>
                <c:pt idx="3767">
                  <c:v>1.308233780109603E-3</c:v>
                </c:pt>
                <c:pt idx="3768">
                  <c:v>1.4991511890952947E-4</c:v>
                </c:pt>
                <c:pt idx="3769">
                  <c:v>5.1213122052693287E-3</c:v>
                </c:pt>
                <c:pt idx="3770">
                  <c:v>7.4121928042008786E-4</c:v>
                </c:pt>
                <c:pt idx="3771">
                  <c:v>6.0573316305514914E-4</c:v>
                </c:pt>
                <c:pt idx="3772">
                  <c:v>1.0787081571084754E-3</c:v>
                </c:pt>
                <c:pt idx="3773">
                  <c:v>4.5632900356455669E-4</c:v>
                </c:pt>
                <c:pt idx="3774">
                  <c:v>2.8555849157893976E-4</c:v>
                </c:pt>
                <c:pt idx="3775">
                  <c:v>6.8706603422495731E-3</c:v>
                </c:pt>
                <c:pt idx="3777">
                  <c:v>1.0695265808471861E-2</c:v>
                </c:pt>
                <c:pt idx="3781">
                  <c:v>1.7676050210247698E-3</c:v>
                </c:pt>
                <c:pt idx="3782">
                  <c:v>1.4294511526338862E-3</c:v>
                </c:pt>
                <c:pt idx="3786">
                  <c:v>2.1505826994714272E-3</c:v>
                </c:pt>
                <c:pt idx="3790">
                  <c:v>4.1793346278590771E-3</c:v>
                </c:pt>
                <c:pt idx="3791">
                  <c:v>2.0488931281452409E-3</c:v>
                </c:pt>
                <c:pt idx="3794">
                  <c:v>1.5416415063736579E-3</c:v>
                </c:pt>
                <c:pt idx="3795">
                  <c:v>9.9266816788147233E-4</c:v>
                </c:pt>
                <c:pt idx="3798">
                  <c:v>5.2098079363123103E-4</c:v>
                </c:pt>
                <c:pt idx="3800">
                  <c:v>3.8372204536031373E-4</c:v>
                </c:pt>
                <c:pt idx="3801">
                  <c:v>2.1897957936785725E-3</c:v>
                </c:pt>
                <c:pt idx="3802">
                  <c:v>8.4182026619894804E-4</c:v>
                </c:pt>
                <c:pt idx="3803">
                  <c:v>8.7200972879122006E-4</c:v>
                </c:pt>
                <c:pt idx="3804">
                  <c:v>2.0112197630266634E-3</c:v>
                </c:pt>
                <c:pt idx="3805">
                  <c:v>3.5379927540655242E-3</c:v>
                </c:pt>
                <c:pt idx="3807">
                  <c:v>2.2592734536875862E-3</c:v>
                </c:pt>
                <c:pt idx="3808">
                  <c:v>6.6455547374662284E-3</c:v>
                </c:pt>
                <c:pt idx="3809">
                  <c:v>1.5577721376788282E-2</c:v>
                </c:pt>
                <c:pt idx="3810">
                  <c:v>2.3485571994928301E-3</c:v>
                </c:pt>
                <c:pt idx="3811">
                  <c:v>7.4369434613809045E-3</c:v>
                </c:pt>
                <c:pt idx="3812">
                  <c:v>7.9856116941177287E-3</c:v>
                </c:pt>
                <c:pt idx="3814">
                  <c:v>3.2560860361467263E-3</c:v>
                </c:pt>
                <c:pt idx="3817">
                  <c:v>4.2032630587057846E-3</c:v>
                </c:pt>
                <c:pt idx="3818">
                  <c:v>9.3403134938277249E-4</c:v>
                </c:pt>
                <c:pt idx="3819">
                  <c:v>5.3278035333023371E-3</c:v>
                </c:pt>
                <c:pt idx="3824">
                  <c:v>5.6737379734747313E-3</c:v>
                </c:pt>
                <c:pt idx="3825">
                  <c:v>2.6667169561330637E-3</c:v>
                </c:pt>
                <c:pt idx="3826">
                  <c:v>3.1427757597518634E-3</c:v>
                </c:pt>
                <c:pt idx="3827">
                  <c:v>4.1472752309666206E-3</c:v>
                </c:pt>
                <c:pt idx="3828">
                  <c:v>1.0094035067120848E-2</c:v>
                </c:pt>
                <c:pt idx="3829">
                  <c:v>1.4947724941817137E-2</c:v>
                </c:pt>
                <c:pt idx="3830">
                  <c:v>9.2967494627937269E-3</c:v>
                </c:pt>
                <c:pt idx="3833">
                  <c:v>8.0052031726165294E-3</c:v>
                </c:pt>
                <c:pt idx="3834">
                  <c:v>3.0000575952737626E-3</c:v>
                </c:pt>
                <c:pt idx="3846">
                  <c:v>2.8672855633540086E-3</c:v>
                </c:pt>
                <c:pt idx="3847">
                  <c:v>3.7040960783080792E-3</c:v>
                </c:pt>
                <c:pt idx="3850">
                  <c:v>1.319504381998932E-3</c:v>
                </c:pt>
                <c:pt idx="3857">
                  <c:v>2.3531071821526793E-3</c:v>
                </c:pt>
                <c:pt idx="3858">
                  <c:v>8.2910225502692749E-4</c:v>
                </c:pt>
                <c:pt idx="3860">
                  <c:v>2.4351049887926745E-3</c:v>
                </c:pt>
                <c:pt idx="3861">
                  <c:v>2.9101033697408007E-3</c:v>
                </c:pt>
                <c:pt idx="3862">
                  <c:v>1.7780928834039342E-2</c:v>
                </c:pt>
                <c:pt idx="3864">
                  <c:v>7.4385758720640896E-3</c:v>
                </c:pt>
                <c:pt idx="3865">
                  <c:v>6.8734593814817006E-3</c:v>
                </c:pt>
                <c:pt idx="3868">
                  <c:v>3.8098766997512139E-4</c:v>
                </c:pt>
                <c:pt idx="3870">
                  <c:v>3.4055572427418015E-3</c:v>
                </c:pt>
                <c:pt idx="3871">
                  <c:v>5.3196168005185691E-4</c:v>
                </c:pt>
                <c:pt idx="3874">
                  <c:v>2.9352361539863852E-3</c:v>
                </c:pt>
                <c:pt idx="3877">
                  <c:v>4.495517724585468E-4</c:v>
                </c:pt>
                <c:pt idx="3879">
                  <c:v>3.4107705433660176E-3</c:v>
                </c:pt>
                <c:pt idx="3880">
                  <c:v>1.1281009828066192E-3</c:v>
                </c:pt>
                <c:pt idx="3882">
                  <c:v>8.8462279228286719E-4</c:v>
                </c:pt>
                <c:pt idx="3883">
                  <c:v>9.6902031475334786E-4</c:v>
                </c:pt>
                <c:pt idx="3885">
                  <c:v>2.6726132783571531E-4</c:v>
                </c:pt>
                <c:pt idx="3887">
                  <c:v>7.0048398920043132E-4</c:v>
                </c:pt>
                <c:pt idx="3889">
                  <c:v>3.4956906345809079E-2</c:v>
                </c:pt>
                <c:pt idx="3891">
                  <c:v>9.233129079113082E-3</c:v>
                </c:pt>
                <c:pt idx="3894">
                  <c:v>1.7161572788937804E-2</c:v>
                </c:pt>
                <c:pt idx="3895">
                  <c:v>1.8366504550334492E-2</c:v>
                </c:pt>
                <c:pt idx="3896">
                  <c:v>2.2842152861621057E-2</c:v>
                </c:pt>
                <c:pt idx="3897">
                  <c:v>5.9482506108835648E-4</c:v>
                </c:pt>
                <c:pt idx="3898">
                  <c:v>1.4158715955964952E-2</c:v>
                </c:pt>
                <c:pt idx="3899">
                  <c:v>1.1109025393265923E-2</c:v>
                </c:pt>
                <c:pt idx="3901">
                  <c:v>1.1901435507600151E-3</c:v>
                </c:pt>
                <c:pt idx="3903">
                  <c:v>1.7014530058931637E-3</c:v>
                </c:pt>
                <c:pt idx="3904">
                  <c:v>1.6628444768114118E-4</c:v>
                </c:pt>
                <c:pt idx="3905">
                  <c:v>7.0903461574027271E-2</c:v>
                </c:pt>
                <c:pt idx="3906">
                  <c:v>7.6133991830484637E-2</c:v>
                </c:pt>
                <c:pt idx="3907">
                  <c:v>5.4430761072179253E-3</c:v>
                </c:pt>
                <c:pt idx="3908">
                  <c:v>1.9027584247209572E-2</c:v>
                </c:pt>
                <c:pt idx="3909">
                  <c:v>2.8686856684476381E-3</c:v>
                </c:pt>
                <c:pt idx="3911">
                  <c:v>5.7438777629617466E-2</c:v>
                </c:pt>
                <c:pt idx="3913">
                  <c:v>3.2183037945286977E-3</c:v>
                </c:pt>
                <c:pt idx="3914">
                  <c:v>1.043466800463932E-3</c:v>
                </c:pt>
                <c:pt idx="3916">
                  <c:v>3.5631369117089515E-2</c:v>
                </c:pt>
                <c:pt idx="3917">
                  <c:v>2.7794516733503548E-2</c:v>
                </c:pt>
                <c:pt idx="3918">
                  <c:v>3.8574563642801145E-2</c:v>
                </c:pt>
                <c:pt idx="3920">
                  <c:v>6.4300251342636642E-3</c:v>
                </c:pt>
                <c:pt idx="3921">
                  <c:v>8.3975468150485609E-4</c:v>
                </c:pt>
                <c:pt idx="3922">
                  <c:v>6.204745414406662E-3</c:v>
                </c:pt>
                <c:pt idx="3923">
                  <c:v>3.9373186845049389E-4</c:v>
                </c:pt>
                <c:pt idx="3924">
                  <c:v>7.6925495417158818E-2</c:v>
                </c:pt>
                <c:pt idx="3925">
                  <c:v>3.3412657330753655E-3</c:v>
                </c:pt>
                <c:pt idx="3926">
                  <c:v>1.1081038305419722E-2</c:v>
                </c:pt>
                <c:pt idx="3928">
                  <c:v>2.0796139273392229E-3</c:v>
                </c:pt>
                <c:pt idx="3930">
                  <c:v>7.913502709390427E-4</c:v>
                </c:pt>
                <c:pt idx="3932">
                  <c:v>4.2821707833970841E-4</c:v>
                </c:pt>
                <c:pt idx="3936">
                  <c:v>1.3049144349046241E-3</c:v>
                </c:pt>
                <c:pt idx="3940">
                  <c:v>5.306575337387081E-4</c:v>
                </c:pt>
                <c:pt idx="3941">
                  <c:v>3.6490926194558855E-4</c:v>
                </c:pt>
                <c:pt idx="3942">
                  <c:v>1.060009075421438E-3</c:v>
                </c:pt>
                <c:pt idx="3944">
                  <c:v>1.4220186059171625E-3</c:v>
                </c:pt>
                <c:pt idx="3946">
                  <c:v>6.912354680451531E-4</c:v>
                </c:pt>
                <c:pt idx="3949">
                  <c:v>4.3407496561558142E-3</c:v>
                </c:pt>
                <c:pt idx="3950">
                  <c:v>4.1374418623795172E-4</c:v>
                </c:pt>
                <c:pt idx="3953">
                  <c:v>2.0599745339519517E-3</c:v>
                </c:pt>
                <c:pt idx="3956">
                  <c:v>1.5086610828165373E-2</c:v>
                </c:pt>
                <c:pt idx="3959">
                  <c:v>5.3146071964700419E-4</c:v>
                </c:pt>
                <c:pt idx="3960">
                  <c:v>1.2543698094480567E-3</c:v>
                </c:pt>
                <c:pt idx="3963">
                  <c:v>7.5475056003600379E-4</c:v>
                </c:pt>
                <c:pt idx="3965">
                  <c:v>1.0454255173097068E-3</c:v>
                </c:pt>
                <c:pt idx="3966">
                  <c:v>2.7836740978518047E-3</c:v>
                </c:pt>
                <c:pt idx="3967">
                  <c:v>8.976088868506972E-4</c:v>
                </c:pt>
                <c:pt idx="3969">
                  <c:v>8.6928033161921717E-4</c:v>
                </c:pt>
                <c:pt idx="3971">
                  <c:v>3.6024212481161649E-3</c:v>
                </c:pt>
                <c:pt idx="3975">
                  <c:v>4.6545218786597413E-3</c:v>
                </c:pt>
                <c:pt idx="3979">
                  <c:v>1.160994413680128E-3</c:v>
                </c:pt>
                <c:pt idx="3982">
                  <c:v>4.3531448115962336E-3</c:v>
                </c:pt>
                <c:pt idx="3984">
                  <c:v>2.6277275838189856E-3</c:v>
                </c:pt>
                <c:pt idx="3985">
                  <c:v>1.1294931558369732E-3</c:v>
                </c:pt>
                <c:pt idx="3988">
                  <c:v>1.1323226200557542E-3</c:v>
                </c:pt>
                <c:pt idx="3990">
                  <c:v>1.182703607427368E-3</c:v>
                </c:pt>
                <c:pt idx="3991">
                  <c:v>1.3814344721042962E-3</c:v>
                </c:pt>
                <c:pt idx="3992">
                  <c:v>7.0797788867345791E-3</c:v>
                </c:pt>
                <c:pt idx="3993">
                  <c:v>1.8793680214591168E-2</c:v>
                </c:pt>
                <c:pt idx="3994">
                  <c:v>5.3319231419894587E-4</c:v>
                </c:pt>
                <c:pt idx="3995">
                  <c:v>1.2185450316876555E-2</c:v>
                </c:pt>
                <c:pt idx="3996">
                  <c:v>9.3177443731887535E-3</c:v>
                </c:pt>
                <c:pt idx="3997">
                  <c:v>9.9322603521708915E-3</c:v>
                </c:pt>
                <c:pt idx="3998">
                  <c:v>1.4987037110736208E-2</c:v>
                </c:pt>
                <c:pt idx="3999">
                  <c:v>3.2555892385865932E-2</c:v>
                </c:pt>
                <c:pt idx="4000">
                  <c:v>2.8384633165704953E-2</c:v>
                </c:pt>
                <c:pt idx="4002">
                  <c:v>1.0350044681747723E-3</c:v>
                </c:pt>
                <c:pt idx="4003">
                  <c:v>3.0547041301329778E-2</c:v>
                </c:pt>
                <c:pt idx="4005">
                  <c:v>1.847291793079015E-3</c:v>
                </c:pt>
                <c:pt idx="4006">
                  <c:v>6.2415782892689059E-3</c:v>
                </c:pt>
                <c:pt idx="4007">
                  <c:v>1.7291216683694107E-3</c:v>
                </c:pt>
                <c:pt idx="4008">
                  <c:v>3.4815222794612483E-3</c:v>
                </c:pt>
                <c:pt idx="4010">
                  <c:v>1.7571128198268402E-3</c:v>
                </c:pt>
                <c:pt idx="4012">
                  <c:v>5.5168357450508258E-4</c:v>
                </c:pt>
                <c:pt idx="4013">
                  <c:v>3.533177850084878E-2</c:v>
                </c:pt>
                <c:pt idx="4016">
                  <c:v>3.4746651091670971E-4</c:v>
                </c:pt>
                <c:pt idx="4017">
                  <c:v>2.8597870247155377E-3</c:v>
                </c:pt>
                <c:pt idx="4020">
                  <c:v>2.3875731058485949E-2</c:v>
                </c:pt>
                <c:pt idx="4026">
                  <c:v>6.4254455138694857E-4</c:v>
                </c:pt>
                <c:pt idx="4027">
                  <c:v>6.7911606459891373E-3</c:v>
                </c:pt>
                <c:pt idx="4028">
                  <c:v>1.1466296524828984E-3</c:v>
                </c:pt>
                <c:pt idx="4031">
                  <c:v>8.880833926331993E-4</c:v>
                </c:pt>
                <c:pt idx="4032">
                  <c:v>3.4570063863803839E-4</c:v>
                </c:pt>
                <c:pt idx="4035">
                  <c:v>8.0822647319082517E-4</c:v>
                </c:pt>
                <c:pt idx="4038">
                  <c:v>7.03551539359301E-4</c:v>
                </c:pt>
                <c:pt idx="4043">
                  <c:v>3.2268639429184056E-3</c:v>
                </c:pt>
                <c:pt idx="4044">
                  <c:v>1.800791321648035E-3</c:v>
                </c:pt>
                <c:pt idx="4045">
                  <c:v>1.1413279199380707E-2</c:v>
                </c:pt>
                <c:pt idx="4049">
                  <c:v>2.2635388065948708E-2</c:v>
                </c:pt>
                <c:pt idx="4052">
                  <c:v>3.1455205778075064E-3</c:v>
                </c:pt>
                <c:pt idx="4054">
                  <c:v>1.2475533730112063E-2</c:v>
                </c:pt>
                <c:pt idx="4058">
                  <c:v>2.9347953340354096E-3</c:v>
                </c:pt>
                <c:pt idx="4060">
                  <c:v>1.3393845505537485E-3</c:v>
                </c:pt>
                <c:pt idx="4061">
                  <c:v>6.1715365786857886E-3</c:v>
                </c:pt>
                <c:pt idx="4062">
                  <c:v>1.8712281973362773E-3</c:v>
                </c:pt>
                <c:pt idx="4064">
                  <c:v>1.525874387172575E-3</c:v>
                </c:pt>
                <c:pt idx="4065">
                  <c:v>1.9488804905901803E-2</c:v>
                </c:pt>
                <c:pt idx="4066">
                  <c:v>2.441859588875368E-3</c:v>
                </c:pt>
                <c:pt idx="4068">
                  <c:v>1.5707012858705851E-3</c:v>
                </c:pt>
                <c:pt idx="4071">
                  <c:v>2.2937742612614453E-2</c:v>
                </c:pt>
                <c:pt idx="4074">
                  <c:v>3.582982839749596E-3</c:v>
                </c:pt>
                <c:pt idx="4075">
                  <c:v>1.9902978413410622E-3</c:v>
                </c:pt>
                <c:pt idx="4077">
                  <c:v>1.5896071269748405E-2</c:v>
                </c:pt>
                <c:pt idx="4079">
                  <c:v>5.2281732825564765E-3</c:v>
                </c:pt>
                <c:pt idx="4080">
                  <c:v>8.8099660055012243E-4</c:v>
                </c:pt>
                <c:pt idx="4081">
                  <c:v>4.1475896522654328E-3</c:v>
                </c:pt>
                <c:pt idx="4082">
                  <c:v>3.6051097883813628E-3</c:v>
                </c:pt>
                <c:pt idx="4083">
                  <c:v>1.6764043009394321E-3</c:v>
                </c:pt>
                <c:pt idx="4084">
                  <c:v>1.2249117972908856E-3</c:v>
                </c:pt>
                <c:pt idx="4085">
                  <c:v>7.0932479866484795E-3</c:v>
                </c:pt>
                <c:pt idx="4087">
                  <c:v>8.2281689908670036E-4</c:v>
                </c:pt>
                <c:pt idx="4088">
                  <c:v>1.1654478729002941E-2</c:v>
                </c:pt>
                <c:pt idx="4089">
                  <c:v>9.4832269646903059E-3</c:v>
                </c:pt>
                <c:pt idx="4090">
                  <c:v>1.7284876963929278E-2</c:v>
                </c:pt>
                <c:pt idx="4091">
                  <c:v>6.8406975851705032E-4</c:v>
                </c:pt>
                <c:pt idx="4092">
                  <c:v>1.6090262329399828E-3</c:v>
                </c:pt>
                <c:pt idx="4093">
                  <c:v>4.164282303992968E-4</c:v>
                </c:pt>
                <c:pt idx="4095">
                  <c:v>1.0581753358735301E-2</c:v>
                </c:pt>
                <c:pt idx="4096">
                  <c:v>1.792192189383547E-3</c:v>
                </c:pt>
                <c:pt idx="4099">
                  <c:v>2.72271280441869E-3</c:v>
                </c:pt>
                <c:pt idx="4101">
                  <c:v>5.327413357160699E-3</c:v>
                </c:pt>
                <c:pt idx="4102">
                  <c:v>4.9522606889042405E-4</c:v>
                </c:pt>
                <c:pt idx="4103">
                  <c:v>3.4230103115723332E-3</c:v>
                </c:pt>
                <c:pt idx="4107">
                  <c:v>1.0059027592224392E-3</c:v>
                </c:pt>
                <c:pt idx="4108">
                  <c:v>6.7292480420643515E-4</c:v>
                </c:pt>
                <c:pt idx="4112">
                  <c:v>8.9218996286727619E-4</c:v>
                </c:pt>
                <c:pt idx="4114">
                  <c:v>1.0302184561888207E-3</c:v>
                </c:pt>
                <c:pt idx="4116">
                  <c:v>1.4812135954059447E-3</c:v>
                </c:pt>
                <c:pt idx="4117">
                  <c:v>1.9534347677445062E-2</c:v>
                </c:pt>
                <c:pt idx="4118">
                  <c:v>1.6581765253839975E-3</c:v>
                </c:pt>
                <c:pt idx="4119">
                  <c:v>3.3896065912092789E-3</c:v>
                </c:pt>
                <c:pt idx="4121">
                  <c:v>1.2592431626132171E-3</c:v>
                </c:pt>
                <c:pt idx="4122">
                  <c:v>3.4294080308286119E-3</c:v>
                </c:pt>
                <c:pt idx="4123">
                  <c:v>9.6751176730676446E-4</c:v>
                </c:pt>
                <c:pt idx="4124">
                  <c:v>8.0245145149857606E-3</c:v>
                </c:pt>
                <c:pt idx="4125">
                  <c:v>3.4618866743122943E-3</c:v>
                </c:pt>
                <c:pt idx="4127">
                  <c:v>7.3812685093790137E-3</c:v>
                </c:pt>
                <c:pt idx="4130">
                  <c:v>2.144558254413371E-3</c:v>
                </c:pt>
                <c:pt idx="4132">
                  <c:v>1.3085387246105477E-3</c:v>
                </c:pt>
                <c:pt idx="4133">
                  <c:v>3.0844163683085707E-3</c:v>
                </c:pt>
                <c:pt idx="4136">
                  <c:v>2.0827410820911589E-3</c:v>
                </c:pt>
                <c:pt idx="4137">
                  <c:v>8.6471931254188757E-4</c:v>
                </c:pt>
                <c:pt idx="4138">
                  <c:v>2.8475190717185041E-3</c:v>
                </c:pt>
                <c:pt idx="4139">
                  <c:v>1.4878863104972433E-3</c:v>
                </c:pt>
                <c:pt idx="4141">
                  <c:v>1.3119209788836593E-3</c:v>
                </c:pt>
                <c:pt idx="4143">
                  <c:v>6.153442343699156E-4</c:v>
                </c:pt>
                <c:pt idx="4147">
                  <c:v>4.4095104633889246E-3</c:v>
                </c:pt>
                <c:pt idx="4151">
                  <c:v>5.7658714717848608E-3</c:v>
                </c:pt>
                <c:pt idx="4153">
                  <c:v>6.3829261236606979E-4</c:v>
                </c:pt>
                <c:pt idx="4154">
                  <c:v>5.4275254757888084E-3</c:v>
                </c:pt>
                <c:pt idx="4155">
                  <c:v>2.5039064668698182E-3</c:v>
                </c:pt>
                <c:pt idx="4157">
                  <c:v>2.3216475937938722E-3</c:v>
                </c:pt>
                <c:pt idx="4158">
                  <c:v>8.2883972911977849E-4</c:v>
                </c:pt>
                <c:pt idx="4160">
                  <c:v>1.1351251225365242E-3</c:v>
                </c:pt>
                <c:pt idx="4161">
                  <c:v>4.5443833376601706E-3</c:v>
                </c:pt>
                <c:pt idx="4162">
                  <c:v>8.4221075409912378E-3</c:v>
                </c:pt>
                <c:pt idx="4163">
                  <c:v>1.9588146238354656E-3</c:v>
                </c:pt>
                <c:pt idx="4165">
                  <c:v>1.9028947040512648E-3</c:v>
                </c:pt>
                <c:pt idx="4166">
                  <c:v>1.4043152462547711E-3</c:v>
                </c:pt>
                <c:pt idx="4168">
                  <c:v>4.9945639485816018E-4</c:v>
                </c:pt>
                <c:pt idx="4169">
                  <c:v>9.7467341570447422E-4</c:v>
                </c:pt>
                <c:pt idx="4170">
                  <c:v>1.6530054072605689E-3</c:v>
                </c:pt>
                <c:pt idx="4175">
                  <c:v>1.1524234938056724E-2</c:v>
                </c:pt>
                <c:pt idx="4176">
                  <c:v>2.2056007903010666E-3</c:v>
                </c:pt>
                <c:pt idx="4177">
                  <c:v>2.1332778085622864E-3</c:v>
                </c:pt>
                <c:pt idx="4178">
                  <c:v>2.3931202074097897E-3</c:v>
                </c:pt>
                <c:pt idx="4180">
                  <c:v>1.0634097871228538E-2</c:v>
                </c:pt>
                <c:pt idx="4181">
                  <c:v>3.503124116738619E-3</c:v>
                </c:pt>
                <c:pt idx="4182">
                  <c:v>3.466850660727537E-3</c:v>
                </c:pt>
                <c:pt idx="4183">
                  <c:v>1.8580555493975886E-3</c:v>
                </c:pt>
                <c:pt idx="4184">
                  <c:v>4.0028399004853783E-3</c:v>
                </c:pt>
                <c:pt idx="4185">
                  <c:v>2.2192127566640473E-2</c:v>
                </c:pt>
                <c:pt idx="4186">
                  <c:v>2.1424876445355713E-2</c:v>
                </c:pt>
                <c:pt idx="4187">
                  <c:v>7.644786832422736E-4</c:v>
                </c:pt>
                <c:pt idx="4188">
                  <c:v>4.8211019205666563E-3</c:v>
                </c:pt>
                <c:pt idx="4189">
                  <c:v>1.3920144962600056E-2</c:v>
                </c:pt>
                <c:pt idx="4194">
                  <c:v>1.4670152955897021E-3</c:v>
                </c:pt>
                <c:pt idx="4195">
                  <c:v>2.0582688641480962E-3</c:v>
                </c:pt>
                <c:pt idx="4196">
                  <c:v>9.9163925473676412E-4</c:v>
                </c:pt>
                <c:pt idx="4200">
                  <c:v>1.5636209394675469E-3</c:v>
                </c:pt>
                <c:pt idx="4201">
                  <c:v>4.8133882883866843E-4</c:v>
                </c:pt>
                <c:pt idx="4202">
                  <c:v>1.9341043249139866E-3</c:v>
                </c:pt>
                <c:pt idx="4203">
                  <c:v>1.7475168094676008E-3</c:v>
                </c:pt>
                <c:pt idx="4204">
                  <c:v>2.527344870360937E-4</c:v>
                </c:pt>
                <c:pt idx="4207">
                  <c:v>4.5664186788997863E-3</c:v>
                </c:pt>
                <c:pt idx="4209">
                  <c:v>2.1238006236863637E-3</c:v>
                </c:pt>
                <c:pt idx="4213">
                  <c:v>1.9103658889794632E-3</c:v>
                </c:pt>
                <c:pt idx="4214">
                  <c:v>2.822120471975735E-3</c:v>
                </c:pt>
                <c:pt idx="4216">
                  <c:v>2.640094941975437E-2</c:v>
                </c:pt>
                <c:pt idx="4217">
                  <c:v>3.0901157877294733E-3</c:v>
                </c:pt>
                <c:pt idx="4218">
                  <c:v>3.5833664615195198E-3</c:v>
                </c:pt>
                <c:pt idx="4220">
                  <c:v>9.751859234138684E-3</c:v>
                </c:pt>
                <c:pt idx="4222">
                  <c:v>8.5699540473449416E-3</c:v>
                </c:pt>
                <c:pt idx="4223">
                  <c:v>1.7499220280429415E-2</c:v>
                </c:pt>
                <c:pt idx="4224">
                  <c:v>3.0418966655143083E-3</c:v>
                </c:pt>
                <c:pt idx="4225">
                  <c:v>9.6145112187319892E-4</c:v>
                </c:pt>
                <c:pt idx="4226">
                  <c:v>3.5810051610386372E-3</c:v>
                </c:pt>
                <c:pt idx="4229">
                  <c:v>2.5609374642977792E-3</c:v>
                </c:pt>
                <c:pt idx="4230">
                  <c:v>4.1807447208030216E-3</c:v>
                </c:pt>
                <c:pt idx="4233">
                  <c:v>1.5844919642984375E-3</c:v>
                </c:pt>
                <c:pt idx="4236">
                  <c:v>1.4250668712885431E-3</c:v>
                </c:pt>
                <c:pt idx="4257">
                  <c:v>8.3125327603078135E-4</c:v>
                </c:pt>
                <c:pt idx="4258">
                  <c:v>2.7699080417325408E-3</c:v>
                </c:pt>
                <c:pt idx="4259">
                  <c:v>4.0412989045511772E-4</c:v>
                </c:pt>
                <c:pt idx="4262">
                  <c:v>7.6158020544210949E-4</c:v>
                </c:pt>
                <c:pt idx="4263">
                  <c:v>5.7860303140157526E-4</c:v>
                </c:pt>
                <c:pt idx="4265">
                  <c:v>1.5396412892573011E-3</c:v>
                </c:pt>
                <c:pt idx="4266">
                  <c:v>9.7785330189018656E-4</c:v>
                </c:pt>
                <c:pt idx="4267">
                  <c:v>2.747193416274205E-3</c:v>
                </c:pt>
                <c:pt idx="4269">
                  <c:v>3.5908793952154857E-3</c:v>
                </c:pt>
                <c:pt idx="4270">
                  <c:v>8.070770070732013E-4</c:v>
                </c:pt>
                <c:pt idx="4271">
                  <c:v>6.0782641702200532E-3</c:v>
                </c:pt>
                <c:pt idx="4272">
                  <c:v>2.3413249390276786E-3</c:v>
                </c:pt>
                <c:pt idx="4273">
                  <c:v>1.7499159807543379E-3</c:v>
                </c:pt>
                <c:pt idx="4274">
                  <c:v>1.2647879808119101E-3</c:v>
                </c:pt>
                <c:pt idx="4275">
                  <c:v>3.5007766808295551E-4</c:v>
                </c:pt>
                <c:pt idx="4276">
                  <c:v>3.2265019590099888E-4</c:v>
                </c:pt>
                <c:pt idx="4277">
                  <c:v>4.7960000041371662E-3</c:v>
                </c:pt>
                <c:pt idx="4279">
                  <c:v>1.5577571459800053E-3</c:v>
                </c:pt>
                <c:pt idx="4280">
                  <c:v>1.2340826188751009E-2</c:v>
                </c:pt>
                <c:pt idx="4281">
                  <c:v>1.874346785261409E-2</c:v>
                </c:pt>
                <c:pt idx="4282">
                  <c:v>2.5712733760638292E-3</c:v>
                </c:pt>
                <c:pt idx="4285">
                  <c:v>6.8174168636878432E-4</c:v>
                </c:pt>
                <c:pt idx="4286">
                  <c:v>3.5825852855983142E-3</c:v>
                </c:pt>
                <c:pt idx="4288">
                  <c:v>5.7871950608497178E-4</c:v>
                </c:pt>
                <c:pt idx="4289">
                  <c:v>1.2404500992075105E-2</c:v>
                </c:pt>
                <c:pt idx="4290">
                  <c:v>1.20947771683091E-3</c:v>
                </c:pt>
                <c:pt idx="4292">
                  <c:v>2.8863637268790056E-3</c:v>
                </c:pt>
                <c:pt idx="4293">
                  <c:v>7.6674155733667511E-4</c:v>
                </c:pt>
                <c:pt idx="4294">
                  <c:v>7.5641219498066793E-4</c:v>
                </c:pt>
                <c:pt idx="4295">
                  <c:v>6.2093215368204816E-3</c:v>
                </c:pt>
                <c:pt idx="4296">
                  <c:v>1.282624892206872E-3</c:v>
                </c:pt>
                <c:pt idx="4297">
                  <c:v>1.4764137506028932E-2</c:v>
                </c:pt>
                <c:pt idx="4298">
                  <c:v>1.3365581526496697E-3</c:v>
                </c:pt>
                <c:pt idx="4300">
                  <c:v>2.4340059283240099E-4</c:v>
                </c:pt>
                <c:pt idx="4302">
                  <c:v>2.8980013140444152E-4</c:v>
                </c:pt>
                <c:pt idx="4310">
                  <c:v>3.3715174084474791E-4</c:v>
                </c:pt>
                <c:pt idx="4312">
                  <c:v>3.1574703634416452E-3</c:v>
                </c:pt>
                <c:pt idx="4315">
                  <c:v>1.2911748175629043E-2</c:v>
                </c:pt>
                <c:pt idx="4316">
                  <c:v>2.0572709325245027E-2</c:v>
                </c:pt>
                <c:pt idx="4317">
                  <c:v>1.7652815139476152E-2</c:v>
                </c:pt>
                <c:pt idx="4318">
                  <c:v>1.0447894055284963E-2</c:v>
                </c:pt>
                <c:pt idx="4320">
                  <c:v>1.3779784923131316E-3</c:v>
                </c:pt>
                <c:pt idx="4322">
                  <c:v>1.5495635576508911E-2</c:v>
                </c:pt>
                <c:pt idx="4324">
                  <c:v>7.1718271806932212E-3</c:v>
                </c:pt>
                <c:pt idx="4328">
                  <c:v>8.8986488426248992E-4</c:v>
                </c:pt>
                <c:pt idx="4329">
                  <c:v>3.6224870463021419E-2</c:v>
                </c:pt>
                <c:pt idx="4330">
                  <c:v>1.3688504753409709E-2</c:v>
                </c:pt>
                <c:pt idx="4331">
                  <c:v>3.5541393222684571E-3</c:v>
                </c:pt>
                <c:pt idx="4332">
                  <c:v>9.1959884464805838E-3</c:v>
                </c:pt>
                <c:pt idx="4333">
                  <c:v>6.1304667331816186E-2</c:v>
                </c:pt>
                <c:pt idx="4335">
                  <c:v>4.214933754296689E-4</c:v>
                </c:pt>
                <c:pt idx="4336">
                  <c:v>4.9857843999171264E-3</c:v>
                </c:pt>
                <c:pt idx="4337">
                  <c:v>4.8920937975620684E-4</c:v>
                </c:pt>
                <c:pt idx="4338">
                  <c:v>2.4072819438213579E-2</c:v>
                </c:pt>
                <c:pt idx="4339">
                  <c:v>2.1558272765056119E-2</c:v>
                </c:pt>
                <c:pt idx="4340">
                  <c:v>8.3058588370488282E-4</c:v>
                </c:pt>
                <c:pt idx="4343">
                  <c:v>5.8960264983782817E-3</c:v>
                </c:pt>
                <c:pt idx="4344">
                  <c:v>2.3949190789571248E-3</c:v>
                </c:pt>
                <c:pt idx="4346">
                  <c:v>8.1970601986680592E-4</c:v>
                </c:pt>
                <c:pt idx="4347">
                  <c:v>7.5302059291322337E-4</c:v>
                </c:pt>
                <c:pt idx="4349">
                  <c:v>7.769796139703352E-3</c:v>
                </c:pt>
                <c:pt idx="4351">
                  <c:v>1.1035722083923875E-3</c:v>
                </c:pt>
                <c:pt idx="4362">
                  <c:v>1.0370601874065159E-3</c:v>
                </c:pt>
                <c:pt idx="4363">
                  <c:v>9.5201885007281759E-4</c:v>
                </c:pt>
                <c:pt idx="4366">
                  <c:v>3.3884068484462245E-4</c:v>
                </c:pt>
                <c:pt idx="4375">
                  <c:v>9.1225475052558267E-3</c:v>
                </c:pt>
                <c:pt idx="4378">
                  <c:v>6.2637531339347824E-2</c:v>
                </c:pt>
                <c:pt idx="4380">
                  <c:v>2.3122066807415766E-2</c:v>
                </c:pt>
                <c:pt idx="4381">
                  <c:v>4.4852214648663319E-2</c:v>
                </c:pt>
                <c:pt idx="4382">
                  <c:v>3.4953596075506341E-2</c:v>
                </c:pt>
                <c:pt idx="4387">
                  <c:v>7.2924880460421902E-4</c:v>
                </c:pt>
                <c:pt idx="4389">
                  <c:v>4.8969449011843102E-4</c:v>
                </c:pt>
                <c:pt idx="4393">
                  <c:v>1.2252223133385678E-3</c:v>
                </c:pt>
                <c:pt idx="4394">
                  <c:v>6.7350116242030807E-4</c:v>
                </c:pt>
                <c:pt idx="4400">
                  <c:v>1.4596374645629911E-3</c:v>
                </c:pt>
                <c:pt idx="4401">
                  <c:v>1.4720828172620501E-3</c:v>
                </c:pt>
                <c:pt idx="4405">
                  <c:v>7.4418340117090986E-3</c:v>
                </c:pt>
                <c:pt idx="4406">
                  <c:v>6.6469156999115027E-3</c:v>
                </c:pt>
                <c:pt idx="4409">
                  <c:v>2.8632622177633886E-3</c:v>
                </c:pt>
                <c:pt idx="4413">
                  <c:v>5.1547992759715751E-4</c:v>
                </c:pt>
                <c:pt idx="4414">
                  <c:v>8.3840078820500668E-4</c:v>
                </c:pt>
                <c:pt idx="4415">
                  <c:v>2.3675975302514807E-3</c:v>
                </c:pt>
                <c:pt idx="4417">
                  <c:v>2.5031614268223559E-3</c:v>
                </c:pt>
                <c:pt idx="4418">
                  <c:v>3.6109350420639682E-3</c:v>
                </c:pt>
                <c:pt idx="4421">
                  <c:v>7.8037387152585258E-4</c:v>
                </c:pt>
                <c:pt idx="4422">
                  <c:v>3.3590897937339631E-3</c:v>
                </c:pt>
                <c:pt idx="4423">
                  <c:v>1.1710182662144266E-3</c:v>
                </c:pt>
                <c:pt idx="4425">
                  <c:v>6.0346116874187561E-3</c:v>
                </c:pt>
                <c:pt idx="4426">
                  <c:v>4.7538065339073248E-3</c:v>
                </c:pt>
                <c:pt idx="4428">
                  <c:v>1.1407814431180868E-2</c:v>
                </c:pt>
                <c:pt idx="4429">
                  <c:v>8.5486980412453756E-3</c:v>
                </c:pt>
                <c:pt idx="4430">
                  <c:v>8.5172038088228994E-4</c:v>
                </c:pt>
                <c:pt idx="4431">
                  <c:v>3.8576576395587641E-4</c:v>
                </c:pt>
                <c:pt idx="4432">
                  <c:v>4.2845883062630702E-3</c:v>
                </c:pt>
                <c:pt idx="4433">
                  <c:v>8.9348313263381551E-3</c:v>
                </c:pt>
                <c:pt idx="4434">
                  <c:v>9.6635945814978128E-3</c:v>
                </c:pt>
                <c:pt idx="4435">
                  <c:v>1.9504927226402559E-3</c:v>
                </c:pt>
                <c:pt idx="4436">
                  <c:v>6.2438640548745307E-4</c:v>
                </c:pt>
                <c:pt idx="4443">
                  <c:v>2.597717909147959E-3</c:v>
                </c:pt>
                <c:pt idx="4444">
                  <c:v>1.9630595743381244E-3</c:v>
                </c:pt>
                <c:pt idx="4446">
                  <c:v>1.4928029823866086E-3</c:v>
                </c:pt>
                <c:pt idx="4447">
                  <c:v>1.0616451577435864E-3</c:v>
                </c:pt>
                <c:pt idx="4448">
                  <c:v>9.8187410420926967E-4</c:v>
                </c:pt>
                <c:pt idx="4450">
                  <c:v>3.9699546924499181E-3</c:v>
                </c:pt>
                <c:pt idx="4452">
                  <c:v>7.3694836746061492E-3</c:v>
                </c:pt>
                <c:pt idx="4455">
                  <c:v>2.6417392229681654E-3</c:v>
                </c:pt>
                <c:pt idx="4457">
                  <c:v>1.0749349625958859E-3</c:v>
                </c:pt>
                <c:pt idx="4460">
                  <c:v>1.4728771336348944E-3</c:v>
                </c:pt>
                <c:pt idx="4461">
                  <c:v>7.4851897003863979E-4</c:v>
                </c:pt>
                <c:pt idx="4466">
                  <c:v>1.8366659830892603E-3</c:v>
                </c:pt>
                <c:pt idx="4467">
                  <c:v>1.2470372669302382E-3</c:v>
                </c:pt>
                <c:pt idx="4468">
                  <c:v>5.3372807578716487E-4</c:v>
                </c:pt>
                <c:pt idx="4476">
                  <c:v>3.4148028811643275E-4</c:v>
                </c:pt>
                <c:pt idx="4479">
                  <c:v>1.2078945879774618E-3</c:v>
                </c:pt>
                <c:pt idx="4480">
                  <c:v>5.7785531142979128E-3</c:v>
                </c:pt>
                <c:pt idx="4481">
                  <c:v>1.7338052953797523E-3</c:v>
                </c:pt>
                <c:pt idx="4482">
                  <c:v>7.1066146974520478E-4</c:v>
                </c:pt>
                <c:pt idx="4488">
                  <c:v>6.8530283380788162E-4</c:v>
                </c:pt>
                <c:pt idx="4494">
                  <c:v>1.9299104260702762E-2</c:v>
                </c:pt>
                <c:pt idx="4496">
                  <c:v>9.2265499089477336E-3</c:v>
                </c:pt>
                <c:pt idx="4497">
                  <c:v>7.1012352005863006E-4</c:v>
                </c:pt>
                <c:pt idx="4498">
                  <c:v>1.448910820947784E-3</c:v>
                </c:pt>
                <c:pt idx="4500">
                  <c:v>3.9037834772927644E-3</c:v>
                </c:pt>
                <c:pt idx="4504">
                  <c:v>1.5387773600516949E-3</c:v>
                </c:pt>
                <c:pt idx="4508">
                  <c:v>9.465736209462826E-4</c:v>
                </c:pt>
                <c:pt idx="4509">
                  <c:v>2.0971730494765465E-3</c:v>
                </c:pt>
                <c:pt idx="4510">
                  <c:v>2.6898223221234877E-3</c:v>
                </c:pt>
                <c:pt idx="4512">
                  <c:v>7.5802401471561246E-4</c:v>
                </c:pt>
                <c:pt idx="4513">
                  <c:v>8.4948108797182765E-4</c:v>
                </c:pt>
                <c:pt idx="4514">
                  <c:v>1.9373906038677065E-3</c:v>
                </c:pt>
                <c:pt idx="4516">
                  <c:v>2.8710645183704273E-3</c:v>
                </c:pt>
                <c:pt idx="4518">
                  <c:v>7.3401914679586456E-4</c:v>
                </c:pt>
                <c:pt idx="4523">
                  <c:v>2.1158665988967717E-2</c:v>
                </c:pt>
                <c:pt idx="4524">
                  <c:v>9.2956870690979552E-3</c:v>
                </c:pt>
                <c:pt idx="4525">
                  <c:v>1.7293676020243111E-3</c:v>
                </c:pt>
                <c:pt idx="4526">
                  <c:v>3.6978040948114459E-3</c:v>
                </c:pt>
                <c:pt idx="4528">
                  <c:v>3.2429492046740036E-3</c:v>
                </c:pt>
                <c:pt idx="4529">
                  <c:v>7.9666911629844555E-4</c:v>
                </c:pt>
                <c:pt idx="4530">
                  <c:v>1.4629281382370045E-2</c:v>
                </c:pt>
                <c:pt idx="4531">
                  <c:v>4.8407469007991652E-3</c:v>
                </c:pt>
                <c:pt idx="4532">
                  <c:v>1.8560681280670614E-2</c:v>
                </c:pt>
                <c:pt idx="4534">
                  <c:v>4.738275099195984E-3</c:v>
                </c:pt>
                <c:pt idx="4535">
                  <c:v>7.8099696949699591E-3</c:v>
                </c:pt>
                <c:pt idx="4539">
                  <c:v>5.3554738033610564E-4</c:v>
                </c:pt>
                <c:pt idx="4541">
                  <c:v>9.343861195129536E-3</c:v>
                </c:pt>
                <c:pt idx="4543">
                  <c:v>8.3707270470779192E-4</c:v>
                </c:pt>
                <c:pt idx="4547">
                  <c:v>3.2189690434113092E-3</c:v>
                </c:pt>
                <c:pt idx="4548">
                  <c:v>2.4888245995411894E-3</c:v>
                </c:pt>
                <c:pt idx="4549">
                  <c:v>6.6763851623724861E-3</c:v>
                </c:pt>
                <c:pt idx="4551">
                  <c:v>6.4638139574564116E-3</c:v>
                </c:pt>
                <c:pt idx="4553">
                  <c:v>3.8126619984533813E-3</c:v>
                </c:pt>
                <c:pt idx="4554">
                  <c:v>1.7345412307549228E-3</c:v>
                </c:pt>
                <c:pt idx="4555">
                  <c:v>4.3307247917500642E-3</c:v>
                </c:pt>
                <c:pt idx="4556">
                  <c:v>1.1442530055434802E-3</c:v>
                </c:pt>
                <c:pt idx="4557">
                  <c:v>1.0809383056532493E-3</c:v>
                </c:pt>
                <c:pt idx="4558">
                  <c:v>2.6161192854168179E-3</c:v>
                </c:pt>
                <c:pt idx="4561">
                  <c:v>4.6155292614106867E-3</c:v>
                </c:pt>
                <c:pt idx="4564">
                  <c:v>3.2090843587080191E-3</c:v>
                </c:pt>
                <c:pt idx="4565">
                  <c:v>3.7996105954344315E-3</c:v>
                </c:pt>
                <c:pt idx="4566">
                  <c:v>3.165826167757178E-3</c:v>
                </c:pt>
                <c:pt idx="4567">
                  <c:v>9.5378107998640507E-3</c:v>
                </c:pt>
                <c:pt idx="4569">
                  <c:v>9.7597207357892873E-4</c:v>
                </c:pt>
                <c:pt idx="4571">
                  <c:v>9.2436266620737114E-4</c:v>
                </c:pt>
                <c:pt idx="4576">
                  <c:v>1.0567681494783768E-3</c:v>
                </c:pt>
                <c:pt idx="4584">
                  <c:v>7.4325298139528938E-4</c:v>
                </c:pt>
                <c:pt idx="4585">
                  <c:v>3.1391876059196799E-4</c:v>
                </c:pt>
                <c:pt idx="4590">
                  <c:v>1.2272419396977419E-3</c:v>
                </c:pt>
                <c:pt idx="4591">
                  <c:v>1.3198503760850449E-3</c:v>
                </c:pt>
                <c:pt idx="4593">
                  <c:v>4.8028355216847745E-3</c:v>
                </c:pt>
                <c:pt idx="4595">
                  <c:v>7.2367848174586169E-4</c:v>
                </c:pt>
                <c:pt idx="4596">
                  <c:v>5.9869101906319345E-4</c:v>
                </c:pt>
                <c:pt idx="4600">
                  <c:v>1.3115652665315338E-3</c:v>
                </c:pt>
                <c:pt idx="4606">
                  <c:v>4.9718499991513888E-3</c:v>
                </c:pt>
                <c:pt idx="4608">
                  <c:v>2.4505560629870422E-3</c:v>
                </c:pt>
                <c:pt idx="4609">
                  <c:v>4.5924683321750658E-3</c:v>
                </c:pt>
                <c:pt idx="4611">
                  <c:v>5.2209886268751531E-4</c:v>
                </c:pt>
                <c:pt idx="4612">
                  <c:v>2.4023888808186152E-3</c:v>
                </c:pt>
                <c:pt idx="4614">
                  <c:v>2.2111662358336131E-3</c:v>
                </c:pt>
                <c:pt idx="4615">
                  <c:v>5.0202056889701277E-4</c:v>
                </c:pt>
                <c:pt idx="4616">
                  <c:v>6.9354425565401404E-3</c:v>
                </c:pt>
                <c:pt idx="4617">
                  <c:v>8.1772306416716817E-3</c:v>
                </c:pt>
                <c:pt idx="4618">
                  <c:v>7.2739885923579365E-3</c:v>
                </c:pt>
                <c:pt idx="4619">
                  <c:v>5.3526102276316313E-3</c:v>
                </c:pt>
                <c:pt idx="4620">
                  <c:v>5.8883076713253466E-3</c:v>
                </c:pt>
                <c:pt idx="4622">
                  <c:v>4.7289639120946044E-4</c:v>
                </c:pt>
                <c:pt idx="4626">
                  <c:v>3.954545900403306E-3</c:v>
                </c:pt>
                <c:pt idx="4627">
                  <c:v>3.3861765460895567E-3</c:v>
                </c:pt>
                <c:pt idx="4629">
                  <c:v>5.6056725051978589E-4</c:v>
                </c:pt>
                <c:pt idx="4631">
                  <c:v>1.3011473928681357E-3</c:v>
                </c:pt>
                <c:pt idx="4636">
                  <c:v>4.4609800441638451E-3</c:v>
                </c:pt>
                <c:pt idx="4641">
                  <c:v>3.4870345135180295E-4</c:v>
                </c:pt>
                <c:pt idx="4642">
                  <c:v>1.9620881182084676E-3</c:v>
                </c:pt>
                <c:pt idx="4643">
                  <c:v>7.4142383205764138E-4</c:v>
                </c:pt>
                <c:pt idx="4645">
                  <c:v>4.7439106333393364E-4</c:v>
                </c:pt>
                <c:pt idx="4646">
                  <c:v>2.3615024210284041E-3</c:v>
                </c:pt>
                <c:pt idx="4647">
                  <c:v>1.4210162732884908E-3</c:v>
                </c:pt>
                <c:pt idx="4652">
                  <c:v>3.2773488000466608E-4</c:v>
                </c:pt>
                <c:pt idx="4653">
                  <c:v>8.2335038475492926E-3</c:v>
                </c:pt>
                <c:pt idx="4654">
                  <c:v>3.4628199875709562E-3</c:v>
                </c:pt>
                <c:pt idx="4655">
                  <c:v>5.1762868516790142E-3</c:v>
                </c:pt>
                <c:pt idx="4656">
                  <c:v>3.5170971193302235E-3</c:v>
                </c:pt>
                <c:pt idx="4657">
                  <c:v>1.5896032495917841E-3</c:v>
                </c:pt>
                <c:pt idx="4658">
                  <c:v>2.0675852089098749E-3</c:v>
                </c:pt>
                <c:pt idx="4660">
                  <c:v>4.8986322340355162E-4</c:v>
                </c:pt>
                <c:pt idx="4661">
                  <c:v>6.2371333287145438E-4</c:v>
                </c:pt>
                <c:pt idx="4662">
                  <c:v>8.7346427337499355E-4</c:v>
                </c:pt>
                <c:pt idx="4663">
                  <c:v>1.3351808117176153E-3</c:v>
                </c:pt>
                <c:pt idx="4665">
                  <c:v>2.0278713651690353E-3</c:v>
                </c:pt>
                <c:pt idx="4668">
                  <c:v>4.4543336929288094E-3</c:v>
                </c:pt>
                <c:pt idx="4670">
                  <c:v>3.0126468414884613E-3</c:v>
                </c:pt>
                <c:pt idx="4671">
                  <c:v>1.5731470712601889E-3</c:v>
                </c:pt>
                <c:pt idx="4672">
                  <c:v>1.9092140288539991E-3</c:v>
                </c:pt>
                <c:pt idx="4673">
                  <c:v>3.8429435464124137E-4</c:v>
                </c:pt>
                <c:pt idx="4675">
                  <c:v>7.6642450635049976E-4</c:v>
                </c:pt>
                <c:pt idx="4679">
                  <c:v>9.8139726581085115E-4</c:v>
                </c:pt>
                <c:pt idx="4680">
                  <c:v>1.5939261438625771E-3</c:v>
                </c:pt>
                <c:pt idx="4683">
                  <c:v>6.6915462990632278E-4</c:v>
                </c:pt>
                <c:pt idx="4684">
                  <c:v>4.559823685955174E-4</c:v>
                </c:pt>
                <c:pt idx="4687">
                  <c:v>1.0554458880924506E-3</c:v>
                </c:pt>
                <c:pt idx="4689">
                  <c:v>3.0429906998069335E-3</c:v>
                </c:pt>
                <c:pt idx="4690">
                  <c:v>5.9312032997125197E-4</c:v>
                </c:pt>
                <c:pt idx="4692">
                  <c:v>1.7233886836355114E-3</c:v>
                </c:pt>
                <c:pt idx="4693">
                  <c:v>5.7235954765076369E-3</c:v>
                </c:pt>
                <c:pt idx="4694">
                  <c:v>1.8952116791994835E-3</c:v>
                </c:pt>
                <c:pt idx="4695">
                  <c:v>3.5887990879933996E-3</c:v>
                </c:pt>
                <c:pt idx="4697">
                  <c:v>2.2709004972951657E-3</c:v>
                </c:pt>
                <c:pt idx="4698">
                  <c:v>2.5644680726317143E-3</c:v>
                </c:pt>
                <c:pt idx="4701">
                  <c:v>5.1164667979075769E-3</c:v>
                </c:pt>
                <c:pt idx="4703">
                  <c:v>8.0908225880044524E-2</c:v>
                </c:pt>
                <c:pt idx="4704">
                  <c:v>2.605254533598169E-2</c:v>
                </c:pt>
                <c:pt idx="4705">
                  <c:v>1.0995059357190489E-2</c:v>
                </c:pt>
                <c:pt idx="4706">
                  <c:v>2.7275044599783537E-2</c:v>
                </c:pt>
                <c:pt idx="4707">
                  <c:v>6.4950136996256555E-2</c:v>
                </c:pt>
                <c:pt idx="4711">
                  <c:v>2.602418311579026E-3</c:v>
                </c:pt>
                <c:pt idx="4712">
                  <c:v>1.580298648286065E-3</c:v>
                </c:pt>
                <c:pt idx="4713">
                  <c:v>9.1828503200108748E-3</c:v>
                </c:pt>
                <c:pt idx="4714">
                  <c:v>1.7202468634975331E-2</c:v>
                </c:pt>
                <c:pt idx="4715">
                  <c:v>1.1543330636138618E-3</c:v>
                </c:pt>
                <c:pt idx="4716">
                  <c:v>6.9792034866560633E-3</c:v>
                </c:pt>
                <c:pt idx="4717">
                  <c:v>6.7399959303283815E-3</c:v>
                </c:pt>
                <c:pt idx="4718">
                  <c:v>1.7088528171369109E-3</c:v>
                </c:pt>
                <c:pt idx="4719">
                  <c:v>1.4092835400648498E-2</c:v>
                </c:pt>
                <c:pt idx="4720">
                  <c:v>7.5453499315078073E-3</c:v>
                </c:pt>
                <c:pt idx="4721">
                  <c:v>3.182586894482723E-3</c:v>
                </c:pt>
                <c:pt idx="4722">
                  <c:v>3.0157123127058177E-3</c:v>
                </c:pt>
                <c:pt idx="4723">
                  <c:v>3.506358252630435E-3</c:v>
                </c:pt>
                <c:pt idx="4724">
                  <c:v>9.2253870115778427E-3</c:v>
                </c:pt>
                <c:pt idx="4725">
                  <c:v>2.992978897635085E-2</c:v>
                </c:pt>
                <c:pt idx="4727">
                  <c:v>2.2698277064109474E-3</c:v>
                </c:pt>
                <c:pt idx="4728">
                  <c:v>7.0930468800667612E-3</c:v>
                </c:pt>
                <c:pt idx="4729">
                  <c:v>2.8402223442195086E-4</c:v>
                </c:pt>
                <c:pt idx="4730">
                  <c:v>4.8958805450533285E-2</c:v>
                </c:pt>
                <c:pt idx="4731">
                  <c:v>1.1400590789143938E-2</c:v>
                </c:pt>
                <c:pt idx="4732">
                  <c:v>2.4493939994265142E-2</c:v>
                </c:pt>
                <c:pt idx="4733">
                  <c:v>2.4779175752500521E-2</c:v>
                </c:pt>
                <c:pt idx="4736">
                  <c:v>3.8673598462863923E-4</c:v>
                </c:pt>
                <c:pt idx="4737">
                  <c:v>2.1312100531356939E-3</c:v>
                </c:pt>
                <c:pt idx="4739">
                  <c:v>2.1812785340012898E-3</c:v>
                </c:pt>
                <c:pt idx="4740">
                  <c:v>1.1395570669653725E-3</c:v>
                </c:pt>
                <c:pt idx="4741">
                  <c:v>8.3571980498321589E-4</c:v>
                </c:pt>
                <c:pt idx="4742">
                  <c:v>1.9717741201079274E-3</c:v>
                </c:pt>
                <c:pt idx="4745">
                  <c:v>3.8393141213736155E-3</c:v>
                </c:pt>
                <c:pt idx="4746">
                  <c:v>1.1395919243810458E-3</c:v>
                </c:pt>
                <c:pt idx="4748">
                  <c:v>6.4591579322400639E-3</c:v>
                </c:pt>
                <c:pt idx="4749">
                  <c:v>5.2895246429743954E-3</c:v>
                </c:pt>
                <c:pt idx="4750">
                  <c:v>1.0972048679791933E-2</c:v>
                </c:pt>
                <c:pt idx="4751">
                  <c:v>1.2471359304847537E-2</c:v>
                </c:pt>
                <c:pt idx="4752">
                  <c:v>2.3562832879560633E-3</c:v>
                </c:pt>
                <c:pt idx="4753">
                  <c:v>6.7946278937425922E-3</c:v>
                </c:pt>
                <c:pt idx="4754">
                  <c:v>2.9098832008199907E-3</c:v>
                </c:pt>
                <c:pt idx="4760">
                  <c:v>6.167602261243626E-3</c:v>
                </c:pt>
                <c:pt idx="4761">
                  <c:v>3.7025206598964626E-4</c:v>
                </c:pt>
                <c:pt idx="4762">
                  <c:v>1.6912079205517242E-2</c:v>
                </c:pt>
                <c:pt idx="4764">
                  <c:v>3.6815424058419749E-3</c:v>
                </c:pt>
                <c:pt idx="4765">
                  <c:v>3.5292305563759817E-3</c:v>
                </c:pt>
                <c:pt idx="4768">
                  <c:v>7.0259390198866584E-3</c:v>
                </c:pt>
                <c:pt idx="4782">
                  <c:v>6.676744963144207E-4</c:v>
                </c:pt>
                <c:pt idx="4791">
                  <c:v>6.6164140305810515E-4</c:v>
                </c:pt>
                <c:pt idx="4793">
                  <c:v>3.8052121718790599E-4</c:v>
                </c:pt>
                <c:pt idx="4795">
                  <c:v>4.0927655827466365E-3</c:v>
                </c:pt>
                <c:pt idx="4796">
                  <c:v>2.3854115782513843E-3</c:v>
                </c:pt>
                <c:pt idx="4797">
                  <c:v>1.3323773677591513E-3</c:v>
                </c:pt>
                <c:pt idx="4798">
                  <c:v>5.4008735943367116E-4</c:v>
                </c:pt>
                <c:pt idx="4802">
                  <c:v>7.5888334395299867E-3</c:v>
                </c:pt>
                <c:pt idx="4803">
                  <c:v>1.9000981982500244E-2</c:v>
                </c:pt>
                <c:pt idx="4804">
                  <c:v>1.1488607874085175E-2</c:v>
                </c:pt>
                <c:pt idx="4805">
                  <c:v>9.1373860272696348E-4</c:v>
                </c:pt>
                <c:pt idx="4810">
                  <c:v>2.994970537505116E-2</c:v>
                </c:pt>
                <c:pt idx="4811">
                  <c:v>2.029226490700695E-2</c:v>
                </c:pt>
                <c:pt idx="4812">
                  <c:v>6.6471045065026896E-3</c:v>
                </c:pt>
                <c:pt idx="4813">
                  <c:v>1.435304868134029E-3</c:v>
                </c:pt>
                <c:pt idx="4814">
                  <c:v>5.6982472650479784E-3</c:v>
                </c:pt>
                <c:pt idx="4815">
                  <c:v>1.4433153151116433E-3</c:v>
                </c:pt>
                <c:pt idx="4816">
                  <c:v>1.863147262333074E-3</c:v>
                </c:pt>
                <c:pt idx="4817">
                  <c:v>2.566010223844267E-3</c:v>
                </c:pt>
                <c:pt idx="4819">
                  <c:v>1.3873109575546336E-4</c:v>
                </c:pt>
                <c:pt idx="4820">
                  <c:v>4.3558672425775451E-3</c:v>
                </c:pt>
                <c:pt idx="4821">
                  <c:v>1.4788231277228343E-2</c:v>
                </c:pt>
                <c:pt idx="4826">
                  <c:v>3.9716113409119383E-3</c:v>
                </c:pt>
                <c:pt idx="4827">
                  <c:v>3.0831058412822982E-3</c:v>
                </c:pt>
                <c:pt idx="4828">
                  <c:v>9.5190348122257582E-4</c:v>
                </c:pt>
                <c:pt idx="4831">
                  <c:v>1.2856321669543128E-2</c:v>
                </c:pt>
                <c:pt idx="4832">
                  <c:v>2.7158978257217385E-3</c:v>
                </c:pt>
                <c:pt idx="4833">
                  <c:v>1.6136603837883456E-3</c:v>
                </c:pt>
                <c:pt idx="4837">
                  <c:v>1.8522259672743811E-3</c:v>
                </c:pt>
                <c:pt idx="4839">
                  <c:v>6.9444176447877913E-3</c:v>
                </c:pt>
                <c:pt idx="4840">
                  <c:v>7.71730193349725E-4</c:v>
                </c:pt>
                <c:pt idx="4841">
                  <c:v>3.3407144464083381E-3</c:v>
                </c:pt>
                <c:pt idx="4842">
                  <c:v>2.1004834115702503E-3</c:v>
                </c:pt>
                <c:pt idx="4844">
                  <c:v>9.7818674500774671E-4</c:v>
                </c:pt>
                <c:pt idx="4846">
                  <c:v>5.211223488751849E-3</c:v>
                </c:pt>
                <c:pt idx="4848">
                  <c:v>2.0685010074583581E-3</c:v>
                </c:pt>
                <c:pt idx="4849">
                  <c:v>7.4485319577410338E-4</c:v>
                </c:pt>
                <c:pt idx="4850">
                  <c:v>2.2330413794959176E-3</c:v>
                </c:pt>
                <c:pt idx="4863">
                  <c:v>6.0900808308256131E-4</c:v>
                </c:pt>
                <c:pt idx="4865">
                  <c:v>4.2518801258040732E-4</c:v>
                </c:pt>
                <c:pt idx="4866">
                  <c:v>1.1624603555398158E-3</c:v>
                </c:pt>
                <c:pt idx="4869">
                  <c:v>1.8909657822574531E-3</c:v>
                </c:pt>
                <c:pt idx="4871">
                  <c:v>8.4592777170862659E-4</c:v>
                </c:pt>
                <c:pt idx="4873">
                  <c:v>3.1507035444091068E-4</c:v>
                </c:pt>
                <c:pt idx="4881">
                  <c:v>8.1633187917155327E-4</c:v>
                </c:pt>
                <c:pt idx="4884">
                  <c:v>6.1101433045244249E-3</c:v>
                </c:pt>
                <c:pt idx="4885">
                  <c:v>6.5440904832113811E-4</c:v>
                </c:pt>
                <c:pt idx="4886">
                  <c:v>2.0509746902574455E-3</c:v>
                </c:pt>
                <c:pt idx="4887">
                  <c:v>9.3120666077548095E-4</c:v>
                </c:pt>
                <c:pt idx="4888">
                  <c:v>8.2361630866470397E-3</c:v>
                </c:pt>
                <c:pt idx="4892">
                  <c:v>0.35830416226894013</c:v>
                </c:pt>
                <c:pt idx="4898">
                  <c:v>2.8055797111558244E-4</c:v>
                </c:pt>
                <c:pt idx="4899">
                  <c:v>8.2937922833722956E-3</c:v>
                </c:pt>
                <c:pt idx="4903">
                  <c:v>2.163554828166592E-3</c:v>
                </c:pt>
                <c:pt idx="4904">
                  <c:v>4.4287012296307582E-3</c:v>
                </c:pt>
                <c:pt idx="4909">
                  <c:v>6.9363197755902906E-3</c:v>
                </c:pt>
                <c:pt idx="4911">
                  <c:v>3.6534080098558949E-2</c:v>
                </c:pt>
                <c:pt idx="4912">
                  <c:v>8.5399812015281675E-4</c:v>
                </c:pt>
                <c:pt idx="4913">
                  <c:v>3.2645251980785821E-2</c:v>
                </c:pt>
                <c:pt idx="4914">
                  <c:v>4.2880385473817589E-2</c:v>
                </c:pt>
                <c:pt idx="4919">
                  <c:v>1.1636416408745665E-3</c:v>
                </c:pt>
                <c:pt idx="4922">
                  <c:v>1.1308443586689452E-3</c:v>
                </c:pt>
                <c:pt idx="4923">
                  <c:v>2.1508875100071613E-3</c:v>
                </c:pt>
                <c:pt idx="4924">
                  <c:v>7.4777817718435361E-4</c:v>
                </c:pt>
                <c:pt idx="4925">
                  <c:v>1.9311110175277149E-3</c:v>
                </c:pt>
                <c:pt idx="4929">
                  <c:v>1.1836408499185894E-3</c:v>
                </c:pt>
                <c:pt idx="4932">
                  <c:v>1.1390510803844778E-3</c:v>
                </c:pt>
                <c:pt idx="4936">
                  <c:v>1.3169285436840684E-3</c:v>
                </c:pt>
                <c:pt idx="4938">
                  <c:v>3.4327896450457433E-3</c:v>
                </c:pt>
                <c:pt idx="4939">
                  <c:v>1.8902449204487282E-3</c:v>
                </c:pt>
                <c:pt idx="4943">
                  <c:v>6.5062697737326995E-4</c:v>
                </c:pt>
                <c:pt idx="4944">
                  <c:v>9.9807860492104631E-4</c:v>
                </c:pt>
                <c:pt idx="4945">
                  <c:v>5.4196506040799289E-4</c:v>
                </c:pt>
                <c:pt idx="4946">
                  <c:v>8.7073204804865418E-4</c:v>
                </c:pt>
                <c:pt idx="4953">
                  <c:v>5.5819897888654418E-4</c:v>
                </c:pt>
                <c:pt idx="4955">
                  <c:v>1.3619060267154883E-3</c:v>
                </c:pt>
                <c:pt idx="4960">
                  <c:v>8.7613523194738426E-4</c:v>
                </c:pt>
                <c:pt idx="4963">
                  <c:v>1.7476916158678756E-3</c:v>
                </c:pt>
                <c:pt idx="4964">
                  <c:v>2.0618858204994408E-3</c:v>
                </c:pt>
                <c:pt idx="4967">
                  <c:v>1.9162492835612262E-3</c:v>
                </c:pt>
                <c:pt idx="4968">
                  <c:v>1.8052035996539446E-3</c:v>
                </c:pt>
                <c:pt idx="4970">
                  <c:v>5.7438675379433964E-4</c:v>
                </c:pt>
                <c:pt idx="4971">
                  <c:v>1.5100617826495212E-3</c:v>
                </c:pt>
                <c:pt idx="4977">
                  <c:v>1.278487444646837E-3</c:v>
                </c:pt>
                <c:pt idx="4979">
                  <c:v>3.7491663942651938E-3</c:v>
                </c:pt>
                <c:pt idx="4980">
                  <c:v>4.7417032092627468E-3</c:v>
                </c:pt>
                <c:pt idx="4981">
                  <c:v>7.904207161486371E-3</c:v>
                </c:pt>
                <c:pt idx="4982">
                  <c:v>1.6972863431680509E-3</c:v>
                </c:pt>
                <c:pt idx="4983">
                  <c:v>3.5923171730614515E-4</c:v>
                </c:pt>
                <c:pt idx="4984">
                  <c:v>3.7231279940671651E-3</c:v>
                </c:pt>
                <c:pt idx="4986">
                  <c:v>1.9606295038113691E-3</c:v>
                </c:pt>
                <c:pt idx="4992">
                  <c:v>1.6963017361207283E-3</c:v>
                </c:pt>
                <c:pt idx="4998">
                  <c:v>1.0281789773439267E-3</c:v>
                </c:pt>
                <c:pt idx="5000">
                  <c:v>4.7596297979585504E-3</c:v>
                </c:pt>
                <c:pt idx="5002">
                  <c:v>9.8769365858202983E-4</c:v>
                </c:pt>
                <c:pt idx="5003">
                  <c:v>1.4334794582448933E-3</c:v>
                </c:pt>
                <c:pt idx="5005">
                  <c:v>3.9727093246972869E-3</c:v>
                </c:pt>
                <c:pt idx="5007">
                  <c:v>8.6546500058401372E-3</c:v>
                </c:pt>
                <c:pt idx="5008">
                  <c:v>2.5432325294691891E-2</c:v>
                </c:pt>
                <c:pt idx="5009">
                  <c:v>1.3971360426265314E-3</c:v>
                </c:pt>
                <c:pt idx="5011">
                  <c:v>3.2925896543040765E-3</c:v>
                </c:pt>
                <c:pt idx="5012">
                  <c:v>2.4406269591428817E-2</c:v>
                </c:pt>
                <c:pt idx="5015">
                  <c:v>6.4683450427528374E-4</c:v>
                </c:pt>
                <c:pt idx="5016">
                  <c:v>8.2876216822751138E-4</c:v>
                </c:pt>
                <c:pt idx="5026">
                  <c:v>1.1306745726560915E-3</c:v>
                </c:pt>
                <c:pt idx="5027">
                  <c:v>1.3481622981304632E-3</c:v>
                </c:pt>
                <c:pt idx="5029">
                  <c:v>4.1574187215617769E-3</c:v>
                </c:pt>
                <c:pt idx="5030">
                  <c:v>1.6812029742911874E-3</c:v>
                </c:pt>
                <c:pt idx="5031">
                  <c:v>1.3015458153124216E-3</c:v>
                </c:pt>
                <c:pt idx="5032">
                  <c:v>2.7446997569299521E-4</c:v>
                </c:pt>
                <c:pt idx="5033">
                  <c:v>4.3704867265188197E-3</c:v>
                </c:pt>
                <c:pt idx="5035">
                  <c:v>1.3814998570478929E-3</c:v>
                </c:pt>
                <c:pt idx="5036">
                  <c:v>5.3839944646971163E-3</c:v>
                </c:pt>
                <c:pt idx="5037">
                  <c:v>3.4737302305002061E-3</c:v>
                </c:pt>
                <c:pt idx="5039">
                  <c:v>5.22854226242561E-3</c:v>
                </c:pt>
                <c:pt idx="5040">
                  <c:v>5.9884771866014692E-4</c:v>
                </c:pt>
                <c:pt idx="5041">
                  <c:v>9.2146654189470491E-4</c:v>
                </c:pt>
                <c:pt idx="5042">
                  <c:v>1.0100309925398733E-3</c:v>
                </c:pt>
                <c:pt idx="5043">
                  <c:v>1.8015489395397846E-3</c:v>
                </c:pt>
                <c:pt idx="5044">
                  <c:v>2.4704830164090261E-4</c:v>
                </c:pt>
                <c:pt idx="5045">
                  <c:v>8.7020179391887977E-4</c:v>
                </c:pt>
                <c:pt idx="5049">
                  <c:v>6.5979965024085246E-4</c:v>
                </c:pt>
                <c:pt idx="5051">
                  <c:v>3.4783555330294338E-3</c:v>
                </c:pt>
                <c:pt idx="5055">
                  <c:v>9.5109502601619907E-4</c:v>
                </c:pt>
                <c:pt idx="5056">
                  <c:v>1.7257552666456084E-3</c:v>
                </c:pt>
                <c:pt idx="5058">
                  <c:v>7.1021058917269909E-4</c:v>
                </c:pt>
                <c:pt idx="5060">
                  <c:v>9.2038422955755699E-4</c:v>
                </c:pt>
                <c:pt idx="5061">
                  <c:v>4.3720144161047564E-4</c:v>
                </c:pt>
                <c:pt idx="5065">
                  <c:v>7.0670557150078351E-4</c:v>
                </c:pt>
                <c:pt idx="5069">
                  <c:v>4.689659546235284E-4</c:v>
                </c:pt>
                <c:pt idx="5071">
                  <c:v>2.0254180355537004E-3</c:v>
                </c:pt>
                <c:pt idx="5073">
                  <c:v>9.3482103829662061E-4</c:v>
                </c:pt>
                <c:pt idx="5076">
                  <c:v>1.622547934043712E-3</c:v>
                </c:pt>
                <c:pt idx="5077">
                  <c:v>1.6630175152017532E-4</c:v>
                </c:pt>
                <c:pt idx="5080">
                  <c:v>8.3585723839896156E-4</c:v>
                </c:pt>
                <c:pt idx="5081">
                  <c:v>1.3130121105968315E-3</c:v>
                </c:pt>
                <c:pt idx="5083">
                  <c:v>1.0775235995495417E-3</c:v>
                </c:pt>
                <c:pt idx="5084">
                  <c:v>8.4433067822293096E-4</c:v>
                </c:pt>
                <c:pt idx="5089">
                  <c:v>1.1809600176143917E-3</c:v>
                </c:pt>
                <c:pt idx="5090">
                  <c:v>3.9975052571550714E-4</c:v>
                </c:pt>
                <c:pt idx="5091">
                  <c:v>1.1374862245504395E-3</c:v>
                </c:pt>
                <c:pt idx="5092">
                  <c:v>3.771835867247211E-3</c:v>
                </c:pt>
                <c:pt idx="5094">
                  <c:v>2.8682547172668043E-3</c:v>
                </c:pt>
                <c:pt idx="5095">
                  <c:v>1.9667102485739492E-3</c:v>
                </c:pt>
                <c:pt idx="5097">
                  <c:v>1.9229133628584482E-3</c:v>
                </c:pt>
                <c:pt idx="5099">
                  <c:v>4.9889653243331868E-3</c:v>
                </c:pt>
                <c:pt idx="5100">
                  <c:v>1.2157316740559067E-2</c:v>
                </c:pt>
                <c:pt idx="5103">
                  <c:v>3.0658132329978312E-3</c:v>
                </c:pt>
                <c:pt idx="5104">
                  <c:v>5.9083821886615154E-3</c:v>
                </c:pt>
                <c:pt idx="5105">
                  <c:v>8.0987461436613228E-3</c:v>
                </c:pt>
                <c:pt idx="5106">
                  <c:v>2.0626216913728437E-3</c:v>
                </c:pt>
                <c:pt idx="5109">
                  <c:v>2.1149591582886066E-3</c:v>
                </c:pt>
                <c:pt idx="5110">
                  <c:v>5.5005640996549758E-4</c:v>
                </c:pt>
                <c:pt idx="5113">
                  <c:v>1.4138430145729786E-4</c:v>
                </c:pt>
                <c:pt idx="5123">
                  <c:v>3.2032244129988779E-3</c:v>
                </c:pt>
                <c:pt idx="5128">
                  <c:v>2.7472099001965718E-3</c:v>
                </c:pt>
                <c:pt idx="5129">
                  <c:v>1.4315149329324336E-3</c:v>
                </c:pt>
                <c:pt idx="5131">
                  <c:v>9.1751053697428791E-4</c:v>
                </c:pt>
                <c:pt idx="5136">
                  <c:v>1.2345349062476522E-3</c:v>
                </c:pt>
                <c:pt idx="5138">
                  <c:v>3.6639595034852182E-4</c:v>
                </c:pt>
                <c:pt idx="5140">
                  <c:v>2.2662054088172512E-3</c:v>
                </c:pt>
                <c:pt idx="5142">
                  <c:v>1.6949536086998581E-4</c:v>
                </c:pt>
                <c:pt idx="5146">
                  <c:v>1.0767142090675661E-3</c:v>
                </c:pt>
                <c:pt idx="5151">
                  <c:v>6.1428693817425293E-4</c:v>
                </c:pt>
                <c:pt idx="5156">
                  <c:v>7.4291574631816311E-4</c:v>
                </c:pt>
                <c:pt idx="5160">
                  <c:v>3.0188509438103472E-3</c:v>
                </c:pt>
                <c:pt idx="5161">
                  <c:v>4.6555318150542457E-4</c:v>
                </c:pt>
                <c:pt idx="5163">
                  <c:v>9.6414406066262868E-4</c:v>
                </c:pt>
                <c:pt idx="5167">
                  <c:v>3.2720091305403157E-3</c:v>
                </c:pt>
                <c:pt idx="5170">
                  <c:v>1.972096470162226E-3</c:v>
                </c:pt>
                <c:pt idx="5171">
                  <c:v>2.4187750941677827E-3</c:v>
                </c:pt>
                <c:pt idx="5172">
                  <c:v>1.4317176867900097E-3</c:v>
                </c:pt>
                <c:pt idx="5174">
                  <c:v>1.5687596562040679E-3</c:v>
                </c:pt>
                <c:pt idx="5176">
                  <c:v>8.1191529939404381E-4</c:v>
                </c:pt>
                <c:pt idx="5177">
                  <c:v>2.6575166029116419E-4</c:v>
                </c:pt>
                <c:pt idx="5178">
                  <c:v>4.977682075136123E-4</c:v>
                </c:pt>
                <c:pt idx="5180">
                  <c:v>1.6530974711267425E-3</c:v>
                </c:pt>
                <c:pt idx="5181">
                  <c:v>1.3258057480216266E-3</c:v>
                </c:pt>
                <c:pt idx="5182">
                  <c:v>1.4023810235410017E-3</c:v>
                </c:pt>
                <c:pt idx="5183">
                  <c:v>1.0189749772919164E-3</c:v>
                </c:pt>
                <c:pt idx="5184">
                  <c:v>7.0076199181006165E-4</c:v>
                </c:pt>
                <c:pt idx="5188">
                  <c:v>5.3522079053113674E-4</c:v>
                </c:pt>
                <c:pt idx="5189">
                  <c:v>2.8946070822895948E-4</c:v>
                </c:pt>
                <c:pt idx="5190">
                  <c:v>1.0766540512478187E-3</c:v>
                </c:pt>
                <c:pt idx="5196">
                  <c:v>9.1122170165997549E-4</c:v>
                </c:pt>
                <c:pt idx="5205">
                  <c:v>1.4368619705250672E-3</c:v>
                </c:pt>
                <c:pt idx="5206">
                  <c:v>1.0655547784520448E-3</c:v>
                </c:pt>
                <c:pt idx="5208">
                  <c:v>4.412641746253859E-4</c:v>
                </c:pt>
                <c:pt idx="5209">
                  <c:v>2.6154762673157974E-3</c:v>
                </c:pt>
                <c:pt idx="5210">
                  <c:v>7.0002431687189075E-3</c:v>
                </c:pt>
                <c:pt idx="5211">
                  <c:v>9.0022391991149671E-4</c:v>
                </c:pt>
                <c:pt idx="5218">
                  <c:v>2.9682039441284624E-4</c:v>
                </c:pt>
                <c:pt idx="5223">
                  <c:v>9.8201520761008769E-4</c:v>
                </c:pt>
                <c:pt idx="5226">
                  <c:v>1.0207656356144299E-3</c:v>
                </c:pt>
                <c:pt idx="5227">
                  <c:v>6.5041560012580539E-4</c:v>
                </c:pt>
                <c:pt idx="5229">
                  <c:v>9.3232833159381681E-4</c:v>
                </c:pt>
                <c:pt idx="5230">
                  <c:v>1.2410410207209799E-3</c:v>
                </c:pt>
                <c:pt idx="5233">
                  <c:v>1.0651243829787305E-3</c:v>
                </c:pt>
                <c:pt idx="5234">
                  <c:v>1.3209441904101086E-3</c:v>
                </c:pt>
                <c:pt idx="5236">
                  <c:v>1.4509251614699653E-3</c:v>
                </c:pt>
                <c:pt idx="5241">
                  <c:v>3.5125279308562032E-4</c:v>
                </c:pt>
                <c:pt idx="5242">
                  <c:v>1.0407190905791261E-3</c:v>
                </c:pt>
                <c:pt idx="5245">
                  <c:v>6.5416544499925647E-4</c:v>
                </c:pt>
                <c:pt idx="5250">
                  <c:v>1.0832530358593896E-3</c:v>
                </c:pt>
                <c:pt idx="5254">
                  <c:v>1.6529581125813791E-3</c:v>
                </c:pt>
                <c:pt idx="5255">
                  <c:v>1.3347556402671038E-3</c:v>
                </c:pt>
                <c:pt idx="5256">
                  <c:v>1.718535474867908E-3</c:v>
                </c:pt>
                <c:pt idx="5257">
                  <c:v>1.3405807169419845E-2</c:v>
                </c:pt>
                <c:pt idx="5258">
                  <c:v>7.6560217830285091E-3</c:v>
                </c:pt>
                <c:pt idx="5259">
                  <c:v>8.830103014814775E-3</c:v>
                </c:pt>
                <c:pt idx="5260">
                  <c:v>2.5093587415738238E-3</c:v>
                </c:pt>
                <c:pt idx="5261">
                  <c:v>1.1253892736726291E-2</c:v>
                </c:pt>
                <c:pt idx="5262">
                  <c:v>1.1797690669381532E-2</c:v>
                </c:pt>
                <c:pt idx="5263">
                  <c:v>2.7162972603475772E-3</c:v>
                </c:pt>
                <c:pt idx="5264">
                  <c:v>6.2399330179260092E-3</c:v>
                </c:pt>
                <c:pt idx="5265">
                  <c:v>2.0972637637673148E-3</c:v>
                </c:pt>
                <c:pt idx="5267">
                  <c:v>1.5196249202627972E-3</c:v>
                </c:pt>
                <c:pt idx="5268">
                  <c:v>7.2875778987544987E-3</c:v>
                </c:pt>
                <c:pt idx="5270">
                  <c:v>1.4281956561985608E-2</c:v>
                </c:pt>
                <c:pt idx="5271">
                  <c:v>3.0965466497294911E-3</c:v>
                </c:pt>
                <c:pt idx="5272">
                  <c:v>2.95506782217516E-3</c:v>
                </c:pt>
                <c:pt idx="5273">
                  <c:v>4.2131617402922025E-3</c:v>
                </c:pt>
                <c:pt idx="5274">
                  <c:v>1.8459900010803084E-3</c:v>
                </c:pt>
                <c:pt idx="5275">
                  <c:v>1.0375925793563447E-2</c:v>
                </c:pt>
                <c:pt idx="5276">
                  <c:v>7.9420281190487746E-3</c:v>
                </c:pt>
                <c:pt idx="5278">
                  <c:v>2.8452237763905001E-3</c:v>
                </c:pt>
                <c:pt idx="5281">
                  <c:v>1.6893393659277638E-3</c:v>
                </c:pt>
                <c:pt idx="5282">
                  <c:v>1.0152307205041169E-3</c:v>
                </c:pt>
                <c:pt idx="5284">
                  <c:v>1.4381287132566932E-3</c:v>
                </c:pt>
                <c:pt idx="5285">
                  <c:v>2.8056893046172282E-3</c:v>
                </c:pt>
                <c:pt idx="5287">
                  <c:v>1.3059517572602849E-3</c:v>
                </c:pt>
                <c:pt idx="5288">
                  <c:v>1.6032644886880944E-3</c:v>
                </c:pt>
                <c:pt idx="5289">
                  <c:v>4.7720634212596291E-4</c:v>
                </c:pt>
                <c:pt idx="5293">
                  <c:v>1.1740386804676831E-3</c:v>
                </c:pt>
                <c:pt idx="5296">
                  <c:v>4.0026774552696031E-4</c:v>
                </c:pt>
                <c:pt idx="5299">
                  <c:v>1.0529525227273857E-3</c:v>
                </c:pt>
                <c:pt idx="5300">
                  <c:v>4.779590281134852E-4</c:v>
                </c:pt>
                <c:pt idx="5303">
                  <c:v>4.6160371979295803E-4</c:v>
                </c:pt>
                <c:pt idx="5305">
                  <c:v>3.1779441119750124E-3</c:v>
                </c:pt>
                <c:pt idx="5307">
                  <c:v>3.9080296979840412E-4</c:v>
                </c:pt>
                <c:pt idx="5313">
                  <c:v>5.0291790443530385E-4</c:v>
                </c:pt>
                <c:pt idx="5322">
                  <c:v>1.2836200648294598E-3</c:v>
                </c:pt>
                <c:pt idx="5323">
                  <c:v>4.3258253964105345E-4</c:v>
                </c:pt>
                <c:pt idx="5324">
                  <c:v>3.1329505431955795E-3</c:v>
                </c:pt>
                <c:pt idx="5325">
                  <c:v>1.2685633274507179E-3</c:v>
                </c:pt>
                <c:pt idx="5327">
                  <c:v>1.0981735991573399E-3</c:v>
                </c:pt>
                <c:pt idx="5328">
                  <c:v>1.4988823300244082E-3</c:v>
                </c:pt>
                <c:pt idx="5330">
                  <c:v>1.0092911982225344E-3</c:v>
                </c:pt>
                <c:pt idx="5332">
                  <c:v>6.2118220916515705E-4</c:v>
                </c:pt>
                <c:pt idx="5333">
                  <c:v>9.3587384479727385E-4</c:v>
                </c:pt>
                <c:pt idx="5334">
                  <c:v>1.1926996631118536E-3</c:v>
                </c:pt>
                <c:pt idx="5335">
                  <c:v>1.4002845395241921E-2</c:v>
                </c:pt>
                <c:pt idx="5337">
                  <c:v>1.1625748957904555E-3</c:v>
                </c:pt>
                <c:pt idx="5338">
                  <c:v>3.4330643977587188E-3</c:v>
                </c:pt>
                <c:pt idx="5339">
                  <c:v>2.2499655015978471E-3</c:v>
                </c:pt>
                <c:pt idx="5348">
                  <c:v>1.18101717610204E-3</c:v>
                </c:pt>
                <c:pt idx="5351">
                  <c:v>5.2660336953527136E-4</c:v>
                </c:pt>
                <c:pt idx="5354">
                  <c:v>1.1076599929007124E-3</c:v>
                </c:pt>
                <c:pt idx="5355">
                  <c:v>2.9962175173919416E-3</c:v>
                </c:pt>
                <c:pt idx="5360">
                  <c:v>3.6734748958889419E-3</c:v>
                </c:pt>
                <c:pt idx="5362">
                  <c:v>4.8831393564949515E-4</c:v>
                </c:pt>
                <c:pt idx="5363">
                  <c:v>8.0109312370234449E-4</c:v>
                </c:pt>
                <c:pt idx="5364">
                  <c:v>7.6604795992809204E-4</c:v>
                </c:pt>
                <c:pt idx="5365">
                  <c:v>5.7197874411182956E-4</c:v>
                </c:pt>
                <c:pt idx="5368">
                  <c:v>9.0718975583394055E-4</c:v>
                </c:pt>
                <c:pt idx="5375">
                  <c:v>6.8973653136164006E-4</c:v>
                </c:pt>
                <c:pt idx="5379">
                  <c:v>8.8090354915571498E-4</c:v>
                </c:pt>
                <c:pt idx="5387">
                  <c:v>5.6810460466689174E-3</c:v>
                </c:pt>
                <c:pt idx="5388">
                  <c:v>3.757212800977106E-3</c:v>
                </c:pt>
                <c:pt idx="5389">
                  <c:v>2.5576299229159018E-3</c:v>
                </c:pt>
                <c:pt idx="5390">
                  <c:v>1.8492136058184761E-3</c:v>
                </c:pt>
                <c:pt idx="5391">
                  <c:v>4.0485491907789667E-3</c:v>
                </c:pt>
                <c:pt idx="5392">
                  <c:v>7.6389211344792167E-3</c:v>
                </c:pt>
                <c:pt idx="5394">
                  <c:v>2.3888558931463282E-3</c:v>
                </c:pt>
                <c:pt idx="5395">
                  <c:v>1.166436400662631E-3</c:v>
                </c:pt>
                <c:pt idx="5397">
                  <c:v>2.7951638172004738E-3</c:v>
                </c:pt>
                <c:pt idx="5398">
                  <c:v>2.0564683469787978E-3</c:v>
                </c:pt>
                <c:pt idx="5399">
                  <c:v>1.4487980941890928E-3</c:v>
                </c:pt>
                <c:pt idx="5401">
                  <c:v>1.0022453290055309E-2</c:v>
                </c:pt>
                <c:pt idx="5402">
                  <c:v>9.4652514141927505E-3</c:v>
                </c:pt>
                <c:pt idx="5403">
                  <c:v>1.7314305328842233E-2</c:v>
                </c:pt>
                <c:pt idx="5404">
                  <c:v>7.5328800532528063E-3</c:v>
                </c:pt>
                <c:pt idx="5405">
                  <c:v>2.8686792480411287E-3</c:v>
                </c:pt>
                <c:pt idx="5406">
                  <c:v>2.3016863117880158E-3</c:v>
                </c:pt>
                <c:pt idx="5408">
                  <c:v>1.415512496405509E-3</c:v>
                </c:pt>
                <c:pt idx="5413">
                  <c:v>2.7032022260189449E-3</c:v>
                </c:pt>
                <c:pt idx="5414">
                  <c:v>4.8855150061378428E-3</c:v>
                </c:pt>
                <c:pt idx="5415">
                  <c:v>3.3495851211825527E-3</c:v>
                </c:pt>
                <c:pt idx="5418">
                  <c:v>1.3427791898274076E-2</c:v>
                </c:pt>
                <c:pt idx="5419">
                  <c:v>1.3140118532315318E-3</c:v>
                </c:pt>
                <c:pt idx="5421">
                  <c:v>1.4352453048882491E-3</c:v>
                </c:pt>
                <c:pt idx="5424">
                  <c:v>3.0413843230286683E-3</c:v>
                </c:pt>
                <c:pt idx="5425">
                  <c:v>1.2314065855022619E-3</c:v>
                </c:pt>
                <c:pt idx="5428">
                  <c:v>1.1774377176040291E-3</c:v>
                </c:pt>
                <c:pt idx="5435">
                  <c:v>4.9631807385826991E-4</c:v>
                </c:pt>
                <c:pt idx="5436">
                  <c:v>1.017019938700672E-3</c:v>
                </c:pt>
                <c:pt idx="5438">
                  <c:v>3.3914101995016489E-4</c:v>
                </c:pt>
                <c:pt idx="5443">
                  <c:v>2.2736037960604783E-3</c:v>
                </c:pt>
                <c:pt idx="5446">
                  <c:v>1.7359671315931083E-3</c:v>
                </c:pt>
                <c:pt idx="5461">
                  <c:v>2.4281049346835952E-3</c:v>
                </c:pt>
                <c:pt idx="5462">
                  <c:v>3.647094726883925E-4</c:v>
                </c:pt>
                <c:pt idx="5465">
                  <c:v>2.295412621984415E-4</c:v>
                </c:pt>
                <c:pt idx="5466">
                  <c:v>1.4414557267292643E-3</c:v>
                </c:pt>
                <c:pt idx="5467">
                  <c:v>5.8189363399960368E-3</c:v>
                </c:pt>
                <c:pt idx="5468">
                  <c:v>1.5937557177937412E-3</c:v>
                </c:pt>
                <c:pt idx="5469">
                  <c:v>2.3461754618756141E-4</c:v>
                </c:pt>
                <c:pt idx="5470">
                  <c:v>1.1539220137085466E-3</c:v>
                </c:pt>
                <c:pt idx="5473">
                  <c:v>1.9604715054961737E-3</c:v>
                </c:pt>
                <c:pt idx="5474">
                  <c:v>5.2690222506954478E-3</c:v>
                </c:pt>
                <c:pt idx="5475">
                  <c:v>1.1170881365880965E-3</c:v>
                </c:pt>
                <c:pt idx="5477">
                  <c:v>2.4955667805531701E-3</c:v>
                </c:pt>
                <c:pt idx="5478">
                  <c:v>1.5700808409066763E-3</c:v>
                </c:pt>
                <c:pt idx="5479">
                  <c:v>2.3426548364303122E-3</c:v>
                </c:pt>
                <c:pt idx="5481">
                  <c:v>1.0476555305661602E-2</c:v>
                </c:pt>
                <c:pt idx="5482">
                  <c:v>2.0112489525564241E-3</c:v>
                </c:pt>
                <c:pt idx="5483">
                  <c:v>3.8712830421356679E-3</c:v>
                </c:pt>
                <c:pt idx="5484">
                  <c:v>3.2610276478918349E-3</c:v>
                </c:pt>
                <c:pt idx="5485">
                  <c:v>9.1807623085490564E-3</c:v>
                </c:pt>
                <c:pt idx="5487">
                  <c:v>6.7318358715055112E-3</c:v>
                </c:pt>
                <c:pt idx="5491">
                  <c:v>3.7697429470356469E-3</c:v>
                </c:pt>
                <c:pt idx="5492">
                  <c:v>2.3293885846457992E-3</c:v>
                </c:pt>
                <c:pt idx="5494">
                  <c:v>2.4524715466974984E-3</c:v>
                </c:pt>
                <c:pt idx="5495">
                  <c:v>3.178112481429862E-3</c:v>
                </c:pt>
                <c:pt idx="5496">
                  <c:v>2.7002067739489732E-3</c:v>
                </c:pt>
                <c:pt idx="5499">
                  <c:v>8.7590050704545001E-3</c:v>
                </c:pt>
                <c:pt idx="5500">
                  <c:v>5.8696827757651223E-4</c:v>
                </c:pt>
                <c:pt idx="5501">
                  <c:v>1.2020613097790468E-2</c:v>
                </c:pt>
                <c:pt idx="5503">
                  <c:v>1.7345451210176604E-3</c:v>
                </c:pt>
                <c:pt idx="5504">
                  <c:v>4.7210428075048251E-3</c:v>
                </c:pt>
                <c:pt idx="5505">
                  <c:v>2.2284283571105058E-3</c:v>
                </c:pt>
                <c:pt idx="5507">
                  <c:v>2.1637442053503214E-3</c:v>
                </c:pt>
                <c:pt idx="5508">
                  <c:v>2.9427177286605092E-3</c:v>
                </c:pt>
                <c:pt idx="5509">
                  <c:v>5.0408378873310553E-4</c:v>
                </c:pt>
                <c:pt idx="5510">
                  <c:v>3.9546583914824721E-3</c:v>
                </c:pt>
                <c:pt idx="5511">
                  <c:v>7.1468353720853467E-3</c:v>
                </c:pt>
                <c:pt idx="5512">
                  <c:v>1.1977965463186704E-2</c:v>
                </c:pt>
                <c:pt idx="5513">
                  <c:v>8.4897067061580475E-4</c:v>
                </c:pt>
                <c:pt idx="5514">
                  <c:v>4.3099062812797032E-3</c:v>
                </c:pt>
                <c:pt idx="5515">
                  <c:v>7.7369180417471419E-3</c:v>
                </c:pt>
                <c:pt idx="5516">
                  <c:v>1.9354741082237857E-2</c:v>
                </c:pt>
                <c:pt idx="5517">
                  <c:v>1.0469115056772515E-2</c:v>
                </c:pt>
                <c:pt idx="5519">
                  <c:v>6.9646096545708022E-3</c:v>
                </c:pt>
                <c:pt idx="5520">
                  <c:v>5.3359011345694369E-3</c:v>
                </c:pt>
                <c:pt idx="5521">
                  <c:v>1.7943886035049227E-3</c:v>
                </c:pt>
                <c:pt idx="5524">
                  <c:v>1.5194356899446272E-2</c:v>
                </c:pt>
                <c:pt idx="5525">
                  <c:v>5.4893183855238142E-3</c:v>
                </c:pt>
                <c:pt idx="5527">
                  <c:v>7.8081463193672637E-4</c:v>
                </c:pt>
                <c:pt idx="5528">
                  <c:v>9.7820945508707135E-3</c:v>
                </c:pt>
                <c:pt idx="5530">
                  <c:v>1.2449164058769393E-3</c:v>
                </c:pt>
                <c:pt idx="5531">
                  <c:v>3.7543920577278144E-4</c:v>
                </c:pt>
                <c:pt idx="5532">
                  <c:v>2.8902387051776761E-3</c:v>
                </c:pt>
                <c:pt idx="5534">
                  <c:v>2.7516180659668363E-2</c:v>
                </c:pt>
                <c:pt idx="5535">
                  <c:v>4.0955346435427933E-2</c:v>
                </c:pt>
                <c:pt idx="5536">
                  <c:v>3.5454530084252861E-3</c:v>
                </c:pt>
                <c:pt idx="5538">
                  <c:v>6.7872517099917349E-3</c:v>
                </c:pt>
                <c:pt idx="5539">
                  <c:v>1.579434132775948E-3</c:v>
                </c:pt>
                <c:pt idx="5540">
                  <c:v>3.1157053809213664E-3</c:v>
                </c:pt>
                <c:pt idx="5541">
                  <c:v>5.9580755833254506E-2</c:v>
                </c:pt>
                <c:pt idx="5542">
                  <c:v>8.1172476117853335E-3</c:v>
                </c:pt>
                <c:pt idx="5543">
                  <c:v>9.4553158103072125E-3</c:v>
                </c:pt>
                <c:pt idx="5544">
                  <c:v>5.6282081320546398E-3</c:v>
                </c:pt>
                <c:pt idx="5546">
                  <c:v>4.3983381820370355E-3</c:v>
                </c:pt>
                <c:pt idx="5547">
                  <c:v>1.5280411920065493E-2</c:v>
                </c:pt>
                <c:pt idx="5548">
                  <c:v>1.1487275962242784E-2</c:v>
                </c:pt>
                <c:pt idx="5549">
                  <c:v>8.2350272800186929E-3</c:v>
                </c:pt>
                <c:pt idx="5550">
                  <c:v>3.3481825749451786E-3</c:v>
                </c:pt>
                <c:pt idx="5551">
                  <c:v>3.9146204354660154E-3</c:v>
                </c:pt>
                <c:pt idx="5553">
                  <c:v>1.0239158919217891E-3</c:v>
                </c:pt>
                <c:pt idx="5556">
                  <c:v>7.4490445086170028E-3</c:v>
                </c:pt>
                <c:pt idx="5558">
                  <c:v>1.549268383678929E-3</c:v>
                </c:pt>
                <c:pt idx="5559">
                  <c:v>3.1217386015273242E-3</c:v>
                </c:pt>
                <c:pt idx="5560">
                  <c:v>2.9951216274331422E-3</c:v>
                </c:pt>
                <c:pt idx="5564">
                  <c:v>2.4868224994694455E-3</c:v>
                </c:pt>
                <c:pt idx="5566">
                  <c:v>8.6380918766794292E-3</c:v>
                </c:pt>
                <c:pt idx="5567">
                  <c:v>9.67521397916533E-4</c:v>
                </c:pt>
                <c:pt idx="5568">
                  <c:v>9.074675103598578E-4</c:v>
                </c:pt>
                <c:pt idx="5570">
                  <c:v>2.2737542786795679E-3</c:v>
                </c:pt>
                <c:pt idx="5572">
                  <c:v>4.2201427862271377E-3</c:v>
                </c:pt>
                <c:pt idx="5573">
                  <c:v>1.0454357052808851E-3</c:v>
                </c:pt>
                <c:pt idx="5574">
                  <c:v>1.2835985777821723E-3</c:v>
                </c:pt>
                <c:pt idx="5575">
                  <c:v>9.0982543359445338E-4</c:v>
                </c:pt>
                <c:pt idx="5576">
                  <c:v>1.8291362454429451E-3</c:v>
                </c:pt>
                <c:pt idx="5577">
                  <c:v>1.0682945331190953E-3</c:v>
                </c:pt>
                <c:pt idx="5579">
                  <c:v>3.2860649930923189E-3</c:v>
                </c:pt>
                <c:pt idx="5582">
                  <c:v>5.6832820714899197E-4</c:v>
                </c:pt>
                <c:pt idx="5588">
                  <c:v>6.0991362006169222E-4</c:v>
                </c:pt>
                <c:pt idx="5590">
                  <c:v>1.5065805967260947E-3</c:v>
                </c:pt>
                <c:pt idx="5591">
                  <c:v>3.1191131183535517E-4</c:v>
                </c:pt>
                <c:pt idx="5592">
                  <c:v>2.6522468384341745E-3</c:v>
                </c:pt>
                <c:pt idx="5593">
                  <c:v>5.3406317486351591E-4</c:v>
                </c:pt>
                <c:pt idx="5596">
                  <c:v>1.9957393293651933E-4</c:v>
                </c:pt>
                <c:pt idx="5598">
                  <c:v>5.8198332147188362E-4</c:v>
                </c:pt>
                <c:pt idx="5600">
                  <c:v>7.6626691117133807E-4</c:v>
                </c:pt>
                <c:pt idx="5601">
                  <c:v>1.3335654046921714E-3</c:v>
                </c:pt>
                <c:pt idx="5604">
                  <c:v>9.0608813514135079E-4</c:v>
                </c:pt>
                <c:pt idx="5606">
                  <c:v>1.7750416239102121E-3</c:v>
                </c:pt>
                <c:pt idx="5607">
                  <c:v>4.1489541027677187E-3</c:v>
                </c:pt>
                <c:pt idx="5609">
                  <c:v>6.9540417398773246E-3</c:v>
                </c:pt>
                <c:pt idx="5610">
                  <c:v>5.7150287687845452E-3</c:v>
                </c:pt>
                <c:pt idx="5611">
                  <c:v>2.0401149315370042E-4</c:v>
                </c:pt>
                <c:pt idx="5612">
                  <c:v>2.6871568486820049E-3</c:v>
                </c:pt>
                <c:pt idx="5613">
                  <c:v>2.5458113239495901E-3</c:v>
                </c:pt>
                <c:pt idx="5614">
                  <c:v>9.1771807140502673E-4</c:v>
                </c:pt>
                <c:pt idx="5617">
                  <c:v>1.6593104449222264E-3</c:v>
                </c:pt>
                <c:pt idx="5618">
                  <c:v>1.9382480374147369E-3</c:v>
                </c:pt>
                <c:pt idx="5619">
                  <c:v>1.6781795026542437E-2</c:v>
                </c:pt>
                <c:pt idx="5620">
                  <c:v>5.1918045078208942E-3</c:v>
                </c:pt>
                <c:pt idx="5621">
                  <c:v>3.7952909915806251E-3</c:v>
                </c:pt>
                <c:pt idx="5622">
                  <c:v>2.7677434964450374E-3</c:v>
                </c:pt>
                <c:pt idx="5624">
                  <c:v>2.2715598244195325E-3</c:v>
                </c:pt>
                <c:pt idx="5625">
                  <c:v>4.1532829254123296E-3</c:v>
                </c:pt>
                <c:pt idx="5626">
                  <c:v>2.005030659846114E-3</c:v>
                </c:pt>
                <c:pt idx="5627">
                  <c:v>8.5442010724212669E-4</c:v>
                </c:pt>
                <c:pt idx="5629">
                  <c:v>2.3412780462440975E-3</c:v>
                </c:pt>
                <c:pt idx="5630">
                  <c:v>1.1002494123429508E-3</c:v>
                </c:pt>
                <c:pt idx="5631">
                  <c:v>1.3461551520359822E-3</c:v>
                </c:pt>
                <c:pt idx="5632">
                  <c:v>2.0522712749789971E-3</c:v>
                </c:pt>
                <c:pt idx="5633">
                  <c:v>7.9718723086515976E-4</c:v>
                </c:pt>
                <c:pt idx="5634">
                  <c:v>1.2889331698418313E-3</c:v>
                </c:pt>
                <c:pt idx="5640">
                  <c:v>7.2760243176962379E-4</c:v>
                </c:pt>
                <c:pt idx="5642">
                  <c:v>1.1705852236878873E-3</c:v>
                </c:pt>
                <c:pt idx="5643">
                  <c:v>1.8360950829238243E-3</c:v>
                </c:pt>
                <c:pt idx="5646">
                  <c:v>2.993702429816906E-3</c:v>
                </c:pt>
                <c:pt idx="5647">
                  <c:v>6.4804594418544129E-4</c:v>
                </c:pt>
                <c:pt idx="5648">
                  <c:v>9.4295704664385741E-4</c:v>
                </c:pt>
                <c:pt idx="5655">
                  <c:v>5.9992646107265432E-4</c:v>
                </c:pt>
                <c:pt idx="5656">
                  <c:v>1.3153731530706535E-3</c:v>
                </c:pt>
                <c:pt idx="5660">
                  <c:v>6.9960272266448946E-4</c:v>
                </c:pt>
                <c:pt idx="5661">
                  <c:v>4.417938617598316E-3</c:v>
                </c:pt>
                <c:pt idx="5664">
                  <c:v>4.2030347844765701E-3</c:v>
                </c:pt>
                <c:pt idx="5665">
                  <c:v>1.4897053562121752E-3</c:v>
                </c:pt>
                <c:pt idx="5666">
                  <c:v>7.1484395872275161E-3</c:v>
                </c:pt>
                <c:pt idx="5667">
                  <c:v>3.4334340400113761E-3</c:v>
                </c:pt>
                <c:pt idx="5668">
                  <c:v>1.241120467049471E-3</c:v>
                </c:pt>
                <c:pt idx="5669">
                  <c:v>2.4911373500392953E-3</c:v>
                </c:pt>
                <c:pt idx="5670">
                  <c:v>1.6605018371874749E-3</c:v>
                </c:pt>
                <c:pt idx="5671">
                  <c:v>2.5805857539670236E-3</c:v>
                </c:pt>
                <c:pt idx="5672">
                  <c:v>8.111577770145205E-4</c:v>
                </c:pt>
                <c:pt idx="5676">
                  <c:v>8.6104089096962423E-4</c:v>
                </c:pt>
                <c:pt idx="5690">
                  <c:v>1.2086293180792569E-3</c:v>
                </c:pt>
                <c:pt idx="5691">
                  <c:v>1.435997392167076E-3</c:v>
                </c:pt>
                <c:pt idx="5694">
                  <c:v>7.4712703434170601E-4</c:v>
                </c:pt>
                <c:pt idx="5695">
                  <c:v>8.8088813881562634E-4</c:v>
                </c:pt>
                <c:pt idx="5702">
                  <c:v>2.6758447448682054E-3</c:v>
                </c:pt>
                <c:pt idx="5703">
                  <c:v>4.611188228085684E-4</c:v>
                </c:pt>
                <c:pt idx="5704">
                  <c:v>4.1707496760596662E-3</c:v>
                </c:pt>
                <c:pt idx="5706">
                  <c:v>2.2460525912993395E-3</c:v>
                </c:pt>
                <c:pt idx="5707">
                  <c:v>8.4480601323404551E-4</c:v>
                </c:pt>
                <c:pt idx="5708">
                  <c:v>8.5871839574324423E-4</c:v>
                </c:pt>
                <c:pt idx="5709">
                  <c:v>1.5993233613479912E-3</c:v>
                </c:pt>
                <c:pt idx="5710">
                  <c:v>9.8298588310299331E-4</c:v>
                </c:pt>
                <c:pt idx="5711">
                  <c:v>4.2163983595019956E-3</c:v>
                </c:pt>
                <c:pt idx="5713">
                  <c:v>4.0091179168689258E-3</c:v>
                </c:pt>
                <c:pt idx="5714">
                  <c:v>2.5742748416830202E-3</c:v>
                </c:pt>
                <c:pt idx="5715">
                  <c:v>1.673313133211013E-3</c:v>
                </c:pt>
                <c:pt idx="5716">
                  <c:v>2.4426357253894086E-3</c:v>
                </c:pt>
                <c:pt idx="5717">
                  <c:v>6.2476652927701166E-4</c:v>
                </c:pt>
                <c:pt idx="5718">
                  <c:v>8.3856188376267415E-3</c:v>
                </c:pt>
                <c:pt idx="5721">
                  <c:v>4.2633141280314698E-3</c:v>
                </c:pt>
                <c:pt idx="5722">
                  <c:v>2.0701311298173611E-2</c:v>
                </c:pt>
                <c:pt idx="5724">
                  <c:v>3.5921331346392498E-3</c:v>
                </c:pt>
                <c:pt idx="5725">
                  <c:v>1.4087160733780135E-2</c:v>
                </c:pt>
                <c:pt idx="5726">
                  <c:v>3.5681625245995324E-3</c:v>
                </c:pt>
                <c:pt idx="5727">
                  <c:v>2.3856416610108658E-4</c:v>
                </c:pt>
                <c:pt idx="5728">
                  <c:v>2.159849107462467E-3</c:v>
                </c:pt>
                <c:pt idx="5729">
                  <c:v>1.0245053983657555E-3</c:v>
                </c:pt>
                <c:pt idx="5730">
                  <c:v>1.9064688610003183E-3</c:v>
                </c:pt>
                <c:pt idx="5731">
                  <c:v>6.136605739329343E-4</c:v>
                </c:pt>
                <c:pt idx="5732">
                  <c:v>3.3829747280631267E-3</c:v>
                </c:pt>
                <c:pt idx="5733">
                  <c:v>3.961756483313557E-3</c:v>
                </c:pt>
                <c:pt idx="5734">
                  <c:v>1.2315989228208635E-2</c:v>
                </c:pt>
                <c:pt idx="5735">
                  <c:v>2.6290245555511274E-3</c:v>
                </c:pt>
                <c:pt idx="5738">
                  <c:v>1.3911783998970236E-3</c:v>
                </c:pt>
                <c:pt idx="5741">
                  <c:v>9.9533607254334838E-4</c:v>
                </c:pt>
                <c:pt idx="5743">
                  <c:v>4.2773207137153978E-3</c:v>
                </c:pt>
                <c:pt idx="5744">
                  <c:v>7.5872056101260524E-4</c:v>
                </c:pt>
                <c:pt idx="5745">
                  <c:v>1.8962883091791683E-3</c:v>
                </c:pt>
                <c:pt idx="5747">
                  <c:v>1.0104109693398324E-3</c:v>
                </c:pt>
                <c:pt idx="5748">
                  <c:v>5.0820157152409748E-4</c:v>
                </c:pt>
                <c:pt idx="5750">
                  <c:v>1.041300765020249E-3</c:v>
                </c:pt>
                <c:pt idx="5756">
                  <c:v>3.0775272423512554E-3</c:v>
                </c:pt>
                <c:pt idx="5757">
                  <c:v>1.5806842629951553E-3</c:v>
                </c:pt>
                <c:pt idx="5759">
                  <c:v>1.1351890189778386E-3</c:v>
                </c:pt>
                <c:pt idx="5761">
                  <c:v>7.7822860730457669E-4</c:v>
                </c:pt>
                <c:pt idx="5764">
                  <c:v>1.4966650801788594E-4</c:v>
                </c:pt>
                <c:pt idx="5768">
                  <c:v>7.2890615038645034E-3</c:v>
                </c:pt>
                <c:pt idx="5770">
                  <c:v>5.3686707653643106E-4</c:v>
                </c:pt>
                <c:pt idx="5772">
                  <c:v>4.1632988687277219E-3</c:v>
                </c:pt>
                <c:pt idx="5779">
                  <c:v>7.7339099721394694E-4</c:v>
                </c:pt>
                <c:pt idx="5780">
                  <c:v>5.9247270154451413E-4</c:v>
                </c:pt>
                <c:pt idx="5786">
                  <c:v>2.3851207000970031E-3</c:v>
                </c:pt>
                <c:pt idx="5788">
                  <c:v>5.0259331418506866E-4</c:v>
                </c:pt>
                <c:pt idx="5791">
                  <c:v>1.0258044506933151E-3</c:v>
                </c:pt>
                <c:pt idx="5792">
                  <c:v>7.8501683265383513E-4</c:v>
                </c:pt>
                <c:pt idx="5793">
                  <c:v>3.2082206701436217E-4</c:v>
                </c:pt>
                <c:pt idx="5796">
                  <c:v>1.3943562274013838E-3</c:v>
                </c:pt>
                <c:pt idx="5799">
                  <c:v>8.8030481461780718E-4</c:v>
                </c:pt>
                <c:pt idx="5811">
                  <c:v>5.8164696833235994E-4</c:v>
                </c:pt>
                <c:pt idx="5825">
                  <c:v>9.193767888852185E-4</c:v>
                </c:pt>
                <c:pt idx="5826">
                  <c:v>2.149470319388175E-4</c:v>
                </c:pt>
                <c:pt idx="5832">
                  <c:v>1.828851012020005E-3</c:v>
                </c:pt>
                <c:pt idx="5833">
                  <c:v>5.383328220998811E-4</c:v>
                </c:pt>
                <c:pt idx="5842">
                  <c:v>2.4617109747577154E-4</c:v>
                </c:pt>
                <c:pt idx="5843">
                  <c:v>4.7546797240779695E-4</c:v>
                </c:pt>
                <c:pt idx="5844">
                  <c:v>2.4251427078451886E-3</c:v>
                </c:pt>
                <c:pt idx="5849">
                  <c:v>1.5806069547348032E-3</c:v>
                </c:pt>
                <c:pt idx="5850">
                  <c:v>2.5409875015248249E-3</c:v>
                </c:pt>
                <c:pt idx="5853">
                  <c:v>1.868605749053274E-3</c:v>
                </c:pt>
                <c:pt idx="5861">
                  <c:v>2.4733013764007745E-3</c:v>
                </c:pt>
                <c:pt idx="5864">
                  <c:v>6.1866838681705664E-4</c:v>
                </c:pt>
                <c:pt idx="5865">
                  <c:v>1.7151668966229868E-3</c:v>
                </c:pt>
                <c:pt idx="5870">
                  <c:v>1.2212980325365186E-3</c:v>
                </c:pt>
                <c:pt idx="5871">
                  <c:v>1.208814608910747E-3</c:v>
                </c:pt>
                <c:pt idx="5876">
                  <c:v>7.3008858120640109E-4</c:v>
                </c:pt>
                <c:pt idx="5880">
                  <c:v>2.6499756940556985E-3</c:v>
                </c:pt>
                <c:pt idx="5881">
                  <c:v>3.1815260190592803E-4</c:v>
                </c:pt>
                <c:pt idx="5882">
                  <c:v>3.4748362207739404E-4</c:v>
                </c:pt>
                <c:pt idx="5883">
                  <c:v>8.5689875297350736E-4</c:v>
                </c:pt>
                <c:pt idx="5885">
                  <c:v>4.9670831946334933E-4</c:v>
                </c:pt>
                <c:pt idx="5886">
                  <c:v>4.2133246519053492E-3</c:v>
                </c:pt>
                <c:pt idx="5887">
                  <c:v>1.6705566452974705E-3</c:v>
                </c:pt>
                <c:pt idx="5888">
                  <c:v>9.7861661752059199E-3</c:v>
                </c:pt>
                <c:pt idx="5890">
                  <c:v>3.3665451360361939E-3</c:v>
                </c:pt>
                <c:pt idx="5897">
                  <c:v>7.6910341848675234E-4</c:v>
                </c:pt>
                <c:pt idx="5908">
                  <c:v>2.1636182284404783E-3</c:v>
                </c:pt>
                <c:pt idx="5911">
                  <c:v>3.6975186596137572E-4</c:v>
                </c:pt>
                <c:pt idx="5922">
                  <c:v>1.3106300372396481E-3</c:v>
                </c:pt>
                <c:pt idx="5923">
                  <c:v>5.4556798018281269E-4</c:v>
                </c:pt>
                <c:pt idx="5925">
                  <c:v>8.642444376433675E-3</c:v>
                </c:pt>
                <c:pt idx="5928">
                  <c:v>1.0220359651403893E-2</c:v>
                </c:pt>
                <c:pt idx="5929">
                  <c:v>2.3072951438543108E-3</c:v>
                </c:pt>
                <c:pt idx="5930">
                  <c:v>8.8341604140298423E-3</c:v>
                </c:pt>
                <c:pt idx="5931">
                  <c:v>3.7491091563907568E-4</c:v>
                </c:pt>
                <c:pt idx="5933">
                  <c:v>4.2969478805449268E-2</c:v>
                </c:pt>
                <c:pt idx="5936">
                  <c:v>2.4916219046681553E-3</c:v>
                </c:pt>
                <c:pt idx="5939">
                  <c:v>1.2503491166992791E-3</c:v>
                </c:pt>
                <c:pt idx="5940">
                  <c:v>7.880555009067482E-3</c:v>
                </c:pt>
                <c:pt idx="5942">
                  <c:v>3.1024086049167066E-3</c:v>
                </c:pt>
                <c:pt idx="5945">
                  <c:v>1.061384064519886E-3</c:v>
                </c:pt>
                <c:pt idx="5946">
                  <c:v>1.0941396661807584E-3</c:v>
                </c:pt>
                <c:pt idx="5947">
                  <c:v>1.6925750870745088E-3</c:v>
                </c:pt>
                <c:pt idx="5948">
                  <c:v>2.0634492450558435E-2</c:v>
                </c:pt>
                <c:pt idx="5949">
                  <c:v>8.2783199653560426E-4</c:v>
                </c:pt>
                <c:pt idx="5951">
                  <c:v>2.1562537641642626E-3</c:v>
                </c:pt>
                <c:pt idx="5953">
                  <c:v>2.7148884673622994E-3</c:v>
                </c:pt>
                <c:pt idx="5956">
                  <c:v>1.3143569575240577E-3</c:v>
                </c:pt>
                <c:pt idx="5960">
                  <c:v>1.2134593909731892E-3</c:v>
                </c:pt>
                <c:pt idx="5962">
                  <c:v>5.34043174509565E-4</c:v>
                </c:pt>
                <c:pt idx="5964">
                  <c:v>1.1021304599665694E-3</c:v>
                </c:pt>
                <c:pt idx="5969">
                  <c:v>4.8941661069786923E-4</c:v>
                </c:pt>
                <c:pt idx="5970">
                  <c:v>6.4964198579618997E-4</c:v>
                </c:pt>
                <c:pt idx="5973">
                  <c:v>1.3290350537235355E-3</c:v>
                </c:pt>
                <c:pt idx="5974">
                  <c:v>1.0362464463631461E-3</c:v>
                </c:pt>
                <c:pt idx="5981">
                  <c:v>9.9646695719081131E-4</c:v>
                </c:pt>
                <c:pt idx="5989">
                  <c:v>3.9911853890490069E-3</c:v>
                </c:pt>
                <c:pt idx="5990">
                  <c:v>5.0913059293451681E-4</c:v>
                </c:pt>
                <c:pt idx="5991">
                  <c:v>2.3957867269375952E-3</c:v>
                </c:pt>
                <c:pt idx="5994">
                  <c:v>2.1922028110262157E-3</c:v>
                </c:pt>
                <c:pt idx="5996">
                  <c:v>1.2876585206822479E-3</c:v>
                </c:pt>
                <c:pt idx="5997">
                  <c:v>1.4567636876312597E-3</c:v>
                </c:pt>
                <c:pt idx="6000">
                  <c:v>1.9578542719328341E-3</c:v>
                </c:pt>
                <c:pt idx="6001">
                  <c:v>9.441186043616899E-4</c:v>
                </c:pt>
                <c:pt idx="6002">
                  <c:v>6.3500677996303624E-4</c:v>
                </c:pt>
                <c:pt idx="6003">
                  <c:v>4.6716249683527737E-4</c:v>
                </c:pt>
                <c:pt idx="6009">
                  <c:v>9.293412920425712E-4</c:v>
                </c:pt>
                <c:pt idx="6014">
                  <c:v>7.8162323599332997E-4</c:v>
                </c:pt>
                <c:pt idx="6023">
                  <c:v>1.0268395560075188E-3</c:v>
                </c:pt>
                <c:pt idx="6025">
                  <c:v>9.5624488998092617E-4</c:v>
                </c:pt>
                <c:pt idx="6026">
                  <c:v>2.1663733171618763E-3</c:v>
                </c:pt>
                <c:pt idx="6027">
                  <c:v>1.5256923780751456E-3</c:v>
                </c:pt>
                <c:pt idx="6028">
                  <c:v>4.9945353395677329E-3</c:v>
                </c:pt>
                <c:pt idx="6030">
                  <c:v>7.9145072598875033E-3</c:v>
                </c:pt>
                <c:pt idx="6031">
                  <c:v>1.9247981639886535E-3</c:v>
                </c:pt>
                <c:pt idx="6033">
                  <c:v>8.326039132318865E-4</c:v>
                </c:pt>
                <c:pt idx="6034">
                  <c:v>3.5511937647949958E-3</c:v>
                </c:pt>
                <c:pt idx="6036">
                  <c:v>2.7913623510678579E-3</c:v>
                </c:pt>
                <c:pt idx="6039">
                  <c:v>2.9941018197876638E-3</c:v>
                </c:pt>
                <c:pt idx="6040">
                  <c:v>2.9454100621256799E-3</c:v>
                </c:pt>
                <c:pt idx="6041">
                  <c:v>1.6144706384285902E-3</c:v>
                </c:pt>
                <c:pt idx="6042">
                  <c:v>1.207223586033528E-3</c:v>
                </c:pt>
                <c:pt idx="6045">
                  <c:v>1.5660832943683914E-3</c:v>
                </c:pt>
                <c:pt idx="6046">
                  <c:v>2.111440745750039E-3</c:v>
                </c:pt>
                <c:pt idx="6047">
                  <c:v>1.246719851674476E-3</c:v>
                </c:pt>
                <c:pt idx="6048">
                  <c:v>3.0013861331776423E-4</c:v>
                </c:pt>
                <c:pt idx="6049">
                  <c:v>4.9034078951419829E-4</c:v>
                </c:pt>
                <c:pt idx="6050">
                  <c:v>3.9130350085304329E-3</c:v>
                </c:pt>
                <c:pt idx="6051">
                  <c:v>8.632715406435E-4</c:v>
                </c:pt>
                <c:pt idx="6053">
                  <c:v>5.2155698261066447E-3</c:v>
                </c:pt>
                <c:pt idx="6054">
                  <c:v>2.5245050064728763E-3</c:v>
                </c:pt>
                <c:pt idx="6055">
                  <c:v>1.8149126038753418E-3</c:v>
                </c:pt>
                <c:pt idx="6058">
                  <c:v>8.0915753732254594E-3</c:v>
                </c:pt>
                <c:pt idx="6059">
                  <c:v>1.0145281263396554E-2</c:v>
                </c:pt>
                <c:pt idx="6062">
                  <c:v>1.8928894258547202E-3</c:v>
                </c:pt>
                <c:pt idx="6063">
                  <c:v>6.9523895172287605E-3</c:v>
                </c:pt>
                <c:pt idx="6064">
                  <c:v>7.0345318706715107E-3</c:v>
                </c:pt>
                <c:pt idx="6065">
                  <c:v>9.8388933121725496E-4</c:v>
                </c:pt>
                <c:pt idx="6066">
                  <c:v>4.7480139048869629E-4</c:v>
                </c:pt>
                <c:pt idx="6067">
                  <c:v>2.2952154748187752E-3</c:v>
                </c:pt>
                <c:pt idx="6068">
                  <c:v>5.8517021751101055E-3</c:v>
                </c:pt>
                <c:pt idx="6070">
                  <c:v>1.4039240149304011E-3</c:v>
                </c:pt>
                <c:pt idx="6071">
                  <c:v>6.7666897478514407E-3</c:v>
                </c:pt>
                <c:pt idx="6072">
                  <c:v>4.0582473661462523E-3</c:v>
                </c:pt>
                <c:pt idx="6075">
                  <c:v>1.3540892065956205E-3</c:v>
                </c:pt>
                <c:pt idx="6080">
                  <c:v>4.3915622963717024E-4</c:v>
                </c:pt>
                <c:pt idx="6086">
                  <c:v>7.7506888660353859E-4</c:v>
                </c:pt>
                <c:pt idx="6099">
                  <c:v>1.2406459374834802E-3</c:v>
                </c:pt>
                <c:pt idx="6100">
                  <c:v>8.0319399582388191E-4</c:v>
                </c:pt>
                <c:pt idx="6106">
                  <c:v>5.6161787512417705E-4</c:v>
                </c:pt>
                <c:pt idx="6109">
                  <c:v>1.5918874741582202E-4</c:v>
                </c:pt>
                <c:pt idx="6117">
                  <c:v>1.0499976720380008E-3</c:v>
                </c:pt>
                <c:pt idx="6118">
                  <c:v>4.3718270037440363E-3</c:v>
                </c:pt>
                <c:pt idx="6119">
                  <c:v>2.0205685546573677E-3</c:v>
                </c:pt>
                <c:pt idx="6120">
                  <c:v>5.1435723550086762E-4</c:v>
                </c:pt>
                <c:pt idx="6122">
                  <c:v>1.1997821240150785E-3</c:v>
                </c:pt>
                <c:pt idx="6123">
                  <c:v>6.0594618923236567E-4</c:v>
                </c:pt>
                <c:pt idx="6124">
                  <c:v>7.9244647348332366E-4</c:v>
                </c:pt>
                <c:pt idx="6125">
                  <c:v>1.0635700888953308E-3</c:v>
                </c:pt>
                <c:pt idx="6127">
                  <c:v>2.3155502319706636E-3</c:v>
                </c:pt>
                <c:pt idx="6131">
                  <c:v>4.7181344129716853E-4</c:v>
                </c:pt>
                <c:pt idx="6132">
                  <c:v>9.6023724429247035E-3</c:v>
                </c:pt>
                <c:pt idx="6133">
                  <c:v>2.410716206364225E-3</c:v>
                </c:pt>
                <c:pt idx="6134">
                  <c:v>3.4387690232163572E-3</c:v>
                </c:pt>
                <c:pt idx="6139">
                  <c:v>7.3395791477363697E-4</c:v>
                </c:pt>
                <c:pt idx="6142">
                  <c:v>2.4102267272736442E-3</c:v>
                </c:pt>
                <c:pt idx="6143">
                  <c:v>1.0188594794381428E-3</c:v>
                </c:pt>
                <c:pt idx="6145">
                  <c:v>1.3689158205911721E-3</c:v>
                </c:pt>
                <c:pt idx="6147">
                  <c:v>1.8753699598990405E-3</c:v>
                </c:pt>
                <c:pt idx="6150">
                  <c:v>1.9593627697626734E-3</c:v>
                </c:pt>
                <c:pt idx="6153">
                  <c:v>4.8606079718696929E-4</c:v>
                </c:pt>
                <c:pt idx="6155">
                  <c:v>8.725512335174113E-4</c:v>
                </c:pt>
                <c:pt idx="6156">
                  <c:v>5.9290849035776585E-4</c:v>
                </c:pt>
                <c:pt idx="6159">
                  <c:v>2.1751961035098803E-3</c:v>
                </c:pt>
                <c:pt idx="6160">
                  <c:v>1.0640089986017013E-2</c:v>
                </c:pt>
                <c:pt idx="6161">
                  <c:v>1.5694284244022434E-2</c:v>
                </c:pt>
                <c:pt idx="6162">
                  <c:v>9.6035029901783264E-3</c:v>
                </c:pt>
                <c:pt idx="6163">
                  <c:v>1.2182920716404262E-3</c:v>
                </c:pt>
                <c:pt idx="6164">
                  <c:v>1.1521283634964448E-3</c:v>
                </c:pt>
                <c:pt idx="6166">
                  <c:v>4.4539355582616314E-3</c:v>
                </c:pt>
                <c:pt idx="6167">
                  <c:v>1.0717188093001441E-2</c:v>
                </c:pt>
                <c:pt idx="6170">
                  <c:v>1.5486679243390011E-3</c:v>
                </c:pt>
                <c:pt idx="6173">
                  <c:v>4.4394030346083801E-2</c:v>
                </c:pt>
                <c:pt idx="6175">
                  <c:v>3.2232975589282779E-2</c:v>
                </c:pt>
                <c:pt idx="6178">
                  <c:v>3.6808688248197552E-2</c:v>
                </c:pt>
                <c:pt idx="6179">
                  <c:v>2.4251947403030978E-3</c:v>
                </c:pt>
                <c:pt idx="6180">
                  <c:v>3.3039169899617436E-2</c:v>
                </c:pt>
                <c:pt idx="6191">
                  <c:v>1.5119843288898319E-3</c:v>
                </c:pt>
                <c:pt idx="6192">
                  <c:v>5.0086253086686927E-4</c:v>
                </c:pt>
                <c:pt idx="6201">
                  <c:v>5.4916594820670478E-4</c:v>
                </c:pt>
                <c:pt idx="6208">
                  <c:v>1.9091917054544895E-3</c:v>
                </c:pt>
                <c:pt idx="6211">
                  <c:v>3.2963048948072477E-3</c:v>
                </c:pt>
                <c:pt idx="6212">
                  <c:v>5.1469802102806208E-3</c:v>
                </c:pt>
                <c:pt idx="6213">
                  <c:v>4.5908214036329458E-3</c:v>
                </c:pt>
                <c:pt idx="6214">
                  <c:v>7.7896070234385894E-4</c:v>
                </c:pt>
                <c:pt idx="6215">
                  <c:v>4.158810700673355E-3</c:v>
                </c:pt>
                <c:pt idx="6216">
                  <c:v>4.0351412435005028E-4</c:v>
                </c:pt>
                <c:pt idx="6218">
                  <c:v>3.0342743661805039E-3</c:v>
                </c:pt>
                <c:pt idx="6219">
                  <c:v>5.3014417559834482E-3</c:v>
                </c:pt>
                <c:pt idx="6220">
                  <c:v>2.7363424665929658E-3</c:v>
                </c:pt>
                <c:pt idx="6222">
                  <c:v>1.0303951811031493E-3</c:v>
                </c:pt>
                <c:pt idx="6223">
                  <c:v>9.1386382050064193E-4</c:v>
                </c:pt>
                <c:pt idx="6224">
                  <c:v>2.098551030464585E-3</c:v>
                </c:pt>
                <c:pt idx="6226">
                  <c:v>2.1923011563720288E-3</c:v>
                </c:pt>
                <c:pt idx="6227">
                  <c:v>1.8255512249080758E-3</c:v>
                </c:pt>
                <c:pt idx="6228">
                  <c:v>1.5285637138631322E-3</c:v>
                </c:pt>
                <c:pt idx="6229">
                  <c:v>1.4115902482360219E-3</c:v>
                </c:pt>
                <c:pt idx="6230">
                  <c:v>1.9338930518616839E-3</c:v>
                </c:pt>
                <c:pt idx="6231">
                  <c:v>1.3588876219403139E-3</c:v>
                </c:pt>
                <c:pt idx="6232">
                  <c:v>2.09313957049316E-3</c:v>
                </c:pt>
                <c:pt idx="6233">
                  <c:v>6.5334600464603753E-4</c:v>
                </c:pt>
                <c:pt idx="6234">
                  <c:v>3.856217017432989E-3</c:v>
                </c:pt>
                <c:pt idx="6235">
                  <c:v>6.6766584315448613E-4</c:v>
                </c:pt>
                <c:pt idx="6236">
                  <c:v>9.0769909154497059E-4</c:v>
                </c:pt>
                <c:pt idx="6240">
                  <c:v>1.9054757322774225E-3</c:v>
                </c:pt>
                <c:pt idx="6241">
                  <c:v>1.097716432474307E-2</c:v>
                </c:pt>
                <c:pt idx="6242">
                  <c:v>3.2740530178328106E-2</c:v>
                </c:pt>
                <c:pt idx="6243">
                  <c:v>4.6917169686444153E-2</c:v>
                </c:pt>
                <c:pt idx="6246">
                  <c:v>6.2211821591832361E-2</c:v>
                </c:pt>
                <c:pt idx="6248">
                  <c:v>1.5227823908445543E-3</c:v>
                </c:pt>
                <c:pt idx="6249">
                  <c:v>1.4558572310884963E-3</c:v>
                </c:pt>
                <c:pt idx="6251">
                  <c:v>1.7185840397357115E-3</c:v>
                </c:pt>
                <c:pt idx="6252">
                  <c:v>1.0496937074677267E-3</c:v>
                </c:pt>
                <c:pt idx="6254">
                  <c:v>1.2390463619202288E-3</c:v>
                </c:pt>
                <c:pt idx="6261">
                  <c:v>1.4544272004834238E-3</c:v>
                </c:pt>
                <c:pt idx="6262">
                  <c:v>4.9056357365082103E-4</c:v>
                </c:pt>
                <c:pt idx="6267">
                  <c:v>4.7607044717981536E-3</c:v>
                </c:pt>
                <c:pt idx="6268">
                  <c:v>3.1529116416195045E-3</c:v>
                </c:pt>
                <c:pt idx="6270">
                  <c:v>1.8392443642621878E-3</c:v>
                </c:pt>
                <c:pt idx="6271">
                  <c:v>2.4819187701074228E-3</c:v>
                </c:pt>
                <c:pt idx="6272">
                  <c:v>1.7128906236925992E-2</c:v>
                </c:pt>
                <c:pt idx="6276">
                  <c:v>4.4738147535013442E-4</c:v>
                </c:pt>
                <c:pt idx="6277">
                  <c:v>5.0594539701308118E-3</c:v>
                </c:pt>
                <c:pt idx="6278">
                  <c:v>2.1239737365018165E-3</c:v>
                </c:pt>
                <c:pt idx="6279">
                  <c:v>2.5042538138391143E-3</c:v>
                </c:pt>
                <c:pt idx="6281">
                  <c:v>8.7982505445479628E-3</c:v>
                </c:pt>
                <c:pt idx="6283">
                  <c:v>7.6120586944559217E-4</c:v>
                </c:pt>
                <c:pt idx="6284">
                  <c:v>8.2480744838073238E-4</c:v>
                </c:pt>
                <c:pt idx="6286">
                  <c:v>1.781843823815066E-3</c:v>
                </c:pt>
                <c:pt idx="6291">
                  <c:v>6.1419098187460953E-4</c:v>
                </c:pt>
                <c:pt idx="6293">
                  <c:v>5.6567017373808804E-3</c:v>
                </c:pt>
                <c:pt idx="6294">
                  <c:v>3.1954668253465044E-3</c:v>
                </c:pt>
                <c:pt idx="6295">
                  <c:v>6.1707524811653747E-3</c:v>
                </c:pt>
                <c:pt idx="6299">
                  <c:v>6.2982343131251994E-4</c:v>
                </c:pt>
                <c:pt idx="6304">
                  <c:v>7.8988100010602129E-4</c:v>
                </c:pt>
                <c:pt idx="6305">
                  <c:v>4.2137255700717919E-4</c:v>
                </c:pt>
                <c:pt idx="6311">
                  <c:v>1.3547309296996564E-3</c:v>
                </c:pt>
                <c:pt idx="6313">
                  <c:v>2.0052136612784023E-3</c:v>
                </c:pt>
                <c:pt idx="6314">
                  <c:v>1.4122143127413135E-3</c:v>
                </c:pt>
                <c:pt idx="6317">
                  <c:v>1.0196115551397308E-3</c:v>
                </c:pt>
                <c:pt idx="6318">
                  <c:v>3.8392123239429331E-3</c:v>
                </c:pt>
                <c:pt idx="6319">
                  <c:v>1.9659929856329686E-3</c:v>
                </c:pt>
                <c:pt idx="6320">
                  <c:v>9.9822558294420521E-4</c:v>
                </c:pt>
                <c:pt idx="6322">
                  <c:v>7.8403736838189629E-4</c:v>
                </c:pt>
                <c:pt idx="6324">
                  <c:v>8.9698037420441747E-4</c:v>
                </c:pt>
                <c:pt idx="6333">
                  <c:v>1.147145234941841E-3</c:v>
                </c:pt>
                <c:pt idx="6334">
                  <c:v>4.3076543807549121E-3</c:v>
                </c:pt>
                <c:pt idx="6336">
                  <c:v>6.9964071296399401E-4</c:v>
                </c:pt>
                <c:pt idx="6338">
                  <c:v>1.3886755891580316E-3</c:v>
                </c:pt>
                <c:pt idx="6339">
                  <c:v>1.9104209536405657E-3</c:v>
                </c:pt>
                <c:pt idx="6340">
                  <c:v>1.8690482510118195E-3</c:v>
                </c:pt>
                <c:pt idx="6345">
                  <c:v>2.6165966232904502E-3</c:v>
                </c:pt>
                <c:pt idx="6347">
                  <c:v>1.1749019745789823E-3</c:v>
                </c:pt>
                <c:pt idx="6348">
                  <c:v>1.0185869917294693E-3</c:v>
                </c:pt>
                <c:pt idx="6349">
                  <c:v>6.1497123327051431E-4</c:v>
                </c:pt>
                <c:pt idx="6355">
                  <c:v>1.0955056820912796E-3</c:v>
                </c:pt>
                <c:pt idx="6357">
                  <c:v>3.9259047745775335E-4</c:v>
                </c:pt>
                <c:pt idx="6359">
                  <c:v>2.4348615492060487E-3</c:v>
                </c:pt>
                <c:pt idx="6360">
                  <c:v>2.5085073381149233E-3</c:v>
                </c:pt>
                <c:pt idx="6362">
                  <c:v>2.0686177854240925E-3</c:v>
                </c:pt>
                <c:pt idx="6365">
                  <c:v>9.3064897851031538E-4</c:v>
                </c:pt>
                <c:pt idx="6370">
                  <c:v>1.2066428840805637E-3</c:v>
                </c:pt>
                <c:pt idx="6371">
                  <c:v>1.9740064319426829E-3</c:v>
                </c:pt>
                <c:pt idx="6373">
                  <c:v>4.317381991254835E-4</c:v>
                </c:pt>
                <c:pt idx="6375">
                  <c:v>1.0002496036928962E-3</c:v>
                </c:pt>
                <c:pt idx="6383">
                  <c:v>5.6060910224229644E-4</c:v>
                </c:pt>
                <c:pt idx="6396">
                  <c:v>2.2710036041943822E-3</c:v>
                </c:pt>
                <c:pt idx="6400">
                  <c:v>9.5418327429547482E-3</c:v>
                </c:pt>
                <c:pt idx="6402">
                  <c:v>7.1169995809431861E-4</c:v>
                </c:pt>
                <c:pt idx="6403">
                  <c:v>1.0358628097081996E-3</c:v>
                </c:pt>
                <c:pt idx="6404">
                  <c:v>4.7349976379643969E-3</c:v>
                </c:pt>
                <c:pt idx="6406">
                  <c:v>3.3572499701810515E-3</c:v>
                </c:pt>
                <c:pt idx="6407">
                  <c:v>6.7085359235350408E-3</c:v>
                </c:pt>
                <c:pt idx="6408">
                  <c:v>4.637264609900292E-3</c:v>
                </c:pt>
                <c:pt idx="6410">
                  <c:v>6.3541490380364359E-3</c:v>
                </c:pt>
                <c:pt idx="6411">
                  <c:v>6.8965700895414308E-4</c:v>
                </c:pt>
                <c:pt idx="6412">
                  <c:v>2.2215582591740366E-3</c:v>
                </c:pt>
                <c:pt idx="6413">
                  <c:v>4.5907595216313933E-3</c:v>
                </c:pt>
                <c:pt idx="6414">
                  <c:v>5.2415698874475492E-4</c:v>
                </c:pt>
                <c:pt idx="6416">
                  <c:v>3.2094794320221671E-3</c:v>
                </c:pt>
                <c:pt idx="6417">
                  <c:v>1.1047142005746614E-3</c:v>
                </c:pt>
                <c:pt idx="6418">
                  <c:v>6.0411259092678481E-3</c:v>
                </c:pt>
                <c:pt idx="6419">
                  <c:v>1.6433473941656961E-2</c:v>
                </c:pt>
                <c:pt idx="6424">
                  <c:v>1.8722727500917748E-3</c:v>
                </c:pt>
                <c:pt idx="6425">
                  <c:v>6.694137103441599E-4</c:v>
                </c:pt>
                <c:pt idx="6427">
                  <c:v>8.6256697198076084E-3</c:v>
                </c:pt>
                <c:pt idx="6428">
                  <c:v>2.5723443435327442E-3</c:v>
                </c:pt>
                <c:pt idx="6429">
                  <c:v>5.4337170697298411E-3</c:v>
                </c:pt>
                <c:pt idx="6430">
                  <c:v>2.929794006059569E-3</c:v>
                </c:pt>
                <c:pt idx="6431">
                  <c:v>4.1145484243824051E-3</c:v>
                </c:pt>
                <c:pt idx="6433">
                  <c:v>8.4297990738739798E-3</c:v>
                </c:pt>
                <c:pt idx="6434">
                  <c:v>6.6059121210404453E-3</c:v>
                </c:pt>
                <c:pt idx="6435">
                  <c:v>4.0019164336693005E-3</c:v>
                </c:pt>
                <c:pt idx="6436">
                  <c:v>7.6428355382416821E-4</c:v>
                </c:pt>
                <c:pt idx="6437">
                  <c:v>1.6111331458999512E-3</c:v>
                </c:pt>
                <c:pt idx="6438">
                  <c:v>4.4061182262271669E-3</c:v>
                </c:pt>
                <c:pt idx="6439">
                  <c:v>1.398327578780334E-3</c:v>
                </c:pt>
                <c:pt idx="6440">
                  <c:v>1.6698691110548529E-3</c:v>
                </c:pt>
                <c:pt idx="6441">
                  <c:v>9.893526530890347E-3</c:v>
                </c:pt>
                <c:pt idx="6442">
                  <c:v>1.7157217788499734E-3</c:v>
                </c:pt>
                <c:pt idx="6443">
                  <c:v>3.461401022326466E-3</c:v>
                </c:pt>
                <c:pt idx="6445">
                  <c:v>5.7449872786704444E-3</c:v>
                </c:pt>
                <c:pt idx="6446">
                  <c:v>2.8947664909607113E-3</c:v>
                </c:pt>
                <c:pt idx="6448">
                  <c:v>1.672328483989459E-3</c:v>
                </c:pt>
                <c:pt idx="6449">
                  <c:v>5.2311446407361827E-4</c:v>
                </c:pt>
                <c:pt idx="6450">
                  <c:v>5.576590425455919E-3</c:v>
                </c:pt>
                <c:pt idx="6452">
                  <c:v>1.8923753363635686E-2</c:v>
                </c:pt>
                <c:pt idx="6453">
                  <c:v>5.9262611353609372E-3</c:v>
                </c:pt>
                <c:pt idx="6455">
                  <c:v>8.5110053876180508E-3</c:v>
                </c:pt>
                <c:pt idx="6456">
                  <c:v>1.5180952211987806E-3</c:v>
                </c:pt>
                <c:pt idx="6457">
                  <c:v>2.3627792450552102E-3</c:v>
                </c:pt>
                <c:pt idx="6458">
                  <c:v>7.2717158577628631E-3</c:v>
                </c:pt>
                <c:pt idx="6459">
                  <c:v>1.3656902361449702E-3</c:v>
                </c:pt>
                <c:pt idx="6462">
                  <c:v>1.7366837214002786E-3</c:v>
                </c:pt>
                <c:pt idx="6463">
                  <c:v>6.0652928353927709E-4</c:v>
                </c:pt>
                <c:pt idx="6464">
                  <c:v>1.5362906714463129E-3</c:v>
                </c:pt>
                <c:pt idx="6466">
                  <c:v>9.9229027932617466E-4</c:v>
                </c:pt>
                <c:pt idx="6482">
                  <c:v>7.7550437821250024E-3</c:v>
                </c:pt>
                <c:pt idx="6483">
                  <c:v>2.0374360243624275E-3</c:v>
                </c:pt>
                <c:pt idx="6485">
                  <c:v>1.3266171643552082E-2</c:v>
                </c:pt>
                <c:pt idx="6486">
                  <c:v>2.9270542489116778E-3</c:v>
                </c:pt>
                <c:pt idx="6487">
                  <c:v>2.9947657156217063E-2</c:v>
                </c:pt>
                <c:pt idx="6491">
                  <c:v>1.1302832578102041E-3</c:v>
                </c:pt>
                <c:pt idx="6496">
                  <c:v>1.1072593029712832E-3</c:v>
                </c:pt>
                <c:pt idx="6497">
                  <c:v>7.1859870308416097E-4</c:v>
                </c:pt>
                <c:pt idx="6502">
                  <c:v>1.1559592655886368E-3</c:v>
                </c:pt>
                <c:pt idx="6504">
                  <c:v>1.7453141072510264E-3</c:v>
                </c:pt>
                <c:pt idx="6505">
                  <c:v>6.453115506074434E-4</c:v>
                </c:pt>
                <c:pt idx="6506">
                  <c:v>8.883548433519505E-4</c:v>
                </c:pt>
                <c:pt idx="6511">
                  <c:v>1.0030844885408222E-3</c:v>
                </c:pt>
                <c:pt idx="6512">
                  <c:v>1.6036438533414894E-3</c:v>
                </c:pt>
                <c:pt idx="6513">
                  <c:v>5.716714279305811E-4</c:v>
                </c:pt>
                <c:pt idx="6514">
                  <c:v>1.2460019594794911E-3</c:v>
                </c:pt>
                <c:pt idx="6516">
                  <c:v>1.263872658584163E-3</c:v>
                </c:pt>
                <c:pt idx="6517">
                  <c:v>1.1354955660995739E-3</c:v>
                </c:pt>
                <c:pt idx="6519">
                  <c:v>1.2454656996047963E-3</c:v>
                </c:pt>
                <c:pt idx="6521">
                  <c:v>6.6414958514027771E-3</c:v>
                </c:pt>
                <c:pt idx="6523">
                  <c:v>1.0580369686706875E-3</c:v>
                </c:pt>
                <c:pt idx="6524">
                  <c:v>6.5918449012160431E-3</c:v>
                </c:pt>
                <c:pt idx="6530">
                  <c:v>8.6254424850491546E-4</c:v>
                </c:pt>
                <c:pt idx="6538">
                  <c:v>2.3151419655646219E-3</c:v>
                </c:pt>
                <c:pt idx="6539">
                  <c:v>1.5358656858518505E-3</c:v>
                </c:pt>
                <c:pt idx="6542">
                  <c:v>1.7713982937792589E-3</c:v>
                </c:pt>
                <c:pt idx="6550">
                  <c:v>1.0786708089323164E-3</c:v>
                </c:pt>
                <c:pt idx="6552">
                  <c:v>1.7130498713573766E-3</c:v>
                </c:pt>
                <c:pt idx="6553">
                  <c:v>2.4715069075124149E-4</c:v>
                </c:pt>
                <c:pt idx="6557">
                  <c:v>4.9043611320037034E-3</c:v>
                </c:pt>
                <c:pt idx="6560">
                  <c:v>2.3519955653403205E-3</c:v>
                </c:pt>
                <c:pt idx="6561">
                  <c:v>2.0369372669409493E-3</c:v>
                </c:pt>
                <c:pt idx="6562">
                  <c:v>2.794819348002249E-3</c:v>
                </c:pt>
                <c:pt idx="6563">
                  <c:v>3.8475356772548164E-4</c:v>
                </c:pt>
                <c:pt idx="6564">
                  <c:v>7.672101785409384E-3</c:v>
                </c:pt>
                <c:pt idx="6567">
                  <c:v>9.2918068512712489E-4</c:v>
                </c:pt>
                <c:pt idx="6568">
                  <c:v>9.5920060069385274E-4</c:v>
                </c:pt>
                <c:pt idx="6571">
                  <c:v>2.7096606017432364E-3</c:v>
                </c:pt>
                <c:pt idx="6574">
                  <c:v>2.4752443316612598E-3</c:v>
                </c:pt>
                <c:pt idx="6575">
                  <c:v>6.9865811192157956E-3</c:v>
                </c:pt>
                <c:pt idx="6577">
                  <c:v>1.549145816431647E-2</c:v>
                </c:pt>
                <c:pt idx="6579">
                  <c:v>1.4304137720216599E-3</c:v>
                </c:pt>
                <c:pt idx="6580">
                  <c:v>2.0493936792119667E-3</c:v>
                </c:pt>
                <c:pt idx="6581">
                  <c:v>2.7705494175193795E-3</c:v>
                </c:pt>
                <c:pt idx="6582">
                  <c:v>1.9011797360698214E-3</c:v>
                </c:pt>
                <c:pt idx="6583">
                  <c:v>1.2041865543061801E-3</c:v>
                </c:pt>
                <c:pt idx="6584">
                  <c:v>1.1412113156309327E-3</c:v>
                </c:pt>
                <c:pt idx="6585">
                  <c:v>1.1833305170393835E-3</c:v>
                </c:pt>
                <c:pt idx="6589">
                  <c:v>1.1025336687726392E-3</c:v>
                </c:pt>
                <c:pt idx="6590">
                  <c:v>1.0922797912616897E-3</c:v>
                </c:pt>
                <c:pt idx="6591">
                  <c:v>7.3585613475192111E-4</c:v>
                </c:pt>
                <c:pt idx="6592">
                  <c:v>6.1815744600439938E-3</c:v>
                </c:pt>
                <c:pt idx="6595">
                  <c:v>1.2428742998255159E-3</c:v>
                </c:pt>
                <c:pt idx="6596">
                  <c:v>5.3428195344049712E-3</c:v>
                </c:pt>
                <c:pt idx="6598">
                  <c:v>2.0190128365734543E-3</c:v>
                </c:pt>
                <c:pt idx="6600">
                  <c:v>6.8550107601503948E-3</c:v>
                </c:pt>
                <c:pt idx="6601">
                  <c:v>6.4724713571427553E-4</c:v>
                </c:pt>
                <c:pt idx="6602">
                  <c:v>5.6096402568821247E-4</c:v>
                </c:pt>
                <c:pt idx="6607">
                  <c:v>1.0101987281408344E-3</c:v>
                </c:pt>
                <c:pt idx="6609">
                  <c:v>1.6853827978573156E-3</c:v>
                </c:pt>
                <c:pt idx="6610">
                  <c:v>1.1231542497867138E-3</c:v>
                </c:pt>
                <c:pt idx="6611">
                  <c:v>6.4628209875070908E-4</c:v>
                </c:pt>
                <c:pt idx="6614">
                  <c:v>3.3769781080744037E-3</c:v>
                </c:pt>
                <c:pt idx="6615">
                  <c:v>1.7091016004467366E-3</c:v>
                </c:pt>
                <c:pt idx="6617">
                  <c:v>1.0140555566350035E-3</c:v>
                </c:pt>
                <c:pt idx="6620">
                  <c:v>8.0515415155519513E-4</c:v>
                </c:pt>
                <c:pt idx="6623">
                  <c:v>1.3668838958953613E-3</c:v>
                </c:pt>
                <c:pt idx="6624">
                  <c:v>3.4351250009318404E-3</c:v>
                </c:pt>
                <c:pt idx="6628">
                  <c:v>9.3393088788288779E-4</c:v>
                </c:pt>
                <c:pt idx="6631">
                  <c:v>1.7160433201513661E-3</c:v>
                </c:pt>
                <c:pt idx="6636">
                  <c:v>1.603792916921734E-3</c:v>
                </c:pt>
                <c:pt idx="6642">
                  <c:v>1.2192616721039056E-3</c:v>
                </c:pt>
                <c:pt idx="6643">
                  <c:v>1.3345167610793419E-3</c:v>
                </c:pt>
                <c:pt idx="6646">
                  <c:v>1.0302019189284623E-3</c:v>
                </c:pt>
                <c:pt idx="6648">
                  <c:v>5.0683064603688122E-4</c:v>
                </c:pt>
                <c:pt idx="6650">
                  <c:v>9.2136495492170663E-4</c:v>
                </c:pt>
                <c:pt idx="6662">
                  <c:v>2.2963550672045906E-4</c:v>
                </c:pt>
                <c:pt idx="6666">
                  <c:v>8.3635460158996533E-4</c:v>
                </c:pt>
                <c:pt idx="6667">
                  <c:v>2.889123650751987E-4</c:v>
                </c:pt>
                <c:pt idx="6671">
                  <c:v>6.101513082408923E-4</c:v>
                </c:pt>
                <c:pt idx="6673">
                  <c:v>1.811952951939149E-3</c:v>
                </c:pt>
                <c:pt idx="6674">
                  <c:v>2.0323360979953892E-3</c:v>
                </c:pt>
                <c:pt idx="6677">
                  <c:v>2.9909170351890293E-3</c:v>
                </c:pt>
                <c:pt idx="6678">
                  <c:v>2.1612015457513384E-3</c:v>
                </c:pt>
                <c:pt idx="6679">
                  <c:v>1.7762432165508225E-3</c:v>
                </c:pt>
                <c:pt idx="6680">
                  <c:v>3.0669623642024359E-3</c:v>
                </c:pt>
                <c:pt idx="6681">
                  <c:v>4.9134987001988489E-4</c:v>
                </c:pt>
                <c:pt idx="6686">
                  <c:v>1.7536635928743641E-3</c:v>
                </c:pt>
                <c:pt idx="6687">
                  <c:v>1.3542580970262678E-3</c:v>
                </c:pt>
                <c:pt idx="6698">
                  <c:v>7.1705611524426908E-4</c:v>
                </c:pt>
                <c:pt idx="6700">
                  <c:v>2.7813498789397834E-2</c:v>
                </c:pt>
                <c:pt idx="6702">
                  <c:v>1.3020612737295058E-3</c:v>
                </c:pt>
                <c:pt idx="6715">
                  <c:v>9.8419213227491135E-4</c:v>
                </c:pt>
                <c:pt idx="6719">
                  <c:v>1.100285982363195E-3</c:v>
                </c:pt>
                <c:pt idx="6720">
                  <c:v>7.5786105348572331E-4</c:v>
                </c:pt>
                <c:pt idx="6721">
                  <c:v>5.9263388153333956E-4</c:v>
                </c:pt>
                <c:pt idx="6722">
                  <c:v>5.4263870692431446E-4</c:v>
                </c:pt>
                <c:pt idx="6727">
                  <c:v>5.3561214126646665E-3</c:v>
                </c:pt>
                <c:pt idx="6729">
                  <c:v>7.5887742930648482E-4</c:v>
                </c:pt>
                <c:pt idx="6733">
                  <c:v>1.1589438271970539E-3</c:v>
                </c:pt>
                <c:pt idx="6738">
                  <c:v>3.9431371034812362E-4</c:v>
                </c:pt>
                <c:pt idx="6739">
                  <c:v>1.3045473222789057E-3</c:v>
                </c:pt>
                <c:pt idx="6742">
                  <c:v>2.8087464369139967E-3</c:v>
                </c:pt>
                <c:pt idx="6746">
                  <c:v>1.8334303264442788E-3</c:v>
                </c:pt>
                <c:pt idx="6751">
                  <c:v>7.5572518171384932E-4</c:v>
                </c:pt>
                <c:pt idx="6755">
                  <c:v>7.8688903113138342E-4</c:v>
                </c:pt>
                <c:pt idx="6767">
                  <c:v>1.5008936943689698E-3</c:v>
                </c:pt>
                <c:pt idx="6768">
                  <c:v>1.5643632307474639E-3</c:v>
                </c:pt>
                <c:pt idx="6771">
                  <c:v>1.1287031872087372E-3</c:v>
                </c:pt>
                <c:pt idx="6772">
                  <c:v>1.9697132787744398E-3</c:v>
                </c:pt>
                <c:pt idx="6773">
                  <c:v>1.413423070866524E-3</c:v>
                </c:pt>
                <c:pt idx="6778">
                  <c:v>5.8473516897956078E-4</c:v>
                </c:pt>
                <c:pt idx="6779">
                  <c:v>5.9364100796630676E-4</c:v>
                </c:pt>
                <c:pt idx="6782">
                  <c:v>1.2878139575330991E-3</c:v>
                </c:pt>
                <c:pt idx="6784">
                  <c:v>7.5474390146912785E-4</c:v>
                </c:pt>
                <c:pt idx="6787">
                  <c:v>1.3137963007351643E-3</c:v>
                </c:pt>
                <c:pt idx="6794">
                  <c:v>5.9187061477542434E-4</c:v>
                </c:pt>
                <c:pt idx="6795">
                  <c:v>4.7424798105202804E-4</c:v>
                </c:pt>
                <c:pt idx="6798">
                  <c:v>4.9154155413406817E-3</c:v>
                </c:pt>
                <c:pt idx="6799">
                  <c:v>4.4591955432791109E-3</c:v>
                </c:pt>
                <c:pt idx="6800">
                  <c:v>8.1344065037750491E-4</c:v>
                </c:pt>
                <c:pt idx="6803">
                  <c:v>2.4727291009212452E-3</c:v>
                </c:pt>
                <c:pt idx="6805">
                  <c:v>4.0910574668373669E-3</c:v>
                </c:pt>
                <c:pt idx="6806">
                  <c:v>5.6698302778958993E-4</c:v>
                </c:pt>
                <c:pt idx="6807">
                  <c:v>4.1199366141014687E-3</c:v>
                </c:pt>
                <c:pt idx="6813">
                  <c:v>1.2087807206754499E-3</c:v>
                </c:pt>
                <c:pt idx="6814">
                  <c:v>1.7022666410874813E-3</c:v>
                </c:pt>
                <c:pt idx="6815">
                  <c:v>2.5320629313907439E-3</c:v>
                </c:pt>
                <c:pt idx="6816">
                  <c:v>2.7566364793026599E-3</c:v>
                </c:pt>
                <c:pt idx="6818">
                  <c:v>1.2895837726889289E-3</c:v>
                </c:pt>
                <c:pt idx="6819">
                  <c:v>9.6783788823351596E-4</c:v>
                </c:pt>
                <c:pt idx="6822">
                  <c:v>9.2909383598061511E-4</c:v>
                </c:pt>
                <c:pt idx="6827">
                  <c:v>5.2552477101131814E-4</c:v>
                </c:pt>
                <c:pt idx="6831">
                  <c:v>9.7512254894068808E-4</c:v>
                </c:pt>
                <c:pt idx="6837">
                  <c:v>1.1426950993612085E-3</c:v>
                </c:pt>
                <c:pt idx="6841">
                  <c:v>1.0165109800768866E-3</c:v>
                </c:pt>
                <c:pt idx="6842">
                  <c:v>5.3691935521743041E-4</c:v>
                </c:pt>
                <c:pt idx="6847">
                  <c:v>6.2637214030354497E-4</c:v>
                </c:pt>
                <c:pt idx="6853">
                  <c:v>1.4475592898183637E-3</c:v>
                </c:pt>
                <c:pt idx="6857">
                  <c:v>2.2246627688445818E-3</c:v>
                </c:pt>
                <c:pt idx="6863">
                  <c:v>2.6991593893178824E-4</c:v>
                </c:pt>
                <c:pt idx="6866">
                  <c:v>2.1321704819442736E-3</c:v>
                </c:pt>
                <c:pt idx="6871">
                  <c:v>3.452653149817503E-4</c:v>
                </c:pt>
                <c:pt idx="6876">
                  <c:v>6.0068056709135526E-3</c:v>
                </c:pt>
                <c:pt idx="6877">
                  <c:v>6.7215251319669518E-4</c:v>
                </c:pt>
                <c:pt idx="6878">
                  <c:v>6.6617678516445406E-4</c:v>
                </c:pt>
                <c:pt idx="6880">
                  <c:v>1.5852077403910292E-3</c:v>
                </c:pt>
                <c:pt idx="6881">
                  <c:v>1.8564231318921008E-4</c:v>
                </c:pt>
                <c:pt idx="6882">
                  <c:v>4.7092729681520344E-4</c:v>
                </c:pt>
                <c:pt idx="6888">
                  <c:v>1.627819169657608E-3</c:v>
                </c:pt>
                <c:pt idx="6891">
                  <c:v>7.4130141597603702E-4</c:v>
                </c:pt>
                <c:pt idx="6892">
                  <c:v>7.6141741290914591E-4</c:v>
                </c:pt>
                <c:pt idx="6893">
                  <c:v>1.5450630240291994E-3</c:v>
                </c:pt>
                <c:pt idx="6895">
                  <c:v>3.7374146389747173E-4</c:v>
                </c:pt>
                <c:pt idx="6897">
                  <c:v>6.786616774458106E-4</c:v>
                </c:pt>
                <c:pt idx="6898">
                  <c:v>1.0087634497382705E-3</c:v>
                </c:pt>
                <c:pt idx="6900">
                  <c:v>1.2163349723004651E-3</c:v>
                </c:pt>
                <c:pt idx="6903">
                  <c:v>9.5178340539733613E-4</c:v>
                </c:pt>
                <c:pt idx="6904">
                  <c:v>1.0546179186211512E-3</c:v>
                </c:pt>
                <c:pt idx="6907">
                  <c:v>1.772051518044265E-3</c:v>
                </c:pt>
                <c:pt idx="6911">
                  <c:v>1.3154271162400708E-3</c:v>
                </c:pt>
                <c:pt idx="6912">
                  <c:v>5.3391915565211706E-4</c:v>
                </c:pt>
                <c:pt idx="6913">
                  <c:v>6.0961252747387875E-4</c:v>
                </c:pt>
                <c:pt idx="6915">
                  <c:v>8.0767302323381566E-4</c:v>
                </c:pt>
                <c:pt idx="6916">
                  <c:v>9.928767107725083E-4</c:v>
                </c:pt>
                <c:pt idx="6917">
                  <c:v>1.1470071317000697E-3</c:v>
                </c:pt>
                <c:pt idx="6918">
                  <c:v>1.4588206935905318E-3</c:v>
                </c:pt>
                <c:pt idx="6919">
                  <c:v>6.3261533317620147E-4</c:v>
                </c:pt>
                <c:pt idx="6922">
                  <c:v>7.4864271915673405E-4</c:v>
                </c:pt>
                <c:pt idx="6923">
                  <c:v>5.3447410982337788E-4</c:v>
                </c:pt>
                <c:pt idx="6931">
                  <c:v>8.0733006238457665E-4</c:v>
                </c:pt>
                <c:pt idx="6935">
                  <c:v>3.9858175620411654E-4</c:v>
                </c:pt>
                <c:pt idx="6936">
                  <c:v>7.7485903507091311E-4</c:v>
                </c:pt>
                <c:pt idx="6937">
                  <c:v>1.146435517053539E-3</c:v>
                </c:pt>
                <c:pt idx="6941">
                  <c:v>1.5097142020680594E-3</c:v>
                </c:pt>
                <c:pt idx="6944">
                  <c:v>4.3332020465587642E-3</c:v>
                </c:pt>
                <c:pt idx="6946">
                  <c:v>1.285256760228487E-4</c:v>
                </c:pt>
                <c:pt idx="6960">
                  <c:v>3.1901265654009298E-3</c:v>
                </c:pt>
                <c:pt idx="6961">
                  <c:v>8.0768127821939119E-4</c:v>
                </c:pt>
                <c:pt idx="6962">
                  <c:v>1.2409143218875282E-3</c:v>
                </c:pt>
                <c:pt idx="6963">
                  <c:v>7.8096380798158959E-4</c:v>
                </c:pt>
                <c:pt idx="6967">
                  <c:v>4.3587198083517491E-4</c:v>
                </c:pt>
                <c:pt idx="6968">
                  <c:v>1.8649048510965438E-3</c:v>
                </c:pt>
                <c:pt idx="6970">
                  <c:v>1.1768846075217081E-3</c:v>
                </c:pt>
                <c:pt idx="6976">
                  <c:v>2.7113850899372024E-3</c:v>
                </c:pt>
                <c:pt idx="6978">
                  <c:v>3.2748276989223927E-3</c:v>
                </c:pt>
                <c:pt idx="6979">
                  <c:v>1.1094742625906821E-3</c:v>
                </c:pt>
                <c:pt idx="6980">
                  <c:v>8.3830727346258151E-4</c:v>
                </c:pt>
                <c:pt idx="6982">
                  <c:v>1.628904896453606E-3</c:v>
                </c:pt>
                <c:pt idx="6984">
                  <c:v>1.154944639585003E-3</c:v>
                </c:pt>
                <c:pt idx="6985">
                  <c:v>1.9066789606166546E-3</c:v>
                </c:pt>
                <c:pt idx="6986">
                  <c:v>1.4355256924093133E-3</c:v>
                </c:pt>
                <c:pt idx="6992">
                  <c:v>1.9876090281837891E-3</c:v>
                </c:pt>
                <c:pt idx="6995">
                  <c:v>1.027029109330685E-3</c:v>
                </c:pt>
                <c:pt idx="6996">
                  <c:v>1.2107779880764502E-3</c:v>
                </c:pt>
                <c:pt idx="7000">
                  <c:v>1.2694908392717409E-3</c:v>
                </c:pt>
                <c:pt idx="7002">
                  <c:v>2.1993706540742643E-3</c:v>
                </c:pt>
                <c:pt idx="7003">
                  <c:v>1.7070402331757762E-3</c:v>
                </c:pt>
                <c:pt idx="7004">
                  <c:v>9.0550222467081643E-4</c:v>
                </c:pt>
                <c:pt idx="7005">
                  <c:v>4.9597183086149744E-4</c:v>
                </c:pt>
                <c:pt idx="7006">
                  <c:v>3.4741179125735698E-3</c:v>
                </c:pt>
                <c:pt idx="7009">
                  <c:v>2.0414187999963944E-3</c:v>
                </c:pt>
                <c:pt idx="7013">
                  <c:v>6.416626873827283E-4</c:v>
                </c:pt>
                <c:pt idx="7017">
                  <c:v>2.5118734520616193E-4</c:v>
                </c:pt>
                <c:pt idx="7022">
                  <c:v>1.2167101211846183E-3</c:v>
                </c:pt>
                <c:pt idx="7024">
                  <c:v>4.8085932271338085E-4</c:v>
                </c:pt>
                <c:pt idx="7025">
                  <c:v>2.9842717804840028E-4</c:v>
                </c:pt>
                <c:pt idx="7036">
                  <c:v>3.9534322724589718E-3</c:v>
                </c:pt>
                <c:pt idx="7038">
                  <c:v>2.8747863347459075E-3</c:v>
                </c:pt>
                <c:pt idx="7039">
                  <c:v>7.8736077719810727E-4</c:v>
                </c:pt>
                <c:pt idx="7040">
                  <c:v>6.1343217070019421E-3</c:v>
                </c:pt>
                <c:pt idx="7042">
                  <c:v>5.8538112339941977E-3</c:v>
                </c:pt>
                <c:pt idx="7043">
                  <c:v>4.0561064458708067E-3</c:v>
                </c:pt>
                <c:pt idx="7044">
                  <c:v>1.4107997046737802E-3</c:v>
                </c:pt>
                <c:pt idx="7045">
                  <c:v>2.7300743492457563E-2</c:v>
                </c:pt>
                <c:pt idx="7046">
                  <c:v>1.0588842693211281E-2</c:v>
                </c:pt>
                <c:pt idx="7047">
                  <c:v>3.3637204449480642E-3</c:v>
                </c:pt>
                <c:pt idx="7049">
                  <c:v>7.8407895515100051E-3</c:v>
                </c:pt>
                <c:pt idx="7051">
                  <c:v>1.5124461813780488E-3</c:v>
                </c:pt>
                <c:pt idx="7052">
                  <c:v>2.7509737072214228E-3</c:v>
                </c:pt>
                <c:pt idx="7053">
                  <c:v>1.1390999068979056E-2</c:v>
                </c:pt>
                <c:pt idx="7054">
                  <c:v>1.8745838798589758E-2</c:v>
                </c:pt>
                <c:pt idx="7055">
                  <c:v>3.9292643262138195E-2</c:v>
                </c:pt>
                <c:pt idx="7057">
                  <c:v>4.3972353090178523E-2</c:v>
                </c:pt>
                <c:pt idx="7058">
                  <c:v>6.2099160644788149E-3</c:v>
                </c:pt>
                <c:pt idx="7059">
                  <c:v>8.751795613844306E-4</c:v>
                </c:pt>
                <c:pt idx="7061">
                  <c:v>3.4577535698711373E-2</c:v>
                </c:pt>
                <c:pt idx="7062">
                  <c:v>9.3130781277503437E-4</c:v>
                </c:pt>
                <c:pt idx="7064">
                  <c:v>2.8052932995006417E-2</c:v>
                </c:pt>
                <c:pt idx="7065">
                  <c:v>1.3148269163957067E-2</c:v>
                </c:pt>
                <c:pt idx="7066">
                  <c:v>2.0224669785604655E-2</c:v>
                </c:pt>
                <c:pt idx="7067">
                  <c:v>1.4736005723356689E-3</c:v>
                </c:pt>
                <c:pt idx="7069">
                  <c:v>2.3855124590127421E-3</c:v>
                </c:pt>
                <c:pt idx="7070">
                  <c:v>9.2503727528850334E-4</c:v>
                </c:pt>
                <c:pt idx="7071">
                  <c:v>4.4217708994494283E-3</c:v>
                </c:pt>
                <c:pt idx="7072">
                  <c:v>7.8523450626595526E-4</c:v>
                </c:pt>
                <c:pt idx="7073">
                  <c:v>9.6287649181223448E-4</c:v>
                </c:pt>
                <c:pt idx="7076">
                  <c:v>1.5179880903817247E-3</c:v>
                </c:pt>
                <c:pt idx="7077">
                  <c:v>2.1085173371905379E-3</c:v>
                </c:pt>
                <c:pt idx="7079">
                  <c:v>1.0711431634586549E-3</c:v>
                </c:pt>
                <c:pt idx="7080">
                  <c:v>2.9504245038066233E-3</c:v>
                </c:pt>
                <c:pt idx="7081">
                  <c:v>2.7302677473703225E-3</c:v>
                </c:pt>
                <c:pt idx="7082">
                  <c:v>8.5419102426001112E-4</c:v>
                </c:pt>
                <c:pt idx="7084">
                  <c:v>1.3506567104087993E-3</c:v>
                </c:pt>
                <c:pt idx="7086">
                  <c:v>9.2036591684475292E-4</c:v>
                </c:pt>
                <c:pt idx="7087">
                  <c:v>1.0190215376433137E-3</c:v>
                </c:pt>
                <c:pt idx="7089">
                  <c:v>2.6638645292857352E-3</c:v>
                </c:pt>
                <c:pt idx="7101">
                  <c:v>8.0114372285660046E-4</c:v>
                </c:pt>
                <c:pt idx="7105">
                  <c:v>9.0682029964407401E-4</c:v>
                </c:pt>
                <c:pt idx="7107">
                  <c:v>3.8681892397582059E-4</c:v>
                </c:pt>
                <c:pt idx="7116">
                  <c:v>9.0558050955405565E-4</c:v>
                </c:pt>
                <c:pt idx="7117">
                  <c:v>1.2087735924034076E-3</c:v>
                </c:pt>
                <c:pt idx="7118">
                  <c:v>1.3389770829772591E-3</c:v>
                </c:pt>
                <c:pt idx="7120">
                  <c:v>6.1615428661519777E-4</c:v>
                </c:pt>
                <c:pt idx="7123">
                  <c:v>6.8811284330183131E-4</c:v>
                </c:pt>
                <c:pt idx="7128">
                  <c:v>7.3995062992470275E-4</c:v>
                </c:pt>
                <c:pt idx="7132">
                  <c:v>2.3439305920432592E-3</c:v>
                </c:pt>
                <c:pt idx="7134">
                  <c:v>1.9527487587205627E-3</c:v>
                </c:pt>
                <c:pt idx="7136">
                  <c:v>7.2766969594735239E-4</c:v>
                </c:pt>
                <c:pt idx="7137">
                  <c:v>3.6706857035128829E-3</c:v>
                </c:pt>
                <c:pt idx="7141">
                  <c:v>1.0726413046203915E-3</c:v>
                </c:pt>
                <c:pt idx="7142">
                  <c:v>1.2829085081239992E-3</c:v>
                </c:pt>
                <c:pt idx="7143">
                  <c:v>5.1006902366403485E-3</c:v>
                </c:pt>
                <c:pt idx="7145">
                  <c:v>1.1858570214269299E-3</c:v>
                </c:pt>
                <c:pt idx="7146">
                  <c:v>3.8905483798610217E-3</c:v>
                </c:pt>
                <c:pt idx="7147">
                  <c:v>1.1779166837337675E-3</c:v>
                </c:pt>
                <c:pt idx="7148">
                  <c:v>4.1316717378597784E-3</c:v>
                </c:pt>
                <c:pt idx="7149">
                  <c:v>2.1511410714093147E-3</c:v>
                </c:pt>
                <c:pt idx="7153">
                  <c:v>2.0190104996248692E-3</c:v>
                </c:pt>
                <c:pt idx="7154">
                  <c:v>4.4680631765469953E-3</c:v>
                </c:pt>
                <c:pt idx="7155">
                  <c:v>1.8948122673146473E-3</c:v>
                </c:pt>
                <c:pt idx="7157">
                  <c:v>2.0321731169187993E-3</c:v>
                </c:pt>
                <c:pt idx="7159">
                  <c:v>2.8948694159318749E-3</c:v>
                </c:pt>
                <c:pt idx="7160">
                  <c:v>5.26638887184402E-3</c:v>
                </c:pt>
                <c:pt idx="7162">
                  <c:v>5.8233529644286233E-3</c:v>
                </c:pt>
                <c:pt idx="7163">
                  <c:v>3.7849812774547538E-3</c:v>
                </c:pt>
                <c:pt idx="7164">
                  <c:v>4.0174419193331878E-3</c:v>
                </c:pt>
                <c:pt idx="7168">
                  <c:v>8.1944795781261357E-4</c:v>
                </c:pt>
                <c:pt idx="7169">
                  <c:v>2.9117985890182111E-4</c:v>
                </c:pt>
                <c:pt idx="7180">
                  <c:v>1.633695905672495E-3</c:v>
                </c:pt>
                <c:pt idx="7181">
                  <c:v>9.0071804933129264E-4</c:v>
                </c:pt>
                <c:pt idx="7182">
                  <c:v>2.1980085157121939E-3</c:v>
                </c:pt>
                <c:pt idx="7183">
                  <c:v>1.6731589491829179E-3</c:v>
                </c:pt>
                <c:pt idx="7186">
                  <c:v>3.5861440563954186E-4</c:v>
                </c:pt>
                <c:pt idx="7187">
                  <c:v>1.370547371912373E-2</c:v>
                </c:pt>
                <c:pt idx="7188">
                  <c:v>1.4510036531723261E-2</c:v>
                </c:pt>
                <c:pt idx="7189">
                  <c:v>2.3273697895324505E-2</c:v>
                </c:pt>
                <c:pt idx="7190">
                  <c:v>2.7004556994934571E-3</c:v>
                </c:pt>
                <c:pt idx="7191">
                  <c:v>7.8705598948607004E-3</c:v>
                </c:pt>
                <c:pt idx="7192">
                  <c:v>3.3656496371856762E-2</c:v>
                </c:pt>
                <c:pt idx="7194">
                  <c:v>2.2989170247395069E-2</c:v>
                </c:pt>
                <c:pt idx="7195">
                  <c:v>2.1897053681572441E-2</c:v>
                </c:pt>
                <c:pt idx="7196">
                  <c:v>3.7942369831143845E-2</c:v>
                </c:pt>
                <c:pt idx="7198">
                  <c:v>7.4190268468908084E-4</c:v>
                </c:pt>
                <c:pt idx="7199">
                  <c:v>7.623303721395198E-4</c:v>
                </c:pt>
                <c:pt idx="7200">
                  <c:v>1.2344021963458173E-3</c:v>
                </c:pt>
                <c:pt idx="7201">
                  <c:v>3.8778020867321589E-3</c:v>
                </c:pt>
                <c:pt idx="7205">
                  <c:v>6.6818783361575422E-4</c:v>
                </c:pt>
                <c:pt idx="7206">
                  <c:v>3.1033101857875513E-4</c:v>
                </c:pt>
                <c:pt idx="7207">
                  <c:v>7.2796631599928155E-3</c:v>
                </c:pt>
                <c:pt idx="7208">
                  <c:v>1.1218400709681804E-3</c:v>
                </c:pt>
                <c:pt idx="7210">
                  <c:v>2.9676334012035785E-3</c:v>
                </c:pt>
                <c:pt idx="7211">
                  <c:v>5.2086099764442079E-3</c:v>
                </c:pt>
                <c:pt idx="7212">
                  <c:v>4.53224599081508E-3</c:v>
                </c:pt>
                <c:pt idx="7213">
                  <c:v>7.8525731111325874E-3</c:v>
                </c:pt>
                <c:pt idx="7216">
                  <c:v>2.5943311844063253E-3</c:v>
                </c:pt>
                <c:pt idx="7217">
                  <c:v>2.3622447470400304E-3</c:v>
                </c:pt>
                <c:pt idx="7218">
                  <c:v>3.2744604854092929E-3</c:v>
                </c:pt>
                <c:pt idx="7219">
                  <c:v>3.541777677976097E-3</c:v>
                </c:pt>
                <c:pt idx="7221">
                  <c:v>1.8207046838037482E-4</c:v>
                </c:pt>
                <c:pt idx="7226">
                  <c:v>7.3480457487192941E-3</c:v>
                </c:pt>
                <c:pt idx="7227">
                  <c:v>2.4852548684055954E-3</c:v>
                </c:pt>
                <c:pt idx="7228">
                  <c:v>4.0074220827573731E-3</c:v>
                </c:pt>
                <c:pt idx="7230">
                  <c:v>9.0735829894739021E-4</c:v>
                </c:pt>
                <c:pt idx="7233">
                  <c:v>1.2448635640459093E-3</c:v>
                </c:pt>
                <c:pt idx="7235">
                  <c:v>1.2695018219377491E-3</c:v>
                </c:pt>
                <c:pt idx="7236">
                  <c:v>2.1769883007783622E-3</c:v>
                </c:pt>
                <c:pt idx="7241">
                  <c:v>1.3973188579960323E-3</c:v>
                </c:pt>
                <c:pt idx="7242">
                  <c:v>5.4188362196727863E-4</c:v>
                </c:pt>
                <c:pt idx="7244">
                  <c:v>1.2249456351651901E-2</c:v>
                </c:pt>
                <c:pt idx="7245">
                  <c:v>5.8232343208733522E-3</c:v>
                </c:pt>
                <c:pt idx="7246">
                  <c:v>6.6150368881159561E-3</c:v>
                </c:pt>
                <c:pt idx="7247">
                  <c:v>6.1985835384137052E-4</c:v>
                </c:pt>
                <c:pt idx="7249">
                  <c:v>1.6888223247365831E-3</c:v>
                </c:pt>
                <c:pt idx="7252">
                  <c:v>6.7063358824297724E-3</c:v>
                </c:pt>
                <c:pt idx="7253">
                  <c:v>5.7302232710808934E-3</c:v>
                </c:pt>
                <c:pt idx="7254">
                  <c:v>4.4456130046062556E-3</c:v>
                </c:pt>
                <c:pt idx="7255">
                  <c:v>5.9171257106090808E-3</c:v>
                </c:pt>
                <c:pt idx="7256">
                  <c:v>2.485784624714057E-3</c:v>
                </c:pt>
                <c:pt idx="7257">
                  <c:v>1.8429265542260639E-3</c:v>
                </c:pt>
                <c:pt idx="7258">
                  <c:v>8.0620122492391852E-3</c:v>
                </c:pt>
                <c:pt idx="7259">
                  <c:v>1.111571288670405E-2</c:v>
                </c:pt>
                <c:pt idx="7261">
                  <c:v>2.6587893914433833E-3</c:v>
                </c:pt>
                <c:pt idx="7262">
                  <c:v>6.1348416954276463E-3</c:v>
                </c:pt>
                <c:pt idx="7264">
                  <c:v>9.5335856910968122E-4</c:v>
                </c:pt>
                <c:pt idx="7265">
                  <c:v>1.1711429382039358E-3</c:v>
                </c:pt>
                <c:pt idx="7266">
                  <c:v>2.2199794841897638E-3</c:v>
                </c:pt>
                <c:pt idx="7268">
                  <c:v>5.2491917435384481E-3</c:v>
                </c:pt>
                <c:pt idx="7272">
                  <c:v>4.128595862011481E-3</c:v>
                </c:pt>
                <c:pt idx="7273">
                  <c:v>8.8900168491916915E-3</c:v>
                </c:pt>
                <c:pt idx="7274">
                  <c:v>1.2130006643397649E-3</c:v>
                </c:pt>
                <c:pt idx="7275">
                  <c:v>2.4522602653757278E-3</c:v>
                </c:pt>
                <c:pt idx="7277">
                  <c:v>4.0597384460185539E-3</c:v>
                </c:pt>
                <c:pt idx="7280">
                  <c:v>6.0112161329466786E-3</c:v>
                </c:pt>
                <c:pt idx="7281">
                  <c:v>9.9421806244829186E-3</c:v>
                </c:pt>
                <c:pt idx="7282">
                  <c:v>4.361713819055359E-4</c:v>
                </c:pt>
                <c:pt idx="7283">
                  <c:v>1.7211162103552814E-2</c:v>
                </c:pt>
                <c:pt idx="7285">
                  <c:v>7.2493941187607358E-3</c:v>
                </c:pt>
                <c:pt idx="7287">
                  <c:v>2.9530485274212137E-3</c:v>
                </c:pt>
                <c:pt idx="7289">
                  <c:v>4.9656666961680621E-3</c:v>
                </c:pt>
                <c:pt idx="7290">
                  <c:v>4.2321307436753738E-4</c:v>
                </c:pt>
                <c:pt idx="7291">
                  <c:v>6.9929783646321773E-3</c:v>
                </c:pt>
                <c:pt idx="7292">
                  <c:v>1.89321269828427E-2</c:v>
                </c:pt>
                <c:pt idx="7293">
                  <c:v>2.9080748425514428E-3</c:v>
                </c:pt>
                <c:pt idx="7295">
                  <c:v>5.7418095222834141E-4</c:v>
                </c:pt>
                <c:pt idx="7296">
                  <c:v>1.3840415342353729E-3</c:v>
                </c:pt>
                <c:pt idx="7297">
                  <c:v>4.4899339555898245E-4</c:v>
                </c:pt>
                <c:pt idx="7298">
                  <c:v>1.4231932247463568E-2</c:v>
                </c:pt>
                <c:pt idx="7302">
                  <c:v>1.5923649232818904E-3</c:v>
                </c:pt>
                <c:pt idx="7303">
                  <c:v>2.0326785090290944E-4</c:v>
                </c:pt>
                <c:pt idx="7307">
                  <c:v>5.0162397073631581E-3</c:v>
                </c:pt>
                <c:pt idx="7308">
                  <c:v>3.6722676671998235E-3</c:v>
                </c:pt>
                <c:pt idx="7309">
                  <c:v>9.207241116879086E-3</c:v>
                </c:pt>
                <c:pt idx="7310">
                  <c:v>1.334821497189966E-3</c:v>
                </c:pt>
                <c:pt idx="7312">
                  <c:v>5.5550012081970678E-4</c:v>
                </c:pt>
                <c:pt idx="7322">
                  <c:v>1.7713219088037963E-4</c:v>
                </c:pt>
                <c:pt idx="7326">
                  <c:v>1.3834000492917013E-3</c:v>
                </c:pt>
                <c:pt idx="7329">
                  <c:v>8.475779484934992E-4</c:v>
                </c:pt>
                <c:pt idx="7331">
                  <c:v>8.0027875748801543E-4</c:v>
                </c:pt>
                <c:pt idx="7339">
                  <c:v>1.2797671662914203E-3</c:v>
                </c:pt>
                <c:pt idx="7340">
                  <c:v>7.1533893600998614E-4</c:v>
                </c:pt>
                <c:pt idx="7342">
                  <c:v>1.6355168184241107E-4</c:v>
                </c:pt>
                <c:pt idx="7343">
                  <c:v>2.9453247362131638E-3</c:v>
                </c:pt>
                <c:pt idx="7344">
                  <c:v>1.4402487324792577E-3</c:v>
                </c:pt>
                <c:pt idx="7345">
                  <c:v>3.3168751644441774E-3</c:v>
                </c:pt>
                <c:pt idx="7347">
                  <c:v>2.6105189543524426E-3</c:v>
                </c:pt>
                <c:pt idx="7349">
                  <c:v>2.4400721010627213E-3</c:v>
                </c:pt>
                <c:pt idx="7351">
                  <c:v>2.9877700585483704E-3</c:v>
                </c:pt>
                <c:pt idx="7352">
                  <c:v>3.8164843267724262E-3</c:v>
                </c:pt>
                <c:pt idx="7353">
                  <c:v>1.0591319274886172E-3</c:v>
                </c:pt>
                <c:pt idx="7355">
                  <c:v>5.0247628267777542E-3</c:v>
                </c:pt>
                <c:pt idx="7356">
                  <c:v>8.4897450102834474E-4</c:v>
                </c:pt>
                <c:pt idx="7358">
                  <c:v>9.6233450332280088E-4</c:v>
                </c:pt>
                <c:pt idx="7359">
                  <c:v>5.886521786133486E-3</c:v>
                </c:pt>
                <c:pt idx="7366">
                  <c:v>7.0154688650614209E-4</c:v>
                </c:pt>
                <c:pt idx="7368">
                  <c:v>2.4956544012400363E-3</c:v>
                </c:pt>
                <c:pt idx="7378">
                  <c:v>6.0714442199254898E-4</c:v>
                </c:pt>
                <c:pt idx="7379">
                  <c:v>5.61739351795454E-4</c:v>
                </c:pt>
                <c:pt idx="7381">
                  <c:v>2.860339917311135E-3</c:v>
                </c:pt>
                <c:pt idx="7382">
                  <c:v>2.1494688730601189E-3</c:v>
                </c:pt>
                <c:pt idx="7384">
                  <c:v>1.4636242789998193E-3</c:v>
                </c:pt>
                <c:pt idx="7386">
                  <c:v>1.1978700262338471E-3</c:v>
                </c:pt>
                <c:pt idx="7388">
                  <c:v>2.1322575295577577E-3</c:v>
                </c:pt>
                <c:pt idx="7389">
                  <c:v>1.1675536084549559E-3</c:v>
                </c:pt>
                <c:pt idx="7391">
                  <c:v>5.7076969324783582E-4</c:v>
                </c:pt>
                <c:pt idx="7392">
                  <c:v>3.8042171502774193E-3</c:v>
                </c:pt>
                <c:pt idx="7393">
                  <c:v>3.4061934054628721E-3</c:v>
                </c:pt>
                <c:pt idx="7394">
                  <c:v>1.2321810879715731E-3</c:v>
                </c:pt>
                <c:pt idx="7395">
                  <c:v>7.1168705277952914E-4</c:v>
                </c:pt>
                <c:pt idx="7397">
                  <c:v>1.60896897521885E-3</c:v>
                </c:pt>
                <c:pt idx="7398">
                  <c:v>1.3995463991809736E-3</c:v>
                </c:pt>
                <c:pt idx="7401">
                  <c:v>2.8681320646787231E-3</c:v>
                </c:pt>
                <c:pt idx="7402">
                  <c:v>2.1582767677697239E-3</c:v>
                </c:pt>
                <c:pt idx="7404">
                  <c:v>2.282520741755088E-3</c:v>
                </c:pt>
                <c:pt idx="7405">
                  <c:v>2.1869245422390425E-3</c:v>
                </c:pt>
                <c:pt idx="7407">
                  <c:v>5.6677554496026208E-3</c:v>
                </c:pt>
                <c:pt idx="7408">
                  <c:v>1.5009698523478358E-3</c:v>
                </c:pt>
                <c:pt idx="7409">
                  <c:v>3.6376608226927057E-3</c:v>
                </c:pt>
                <c:pt idx="7410">
                  <c:v>8.7829251086291732E-4</c:v>
                </c:pt>
                <c:pt idx="7415">
                  <c:v>1.6110824764553082E-3</c:v>
                </c:pt>
                <c:pt idx="7416">
                  <c:v>4.4745588119642493E-3</c:v>
                </c:pt>
                <c:pt idx="7417">
                  <c:v>7.4410124907604673E-4</c:v>
                </c:pt>
                <c:pt idx="7421">
                  <c:v>4.1044188686494525E-4</c:v>
                </c:pt>
                <c:pt idx="7422">
                  <c:v>4.5072630495460837E-4</c:v>
                </c:pt>
                <c:pt idx="7424">
                  <c:v>1.0021364862454621E-3</c:v>
                </c:pt>
                <c:pt idx="7431">
                  <c:v>4.0150841714110764E-4</c:v>
                </c:pt>
                <c:pt idx="7432">
                  <c:v>2.474111518576399E-3</c:v>
                </c:pt>
                <c:pt idx="7434">
                  <c:v>1.3145825896617158E-3</c:v>
                </c:pt>
                <c:pt idx="7435">
                  <c:v>1.2932182850977502E-3</c:v>
                </c:pt>
                <c:pt idx="7437">
                  <c:v>3.6077940376252316E-3</c:v>
                </c:pt>
                <c:pt idx="7439">
                  <c:v>1.8479327644893972E-2</c:v>
                </c:pt>
                <c:pt idx="7441">
                  <c:v>1.7976801315792448E-2</c:v>
                </c:pt>
                <c:pt idx="7442">
                  <c:v>1.1742749057799173E-3</c:v>
                </c:pt>
                <c:pt idx="7444">
                  <c:v>5.3974796404356682E-3</c:v>
                </c:pt>
                <c:pt idx="7445">
                  <c:v>2.1154708061398445E-3</c:v>
                </c:pt>
                <c:pt idx="7446">
                  <c:v>3.0611867917643451E-3</c:v>
                </c:pt>
                <c:pt idx="7447">
                  <c:v>5.1847674148133476E-3</c:v>
                </c:pt>
                <c:pt idx="7448">
                  <c:v>3.6269233527042354E-3</c:v>
                </c:pt>
                <c:pt idx="7449">
                  <c:v>8.3740093930778376E-4</c:v>
                </c:pt>
                <c:pt idx="7450">
                  <c:v>4.9221883036320649E-3</c:v>
                </c:pt>
                <c:pt idx="7451">
                  <c:v>5.015546253843128E-3</c:v>
                </c:pt>
                <c:pt idx="7452">
                  <c:v>2.0848263993638494E-3</c:v>
                </c:pt>
                <c:pt idx="7457">
                  <c:v>2.9193978397211152E-4</c:v>
                </c:pt>
                <c:pt idx="7458">
                  <c:v>1.7097161224119773E-3</c:v>
                </c:pt>
                <c:pt idx="7460">
                  <c:v>1.1777417417143949E-3</c:v>
                </c:pt>
                <c:pt idx="7462">
                  <c:v>2.5426442922215009E-4</c:v>
                </c:pt>
                <c:pt idx="7467">
                  <c:v>7.8178029407125122E-4</c:v>
                </c:pt>
                <c:pt idx="7470">
                  <c:v>8.3274726344420352E-4</c:v>
                </c:pt>
                <c:pt idx="7471">
                  <c:v>4.8668109032364484E-3</c:v>
                </c:pt>
                <c:pt idx="7472">
                  <c:v>1.0295426587866999E-3</c:v>
                </c:pt>
                <c:pt idx="7473">
                  <c:v>2.2754995103932596E-3</c:v>
                </c:pt>
                <c:pt idx="7475">
                  <c:v>3.4322559905152054E-3</c:v>
                </c:pt>
                <c:pt idx="7476">
                  <c:v>2.3929779280921722E-3</c:v>
                </c:pt>
                <c:pt idx="7477">
                  <c:v>6.0338100297061426E-3</c:v>
                </c:pt>
                <c:pt idx="7478">
                  <c:v>3.0717659049566554E-3</c:v>
                </c:pt>
                <c:pt idx="7479">
                  <c:v>4.461560498033099E-3</c:v>
                </c:pt>
                <c:pt idx="7482">
                  <c:v>1.3160317462548574E-3</c:v>
                </c:pt>
                <c:pt idx="7483">
                  <c:v>8.2574361749641922E-4</c:v>
                </c:pt>
                <c:pt idx="7485">
                  <c:v>2.1663546314965574E-3</c:v>
                </c:pt>
                <c:pt idx="7486">
                  <c:v>1.851508767181274E-3</c:v>
                </c:pt>
                <c:pt idx="7487">
                  <c:v>8.9441123166898783E-4</c:v>
                </c:pt>
                <c:pt idx="7488">
                  <c:v>6.5109238837427821E-3</c:v>
                </c:pt>
                <c:pt idx="7489">
                  <c:v>3.9223942114076571E-3</c:v>
                </c:pt>
                <c:pt idx="7490">
                  <c:v>1.6303125771969039E-3</c:v>
                </c:pt>
                <c:pt idx="7491">
                  <c:v>1.6750852001400191E-3</c:v>
                </c:pt>
                <c:pt idx="7492">
                  <c:v>5.6769499626233174E-4</c:v>
                </c:pt>
                <c:pt idx="7493">
                  <c:v>1.6598164587923289E-3</c:v>
                </c:pt>
                <c:pt idx="7494">
                  <c:v>8.9850939269211507E-4</c:v>
                </c:pt>
                <c:pt idx="7495">
                  <c:v>1.5812950106974706E-2</c:v>
                </c:pt>
                <c:pt idx="7496">
                  <c:v>5.348369568977213E-3</c:v>
                </c:pt>
                <c:pt idx="7497">
                  <c:v>3.0127794968118817E-3</c:v>
                </c:pt>
                <c:pt idx="7498">
                  <c:v>1.3987178988105282E-3</c:v>
                </c:pt>
                <c:pt idx="7499">
                  <c:v>1.1997752752506876E-3</c:v>
                </c:pt>
                <c:pt idx="7501">
                  <c:v>4.9530156572619296E-4</c:v>
                </c:pt>
                <c:pt idx="7502">
                  <c:v>3.2779369172218228E-3</c:v>
                </c:pt>
                <c:pt idx="7503">
                  <c:v>8.9966872096430481E-4</c:v>
                </c:pt>
                <c:pt idx="7505">
                  <c:v>1.2682158080632388E-3</c:v>
                </c:pt>
                <c:pt idx="7506">
                  <c:v>2.1756266362561779E-3</c:v>
                </c:pt>
                <c:pt idx="7508">
                  <c:v>6.5655259414922464E-4</c:v>
                </c:pt>
                <c:pt idx="7510">
                  <c:v>1.0417768972070301E-3</c:v>
                </c:pt>
                <c:pt idx="7512">
                  <c:v>6.1417841395367163E-4</c:v>
                </c:pt>
                <c:pt idx="7520">
                  <c:v>1.2471879447085142E-3</c:v>
                </c:pt>
                <c:pt idx="7522">
                  <c:v>1.8505632324919204E-3</c:v>
                </c:pt>
                <c:pt idx="7523">
                  <c:v>4.5789539024049886E-3</c:v>
                </c:pt>
                <c:pt idx="7524">
                  <c:v>1.2382359729013058E-3</c:v>
                </c:pt>
                <c:pt idx="7530">
                  <c:v>6.4388201627316687E-4</c:v>
                </c:pt>
                <c:pt idx="7531">
                  <c:v>7.7647830724061635E-4</c:v>
                </c:pt>
                <c:pt idx="7532">
                  <c:v>7.9554210771092468E-3</c:v>
                </c:pt>
                <c:pt idx="7533">
                  <c:v>5.4760699213415726E-3</c:v>
                </c:pt>
                <c:pt idx="7534">
                  <c:v>8.8158864039396246E-4</c:v>
                </c:pt>
                <c:pt idx="7535">
                  <c:v>1.9857626477783321E-3</c:v>
                </c:pt>
                <c:pt idx="7537">
                  <c:v>4.9532173592445605E-3</c:v>
                </c:pt>
                <c:pt idx="7538">
                  <c:v>5.0685202589133185E-4</c:v>
                </c:pt>
                <c:pt idx="7539">
                  <c:v>5.4384155259441748E-4</c:v>
                </c:pt>
                <c:pt idx="7541">
                  <c:v>2.9313238986288816E-2</c:v>
                </c:pt>
                <c:pt idx="7544">
                  <c:v>1.0757071843489217E-3</c:v>
                </c:pt>
                <c:pt idx="7545">
                  <c:v>9.6617384439598962E-4</c:v>
                </c:pt>
                <c:pt idx="7547">
                  <c:v>4.6794098452136628E-3</c:v>
                </c:pt>
                <c:pt idx="7548">
                  <c:v>1.7537093196644837E-3</c:v>
                </c:pt>
                <c:pt idx="7549">
                  <c:v>1.6620647149673694E-3</c:v>
                </c:pt>
                <c:pt idx="7559">
                  <c:v>1.9259062633874293E-3</c:v>
                </c:pt>
                <c:pt idx="7564">
                  <c:v>2.3238612030936173E-2</c:v>
                </c:pt>
                <c:pt idx="7567">
                  <c:v>2.6652430094182011E-2</c:v>
                </c:pt>
                <c:pt idx="7569">
                  <c:v>2.8685517230889073E-3</c:v>
                </c:pt>
                <c:pt idx="7570">
                  <c:v>5.4207330627864649E-3</c:v>
                </c:pt>
                <c:pt idx="7571">
                  <c:v>4.7477728611274569E-2</c:v>
                </c:pt>
                <c:pt idx="7572">
                  <c:v>1.6048446380561407E-3</c:v>
                </c:pt>
                <c:pt idx="7573">
                  <c:v>1.7828026475220232E-3</c:v>
                </c:pt>
                <c:pt idx="7576">
                  <c:v>3.2518408722920673E-3</c:v>
                </c:pt>
                <c:pt idx="7578">
                  <c:v>5.4217739506012545E-2</c:v>
                </c:pt>
                <c:pt idx="7580">
                  <c:v>1.1216638471829542E-3</c:v>
                </c:pt>
                <c:pt idx="7590">
                  <c:v>3.0410570708401881E-3</c:v>
                </c:pt>
                <c:pt idx="7599">
                  <c:v>9.3289378880257075E-4</c:v>
                </c:pt>
                <c:pt idx="7603">
                  <c:v>1.3038705780239453E-3</c:v>
                </c:pt>
                <c:pt idx="7605">
                  <c:v>1.3525652382653905E-3</c:v>
                </c:pt>
                <c:pt idx="7607">
                  <c:v>1.569035535217109E-3</c:v>
                </c:pt>
                <c:pt idx="7608">
                  <c:v>1.3120548233550109E-3</c:v>
                </c:pt>
                <c:pt idx="7610">
                  <c:v>1.5980647632046876E-3</c:v>
                </c:pt>
                <c:pt idx="7611">
                  <c:v>2.5145547209931506E-3</c:v>
                </c:pt>
                <c:pt idx="7612">
                  <c:v>1.6771818937048701E-3</c:v>
                </c:pt>
                <c:pt idx="7613">
                  <c:v>1.2417153519483509E-3</c:v>
                </c:pt>
                <c:pt idx="7615">
                  <c:v>1.5302795402142297E-3</c:v>
                </c:pt>
                <c:pt idx="7616">
                  <c:v>2.1463893801512693E-3</c:v>
                </c:pt>
                <c:pt idx="7620">
                  <c:v>3.1879443218212808E-3</c:v>
                </c:pt>
                <c:pt idx="7621">
                  <c:v>1.0936791227476037E-3</c:v>
                </c:pt>
                <c:pt idx="7622">
                  <c:v>1.2706546198196487E-3</c:v>
                </c:pt>
                <c:pt idx="7624">
                  <c:v>2.1653225610731154E-3</c:v>
                </c:pt>
                <c:pt idx="7625">
                  <c:v>5.5206664222137909E-4</c:v>
                </c:pt>
                <c:pt idx="7626">
                  <c:v>7.9527366029361318E-4</c:v>
                </c:pt>
                <c:pt idx="7631">
                  <c:v>1.8848641897799871E-3</c:v>
                </c:pt>
                <c:pt idx="7635">
                  <c:v>1.1135542743881718E-2</c:v>
                </c:pt>
                <c:pt idx="7636">
                  <c:v>2.9467601594966166E-2</c:v>
                </c:pt>
                <c:pt idx="7638">
                  <c:v>1.2196056252880005E-3</c:v>
                </c:pt>
                <c:pt idx="7639">
                  <c:v>1.953669994767877E-2</c:v>
                </c:pt>
                <c:pt idx="7640">
                  <c:v>3.1746959022941074E-3</c:v>
                </c:pt>
                <c:pt idx="7641">
                  <c:v>1.5520006467139923E-2</c:v>
                </c:pt>
                <c:pt idx="7643">
                  <c:v>7.1003961120029505E-3</c:v>
                </c:pt>
                <c:pt idx="7644">
                  <c:v>6.5450440673902998E-3</c:v>
                </c:pt>
                <c:pt idx="7646">
                  <c:v>7.0661614724532344E-4</c:v>
                </c:pt>
                <c:pt idx="7647">
                  <c:v>1.3322490766417324E-3</c:v>
                </c:pt>
                <c:pt idx="7648">
                  <c:v>2.9902451064043423E-2</c:v>
                </c:pt>
                <c:pt idx="7652">
                  <c:v>7.0524447849930191E-3</c:v>
                </c:pt>
                <c:pt idx="7654">
                  <c:v>4.4835415874992495E-3</c:v>
                </c:pt>
                <c:pt idx="7657">
                  <c:v>2.3826033053434303E-3</c:v>
                </c:pt>
                <c:pt idx="7658">
                  <c:v>2.380612107723962E-3</c:v>
                </c:pt>
                <c:pt idx="7661">
                  <c:v>9.7478046630779496E-4</c:v>
                </c:pt>
                <c:pt idx="7662">
                  <c:v>4.970325172451516E-3</c:v>
                </c:pt>
                <c:pt idx="7663">
                  <c:v>1.3294691009891159E-3</c:v>
                </c:pt>
                <c:pt idx="7664">
                  <c:v>7.2149066719833701E-3</c:v>
                </c:pt>
                <c:pt idx="7665">
                  <c:v>6.0890260317992672E-3</c:v>
                </c:pt>
                <c:pt idx="7667">
                  <c:v>1.9763928930738145E-3</c:v>
                </c:pt>
                <c:pt idx="7669">
                  <c:v>4.2183257218741327E-3</c:v>
                </c:pt>
                <c:pt idx="7677">
                  <c:v>5.971450159375077E-4</c:v>
                </c:pt>
                <c:pt idx="7681">
                  <c:v>1.494764364478414E-3</c:v>
                </c:pt>
                <c:pt idx="7683">
                  <c:v>1.0264243688928038E-3</c:v>
                </c:pt>
                <c:pt idx="7696">
                  <c:v>4.4353265706560858E-4</c:v>
                </c:pt>
                <c:pt idx="7697">
                  <c:v>1.1395679619751343E-3</c:v>
                </c:pt>
                <c:pt idx="7698">
                  <c:v>5.4698267259880781E-4</c:v>
                </c:pt>
                <c:pt idx="7702">
                  <c:v>4.64540406785156E-3</c:v>
                </c:pt>
                <c:pt idx="7703">
                  <c:v>5.5849177224718931E-3</c:v>
                </c:pt>
                <c:pt idx="7704">
                  <c:v>5.4946165076236631E-4</c:v>
                </c:pt>
                <c:pt idx="7705">
                  <c:v>4.9823999327372921E-3</c:v>
                </c:pt>
                <c:pt idx="7706">
                  <c:v>5.9487997689923271E-4</c:v>
                </c:pt>
                <c:pt idx="7707">
                  <c:v>2.6208986429706181E-3</c:v>
                </c:pt>
                <c:pt idx="7709">
                  <c:v>1.7048461725418967E-3</c:v>
                </c:pt>
                <c:pt idx="7710">
                  <c:v>1.7295701541071319E-3</c:v>
                </c:pt>
                <c:pt idx="7713">
                  <c:v>7.2420894327361899E-3</c:v>
                </c:pt>
                <c:pt idx="7714">
                  <c:v>9.6724048677344267E-3</c:v>
                </c:pt>
                <c:pt idx="7715">
                  <c:v>2.9378937358849242E-3</c:v>
                </c:pt>
                <c:pt idx="7718">
                  <c:v>7.7649219496691278E-4</c:v>
                </c:pt>
                <c:pt idx="7720">
                  <c:v>7.6481433587608453E-3</c:v>
                </c:pt>
                <c:pt idx="7721">
                  <c:v>4.4942780982307022E-3</c:v>
                </c:pt>
                <c:pt idx="7722">
                  <c:v>1.3264221789910456E-3</c:v>
                </c:pt>
                <c:pt idx="7723">
                  <c:v>4.0466233516408244E-4</c:v>
                </c:pt>
                <c:pt idx="7727">
                  <c:v>9.2334202096926382E-4</c:v>
                </c:pt>
                <c:pt idx="7729">
                  <c:v>1.2642497359057168E-3</c:v>
                </c:pt>
                <c:pt idx="7731">
                  <c:v>3.6842946068689448E-4</c:v>
                </c:pt>
                <c:pt idx="7735">
                  <c:v>1.3683815475052368E-3</c:v>
                </c:pt>
                <c:pt idx="7737">
                  <c:v>9.8642903365837452E-4</c:v>
                </c:pt>
                <c:pt idx="7738">
                  <c:v>1.1552336273414788E-3</c:v>
                </c:pt>
                <c:pt idx="7741">
                  <c:v>2.4102867796578129E-3</c:v>
                </c:pt>
                <c:pt idx="7744">
                  <c:v>2.1295221138748549E-3</c:v>
                </c:pt>
                <c:pt idx="7746">
                  <c:v>5.7718251137510099E-3</c:v>
                </c:pt>
                <c:pt idx="7747">
                  <c:v>8.5818078617944157E-3</c:v>
                </c:pt>
                <c:pt idx="7748">
                  <c:v>5.1972161931350186E-4</c:v>
                </c:pt>
                <c:pt idx="7749">
                  <c:v>2.7232566833060275E-3</c:v>
                </c:pt>
                <c:pt idx="7750">
                  <c:v>2.8323039970801953E-3</c:v>
                </c:pt>
                <c:pt idx="7751">
                  <c:v>2.9989642539616384E-3</c:v>
                </c:pt>
                <c:pt idx="7752">
                  <c:v>1.5931531001255029E-3</c:v>
                </c:pt>
                <c:pt idx="7753">
                  <c:v>1.1780432775451131E-3</c:v>
                </c:pt>
                <c:pt idx="7754">
                  <c:v>1.5836150379870671E-3</c:v>
                </c:pt>
                <c:pt idx="7755">
                  <c:v>7.1970884090411733E-3</c:v>
                </c:pt>
                <c:pt idx="7756">
                  <c:v>2.1026179858642995E-4</c:v>
                </c:pt>
                <c:pt idx="7757">
                  <c:v>1.0489322758677366E-2</c:v>
                </c:pt>
                <c:pt idx="7758">
                  <c:v>1.0146561044581234E-3</c:v>
                </c:pt>
                <c:pt idx="7759">
                  <c:v>3.2060420634712067E-3</c:v>
                </c:pt>
                <c:pt idx="7760">
                  <c:v>5.7604433505112275E-4</c:v>
                </c:pt>
                <c:pt idx="7761">
                  <c:v>4.1476314692562239E-3</c:v>
                </c:pt>
                <c:pt idx="7762">
                  <c:v>1.6882676045909598E-3</c:v>
                </c:pt>
                <c:pt idx="7763">
                  <c:v>3.7340123097674878E-3</c:v>
                </c:pt>
                <c:pt idx="7765">
                  <c:v>6.4206623358264883E-4</c:v>
                </c:pt>
                <c:pt idx="7767">
                  <c:v>9.3727794999270177E-3</c:v>
                </c:pt>
                <c:pt idx="7768">
                  <c:v>1.6748127049888335E-3</c:v>
                </c:pt>
                <c:pt idx="7769">
                  <c:v>2.0897586657954523E-3</c:v>
                </c:pt>
                <c:pt idx="7772">
                  <c:v>1.0783665185454319E-3</c:v>
                </c:pt>
                <c:pt idx="7778">
                  <c:v>1.024009657642239E-3</c:v>
                </c:pt>
                <c:pt idx="7780">
                  <c:v>2.1222445665546987E-3</c:v>
                </c:pt>
                <c:pt idx="7782">
                  <c:v>2.3507687913758108E-3</c:v>
                </c:pt>
                <c:pt idx="7783">
                  <c:v>9.7604681210547938E-4</c:v>
                </c:pt>
                <c:pt idx="7784">
                  <c:v>9.0528158521789809E-4</c:v>
                </c:pt>
                <c:pt idx="7785">
                  <c:v>6.1539506610265408E-4</c:v>
                </c:pt>
                <c:pt idx="7789">
                  <c:v>1.1947319483559947E-3</c:v>
                </c:pt>
                <c:pt idx="7791">
                  <c:v>8.1163372437893561E-4</c:v>
                </c:pt>
                <c:pt idx="7793">
                  <c:v>8.6123625193252934E-4</c:v>
                </c:pt>
                <c:pt idx="7797">
                  <c:v>2.1728901918528143E-3</c:v>
                </c:pt>
                <c:pt idx="7803">
                  <c:v>1.2288096724759146E-3</c:v>
                </c:pt>
                <c:pt idx="7804">
                  <c:v>3.6909846257992774E-3</c:v>
                </c:pt>
                <c:pt idx="7805">
                  <c:v>9.7130531708806988E-4</c:v>
                </c:pt>
                <c:pt idx="7814">
                  <c:v>2.5547312131574606E-3</c:v>
                </c:pt>
                <c:pt idx="7818">
                  <c:v>2.2092310985178856E-3</c:v>
                </c:pt>
                <c:pt idx="7819">
                  <c:v>2.0422681195520981E-3</c:v>
                </c:pt>
                <c:pt idx="7820">
                  <c:v>1.0827386408944904E-3</c:v>
                </c:pt>
                <c:pt idx="7821">
                  <c:v>1.4367931173711525E-3</c:v>
                </c:pt>
                <c:pt idx="7824">
                  <c:v>4.8201459895158083E-4</c:v>
                </c:pt>
                <c:pt idx="7830">
                  <c:v>2.9828333538991196E-4</c:v>
                </c:pt>
                <c:pt idx="7832">
                  <c:v>8.4712947466379605E-3</c:v>
                </c:pt>
                <c:pt idx="7833">
                  <c:v>3.1797750193992445E-3</c:v>
                </c:pt>
                <c:pt idx="7838">
                  <c:v>4.5974176121877626E-3</c:v>
                </c:pt>
                <c:pt idx="7841">
                  <c:v>6.5958894199246831E-4</c:v>
                </c:pt>
                <c:pt idx="7852">
                  <c:v>7.744163296837214E-4</c:v>
                </c:pt>
                <c:pt idx="7859">
                  <c:v>4.182453848893851E-4</c:v>
                </c:pt>
                <c:pt idx="7860">
                  <c:v>7.4103280250802615E-4</c:v>
                </c:pt>
                <c:pt idx="7862">
                  <c:v>1.1127210098180859E-3</c:v>
                </c:pt>
                <c:pt idx="7863">
                  <c:v>2.554594410287824E-3</c:v>
                </c:pt>
                <c:pt idx="7865">
                  <c:v>1.7377102024976466E-3</c:v>
                </c:pt>
                <c:pt idx="7868">
                  <c:v>1.3454866805459288E-3</c:v>
                </c:pt>
                <c:pt idx="7870">
                  <c:v>1.8552958717476949E-3</c:v>
                </c:pt>
                <c:pt idx="7873">
                  <c:v>1.8078534115705766E-3</c:v>
                </c:pt>
                <c:pt idx="7874">
                  <c:v>1.0502108900666217E-3</c:v>
                </c:pt>
                <c:pt idx="7875">
                  <c:v>9.3636621902479494E-4</c:v>
                </c:pt>
                <c:pt idx="7876">
                  <c:v>3.9677212766426398E-3</c:v>
                </c:pt>
                <c:pt idx="7877">
                  <c:v>1.6332207186846642E-3</c:v>
                </c:pt>
                <c:pt idx="7881">
                  <c:v>1.629310581962082E-3</c:v>
                </c:pt>
                <c:pt idx="7882">
                  <c:v>1.0183153326203983E-3</c:v>
                </c:pt>
                <c:pt idx="7887">
                  <c:v>1.2336931532452163E-3</c:v>
                </c:pt>
                <c:pt idx="7888">
                  <c:v>1.8904942569852338E-3</c:v>
                </c:pt>
                <c:pt idx="7891">
                  <c:v>2.0485529334294131E-3</c:v>
                </c:pt>
                <c:pt idx="7893">
                  <c:v>3.4884607964051368E-3</c:v>
                </c:pt>
                <c:pt idx="7896">
                  <c:v>1.8690318708711451E-3</c:v>
                </c:pt>
                <c:pt idx="7897">
                  <c:v>1.1876761126238754E-3</c:v>
                </c:pt>
                <c:pt idx="7899">
                  <c:v>1.0694970469772315E-3</c:v>
                </c:pt>
                <c:pt idx="7907">
                  <c:v>8.1250736606193509E-3</c:v>
                </c:pt>
                <c:pt idx="7908">
                  <c:v>1.4089322247484657E-2</c:v>
                </c:pt>
                <c:pt idx="7917">
                  <c:v>6.2704202090909267E-4</c:v>
                </c:pt>
                <c:pt idx="7919">
                  <c:v>2.4732323992049964E-3</c:v>
                </c:pt>
                <c:pt idx="7920">
                  <c:v>6.8666938464891178E-4</c:v>
                </c:pt>
                <c:pt idx="7922">
                  <c:v>5.548686088413271E-4</c:v>
                </c:pt>
                <c:pt idx="7924">
                  <c:v>2.4762478170522605E-3</c:v>
                </c:pt>
                <c:pt idx="7925">
                  <c:v>2.1771559483096115E-3</c:v>
                </c:pt>
                <c:pt idx="7927">
                  <c:v>2.579482386765088E-3</c:v>
                </c:pt>
                <c:pt idx="7929">
                  <c:v>1.121631650878584E-3</c:v>
                </c:pt>
                <c:pt idx="7931">
                  <c:v>9.0329387896322631E-4</c:v>
                </c:pt>
                <c:pt idx="7932">
                  <c:v>3.5812402253190862E-3</c:v>
                </c:pt>
                <c:pt idx="7933">
                  <c:v>1.6458229768901572E-3</c:v>
                </c:pt>
                <c:pt idx="7934">
                  <c:v>2.05467754476773E-3</c:v>
                </c:pt>
                <c:pt idx="7936">
                  <c:v>8.3703176097167371E-4</c:v>
                </c:pt>
                <c:pt idx="7941">
                  <c:v>9.7239446909320559E-4</c:v>
                </c:pt>
                <c:pt idx="7943">
                  <c:v>1.1118871930136545E-3</c:v>
                </c:pt>
                <c:pt idx="7945">
                  <c:v>1.5234141906000402E-3</c:v>
                </c:pt>
                <c:pt idx="7946">
                  <c:v>9.8520542524205821E-4</c:v>
                </c:pt>
                <c:pt idx="7949">
                  <c:v>7.260402535858027E-4</c:v>
                </c:pt>
                <c:pt idx="7956">
                  <c:v>7.2922594120915967E-4</c:v>
                </c:pt>
                <c:pt idx="7961">
                  <c:v>6.0507917419613854E-3</c:v>
                </c:pt>
                <c:pt idx="7962">
                  <c:v>9.8982660958164739E-4</c:v>
                </c:pt>
                <c:pt idx="7964">
                  <c:v>2.7146320976525048E-3</c:v>
                </c:pt>
                <c:pt idx="7965">
                  <c:v>8.7674845354049217E-4</c:v>
                </c:pt>
                <c:pt idx="7972">
                  <c:v>1.3638652380747987E-3</c:v>
                </c:pt>
                <c:pt idx="7984">
                  <c:v>8.7182628701034195E-4</c:v>
                </c:pt>
                <c:pt idx="7986">
                  <c:v>3.5425753713109743E-4</c:v>
                </c:pt>
                <c:pt idx="7987">
                  <c:v>1.9866442380635199E-3</c:v>
                </c:pt>
                <c:pt idx="7988">
                  <c:v>1.7885880738452249E-3</c:v>
                </c:pt>
                <c:pt idx="7990">
                  <c:v>5.0237177666910603E-4</c:v>
                </c:pt>
                <c:pt idx="7992">
                  <c:v>3.3710531445855748E-4</c:v>
                </c:pt>
                <c:pt idx="7994">
                  <c:v>1.0352133662389924E-3</c:v>
                </c:pt>
                <c:pt idx="7998">
                  <c:v>3.7059476511056732E-4</c:v>
                </c:pt>
                <c:pt idx="8000">
                  <c:v>6.2639063742524247E-4</c:v>
                </c:pt>
                <c:pt idx="8002">
                  <c:v>6.5290215311208878E-4</c:v>
                </c:pt>
                <c:pt idx="8004">
                  <c:v>8.1919516464302924E-4</c:v>
                </c:pt>
                <c:pt idx="8010">
                  <c:v>2.8013925410039883E-3</c:v>
                </c:pt>
                <c:pt idx="8012">
                  <c:v>2.2311322264683643E-3</c:v>
                </c:pt>
                <c:pt idx="8013">
                  <c:v>1.1923200255663736E-3</c:v>
                </c:pt>
                <c:pt idx="8016">
                  <c:v>5.9858767433438771E-3</c:v>
                </c:pt>
                <c:pt idx="8018">
                  <c:v>1.0561465095779144E-3</c:v>
                </c:pt>
                <c:pt idx="8019">
                  <c:v>9.4351680288887055E-4</c:v>
                </c:pt>
                <c:pt idx="8020">
                  <c:v>1.1192135441889237E-3</c:v>
                </c:pt>
                <c:pt idx="8021">
                  <c:v>1.9214232033767308E-3</c:v>
                </c:pt>
                <c:pt idx="8023">
                  <c:v>1.0836292647346424E-3</c:v>
                </c:pt>
                <c:pt idx="8025">
                  <c:v>1.1178139898411407E-3</c:v>
                </c:pt>
                <c:pt idx="8034">
                  <c:v>4.1758773646481722E-4</c:v>
                </c:pt>
                <c:pt idx="8042">
                  <c:v>8.6121638042705785E-4</c:v>
                </c:pt>
                <c:pt idx="8043">
                  <c:v>2.3656028230744063E-4</c:v>
                </c:pt>
                <c:pt idx="8045">
                  <c:v>1.743089911061491E-3</c:v>
                </c:pt>
                <c:pt idx="8046">
                  <c:v>2.0578767926468814E-3</c:v>
                </c:pt>
                <c:pt idx="8050">
                  <c:v>1.8488746391170287E-3</c:v>
                </c:pt>
                <c:pt idx="8051">
                  <c:v>1.130832386148921E-3</c:v>
                </c:pt>
                <c:pt idx="8052">
                  <c:v>4.501690254120049E-4</c:v>
                </c:pt>
                <c:pt idx="8054">
                  <c:v>3.138796715296939E-3</c:v>
                </c:pt>
                <c:pt idx="8056">
                  <c:v>2.330026169713487E-3</c:v>
                </c:pt>
                <c:pt idx="8060">
                  <c:v>5.8727905101104772E-4</c:v>
                </c:pt>
                <c:pt idx="8065">
                  <c:v>4.8184775570773762E-3</c:v>
                </c:pt>
                <c:pt idx="8066">
                  <c:v>1.26729503146696E-2</c:v>
                </c:pt>
                <c:pt idx="8068">
                  <c:v>9.9923190972066854E-4</c:v>
                </c:pt>
                <c:pt idx="8072">
                  <c:v>5.4499125501177807E-4</c:v>
                </c:pt>
                <c:pt idx="8075">
                  <c:v>6.6744698122137621E-4</c:v>
                </c:pt>
                <c:pt idx="8076">
                  <c:v>1.0192546916791723E-3</c:v>
                </c:pt>
                <c:pt idx="8077">
                  <c:v>6.1280839810673893E-4</c:v>
                </c:pt>
                <c:pt idx="8078">
                  <c:v>7.2747926316742118E-4</c:v>
                </c:pt>
                <c:pt idx="8080">
                  <c:v>1.1511654116764939E-3</c:v>
                </c:pt>
                <c:pt idx="8082">
                  <c:v>9.8012513718179922E-4</c:v>
                </c:pt>
                <c:pt idx="8084">
                  <c:v>7.073558237228999E-4</c:v>
                </c:pt>
                <c:pt idx="8086">
                  <c:v>6.1123725252361166E-4</c:v>
                </c:pt>
                <c:pt idx="8092">
                  <c:v>6.451846409028367E-4</c:v>
                </c:pt>
                <c:pt idx="8093">
                  <c:v>9.3635532566892449E-4</c:v>
                </c:pt>
                <c:pt idx="8096">
                  <c:v>8.4792948311588473E-4</c:v>
                </c:pt>
                <c:pt idx="8099">
                  <c:v>2.968037648653464E-3</c:v>
                </c:pt>
                <c:pt idx="8101">
                  <c:v>3.0547866983469176E-4</c:v>
                </c:pt>
                <c:pt idx="8106">
                  <c:v>1.1642312707401791E-3</c:v>
                </c:pt>
                <c:pt idx="8110">
                  <c:v>1.483406548759516E-3</c:v>
                </c:pt>
                <c:pt idx="8119">
                  <c:v>1.5283668743212926E-3</c:v>
                </c:pt>
                <c:pt idx="8121">
                  <c:v>5.2146090177299749E-4</c:v>
                </c:pt>
                <c:pt idx="8125">
                  <c:v>4.4213426871128061E-4</c:v>
                </c:pt>
                <c:pt idx="8136">
                  <c:v>3.1875554456383038E-4</c:v>
                </c:pt>
                <c:pt idx="8139">
                  <c:v>9.1700570894433654E-4</c:v>
                </c:pt>
                <c:pt idx="8140">
                  <c:v>7.2183009930483206E-4</c:v>
                </c:pt>
                <c:pt idx="8141">
                  <c:v>4.058207432110863E-3</c:v>
                </c:pt>
                <c:pt idx="8142">
                  <c:v>1.6820822127427706E-3</c:v>
                </c:pt>
                <c:pt idx="8143">
                  <c:v>9.4484222982298468E-3</c:v>
                </c:pt>
                <c:pt idx="8144">
                  <c:v>5.7446039893326948E-3</c:v>
                </c:pt>
                <c:pt idx="8147">
                  <c:v>2.5737070713417212E-2</c:v>
                </c:pt>
                <c:pt idx="8148">
                  <c:v>1.1957424462466326E-3</c:v>
                </c:pt>
                <c:pt idx="8149">
                  <c:v>4.1594941020893846E-2</c:v>
                </c:pt>
                <c:pt idx="8150">
                  <c:v>1.5953116879307099E-2</c:v>
                </c:pt>
                <c:pt idx="8152">
                  <c:v>1.0169062245687999E-3</c:v>
                </c:pt>
                <c:pt idx="8154">
                  <c:v>2.0341166821344518E-2</c:v>
                </c:pt>
                <c:pt idx="8155">
                  <c:v>4.5790206865407301E-3</c:v>
                </c:pt>
                <c:pt idx="8158">
                  <c:v>3.6418932995462413E-3</c:v>
                </c:pt>
                <c:pt idx="8162">
                  <c:v>4.2288463592542706E-4</c:v>
                </c:pt>
                <c:pt idx="8163">
                  <c:v>2.1485598744474721E-4</c:v>
                </c:pt>
                <c:pt idx="8165">
                  <c:v>1.0594463669802324E-3</c:v>
                </c:pt>
                <c:pt idx="8169">
                  <c:v>7.0579191556864661E-4</c:v>
                </c:pt>
                <c:pt idx="8172">
                  <c:v>2.3465544742501273E-3</c:v>
                </c:pt>
                <c:pt idx="8174">
                  <c:v>6.5554420248931664E-4</c:v>
                </c:pt>
                <c:pt idx="8176">
                  <c:v>6.8310660326845326E-4</c:v>
                </c:pt>
                <c:pt idx="8177">
                  <c:v>8.7776775476440701E-3</c:v>
                </c:pt>
                <c:pt idx="8179">
                  <c:v>1.9675520330003234E-3</c:v>
                </c:pt>
                <c:pt idx="8181">
                  <c:v>3.0229710238565337E-3</c:v>
                </c:pt>
                <c:pt idx="8182">
                  <c:v>1.2280943206064738E-3</c:v>
                </c:pt>
                <c:pt idx="8183">
                  <c:v>3.7302924731000514E-3</c:v>
                </c:pt>
                <c:pt idx="8186">
                  <c:v>6.7052518161407637E-4</c:v>
                </c:pt>
                <c:pt idx="8189">
                  <c:v>3.9183321581421193E-3</c:v>
                </c:pt>
                <c:pt idx="8190">
                  <c:v>3.7571118358672969E-3</c:v>
                </c:pt>
                <c:pt idx="8194">
                  <c:v>2.0373733484929852E-3</c:v>
                </c:pt>
                <c:pt idx="8195">
                  <c:v>4.5682043854713746E-3</c:v>
                </c:pt>
                <c:pt idx="8199">
                  <c:v>2.9038327946282415E-3</c:v>
                </c:pt>
                <c:pt idx="8214">
                  <c:v>2.1422292866828951E-3</c:v>
                </c:pt>
                <c:pt idx="8215">
                  <c:v>3.5100570443564435E-3</c:v>
                </c:pt>
                <c:pt idx="8217">
                  <c:v>7.4976378465080676E-4</c:v>
                </c:pt>
                <c:pt idx="8225">
                  <c:v>1.1241529653548397E-3</c:v>
                </c:pt>
                <c:pt idx="8226">
                  <c:v>1.7301867463309657E-3</c:v>
                </c:pt>
                <c:pt idx="8229">
                  <c:v>1.0410292274721997E-3</c:v>
                </c:pt>
                <c:pt idx="8238">
                  <c:v>5.6212421398394656E-4</c:v>
                </c:pt>
                <c:pt idx="8239">
                  <c:v>1.8356450855293424E-3</c:v>
                </c:pt>
                <c:pt idx="8242">
                  <c:v>8.33211945947386E-4</c:v>
                </c:pt>
                <c:pt idx="8244">
                  <c:v>9.4240988312815389E-4</c:v>
                </c:pt>
                <c:pt idx="8254">
                  <c:v>6.5727415224623765E-4</c:v>
                </c:pt>
                <c:pt idx="8255">
                  <c:v>5.5819514351233054E-4</c:v>
                </c:pt>
                <c:pt idx="8264">
                  <c:v>4.3106686474937364E-4</c:v>
                </c:pt>
                <c:pt idx="8265">
                  <c:v>1.7942057831737467E-3</c:v>
                </c:pt>
                <c:pt idx="8266">
                  <c:v>8.2836937811047384E-4</c:v>
                </c:pt>
                <c:pt idx="8267">
                  <c:v>8.890032895246295E-4</c:v>
                </c:pt>
                <c:pt idx="8269">
                  <c:v>4.0342538604605949E-4</c:v>
                </c:pt>
                <c:pt idx="8271">
                  <c:v>1.1986234291833024E-3</c:v>
                </c:pt>
                <c:pt idx="8272">
                  <c:v>1.5680137065163192E-3</c:v>
                </c:pt>
                <c:pt idx="8273">
                  <c:v>6.4952748523894441E-4</c:v>
                </c:pt>
                <c:pt idx="8274">
                  <c:v>9.8838979802173214E-4</c:v>
                </c:pt>
                <c:pt idx="8275">
                  <c:v>2.0439467407886457E-3</c:v>
                </c:pt>
                <c:pt idx="8277">
                  <c:v>2.2740165990907026E-3</c:v>
                </c:pt>
                <c:pt idx="8279">
                  <c:v>3.2704475179873671E-3</c:v>
                </c:pt>
                <c:pt idx="8280">
                  <c:v>8.5632557374568932E-4</c:v>
                </c:pt>
                <c:pt idx="8281">
                  <c:v>5.9155083238755964E-4</c:v>
                </c:pt>
                <c:pt idx="8283">
                  <c:v>4.4217227513622598E-4</c:v>
                </c:pt>
                <c:pt idx="8284">
                  <c:v>1.0684765959679975E-3</c:v>
                </c:pt>
                <c:pt idx="8292">
                  <c:v>2.7202144360320604E-4</c:v>
                </c:pt>
                <c:pt idx="8293">
                  <c:v>7.4762586370745758E-4</c:v>
                </c:pt>
                <c:pt idx="8301">
                  <c:v>5.4516146028610899E-4</c:v>
                </c:pt>
                <c:pt idx="8307">
                  <c:v>1.4462514111684357E-2</c:v>
                </c:pt>
                <c:pt idx="8312">
                  <c:v>5.3387960928886462E-3</c:v>
                </c:pt>
                <c:pt idx="8313">
                  <c:v>1.4322971756136134E-3</c:v>
                </c:pt>
                <c:pt idx="8314">
                  <c:v>9.8063164076915305E-3</c:v>
                </c:pt>
                <c:pt idx="8315">
                  <c:v>4.3274022164951362E-3</c:v>
                </c:pt>
                <c:pt idx="8316">
                  <c:v>1.3689346293060138E-2</c:v>
                </c:pt>
                <c:pt idx="8317">
                  <c:v>1.7771307046128348E-2</c:v>
                </c:pt>
                <c:pt idx="8318">
                  <c:v>1.8225390892083464E-3</c:v>
                </c:pt>
                <c:pt idx="8319">
                  <c:v>1.3724355509504267E-2</c:v>
                </c:pt>
                <c:pt idx="8320">
                  <c:v>4.8150712552229557E-4</c:v>
                </c:pt>
                <c:pt idx="8322">
                  <c:v>8.4067201734541329E-4</c:v>
                </c:pt>
                <c:pt idx="8323">
                  <c:v>3.328632695123508E-3</c:v>
                </c:pt>
                <c:pt idx="8328">
                  <c:v>5.4945878622241807E-4</c:v>
                </c:pt>
                <c:pt idx="8329">
                  <c:v>5.6373506123073109E-4</c:v>
                </c:pt>
                <c:pt idx="8330">
                  <c:v>2.3280325603068468E-3</c:v>
                </c:pt>
                <c:pt idx="8331">
                  <c:v>4.458379620752944E-3</c:v>
                </c:pt>
                <c:pt idx="8334">
                  <c:v>2.2206366678708444E-3</c:v>
                </c:pt>
                <c:pt idx="8335">
                  <c:v>2.7500313661964169E-3</c:v>
                </c:pt>
                <c:pt idx="8336">
                  <c:v>1.2429526198539458E-3</c:v>
                </c:pt>
                <c:pt idx="8337">
                  <c:v>2.2479428502712516E-3</c:v>
                </c:pt>
                <c:pt idx="8339">
                  <c:v>1.7876771104483244E-3</c:v>
                </c:pt>
                <c:pt idx="8340">
                  <c:v>7.0695085683024404E-4</c:v>
                </c:pt>
                <c:pt idx="8343">
                  <c:v>4.5690085637145264E-4</c:v>
                </c:pt>
                <c:pt idx="8348">
                  <c:v>2.8056074469150389E-4</c:v>
                </c:pt>
                <c:pt idx="8355">
                  <c:v>5.9702255487005503E-3</c:v>
                </c:pt>
                <c:pt idx="8356">
                  <c:v>9.3925146321272176E-4</c:v>
                </c:pt>
                <c:pt idx="8357">
                  <c:v>5.0516980198309523E-3</c:v>
                </c:pt>
                <c:pt idx="8359">
                  <c:v>1.0666567643238608E-2</c:v>
                </c:pt>
                <c:pt idx="8361">
                  <c:v>5.7049472883675424E-4</c:v>
                </c:pt>
                <c:pt idx="8364">
                  <c:v>2.7057736633287286E-3</c:v>
                </c:pt>
                <c:pt idx="8369">
                  <c:v>8.3904773090768651E-3</c:v>
                </c:pt>
                <c:pt idx="8373">
                  <c:v>1.2769799060740226E-3</c:v>
                </c:pt>
                <c:pt idx="8374">
                  <c:v>2.7029728081238162E-3</c:v>
                </c:pt>
                <c:pt idx="8376">
                  <c:v>4.7503416826425658E-4</c:v>
                </c:pt>
                <c:pt idx="8377">
                  <c:v>8.2206643468883385E-4</c:v>
                </c:pt>
                <c:pt idx="8379">
                  <c:v>4.3238416032629728E-4</c:v>
                </c:pt>
                <c:pt idx="8380">
                  <c:v>1.1290277349126165E-2</c:v>
                </c:pt>
                <c:pt idx="8383">
                  <c:v>2.7804935257146222E-3</c:v>
                </c:pt>
                <c:pt idx="8384">
                  <c:v>5.3258226311569859E-4</c:v>
                </c:pt>
                <c:pt idx="8387">
                  <c:v>1.6696588278565644E-3</c:v>
                </c:pt>
                <c:pt idx="8388">
                  <c:v>2.2316179942265899E-3</c:v>
                </c:pt>
                <c:pt idx="8390">
                  <c:v>4.3927987803327583E-3</c:v>
                </c:pt>
                <c:pt idx="8392">
                  <c:v>3.2268677435609034E-3</c:v>
                </c:pt>
                <c:pt idx="8393">
                  <c:v>2.1060196650922016E-3</c:v>
                </c:pt>
                <c:pt idx="8394">
                  <c:v>1.6651319128473637E-3</c:v>
                </c:pt>
                <c:pt idx="8395">
                  <c:v>8.9535254397353568E-4</c:v>
                </c:pt>
                <c:pt idx="8397">
                  <c:v>1.1451224397266944E-3</c:v>
                </c:pt>
                <c:pt idx="8398">
                  <c:v>1.6989637008315481E-3</c:v>
                </c:pt>
                <c:pt idx="8399">
                  <c:v>2.3134135365608698E-3</c:v>
                </c:pt>
                <c:pt idx="8413">
                  <c:v>8.2328958042902282E-4</c:v>
                </c:pt>
                <c:pt idx="8415">
                  <c:v>1.021644701647832E-3</c:v>
                </c:pt>
                <c:pt idx="8416">
                  <c:v>1.9690389723554373E-3</c:v>
                </c:pt>
                <c:pt idx="8421">
                  <c:v>8.4475378731218298E-3</c:v>
                </c:pt>
                <c:pt idx="8428">
                  <c:v>7.9452024295530183E-3</c:v>
                </c:pt>
                <c:pt idx="8436">
                  <c:v>1.0640148682623681E-3</c:v>
                </c:pt>
                <c:pt idx="8438">
                  <c:v>6.5157480601003121E-4</c:v>
                </c:pt>
                <c:pt idx="8445">
                  <c:v>1.3679873831698133E-2</c:v>
                </c:pt>
                <c:pt idx="8450">
                  <c:v>7.8251921463774916E-3</c:v>
                </c:pt>
                <c:pt idx="8452">
                  <c:v>4.5511792635279007E-3</c:v>
                </c:pt>
                <c:pt idx="8453">
                  <c:v>1.8082997737117067E-3</c:v>
                </c:pt>
                <c:pt idx="8454">
                  <c:v>5.0526685034724432E-4</c:v>
                </c:pt>
                <c:pt idx="8455">
                  <c:v>2.9275607316600026E-3</c:v>
                </c:pt>
                <c:pt idx="8459">
                  <c:v>5.4245794320712686E-4</c:v>
                </c:pt>
                <c:pt idx="8460">
                  <c:v>1.3578055502443667E-3</c:v>
                </c:pt>
                <c:pt idx="8463">
                  <c:v>1.6620390779963907E-3</c:v>
                </c:pt>
                <c:pt idx="8464">
                  <c:v>2.6807627067928774E-3</c:v>
                </c:pt>
                <c:pt idx="8467">
                  <c:v>1.4193654134464595E-3</c:v>
                </c:pt>
                <c:pt idx="8471">
                  <c:v>9.3618774512028416E-4</c:v>
                </c:pt>
                <c:pt idx="8480">
                  <c:v>3.4431966675274937E-3</c:v>
                </c:pt>
                <c:pt idx="8481">
                  <c:v>4.3024076533310935E-3</c:v>
                </c:pt>
                <c:pt idx="8482">
                  <c:v>1.972853052717943E-3</c:v>
                </c:pt>
                <c:pt idx="8483">
                  <c:v>6.0425432968033016E-4</c:v>
                </c:pt>
                <c:pt idx="8488">
                  <c:v>2.3957364813026348E-3</c:v>
                </c:pt>
                <c:pt idx="8489">
                  <c:v>1.603432773794482E-3</c:v>
                </c:pt>
                <c:pt idx="8490">
                  <c:v>1.3245612410332636E-3</c:v>
                </c:pt>
                <c:pt idx="8491">
                  <c:v>3.5493463349954208E-3</c:v>
                </c:pt>
                <c:pt idx="8492">
                  <c:v>3.1972035204996022E-3</c:v>
                </c:pt>
                <c:pt idx="8493">
                  <c:v>3.2867207676578981E-3</c:v>
                </c:pt>
                <c:pt idx="8494">
                  <c:v>2.477082099427123E-3</c:v>
                </c:pt>
                <c:pt idx="8495">
                  <c:v>1.3779221574634127E-3</c:v>
                </c:pt>
                <c:pt idx="8496">
                  <c:v>4.5884117565979307E-3</c:v>
                </c:pt>
                <c:pt idx="8497">
                  <c:v>1.3981033111031013E-3</c:v>
                </c:pt>
                <c:pt idx="8498">
                  <c:v>4.3424510936515143E-3</c:v>
                </c:pt>
                <c:pt idx="8499">
                  <c:v>6.345962047245603E-4</c:v>
                </c:pt>
                <c:pt idx="8501">
                  <c:v>1.2479953232315704E-3</c:v>
                </c:pt>
                <c:pt idx="8503">
                  <c:v>6.5618931094371105E-3</c:v>
                </c:pt>
                <c:pt idx="8504">
                  <c:v>3.3618124926456843E-3</c:v>
                </c:pt>
                <c:pt idx="8505">
                  <c:v>8.0157660909040086E-4</c:v>
                </c:pt>
                <c:pt idx="8506">
                  <c:v>9.5191932550242608E-4</c:v>
                </c:pt>
                <c:pt idx="8507">
                  <c:v>1.571265108207666E-3</c:v>
                </c:pt>
                <c:pt idx="8509">
                  <c:v>1.2606220439797453E-2</c:v>
                </c:pt>
                <c:pt idx="8515">
                  <c:v>1.4628786286664183E-3</c:v>
                </c:pt>
                <c:pt idx="8518">
                  <c:v>1.95240779990689E-3</c:v>
                </c:pt>
                <c:pt idx="8519">
                  <c:v>1.2972185324407314E-3</c:v>
                </c:pt>
                <c:pt idx="8520">
                  <c:v>5.3668770953055149E-4</c:v>
                </c:pt>
                <c:pt idx="8521">
                  <c:v>1.5692262173211723E-3</c:v>
                </c:pt>
                <c:pt idx="8522">
                  <c:v>3.1518343711703701E-3</c:v>
                </c:pt>
                <c:pt idx="8525">
                  <c:v>8.9636928695819304E-4</c:v>
                </c:pt>
                <c:pt idx="8526">
                  <c:v>1.4711726096935341E-3</c:v>
                </c:pt>
                <c:pt idx="8528">
                  <c:v>1.4409660863842683E-3</c:v>
                </c:pt>
                <c:pt idx="8529">
                  <c:v>1.9024274582231113E-3</c:v>
                </c:pt>
                <c:pt idx="8533">
                  <c:v>9.2604099222429865E-4</c:v>
                </c:pt>
                <c:pt idx="8538">
                  <c:v>3.0002015532911673E-3</c:v>
                </c:pt>
                <c:pt idx="8539">
                  <c:v>1.8503581648402407E-3</c:v>
                </c:pt>
                <c:pt idx="8540">
                  <c:v>9.185444911800609E-4</c:v>
                </c:pt>
                <c:pt idx="8541">
                  <c:v>1.0659817602934561E-3</c:v>
                </c:pt>
                <c:pt idx="8544">
                  <c:v>4.5891319981973657E-3</c:v>
                </c:pt>
                <c:pt idx="8546">
                  <c:v>7.5997179338505817E-3</c:v>
                </c:pt>
                <c:pt idx="8548">
                  <c:v>1.1196630569932197E-3</c:v>
                </c:pt>
                <c:pt idx="8549">
                  <c:v>4.0803191930576608E-3</c:v>
                </c:pt>
                <c:pt idx="8550">
                  <c:v>4.5109329750780908E-3</c:v>
                </c:pt>
                <c:pt idx="8551">
                  <c:v>5.2359372707686588E-4</c:v>
                </c:pt>
                <c:pt idx="8552">
                  <c:v>1.9738936133930126E-3</c:v>
                </c:pt>
                <c:pt idx="8553">
                  <c:v>3.3319354534513792E-3</c:v>
                </c:pt>
                <c:pt idx="8555">
                  <c:v>1.4030032092256332E-3</c:v>
                </c:pt>
                <c:pt idx="8558">
                  <c:v>2.0449958843332659E-3</c:v>
                </c:pt>
                <c:pt idx="8559">
                  <c:v>2.4600093338333689E-3</c:v>
                </c:pt>
                <c:pt idx="8563">
                  <c:v>9.1556230331931083E-4</c:v>
                </c:pt>
                <c:pt idx="8565">
                  <c:v>1.4307131859096799E-3</c:v>
                </c:pt>
                <c:pt idx="8569">
                  <c:v>6.8528179630895632E-4</c:v>
                </c:pt>
                <c:pt idx="8574">
                  <c:v>4.2317911005323246E-4</c:v>
                </c:pt>
                <c:pt idx="8575">
                  <c:v>3.4134718115661376E-3</c:v>
                </c:pt>
                <c:pt idx="8576">
                  <c:v>1.5253117134630886E-3</c:v>
                </c:pt>
                <c:pt idx="8582">
                  <c:v>1.970644465955683E-3</c:v>
                </c:pt>
                <c:pt idx="8587">
                  <c:v>5.1764897345401182E-3</c:v>
                </c:pt>
                <c:pt idx="8589">
                  <c:v>1.8426225970983013E-3</c:v>
                </c:pt>
                <c:pt idx="8596">
                  <c:v>3.8456235699637037E-3</c:v>
                </c:pt>
                <c:pt idx="8599">
                  <c:v>3.1193699842307788E-3</c:v>
                </c:pt>
                <c:pt idx="8600">
                  <c:v>2.4033396306411014E-3</c:v>
                </c:pt>
                <c:pt idx="8611">
                  <c:v>1.3786197420734418E-2</c:v>
                </c:pt>
                <c:pt idx="8613">
                  <c:v>2.0115875153775883E-2</c:v>
                </c:pt>
                <c:pt idx="8614">
                  <c:v>1.5669827139339211E-2</c:v>
                </c:pt>
                <c:pt idx="8615">
                  <c:v>5.6869196684062491E-3</c:v>
                </c:pt>
                <c:pt idx="8616">
                  <c:v>4.0569015472270431E-2</c:v>
                </c:pt>
                <c:pt idx="8618">
                  <c:v>4.0053706917594946E-3</c:v>
                </c:pt>
                <c:pt idx="8620">
                  <c:v>1.9695807164824145E-3</c:v>
                </c:pt>
                <c:pt idx="8621">
                  <c:v>7.6096411682821559E-3</c:v>
                </c:pt>
                <c:pt idx="8624">
                  <c:v>2.5058615997328752E-3</c:v>
                </c:pt>
                <c:pt idx="8627">
                  <c:v>2.5796619199870566E-3</c:v>
                </c:pt>
                <c:pt idx="8628">
                  <c:v>2.4114622337848648E-3</c:v>
                </c:pt>
                <c:pt idx="8630">
                  <c:v>5.7940374081419796E-3</c:v>
                </c:pt>
                <c:pt idx="8631">
                  <c:v>3.0534118680220526E-4</c:v>
                </c:pt>
                <c:pt idx="8632">
                  <c:v>9.2173609642693614E-4</c:v>
                </c:pt>
                <c:pt idx="8633">
                  <c:v>1.3480785004136317E-3</c:v>
                </c:pt>
                <c:pt idx="8634">
                  <c:v>3.4203871661740892E-3</c:v>
                </c:pt>
                <c:pt idx="8636">
                  <c:v>3.9004099059496275E-4</c:v>
                </c:pt>
                <c:pt idx="8642">
                  <c:v>2.0039333657334937E-3</c:v>
                </c:pt>
                <c:pt idx="8643">
                  <c:v>4.4149383564255385E-4</c:v>
                </c:pt>
                <c:pt idx="8644">
                  <c:v>2.9582242309586235E-3</c:v>
                </c:pt>
                <c:pt idx="8645">
                  <c:v>3.3937326996897094E-3</c:v>
                </c:pt>
                <c:pt idx="8646">
                  <c:v>2.4349807881622267E-3</c:v>
                </c:pt>
                <c:pt idx="8647">
                  <c:v>1.0171935352793705E-3</c:v>
                </c:pt>
                <c:pt idx="8648">
                  <c:v>5.5242619478535213E-3</c:v>
                </c:pt>
                <c:pt idx="8650">
                  <c:v>1.4664266318034163E-3</c:v>
                </c:pt>
                <c:pt idx="8652">
                  <c:v>1.7421712299456469E-2</c:v>
                </c:pt>
                <c:pt idx="8657">
                  <c:v>9.2737998272198851E-4</c:v>
                </c:pt>
                <c:pt idx="8658">
                  <c:v>4.8422246213634746E-3</c:v>
                </c:pt>
                <c:pt idx="8661">
                  <c:v>7.969619245441123E-3</c:v>
                </c:pt>
                <c:pt idx="8662">
                  <c:v>1.5928867351228857E-3</c:v>
                </c:pt>
                <c:pt idx="8664">
                  <c:v>1.8534024348234115E-2</c:v>
                </c:pt>
                <c:pt idx="8667">
                  <c:v>9.3023852896758682E-3</c:v>
                </c:pt>
                <c:pt idx="8668">
                  <c:v>9.7193603023688999E-4</c:v>
                </c:pt>
                <c:pt idx="8669">
                  <c:v>7.4629563486498162E-3</c:v>
                </c:pt>
                <c:pt idx="8670">
                  <c:v>5.1761861991546703E-3</c:v>
                </c:pt>
                <c:pt idx="8671">
                  <c:v>2.6824225902665243E-3</c:v>
                </c:pt>
                <c:pt idx="8672">
                  <c:v>5.4666491110087652E-3</c:v>
                </c:pt>
                <c:pt idx="8673">
                  <c:v>4.1260443954406461E-3</c:v>
                </c:pt>
                <c:pt idx="8675">
                  <c:v>5.1907239543972803E-3</c:v>
                </c:pt>
                <c:pt idx="8676">
                  <c:v>8.1305076862853739E-4</c:v>
                </c:pt>
                <c:pt idx="8677">
                  <c:v>6.5839171777527716E-3</c:v>
                </c:pt>
                <c:pt idx="8678">
                  <c:v>1.0755637317607245E-2</c:v>
                </c:pt>
                <c:pt idx="8680">
                  <c:v>1.1470778752518827E-3</c:v>
                </c:pt>
                <c:pt idx="8681">
                  <c:v>4.6200855768208067E-3</c:v>
                </c:pt>
                <c:pt idx="8682">
                  <c:v>1.2412470631762637E-2</c:v>
                </c:pt>
                <c:pt idx="8683">
                  <c:v>1.5288752504445178E-2</c:v>
                </c:pt>
                <c:pt idx="8684">
                  <c:v>9.6272520837891971E-3</c:v>
                </c:pt>
                <c:pt idx="8686">
                  <c:v>8.0603027738311676E-3</c:v>
                </c:pt>
                <c:pt idx="8687">
                  <c:v>7.765345602227104E-4</c:v>
                </c:pt>
                <c:pt idx="8688">
                  <c:v>2.4087863830016426E-3</c:v>
                </c:pt>
                <c:pt idx="8689">
                  <c:v>8.146382761595336E-3</c:v>
                </c:pt>
                <c:pt idx="8692">
                  <c:v>1.9240119956307897E-2</c:v>
                </c:pt>
                <c:pt idx="8694">
                  <c:v>3.3785986479518862E-3</c:v>
                </c:pt>
                <c:pt idx="8697">
                  <c:v>3.3766463570428332E-4</c:v>
                </c:pt>
                <c:pt idx="8699">
                  <c:v>9.1402940769664198E-4</c:v>
                </c:pt>
                <c:pt idx="8700">
                  <c:v>1.721178149912261E-2</c:v>
                </c:pt>
                <c:pt idx="8701">
                  <c:v>6.9336301313525786E-3</c:v>
                </c:pt>
                <c:pt idx="8702">
                  <c:v>2.6868783523857874E-3</c:v>
                </c:pt>
                <c:pt idx="8704">
                  <c:v>1.063935895277603E-2</c:v>
                </c:pt>
                <c:pt idx="8705">
                  <c:v>1.1239731418749262E-3</c:v>
                </c:pt>
                <c:pt idx="8706">
                  <c:v>6.5471853870805374E-3</c:v>
                </c:pt>
                <c:pt idx="8707">
                  <c:v>9.737243947773852E-3</c:v>
                </c:pt>
                <c:pt idx="8709">
                  <c:v>1.7236306618436788E-2</c:v>
                </c:pt>
                <c:pt idx="8710">
                  <c:v>2.6130830434226262E-3</c:v>
                </c:pt>
                <c:pt idx="8711">
                  <c:v>1.7130475753426067E-2</c:v>
                </c:pt>
                <c:pt idx="8712">
                  <c:v>2.5024808736554389E-3</c:v>
                </c:pt>
                <c:pt idx="8713">
                  <c:v>4.1917615644771191E-3</c:v>
                </c:pt>
                <c:pt idx="8714">
                  <c:v>3.2428168702055226E-3</c:v>
                </c:pt>
                <c:pt idx="8716">
                  <c:v>4.0530208312482323E-2</c:v>
                </c:pt>
                <c:pt idx="8720">
                  <c:v>7.0721159182106277E-3</c:v>
                </c:pt>
                <c:pt idx="8722">
                  <c:v>1.6431909873075245E-3</c:v>
                </c:pt>
                <c:pt idx="8724">
                  <c:v>2.9546824588575693E-3</c:v>
                </c:pt>
                <c:pt idx="8726">
                  <c:v>2.6816393304421155E-3</c:v>
                </c:pt>
                <c:pt idx="8727">
                  <c:v>2.3715561871867977E-3</c:v>
                </c:pt>
                <c:pt idx="8728">
                  <c:v>9.271245261256526E-3</c:v>
                </c:pt>
                <c:pt idx="8729">
                  <c:v>7.3249593065545498E-3</c:v>
                </c:pt>
                <c:pt idx="8730">
                  <c:v>1.0183458121854706E-2</c:v>
                </c:pt>
                <c:pt idx="8732">
                  <c:v>3.0259327762348267E-4</c:v>
                </c:pt>
                <c:pt idx="8733">
                  <c:v>2.1529594481251666E-3</c:v>
                </c:pt>
                <c:pt idx="8734">
                  <c:v>2.1158587544897406E-3</c:v>
                </c:pt>
                <c:pt idx="8735">
                  <c:v>2.3260967816947096E-4</c:v>
                </c:pt>
                <c:pt idx="8736">
                  <c:v>4.4239265534166299E-4</c:v>
                </c:pt>
                <c:pt idx="8737">
                  <c:v>3.2574820528207507E-3</c:v>
                </c:pt>
                <c:pt idx="8738">
                  <c:v>5.5162795579035079E-3</c:v>
                </c:pt>
                <c:pt idx="8739">
                  <c:v>2.5739072361976594E-3</c:v>
                </c:pt>
                <c:pt idx="8740">
                  <c:v>1.1984938064352028E-2</c:v>
                </c:pt>
                <c:pt idx="8742">
                  <c:v>7.6267036119395211E-3</c:v>
                </c:pt>
                <c:pt idx="8744">
                  <c:v>1.3720240664024451E-3</c:v>
                </c:pt>
                <c:pt idx="8748">
                  <c:v>1.8870375751171603E-3</c:v>
                </c:pt>
                <c:pt idx="8750">
                  <c:v>7.6941001026355573E-4</c:v>
                </c:pt>
                <c:pt idx="8752">
                  <c:v>1.2261132878037021E-3</c:v>
                </c:pt>
                <c:pt idx="8756">
                  <c:v>1.4050132711306978E-3</c:v>
                </c:pt>
                <c:pt idx="8764">
                  <c:v>1.898816530306012E-3</c:v>
                </c:pt>
                <c:pt idx="8766">
                  <c:v>2.1373067674603911E-3</c:v>
                </c:pt>
                <c:pt idx="8767">
                  <c:v>9.7672348276227144E-4</c:v>
                </c:pt>
                <c:pt idx="8770">
                  <c:v>1.1735340360196794E-3</c:v>
                </c:pt>
                <c:pt idx="8771">
                  <c:v>1.9518179651654736E-3</c:v>
                </c:pt>
                <c:pt idx="8773">
                  <c:v>1.3317119067649656E-3</c:v>
                </c:pt>
                <c:pt idx="8777">
                  <c:v>1.2809183168974599E-3</c:v>
                </c:pt>
                <c:pt idx="8778">
                  <c:v>1.2840950362945657E-3</c:v>
                </c:pt>
                <c:pt idx="8779">
                  <c:v>1.8725263449852264E-3</c:v>
                </c:pt>
                <c:pt idx="8780">
                  <c:v>3.1642690058260499E-4</c:v>
                </c:pt>
                <c:pt idx="8789">
                  <c:v>7.9134437647000332E-4</c:v>
                </c:pt>
                <c:pt idx="8790">
                  <c:v>4.3338059848593071E-4</c:v>
                </c:pt>
                <c:pt idx="8791">
                  <c:v>1.4170821104851777E-3</c:v>
                </c:pt>
                <c:pt idx="8793">
                  <c:v>2.8905771872889349E-3</c:v>
                </c:pt>
                <c:pt idx="8794">
                  <c:v>1.0324029746961243E-3</c:v>
                </c:pt>
                <c:pt idx="8795">
                  <c:v>2.31108777407198E-3</c:v>
                </c:pt>
                <c:pt idx="8796">
                  <c:v>7.9138160515250869E-4</c:v>
                </c:pt>
                <c:pt idx="8797">
                  <c:v>7.5310882537452115E-3</c:v>
                </c:pt>
                <c:pt idx="8798">
                  <c:v>3.9642714666934392E-3</c:v>
                </c:pt>
                <c:pt idx="8800">
                  <c:v>2.5525136614767243E-3</c:v>
                </c:pt>
                <c:pt idx="8801">
                  <c:v>8.5122573420795041E-3</c:v>
                </c:pt>
                <c:pt idx="8802">
                  <c:v>2.6136338190372041E-3</c:v>
                </c:pt>
                <c:pt idx="8805">
                  <c:v>2.1676380181645349E-3</c:v>
                </c:pt>
                <c:pt idx="8806">
                  <c:v>4.9008649899401156E-3</c:v>
                </c:pt>
                <c:pt idx="8807">
                  <c:v>2.5993621980793633E-3</c:v>
                </c:pt>
                <c:pt idx="8808">
                  <c:v>6.9063650961169302E-4</c:v>
                </c:pt>
                <c:pt idx="8809">
                  <c:v>1.8412113927393204E-3</c:v>
                </c:pt>
                <c:pt idx="8810">
                  <c:v>6.3848664049922328E-4</c:v>
                </c:pt>
                <c:pt idx="8817">
                  <c:v>2.8465019830705373E-3</c:v>
                </c:pt>
                <c:pt idx="8820">
                  <c:v>3.5101280806470341E-3</c:v>
                </c:pt>
                <c:pt idx="8821">
                  <c:v>1.6657425857937878E-3</c:v>
                </c:pt>
                <c:pt idx="8822">
                  <c:v>2.2517757486103991E-3</c:v>
                </c:pt>
                <c:pt idx="8823">
                  <c:v>1.8922757767306758E-3</c:v>
                </c:pt>
                <c:pt idx="8827">
                  <c:v>4.2635474730917857E-3</c:v>
                </c:pt>
                <c:pt idx="8830">
                  <c:v>6.6427878399600631E-3</c:v>
                </c:pt>
                <c:pt idx="8831">
                  <c:v>2.5202454140694224E-3</c:v>
                </c:pt>
                <c:pt idx="8832">
                  <c:v>1.486229002132546E-3</c:v>
                </c:pt>
                <c:pt idx="8839">
                  <c:v>1.1242205632051633E-3</c:v>
                </c:pt>
                <c:pt idx="8841">
                  <c:v>7.4007396722383146E-4</c:v>
                </c:pt>
                <c:pt idx="8842">
                  <c:v>1.1371612249620761E-3</c:v>
                </c:pt>
                <c:pt idx="8847">
                  <c:v>8.7151496303669812E-4</c:v>
                </c:pt>
                <c:pt idx="8849">
                  <c:v>1.2963049625109486E-3</c:v>
                </c:pt>
                <c:pt idx="8852">
                  <c:v>1.2441876946995127E-3</c:v>
                </c:pt>
                <c:pt idx="8861">
                  <c:v>2.2748250675282142E-3</c:v>
                </c:pt>
                <c:pt idx="8862">
                  <c:v>8.7306215150636819E-3</c:v>
                </c:pt>
                <c:pt idx="8876">
                  <c:v>2.6486157442881499E-2</c:v>
                </c:pt>
                <c:pt idx="8877">
                  <c:v>3.6457645665125492E-3</c:v>
                </c:pt>
                <c:pt idx="8878">
                  <c:v>2.3087335226417385E-2</c:v>
                </c:pt>
                <c:pt idx="8885">
                  <c:v>3.0023865985628899E-3</c:v>
                </c:pt>
                <c:pt idx="8887">
                  <c:v>1.3860043688573227E-4</c:v>
                </c:pt>
                <c:pt idx="8888">
                  <c:v>3.138719144481327E-3</c:v>
                </c:pt>
                <c:pt idx="8889">
                  <c:v>2.0478467792636556E-3</c:v>
                </c:pt>
                <c:pt idx="8890">
                  <c:v>4.4525259664467836E-4</c:v>
                </c:pt>
                <c:pt idx="8891">
                  <c:v>1.1943145487480265E-3</c:v>
                </c:pt>
                <c:pt idx="8893">
                  <c:v>1.5827365934033672E-3</c:v>
                </c:pt>
                <c:pt idx="8894">
                  <c:v>1.1036940472658851E-3</c:v>
                </c:pt>
                <c:pt idx="8896">
                  <c:v>2.9232337101031604E-4</c:v>
                </c:pt>
                <c:pt idx="8898">
                  <c:v>6.5616489057526456E-4</c:v>
                </c:pt>
                <c:pt idx="8900">
                  <c:v>1.4894692582495806E-3</c:v>
                </c:pt>
                <c:pt idx="8902">
                  <c:v>7.4598085037161496E-4</c:v>
                </c:pt>
                <c:pt idx="8903">
                  <c:v>2.0387146726314753E-3</c:v>
                </c:pt>
                <c:pt idx="8904">
                  <c:v>2.3322208919039343E-3</c:v>
                </c:pt>
                <c:pt idx="8905">
                  <c:v>9.8691599593967892E-4</c:v>
                </c:pt>
                <c:pt idx="8908">
                  <c:v>1.9367887726248396E-3</c:v>
                </c:pt>
                <c:pt idx="8909">
                  <c:v>1.442715957263404E-3</c:v>
                </c:pt>
                <c:pt idx="8910">
                  <c:v>1.8417062965937756E-3</c:v>
                </c:pt>
                <c:pt idx="8912">
                  <c:v>1.685067329645234E-3</c:v>
                </c:pt>
                <c:pt idx="8913">
                  <c:v>6.3824506960316737E-4</c:v>
                </c:pt>
                <c:pt idx="8925">
                  <c:v>1.4275291058687865E-3</c:v>
                </c:pt>
                <c:pt idx="8926">
                  <c:v>2.9235877255626812E-3</c:v>
                </c:pt>
                <c:pt idx="8927">
                  <c:v>7.9208672729001251E-4</c:v>
                </c:pt>
                <c:pt idx="8929">
                  <c:v>1.2436126267276854E-3</c:v>
                </c:pt>
                <c:pt idx="8934">
                  <c:v>2.0763638388376659E-3</c:v>
                </c:pt>
                <c:pt idx="8937">
                  <c:v>3.5471490302535128E-4</c:v>
                </c:pt>
                <c:pt idx="8938">
                  <c:v>4.2887945358596914E-4</c:v>
                </c:pt>
                <c:pt idx="8949">
                  <c:v>4.1292034835282241E-3</c:v>
                </c:pt>
                <c:pt idx="8960">
                  <c:v>2.8070150739068541E-4</c:v>
                </c:pt>
                <c:pt idx="8963">
                  <c:v>2.4173388308728768E-3</c:v>
                </c:pt>
                <c:pt idx="8970">
                  <c:v>6.5181337224018889E-3</c:v>
                </c:pt>
                <c:pt idx="8971">
                  <c:v>7.4044947268697547E-3</c:v>
                </c:pt>
                <c:pt idx="8972">
                  <c:v>1.193245906071589E-2</c:v>
                </c:pt>
                <c:pt idx="8973">
                  <c:v>2.327582758485029E-3</c:v>
                </c:pt>
                <c:pt idx="8974">
                  <c:v>1.1934922194599602E-3</c:v>
                </c:pt>
                <c:pt idx="8975">
                  <c:v>2.189223256160625E-3</c:v>
                </c:pt>
                <c:pt idx="8976">
                  <c:v>8.5720984184648463E-3</c:v>
                </c:pt>
                <c:pt idx="8979">
                  <c:v>1.9896671612700677E-3</c:v>
                </c:pt>
                <c:pt idx="8980">
                  <c:v>8.889049789105437E-4</c:v>
                </c:pt>
                <c:pt idx="8981">
                  <c:v>5.9637383282828624E-4</c:v>
                </c:pt>
                <c:pt idx="8982">
                  <c:v>4.4151007321778703E-3</c:v>
                </c:pt>
                <c:pt idx="8986">
                  <c:v>6.0890025382715658E-3</c:v>
                </c:pt>
                <c:pt idx="8987">
                  <c:v>4.1993900030558914E-3</c:v>
                </c:pt>
                <c:pt idx="8988">
                  <c:v>8.7044968313500122E-3</c:v>
                </c:pt>
                <c:pt idx="8990">
                  <c:v>1.717030268282003E-3</c:v>
                </c:pt>
                <c:pt idx="8991">
                  <c:v>8.3143832068053418E-3</c:v>
                </c:pt>
                <c:pt idx="8992">
                  <c:v>1.6722509528672373E-3</c:v>
                </c:pt>
                <c:pt idx="8999">
                  <c:v>1.0956179432795349E-3</c:v>
                </c:pt>
                <c:pt idx="9003">
                  <c:v>3.3080090560641813E-3</c:v>
                </c:pt>
                <c:pt idx="9004">
                  <c:v>1.0004655238493273E-2</c:v>
                </c:pt>
                <c:pt idx="9006">
                  <c:v>8.0204341878738691E-3</c:v>
                </c:pt>
                <c:pt idx="9007">
                  <c:v>2.6161068398838448E-3</c:v>
                </c:pt>
                <c:pt idx="9008">
                  <c:v>5.8989079510201258E-4</c:v>
                </c:pt>
                <c:pt idx="9009">
                  <c:v>1.3424807419773694E-3</c:v>
                </c:pt>
                <c:pt idx="9010">
                  <c:v>3.6538883356497724E-3</c:v>
                </c:pt>
                <c:pt idx="9013">
                  <c:v>5.1738288183964583E-3</c:v>
                </c:pt>
                <c:pt idx="9014">
                  <c:v>5.7606380962265174E-3</c:v>
                </c:pt>
                <c:pt idx="9015">
                  <c:v>6.5387249385737084E-3</c:v>
                </c:pt>
                <c:pt idx="9019">
                  <c:v>1.1712040933202119E-3</c:v>
                </c:pt>
                <c:pt idx="9021">
                  <c:v>8.3758715094332423E-4</c:v>
                </c:pt>
                <c:pt idx="9023">
                  <c:v>1.5234430352934379E-3</c:v>
                </c:pt>
                <c:pt idx="9026">
                  <c:v>6.9687779868993086E-3</c:v>
                </c:pt>
                <c:pt idx="9027">
                  <c:v>5.9159441356366007E-4</c:v>
                </c:pt>
                <c:pt idx="9031">
                  <c:v>4.1952940863634342E-3</c:v>
                </c:pt>
                <c:pt idx="9033">
                  <c:v>7.82450967304264E-4</c:v>
                </c:pt>
                <c:pt idx="9034">
                  <c:v>3.7005139099089784E-3</c:v>
                </c:pt>
                <c:pt idx="9035">
                  <c:v>2.3202799975900949E-3</c:v>
                </c:pt>
                <c:pt idx="9042">
                  <c:v>9.1301986203399241E-4</c:v>
                </c:pt>
                <c:pt idx="9045">
                  <c:v>9.7200085203045616E-4</c:v>
                </c:pt>
                <c:pt idx="9047">
                  <c:v>1.162702108157194E-3</c:v>
                </c:pt>
                <c:pt idx="9048">
                  <c:v>1.566337912607164E-3</c:v>
                </c:pt>
                <c:pt idx="9049">
                  <c:v>5.4039558856298561E-3</c:v>
                </c:pt>
                <c:pt idx="9050">
                  <c:v>2.2206043673713141E-3</c:v>
                </c:pt>
                <c:pt idx="9052">
                  <c:v>1.9049187942633981E-3</c:v>
                </c:pt>
                <c:pt idx="9053">
                  <c:v>3.2677525300264655E-3</c:v>
                </c:pt>
                <c:pt idx="9055">
                  <c:v>3.3540807453929415E-4</c:v>
                </c:pt>
                <c:pt idx="9056">
                  <c:v>1.6048797989608905E-3</c:v>
                </c:pt>
                <c:pt idx="9057">
                  <c:v>6.6407205782200612E-4</c:v>
                </c:pt>
                <c:pt idx="9060">
                  <c:v>1.2630764393627177E-2</c:v>
                </c:pt>
                <c:pt idx="9062">
                  <c:v>5.3815848871255248E-4</c:v>
                </c:pt>
                <c:pt idx="9063">
                  <c:v>1.6519084455801239E-3</c:v>
                </c:pt>
                <c:pt idx="9065">
                  <c:v>4.6822603667780676E-4</c:v>
                </c:pt>
                <c:pt idx="9067">
                  <c:v>1.0444980034213188E-3</c:v>
                </c:pt>
                <c:pt idx="9070">
                  <c:v>1.6777983428670964E-3</c:v>
                </c:pt>
                <c:pt idx="9072">
                  <c:v>3.9547501477248392E-3</c:v>
                </c:pt>
                <c:pt idx="9075">
                  <c:v>2.2516130255408741E-3</c:v>
                </c:pt>
                <c:pt idx="9077">
                  <c:v>6.7970852323907477E-3</c:v>
                </c:pt>
                <c:pt idx="9078">
                  <c:v>1.8208525000190805E-2</c:v>
                </c:pt>
                <c:pt idx="9079">
                  <c:v>1.9150466010061649E-3</c:v>
                </c:pt>
                <c:pt idx="9080">
                  <c:v>2.0475326127468208E-2</c:v>
                </c:pt>
                <c:pt idx="9081">
                  <c:v>1.6659336340694136E-2</c:v>
                </c:pt>
                <c:pt idx="9082">
                  <c:v>4.5337999871980254E-3</c:v>
                </c:pt>
                <c:pt idx="9083">
                  <c:v>3.1234993029144557E-3</c:v>
                </c:pt>
                <c:pt idx="9085">
                  <c:v>2.8047482007029926E-3</c:v>
                </c:pt>
                <c:pt idx="9086">
                  <c:v>1.2572839942550837E-3</c:v>
                </c:pt>
                <c:pt idx="9087">
                  <c:v>7.2069915925200546E-4</c:v>
                </c:pt>
                <c:pt idx="9090">
                  <c:v>4.0814582743910151E-4</c:v>
                </c:pt>
                <c:pt idx="9093">
                  <c:v>4.5644322626804245E-4</c:v>
                </c:pt>
                <c:pt idx="9095">
                  <c:v>6.8096050548590019E-4</c:v>
                </c:pt>
                <c:pt idx="9096">
                  <c:v>6.0956601673922339E-3</c:v>
                </c:pt>
                <c:pt idx="9097">
                  <c:v>4.6975223577679056E-3</c:v>
                </c:pt>
                <c:pt idx="9099">
                  <c:v>4.5545771569983282E-3</c:v>
                </c:pt>
                <c:pt idx="9100">
                  <c:v>9.2643214085409665E-4</c:v>
                </c:pt>
                <c:pt idx="9101">
                  <c:v>1.6106433120496588E-3</c:v>
                </c:pt>
                <c:pt idx="9106">
                  <c:v>1.621080250119513E-3</c:v>
                </c:pt>
                <c:pt idx="9107">
                  <c:v>6.4238015325618859E-3</c:v>
                </c:pt>
                <c:pt idx="9108">
                  <c:v>5.5598473449249312E-3</c:v>
                </c:pt>
                <c:pt idx="9109">
                  <c:v>2.475650580319773E-3</c:v>
                </c:pt>
                <c:pt idx="9110">
                  <c:v>1.6103484682771204E-3</c:v>
                </c:pt>
                <c:pt idx="9114">
                  <c:v>7.1571168261684473E-4</c:v>
                </c:pt>
                <c:pt idx="9116">
                  <c:v>1.8812356234416155E-2</c:v>
                </c:pt>
                <c:pt idx="9119">
                  <c:v>2.8631463461301497E-3</c:v>
                </c:pt>
                <c:pt idx="9121">
                  <c:v>1.4221464732249052E-3</c:v>
                </c:pt>
                <c:pt idx="9122">
                  <c:v>3.5251871391590232E-3</c:v>
                </c:pt>
                <c:pt idx="9123">
                  <c:v>4.7985754083055328E-3</c:v>
                </c:pt>
                <c:pt idx="9126">
                  <c:v>1.0787876398225798E-3</c:v>
                </c:pt>
                <c:pt idx="9128">
                  <c:v>1.0675629259777842E-3</c:v>
                </c:pt>
                <c:pt idx="9131">
                  <c:v>1.045969627741838E-3</c:v>
                </c:pt>
                <c:pt idx="9132">
                  <c:v>5.2648725147221292E-4</c:v>
                </c:pt>
                <c:pt idx="9133">
                  <c:v>1.4903136905561232E-3</c:v>
                </c:pt>
                <c:pt idx="9134">
                  <c:v>5.4127119196795241E-3</c:v>
                </c:pt>
                <c:pt idx="9135">
                  <c:v>1.4739087406844731E-3</c:v>
                </c:pt>
                <c:pt idx="9137">
                  <c:v>8.9601703537387379E-4</c:v>
                </c:pt>
                <c:pt idx="9139">
                  <c:v>4.4240939354983086E-3</c:v>
                </c:pt>
                <c:pt idx="9140">
                  <c:v>1.4118651522800675E-3</c:v>
                </c:pt>
                <c:pt idx="9143">
                  <c:v>2.1665448124715209E-3</c:v>
                </c:pt>
                <c:pt idx="9145">
                  <c:v>4.9140726766023256E-3</c:v>
                </c:pt>
                <c:pt idx="9146">
                  <c:v>2.8812879241722983E-3</c:v>
                </c:pt>
                <c:pt idx="9147">
                  <c:v>1.2504327903742527E-3</c:v>
                </c:pt>
                <c:pt idx="9148">
                  <c:v>2.4758797402078423E-3</c:v>
                </c:pt>
                <c:pt idx="9151">
                  <c:v>1.5117797913103558E-3</c:v>
                </c:pt>
                <c:pt idx="9153">
                  <c:v>9.732980553074015E-4</c:v>
                </c:pt>
                <c:pt idx="9156">
                  <c:v>7.895624705409126E-4</c:v>
                </c:pt>
                <c:pt idx="9157">
                  <c:v>1.9832125357445844E-3</c:v>
                </c:pt>
                <c:pt idx="9159">
                  <c:v>5.8835852092904641E-4</c:v>
                </c:pt>
                <c:pt idx="9160">
                  <c:v>2.4945870607550142E-3</c:v>
                </c:pt>
                <c:pt idx="9161">
                  <c:v>6.9073972136762746E-3</c:v>
                </c:pt>
                <c:pt idx="9162">
                  <c:v>4.5944650587535739E-3</c:v>
                </c:pt>
                <c:pt idx="9164">
                  <c:v>2.8999402768110105E-3</c:v>
                </c:pt>
                <c:pt idx="9165">
                  <c:v>1.7829574071043337E-3</c:v>
                </c:pt>
                <c:pt idx="9167">
                  <c:v>4.3925576082312596E-4</c:v>
                </c:pt>
                <c:pt idx="9168">
                  <c:v>1.2516890987048787E-3</c:v>
                </c:pt>
                <c:pt idx="9169">
                  <c:v>7.0805211780144922E-3</c:v>
                </c:pt>
                <c:pt idx="9170">
                  <c:v>1.4287604495352975E-3</c:v>
                </c:pt>
                <c:pt idx="9171">
                  <c:v>8.2256442181037831E-4</c:v>
                </c:pt>
                <c:pt idx="9172">
                  <c:v>1.4936196898496372E-2</c:v>
                </c:pt>
                <c:pt idx="9173">
                  <c:v>7.3243641818414101E-4</c:v>
                </c:pt>
                <c:pt idx="9174">
                  <c:v>2.3524623993495053E-4</c:v>
                </c:pt>
                <c:pt idx="9175">
                  <c:v>2.1661142053001053E-3</c:v>
                </c:pt>
                <c:pt idx="9176">
                  <c:v>3.2449796904842738E-3</c:v>
                </c:pt>
                <c:pt idx="9177">
                  <c:v>5.0548122444597202E-4</c:v>
                </c:pt>
                <c:pt idx="9178">
                  <c:v>1.6076878213042919E-3</c:v>
                </c:pt>
                <c:pt idx="9179">
                  <c:v>1.3966959689113764E-2</c:v>
                </c:pt>
                <c:pt idx="9180">
                  <c:v>3.0714424831807148E-3</c:v>
                </c:pt>
                <c:pt idx="9183">
                  <c:v>7.1150702835180721E-3</c:v>
                </c:pt>
                <c:pt idx="9184">
                  <c:v>9.0197703671794291E-3</c:v>
                </c:pt>
                <c:pt idx="9186">
                  <c:v>8.2271548097601604E-3</c:v>
                </c:pt>
                <c:pt idx="9187">
                  <c:v>8.0944683171049151E-4</c:v>
                </c:pt>
                <c:pt idx="9188">
                  <c:v>4.4828132666401981E-4</c:v>
                </c:pt>
                <c:pt idx="9189">
                  <c:v>2.7955510725698545E-3</c:v>
                </c:pt>
                <c:pt idx="9190">
                  <c:v>4.8569239287204746E-3</c:v>
                </c:pt>
                <c:pt idx="9191">
                  <c:v>6.4990953713512656E-3</c:v>
                </c:pt>
                <c:pt idx="9193">
                  <c:v>9.120481101885472E-3</c:v>
                </c:pt>
                <c:pt idx="9194">
                  <c:v>1.1920013876713757E-3</c:v>
                </c:pt>
                <c:pt idx="9195">
                  <c:v>1.6305282577044677E-2</c:v>
                </c:pt>
                <c:pt idx="9196">
                  <c:v>4.0439944085261994E-3</c:v>
                </c:pt>
                <c:pt idx="9197">
                  <c:v>5.1017127682449921E-4</c:v>
                </c:pt>
                <c:pt idx="9198">
                  <c:v>3.7586749865392705E-3</c:v>
                </c:pt>
                <c:pt idx="9201">
                  <c:v>9.1713169081585478E-4</c:v>
                </c:pt>
                <c:pt idx="9202">
                  <c:v>4.5594651553720574E-4</c:v>
                </c:pt>
                <c:pt idx="9210">
                  <c:v>8.5299574154596297E-3</c:v>
                </c:pt>
                <c:pt idx="9211">
                  <c:v>2.672829066533045E-3</c:v>
                </c:pt>
                <c:pt idx="9212">
                  <c:v>1.1759864700528122E-3</c:v>
                </c:pt>
                <c:pt idx="9222">
                  <c:v>1.6433266841372732E-3</c:v>
                </c:pt>
                <c:pt idx="9223">
                  <c:v>1.0223168236897337E-3</c:v>
                </c:pt>
                <c:pt idx="9224">
                  <c:v>2.390311268810545E-3</c:v>
                </c:pt>
                <c:pt idx="9228">
                  <c:v>1.2156386079315283E-3</c:v>
                </c:pt>
                <c:pt idx="9229">
                  <c:v>4.8872783355584527E-3</c:v>
                </c:pt>
                <c:pt idx="9231">
                  <c:v>3.0951315372250753E-3</c:v>
                </c:pt>
                <c:pt idx="9232">
                  <c:v>2.2696728649610107E-3</c:v>
                </c:pt>
                <c:pt idx="9233">
                  <c:v>2.6151891649955489E-3</c:v>
                </c:pt>
                <c:pt idx="9234">
                  <c:v>7.7768418362540821E-3</c:v>
                </c:pt>
                <c:pt idx="9235">
                  <c:v>4.554479550941991E-3</c:v>
                </c:pt>
                <c:pt idx="9237">
                  <c:v>7.4047027401020664E-3</c:v>
                </c:pt>
                <c:pt idx="9240">
                  <c:v>1.2645147281784531E-3</c:v>
                </c:pt>
                <c:pt idx="9241">
                  <c:v>4.8090048476316595E-4</c:v>
                </c:pt>
                <c:pt idx="9257">
                  <c:v>5.9628857637921882E-4</c:v>
                </c:pt>
                <c:pt idx="9260">
                  <c:v>1.9968646618991431E-4</c:v>
                </c:pt>
                <c:pt idx="9263">
                  <c:v>1.4851739715613988E-3</c:v>
                </c:pt>
                <c:pt idx="9265">
                  <c:v>5.0754390259127521E-3</c:v>
                </c:pt>
                <c:pt idx="9268">
                  <c:v>1.2126610377356383E-3</c:v>
                </c:pt>
                <c:pt idx="9270">
                  <c:v>5.7471283657821925E-4</c:v>
                </c:pt>
                <c:pt idx="9271">
                  <c:v>1.6002210969212707E-3</c:v>
                </c:pt>
                <c:pt idx="9273">
                  <c:v>6.8206809176485882E-4</c:v>
                </c:pt>
                <c:pt idx="9274">
                  <c:v>3.2626699695193851E-3</c:v>
                </c:pt>
                <c:pt idx="9278">
                  <c:v>2.8982088708026945E-3</c:v>
                </c:pt>
                <c:pt idx="9279">
                  <c:v>1.0641636407577228E-3</c:v>
                </c:pt>
                <c:pt idx="9281">
                  <c:v>6.5613775617098906E-3</c:v>
                </c:pt>
                <c:pt idx="9283">
                  <c:v>7.3801394456660162E-4</c:v>
                </c:pt>
                <c:pt idx="9287">
                  <c:v>1.5820776235195518E-3</c:v>
                </c:pt>
                <c:pt idx="9288">
                  <c:v>1.1465161434335625E-3</c:v>
                </c:pt>
                <c:pt idx="9289">
                  <c:v>8.5360680282609339E-4</c:v>
                </c:pt>
                <c:pt idx="9290">
                  <c:v>3.506650043732878E-3</c:v>
                </c:pt>
                <c:pt idx="9293">
                  <c:v>7.0772200917708483E-3</c:v>
                </c:pt>
                <c:pt idx="9294">
                  <c:v>2.2220430445207542E-3</c:v>
                </c:pt>
                <c:pt idx="9297">
                  <c:v>9.8114818480056942E-4</c:v>
                </c:pt>
                <c:pt idx="9299">
                  <c:v>2.1269416645107028E-3</c:v>
                </c:pt>
                <c:pt idx="9300">
                  <c:v>2.158280369945254E-3</c:v>
                </c:pt>
                <c:pt idx="9301">
                  <c:v>9.9739483195830769E-3</c:v>
                </c:pt>
                <c:pt idx="9302">
                  <c:v>1.1278402360731718E-3</c:v>
                </c:pt>
                <c:pt idx="9303">
                  <c:v>1.4618412963874102E-3</c:v>
                </c:pt>
                <c:pt idx="9304">
                  <c:v>8.8486693849460841E-4</c:v>
                </c:pt>
                <c:pt idx="9305">
                  <c:v>8.3645474603886282E-3</c:v>
                </c:pt>
                <c:pt idx="9306">
                  <c:v>2.9067822966327584E-3</c:v>
                </c:pt>
                <c:pt idx="9308">
                  <c:v>2.3886203326984484E-3</c:v>
                </c:pt>
                <c:pt idx="9309">
                  <c:v>7.0407715432362766E-4</c:v>
                </c:pt>
                <c:pt idx="9311">
                  <c:v>3.0509598085953328E-3</c:v>
                </c:pt>
                <c:pt idx="9312">
                  <c:v>1.8561492871655119E-3</c:v>
                </c:pt>
                <c:pt idx="9314">
                  <c:v>8.3448687688872077E-4</c:v>
                </c:pt>
                <c:pt idx="9316">
                  <c:v>2.0416673172364347E-3</c:v>
                </c:pt>
                <c:pt idx="9317">
                  <c:v>1.8341486528374454E-3</c:v>
                </c:pt>
                <c:pt idx="9318">
                  <c:v>5.3752440162522618E-4</c:v>
                </c:pt>
                <c:pt idx="9319">
                  <c:v>6.5507571128091955E-4</c:v>
                </c:pt>
                <c:pt idx="9321">
                  <c:v>4.1010313252315628E-3</c:v>
                </c:pt>
                <c:pt idx="9323">
                  <c:v>1.9656454302733489E-3</c:v>
                </c:pt>
                <c:pt idx="9324">
                  <c:v>6.1936286938832985E-3</c:v>
                </c:pt>
                <c:pt idx="9325">
                  <c:v>2.780993255624262E-3</c:v>
                </c:pt>
                <c:pt idx="9326">
                  <c:v>2.0821048565222177E-3</c:v>
                </c:pt>
                <c:pt idx="9327">
                  <c:v>1.195465070461852E-3</c:v>
                </c:pt>
                <c:pt idx="9329">
                  <c:v>3.1409263254358858E-3</c:v>
                </c:pt>
                <c:pt idx="9330">
                  <c:v>1.5871688868033067E-3</c:v>
                </c:pt>
                <c:pt idx="9331">
                  <c:v>5.6315244159065936E-4</c:v>
                </c:pt>
                <c:pt idx="9332">
                  <c:v>3.5843205021724735E-3</c:v>
                </c:pt>
                <c:pt idx="9333">
                  <c:v>4.1060588210775359E-3</c:v>
                </c:pt>
                <c:pt idx="9334">
                  <c:v>3.1571095604117153E-3</c:v>
                </c:pt>
                <c:pt idx="9336">
                  <c:v>1.6287511407833859E-3</c:v>
                </c:pt>
                <c:pt idx="9337">
                  <c:v>4.0601093113239207E-3</c:v>
                </c:pt>
                <c:pt idx="9339">
                  <c:v>1.0024400389967724E-3</c:v>
                </c:pt>
                <c:pt idx="9342">
                  <c:v>2.6824923315601381E-3</c:v>
                </c:pt>
                <c:pt idx="9346">
                  <c:v>3.2491934320557373E-4</c:v>
                </c:pt>
                <c:pt idx="9349">
                  <c:v>6.4545028001250799E-3</c:v>
                </c:pt>
                <c:pt idx="9350">
                  <c:v>4.7575728465776967E-3</c:v>
                </c:pt>
                <c:pt idx="9352">
                  <c:v>1.6108464231477813E-3</c:v>
                </c:pt>
                <c:pt idx="9353">
                  <c:v>1.6071584007357966E-3</c:v>
                </c:pt>
                <c:pt idx="9358">
                  <c:v>7.0137267170282958E-3</c:v>
                </c:pt>
                <c:pt idx="9359">
                  <c:v>4.2732895022171689E-4</c:v>
                </c:pt>
                <c:pt idx="9360">
                  <c:v>1.2445092608092774E-3</c:v>
                </c:pt>
                <c:pt idx="9361">
                  <c:v>3.6702073121104169E-3</c:v>
                </c:pt>
                <c:pt idx="9363">
                  <c:v>5.6442871619473466E-3</c:v>
                </c:pt>
                <c:pt idx="9364">
                  <c:v>2.9787290891896859E-3</c:v>
                </c:pt>
                <c:pt idx="9367">
                  <c:v>6.3774605417462877E-4</c:v>
                </c:pt>
                <c:pt idx="9371">
                  <c:v>9.1052175165442974E-4</c:v>
                </c:pt>
                <c:pt idx="9372">
                  <c:v>4.3641041031565195E-3</c:v>
                </c:pt>
                <c:pt idx="9374">
                  <c:v>1.2466733363916209E-3</c:v>
                </c:pt>
                <c:pt idx="9375">
                  <c:v>8.2678353522119786E-4</c:v>
                </c:pt>
                <c:pt idx="9376">
                  <c:v>4.5975898914419437E-3</c:v>
                </c:pt>
                <c:pt idx="9377">
                  <c:v>3.2561188799495873E-3</c:v>
                </c:pt>
                <c:pt idx="9378">
                  <c:v>2.882656755832963E-3</c:v>
                </c:pt>
                <c:pt idx="9379">
                  <c:v>1.9903206700043964E-3</c:v>
                </c:pt>
                <c:pt idx="9381">
                  <c:v>1.8826052916405705E-3</c:v>
                </c:pt>
                <c:pt idx="9384">
                  <c:v>1.5305614718083295E-2</c:v>
                </c:pt>
                <c:pt idx="9385">
                  <c:v>1.0795644507935409E-2</c:v>
                </c:pt>
                <c:pt idx="9386">
                  <c:v>3.8927783051304504E-3</c:v>
                </c:pt>
                <c:pt idx="9388">
                  <c:v>4.7232232549583949E-4</c:v>
                </c:pt>
                <c:pt idx="9390">
                  <c:v>2.389283855414575E-2</c:v>
                </c:pt>
                <c:pt idx="9391">
                  <c:v>5.2609357338086835E-3</c:v>
                </c:pt>
                <c:pt idx="9392">
                  <c:v>1.8680887822872107E-3</c:v>
                </c:pt>
                <c:pt idx="9396">
                  <c:v>2.6575020106276025E-3</c:v>
                </c:pt>
                <c:pt idx="9401">
                  <c:v>2.2574267929475339E-3</c:v>
                </c:pt>
                <c:pt idx="9404">
                  <c:v>2.492717965804731E-4</c:v>
                </c:pt>
                <c:pt idx="9408">
                  <c:v>1.9195371767129746E-3</c:v>
                </c:pt>
                <c:pt idx="9410">
                  <c:v>2.5188514465668802E-3</c:v>
                </c:pt>
                <c:pt idx="9411">
                  <c:v>1.4025952984062426E-3</c:v>
                </c:pt>
                <c:pt idx="9421">
                  <c:v>7.7240221243688324E-4</c:v>
                </c:pt>
                <c:pt idx="9427">
                  <c:v>7.6182365743292593E-4</c:v>
                </c:pt>
                <c:pt idx="9433">
                  <c:v>5.3254480082103126E-4</c:v>
                </c:pt>
                <c:pt idx="9444">
                  <c:v>5.8868830605224829E-4</c:v>
                </c:pt>
                <c:pt idx="9450">
                  <c:v>1.2006628592384008E-3</c:v>
                </c:pt>
                <c:pt idx="9451">
                  <c:v>5.7973412878082394E-4</c:v>
                </c:pt>
                <c:pt idx="9455">
                  <c:v>7.6472082493760931E-4</c:v>
                </c:pt>
                <c:pt idx="9456">
                  <c:v>1.4753451875613283E-3</c:v>
                </c:pt>
                <c:pt idx="9457">
                  <c:v>1.3159441855474035E-3</c:v>
                </c:pt>
                <c:pt idx="9458">
                  <c:v>1.9359953951196441E-3</c:v>
                </c:pt>
                <c:pt idx="9459">
                  <c:v>5.1644771010318233E-3</c:v>
                </c:pt>
                <c:pt idx="9463">
                  <c:v>7.4028099804463203E-4</c:v>
                </c:pt>
                <c:pt idx="9466">
                  <c:v>2.7694339215046842E-3</c:v>
                </c:pt>
                <c:pt idx="9467">
                  <c:v>2.5843066673177746E-3</c:v>
                </c:pt>
                <c:pt idx="9468">
                  <c:v>5.6766001202419609E-3</c:v>
                </c:pt>
                <c:pt idx="9469">
                  <c:v>7.6980349584193771E-4</c:v>
                </c:pt>
                <c:pt idx="9472">
                  <c:v>1.5418923785483526E-3</c:v>
                </c:pt>
                <c:pt idx="9475">
                  <c:v>2.1262346722354716E-3</c:v>
                </c:pt>
                <c:pt idx="9476">
                  <c:v>4.2245130190052384E-3</c:v>
                </c:pt>
                <c:pt idx="9477">
                  <c:v>4.4902633594910493E-3</c:v>
                </c:pt>
                <c:pt idx="9480">
                  <c:v>6.4291263567387916E-3</c:v>
                </c:pt>
                <c:pt idx="9482">
                  <c:v>6.3957336339267668E-3</c:v>
                </c:pt>
                <c:pt idx="9487">
                  <c:v>1.1505733648552994E-3</c:v>
                </c:pt>
                <c:pt idx="9490">
                  <c:v>1.9659459787308899E-3</c:v>
                </c:pt>
                <c:pt idx="9491">
                  <c:v>9.2202021413472224E-3</c:v>
                </c:pt>
                <c:pt idx="9492">
                  <c:v>4.8939814665400095E-4</c:v>
                </c:pt>
                <c:pt idx="9494">
                  <c:v>1.7603917621181964E-4</c:v>
                </c:pt>
                <c:pt idx="9495">
                  <c:v>6.1996201041140285E-3</c:v>
                </c:pt>
                <c:pt idx="9496">
                  <c:v>6.523964617508142E-4</c:v>
                </c:pt>
                <c:pt idx="9497">
                  <c:v>5.7551358376158653E-3</c:v>
                </c:pt>
                <c:pt idx="9498">
                  <c:v>4.9447782757071667E-3</c:v>
                </c:pt>
                <c:pt idx="9499">
                  <c:v>3.1752465141734391E-3</c:v>
                </c:pt>
                <c:pt idx="9502">
                  <c:v>7.7394006353173421E-4</c:v>
                </c:pt>
                <c:pt idx="9504">
                  <c:v>7.1402717187293374E-4</c:v>
                </c:pt>
                <c:pt idx="9506">
                  <c:v>1.9511020782621614E-3</c:v>
                </c:pt>
                <c:pt idx="9507">
                  <c:v>1.5219416996404139E-3</c:v>
                </c:pt>
                <c:pt idx="9510">
                  <c:v>1.1138237766574349E-3</c:v>
                </c:pt>
                <c:pt idx="9511">
                  <c:v>9.7368023653789343E-4</c:v>
                </c:pt>
                <c:pt idx="9515">
                  <c:v>5.8619380818502958E-4</c:v>
                </c:pt>
                <c:pt idx="9523">
                  <c:v>6.8786132238822495E-4</c:v>
                </c:pt>
                <c:pt idx="9526">
                  <c:v>2.5905098864616454E-4</c:v>
                </c:pt>
                <c:pt idx="9527">
                  <c:v>6.6505623072283181E-4</c:v>
                </c:pt>
                <c:pt idx="9530">
                  <c:v>1.4366042475186178E-3</c:v>
                </c:pt>
                <c:pt idx="9532">
                  <c:v>2.4590364437798518E-3</c:v>
                </c:pt>
                <c:pt idx="9533">
                  <c:v>1.6068465429686964E-3</c:v>
                </c:pt>
                <c:pt idx="9534">
                  <c:v>1.2449659928496432E-3</c:v>
                </c:pt>
                <c:pt idx="9536">
                  <c:v>1.3387788095115547E-3</c:v>
                </c:pt>
                <c:pt idx="9537">
                  <c:v>1.6488302030131918E-3</c:v>
                </c:pt>
                <c:pt idx="9538">
                  <c:v>7.5961668734952849E-4</c:v>
                </c:pt>
                <c:pt idx="9539">
                  <c:v>3.8001512889268845E-4</c:v>
                </c:pt>
                <c:pt idx="9541">
                  <c:v>1.0729406937000387E-3</c:v>
                </c:pt>
                <c:pt idx="9542">
                  <c:v>8.5976231960652682E-4</c:v>
                </c:pt>
                <c:pt idx="9545">
                  <c:v>9.9044347800534725E-4</c:v>
                </c:pt>
                <c:pt idx="9547">
                  <c:v>5.9812164709343489E-4</c:v>
                </c:pt>
                <c:pt idx="9551">
                  <c:v>1.2254229799851643E-3</c:v>
                </c:pt>
                <c:pt idx="9552">
                  <c:v>1.8234662227017042E-3</c:v>
                </c:pt>
                <c:pt idx="9553">
                  <c:v>1.0874706624218178E-3</c:v>
                </c:pt>
                <c:pt idx="9555">
                  <c:v>8.6434710758447129E-4</c:v>
                </c:pt>
                <c:pt idx="9557">
                  <c:v>4.8994769218682805E-4</c:v>
                </c:pt>
                <c:pt idx="9567">
                  <c:v>4.6504543080124134E-3</c:v>
                </c:pt>
                <c:pt idx="9568">
                  <c:v>8.3513717442746122E-3</c:v>
                </c:pt>
                <c:pt idx="9569">
                  <c:v>5.154985875444656E-3</c:v>
                </c:pt>
                <c:pt idx="9570">
                  <c:v>7.1036751700667038E-4</c:v>
                </c:pt>
                <c:pt idx="9573">
                  <c:v>3.1923994455384489E-3</c:v>
                </c:pt>
                <c:pt idx="9574">
                  <c:v>7.8466595297245207E-4</c:v>
                </c:pt>
                <c:pt idx="9575">
                  <c:v>2.4901380738019735E-3</c:v>
                </c:pt>
                <c:pt idx="9576">
                  <c:v>1.7915749496612201E-3</c:v>
                </c:pt>
                <c:pt idx="9577">
                  <c:v>2.7005300319896601E-3</c:v>
                </c:pt>
                <c:pt idx="9580">
                  <c:v>2.9466354840339325E-4</c:v>
                </c:pt>
                <c:pt idx="9598">
                  <c:v>1.0806023010713438E-3</c:v>
                </c:pt>
                <c:pt idx="9602">
                  <c:v>9.7877646480370702E-4</c:v>
                </c:pt>
                <c:pt idx="9604">
                  <c:v>1.4060039289398012E-3</c:v>
                </c:pt>
                <c:pt idx="9605">
                  <c:v>1.0070016683600379E-3</c:v>
                </c:pt>
                <c:pt idx="9606">
                  <c:v>2.0876525541458821E-3</c:v>
                </c:pt>
                <c:pt idx="9609">
                  <c:v>1.3941225933235392E-3</c:v>
                </c:pt>
                <c:pt idx="9611">
                  <c:v>1.1417201932140387E-3</c:v>
                </c:pt>
                <c:pt idx="9612">
                  <c:v>4.1505104757926384E-3</c:v>
                </c:pt>
                <c:pt idx="9613">
                  <c:v>1.7781881564810278E-3</c:v>
                </c:pt>
                <c:pt idx="9614">
                  <c:v>8.697797861559292E-4</c:v>
                </c:pt>
                <c:pt idx="9615">
                  <c:v>1.2554465208818944E-3</c:v>
                </c:pt>
                <c:pt idx="9616">
                  <c:v>1.5879847919636056E-3</c:v>
                </c:pt>
                <c:pt idx="9617">
                  <c:v>1.3237175480161876E-3</c:v>
                </c:pt>
                <c:pt idx="9618">
                  <c:v>1.9207327119762428E-3</c:v>
                </c:pt>
                <c:pt idx="9627">
                  <c:v>1.9415541560365243E-3</c:v>
                </c:pt>
                <c:pt idx="9629">
                  <c:v>6.1209019906320952E-4</c:v>
                </c:pt>
                <c:pt idx="9631">
                  <c:v>1.5893951974930277E-3</c:v>
                </c:pt>
                <c:pt idx="9632">
                  <c:v>4.4816748452095115E-3</c:v>
                </c:pt>
                <c:pt idx="9633">
                  <c:v>1.9138516388162781E-3</c:v>
                </c:pt>
                <c:pt idx="9634">
                  <c:v>1.5402487197495865E-3</c:v>
                </c:pt>
                <c:pt idx="9636">
                  <c:v>3.8925882134656317E-3</c:v>
                </c:pt>
                <c:pt idx="9637">
                  <c:v>2.5744317199002529E-2</c:v>
                </c:pt>
                <c:pt idx="9638">
                  <c:v>1.3528215206497145E-2</c:v>
                </c:pt>
                <c:pt idx="9639">
                  <c:v>1.0096683033294643E-2</c:v>
                </c:pt>
                <c:pt idx="9640">
                  <c:v>1.1899822690568686E-3</c:v>
                </c:pt>
                <c:pt idx="9641">
                  <c:v>1.611250511824089E-3</c:v>
                </c:pt>
                <c:pt idx="9642">
                  <c:v>2.8282215376887873E-3</c:v>
                </c:pt>
                <c:pt idx="9644">
                  <c:v>5.164080547484848E-3</c:v>
                </c:pt>
                <c:pt idx="9645">
                  <c:v>6.31159622102807E-3</c:v>
                </c:pt>
                <c:pt idx="9646">
                  <c:v>4.7769438282717078E-3</c:v>
                </c:pt>
                <c:pt idx="9648">
                  <c:v>8.2447688179383195E-4</c:v>
                </c:pt>
                <c:pt idx="9651">
                  <c:v>6.0729942469690042E-4</c:v>
                </c:pt>
                <c:pt idx="9657">
                  <c:v>8.1887184954308149E-4</c:v>
                </c:pt>
                <c:pt idx="9658">
                  <c:v>1.0864559801858748E-3</c:v>
                </c:pt>
                <c:pt idx="9659">
                  <c:v>9.1968407529642061E-4</c:v>
                </c:pt>
                <c:pt idx="9660">
                  <c:v>1.6954983649765916E-3</c:v>
                </c:pt>
                <c:pt idx="9661">
                  <c:v>7.4399573411091334E-4</c:v>
                </c:pt>
                <c:pt idx="9662">
                  <c:v>5.8200611209572022E-4</c:v>
                </c:pt>
                <c:pt idx="9663">
                  <c:v>1.1003436072482247E-3</c:v>
                </c:pt>
                <c:pt idx="9664">
                  <c:v>1.0835041362710998E-3</c:v>
                </c:pt>
                <c:pt idx="9666">
                  <c:v>3.5159098502162991E-3</c:v>
                </c:pt>
                <c:pt idx="9667">
                  <c:v>3.3372176915779875E-3</c:v>
                </c:pt>
                <c:pt idx="9670">
                  <c:v>4.6150733927016437E-4</c:v>
                </c:pt>
                <c:pt idx="9673">
                  <c:v>9.870176668476682E-4</c:v>
                </c:pt>
                <c:pt idx="9677">
                  <c:v>4.1686488535548783E-3</c:v>
                </c:pt>
                <c:pt idx="9678">
                  <c:v>8.6014881418585494E-4</c:v>
                </c:pt>
                <c:pt idx="9679">
                  <c:v>1.4055455992403191E-3</c:v>
                </c:pt>
                <c:pt idx="9680">
                  <c:v>1.3323148560384329E-3</c:v>
                </c:pt>
                <c:pt idx="9682">
                  <c:v>4.074234275113537E-4</c:v>
                </c:pt>
                <c:pt idx="9683">
                  <c:v>4.6871678595700175E-3</c:v>
                </c:pt>
                <c:pt idx="9684">
                  <c:v>1.6678311182314021E-3</c:v>
                </c:pt>
                <c:pt idx="9685">
                  <c:v>6.0700902286325636E-3</c:v>
                </c:pt>
                <c:pt idx="9687">
                  <c:v>2.9113212263362168E-3</c:v>
                </c:pt>
                <c:pt idx="9688">
                  <c:v>1.4499166317101233E-3</c:v>
                </c:pt>
                <c:pt idx="9690">
                  <c:v>5.8385324750261439E-4</c:v>
                </c:pt>
                <c:pt idx="9691">
                  <c:v>8.9010820228810057E-4</c:v>
                </c:pt>
                <c:pt idx="9692">
                  <c:v>2.8210797682390611E-3</c:v>
                </c:pt>
                <c:pt idx="9695">
                  <c:v>1.1113159513196406E-3</c:v>
                </c:pt>
                <c:pt idx="9696">
                  <c:v>9.4765571621018159E-4</c:v>
                </c:pt>
                <c:pt idx="9699">
                  <c:v>3.5092570959406117E-4</c:v>
                </c:pt>
                <c:pt idx="9704">
                  <c:v>7.427446392595337E-4</c:v>
                </c:pt>
                <c:pt idx="9705">
                  <c:v>2.8295871591461999E-3</c:v>
                </c:pt>
                <c:pt idx="9718">
                  <c:v>4.5004230673185682E-3</c:v>
                </c:pt>
                <c:pt idx="9723">
                  <c:v>2.0012175883573754E-3</c:v>
                </c:pt>
                <c:pt idx="9724">
                  <c:v>1.9755319334302636E-3</c:v>
                </c:pt>
                <c:pt idx="9725">
                  <c:v>6.1137638779363191E-4</c:v>
                </c:pt>
                <c:pt idx="9727">
                  <c:v>1.3590368963917155E-3</c:v>
                </c:pt>
                <c:pt idx="9728">
                  <c:v>9.6612379846841513E-4</c:v>
                </c:pt>
                <c:pt idx="9729">
                  <c:v>7.7156547568714038E-4</c:v>
                </c:pt>
                <c:pt idx="9731">
                  <c:v>1.8205647149724504E-3</c:v>
                </c:pt>
                <c:pt idx="9734">
                  <c:v>9.1012233356750616E-4</c:v>
                </c:pt>
                <c:pt idx="9735">
                  <c:v>2.9850731603428661E-3</c:v>
                </c:pt>
                <c:pt idx="9737">
                  <c:v>2.4017227946534732E-4</c:v>
                </c:pt>
                <c:pt idx="9738">
                  <c:v>1.0123233021803824E-3</c:v>
                </c:pt>
                <c:pt idx="9739">
                  <c:v>7.6862232958737069E-4</c:v>
                </c:pt>
                <c:pt idx="9740">
                  <c:v>1.5016099873026317E-3</c:v>
                </c:pt>
                <c:pt idx="9741">
                  <c:v>1.8223318400738766E-4</c:v>
                </c:pt>
                <c:pt idx="9746">
                  <c:v>4.4445822266989636E-4</c:v>
                </c:pt>
                <c:pt idx="9751">
                  <c:v>8.3081451269380194E-4</c:v>
                </c:pt>
                <c:pt idx="9752">
                  <c:v>4.6133513841044027E-3</c:v>
                </c:pt>
                <c:pt idx="9753">
                  <c:v>8.1658974432997009E-3</c:v>
                </c:pt>
                <c:pt idx="9757">
                  <c:v>2.9535373093965612E-4</c:v>
                </c:pt>
                <c:pt idx="9761">
                  <c:v>2.3936157786094432E-4</c:v>
                </c:pt>
                <c:pt idx="9762">
                  <c:v>8.8185236082419152E-4</c:v>
                </c:pt>
                <c:pt idx="9765">
                  <c:v>1.3305164484076477E-3</c:v>
                </c:pt>
                <c:pt idx="9766">
                  <c:v>1.3673915123862549E-3</c:v>
                </c:pt>
                <c:pt idx="9772">
                  <c:v>1.6303618887966854E-3</c:v>
                </c:pt>
                <c:pt idx="9773">
                  <c:v>6.6825291341638358E-4</c:v>
                </c:pt>
                <c:pt idx="9774">
                  <c:v>8.6201938895549782E-3</c:v>
                </c:pt>
                <c:pt idx="9775">
                  <c:v>9.7138627623104788E-3</c:v>
                </c:pt>
                <c:pt idx="9776">
                  <c:v>6.9814134411865323E-3</c:v>
                </c:pt>
                <c:pt idx="9777">
                  <c:v>6.2933937632425685E-3</c:v>
                </c:pt>
                <c:pt idx="9778">
                  <c:v>1.3054313793431553E-3</c:v>
                </c:pt>
                <c:pt idx="9779">
                  <c:v>3.4286143651328306E-4</c:v>
                </c:pt>
                <c:pt idx="9780">
                  <c:v>1.3605502928825676E-2</c:v>
                </c:pt>
                <c:pt idx="9781">
                  <c:v>2.5827199983097303E-3</c:v>
                </c:pt>
                <c:pt idx="9782">
                  <c:v>3.8601383675394433E-3</c:v>
                </c:pt>
                <c:pt idx="9783">
                  <c:v>2.132447740302762E-2</c:v>
                </c:pt>
                <c:pt idx="9785">
                  <c:v>1.7674828460805338E-2</c:v>
                </c:pt>
                <c:pt idx="9786">
                  <c:v>2.0649910297660546E-3</c:v>
                </c:pt>
                <c:pt idx="9787">
                  <c:v>1.248471719379424E-2</c:v>
                </c:pt>
                <c:pt idx="9788">
                  <c:v>9.8006542839357345E-4</c:v>
                </c:pt>
                <c:pt idx="9789">
                  <c:v>3.9560071531707045E-3</c:v>
                </c:pt>
                <c:pt idx="9790">
                  <c:v>7.0891932468908261E-3</c:v>
                </c:pt>
                <c:pt idx="9791">
                  <c:v>9.2044605946153477E-3</c:v>
                </c:pt>
                <c:pt idx="9792">
                  <c:v>1.737970211595519E-3</c:v>
                </c:pt>
                <c:pt idx="9796">
                  <c:v>1.8619680013614291E-3</c:v>
                </c:pt>
                <c:pt idx="9797">
                  <c:v>6.6940371323205121E-3</c:v>
                </c:pt>
                <c:pt idx="9799">
                  <c:v>4.3123166626425173E-2</c:v>
                </c:pt>
                <c:pt idx="9800">
                  <c:v>1.3053771159924469E-3</c:v>
                </c:pt>
                <c:pt idx="9801">
                  <c:v>1.7260983044007983E-3</c:v>
                </c:pt>
                <c:pt idx="9804">
                  <c:v>1.7871344570945405E-3</c:v>
                </c:pt>
                <c:pt idx="9805">
                  <c:v>4.0790701570530212E-2</c:v>
                </c:pt>
                <c:pt idx="9809">
                  <c:v>6.023746838847465E-4</c:v>
                </c:pt>
                <c:pt idx="9813">
                  <c:v>2.6347971509846579E-3</c:v>
                </c:pt>
                <c:pt idx="9814">
                  <c:v>2.5970305336789142E-3</c:v>
                </c:pt>
                <c:pt idx="9815">
                  <c:v>4.2155760463393702E-3</c:v>
                </c:pt>
                <c:pt idx="9816">
                  <c:v>5.4171835008567882E-3</c:v>
                </c:pt>
                <c:pt idx="9817">
                  <c:v>3.4330434594932795E-4</c:v>
                </c:pt>
                <c:pt idx="9818">
                  <c:v>2.7262342435785628E-3</c:v>
                </c:pt>
                <c:pt idx="9820">
                  <c:v>3.0565091964960306E-3</c:v>
                </c:pt>
                <c:pt idx="9821">
                  <c:v>1.633271176431204E-3</c:v>
                </c:pt>
                <c:pt idx="9824">
                  <c:v>1.9599152014910913E-4</c:v>
                </c:pt>
                <c:pt idx="9826">
                  <c:v>2.4579747347951261E-4</c:v>
                </c:pt>
                <c:pt idx="9828">
                  <c:v>9.1907881057495724E-4</c:v>
                </c:pt>
                <c:pt idx="9835">
                  <c:v>4.7819420527202942E-3</c:v>
                </c:pt>
                <c:pt idx="9836">
                  <c:v>1.8641159969843934E-3</c:v>
                </c:pt>
                <c:pt idx="9838">
                  <c:v>6.4517483167279464E-4</c:v>
                </c:pt>
                <c:pt idx="9839">
                  <c:v>7.233825228370284E-4</c:v>
                </c:pt>
                <c:pt idx="9846">
                  <c:v>5.4387040783137296E-4</c:v>
                </c:pt>
                <c:pt idx="9850">
                  <c:v>8.4100727271450436E-4</c:v>
                </c:pt>
                <c:pt idx="9863">
                  <c:v>1.7894022256221929E-3</c:v>
                </c:pt>
                <c:pt idx="9864">
                  <c:v>1.359384672545838E-3</c:v>
                </c:pt>
                <c:pt idx="9865">
                  <c:v>2.9167207063450994E-3</c:v>
                </c:pt>
                <c:pt idx="9868">
                  <c:v>3.6646443970317528E-3</c:v>
                </c:pt>
                <c:pt idx="9869">
                  <c:v>2.6139620470216262E-3</c:v>
                </c:pt>
                <c:pt idx="9870">
                  <c:v>2.548438401474693E-3</c:v>
                </c:pt>
                <c:pt idx="9871">
                  <c:v>1.5118006675548664E-3</c:v>
                </c:pt>
                <c:pt idx="9872">
                  <c:v>2.8282395485664026E-3</c:v>
                </c:pt>
                <c:pt idx="9873">
                  <c:v>2.9069179521152206E-3</c:v>
                </c:pt>
                <c:pt idx="9874">
                  <c:v>2.949894522568935E-3</c:v>
                </c:pt>
                <c:pt idx="9875">
                  <c:v>2.240886798706313E-3</c:v>
                </c:pt>
                <c:pt idx="9876">
                  <c:v>1.1006917877788007E-3</c:v>
                </c:pt>
                <c:pt idx="9878">
                  <c:v>5.1074154437646404E-4</c:v>
                </c:pt>
                <c:pt idx="9879">
                  <c:v>1.8360016281349658E-3</c:v>
                </c:pt>
                <c:pt idx="9880">
                  <c:v>2.5690140280659513E-4</c:v>
                </c:pt>
                <c:pt idx="9881">
                  <c:v>6.7844373094160556E-4</c:v>
                </c:pt>
                <c:pt idx="9883">
                  <c:v>1.3674047327673602E-2</c:v>
                </c:pt>
                <c:pt idx="9884">
                  <c:v>1.7686307115620374E-3</c:v>
                </c:pt>
                <c:pt idx="9887">
                  <c:v>4.9957885493327782E-3</c:v>
                </c:pt>
                <c:pt idx="9888">
                  <c:v>7.8920630171475255E-4</c:v>
                </c:pt>
                <c:pt idx="9889">
                  <c:v>9.2676999217116713E-3</c:v>
                </c:pt>
                <c:pt idx="9892">
                  <c:v>4.5243052479185175E-3</c:v>
                </c:pt>
                <c:pt idx="9894">
                  <c:v>2.4904743760843354E-3</c:v>
                </c:pt>
                <c:pt idx="9895">
                  <c:v>1.13552812956784E-3</c:v>
                </c:pt>
                <c:pt idx="9897">
                  <c:v>4.7936006947504918E-3</c:v>
                </c:pt>
                <c:pt idx="9898">
                  <c:v>1.5094569611709598E-3</c:v>
                </c:pt>
                <c:pt idx="9899">
                  <c:v>1.6128098717769239E-3</c:v>
                </c:pt>
                <c:pt idx="9900">
                  <c:v>5.1817942108908213E-3</c:v>
                </c:pt>
                <c:pt idx="9901">
                  <c:v>1.2667334671878415E-2</c:v>
                </c:pt>
                <c:pt idx="9903">
                  <c:v>1.9166950979335171E-2</c:v>
                </c:pt>
                <c:pt idx="9905">
                  <c:v>1.2771734510641432E-3</c:v>
                </c:pt>
                <c:pt idx="9906">
                  <c:v>5.861945184487031E-3</c:v>
                </c:pt>
                <c:pt idx="9907">
                  <c:v>1.5944541081796724E-3</c:v>
                </c:pt>
                <c:pt idx="9908">
                  <c:v>4.0560159102003123E-3</c:v>
                </c:pt>
                <c:pt idx="9909">
                  <c:v>1.0800899953020929E-2</c:v>
                </c:pt>
                <c:pt idx="9910">
                  <c:v>1.8746728367247171E-2</c:v>
                </c:pt>
                <c:pt idx="9913">
                  <c:v>1.2761032328080406E-3</c:v>
                </c:pt>
                <c:pt idx="9914">
                  <c:v>4.44844757934954E-3</c:v>
                </c:pt>
                <c:pt idx="9916">
                  <c:v>3.8150078912817524E-3</c:v>
                </c:pt>
                <c:pt idx="9918">
                  <c:v>1.0090826954383654E-3</c:v>
                </c:pt>
                <c:pt idx="9919">
                  <c:v>1.4913352298259145E-3</c:v>
                </c:pt>
                <c:pt idx="9920">
                  <c:v>2.6651365437962812E-3</c:v>
                </c:pt>
                <c:pt idx="9921">
                  <c:v>3.5907276510907101E-3</c:v>
                </c:pt>
                <c:pt idx="9922">
                  <c:v>2.7715039113385838E-3</c:v>
                </c:pt>
                <c:pt idx="9931">
                  <c:v>2.5133617137029314E-3</c:v>
                </c:pt>
                <c:pt idx="9932">
                  <c:v>1.0054880401589971E-3</c:v>
                </c:pt>
                <c:pt idx="9933">
                  <c:v>2.7032336185320838E-3</c:v>
                </c:pt>
                <c:pt idx="9936">
                  <c:v>1.302803366542453E-3</c:v>
                </c:pt>
                <c:pt idx="9939">
                  <c:v>1.0979199352139195E-3</c:v>
                </c:pt>
                <c:pt idx="9940">
                  <c:v>2.9088867982190272E-3</c:v>
                </c:pt>
                <c:pt idx="9943">
                  <c:v>6.3300278783950221E-4</c:v>
                </c:pt>
                <c:pt idx="9945">
                  <c:v>1.9270122515938019E-4</c:v>
                </c:pt>
                <c:pt idx="9946">
                  <c:v>1.0575712361531858E-3</c:v>
                </c:pt>
                <c:pt idx="9953">
                  <c:v>8.3517725913237256E-4</c:v>
                </c:pt>
                <c:pt idx="9961">
                  <c:v>7.078862829352087E-4</c:v>
                </c:pt>
                <c:pt idx="9963">
                  <c:v>2.010115656535263E-3</c:v>
                </c:pt>
                <c:pt idx="9964">
                  <c:v>5.4074773099047123E-4</c:v>
                </c:pt>
                <c:pt idx="9965">
                  <c:v>2.9562346988078114E-3</c:v>
                </c:pt>
                <c:pt idx="9967">
                  <c:v>1.1861352787358396E-3</c:v>
                </c:pt>
                <c:pt idx="9968">
                  <c:v>3.535873613059295E-4</c:v>
                </c:pt>
                <c:pt idx="9969">
                  <c:v>3.7199620390224002E-3</c:v>
                </c:pt>
                <c:pt idx="9970">
                  <c:v>4.6834731984378561E-3</c:v>
                </c:pt>
                <c:pt idx="9988">
                  <c:v>2.6593419036439461E-3</c:v>
                </c:pt>
                <c:pt idx="9990">
                  <c:v>1.6940152775346054E-3</c:v>
                </c:pt>
                <c:pt idx="9991">
                  <c:v>5.040550656007257E-4</c:v>
                </c:pt>
                <c:pt idx="9992">
                  <c:v>3.0792750119613436E-3</c:v>
                </c:pt>
                <c:pt idx="9995">
                  <c:v>2.2380037297990742E-3</c:v>
                </c:pt>
                <c:pt idx="9996">
                  <c:v>3.5247690883313016E-3</c:v>
                </c:pt>
                <c:pt idx="9997">
                  <c:v>2.1629047446414017E-3</c:v>
                </c:pt>
                <c:pt idx="9999">
                  <c:v>4.7434753208468259E-4</c:v>
                </c:pt>
                <c:pt idx="10000">
                  <c:v>1.1567301278429213E-3</c:v>
                </c:pt>
                <c:pt idx="10002">
                  <c:v>1.0048835444970469E-3</c:v>
                </c:pt>
                <c:pt idx="10003">
                  <c:v>1.1344772419947121E-3</c:v>
                </c:pt>
                <c:pt idx="10006">
                  <c:v>7.9794081822350904E-4</c:v>
                </c:pt>
                <c:pt idx="10007">
                  <c:v>6.9381649825597802E-3</c:v>
                </c:pt>
                <c:pt idx="10009">
                  <c:v>7.3999278554976215E-4</c:v>
                </c:pt>
                <c:pt idx="10011">
                  <c:v>4.8230041123651993E-3</c:v>
                </c:pt>
                <c:pt idx="10012">
                  <c:v>4.8383344454565005E-4</c:v>
                </c:pt>
                <c:pt idx="10013">
                  <c:v>5.7498236508233382E-3</c:v>
                </c:pt>
                <c:pt idx="10014">
                  <c:v>7.5100575622361466E-4</c:v>
                </c:pt>
                <c:pt idx="10015">
                  <c:v>3.4635633927467481E-3</c:v>
                </c:pt>
                <c:pt idx="10016">
                  <c:v>3.5403205037049523E-3</c:v>
                </c:pt>
                <c:pt idx="10017">
                  <c:v>5.8763245804526311E-4</c:v>
                </c:pt>
                <c:pt idx="10018">
                  <c:v>1.341283356836544E-3</c:v>
                </c:pt>
                <c:pt idx="10019">
                  <c:v>2.0248236170522047E-3</c:v>
                </c:pt>
                <c:pt idx="10020">
                  <c:v>6.1726694579263084E-4</c:v>
                </c:pt>
                <c:pt idx="10021">
                  <c:v>4.0238290032406591E-3</c:v>
                </c:pt>
                <c:pt idx="10022">
                  <c:v>1.9252765735839302E-3</c:v>
                </c:pt>
                <c:pt idx="10023">
                  <c:v>9.7830393479244986E-4</c:v>
                </c:pt>
                <c:pt idx="10028">
                  <c:v>1.2486030092500814E-3</c:v>
                </c:pt>
                <c:pt idx="10030">
                  <c:v>1.8932879524941671E-3</c:v>
                </c:pt>
                <c:pt idx="10033">
                  <c:v>1.9295020544767309E-3</c:v>
                </c:pt>
                <c:pt idx="10035">
                  <c:v>3.2861952403498186E-3</c:v>
                </c:pt>
                <c:pt idx="10036">
                  <c:v>1.9132680814197662E-3</c:v>
                </c:pt>
                <c:pt idx="10037">
                  <c:v>1.0431261897944069E-3</c:v>
                </c:pt>
                <c:pt idx="10038">
                  <c:v>1.2890423647153846E-3</c:v>
                </c:pt>
                <c:pt idx="10039">
                  <c:v>2.2345279930344212E-3</c:v>
                </c:pt>
                <c:pt idx="10041">
                  <c:v>6.2403220479208905E-4</c:v>
                </c:pt>
                <c:pt idx="10044">
                  <c:v>1.645058308459261E-3</c:v>
                </c:pt>
                <c:pt idx="10046">
                  <c:v>1.3511545118810313E-3</c:v>
                </c:pt>
                <c:pt idx="10047">
                  <c:v>6.5746705221870225E-4</c:v>
                </c:pt>
                <c:pt idx="10048">
                  <c:v>1.0126705681090008E-3</c:v>
                </c:pt>
                <c:pt idx="10051">
                  <c:v>1.0771645405481174E-3</c:v>
                </c:pt>
                <c:pt idx="10054">
                  <c:v>4.6071503183271804E-4</c:v>
                </c:pt>
                <c:pt idx="10056">
                  <c:v>3.8181376930869156E-4</c:v>
                </c:pt>
                <c:pt idx="10057">
                  <c:v>6.4165157488624356E-4</c:v>
                </c:pt>
                <c:pt idx="10058">
                  <c:v>9.5633892032400347E-4</c:v>
                </c:pt>
                <c:pt idx="10061">
                  <c:v>2.4163902455807875E-3</c:v>
                </c:pt>
                <c:pt idx="10063">
                  <c:v>2.4210063417234098E-3</c:v>
                </c:pt>
                <c:pt idx="10064">
                  <c:v>1.5930568858187972E-3</c:v>
                </c:pt>
                <c:pt idx="10066">
                  <c:v>3.670275425974871E-3</c:v>
                </c:pt>
                <c:pt idx="10067">
                  <c:v>7.6322833470939943E-4</c:v>
                </c:pt>
                <c:pt idx="10068">
                  <c:v>1.2149432822064073E-3</c:v>
                </c:pt>
                <c:pt idx="10072">
                  <c:v>8.8707193548553595E-4</c:v>
                </c:pt>
                <c:pt idx="10073">
                  <c:v>5.9892485781010011E-4</c:v>
                </c:pt>
                <c:pt idx="10075">
                  <c:v>9.7328786320149486E-4</c:v>
                </c:pt>
                <c:pt idx="10076">
                  <c:v>3.7162821736029295E-4</c:v>
                </c:pt>
                <c:pt idx="10078">
                  <c:v>9.5372812701387233E-4</c:v>
                </c:pt>
                <c:pt idx="10092">
                  <c:v>2.4284379746651163E-3</c:v>
                </c:pt>
                <c:pt idx="10094">
                  <c:v>3.1150477705363007E-3</c:v>
                </c:pt>
                <c:pt idx="10095">
                  <c:v>1.1522218836140176E-3</c:v>
                </c:pt>
                <c:pt idx="10096">
                  <c:v>2.065370707004932E-3</c:v>
                </c:pt>
                <c:pt idx="10101">
                  <c:v>2.654953347402744E-3</c:v>
                </c:pt>
                <c:pt idx="10102">
                  <c:v>1.2403743751270594E-3</c:v>
                </c:pt>
                <c:pt idx="10103">
                  <c:v>2.4729234258245424E-3</c:v>
                </c:pt>
                <c:pt idx="10104">
                  <c:v>3.2288981450227078E-3</c:v>
                </c:pt>
                <c:pt idx="10106">
                  <c:v>3.9766952311477257E-3</c:v>
                </c:pt>
                <c:pt idx="10107">
                  <c:v>3.8407914896590543E-3</c:v>
                </c:pt>
                <c:pt idx="10108">
                  <c:v>4.1366770054049968E-3</c:v>
                </c:pt>
                <c:pt idx="10109">
                  <c:v>1.3141298947703182E-3</c:v>
                </c:pt>
                <c:pt idx="10110">
                  <c:v>3.4802381311762665E-3</c:v>
                </c:pt>
                <c:pt idx="10111">
                  <c:v>1.5910585764662003E-3</c:v>
                </c:pt>
                <c:pt idx="10113">
                  <c:v>1.517631623855109E-3</c:v>
                </c:pt>
                <c:pt idx="10114">
                  <c:v>5.5551912105517428E-3</c:v>
                </c:pt>
                <c:pt idx="10115">
                  <c:v>5.5463394248715008E-3</c:v>
                </c:pt>
                <c:pt idx="10116">
                  <c:v>1.7547722631137637E-2</c:v>
                </c:pt>
                <c:pt idx="10117">
                  <c:v>3.5680384157600613E-3</c:v>
                </c:pt>
                <c:pt idx="10119">
                  <c:v>5.9870305509264901E-3</c:v>
                </c:pt>
                <c:pt idx="10121">
                  <c:v>1.9140185495388875E-3</c:v>
                </c:pt>
                <c:pt idx="10122">
                  <c:v>1.0635128361358717E-3</c:v>
                </c:pt>
                <c:pt idx="10126">
                  <c:v>1.2083735954544856E-3</c:v>
                </c:pt>
                <c:pt idx="10127">
                  <c:v>1.7826515893487158E-3</c:v>
                </c:pt>
                <c:pt idx="10133">
                  <c:v>6.6062083838518354E-3</c:v>
                </c:pt>
                <c:pt idx="10135">
                  <c:v>1.1095767993108312E-3</c:v>
                </c:pt>
                <c:pt idx="10137">
                  <c:v>4.5429460398561747E-3</c:v>
                </c:pt>
                <c:pt idx="10138">
                  <c:v>4.4841348284300571E-3</c:v>
                </c:pt>
                <c:pt idx="10141">
                  <c:v>1.1922956313294106E-2</c:v>
                </c:pt>
                <c:pt idx="10142">
                  <c:v>5.6543960225368959E-3</c:v>
                </c:pt>
                <c:pt idx="10143">
                  <c:v>6.7889069013754068E-4</c:v>
                </c:pt>
                <c:pt idx="10144">
                  <c:v>1.0104476652625606E-3</c:v>
                </c:pt>
                <c:pt idx="10145">
                  <c:v>4.1567169795648628E-3</c:v>
                </c:pt>
                <c:pt idx="10146">
                  <c:v>3.3077146038504438E-3</c:v>
                </c:pt>
                <c:pt idx="10148">
                  <c:v>8.8385844015870447E-4</c:v>
                </c:pt>
                <c:pt idx="10149">
                  <c:v>1.7528012419773441E-2</c:v>
                </c:pt>
                <c:pt idx="10150">
                  <c:v>4.2733666066353977E-4</c:v>
                </c:pt>
                <c:pt idx="10151">
                  <c:v>2.6266025936405564E-3</c:v>
                </c:pt>
                <c:pt idx="10152">
                  <c:v>5.8406260013889148E-3</c:v>
                </c:pt>
                <c:pt idx="10155">
                  <c:v>1.194999283365934E-3</c:v>
                </c:pt>
                <c:pt idx="10160">
                  <c:v>4.4569299981500642E-4</c:v>
                </c:pt>
                <c:pt idx="10164">
                  <c:v>1.4659231318482791E-3</c:v>
                </c:pt>
                <c:pt idx="10165">
                  <c:v>8.510338538595491E-4</c:v>
                </c:pt>
                <c:pt idx="10166">
                  <c:v>1.0722873226521691E-2</c:v>
                </c:pt>
                <c:pt idx="10167">
                  <c:v>3.9068974042210753E-3</c:v>
                </c:pt>
                <c:pt idx="10171">
                  <c:v>9.2559855327901622E-3</c:v>
                </c:pt>
                <c:pt idx="10173">
                  <c:v>1.4763809856906503E-2</c:v>
                </c:pt>
                <c:pt idx="10174">
                  <c:v>2.307997606120926E-3</c:v>
                </c:pt>
                <c:pt idx="10176">
                  <c:v>2.7892911423159799E-3</c:v>
                </c:pt>
                <c:pt idx="10177">
                  <c:v>2.0110023474216093E-3</c:v>
                </c:pt>
                <c:pt idx="10178">
                  <c:v>5.754958040979901E-3</c:v>
                </c:pt>
                <c:pt idx="10179">
                  <c:v>9.5156302105717109E-4</c:v>
                </c:pt>
                <c:pt idx="10181">
                  <c:v>3.6883375229568006E-3</c:v>
                </c:pt>
                <c:pt idx="10183">
                  <c:v>1.150612224688221E-3</c:v>
                </c:pt>
                <c:pt idx="10184">
                  <c:v>1.6002111785343946E-3</c:v>
                </c:pt>
                <c:pt idx="10185">
                  <c:v>8.3694523185315491E-4</c:v>
                </c:pt>
                <c:pt idx="10186">
                  <c:v>4.0620583314042646E-3</c:v>
                </c:pt>
                <c:pt idx="10188">
                  <c:v>1.3339894144906942E-3</c:v>
                </c:pt>
                <c:pt idx="10198">
                  <c:v>9.6588748384604246E-4</c:v>
                </c:pt>
                <c:pt idx="10207">
                  <c:v>3.9167519790040337E-3</c:v>
                </c:pt>
                <c:pt idx="10208">
                  <c:v>9.1262492268504849E-4</c:v>
                </c:pt>
                <c:pt idx="10209">
                  <c:v>2.6283056089486654E-3</c:v>
                </c:pt>
                <c:pt idx="10211">
                  <c:v>2.3775727084510449E-3</c:v>
                </c:pt>
                <c:pt idx="10212">
                  <c:v>2.371847204268052E-3</c:v>
                </c:pt>
                <c:pt idx="10213">
                  <c:v>9.0502722994786173E-4</c:v>
                </c:pt>
                <c:pt idx="10214">
                  <c:v>6.066399933773762E-4</c:v>
                </c:pt>
                <c:pt idx="10215">
                  <c:v>7.2730418999445807E-3</c:v>
                </c:pt>
                <c:pt idx="10216">
                  <c:v>4.5125370000227497E-3</c:v>
                </c:pt>
                <c:pt idx="10217">
                  <c:v>3.7476446189949872E-4</c:v>
                </c:pt>
                <c:pt idx="10218">
                  <c:v>7.0194718859803234E-4</c:v>
                </c:pt>
                <c:pt idx="10219">
                  <c:v>1.5835419624483443E-3</c:v>
                </c:pt>
                <c:pt idx="10223">
                  <c:v>8.116414943608488E-4</c:v>
                </c:pt>
                <c:pt idx="10224">
                  <c:v>8.3919031751833212E-4</c:v>
                </c:pt>
                <c:pt idx="10225">
                  <c:v>2.6868376666567403E-3</c:v>
                </c:pt>
                <c:pt idx="10227">
                  <c:v>5.8902152961572227E-4</c:v>
                </c:pt>
                <c:pt idx="10228">
                  <c:v>2.050089070265802E-3</c:v>
                </c:pt>
                <c:pt idx="10230">
                  <c:v>3.6000883457780095E-4</c:v>
                </c:pt>
                <c:pt idx="10231">
                  <c:v>2.3393875664776925E-3</c:v>
                </c:pt>
                <c:pt idx="10233">
                  <c:v>2.3413369909344888E-3</c:v>
                </c:pt>
                <c:pt idx="10234">
                  <c:v>4.7355172368986655E-3</c:v>
                </c:pt>
                <c:pt idx="10236">
                  <c:v>7.4101388695179825E-4</c:v>
                </c:pt>
                <c:pt idx="10237">
                  <c:v>8.4294620571105129E-4</c:v>
                </c:pt>
                <c:pt idx="10238">
                  <c:v>6.5873922302198519E-4</c:v>
                </c:pt>
                <c:pt idx="10239">
                  <c:v>3.5422889338550668E-4</c:v>
                </c:pt>
                <c:pt idx="10240">
                  <c:v>1.6393547646466184E-3</c:v>
                </c:pt>
                <c:pt idx="10243">
                  <c:v>1.0053448280466133E-3</c:v>
                </c:pt>
                <c:pt idx="10262">
                  <c:v>2.2451396283477139E-3</c:v>
                </c:pt>
                <c:pt idx="10263">
                  <c:v>1.6115428983274431E-3</c:v>
                </c:pt>
                <c:pt idx="10265">
                  <c:v>2.1232546410491367E-3</c:v>
                </c:pt>
                <c:pt idx="10269">
                  <c:v>8.2826101266346983E-4</c:v>
                </c:pt>
                <c:pt idx="10272">
                  <c:v>2.1460765118565092E-3</c:v>
                </c:pt>
                <c:pt idx="10275">
                  <c:v>1.670769578029821E-3</c:v>
                </c:pt>
                <c:pt idx="10277">
                  <c:v>1.9440836039373301E-3</c:v>
                </c:pt>
                <c:pt idx="10278">
                  <c:v>4.1736521265070313E-3</c:v>
                </c:pt>
                <c:pt idx="10280">
                  <c:v>6.2953289352900114E-3</c:v>
                </c:pt>
                <c:pt idx="10281">
                  <c:v>4.6303226607182259E-3</c:v>
                </c:pt>
                <c:pt idx="10283">
                  <c:v>5.3314064456346454E-4</c:v>
                </c:pt>
                <c:pt idx="10284">
                  <c:v>1.737467194576678E-3</c:v>
                </c:pt>
                <c:pt idx="10285">
                  <c:v>3.5841639216557027E-3</c:v>
                </c:pt>
                <c:pt idx="10288">
                  <c:v>2.9969233999060257E-3</c:v>
                </c:pt>
                <c:pt idx="10295">
                  <c:v>3.2986621680625161E-3</c:v>
                </c:pt>
                <c:pt idx="10296">
                  <c:v>4.9673674191826646E-3</c:v>
                </c:pt>
                <c:pt idx="10298">
                  <c:v>4.8449018167604288E-3</c:v>
                </c:pt>
                <c:pt idx="10299">
                  <c:v>1.0485948628318937E-3</c:v>
                </c:pt>
                <c:pt idx="10300">
                  <c:v>2.4818258701991393E-3</c:v>
                </c:pt>
                <c:pt idx="10301">
                  <c:v>3.6875713362535738E-3</c:v>
                </c:pt>
                <c:pt idx="10304">
                  <c:v>1.2846450259799365E-2</c:v>
                </c:pt>
                <c:pt idx="10305">
                  <c:v>3.7190584288267796E-3</c:v>
                </c:pt>
                <c:pt idx="10306">
                  <c:v>9.022642521643666E-4</c:v>
                </c:pt>
                <c:pt idx="10307">
                  <c:v>1.1735104963484165E-2</c:v>
                </c:pt>
                <c:pt idx="10310">
                  <c:v>3.2800247153316458E-3</c:v>
                </c:pt>
                <c:pt idx="10311">
                  <c:v>5.4098621981851034E-3</c:v>
                </c:pt>
                <c:pt idx="10315">
                  <c:v>2.5815584240529849E-3</c:v>
                </c:pt>
                <c:pt idx="10316">
                  <c:v>8.0775063539671786E-4</c:v>
                </c:pt>
                <c:pt idx="10327">
                  <c:v>1.4341925599950505E-3</c:v>
                </c:pt>
                <c:pt idx="10328">
                  <c:v>2.6017772731860393E-3</c:v>
                </c:pt>
                <c:pt idx="10330">
                  <c:v>5.7329037759145936E-4</c:v>
                </c:pt>
                <c:pt idx="10335">
                  <c:v>6.3824754547863014E-4</c:v>
                </c:pt>
                <c:pt idx="10338">
                  <c:v>4.1051034184450002E-4</c:v>
                </c:pt>
                <c:pt idx="10341">
                  <c:v>2.0681028479828025E-3</c:v>
                </c:pt>
                <c:pt idx="10342">
                  <c:v>2.0574451096190926E-3</c:v>
                </c:pt>
                <c:pt idx="10346">
                  <c:v>4.0880541257052829E-4</c:v>
                </c:pt>
                <c:pt idx="10347">
                  <c:v>5.7690612329428057E-4</c:v>
                </c:pt>
                <c:pt idx="10349">
                  <c:v>6.2291877531472385E-4</c:v>
                </c:pt>
                <c:pt idx="10350">
                  <c:v>1.3956890075367732E-3</c:v>
                </c:pt>
                <c:pt idx="10351">
                  <c:v>2.3603297094667991E-3</c:v>
                </c:pt>
                <c:pt idx="10355">
                  <c:v>1.1770170660320466E-3</c:v>
                </c:pt>
                <c:pt idx="10360">
                  <c:v>1.3868211600899518E-3</c:v>
                </c:pt>
                <c:pt idx="10361">
                  <c:v>2.6729131363150142E-3</c:v>
                </c:pt>
                <c:pt idx="10364">
                  <c:v>8.4338142393176115E-4</c:v>
                </c:pt>
                <c:pt idx="10365">
                  <c:v>2.6777022419048791E-3</c:v>
                </c:pt>
                <c:pt idx="10366">
                  <c:v>1.4287906661316328E-3</c:v>
                </c:pt>
                <c:pt idx="10368">
                  <c:v>1.4214135264315386E-3</c:v>
                </c:pt>
                <c:pt idx="10370">
                  <c:v>7.9862722616606699E-4</c:v>
                </c:pt>
                <c:pt idx="10374">
                  <c:v>8.7793005807628767E-4</c:v>
                </c:pt>
                <c:pt idx="10380">
                  <c:v>1.8641354095349938E-4</c:v>
                </c:pt>
                <c:pt idx="10381">
                  <c:v>1.5278057486541798E-3</c:v>
                </c:pt>
                <c:pt idx="10384">
                  <c:v>3.940798232248915E-4</c:v>
                </c:pt>
                <c:pt idx="10388">
                  <c:v>9.4759022831184328E-4</c:v>
                </c:pt>
                <c:pt idx="10389">
                  <c:v>4.5813848151759502E-3</c:v>
                </c:pt>
                <c:pt idx="10391">
                  <c:v>9.8140232572627648E-3</c:v>
                </c:pt>
                <c:pt idx="10392">
                  <c:v>6.2017023600336868E-3</c:v>
                </c:pt>
                <c:pt idx="10394">
                  <c:v>2.2326341587627198E-3</c:v>
                </c:pt>
                <c:pt idx="10395">
                  <c:v>1.2834708973641602E-2</c:v>
                </c:pt>
                <c:pt idx="10396">
                  <c:v>4.9260838183005518E-3</c:v>
                </c:pt>
                <c:pt idx="10397">
                  <c:v>7.7268200621092766E-3</c:v>
                </c:pt>
                <c:pt idx="10398">
                  <c:v>3.2084924785990739E-2</c:v>
                </c:pt>
                <c:pt idx="10399">
                  <c:v>1.9156336370325093E-2</c:v>
                </c:pt>
                <c:pt idx="10400">
                  <c:v>2.6786940131136843E-2</c:v>
                </c:pt>
                <c:pt idx="10401">
                  <c:v>8.2247024261707146E-4</c:v>
                </c:pt>
                <c:pt idx="10402">
                  <c:v>1.6133002826699334E-2</c:v>
                </c:pt>
                <c:pt idx="10403">
                  <c:v>3.293924910314933E-3</c:v>
                </c:pt>
                <c:pt idx="10405">
                  <c:v>4.6690725838722104E-4</c:v>
                </c:pt>
                <c:pt idx="10407">
                  <c:v>1.0011381055903498E-3</c:v>
                </c:pt>
                <c:pt idx="10408">
                  <c:v>5.233766379499751E-3</c:v>
                </c:pt>
                <c:pt idx="10409">
                  <c:v>2.2843366616152336E-3</c:v>
                </c:pt>
                <c:pt idx="10412">
                  <c:v>2.12376128257104E-3</c:v>
                </c:pt>
                <c:pt idx="10414">
                  <c:v>1.2042719182581896E-3</c:v>
                </c:pt>
                <c:pt idx="10415">
                  <c:v>3.939043186343508E-3</c:v>
                </c:pt>
                <c:pt idx="10416">
                  <c:v>6.8565571502866782E-3</c:v>
                </c:pt>
                <c:pt idx="10418">
                  <c:v>3.6606663201033297E-4</c:v>
                </c:pt>
                <c:pt idx="10420">
                  <c:v>1.311612551287374E-3</c:v>
                </c:pt>
                <c:pt idx="10421">
                  <c:v>1.3520472543560992E-3</c:v>
                </c:pt>
                <c:pt idx="10422">
                  <c:v>2.8351186023249449E-3</c:v>
                </c:pt>
                <c:pt idx="10431">
                  <c:v>1.3227375751726353E-3</c:v>
                </c:pt>
                <c:pt idx="10435">
                  <c:v>1.1041397147726183E-3</c:v>
                </c:pt>
                <c:pt idx="10448">
                  <c:v>2.2949387655522412E-3</c:v>
                </c:pt>
                <c:pt idx="10454">
                  <c:v>9.8992750026635507E-4</c:v>
                </c:pt>
                <c:pt idx="10456">
                  <c:v>1.4230533134704786E-3</c:v>
                </c:pt>
                <c:pt idx="10457">
                  <c:v>4.3857812263985071E-4</c:v>
                </c:pt>
                <c:pt idx="10459">
                  <c:v>4.8558420935310089E-4</c:v>
                </c:pt>
                <c:pt idx="10461">
                  <c:v>8.6695130644186041E-4</c:v>
                </c:pt>
                <c:pt idx="10462">
                  <c:v>2.2355890950409801E-4</c:v>
                </c:pt>
                <c:pt idx="10464">
                  <c:v>4.1619461575467771E-4</c:v>
                </c:pt>
                <c:pt idx="10465">
                  <c:v>1.3213648312317976E-3</c:v>
                </c:pt>
                <c:pt idx="10466">
                  <c:v>1.8864633605533093E-3</c:v>
                </c:pt>
                <c:pt idx="10467">
                  <c:v>2.9706557852415181E-3</c:v>
                </c:pt>
                <c:pt idx="10468">
                  <c:v>1.4953394895094931E-3</c:v>
                </c:pt>
                <c:pt idx="10469">
                  <c:v>2.2790521981777188E-3</c:v>
                </c:pt>
                <c:pt idx="10472">
                  <c:v>4.8994274911883114E-4</c:v>
                </c:pt>
                <c:pt idx="10474">
                  <c:v>8.2944230130600294E-4</c:v>
                </c:pt>
                <c:pt idx="10476">
                  <c:v>1.3742746768919281E-3</c:v>
                </c:pt>
                <c:pt idx="10477">
                  <c:v>2.1114757305153529E-3</c:v>
                </c:pt>
                <c:pt idx="10478">
                  <c:v>1.065859448407012E-3</c:v>
                </c:pt>
                <c:pt idx="10479">
                  <c:v>1.6261528161607077E-3</c:v>
                </c:pt>
                <c:pt idx="10484">
                  <c:v>2.020166202567055E-3</c:v>
                </c:pt>
                <c:pt idx="10485">
                  <c:v>1.3162496923714319E-3</c:v>
                </c:pt>
                <c:pt idx="10486">
                  <c:v>2.8069803124168916E-3</c:v>
                </c:pt>
                <c:pt idx="10489">
                  <c:v>3.3112714296712432E-3</c:v>
                </c:pt>
                <c:pt idx="10493">
                  <c:v>1.1382780383012959E-3</c:v>
                </c:pt>
                <c:pt idx="10503">
                  <c:v>1.4783002499488163E-3</c:v>
                </c:pt>
                <c:pt idx="10504">
                  <c:v>7.7448170966564422E-4</c:v>
                </c:pt>
                <c:pt idx="10506">
                  <c:v>1.6094628536606217E-3</c:v>
                </c:pt>
                <c:pt idx="10508">
                  <c:v>1.4706528511587436E-3</c:v>
                </c:pt>
                <c:pt idx="10510">
                  <c:v>2.7265243129800422E-4</c:v>
                </c:pt>
                <c:pt idx="10518">
                  <c:v>2.0940545561540019E-3</c:v>
                </c:pt>
                <c:pt idx="10519">
                  <c:v>2.1080898889517413E-3</c:v>
                </c:pt>
                <c:pt idx="10520">
                  <c:v>1.9295501264848935E-3</c:v>
                </c:pt>
                <c:pt idx="10525">
                  <c:v>1.6230104737238169E-3</c:v>
                </c:pt>
                <c:pt idx="10529">
                  <c:v>1.1683322886540059E-3</c:v>
                </c:pt>
                <c:pt idx="10532">
                  <c:v>4.8044495592881225E-4</c:v>
                </c:pt>
                <c:pt idx="10539">
                  <c:v>8.9808360496031019E-4</c:v>
                </c:pt>
                <c:pt idx="10540">
                  <c:v>1.1721171976795592E-3</c:v>
                </c:pt>
                <c:pt idx="10542">
                  <c:v>7.2033824293051105E-4</c:v>
                </c:pt>
                <c:pt idx="10543">
                  <c:v>4.7701406451284021E-3</c:v>
                </c:pt>
                <c:pt idx="10547">
                  <c:v>2.9102436871297193E-3</c:v>
                </c:pt>
                <c:pt idx="10550">
                  <c:v>2.745807621889603E-3</c:v>
                </c:pt>
                <c:pt idx="10552">
                  <c:v>1.4859456905314417E-3</c:v>
                </c:pt>
                <c:pt idx="10553">
                  <c:v>9.8418744349272245E-4</c:v>
                </c:pt>
                <c:pt idx="10554">
                  <c:v>1.2915162852789651E-3</c:v>
                </c:pt>
                <c:pt idx="10559">
                  <c:v>9.8448940933520946E-4</c:v>
                </c:pt>
                <c:pt idx="10561">
                  <c:v>1.4437579832862757E-3</c:v>
                </c:pt>
                <c:pt idx="10564">
                  <c:v>5.5602231222878231E-4</c:v>
                </c:pt>
                <c:pt idx="10567">
                  <c:v>1.2010574430006886E-3</c:v>
                </c:pt>
                <c:pt idx="10568">
                  <c:v>1.3460204097083222E-4</c:v>
                </c:pt>
                <c:pt idx="10569">
                  <c:v>7.6236157983029177E-4</c:v>
                </c:pt>
                <c:pt idx="10570">
                  <c:v>2.1679766747613439E-3</c:v>
                </c:pt>
                <c:pt idx="10572">
                  <c:v>6.3523716472309259E-3</c:v>
                </c:pt>
                <c:pt idx="10573">
                  <c:v>1.2329206602539875E-3</c:v>
                </c:pt>
                <c:pt idx="10574">
                  <c:v>9.2764137447309196E-4</c:v>
                </c:pt>
                <c:pt idx="10575">
                  <c:v>1.7488168012054887E-3</c:v>
                </c:pt>
                <c:pt idx="10577">
                  <c:v>6.6022469000025967E-4</c:v>
                </c:pt>
                <c:pt idx="10578">
                  <c:v>1.0507969034918986E-3</c:v>
                </c:pt>
                <c:pt idx="10579">
                  <c:v>8.7283326655707692E-4</c:v>
                </c:pt>
                <c:pt idx="10580">
                  <c:v>1.6496764314458225E-3</c:v>
                </c:pt>
                <c:pt idx="10581">
                  <c:v>6.4874946990424681E-4</c:v>
                </c:pt>
                <c:pt idx="10583">
                  <c:v>5.99997729321523E-4</c:v>
                </c:pt>
                <c:pt idx="10584">
                  <c:v>1.3230276834405514E-3</c:v>
                </c:pt>
                <c:pt idx="10587">
                  <c:v>2.0640756058239889E-3</c:v>
                </c:pt>
                <c:pt idx="10589">
                  <c:v>2.6261756986284465E-3</c:v>
                </c:pt>
                <c:pt idx="10590">
                  <c:v>3.0130725167556533E-3</c:v>
                </c:pt>
                <c:pt idx="10591">
                  <c:v>5.3181407520384893E-4</c:v>
                </c:pt>
                <c:pt idx="10592">
                  <c:v>7.1176738228604145E-4</c:v>
                </c:pt>
                <c:pt idx="10593">
                  <c:v>1.1774509776785297E-3</c:v>
                </c:pt>
                <c:pt idx="10594">
                  <c:v>9.1689521540422563E-4</c:v>
                </c:pt>
                <c:pt idx="10595">
                  <c:v>2.4020343977212894E-3</c:v>
                </c:pt>
                <c:pt idx="10596">
                  <c:v>2.0526998544795256E-3</c:v>
                </c:pt>
                <c:pt idx="10599">
                  <c:v>1.7133034612891549E-3</c:v>
                </c:pt>
                <c:pt idx="10600">
                  <c:v>5.7022783872360779E-4</c:v>
                </c:pt>
                <c:pt idx="10603">
                  <c:v>1.983018226656624E-3</c:v>
                </c:pt>
                <c:pt idx="10606">
                  <c:v>1.6676971629493245E-3</c:v>
                </c:pt>
                <c:pt idx="10607">
                  <c:v>1.3758468156368571E-3</c:v>
                </c:pt>
                <c:pt idx="10609">
                  <c:v>1.1174722495637726E-3</c:v>
                </c:pt>
                <c:pt idx="10610">
                  <c:v>1.4437047594063278E-3</c:v>
                </c:pt>
                <c:pt idx="10615">
                  <c:v>1.1850252116197423E-3</c:v>
                </c:pt>
                <c:pt idx="10617">
                  <c:v>1.2153597916073175E-3</c:v>
                </c:pt>
                <c:pt idx="10619">
                  <c:v>2.2888372425382123E-3</c:v>
                </c:pt>
                <c:pt idx="10621">
                  <c:v>7.3642066412758604E-4</c:v>
                </c:pt>
                <c:pt idx="10629">
                  <c:v>6.5589390873473292E-4</c:v>
                </c:pt>
                <c:pt idx="10630">
                  <c:v>8.9698087616046636E-4</c:v>
                </c:pt>
                <c:pt idx="10631">
                  <c:v>5.7927084733041482E-4</c:v>
                </c:pt>
                <c:pt idx="10639">
                  <c:v>1.8580488740850597E-4</c:v>
                </c:pt>
                <c:pt idx="10640">
                  <c:v>4.6682138669054312E-3</c:v>
                </c:pt>
                <c:pt idx="10643">
                  <c:v>2.3812403979218476E-3</c:v>
                </c:pt>
                <c:pt idx="10645">
                  <c:v>7.1240642856680591E-4</c:v>
                </c:pt>
                <c:pt idx="10647">
                  <c:v>1.1102739596977102E-2</c:v>
                </c:pt>
                <c:pt idx="10648">
                  <c:v>4.1111367672275372E-3</c:v>
                </c:pt>
                <c:pt idx="10650">
                  <c:v>2.9069410364701769E-2</c:v>
                </c:pt>
                <c:pt idx="10651">
                  <c:v>4.409544435972689E-3</c:v>
                </c:pt>
                <c:pt idx="10652">
                  <c:v>3.8083705901405885E-3</c:v>
                </c:pt>
                <c:pt idx="10654">
                  <c:v>3.2340519998274395E-3</c:v>
                </c:pt>
                <c:pt idx="10655">
                  <c:v>1.473129702417929E-3</c:v>
                </c:pt>
                <c:pt idx="10657">
                  <c:v>5.7629919442726465E-3</c:v>
                </c:pt>
                <c:pt idx="10659">
                  <c:v>6.1999402412616072E-3</c:v>
                </c:pt>
                <c:pt idx="10662">
                  <c:v>1.1955282673070937E-3</c:v>
                </c:pt>
                <c:pt idx="10663">
                  <c:v>1.2756612121318999E-3</c:v>
                </c:pt>
                <c:pt idx="10665">
                  <c:v>6.9940737534618836E-4</c:v>
                </c:pt>
                <c:pt idx="10666">
                  <c:v>8.7003889619842179E-3</c:v>
                </c:pt>
                <c:pt idx="10668">
                  <c:v>1.2783971805453116E-2</c:v>
                </c:pt>
                <c:pt idx="10669">
                  <c:v>7.5769128781573289E-3</c:v>
                </c:pt>
                <c:pt idx="10670">
                  <c:v>2.3211208525294835E-3</c:v>
                </c:pt>
                <c:pt idx="10671">
                  <c:v>1.3219952615651845E-3</c:v>
                </c:pt>
                <c:pt idx="10673">
                  <c:v>5.6092274207740825E-4</c:v>
                </c:pt>
                <c:pt idx="10674">
                  <c:v>3.4788532088059231E-3</c:v>
                </c:pt>
                <c:pt idx="10675">
                  <c:v>3.1058382282941263E-3</c:v>
                </c:pt>
                <c:pt idx="10676">
                  <c:v>2.4562284487256586E-3</c:v>
                </c:pt>
                <c:pt idx="10677">
                  <c:v>1.7334076985580656E-2</c:v>
                </c:pt>
                <c:pt idx="10678">
                  <c:v>4.7043178867016997E-4</c:v>
                </c:pt>
                <c:pt idx="10679">
                  <c:v>1.1141684492842981E-2</c:v>
                </c:pt>
                <c:pt idx="10681">
                  <c:v>9.920107559633789E-4</c:v>
                </c:pt>
                <c:pt idx="10682">
                  <c:v>1.2068960922115061E-2</c:v>
                </c:pt>
                <c:pt idx="10683">
                  <c:v>1.1832931481895802E-3</c:v>
                </c:pt>
                <c:pt idx="10684">
                  <c:v>4.4505648646895818E-3</c:v>
                </c:pt>
                <c:pt idx="10686">
                  <c:v>7.5488870297116956E-4</c:v>
                </c:pt>
                <c:pt idx="10687">
                  <c:v>9.8683046684660963E-3</c:v>
                </c:pt>
                <c:pt idx="10688">
                  <c:v>1.7011440473977306E-3</c:v>
                </c:pt>
                <c:pt idx="10690">
                  <c:v>1.2555294251665778E-2</c:v>
                </c:pt>
                <c:pt idx="10691">
                  <c:v>5.8444636976670832E-4</c:v>
                </c:pt>
                <c:pt idx="10693">
                  <c:v>1.2857923655239657E-3</c:v>
                </c:pt>
                <c:pt idx="10694">
                  <c:v>4.9833040589470313E-3</c:v>
                </c:pt>
                <c:pt idx="10695">
                  <c:v>3.2534497944092392E-3</c:v>
                </c:pt>
                <c:pt idx="10696">
                  <c:v>3.9259677977641592E-3</c:v>
                </c:pt>
                <c:pt idx="10698">
                  <c:v>5.667340443589017E-4</c:v>
                </c:pt>
                <c:pt idx="10700">
                  <c:v>4.4374498943537043E-4</c:v>
                </c:pt>
                <c:pt idx="10705">
                  <c:v>2.057014640216831E-2</c:v>
                </c:pt>
                <c:pt idx="10706">
                  <c:v>5.5689764286570662E-3</c:v>
                </c:pt>
                <c:pt idx="10714">
                  <c:v>7.1645281832282285E-3</c:v>
                </c:pt>
                <c:pt idx="10715">
                  <c:v>5.2172541537647735E-2</c:v>
                </c:pt>
                <c:pt idx="10717">
                  <c:v>1.5631033951625968E-2</c:v>
                </c:pt>
                <c:pt idx="10718">
                  <c:v>5.5500153804916496E-3</c:v>
                </c:pt>
                <c:pt idx="10719">
                  <c:v>3.9971178496276856E-3</c:v>
                </c:pt>
                <c:pt idx="10720">
                  <c:v>2.220841312126319E-3</c:v>
                </c:pt>
                <c:pt idx="10721">
                  <c:v>4.5217740944421747E-3</c:v>
                </c:pt>
                <c:pt idx="10722">
                  <c:v>2.2945654607570221E-3</c:v>
                </c:pt>
                <c:pt idx="10723">
                  <c:v>1.7082368616612759E-3</c:v>
                </c:pt>
                <c:pt idx="10724">
                  <c:v>3.3377869543909044E-4</c:v>
                </c:pt>
                <c:pt idx="10725">
                  <c:v>2.0088824092397177E-3</c:v>
                </c:pt>
                <c:pt idx="10726">
                  <c:v>4.6414015025797555E-3</c:v>
                </c:pt>
                <c:pt idx="10728">
                  <c:v>2.3247692609340582E-3</c:v>
                </c:pt>
                <c:pt idx="10729">
                  <c:v>3.2991221996162738E-3</c:v>
                </c:pt>
                <c:pt idx="10731">
                  <c:v>2.8047550808913166E-3</c:v>
                </c:pt>
                <c:pt idx="10732">
                  <c:v>2.1120258581352677E-2</c:v>
                </c:pt>
                <c:pt idx="10734">
                  <c:v>9.4720501384447852E-4</c:v>
                </c:pt>
                <c:pt idx="10736">
                  <c:v>1.1943992780192026E-2</c:v>
                </c:pt>
                <c:pt idx="10738">
                  <c:v>1.0326216813288285E-2</c:v>
                </c:pt>
                <c:pt idx="10740">
                  <c:v>1.1631005777373844E-3</c:v>
                </c:pt>
                <c:pt idx="10741">
                  <c:v>1.0253260344824746E-3</c:v>
                </c:pt>
                <c:pt idx="10749">
                  <c:v>1.8421333611297593E-3</c:v>
                </c:pt>
                <c:pt idx="10750">
                  <c:v>7.5534953633149124E-3</c:v>
                </c:pt>
                <c:pt idx="10751">
                  <c:v>6.1171796433574814E-3</c:v>
                </c:pt>
                <c:pt idx="10753">
                  <c:v>7.2561212262062793E-3</c:v>
                </c:pt>
                <c:pt idx="10755">
                  <c:v>3.3536187936712364E-3</c:v>
                </c:pt>
                <c:pt idx="10756">
                  <c:v>2.4642041615025069E-3</c:v>
                </c:pt>
                <c:pt idx="10757">
                  <c:v>7.4248410844161093E-3</c:v>
                </c:pt>
                <c:pt idx="10758">
                  <c:v>3.8662788661587935E-3</c:v>
                </c:pt>
                <c:pt idx="10759">
                  <c:v>4.8890799591811149E-3</c:v>
                </c:pt>
                <c:pt idx="10760">
                  <c:v>1.3537945253179143E-3</c:v>
                </c:pt>
                <c:pt idx="10764">
                  <c:v>1.4347538394740653E-3</c:v>
                </c:pt>
                <c:pt idx="10767">
                  <c:v>6.7720804581010484E-4</c:v>
                </c:pt>
                <c:pt idx="10768">
                  <c:v>3.3629365797993964E-3</c:v>
                </c:pt>
                <c:pt idx="10780">
                  <c:v>4.8633363717451647E-4</c:v>
                </c:pt>
                <c:pt idx="10783">
                  <c:v>6.5156734563659099E-3</c:v>
                </c:pt>
                <c:pt idx="10784">
                  <c:v>1.7995179823704585E-3</c:v>
                </c:pt>
                <c:pt idx="10785">
                  <c:v>2.5857116305107318E-3</c:v>
                </c:pt>
                <c:pt idx="10786">
                  <c:v>2.8822687380196314E-3</c:v>
                </c:pt>
                <c:pt idx="10787">
                  <c:v>3.2532890510477545E-3</c:v>
                </c:pt>
                <c:pt idx="10789">
                  <c:v>1.1138502992872716E-3</c:v>
                </c:pt>
                <c:pt idx="10797">
                  <c:v>2.1006984827842166E-2</c:v>
                </c:pt>
                <c:pt idx="10798">
                  <c:v>1.2533937677390328E-2</c:v>
                </c:pt>
                <c:pt idx="10799">
                  <c:v>1.8219348078907231E-2</c:v>
                </c:pt>
                <c:pt idx="10800">
                  <c:v>1.2157733650201693E-2</c:v>
                </c:pt>
                <c:pt idx="10801">
                  <c:v>3.0082122260249662E-3</c:v>
                </c:pt>
                <c:pt idx="10803">
                  <c:v>1.3000653261338634E-3</c:v>
                </c:pt>
                <c:pt idx="10804">
                  <c:v>2.9213820132637201E-3</c:v>
                </c:pt>
                <c:pt idx="10807">
                  <c:v>2.128092184157164E-2</c:v>
                </c:pt>
                <c:pt idx="10808">
                  <c:v>2.463871138886845E-3</c:v>
                </c:pt>
                <c:pt idx="10811">
                  <c:v>4.9060235905862932E-4</c:v>
                </c:pt>
                <c:pt idx="10815">
                  <c:v>3.295729530788852E-3</c:v>
                </c:pt>
                <c:pt idx="10817">
                  <c:v>2.0416009182506606E-3</c:v>
                </c:pt>
                <c:pt idx="10819">
                  <c:v>1.8989654450360294E-3</c:v>
                </c:pt>
                <c:pt idx="10822">
                  <c:v>1.4540784047052378E-3</c:v>
                </c:pt>
                <c:pt idx="10823">
                  <c:v>1.9247807237035845E-3</c:v>
                </c:pt>
                <c:pt idx="10830">
                  <c:v>1.0891449529436676E-3</c:v>
                </c:pt>
                <c:pt idx="10832">
                  <c:v>3.8499130316462854E-3</c:v>
                </c:pt>
                <c:pt idx="10833">
                  <c:v>1.8031538749516693E-3</c:v>
                </c:pt>
                <c:pt idx="10835">
                  <c:v>8.5047999869914109E-4</c:v>
                </c:pt>
                <c:pt idx="10841">
                  <c:v>1.0304422847578786E-3</c:v>
                </c:pt>
                <c:pt idx="10848">
                  <c:v>2.0865137060112043E-3</c:v>
                </c:pt>
                <c:pt idx="10850">
                  <c:v>1.738179626500809E-3</c:v>
                </c:pt>
                <c:pt idx="10856">
                  <c:v>1.5347421229817257E-3</c:v>
                </c:pt>
                <c:pt idx="10861">
                  <c:v>1.2543767675760183E-3</c:v>
                </c:pt>
                <c:pt idx="10865">
                  <c:v>2.4829100654916703E-3</c:v>
                </c:pt>
                <c:pt idx="10867">
                  <c:v>3.9059070639591311E-3</c:v>
                </c:pt>
                <c:pt idx="10869">
                  <c:v>4.0589034954715501E-3</c:v>
                </c:pt>
                <c:pt idx="10870">
                  <c:v>1.4951128957993616E-2</c:v>
                </c:pt>
                <c:pt idx="10871">
                  <c:v>8.904445283864991E-3</c:v>
                </c:pt>
                <c:pt idx="10872">
                  <c:v>2.7317787260372974E-3</c:v>
                </c:pt>
                <c:pt idx="10875">
                  <c:v>1.153916922038405E-2</c:v>
                </c:pt>
                <c:pt idx="10877">
                  <c:v>1.2920674386423412E-2</c:v>
                </c:pt>
                <c:pt idx="10880">
                  <c:v>2.7439675006362405E-4</c:v>
                </c:pt>
                <c:pt idx="10881">
                  <c:v>8.7833493863580959E-3</c:v>
                </c:pt>
                <c:pt idx="10883">
                  <c:v>1.7576615800093245E-2</c:v>
                </c:pt>
                <c:pt idx="10885">
                  <c:v>7.4624048155529619E-4</c:v>
                </c:pt>
                <c:pt idx="10888">
                  <c:v>1.6031763534756119E-2</c:v>
                </c:pt>
                <c:pt idx="10889">
                  <c:v>8.7381628927978396E-4</c:v>
                </c:pt>
                <c:pt idx="10891">
                  <c:v>1.3317199565853081E-2</c:v>
                </c:pt>
                <c:pt idx="10892">
                  <c:v>3.3207135454333949E-3</c:v>
                </c:pt>
                <c:pt idx="10893">
                  <c:v>4.2111322716251575E-3</c:v>
                </c:pt>
                <c:pt idx="10895">
                  <c:v>5.4297970989688506E-3</c:v>
                </c:pt>
                <c:pt idx="10897">
                  <c:v>2.5345639724659113E-3</c:v>
                </c:pt>
                <c:pt idx="10900">
                  <c:v>3.328845774225249E-3</c:v>
                </c:pt>
                <c:pt idx="10901">
                  <c:v>1.8322890768592563E-3</c:v>
                </c:pt>
                <c:pt idx="10903">
                  <c:v>1.0463913030726139E-3</c:v>
                </c:pt>
                <c:pt idx="10905">
                  <c:v>3.7005930023047032E-3</c:v>
                </c:pt>
                <c:pt idx="10906">
                  <c:v>4.8195875282677769E-4</c:v>
                </c:pt>
                <c:pt idx="10907">
                  <c:v>5.9325971041000207E-3</c:v>
                </c:pt>
                <c:pt idx="10908">
                  <c:v>5.5780239523874516E-3</c:v>
                </c:pt>
                <c:pt idx="10910">
                  <c:v>2.6143312071649321E-4</c:v>
                </c:pt>
                <c:pt idx="10911">
                  <c:v>9.6102808208199761E-4</c:v>
                </c:pt>
                <c:pt idx="10913">
                  <c:v>1.7184737268315542E-3</c:v>
                </c:pt>
                <c:pt idx="10914">
                  <c:v>3.5380380839216924E-3</c:v>
                </c:pt>
                <c:pt idx="10915">
                  <c:v>5.1519922715983464E-3</c:v>
                </c:pt>
                <c:pt idx="10916">
                  <c:v>3.7509114548011156E-3</c:v>
                </c:pt>
                <c:pt idx="10917">
                  <c:v>6.191268802517915E-4</c:v>
                </c:pt>
                <c:pt idx="10924">
                  <c:v>9.7267145704044774E-4</c:v>
                </c:pt>
                <c:pt idx="10926">
                  <c:v>1.1968864536956089E-3</c:v>
                </c:pt>
                <c:pt idx="10928">
                  <c:v>1.4837451284503704E-3</c:v>
                </c:pt>
                <c:pt idx="10931">
                  <c:v>1.1966658626190148E-3</c:v>
                </c:pt>
                <c:pt idx="10932">
                  <c:v>1.0784453967622189E-3</c:v>
                </c:pt>
                <c:pt idx="10935">
                  <c:v>2.3970371780117458E-3</c:v>
                </c:pt>
                <c:pt idx="10936">
                  <c:v>8.8084165723080845E-4</c:v>
                </c:pt>
                <c:pt idx="10937">
                  <c:v>3.5438945465354928E-3</c:v>
                </c:pt>
                <c:pt idx="10938">
                  <c:v>1.5832219939976952E-3</c:v>
                </c:pt>
                <c:pt idx="10939">
                  <c:v>7.5732795929359456E-3</c:v>
                </c:pt>
                <c:pt idx="10943">
                  <c:v>3.0093670110574143E-3</c:v>
                </c:pt>
                <c:pt idx="10949">
                  <c:v>2.3173652322671769E-3</c:v>
                </c:pt>
                <c:pt idx="10958">
                  <c:v>6.3788069912943095E-4</c:v>
                </c:pt>
                <c:pt idx="10963">
                  <c:v>7.3838068672064125E-4</c:v>
                </c:pt>
                <c:pt idx="10964">
                  <c:v>8.792324200473247E-4</c:v>
                </c:pt>
                <c:pt idx="10971">
                  <c:v>3.5786105974934092E-3</c:v>
                </c:pt>
                <c:pt idx="10975">
                  <c:v>8.3181961145588335E-4</c:v>
                </c:pt>
                <c:pt idx="10979">
                  <c:v>1.4444471697664277E-3</c:v>
                </c:pt>
                <c:pt idx="10980">
                  <c:v>2.7184348488587537E-3</c:v>
                </c:pt>
                <c:pt idx="10981">
                  <c:v>1.6009636313232239E-3</c:v>
                </c:pt>
                <c:pt idx="10985">
                  <c:v>9.0482005226150356E-3</c:v>
                </c:pt>
                <c:pt idx="10986">
                  <c:v>7.7896757922440399E-4</c:v>
                </c:pt>
                <c:pt idx="10987">
                  <c:v>6.234105675378525E-3</c:v>
                </c:pt>
                <c:pt idx="10988">
                  <c:v>2.2638005051428306E-3</c:v>
                </c:pt>
                <c:pt idx="10990">
                  <c:v>6.3120225578518251E-3</c:v>
                </c:pt>
                <c:pt idx="10991">
                  <c:v>1.1548540552900985E-2</c:v>
                </c:pt>
                <c:pt idx="10993">
                  <c:v>7.3845431052437091E-3</c:v>
                </c:pt>
                <c:pt idx="10994">
                  <c:v>8.7579675645168859E-4</c:v>
                </c:pt>
                <c:pt idx="11000">
                  <c:v>4.8967971836132705E-4</c:v>
                </c:pt>
                <c:pt idx="11001">
                  <c:v>1.058274446309509E-2</c:v>
                </c:pt>
                <c:pt idx="11004">
                  <c:v>2.0067759138873427E-3</c:v>
                </c:pt>
                <c:pt idx="11005">
                  <c:v>7.2183141166767774E-4</c:v>
                </c:pt>
                <c:pt idx="11006">
                  <c:v>4.9916778071575733E-3</c:v>
                </c:pt>
                <c:pt idx="11007">
                  <c:v>8.2157285353404532E-4</c:v>
                </c:pt>
                <c:pt idx="11008">
                  <c:v>1.1817170797986253E-3</c:v>
                </c:pt>
                <c:pt idx="11017">
                  <c:v>2.5586289957245704E-4</c:v>
                </c:pt>
                <c:pt idx="11026">
                  <c:v>1.3255005802453397E-3</c:v>
                </c:pt>
                <c:pt idx="11034">
                  <c:v>2.1469036279198345E-3</c:v>
                </c:pt>
                <c:pt idx="11036">
                  <c:v>3.6464949596975538E-4</c:v>
                </c:pt>
                <c:pt idx="11044">
                  <c:v>1.1441098877029079E-3</c:v>
                </c:pt>
                <c:pt idx="11046">
                  <c:v>3.9042901436230331E-3</c:v>
                </c:pt>
                <c:pt idx="11047">
                  <c:v>1.1668670963172376E-3</c:v>
                </c:pt>
                <c:pt idx="11049">
                  <c:v>1.2146310738143258E-3</c:v>
                </c:pt>
                <c:pt idx="11050">
                  <c:v>3.1823347620427555E-3</c:v>
                </c:pt>
                <c:pt idx="11052">
                  <c:v>1.7107448523882123E-3</c:v>
                </c:pt>
                <c:pt idx="11053">
                  <c:v>1.1082717871855221E-3</c:v>
                </c:pt>
                <c:pt idx="11054">
                  <c:v>2.2389534376699573E-3</c:v>
                </c:pt>
                <c:pt idx="11056">
                  <c:v>8.2828689441037976E-4</c:v>
                </c:pt>
                <c:pt idx="11058">
                  <c:v>3.3076401440045895E-4</c:v>
                </c:pt>
                <c:pt idx="11063">
                  <c:v>5.2325317263964986E-4</c:v>
                </c:pt>
                <c:pt idx="11064">
                  <c:v>4.2295577219376018E-3</c:v>
                </c:pt>
                <c:pt idx="11065">
                  <c:v>1.6358713517583862E-3</c:v>
                </c:pt>
                <c:pt idx="11066">
                  <c:v>3.0147281249199681E-4</c:v>
                </c:pt>
                <c:pt idx="11067">
                  <c:v>4.2124578573328559E-3</c:v>
                </c:pt>
                <c:pt idx="11070">
                  <c:v>3.8654708872731484E-3</c:v>
                </c:pt>
                <c:pt idx="11071">
                  <c:v>5.3845329651295291E-4</c:v>
                </c:pt>
                <c:pt idx="11072">
                  <c:v>1.2871657106543375E-3</c:v>
                </c:pt>
                <c:pt idx="11076">
                  <c:v>2.1640729956578309E-3</c:v>
                </c:pt>
                <c:pt idx="11077">
                  <c:v>4.0743139099856462E-4</c:v>
                </c:pt>
                <c:pt idx="11080">
                  <c:v>4.5042020024882895E-4</c:v>
                </c:pt>
                <c:pt idx="11088">
                  <c:v>1.6994078070647763E-3</c:v>
                </c:pt>
                <c:pt idx="11090">
                  <c:v>1.1349165039799558E-3</c:v>
                </c:pt>
                <c:pt idx="11091">
                  <c:v>4.2553261326299557E-4</c:v>
                </c:pt>
                <c:pt idx="11096">
                  <c:v>5.4869956570987417E-4</c:v>
                </c:pt>
                <c:pt idx="11107">
                  <c:v>2.7920836222147111E-4</c:v>
                </c:pt>
                <c:pt idx="11110">
                  <c:v>7.8632340522570305E-4</c:v>
                </c:pt>
                <c:pt idx="11113">
                  <c:v>1.2929855301665651E-3</c:v>
                </c:pt>
                <c:pt idx="11116">
                  <c:v>1.8366085269011572E-3</c:v>
                </c:pt>
                <c:pt idx="11120">
                  <c:v>1.1244324353796363E-3</c:v>
                </c:pt>
                <c:pt idx="11121">
                  <c:v>5.6237913182256491E-4</c:v>
                </c:pt>
                <c:pt idx="11122">
                  <c:v>1.1736483720147283E-3</c:v>
                </c:pt>
                <c:pt idx="11124">
                  <c:v>1.474433143759858E-3</c:v>
                </c:pt>
                <c:pt idx="11125">
                  <c:v>4.1703292337049455E-3</c:v>
                </c:pt>
                <c:pt idx="11126">
                  <c:v>2.7236577900160925E-3</c:v>
                </c:pt>
                <c:pt idx="11127">
                  <c:v>2.9169966473790664E-3</c:v>
                </c:pt>
                <c:pt idx="11128">
                  <c:v>1.9612651484509488E-3</c:v>
                </c:pt>
                <c:pt idx="11129">
                  <c:v>5.618354882038711E-3</c:v>
                </c:pt>
                <c:pt idx="11130">
                  <c:v>1.4000998590613315E-3</c:v>
                </c:pt>
                <c:pt idx="11131">
                  <c:v>1.4229335212876198E-3</c:v>
                </c:pt>
                <c:pt idx="11133">
                  <c:v>7.2254049446167151E-4</c:v>
                </c:pt>
                <c:pt idx="11134">
                  <c:v>1.760972764252453E-3</c:v>
                </c:pt>
                <c:pt idx="11143">
                  <c:v>1.0640627136874027E-3</c:v>
                </c:pt>
                <c:pt idx="11144">
                  <c:v>1.7233889647970534E-3</c:v>
                </c:pt>
                <c:pt idx="11148">
                  <c:v>7.7668976337870342E-3</c:v>
                </c:pt>
                <c:pt idx="11149">
                  <c:v>7.0911782341479919E-3</c:v>
                </c:pt>
                <c:pt idx="11150">
                  <c:v>1.052939336085665E-2</c:v>
                </c:pt>
                <c:pt idx="11151">
                  <c:v>6.4885737441171074E-3</c:v>
                </c:pt>
                <c:pt idx="11154">
                  <c:v>2.0555920011833147E-2</c:v>
                </c:pt>
                <c:pt idx="11155">
                  <c:v>8.787822077709985E-3</c:v>
                </c:pt>
                <c:pt idx="11156">
                  <c:v>5.0887310734418194E-3</c:v>
                </c:pt>
                <c:pt idx="11157">
                  <c:v>2.8883832473891339E-3</c:v>
                </c:pt>
                <c:pt idx="11162">
                  <c:v>7.8592712126303126E-4</c:v>
                </c:pt>
                <c:pt idx="11166">
                  <c:v>3.7110261976182595E-3</c:v>
                </c:pt>
                <c:pt idx="11167">
                  <c:v>2.6634466471549497E-3</c:v>
                </c:pt>
                <c:pt idx="11168">
                  <c:v>3.1137263278266267E-4</c:v>
                </c:pt>
                <c:pt idx="11170">
                  <c:v>7.5804912277211423E-3</c:v>
                </c:pt>
                <c:pt idx="11171">
                  <c:v>5.6143515915355185E-3</c:v>
                </c:pt>
                <c:pt idx="11172">
                  <c:v>1.1189539063896769E-3</c:v>
                </c:pt>
                <c:pt idx="11173">
                  <c:v>3.0376082135324394E-3</c:v>
                </c:pt>
                <c:pt idx="11175">
                  <c:v>9.7545171038143277E-3</c:v>
                </c:pt>
                <c:pt idx="11176">
                  <c:v>5.9498399145406482E-3</c:v>
                </c:pt>
                <c:pt idx="11177">
                  <c:v>3.363402560400608E-3</c:v>
                </c:pt>
                <c:pt idx="11178">
                  <c:v>8.5519851765013819E-4</c:v>
                </c:pt>
                <c:pt idx="11180">
                  <c:v>1.389434060457759E-3</c:v>
                </c:pt>
                <c:pt idx="11182">
                  <c:v>8.0464279478884503E-4</c:v>
                </c:pt>
                <c:pt idx="11183">
                  <c:v>1.2322170918647823E-2</c:v>
                </c:pt>
                <c:pt idx="11185">
                  <c:v>8.0925803338876016E-4</c:v>
                </c:pt>
                <c:pt idx="11187">
                  <c:v>1.0878399863003725E-3</c:v>
                </c:pt>
                <c:pt idx="11188">
                  <c:v>6.5165419279843186E-3</c:v>
                </c:pt>
                <c:pt idx="11189">
                  <c:v>3.8207755399260281E-3</c:v>
                </c:pt>
                <c:pt idx="11190">
                  <c:v>3.7077488645632559E-3</c:v>
                </c:pt>
                <c:pt idx="11193">
                  <c:v>7.0095430134328892E-4</c:v>
                </c:pt>
                <c:pt idx="11194">
                  <c:v>8.8490160736666055E-4</c:v>
                </c:pt>
                <c:pt idx="11198">
                  <c:v>1.9681884768829277E-3</c:v>
                </c:pt>
                <c:pt idx="11199">
                  <c:v>2.9979175325410114E-3</c:v>
                </c:pt>
                <c:pt idx="11200">
                  <c:v>1.4906102560296357E-3</c:v>
                </c:pt>
                <c:pt idx="11203">
                  <c:v>1.1109362608496352E-3</c:v>
                </c:pt>
                <c:pt idx="11204">
                  <c:v>2.1688908326495311E-3</c:v>
                </c:pt>
                <c:pt idx="11208">
                  <c:v>1.302949147148219E-3</c:v>
                </c:pt>
                <c:pt idx="11215">
                  <c:v>8.9032816571289885E-5</c:v>
                </c:pt>
                <c:pt idx="11227">
                  <c:v>1.8505115649238048E-3</c:v>
                </c:pt>
                <c:pt idx="11231">
                  <c:v>1.2340409566885492E-3</c:v>
                </c:pt>
                <c:pt idx="11238">
                  <c:v>3.5501559115401833E-3</c:v>
                </c:pt>
                <c:pt idx="11240">
                  <c:v>1.1716000711475832E-2</c:v>
                </c:pt>
                <c:pt idx="11241">
                  <c:v>1.2415459703119503E-3</c:v>
                </c:pt>
                <c:pt idx="11242">
                  <c:v>2.9648353195745863E-3</c:v>
                </c:pt>
                <c:pt idx="11244">
                  <c:v>8.3278702282867136E-3</c:v>
                </c:pt>
                <c:pt idx="11245">
                  <c:v>6.1886955442736671E-3</c:v>
                </c:pt>
                <c:pt idx="11246">
                  <c:v>1.6073845091941841E-3</c:v>
                </c:pt>
                <c:pt idx="11247">
                  <c:v>1.0426116740954346E-3</c:v>
                </c:pt>
                <c:pt idx="11250">
                  <c:v>1.1624748535520467E-3</c:v>
                </c:pt>
                <c:pt idx="11251">
                  <c:v>4.5200034961687596E-4</c:v>
                </c:pt>
                <c:pt idx="11252">
                  <c:v>2.501643104877457E-3</c:v>
                </c:pt>
                <c:pt idx="11253">
                  <c:v>8.7175069466234286E-4</c:v>
                </c:pt>
                <c:pt idx="11254">
                  <c:v>2.9046149083058925E-3</c:v>
                </c:pt>
                <c:pt idx="11255">
                  <c:v>2.2216843799724348E-3</c:v>
                </c:pt>
                <c:pt idx="11257">
                  <c:v>6.1222356688305345E-3</c:v>
                </c:pt>
                <c:pt idx="11259">
                  <c:v>5.0638965143498006E-2</c:v>
                </c:pt>
                <c:pt idx="11260">
                  <c:v>3.8377932044730699E-3</c:v>
                </c:pt>
                <c:pt idx="11262">
                  <c:v>1.1585900789236899E-2</c:v>
                </c:pt>
                <c:pt idx="11263">
                  <c:v>2.7860330068056926E-3</c:v>
                </c:pt>
                <c:pt idx="11264">
                  <c:v>5.5438019601454858E-3</c:v>
                </c:pt>
                <c:pt idx="11265">
                  <c:v>1.1446474804797126E-2</c:v>
                </c:pt>
                <c:pt idx="11268">
                  <c:v>6.5114139483109269E-3</c:v>
                </c:pt>
                <c:pt idx="11269">
                  <c:v>3.4109729598297413E-3</c:v>
                </c:pt>
                <c:pt idx="11270">
                  <c:v>9.4514708699846104E-3</c:v>
                </c:pt>
                <c:pt idx="11271">
                  <c:v>1.451486221642977E-2</c:v>
                </c:pt>
                <c:pt idx="11272">
                  <c:v>9.9163012260987098E-3</c:v>
                </c:pt>
                <c:pt idx="11273">
                  <c:v>7.8457263380268746E-3</c:v>
                </c:pt>
                <c:pt idx="11275">
                  <c:v>1.9095006250834741E-3</c:v>
                </c:pt>
                <c:pt idx="11277">
                  <c:v>5.8423462535534681E-4</c:v>
                </c:pt>
                <c:pt idx="11281">
                  <c:v>3.3578836801811296E-3</c:v>
                </c:pt>
                <c:pt idx="11285">
                  <c:v>7.4855169327281822E-3</c:v>
                </c:pt>
                <c:pt idx="11298">
                  <c:v>1.8042605689562088E-3</c:v>
                </c:pt>
                <c:pt idx="11299">
                  <c:v>5.3094050199195336E-3</c:v>
                </c:pt>
                <c:pt idx="11300">
                  <c:v>1.7067798221822885E-3</c:v>
                </c:pt>
                <c:pt idx="11301">
                  <c:v>5.9663003880282772E-4</c:v>
                </c:pt>
                <c:pt idx="11302">
                  <c:v>2.7341463973079541E-3</c:v>
                </c:pt>
                <c:pt idx="11304">
                  <c:v>6.9648369786393851E-3</c:v>
                </c:pt>
                <c:pt idx="11305">
                  <c:v>6.1954698769349579E-4</c:v>
                </c:pt>
                <c:pt idx="11306">
                  <c:v>2.4293873042083467E-3</c:v>
                </c:pt>
                <c:pt idx="11308">
                  <c:v>8.3674942185872744E-4</c:v>
                </c:pt>
                <c:pt idx="11309">
                  <c:v>1.6826581043525258E-3</c:v>
                </c:pt>
                <c:pt idx="11311">
                  <c:v>6.7435007974961745E-3</c:v>
                </c:pt>
                <c:pt idx="11312">
                  <c:v>2.3608592094220807E-3</c:v>
                </c:pt>
                <c:pt idx="11313">
                  <c:v>5.2606550419716054E-3</c:v>
                </c:pt>
                <c:pt idx="11315">
                  <c:v>3.1922937354141269E-3</c:v>
                </c:pt>
                <c:pt idx="11316">
                  <c:v>2.9133839630292716E-3</c:v>
                </c:pt>
                <c:pt idx="11317">
                  <c:v>9.8004204898438857E-4</c:v>
                </c:pt>
                <c:pt idx="11319">
                  <c:v>1.1667584720362254E-3</c:v>
                </c:pt>
                <c:pt idx="11320">
                  <c:v>1.6494744714561312E-3</c:v>
                </c:pt>
                <c:pt idx="11322">
                  <c:v>2.3528373171023331E-3</c:v>
                </c:pt>
                <c:pt idx="11323">
                  <c:v>2.2715639624558749E-3</c:v>
                </c:pt>
                <c:pt idx="11324">
                  <c:v>1.189929499170116E-3</c:v>
                </c:pt>
                <c:pt idx="11327">
                  <c:v>2.8991750477109129E-4</c:v>
                </c:pt>
                <c:pt idx="11328">
                  <c:v>4.5669871180747772E-3</c:v>
                </c:pt>
                <c:pt idx="11330">
                  <c:v>3.1586507283858122E-4</c:v>
                </c:pt>
                <c:pt idx="11331">
                  <c:v>1.2688245186674859E-3</c:v>
                </c:pt>
                <c:pt idx="11332">
                  <c:v>2.1233929874129483E-3</c:v>
                </c:pt>
                <c:pt idx="11334">
                  <c:v>1.3283240755699677E-3</c:v>
                </c:pt>
                <c:pt idx="11335">
                  <c:v>1.5131570404514343E-3</c:v>
                </c:pt>
                <c:pt idx="11336">
                  <c:v>1.083127515423579E-3</c:v>
                </c:pt>
                <c:pt idx="11337">
                  <c:v>1.1251563200884119E-3</c:v>
                </c:pt>
                <c:pt idx="11340">
                  <c:v>1.5434929625719005E-3</c:v>
                </c:pt>
                <c:pt idx="11342">
                  <c:v>1.283859336919805E-3</c:v>
                </c:pt>
                <c:pt idx="11345">
                  <c:v>2.7831502409740613E-3</c:v>
                </c:pt>
                <c:pt idx="11346">
                  <c:v>5.6850439124082398E-4</c:v>
                </c:pt>
                <c:pt idx="11347">
                  <c:v>2.3728590517340942E-3</c:v>
                </c:pt>
                <c:pt idx="11349">
                  <c:v>1.0075707194748592E-3</c:v>
                </c:pt>
                <c:pt idx="11350">
                  <c:v>2.7635473837022612E-3</c:v>
                </c:pt>
                <c:pt idx="11351">
                  <c:v>6.7667262161573687E-4</c:v>
                </c:pt>
                <c:pt idx="11353">
                  <c:v>1.4308281603068172E-3</c:v>
                </c:pt>
                <c:pt idx="11354">
                  <c:v>3.8967052520054832E-3</c:v>
                </c:pt>
                <c:pt idx="11355">
                  <c:v>1.1547943405478644E-3</c:v>
                </c:pt>
                <c:pt idx="11357">
                  <c:v>1.8280199828495695E-3</c:v>
                </c:pt>
                <c:pt idx="11358">
                  <c:v>1.3152086289133684E-3</c:v>
                </c:pt>
                <c:pt idx="11359">
                  <c:v>5.2875890194145885E-4</c:v>
                </c:pt>
                <c:pt idx="11361">
                  <c:v>2.5393621430346756E-3</c:v>
                </c:pt>
                <c:pt idx="11362">
                  <c:v>1.6250152630230179E-3</c:v>
                </c:pt>
                <c:pt idx="11364">
                  <c:v>1.3624667918342699E-3</c:v>
                </c:pt>
                <c:pt idx="11366">
                  <c:v>1.0633136596454487E-3</c:v>
                </c:pt>
                <c:pt idx="11368">
                  <c:v>1.702175395897563E-3</c:v>
                </c:pt>
                <c:pt idx="11370">
                  <c:v>7.5051910776820848E-4</c:v>
                </c:pt>
                <c:pt idx="11373">
                  <c:v>6.5101428318634275E-4</c:v>
                </c:pt>
                <c:pt idx="11377">
                  <c:v>3.6238663696711514E-4</c:v>
                </c:pt>
                <c:pt idx="11381">
                  <c:v>6.7004716895274449E-4</c:v>
                </c:pt>
                <c:pt idx="11382">
                  <c:v>5.6109983390754846E-3</c:v>
                </c:pt>
                <c:pt idx="11384">
                  <c:v>3.7089368216960215E-3</c:v>
                </c:pt>
                <c:pt idx="11385">
                  <c:v>1.7159979158700774E-3</c:v>
                </c:pt>
                <c:pt idx="11386">
                  <c:v>6.8848204148463661E-4</c:v>
                </c:pt>
                <c:pt idx="11387">
                  <c:v>1.0753130024822489E-2</c:v>
                </c:pt>
                <c:pt idx="11388">
                  <c:v>4.8944258903203869E-3</c:v>
                </c:pt>
                <c:pt idx="11390">
                  <c:v>4.7387041054005015E-3</c:v>
                </c:pt>
                <c:pt idx="11392">
                  <c:v>4.7842623176740859E-3</c:v>
                </c:pt>
                <c:pt idx="11393">
                  <c:v>4.7730826731975766E-4</c:v>
                </c:pt>
                <c:pt idx="11394">
                  <c:v>8.2704275954758764E-4</c:v>
                </c:pt>
                <c:pt idx="11398">
                  <c:v>6.1074541465307918E-3</c:v>
                </c:pt>
                <c:pt idx="11399">
                  <c:v>6.2192366192212259E-3</c:v>
                </c:pt>
                <c:pt idx="11400">
                  <c:v>3.2424948988923587E-4</c:v>
                </c:pt>
                <c:pt idx="11401">
                  <c:v>5.8152704962680614E-3</c:v>
                </c:pt>
                <c:pt idx="11402">
                  <c:v>1.3133061741460901E-3</c:v>
                </c:pt>
                <c:pt idx="11403">
                  <c:v>5.6197500403431004E-4</c:v>
                </c:pt>
                <c:pt idx="11404">
                  <c:v>9.323124294277641E-4</c:v>
                </c:pt>
                <c:pt idx="11406">
                  <c:v>1.3445747466455434E-2</c:v>
                </c:pt>
                <c:pt idx="11407">
                  <c:v>5.0526004193780505E-2</c:v>
                </c:pt>
                <c:pt idx="11409">
                  <c:v>3.6851490032097735E-2</c:v>
                </c:pt>
                <c:pt idx="11410">
                  <c:v>4.9362635415220986E-3</c:v>
                </c:pt>
                <c:pt idx="11411">
                  <c:v>6.6887736294759803E-3</c:v>
                </c:pt>
                <c:pt idx="11412">
                  <c:v>3.8341912958874597E-2</c:v>
                </c:pt>
                <c:pt idx="11413">
                  <c:v>4.2558830359122564E-2</c:v>
                </c:pt>
                <c:pt idx="11415">
                  <c:v>3.0526330776738289E-2</c:v>
                </c:pt>
                <c:pt idx="11417">
                  <c:v>3.8754620500025455E-2</c:v>
                </c:pt>
                <c:pt idx="11418">
                  <c:v>1.8954156995244153E-3</c:v>
                </c:pt>
                <c:pt idx="11419">
                  <c:v>1.1523091053822669E-2</c:v>
                </c:pt>
                <c:pt idx="11428">
                  <c:v>2.7476073303060017E-3</c:v>
                </c:pt>
                <c:pt idx="11429">
                  <c:v>4.9454496947418547E-4</c:v>
                </c:pt>
                <c:pt idx="11431">
                  <c:v>6.1863557030340203E-4</c:v>
                </c:pt>
                <c:pt idx="11442">
                  <c:v>2.5761855447376227E-2</c:v>
                </c:pt>
                <c:pt idx="11444">
                  <c:v>2.9569972089104027E-3</c:v>
                </c:pt>
                <c:pt idx="11445">
                  <c:v>8.7936419231676322E-3</c:v>
                </c:pt>
                <c:pt idx="11446">
                  <c:v>4.1880984162613877E-2</c:v>
                </c:pt>
                <c:pt idx="11449">
                  <c:v>2.4146275934287175E-3</c:v>
                </c:pt>
                <c:pt idx="11456">
                  <c:v>7.5167682763098876E-4</c:v>
                </c:pt>
                <c:pt idx="11457">
                  <c:v>9.4594880722817531E-4</c:v>
                </c:pt>
                <c:pt idx="11459">
                  <c:v>8.3016358816482172E-4</c:v>
                </c:pt>
                <c:pt idx="11460">
                  <c:v>2.6897396010899799E-4</c:v>
                </c:pt>
                <c:pt idx="11462">
                  <c:v>1.05708613822099E-3</c:v>
                </c:pt>
                <c:pt idx="11467">
                  <c:v>2.1184295740710761E-3</c:v>
                </c:pt>
                <c:pt idx="11468">
                  <c:v>2.5688931244680492E-3</c:v>
                </c:pt>
                <c:pt idx="11469">
                  <c:v>8.342704304640377E-4</c:v>
                </c:pt>
                <c:pt idx="11470">
                  <c:v>3.9910582560690643E-4</c:v>
                </c:pt>
                <c:pt idx="11474">
                  <c:v>1.3751534787161757E-3</c:v>
                </c:pt>
                <c:pt idx="11475">
                  <c:v>2.2436701143926565E-3</c:v>
                </c:pt>
                <c:pt idx="11476">
                  <c:v>6.9938190211046045E-4</c:v>
                </c:pt>
                <c:pt idx="11477">
                  <c:v>1.4463452136052755E-3</c:v>
                </c:pt>
                <c:pt idx="11480">
                  <c:v>2.6700304416007177E-3</c:v>
                </c:pt>
                <c:pt idx="11481">
                  <c:v>7.8252880108861688E-4</c:v>
                </c:pt>
                <c:pt idx="11482">
                  <c:v>2.5318115878569915E-3</c:v>
                </c:pt>
                <c:pt idx="11489">
                  <c:v>1.0805096343617462E-3</c:v>
                </c:pt>
                <c:pt idx="11490">
                  <c:v>4.306880979777285E-4</c:v>
                </c:pt>
                <c:pt idx="11491">
                  <c:v>9.3387533697770488E-4</c:v>
                </c:pt>
                <c:pt idx="11494">
                  <c:v>5.3226460267053399E-4</c:v>
                </c:pt>
                <c:pt idx="11496">
                  <c:v>0.33645972859186346</c:v>
                </c:pt>
                <c:pt idx="11497">
                  <c:v>1</c:v>
                </c:pt>
                <c:pt idx="11501">
                  <c:v>6.5358165321325393E-2</c:v>
                </c:pt>
                <c:pt idx="11502">
                  <c:v>0.12022213432241803</c:v>
                </c:pt>
                <c:pt idx="11503">
                  <c:v>0.32041494766801992</c:v>
                </c:pt>
                <c:pt idx="11504">
                  <c:v>2.8711809519959778E-2</c:v>
                </c:pt>
                <c:pt idx="11505">
                  <c:v>0.77983450867505821</c:v>
                </c:pt>
                <c:pt idx="11506">
                  <c:v>7.2346422052522324E-4</c:v>
                </c:pt>
                <c:pt idx="11507">
                  <c:v>2.1680588078364588E-3</c:v>
                </c:pt>
                <c:pt idx="11508">
                  <c:v>2.9618857441372888E-2</c:v>
                </c:pt>
                <c:pt idx="11509">
                  <c:v>0.23126194035249897</c:v>
                </c:pt>
                <c:pt idx="11511">
                  <c:v>9.2257280919525429E-4</c:v>
                </c:pt>
                <c:pt idx="11514">
                  <c:v>3.5527187691228153E-2</c:v>
                </c:pt>
                <c:pt idx="11515">
                  <c:v>0.35058013597676552</c:v>
                </c:pt>
                <c:pt idx="11517">
                  <c:v>4.5528698706809922E-2</c:v>
                </c:pt>
                <c:pt idx="11518">
                  <c:v>6.9647672849778477E-2</c:v>
                </c:pt>
                <c:pt idx="11519">
                  <c:v>1.7951203323726416E-2</c:v>
                </c:pt>
                <c:pt idx="11520">
                  <c:v>0.31117113383174522</c:v>
                </c:pt>
                <c:pt idx="11521">
                  <c:v>1.5167279996014108E-3</c:v>
                </c:pt>
                <c:pt idx="11522">
                  <c:v>1.4015816134668301E-3</c:v>
                </c:pt>
                <c:pt idx="11523">
                  <c:v>0.34325472007709684</c:v>
                </c:pt>
                <c:pt idx="11524">
                  <c:v>5.5877252521210431E-2</c:v>
                </c:pt>
                <c:pt idx="11526">
                  <c:v>0.19507598592824585</c:v>
                </c:pt>
                <c:pt idx="11527">
                  <c:v>5.3202526886936611E-4</c:v>
                </c:pt>
                <c:pt idx="11528">
                  <c:v>3.9911329788836413E-4</c:v>
                </c:pt>
                <c:pt idx="11529">
                  <c:v>9.732990992436694E-3</c:v>
                </c:pt>
                <c:pt idx="11531">
                  <c:v>0.12200654696874055</c:v>
                </c:pt>
                <c:pt idx="11533">
                  <c:v>3.2135043570791059E-4</c:v>
                </c:pt>
                <c:pt idx="11534">
                  <c:v>0.44465977084062358</c:v>
                </c:pt>
                <c:pt idx="11535">
                  <c:v>4.3675409864557452E-2</c:v>
                </c:pt>
                <c:pt idx="11536">
                  <c:v>4.4592240778678682E-2</c:v>
                </c:pt>
                <c:pt idx="11537">
                  <c:v>2.2799008801582667E-2</c:v>
                </c:pt>
                <c:pt idx="11538">
                  <c:v>4.3893926306363358E-2</c:v>
                </c:pt>
                <c:pt idx="11540">
                  <c:v>1.2889039743580624E-2</c:v>
                </c:pt>
                <c:pt idx="11541">
                  <c:v>4.2925127034198964E-2</c:v>
                </c:pt>
                <c:pt idx="11543">
                  <c:v>2.7883280768736838E-2</c:v>
                </c:pt>
                <c:pt idx="11544">
                  <c:v>3.9850446602079731E-2</c:v>
                </c:pt>
                <c:pt idx="11545">
                  <c:v>1.0695146152735041E-2</c:v>
                </c:pt>
                <c:pt idx="11547">
                  <c:v>1.0626529300211563E-3</c:v>
                </c:pt>
                <c:pt idx="11549">
                  <c:v>0.10367889863922919</c:v>
                </c:pt>
                <c:pt idx="11550">
                  <c:v>9.2075769229940175E-4</c:v>
                </c:pt>
                <c:pt idx="11551">
                  <c:v>1.9520636229512871E-2</c:v>
                </c:pt>
                <c:pt idx="11552">
                  <c:v>1.3747637828646044E-2</c:v>
                </c:pt>
                <c:pt idx="11553">
                  <c:v>6.6968160986031949E-2</c:v>
                </c:pt>
                <c:pt idx="11554">
                  <c:v>1.6517488235570201E-3</c:v>
                </c:pt>
                <c:pt idx="11555">
                  <c:v>5.6997089345960116E-2</c:v>
                </c:pt>
                <c:pt idx="11556">
                  <c:v>3.8169051362910454E-2</c:v>
                </c:pt>
                <c:pt idx="11557">
                  <c:v>6.6521941919740219E-3</c:v>
                </c:pt>
                <c:pt idx="11558">
                  <c:v>1.2056468795712618E-2</c:v>
                </c:pt>
                <c:pt idx="11559">
                  <c:v>7.7494237135203536E-2</c:v>
                </c:pt>
                <c:pt idx="11561">
                  <c:v>3.693484401647506E-3</c:v>
                </c:pt>
                <c:pt idx="11562">
                  <c:v>5.1098086031560359E-3</c:v>
                </c:pt>
                <c:pt idx="11565">
                  <c:v>5.3245240452268108E-4</c:v>
                </c:pt>
                <c:pt idx="11566">
                  <c:v>1.4408395413627205E-3</c:v>
                </c:pt>
                <c:pt idx="11567">
                  <c:v>9.5787153189082067E-4</c:v>
                </c:pt>
                <c:pt idx="11569">
                  <c:v>9.475552460273672E-4</c:v>
                </c:pt>
                <c:pt idx="11570">
                  <c:v>1.3728682638564061E-3</c:v>
                </c:pt>
                <c:pt idx="11572">
                  <c:v>5.9695933189333019E-4</c:v>
                </c:pt>
                <c:pt idx="11573">
                  <c:v>4.264374262304819E-3</c:v>
                </c:pt>
                <c:pt idx="11575">
                  <c:v>1.5407187565195206E-3</c:v>
                </c:pt>
                <c:pt idx="11577">
                  <c:v>8.6484446085212678E-4</c:v>
                </c:pt>
                <c:pt idx="11578">
                  <c:v>3.1624110051794371E-3</c:v>
                </c:pt>
                <c:pt idx="11579">
                  <c:v>6.3903569751387113E-4</c:v>
                </c:pt>
                <c:pt idx="11580">
                  <c:v>5.6874694764943448E-4</c:v>
                </c:pt>
                <c:pt idx="11582">
                  <c:v>6.51128755462044E-3</c:v>
                </c:pt>
                <c:pt idx="11583">
                  <c:v>2.4421882749877232E-3</c:v>
                </c:pt>
                <c:pt idx="11584">
                  <c:v>2.7785052612716008E-3</c:v>
                </c:pt>
                <c:pt idx="11585">
                  <c:v>7.2205101009931161E-4</c:v>
                </c:pt>
                <c:pt idx="11586">
                  <c:v>4.4693507012513196E-3</c:v>
                </c:pt>
                <c:pt idx="11588">
                  <c:v>8.1994440309387715E-4</c:v>
                </c:pt>
                <c:pt idx="11590">
                  <c:v>3.2433435188519873E-4</c:v>
                </c:pt>
                <c:pt idx="11592">
                  <c:v>3.4395049933232491E-3</c:v>
                </c:pt>
                <c:pt idx="11593">
                  <c:v>3.4114815413662904E-3</c:v>
                </c:pt>
                <c:pt idx="11594">
                  <c:v>4.4799959089066475E-3</c:v>
                </c:pt>
                <c:pt idx="11596">
                  <c:v>2.157097540289382E-3</c:v>
                </c:pt>
                <c:pt idx="11598">
                  <c:v>3.1241854925433384E-3</c:v>
                </c:pt>
                <c:pt idx="11599">
                  <c:v>1.572315613731874E-3</c:v>
                </c:pt>
                <c:pt idx="11600">
                  <c:v>1.0132128212210624E-3</c:v>
                </c:pt>
                <c:pt idx="11605">
                  <c:v>1.1804264689328986E-3</c:v>
                </c:pt>
                <c:pt idx="11606">
                  <c:v>2.1288621367711613E-3</c:v>
                </c:pt>
                <c:pt idx="11607">
                  <c:v>8.6533500174100356E-4</c:v>
                </c:pt>
                <c:pt idx="11608">
                  <c:v>8.2303717013530286E-4</c:v>
                </c:pt>
                <c:pt idx="11610">
                  <c:v>2.6758428594319816E-3</c:v>
                </c:pt>
                <c:pt idx="11611">
                  <c:v>2.096829046675709E-3</c:v>
                </c:pt>
                <c:pt idx="11613">
                  <c:v>1.4096935589342512E-3</c:v>
                </c:pt>
                <c:pt idx="11616">
                  <c:v>9.4374501013547607E-4</c:v>
                </c:pt>
                <c:pt idx="11617">
                  <c:v>6.951016294486353E-4</c:v>
                </c:pt>
                <c:pt idx="11618">
                  <c:v>1.6467581979125862E-3</c:v>
                </c:pt>
                <c:pt idx="11619">
                  <c:v>5.5611257004551881E-4</c:v>
                </c:pt>
                <c:pt idx="11622">
                  <c:v>1.2617056160859915E-2</c:v>
                </c:pt>
                <c:pt idx="11625">
                  <c:v>1.3671191040643702E-3</c:v>
                </c:pt>
                <c:pt idx="11626">
                  <c:v>3.0373459190874069E-2</c:v>
                </c:pt>
                <c:pt idx="11627">
                  <c:v>1.0657183588988829E-2</c:v>
                </c:pt>
                <c:pt idx="11628">
                  <c:v>4.3300299886546365E-3</c:v>
                </c:pt>
                <c:pt idx="11629">
                  <c:v>1.8116612008608809E-2</c:v>
                </c:pt>
                <c:pt idx="11630">
                  <c:v>5.7862736928218752E-3</c:v>
                </c:pt>
                <c:pt idx="11631">
                  <c:v>3.1762076500206016E-2</c:v>
                </c:pt>
                <c:pt idx="11632">
                  <c:v>1.3923685514129246E-2</c:v>
                </c:pt>
                <c:pt idx="11633">
                  <c:v>1.1743213728518371E-2</c:v>
                </c:pt>
                <c:pt idx="11634">
                  <c:v>2.9172980551985871E-2</c:v>
                </c:pt>
                <c:pt idx="11635">
                  <c:v>1.5256557931698773E-3</c:v>
                </c:pt>
                <c:pt idx="11636">
                  <c:v>3.1240235980734337E-3</c:v>
                </c:pt>
                <c:pt idx="11637">
                  <c:v>1.3754923432071327E-2</c:v>
                </c:pt>
                <c:pt idx="11638">
                  <c:v>3.0980670595469315E-2</c:v>
                </c:pt>
                <c:pt idx="11639">
                  <c:v>9.1427342903958094E-4</c:v>
                </c:pt>
                <c:pt idx="11640">
                  <c:v>2.8233789793204005E-2</c:v>
                </c:pt>
                <c:pt idx="11641">
                  <c:v>6.1684211657360259E-3</c:v>
                </c:pt>
                <c:pt idx="11642">
                  <c:v>2.2974006656329457E-3</c:v>
                </c:pt>
                <c:pt idx="11643">
                  <c:v>1.6422080845953134E-3</c:v>
                </c:pt>
                <c:pt idx="11645">
                  <c:v>1.850893112713877E-3</c:v>
                </c:pt>
                <c:pt idx="11646">
                  <c:v>4.4108808063755792E-2</c:v>
                </c:pt>
                <c:pt idx="11647">
                  <c:v>8.7663395265246934E-3</c:v>
                </c:pt>
                <c:pt idx="11648">
                  <c:v>4.051698410096409E-2</c:v>
                </c:pt>
                <c:pt idx="11649">
                  <c:v>6.7506122064610171E-3</c:v>
                </c:pt>
                <c:pt idx="11651">
                  <c:v>1.2458150643216328E-3</c:v>
                </c:pt>
                <c:pt idx="11653">
                  <c:v>1.6796265908339165E-3</c:v>
                </c:pt>
                <c:pt idx="11654">
                  <c:v>9.3075750421939794E-3</c:v>
                </c:pt>
                <c:pt idx="11655">
                  <c:v>1.160590479125828E-3</c:v>
                </c:pt>
                <c:pt idx="11656">
                  <c:v>4.2443898830849952E-3</c:v>
                </c:pt>
                <c:pt idx="11657">
                  <c:v>9.9231864224099981E-3</c:v>
                </c:pt>
                <c:pt idx="11659">
                  <c:v>5.3999301835747339E-2</c:v>
                </c:pt>
                <c:pt idx="11660">
                  <c:v>3.9176448372514987E-3</c:v>
                </c:pt>
                <c:pt idx="11661">
                  <c:v>1.1535678940538619E-3</c:v>
                </c:pt>
                <c:pt idx="11662">
                  <c:v>3.8233162347020059E-3</c:v>
                </c:pt>
                <c:pt idx="11663">
                  <c:v>4.179025392502226E-2</c:v>
                </c:pt>
                <c:pt idx="11664">
                  <c:v>1.5578024078612449E-2</c:v>
                </c:pt>
                <c:pt idx="11665">
                  <c:v>3.2267678700194156E-3</c:v>
                </c:pt>
                <c:pt idx="11667">
                  <c:v>5.5195324295735579E-2</c:v>
                </c:pt>
                <c:pt idx="11668">
                  <c:v>9.4937818311727748E-2</c:v>
                </c:pt>
                <c:pt idx="11669">
                  <c:v>1.5716694737453987E-2</c:v>
                </c:pt>
                <c:pt idx="11670">
                  <c:v>2.4003906506047206E-2</c:v>
                </c:pt>
                <c:pt idx="11672">
                  <c:v>0.10765893935864373</c:v>
                </c:pt>
                <c:pt idx="11673">
                  <c:v>5.4853906695892744E-3</c:v>
                </c:pt>
                <c:pt idx="11674">
                  <c:v>5.5117453675913232E-2</c:v>
                </c:pt>
                <c:pt idx="11675">
                  <c:v>5.5444886608268162E-4</c:v>
                </c:pt>
                <c:pt idx="11676">
                  <c:v>5.1718461770188906E-2</c:v>
                </c:pt>
                <c:pt idx="11677">
                  <c:v>1.6614776318051194E-2</c:v>
                </c:pt>
                <c:pt idx="11678">
                  <c:v>3.1132869596615542E-2</c:v>
                </c:pt>
                <c:pt idx="11679">
                  <c:v>1.4840346074125987E-2</c:v>
                </c:pt>
                <c:pt idx="11680">
                  <c:v>3.1900724275805807E-2</c:v>
                </c:pt>
                <c:pt idx="11683">
                  <c:v>1.911830833232513E-2</c:v>
                </c:pt>
                <c:pt idx="11684">
                  <c:v>2.330972604119776E-2</c:v>
                </c:pt>
                <c:pt idx="11685">
                  <c:v>1.1087019464831401E-2</c:v>
                </c:pt>
                <c:pt idx="11686">
                  <c:v>9.3750576625937533E-3</c:v>
                </c:pt>
                <c:pt idx="11687">
                  <c:v>1.2389856610452322E-2</c:v>
                </c:pt>
                <c:pt idx="11688">
                  <c:v>1.2128998580035183E-2</c:v>
                </c:pt>
                <c:pt idx="11689">
                  <c:v>1.7754293641798882E-4</c:v>
                </c:pt>
                <c:pt idx="11690">
                  <c:v>4.5791816154688372E-2</c:v>
                </c:pt>
                <c:pt idx="11691">
                  <c:v>2.4483312990992759E-3</c:v>
                </c:pt>
                <c:pt idx="11692">
                  <c:v>6.7955892181333782E-4</c:v>
                </c:pt>
                <c:pt idx="11694">
                  <c:v>3.6293981862158698E-3</c:v>
                </c:pt>
                <c:pt idx="11697">
                  <c:v>2.1656474043687424E-2</c:v>
                </c:pt>
                <c:pt idx="11698">
                  <c:v>6.9297227632442449E-3</c:v>
                </c:pt>
                <c:pt idx="11700">
                  <c:v>8.6277687461863099E-3</c:v>
                </c:pt>
                <c:pt idx="11702">
                  <c:v>2.8387491288554279E-3</c:v>
                </c:pt>
                <c:pt idx="11703">
                  <c:v>2.2821281936023625E-2</c:v>
                </c:pt>
                <c:pt idx="11704">
                  <c:v>2.1447175440042994E-4</c:v>
                </c:pt>
                <c:pt idx="11705">
                  <c:v>4.2038999168881962E-4</c:v>
                </c:pt>
                <c:pt idx="11706">
                  <c:v>1.1394065934426877E-3</c:v>
                </c:pt>
                <c:pt idx="11708">
                  <c:v>0.24576379919160904</c:v>
                </c:pt>
                <c:pt idx="11710">
                  <c:v>0.33233958698122795</c:v>
                </c:pt>
                <c:pt idx="11711">
                  <c:v>8.7254669755478936E-3</c:v>
                </c:pt>
                <c:pt idx="11713">
                  <c:v>0.50490591934581019</c:v>
                </c:pt>
                <c:pt idx="11714">
                  <c:v>0.26800586656553521</c:v>
                </c:pt>
                <c:pt idx="11716">
                  <c:v>3.4263868058377757E-2</c:v>
                </c:pt>
                <c:pt idx="11717">
                  <c:v>8.340839092200214E-2</c:v>
                </c:pt>
                <c:pt idx="11718">
                  <c:v>0.17717614756343067</c:v>
                </c:pt>
                <c:pt idx="11719">
                  <c:v>0.20398120733208597</c:v>
                </c:pt>
                <c:pt idx="11720">
                  <c:v>2.7608720409944817E-2</c:v>
                </c:pt>
                <c:pt idx="11721">
                  <c:v>2.161193480549801E-3</c:v>
                </c:pt>
                <c:pt idx="11722">
                  <c:v>0.17753497711719005</c:v>
                </c:pt>
                <c:pt idx="11723">
                  <c:v>0.10872722530062384</c:v>
                </c:pt>
                <c:pt idx="11724">
                  <c:v>4.0516753402956962E-2</c:v>
                </c:pt>
                <c:pt idx="11728">
                  <c:v>0.42978665952678419</c:v>
                </c:pt>
                <c:pt idx="11729">
                  <c:v>0.49122873475149215</c:v>
                </c:pt>
                <c:pt idx="11730">
                  <c:v>1.4437821243124614E-3</c:v>
                </c:pt>
                <c:pt idx="11731">
                  <c:v>9.3933601874260381E-3</c:v>
                </c:pt>
                <c:pt idx="11732">
                  <c:v>2.2807118062784367E-3</c:v>
                </c:pt>
                <c:pt idx="11733">
                  <c:v>1.8454276250712776E-2</c:v>
                </c:pt>
                <c:pt idx="11734">
                  <c:v>1.3635586195049542E-2</c:v>
                </c:pt>
                <c:pt idx="11735">
                  <c:v>0.48326828233820124</c:v>
                </c:pt>
                <c:pt idx="11736">
                  <c:v>3.6203746353109051E-2</c:v>
                </c:pt>
                <c:pt idx="11737">
                  <c:v>1.3013160074296938E-2</c:v>
                </c:pt>
                <c:pt idx="11740">
                  <c:v>9.5728099143393586E-2</c:v>
                </c:pt>
                <c:pt idx="11741">
                  <c:v>3.068546193148123E-2</c:v>
                </c:pt>
                <c:pt idx="11742">
                  <c:v>5.8448054453869632E-3</c:v>
                </c:pt>
                <c:pt idx="11743">
                  <c:v>1.1819715382714856E-2</c:v>
                </c:pt>
                <c:pt idx="11744">
                  <c:v>7.0012393339864577E-3</c:v>
                </c:pt>
                <c:pt idx="11745">
                  <c:v>0.21733478105112966</c:v>
                </c:pt>
                <c:pt idx="11747">
                  <c:v>1.7576917380579037E-3</c:v>
                </c:pt>
                <c:pt idx="11748">
                  <c:v>1.6146079815418626E-2</c:v>
                </c:pt>
                <c:pt idx="11749">
                  <c:v>4.2692715582359269E-3</c:v>
                </c:pt>
                <c:pt idx="11750">
                  <c:v>2.0018941374531514E-3</c:v>
                </c:pt>
                <c:pt idx="11758">
                  <c:v>1.5999012574741535E-3</c:v>
                </c:pt>
                <c:pt idx="11759">
                  <c:v>1.8023298256992185E-2</c:v>
                </c:pt>
                <c:pt idx="11760">
                  <c:v>1.5618514397088123E-2</c:v>
                </c:pt>
                <c:pt idx="11761">
                  <c:v>3.4821908129722282E-3</c:v>
                </c:pt>
                <c:pt idx="11762">
                  <c:v>1.9761473080592305E-2</c:v>
                </c:pt>
                <c:pt idx="11764">
                  <c:v>5.84695697868369E-3</c:v>
                </c:pt>
                <c:pt idx="11765">
                  <c:v>2.7854307389354942E-3</c:v>
                </c:pt>
                <c:pt idx="11766">
                  <c:v>8.8894644362246065E-4</c:v>
                </c:pt>
                <c:pt idx="11767">
                  <c:v>4.7058389865639828E-3</c:v>
                </c:pt>
                <c:pt idx="11771">
                  <c:v>1.550290935130272E-3</c:v>
                </c:pt>
                <c:pt idx="11772">
                  <c:v>6.6799261902223918E-3</c:v>
                </c:pt>
                <c:pt idx="11773">
                  <c:v>2.0531419330418713E-3</c:v>
                </c:pt>
                <c:pt idx="11774">
                  <c:v>1.8798365166368521E-2</c:v>
                </c:pt>
                <c:pt idx="11775">
                  <c:v>2.4454009848815128E-2</c:v>
                </c:pt>
                <c:pt idx="11776">
                  <c:v>6.4700015820580242E-2</c:v>
                </c:pt>
                <c:pt idx="11779">
                  <c:v>1.9236832906640725E-3</c:v>
                </c:pt>
                <c:pt idx="11782">
                  <c:v>1.8836419516127167E-3</c:v>
                </c:pt>
                <c:pt idx="11783">
                  <c:v>1.4421275572728007E-3</c:v>
                </c:pt>
                <c:pt idx="11786">
                  <c:v>2.2437412995334753E-3</c:v>
                </c:pt>
                <c:pt idx="11787">
                  <c:v>6.1120425242800706E-4</c:v>
                </c:pt>
                <c:pt idx="11788">
                  <c:v>7.6017290592078277E-4</c:v>
                </c:pt>
                <c:pt idx="11789">
                  <c:v>3.9470134735295377E-3</c:v>
                </c:pt>
                <c:pt idx="11791">
                  <c:v>5.8616039999171722E-4</c:v>
                </c:pt>
                <c:pt idx="11794">
                  <c:v>8.5278074359939032E-4</c:v>
                </c:pt>
                <c:pt idx="11795">
                  <c:v>1.8393140286498458E-3</c:v>
                </c:pt>
                <c:pt idx="11802">
                  <c:v>7.1119085458964462E-3</c:v>
                </c:pt>
                <c:pt idx="11810">
                  <c:v>3.4865653772919803E-3</c:v>
                </c:pt>
                <c:pt idx="11813">
                  <c:v>9.257974335574842E-4</c:v>
                </c:pt>
                <c:pt idx="11815">
                  <c:v>2.5867449283283493E-3</c:v>
                </c:pt>
                <c:pt idx="11817">
                  <c:v>3.2433678186517465E-4</c:v>
                </c:pt>
                <c:pt idx="11818">
                  <c:v>1.3404354927052933E-3</c:v>
                </c:pt>
                <c:pt idx="11819">
                  <c:v>1.1252224674759559E-3</c:v>
                </c:pt>
                <c:pt idx="11822">
                  <c:v>9.644496787108547E-4</c:v>
                </c:pt>
                <c:pt idx="11823">
                  <c:v>0.27090419294863183</c:v>
                </c:pt>
                <c:pt idx="11824">
                  <c:v>7.9183982147773349E-3</c:v>
                </c:pt>
                <c:pt idx="11825">
                  <c:v>1.6940212910838269E-3</c:v>
                </c:pt>
                <c:pt idx="11826">
                  <c:v>4.765392171350738E-2</c:v>
                </c:pt>
                <c:pt idx="11827">
                  <c:v>2.4441896933254201E-2</c:v>
                </c:pt>
                <c:pt idx="11828">
                  <c:v>1.9871436256176326E-3</c:v>
                </c:pt>
                <c:pt idx="11829">
                  <c:v>0.11534677944584995</c:v>
                </c:pt>
                <c:pt idx="11830">
                  <c:v>0.11345588053703842</c:v>
                </c:pt>
                <c:pt idx="11831">
                  <c:v>0.40014019529005213</c:v>
                </c:pt>
                <c:pt idx="11832">
                  <c:v>0.28380645126726906</c:v>
                </c:pt>
                <c:pt idx="11833">
                  <c:v>0.33271979730238666</c:v>
                </c:pt>
                <c:pt idx="11834">
                  <c:v>0.16820736036425032</c:v>
                </c:pt>
                <c:pt idx="11837">
                  <c:v>5.5609059498862218E-2</c:v>
                </c:pt>
                <c:pt idx="11838">
                  <c:v>0.42838536807699035</c:v>
                </c:pt>
                <c:pt idx="11839">
                  <c:v>0.10338066077386285</c:v>
                </c:pt>
                <c:pt idx="11840">
                  <c:v>0.57188235084745709</c:v>
                </c:pt>
                <c:pt idx="11841">
                  <c:v>3.1598661674054414E-3</c:v>
                </c:pt>
                <c:pt idx="11842">
                  <c:v>9.1786361715821101E-3</c:v>
                </c:pt>
                <c:pt idx="11843">
                  <c:v>0.45154152478199422</c:v>
                </c:pt>
                <c:pt idx="11844">
                  <c:v>0.1287426915681098</c:v>
                </c:pt>
                <c:pt idx="11847">
                  <c:v>1.0648122812626445E-3</c:v>
                </c:pt>
                <c:pt idx="11848">
                  <c:v>2.5243500444542547E-2</c:v>
                </c:pt>
                <c:pt idx="11850">
                  <c:v>3.8038629209697424E-2</c:v>
                </c:pt>
                <c:pt idx="11851">
                  <c:v>1.8715434015872872E-2</c:v>
                </c:pt>
                <c:pt idx="11852">
                  <c:v>1.7115089561805772E-2</c:v>
                </c:pt>
                <c:pt idx="11853">
                  <c:v>0.32589621831710236</c:v>
                </c:pt>
                <c:pt idx="11854">
                  <c:v>2.3414551283989825E-3</c:v>
                </c:pt>
                <c:pt idx="11857">
                  <c:v>6.8036329911886032E-2</c:v>
                </c:pt>
                <c:pt idx="11860">
                  <c:v>2.6806712284042715E-3</c:v>
                </c:pt>
                <c:pt idx="11861">
                  <c:v>9.6527771789367695E-2</c:v>
                </c:pt>
                <c:pt idx="11862">
                  <c:v>0.19227826848614651</c:v>
                </c:pt>
                <c:pt idx="11864">
                  <c:v>6.7773416825447547E-2</c:v>
                </c:pt>
                <c:pt idx="11865">
                  <c:v>0.17309491024231841</c:v>
                </c:pt>
                <c:pt idx="11867">
                  <c:v>2.995566635037201E-4</c:v>
                </c:pt>
                <c:pt idx="11868">
                  <c:v>1.0112085132042662E-3</c:v>
                </c:pt>
                <c:pt idx="11869">
                  <c:v>5.315757795503276E-3</c:v>
                </c:pt>
                <c:pt idx="11870">
                  <c:v>1.3671710309626623E-2</c:v>
                </c:pt>
                <c:pt idx="11871">
                  <c:v>2.2290933405435466E-3</c:v>
                </c:pt>
                <c:pt idx="11872">
                  <c:v>1.5781832589671554E-2</c:v>
                </c:pt>
                <c:pt idx="11873">
                  <c:v>5.6000180273821296E-3</c:v>
                </c:pt>
                <c:pt idx="11874">
                  <c:v>8.6771058092811673E-3</c:v>
                </c:pt>
                <c:pt idx="11875">
                  <c:v>1.2712780611386519E-2</c:v>
                </c:pt>
                <c:pt idx="11876">
                  <c:v>2.4041449788470479E-2</c:v>
                </c:pt>
                <c:pt idx="11878">
                  <c:v>1.2279189184745073E-2</c:v>
                </c:pt>
                <c:pt idx="11879">
                  <c:v>2.3954393204282018E-3</c:v>
                </c:pt>
                <c:pt idx="11880">
                  <c:v>1.3417326569504019E-2</c:v>
                </c:pt>
                <c:pt idx="11881">
                  <c:v>2.4376206320752335E-3</c:v>
                </c:pt>
                <c:pt idx="11882">
                  <c:v>1.0501241441229369E-2</c:v>
                </c:pt>
                <c:pt idx="11883">
                  <c:v>2.987966808780074E-3</c:v>
                </c:pt>
                <c:pt idx="11884">
                  <c:v>1.3035696698450244E-3</c:v>
                </c:pt>
                <c:pt idx="11885">
                  <c:v>7.695226988173552E-3</c:v>
                </c:pt>
                <c:pt idx="11886">
                  <c:v>2.315314445270443E-2</c:v>
                </c:pt>
                <c:pt idx="11887">
                  <c:v>3.4222046145606866E-2</c:v>
                </c:pt>
                <c:pt idx="11890">
                  <c:v>8.8541288805400503E-4</c:v>
                </c:pt>
                <c:pt idx="11891">
                  <c:v>3.9376929187871293E-3</c:v>
                </c:pt>
                <c:pt idx="11892">
                  <c:v>9.8867414165108554E-4</c:v>
                </c:pt>
                <c:pt idx="11895">
                  <c:v>3.6974846572599474E-3</c:v>
                </c:pt>
                <c:pt idx="11896">
                  <c:v>6.1691055294687776E-2</c:v>
                </c:pt>
                <c:pt idx="11897">
                  <c:v>1.4039595206715133E-3</c:v>
                </c:pt>
                <c:pt idx="11899">
                  <c:v>1.5984762513912305E-3</c:v>
                </c:pt>
                <c:pt idx="11907">
                  <c:v>5.4246005688036807E-4</c:v>
                </c:pt>
                <c:pt idx="11909">
                  <c:v>9.2498654464987754E-4</c:v>
                </c:pt>
                <c:pt idx="11910">
                  <c:v>1.7316733036371616E-3</c:v>
                </c:pt>
                <c:pt idx="11917">
                  <c:v>4.0827306064487243E-3</c:v>
                </c:pt>
                <c:pt idx="11918">
                  <c:v>9.6319443093810541E-4</c:v>
                </c:pt>
                <c:pt idx="11919">
                  <c:v>4.5698981819886925E-3</c:v>
                </c:pt>
                <c:pt idx="11924">
                  <c:v>1.5507602474957624E-3</c:v>
                </c:pt>
                <c:pt idx="11925">
                  <c:v>2.8795610134408722E-3</c:v>
                </c:pt>
                <c:pt idx="11926">
                  <c:v>1.9967118654859498E-3</c:v>
                </c:pt>
                <c:pt idx="11927">
                  <c:v>5.1993644322934933E-3</c:v>
                </c:pt>
                <c:pt idx="11928">
                  <c:v>5.6663905972047202E-4</c:v>
                </c:pt>
                <c:pt idx="11929">
                  <c:v>5.5642372325487299E-4</c:v>
                </c:pt>
                <c:pt idx="11930">
                  <c:v>1.3219184697324297E-3</c:v>
                </c:pt>
                <c:pt idx="11932">
                  <c:v>8.0777949828292111E-4</c:v>
                </c:pt>
                <c:pt idx="11934">
                  <c:v>8.6733885452418421E-4</c:v>
                </c:pt>
                <c:pt idx="11937">
                  <c:v>1.7116249616136272E-3</c:v>
                </c:pt>
                <c:pt idx="11938">
                  <c:v>6.091614418188365E-4</c:v>
                </c:pt>
                <c:pt idx="11939">
                  <c:v>1.7464448132782152E-3</c:v>
                </c:pt>
                <c:pt idx="11941">
                  <c:v>8.2849145431739229E-4</c:v>
                </c:pt>
                <c:pt idx="11946">
                  <c:v>2.0409174848318294E-3</c:v>
                </c:pt>
                <c:pt idx="11947">
                  <c:v>2.372535079212305E-3</c:v>
                </c:pt>
                <c:pt idx="11948">
                  <c:v>1.6477276693725354E-3</c:v>
                </c:pt>
                <c:pt idx="11949">
                  <c:v>8.785041952380189E-3</c:v>
                </c:pt>
                <c:pt idx="11950">
                  <c:v>9.7471998846005714E-3</c:v>
                </c:pt>
                <c:pt idx="11953">
                  <c:v>1.6921460262915749E-3</c:v>
                </c:pt>
                <c:pt idx="11954">
                  <c:v>5.8347809010092077E-3</c:v>
                </c:pt>
                <c:pt idx="11957">
                  <c:v>1.4099132453322355E-3</c:v>
                </c:pt>
                <c:pt idx="11959">
                  <c:v>4.8536432448814437E-4</c:v>
                </c:pt>
                <c:pt idx="11960">
                  <c:v>1.1741518116028273E-3</c:v>
                </c:pt>
                <c:pt idx="11961">
                  <c:v>1.4666884849902266E-3</c:v>
                </c:pt>
                <c:pt idx="11964">
                  <c:v>6.2016145185523203E-3</c:v>
                </c:pt>
                <c:pt idx="11965">
                  <c:v>1.0701820160342493E-3</c:v>
                </c:pt>
                <c:pt idx="11967">
                  <c:v>1.4476159827355754E-2</c:v>
                </c:pt>
                <c:pt idx="11968">
                  <c:v>5.4259848719570673E-2</c:v>
                </c:pt>
                <c:pt idx="11969">
                  <c:v>2.1469355513321089E-3</c:v>
                </c:pt>
                <c:pt idx="11970">
                  <c:v>1.6370889416638069E-3</c:v>
                </c:pt>
                <c:pt idx="11971">
                  <c:v>1.9202356787365773E-3</c:v>
                </c:pt>
                <c:pt idx="11975">
                  <c:v>9.4697839619426751E-4</c:v>
                </c:pt>
                <c:pt idx="11976">
                  <c:v>7.6983154120960958E-3</c:v>
                </c:pt>
                <c:pt idx="11978">
                  <c:v>4.6286343133596797E-3</c:v>
                </c:pt>
                <c:pt idx="11979">
                  <c:v>3.9448485799324945E-2</c:v>
                </c:pt>
                <c:pt idx="11980">
                  <c:v>3.1563272810141485E-2</c:v>
                </c:pt>
                <c:pt idx="11981">
                  <c:v>6.9722601395222636E-3</c:v>
                </c:pt>
                <c:pt idx="11983">
                  <c:v>4.5429647751382383E-2</c:v>
                </c:pt>
                <c:pt idx="11984">
                  <c:v>6.2776689646422152E-3</c:v>
                </c:pt>
                <c:pt idx="11985">
                  <c:v>7.7563714170041679E-3</c:v>
                </c:pt>
                <c:pt idx="11986">
                  <c:v>1.0855056776583216E-2</c:v>
                </c:pt>
                <c:pt idx="11987">
                  <c:v>3.6690991261304304E-2</c:v>
                </c:pt>
                <c:pt idx="11988">
                  <c:v>1.4534998020366584E-2</c:v>
                </c:pt>
                <c:pt idx="11989">
                  <c:v>2.1725598799651941E-3</c:v>
                </c:pt>
                <c:pt idx="11990">
                  <c:v>3.0881225107550086E-3</c:v>
                </c:pt>
                <c:pt idx="11992">
                  <c:v>7.4608337394332725E-3</c:v>
                </c:pt>
                <c:pt idx="11993">
                  <c:v>2.8639935966676801E-3</c:v>
                </c:pt>
                <c:pt idx="11994">
                  <c:v>5.8572544870908391E-3</c:v>
                </c:pt>
                <c:pt idx="11995">
                  <c:v>4.5970837675880661E-3</c:v>
                </c:pt>
                <c:pt idx="11997">
                  <c:v>8.4918800187239983E-3</c:v>
                </c:pt>
                <c:pt idx="11998">
                  <c:v>5.6196272202985089E-4</c:v>
                </c:pt>
                <c:pt idx="11999">
                  <c:v>2.018184490014909E-3</c:v>
                </c:pt>
                <c:pt idx="12002">
                  <c:v>1.1915914347922425E-2</c:v>
                </c:pt>
                <c:pt idx="12003">
                  <c:v>1.9895314594786479E-3</c:v>
                </c:pt>
                <c:pt idx="12005">
                  <c:v>8.9079868029206585E-3</c:v>
                </c:pt>
                <c:pt idx="12006">
                  <c:v>1.7262022480036898E-2</c:v>
                </c:pt>
                <c:pt idx="12007">
                  <c:v>2.3859278751914111E-4</c:v>
                </c:pt>
                <c:pt idx="12010">
                  <c:v>8.9617760259592533E-3</c:v>
                </c:pt>
                <c:pt idx="12012">
                  <c:v>3.2010179614104452E-3</c:v>
                </c:pt>
                <c:pt idx="12014">
                  <c:v>5.294985610531731E-4</c:v>
                </c:pt>
                <c:pt idx="12015">
                  <c:v>2.9145297773546367E-3</c:v>
                </c:pt>
                <c:pt idx="12017">
                  <c:v>2.4015630138567888E-3</c:v>
                </c:pt>
                <c:pt idx="12018">
                  <c:v>1.1173549084480048E-3</c:v>
                </c:pt>
                <c:pt idx="12019">
                  <c:v>1.1230377834141212E-2</c:v>
                </c:pt>
                <c:pt idx="12021">
                  <c:v>3.1246592083947486E-3</c:v>
                </c:pt>
                <c:pt idx="12022">
                  <c:v>6.0066195485881501E-4</c:v>
                </c:pt>
                <c:pt idx="12024">
                  <c:v>2.0961408674154362E-3</c:v>
                </c:pt>
                <c:pt idx="12025">
                  <c:v>2.0180068819225581E-3</c:v>
                </c:pt>
                <c:pt idx="12026">
                  <c:v>1.486388390956957E-2</c:v>
                </c:pt>
                <c:pt idx="12027">
                  <c:v>7.790866723073578E-3</c:v>
                </c:pt>
                <c:pt idx="12030">
                  <c:v>1.1741887562294795E-3</c:v>
                </c:pt>
                <c:pt idx="12031">
                  <c:v>8.4717893660230924E-3</c:v>
                </c:pt>
                <c:pt idx="12035">
                  <c:v>4.8148673535647248E-3</c:v>
                </c:pt>
                <c:pt idx="12038">
                  <c:v>1.7620603096674622E-2</c:v>
                </c:pt>
                <c:pt idx="12039">
                  <c:v>8.8554962584301622E-2</c:v>
                </c:pt>
                <c:pt idx="12040">
                  <c:v>2.896812270635768E-2</c:v>
                </c:pt>
                <c:pt idx="12041">
                  <c:v>7.1774987757890346E-2</c:v>
                </c:pt>
                <c:pt idx="12042">
                  <c:v>3.3940074950730877E-2</c:v>
                </c:pt>
                <c:pt idx="12043">
                  <c:v>5.6436844554651401E-2</c:v>
                </c:pt>
                <c:pt idx="12044">
                  <c:v>8.5306162067231728E-3</c:v>
                </c:pt>
                <c:pt idx="12045">
                  <c:v>3.2224064938298863E-4</c:v>
                </c:pt>
                <c:pt idx="12046">
                  <c:v>2.379659638267861E-3</c:v>
                </c:pt>
                <c:pt idx="12047">
                  <c:v>2.0850170988337647E-3</c:v>
                </c:pt>
                <c:pt idx="12048">
                  <c:v>4.7622608216685933E-3</c:v>
                </c:pt>
                <c:pt idx="12049">
                  <c:v>5.767564256120624E-3</c:v>
                </c:pt>
                <c:pt idx="12050">
                  <c:v>0.11771057362453262</c:v>
                </c:pt>
                <c:pt idx="12051">
                  <c:v>2.4113596313225312E-3</c:v>
                </c:pt>
                <c:pt idx="12052">
                  <c:v>1.3812174236631338E-3</c:v>
                </c:pt>
                <c:pt idx="12053">
                  <c:v>7.6353914748174129E-2</c:v>
                </c:pt>
                <c:pt idx="12054">
                  <c:v>5.1891742329928908E-2</c:v>
                </c:pt>
                <c:pt idx="12055">
                  <c:v>1.8404059988859738E-3</c:v>
                </c:pt>
                <c:pt idx="12056">
                  <c:v>2.2918036311049571E-2</c:v>
                </c:pt>
                <c:pt idx="12057">
                  <c:v>1.8423364920745816E-3</c:v>
                </c:pt>
                <c:pt idx="12058">
                  <c:v>2.4542575079683571E-3</c:v>
                </c:pt>
                <c:pt idx="12059">
                  <c:v>4.7169256796548457E-3</c:v>
                </c:pt>
                <c:pt idx="12061">
                  <c:v>5.1784724989672121E-3</c:v>
                </c:pt>
                <c:pt idx="12062">
                  <c:v>8.1963535098818988E-3</c:v>
                </c:pt>
                <c:pt idx="12063">
                  <c:v>5.3911328572313302E-2</c:v>
                </c:pt>
                <c:pt idx="12066">
                  <c:v>1.4307942676060122E-2</c:v>
                </c:pt>
                <c:pt idx="12067">
                  <c:v>1.7233432439609439E-2</c:v>
                </c:pt>
                <c:pt idx="12068">
                  <c:v>7.0303160551201858E-4</c:v>
                </c:pt>
                <c:pt idx="12070">
                  <c:v>1.9693890730539585E-3</c:v>
                </c:pt>
                <c:pt idx="12073">
                  <c:v>3.4710926937657209E-3</c:v>
                </c:pt>
                <c:pt idx="12074">
                  <c:v>2.1255963052079128E-2</c:v>
                </c:pt>
                <c:pt idx="12076">
                  <c:v>9.9793977314010227E-4</c:v>
                </c:pt>
                <c:pt idx="12078">
                  <c:v>8.1250276758221725E-3</c:v>
                </c:pt>
                <c:pt idx="12080">
                  <c:v>2.1975147298883349E-3</c:v>
                </c:pt>
                <c:pt idx="12081">
                  <c:v>1.5874187547351273E-2</c:v>
                </c:pt>
                <c:pt idx="12082">
                  <c:v>2.1373043263166551E-3</c:v>
                </c:pt>
                <c:pt idx="12085">
                  <c:v>2.6310303669552257E-3</c:v>
                </c:pt>
                <c:pt idx="12086">
                  <c:v>1.4315794213014895E-2</c:v>
                </c:pt>
                <c:pt idx="12087">
                  <c:v>1.4039061906117357E-2</c:v>
                </c:pt>
                <c:pt idx="12088">
                  <c:v>2.3182132816342684E-3</c:v>
                </c:pt>
                <c:pt idx="12092">
                  <c:v>6.4649224550295469E-4</c:v>
                </c:pt>
              </c:numCache>
            </c:numRef>
          </c:xVal>
          <c:yVal>
            <c:numRef>
              <c:f>[3]Feuil2!$N$2:$N$12095</c:f>
              <c:numCache>
                <c:formatCode>General</c:formatCode>
                <c:ptCount val="12094"/>
                <c:pt idx="0">
                  <c:v>10.902983432113404</c:v>
                </c:pt>
                <c:pt idx="1">
                  <c:v>19.275212874219154</c:v>
                </c:pt>
                <c:pt idx="3">
                  <c:v>5.0065724494764856</c:v>
                </c:pt>
                <c:pt idx="4">
                  <c:v>7.4199924119944765</c:v>
                </c:pt>
                <c:pt idx="5">
                  <c:v>10.194105384556586</c:v>
                </c:pt>
                <c:pt idx="7">
                  <c:v>7.5675573703833194</c:v>
                </c:pt>
                <c:pt idx="9">
                  <c:v>12.341300718139427</c:v>
                </c:pt>
                <c:pt idx="10">
                  <c:v>11.229901014173125</c:v>
                </c:pt>
                <c:pt idx="11">
                  <c:v>8.452771409157922</c:v>
                </c:pt>
                <c:pt idx="12">
                  <c:v>13.67639886111288</c:v>
                </c:pt>
                <c:pt idx="24">
                  <c:v>4.9274743960351284</c:v>
                </c:pt>
                <c:pt idx="31">
                  <c:v>15.734487192796005</c:v>
                </c:pt>
                <c:pt idx="33">
                  <c:v>12.17111234362465</c:v>
                </c:pt>
                <c:pt idx="57">
                  <c:v>8.923101222244636</c:v>
                </c:pt>
                <c:pt idx="60">
                  <c:v>17.803035112109175</c:v>
                </c:pt>
                <c:pt idx="63">
                  <c:v>5.0817417789254877</c:v>
                </c:pt>
                <c:pt idx="64">
                  <c:v>12.671979247538529</c:v>
                </c:pt>
                <c:pt idx="68">
                  <c:v>13.9262175882983</c:v>
                </c:pt>
                <c:pt idx="69">
                  <c:v>19.666611930041196</c:v>
                </c:pt>
                <c:pt idx="76">
                  <c:v>23.894963121316259</c:v>
                </c:pt>
                <c:pt idx="77">
                  <c:v>19.180428166335638</c:v>
                </c:pt>
                <c:pt idx="90">
                  <c:v>11.522795935424483</c:v>
                </c:pt>
                <c:pt idx="94">
                  <c:v>33.155362304087483</c:v>
                </c:pt>
                <c:pt idx="95">
                  <c:v>0.22203854050942071</c:v>
                </c:pt>
                <c:pt idx="97">
                  <c:v>15.805882622709269</c:v>
                </c:pt>
                <c:pt idx="104">
                  <c:v>10.803277358772798</c:v>
                </c:pt>
                <c:pt idx="108">
                  <c:v>13.633163813547913</c:v>
                </c:pt>
                <c:pt idx="110">
                  <c:v>20.764594881046751</c:v>
                </c:pt>
                <c:pt idx="111">
                  <c:v>17.674804971063267</c:v>
                </c:pt>
                <c:pt idx="112">
                  <c:v>11.724136826743022</c:v>
                </c:pt>
                <c:pt idx="113">
                  <c:v>11.818548289410806</c:v>
                </c:pt>
                <c:pt idx="116">
                  <c:v>54.848830276282925</c:v>
                </c:pt>
                <c:pt idx="118">
                  <c:v>4.9647556181688535E-4</c:v>
                </c:pt>
                <c:pt idx="120">
                  <c:v>39.057744254180022</c:v>
                </c:pt>
                <c:pt idx="123">
                  <c:v>16.187098189927077</c:v>
                </c:pt>
                <c:pt idx="126">
                  <c:v>14.873835865166654</c:v>
                </c:pt>
                <c:pt idx="139">
                  <c:v>15.337995154190184</c:v>
                </c:pt>
                <c:pt idx="140">
                  <c:v>8.575373621175606</c:v>
                </c:pt>
                <c:pt idx="143">
                  <c:v>19.59349328797828</c:v>
                </c:pt>
                <c:pt idx="145">
                  <c:v>12.345551430770568</c:v>
                </c:pt>
                <c:pt idx="146">
                  <c:v>12.512157592141099</c:v>
                </c:pt>
                <c:pt idx="149">
                  <c:v>15.687578259115806</c:v>
                </c:pt>
                <c:pt idx="150">
                  <c:v>22.547100909163529</c:v>
                </c:pt>
                <c:pt idx="152">
                  <c:v>11.607068852410594</c:v>
                </c:pt>
                <c:pt idx="153">
                  <c:v>10.299500448304872</c:v>
                </c:pt>
                <c:pt idx="157">
                  <c:v>10.187074979212001</c:v>
                </c:pt>
                <c:pt idx="160">
                  <c:v>18.556125564807012</c:v>
                </c:pt>
                <c:pt idx="166">
                  <c:v>4.3775669502752805</c:v>
                </c:pt>
                <c:pt idx="167">
                  <c:v>10.609813682627596</c:v>
                </c:pt>
                <c:pt idx="176">
                  <c:v>8.5758082780597622</c:v>
                </c:pt>
                <c:pt idx="177">
                  <c:v>17.453223970053763</c:v>
                </c:pt>
                <c:pt idx="178">
                  <c:v>35.516746885343039</c:v>
                </c:pt>
                <c:pt idx="186">
                  <c:v>29.80448578395346</c:v>
                </c:pt>
                <c:pt idx="187">
                  <c:v>22.013303260546444</c:v>
                </c:pt>
                <c:pt idx="193">
                  <c:v>6.306562410136217</c:v>
                </c:pt>
                <c:pt idx="198">
                  <c:v>20.828051370505438</c:v>
                </c:pt>
                <c:pt idx="200">
                  <c:v>32.841671830603424</c:v>
                </c:pt>
                <c:pt idx="203">
                  <c:v>14.933700159073826</c:v>
                </c:pt>
                <c:pt idx="209">
                  <c:v>24.26525872711402</c:v>
                </c:pt>
                <c:pt idx="211">
                  <c:v>10.338522355785603</c:v>
                </c:pt>
                <c:pt idx="212">
                  <c:v>9.7632643856662416</c:v>
                </c:pt>
                <c:pt idx="213">
                  <c:v>15.816783733519681</c:v>
                </c:pt>
                <c:pt idx="214">
                  <c:v>10.020066693325912</c:v>
                </c:pt>
                <c:pt idx="215">
                  <c:v>10.522211977295367</c:v>
                </c:pt>
                <c:pt idx="216">
                  <c:v>13.789803605694335</c:v>
                </c:pt>
                <c:pt idx="217">
                  <c:v>10.355353685013771</c:v>
                </c:pt>
                <c:pt idx="219">
                  <c:v>1.2634516382038119</c:v>
                </c:pt>
                <c:pt idx="222">
                  <c:v>15.006857734482656</c:v>
                </c:pt>
                <c:pt idx="233">
                  <c:v>12.640701305505173</c:v>
                </c:pt>
                <c:pt idx="234">
                  <c:v>35.333780842610778</c:v>
                </c:pt>
                <c:pt idx="239">
                  <c:v>10.912524595319512</c:v>
                </c:pt>
                <c:pt idx="241">
                  <c:v>2.0405863707101752</c:v>
                </c:pt>
                <c:pt idx="245">
                  <c:v>12.233395295999792</c:v>
                </c:pt>
                <c:pt idx="246">
                  <c:v>4.1614192652434356</c:v>
                </c:pt>
                <c:pt idx="247">
                  <c:v>7.0702252162653938</c:v>
                </c:pt>
                <c:pt idx="251">
                  <c:v>12.353408355332766</c:v>
                </c:pt>
                <c:pt idx="254">
                  <c:v>6.2038493060552957</c:v>
                </c:pt>
                <c:pt idx="255">
                  <c:v>9.6902918456443814</c:v>
                </c:pt>
                <c:pt idx="258">
                  <c:v>13.592524986289412</c:v>
                </c:pt>
                <c:pt idx="260">
                  <c:v>19.706087170998671</c:v>
                </c:pt>
                <c:pt idx="262">
                  <c:v>13.329754213753663</c:v>
                </c:pt>
                <c:pt idx="263">
                  <c:v>6.3474568934714606</c:v>
                </c:pt>
                <c:pt idx="264">
                  <c:v>7.5498786146080592</c:v>
                </c:pt>
                <c:pt idx="266">
                  <c:v>24.968400713171242</c:v>
                </c:pt>
                <c:pt idx="267">
                  <c:v>6.3860708696461419</c:v>
                </c:pt>
                <c:pt idx="269">
                  <c:v>42.591841408143118</c:v>
                </c:pt>
                <c:pt idx="270">
                  <c:v>21.359191557470655</c:v>
                </c:pt>
                <c:pt idx="271">
                  <c:v>12.040244749365076</c:v>
                </c:pt>
                <c:pt idx="274">
                  <c:v>18.126555081218587</c:v>
                </c:pt>
                <c:pt idx="275">
                  <c:v>3.2224149545379324</c:v>
                </c:pt>
                <c:pt idx="276">
                  <c:v>6.9724393412907215</c:v>
                </c:pt>
                <c:pt idx="278">
                  <c:v>29.976354138058003</c:v>
                </c:pt>
                <c:pt idx="279">
                  <c:v>4.8433360781566774</c:v>
                </c:pt>
                <c:pt idx="281">
                  <c:v>5.6467629429605957</c:v>
                </c:pt>
                <c:pt idx="282">
                  <c:v>14.231217836089471</c:v>
                </c:pt>
                <c:pt idx="283">
                  <c:v>1.6253628239503153</c:v>
                </c:pt>
                <c:pt idx="285">
                  <c:v>10.866075016818884</c:v>
                </c:pt>
                <c:pt idx="288">
                  <c:v>25.644807508953964</c:v>
                </c:pt>
                <c:pt idx="290">
                  <c:v>9.4180387321512953</c:v>
                </c:pt>
                <c:pt idx="293">
                  <c:v>18.187150262676138</c:v>
                </c:pt>
                <c:pt idx="299">
                  <c:v>4.8963410422293894</c:v>
                </c:pt>
                <c:pt idx="301">
                  <c:v>20.369957856252146</c:v>
                </c:pt>
                <c:pt idx="302">
                  <c:v>21.716867580653044</c:v>
                </c:pt>
                <c:pt idx="303">
                  <c:v>11.082968557641273</c:v>
                </c:pt>
                <c:pt idx="304">
                  <c:v>11.234240014650497</c:v>
                </c:pt>
                <c:pt idx="305">
                  <c:v>7.3808485115095284</c:v>
                </c:pt>
                <c:pt idx="307">
                  <c:v>35.047060599862043</c:v>
                </c:pt>
                <c:pt idx="309">
                  <c:v>12.099745533126184</c:v>
                </c:pt>
                <c:pt idx="320">
                  <c:v>11.479868308658816</c:v>
                </c:pt>
                <c:pt idx="322">
                  <c:v>12.422447676315011</c:v>
                </c:pt>
                <c:pt idx="323">
                  <c:v>27.11395434468626</c:v>
                </c:pt>
                <c:pt idx="328">
                  <c:v>6.6742849000318776</c:v>
                </c:pt>
                <c:pt idx="333">
                  <c:v>22.947328698637182</c:v>
                </c:pt>
                <c:pt idx="334">
                  <c:v>23.457895360808742</c:v>
                </c:pt>
                <c:pt idx="335">
                  <c:v>21.572111636118425</c:v>
                </c:pt>
                <c:pt idx="336">
                  <c:v>19.981909497450417</c:v>
                </c:pt>
                <c:pt idx="337">
                  <c:v>22.930421135905998</c:v>
                </c:pt>
                <c:pt idx="338">
                  <c:v>8.1880335788137604</c:v>
                </c:pt>
                <c:pt idx="339">
                  <c:v>10.041806136488132</c:v>
                </c:pt>
                <c:pt idx="341">
                  <c:v>2.4413688525399824</c:v>
                </c:pt>
                <c:pt idx="342">
                  <c:v>16.797970255799548</c:v>
                </c:pt>
                <c:pt idx="343">
                  <c:v>4.7348063293193663</c:v>
                </c:pt>
                <c:pt idx="345">
                  <c:v>15.193689531935972</c:v>
                </c:pt>
                <c:pt idx="346">
                  <c:v>9.5256001046163465</c:v>
                </c:pt>
                <c:pt idx="347">
                  <c:v>3.2133515394314665</c:v>
                </c:pt>
                <c:pt idx="348">
                  <c:v>32.031823351849596</c:v>
                </c:pt>
                <c:pt idx="349">
                  <c:v>13.666158045318145</c:v>
                </c:pt>
                <c:pt idx="350">
                  <c:v>13.614233515233931</c:v>
                </c:pt>
                <c:pt idx="351">
                  <c:v>12.678807060755043</c:v>
                </c:pt>
                <c:pt idx="352">
                  <c:v>12.374852004555441</c:v>
                </c:pt>
                <c:pt idx="353">
                  <c:v>15.958415573155008</c:v>
                </c:pt>
                <c:pt idx="355">
                  <c:v>6.8347246112399747</c:v>
                </c:pt>
                <c:pt idx="356">
                  <c:v>9.4210953049088406</c:v>
                </c:pt>
                <c:pt idx="357">
                  <c:v>6.0644014731387017</c:v>
                </c:pt>
                <c:pt idx="358">
                  <c:v>9.7887436616946957</c:v>
                </c:pt>
                <c:pt idx="360">
                  <c:v>6.9113239643659394</c:v>
                </c:pt>
                <c:pt idx="362">
                  <c:v>12.878842223312216</c:v>
                </c:pt>
                <c:pt idx="363">
                  <c:v>6.4051214889227799</c:v>
                </c:pt>
                <c:pt idx="364">
                  <c:v>7.5169969501755096</c:v>
                </c:pt>
                <c:pt idx="365">
                  <c:v>23.95269322756063</c:v>
                </c:pt>
                <c:pt idx="366">
                  <c:v>4.1370489526339913</c:v>
                </c:pt>
                <c:pt idx="367">
                  <c:v>12.214794177972466</c:v>
                </c:pt>
                <c:pt idx="368">
                  <c:v>13.593177180566308</c:v>
                </c:pt>
                <c:pt idx="369">
                  <c:v>32.380574871913431</c:v>
                </c:pt>
                <c:pt idx="370">
                  <c:v>32.403969294236035</c:v>
                </c:pt>
                <c:pt idx="374">
                  <c:v>44.648850010126587</c:v>
                </c:pt>
                <c:pt idx="377">
                  <c:v>18.154393874184429</c:v>
                </c:pt>
                <c:pt idx="379">
                  <c:v>10.862026909879436</c:v>
                </c:pt>
                <c:pt idx="380">
                  <c:v>20.531748805999303</c:v>
                </c:pt>
                <c:pt idx="381">
                  <c:v>9.9503598216498084</c:v>
                </c:pt>
                <c:pt idx="382">
                  <c:v>15.516379328752894</c:v>
                </c:pt>
                <c:pt idx="383">
                  <c:v>12.093956379134934</c:v>
                </c:pt>
                <c:pt idx="384">
                  <c:v>9.2419395292563067</c:v>
                </c:pt>
                <c:pt idx="387">
                  <c:v>8.6047787572955823</c:v>
                </c:pt>
                <c:pt idx="389">
                  <c:v>8.779866609966545</c:v>
                </c:pt>
                <c:pt idx="390">
                  <c:v>7.7669970998571429</c:v>
                </c:pt>
                <c:pt idx="391">
                  <c:v>22.330296858123972</c:v>
                </c:pt>
                <c:pt idx="392">
                  <c:v>17.047388836406725</c:v>
                </c:pt>
                <c:pt idx="393">
                  <c:v>8.4977774250528597</c:v>
                </c:pt>
                <c:pt idx="394">
                  <c:v>10.020537654996469</c:v>
                </c:pt>
                <c:pt idx="396">
                  <c:v>9.7466869504829177</c:v>
                </c:pt>
                <c:pt idx="397">
                  <c:v>15.992250014312647</c:v>
                </c:pt>
                <c:pt idx="398">
                  <c:v>4.1461919494128638</c:v>
                </c:pt>
                <c:pt idx="400">
                  <c:v>20.464301927142785</c:v>
                </c:pt>
                <c:pt idx="410">
                  <c:v>33.792804592403144</c:v>
                </c:pt>
                <c:pt idx="411">
                  <c:v>23.9948789656423</c:v>
                </c:pt>
                <c:pt idx="414">
                  <c:v>10.03944873440259</c:v>
                </c:pt>
                <c:pt idx="415">
                  <c:v>10.126480021978416</c:v>
                </c:pt>
                <c:pt idx="418">
                  <c:v>10.850007212958381</c:v>
                </c:pt>
                <c:pt idx="419">
                  <c:v>18.477640047660405</c:v>
                </c:pt>
                <c:pt idx="420">
                  <c:v>6.7816288743168336</c:v>
                </c:pt>
                <c:pt idx="421">
                  <c:v>45.463679145894069</c:v>
                </c:pt>
                <c:pt idx="425">
                  <c:v>35.556433742020168</c:v>
                </c:pt>
                <c:pt idx="426">
                  <c:v>7.2996570606392268</c:v>
                </c:pt>
                <c:pt idx="427">
                  <c:v>10.021557157101508</c:v>
                </c:pt>
                <c:pt idx="428">
                  <c:v>20.75695642831959</c:v>
                </c:pt>
                <c:pt idx="431">
                  <c:v>12.444888184958062</c:v>
                </c:pt>
                <c:pt idx="432">
                  <c:v>9.3290074792236553</c:v>
                </c:pt>
                <c:pt idx="437">
                  <c:v>11.679014387127138</c:v>
                </c:pt>
                <c:pt idx="438">
                  <c:v>8.7510920881633112</c:v>
                </c:pt>
                <c:pt idx="439">
                  <c:v>17.451091183986755</c:v>
                </c:pt>
                <c:pt idx="443">
                  <c:v>21.9338878677165</c:v>
                </c:pt>
                <c:pt idx="447">
                  <c:v>16.699284533317595</c:v>
                </c:pt>
                <c:pt idx="448">
                  <c:v>8.6492783249673444</c:v>
                </c:pt>
                <c:pt idx="451">
                  <c:v>11.316820750393587</c:v>
                </c:pt>
                <c:pt idx="453">
                  <c:v>5.4061465712981427</c:v>
                </c:pt>
                <c:pt idx="456">
                  <c:v>11.507291708082503</c:v>
                </c:pt>
                <c:pt idx="457">
                  <c:v>10.655478037621343</c:v>
                </c:pt>
                <c:pt idx="458">
                  <c:v>7.5273625616980793</c:v>
                </c:pt>
                <c:pt idx="462">
                  <c:v>12.731223688592031</c:v>
                </c:pt>
                <c:pt idx="463">
                  <c:v>17.429951261678724</c:v>
                </c:pt>
                <c:pt idx="464">
                  <c:v>11.276689729176002</c:v>
                </c:pt>
                <c:pt idx="465">
                  <c:v>16.368059928237283</c:v>
                </c:pt>
                <c:pt idx="473">
                  <c:v>20.383903164523375</c:v>
                </c:pt>
                <c:pt idx="478">
                  <c:v>8.8171781620708067</c:v>
                </c:pt>
                <c:pt idx="483">
                  <c:v>3.2853921994068136</c:v>
                </c:pt>
                <c:pt idx="486">
                  <c:v>20.76147129118333</c:v>
                </c:pt>
                <c:pt idx="487">
                  <c:v>10.250068309379245</c:v>
                </c:pt>
                <c:pt idx="491">
                  <c:v>9.4905481740066513</c:v>
                </c:pt>
                <c:pt idx="492">
                  <c:v>4.7452109753775948</c:v>
                </c:pt>
                <c:pt idx="493">
                  <c:v>19.056463444826814</c:v>
                </c:pt>
                <c:pt idx="495">
                  <c:v>43.144832373290228</c:v>
                </c:pt>
                <c:pt idx="496">
                  <c:v>25.461461223207841</c:v>
                </c:pt>
                <c:pt idx="498">
                  <c:v>20.394525743930593</c:v>
                </c:pt>
                <c:pt idx="506">
                  <c:v>25.602973313793655</c:v>
                </c:pt>
                <c:pt idx="507">
                  <c:v>6.0792640268131439</c:v>
                </c:pt>
                <c:pt idx="509">
                  <c:v>3.8501609889226192</c:v>
                </c:pt>
                <c:pt idx="510">
                  <c:v>1.2525173880916192</c:v>
                </c:pt>
                <c:pt idx="511">
                  <c:v>11.841093505268322</c:v>
                </c:pt>
                <c:pt idx="512">
                  <c:v>8.3586490215753901</c:v>
                </c:pt>
                <c:pt idx="521">
                  <c:v>23.31385682221233</c:v>
                </c:pt>
                <c:pt idx="531">
                  <c:v>10.569562115943288</c:v>
                </c:pt>
                <c:pt idx="541">
                  <c:v>7.1350294377707497</c:v>
                </c:pt>
                <c:pt idx="542">
                  <c:v>17.892248906798763</c:v>
                </c:pt>
                <c:pt idx="543">
                  <c:v>6.8819844391544986</c:v>
                </c:pt>
                <c:pt idx="544">
                  <c:v>9.155679469765273</c:v>
                </c:pt>
                <c:pt idx="545">
                  <c:v>46.079063785121086</c:v>
                </c:pt>
                <c:pt idx="546">
                  <c:v>7.0164672442277114</c:v>
                </c:pt>
                <c:pt idx="547">
                  <c:v>14.713036037454286</c:v>
                </c:pt>
                <c:pt idx="548">
                  <c:v>16.064212710548357</c:v>
                </c:pt>
                <c:pt idx="551">
                  <c:v>7.3566511433215496</c:v>
                </c:pt>
                <c:pt idx="553">
                  <c:v>20.500693943055545</c:v>
                </c:pt>
                <c:pt idx="561">
                  <c:v>22.302763022670888</c:v>
                </c:pt>
                <c:pt idx="563">
                  <c:v>21.503680768896629</c:v>
                </c:pt>
                <c:pt idx="568">
                  <c:v>30.207555663851959</c:v>
                </c:pt>
                <c:pt idx="571">
                  <c:v>8.4185147826316094</c:v>
                </c:pt>
                <c:pt idx="572">
                  <c:v>6.5589433200546985</c:v>
                </c:pt>
                <c:pt idx="573">
                  <c:v>8.016864103745716</c:v>
                </c:pt>
                <c:pt idx="574">
                  <c:v>5.7821912203112298</c:v>
                </c:pt>
                <c:pt idx="575">
                  <c:v>13.250051211598535</c:v>
                </c:pt>
                <c:pt idx="577">
                  <c:v>4.2019775760242091</c:v>
                </c:pt>
                <c:pt idx="582">
                  <c:v>5.201984410922063</c:v>
                </c:pt>
                <c:pt idx="584">
                  <c:v>22.505451650951933</c:v>
                </c:pt>
                <c:pt idx="585">
                  <c:v>7.9816116838952356</c:v>
                </c:pt>
                <c:pt idx="586">
                  <c:v>26.048096759265199</c:v>
                </c:pt>
                <c:pt idx="587">
                  <c:v>13.271051322034877</c:v>
                </c:pt>
                <c:pt idx="588">
                  <c:v>22.345632329194444</c:v>
                </c:pt>
                <c:pt idx="590">
                  <c:v>6.1617248207018678</c:v>
                </c:pt>
                <c:pt idx="591">
                  <c:v>8.6590048784661331</c:v>
                </c:pt>
                <c:pt idx="592">
                  <c:v>15.49991973366801</c:v>
                </c:pt>
                <c:pt idx="593">
                  <c:v>20.666593684460196</c:v>
                </c:pt>
                <c:pt idx="600">
                  <c:v>28.28652438795779</c:v>
                </c:pt>
                <c:pt idx="605">
                  <c:v>19.184252077951591</c:v>
                </c:pt>
                <c:pt idx="607">
                  <c:v>30.944551974275232</c:v>
                </c:pt>
                <c:pt idx="610">
                  <c:v>15.403610380122688</c:v>
                </c:pt>
                <c:pt idx="612">
                  <c:v>33.702507734817793</c:v>
                </c:pt>
                <c:pt idx="613">
                  <c:v>8.7332584957976209</c:v>
                </c:pt>
                <c:pt idx="615">
                  <c:v>14.154649463993973</c:v>
                </c:pt>
                <c:pt idx="646">
                  <c:v>14.493659790119032</c:v>
                </c:pt>
                <c:pt idx="649">
                  <c:v>37.277780736268348</c:v>
                </c:pt>
                <c:pt idx="650">
                  <c:v>1.1557343329676557</c:v>
                </c:pt>
                <c:pt idx="651">
                  <c:v>8.9455975385169104</c:v>
                </c:pt>
                <c:pt idx="652">
                  <c:v>25.862881785238233</c:v>
                </c:pt>
                <c:pt idx="653">
                  <c:v>27.614287147644191</c:v>
                </c:pt>
                <c:pt idx="655">
                  <c:v>19.654354357991828</c:v>
                </c:pt>
                <c:pt idx="658">
                  <c:v>5.3019771543892968</c:v>
                </c:pt>
                <c:pt idx="660">
                  <c:v>11.675143718427128</c:v>
                </c:pt>
                <c:pt idx="661">
                  <c:v>4.3867923355852199</c:v>
                </c:pt>
                <c:pt idx="663">
                  <c:v>6.0407016216567326</c:v>
                </c:pt>
                <c:pt idx="664">
                  <c:v>18.952921302752802</c:v>
                </c:pt>
                <c:pt idx="665">
                  <c:v>26.102992303179157</c:v>
                </c:pt>
                <c:pt idx="666">
                  <c:v>13.533188176705464</c:v>
                </c:pt>
                <c:pt idx="668">
                  <c:v>14.285821238490978</c:v>
                </c:pt>
                <c:pt idx="670">
                  <c:v>24.924363269066667</c:v>
                </c:pt>
                <c:pt idx="671">
                  <c:v>9.7549674864130296</c:v>
                </c:pt>
                <c:pt idx="672">
                  <c:v>6.1955444977822705</c:v>
                </c:pt>
                <c:pt idx="674">
                  <c:v>5.0148883851591144</c:v>
                </c:pt>
                <c:pt idx="675">
                  <c:v>5.9718562560294721</c:v>
                </c:pt>
                <c:pt idx="676">
                  <c:v>9.3497516140242922</c:v>
                </c:pt>
                <c:pt idx="677">
                  <c:v>8.5578446764103955</c:v>
                </c:pt>
                <c:pt idx="678">
                  <c:v>6.9479070313902058</c:v>
                </c:pt>
                <c:pt idx="679">
                  <c:v>15.981331406789847</c:v>
                </c:pt>
                <c:pt idx="680">
                  <c:v>12.206925466748512</c:v>
                </c:pt>
                <c:pt idx="683">
                  <c:v>33.874109302653949</c:v>
                </c:pt>
                <c:pt idx="684">
                  <c:v>5.6123278794379754</c:v>
                </c:pt>
                <c:pt idx="685">
                  <c:v>11.173609764090557</c:v>
                </c:pt>
                <c:pt idx="691">
                  <c:v>15.48412325098411</c:v>
                </c:pt>
                <c:pt idx="695">
                  <c:v>27.641308159569405</c:v>
                </c:pt>
                <c:pt idx="699">
                  <c:v>13.544525006932378</c:v>
                </c:pt>
                <c:pt idx="700">
                  <c:v>28.970227369204615</c:v>
                </c:pt>
                <c:pt idx="701">
                  <c:v>23.705334746536487</c:v>
                </c:pt>
                <c:pt idx="702">
                  <c:v>8.7571984380029608</c:v>
                </c:pt>
                <c:pt idx="703">
                  <c:v>14.407512033115033</c:v>
                </c:pt>
                <c:pt idx="704">
                  <c:v>8.5567330509787105</c:v>
                </c:pt>
                <c:pt idx="706">
                  <c:v>46.146793435702087</c:v>
                </c:pt>
                <c:pt idx="707">
                  <c:v>13.951579318357812</c:v>
                </c:pt>
                <c:pt idx="708">
                  <c:v>15.543115350741147</c:v>
                </c:pt>
                <c:pt idx="709">
                  <c:v>14.525892150677711</c:v>
                </c:pt>
                <c:pt idx="710">
                  <c:v>13.487006395161707</c:v>
                </c:pt>
                <c:pt idx="712">
                  <c:v>23.079295979612546</c:v>
                </c:pt>
                <c:pt idx="713">
                  <c:v>31.450781811346335</c:v>
                </c:pt>
                <c:pt idx="714">
                  <c:v>9.1617702505191403</c:v>
                </c:pt>
                <c:pt idx="719">
                  <c:v>16.256686953051787</c:v>
                </c:pt>
                <c:pt idx="723">
                  <c:v>97.75234628861223</c:v>
                </c:pt>
                <c:pt idx="724">
                  <c:v>18.328885118568163</c:v>
                </c:pt>
                <c:pt idx="726">
                  <c:v>11.622022244469278</c:v>
                </c:pt>
                <c:pt idx="728">
                  <c:v>17.010229179863934</c:v>
                </c:pt>
                <c:pt idx="729">
                  <c:v>11.208836271008005</c:v>
                </c:pt>
                <c:pt idx="730">
                  <c:v>14.577248623173213</c:v>
                </c:pt>
                <c:pt idx="733">
                  <c:v>24.793608795446463</c:v>
                </c:pt>
                <c:pt idx="735">
                  <c:v>16.916291696876272</c:v>
                </c:pt>
                <c:pt idx="743">
                  <c:v>35.987451540572756</c:v>
                </c:pt>
                <c:pt idx="744">
                  <c:v>6.1649270071966367</c:v>
                </c:pt>
                <c:pt idx="746">
                  <c:v>5.0385875088193162</c:v>
                </c:pt>
                <c:pt idx="758">
                  <c:v>21.173850791674393</c:v>
                </c:pt>
                <c:pt idx="765">
                  <c:v>12.652144120324808</c:v>
                </c:pt>
                <c:pt idx="767">
                  <c:v>12.810269603610195</c:v>
                </c:pt>
                <c:pt idx="768">
                  <c:v>12.712751829295318</c:v>
                </c:pt>
                <c:pt idx="769">
                  <c:v>20.948138769230251</c:v>
                </c:pt>
                <c:pt idx="770">
                  <c:v>13.628176304443887</c:v>
                </c:pt>
                <c:pt idx="771">
                  <c:v>16.61718029772706</c:v>
                </c:pt>
                <c:pt idx="772">
                  <c:v>11.732733985836822</c:v>
                </c:pt>
                <c:pt idx="773">
                  <c:v>4.0965522105694507</c:v>
                </c:pt>
                <c:pt idx="774">
                  <c:v>3.82847821746928</c:v>
                </c:pt>
                <c:pt idx="776">
                  <c:v>14.469709501832101</c:v>
                </c:pt>
                <c:pt idx="777">
                  <c:v>9.6591868546977686</c:v>
                </c:pt>
                <c:pt idx="778">
                  <c:v>8.6224661360821013</c:v>
                </c:pt>
                <c:pt idx="779">
                  <c:v>6.7343979806317398</c:v>
                </c:pt>
                <c:pt idx="780">
                  <c:v>5.5392467001160952</c:v>
                </c:pt>
                <c:pt idx="782">
                  <c:v>7.444392418924199</c:v>
                </c:pt>
                <c:pt idx="783">
                  <c:v>2.2671028882363111</c:v>
                </c:pt>
                <c:pt idx="784">
                  <c:v>5.3345591408160358</c:v>
                </c:pt>
                <c:pt idx="785">
                  <c:v>26.737776975644305</c:v>
                </c:pt>
                <c:pt idx="787">
                  <c:v>10.04507124605554</c:v>
                </c:pt>
                <c:pt idx="789">
                  <c:v>4.2229458437760785</c:v>
                </c:pt>
                <c:pt idx="790">
                  <c:v>5.153860465738493</c:v>
                </c:pt>
                <c:pt idx="791">
                  <c:v>13.116038804403441</c:v>
                </c:pt>
                <c:pt idx="793">
                  <c:v>11.750196536228811</c:v>
                </c:pt>
                <c:pt idx="795">
                  <c:v>2.7418957896301053</c:v>
                </c:pt>
                <c:pt idx="796">
                  <c:v>6.355400223645419</c:v>
                </c:pt>
                <c:pt idx="797">
                  <c:v>6.6789623427454288</c:v>
                </c:pt>
                <c:pt idx="799">
                  <c:v>17.520374850649954</c:v>
                </c:pt>
                <c:pt idx="802">
                  <c:v>6.3432519155810967</c:v>
                </c:pt>
                <c:pt idx="803">
                  <c:v>18.292245075200096</c:v>
                </c:pt>
                <c:pt idx="805">
                  <c:v>11.377241371556195</c:v>
                </c:pt>
                <c:pt idx="806">
                  <c:v>26.340248245556346</c:v>
                </c:pt>
                <c:pt idx="808">
                  <c:v>25.632397875337954</c:v>
                </c:pt>
                <c:pt idx="813">
                  <c:v>6.1061152136302619</c:v>
                </c:pt>
                <c:pt idx="818">
                  <c:v>12.017901032710901</c:v>
                </c:pt>
                <c:pt idx="820">
                  <c:v>7.0914407789602407</c:v>
                </c:pt>
                <c:pt idx="821">
                  <c:v>5.3824391625228092</c:v>
                </c:pt>
                <c:pt idx="822">
                  <c:v>7.8380493545095877</c:v>
                </c:pt>
                <c:pt idx="823">
                  <c:v>0.4913316273864517</c:v>
                </c:pt>
                <c:pt idx="824">
                  <c:v>22.326294555651504</c:v>
                </c:pt>
                <c:pt idx="825">
                  <c:v>19.328663025406144</c:v>
                </c:pt>
                <c:pt idx="829">
                  <c:v>21.185619575093391</c:v>
                </c:pt>
                <c:pt idx="830">
                  <c:v>22.586263958629914</c:v>
                </c:pt>
                <c:pt idx="831">
                  <c:v>12.29151361676192</c:v>
                </c:pt>
                <c:pt idx="832">
                  <c:v>17.144742469991282</c:v>
                </c:pt>
                <c:pt idx="833">
                  <c:v>14.280014656937759</c:v>
                </c:pt>
                <c:pt idx="834">
                  <c:v>6.5677457295118371</c:v>
                </c:pt>
                <c:pt idx="837">
                  <c:v>5.1811788789175113</c:v>
                </c:pt>
                <c:pt idx="841">
                  <c:v>5.2666363715981772</c:v>
                </c:pt>
                <c:pt idx="843">
                  <c:v>10.238465844726257</c:v>
                </c:pt>
                <c:pt idx="845">
                  <c:v>16.807876464884007</c:v>
                </c:pt>
                <c:pt idx="846">
                  <c:v>11.694181484687315</c:v>
                </c:pt>
                <c:pt idx="848">
                  <c:v>6.2820184292277634</c:v>
                </c:pt>
                <c:pt idx="850">
                  <c:v>18.418516855272927</c:v>
                </c:pt>
                <c:pt idx="851">
                  <c:v>17.94703235796544</c:v>
                </c:pt>
                <c:pt idx="853">
                  <c:v>11.143839601381865</c:v>
                </c:pt>
                <c:pt idx="854">
                  <c:v>17.268393286848614</c:v>
                </c:pt>
                <c:pt idx="855">
                  <c:v>1.2752974911077666</c:v>
                </c:pt>
                <c:pt idx="858">
                  <c:v>17.894314246280569</c:v>
                </c:pt>
                <c:pt idx="860">
                  <c:v>10.235125366801972</c:v>
                </c:pt>
                <c:pt idx="861">
                  <c:v>15.852906666068908</c:v>
                </c:pt>
                <c:pt idx="862">
                  <c:v>28.252515586035855</c:v>
                </c:pt>
                <c:pt idx="863">
                  <c:v>18.247335497453573</c:v>
                </c:pt>
                <c:pt idx="864">
                  <c:v>9.0151831149302506</c:v>
                </c:pt>
                <c:pt idx="865">
                  <c:v>4.6237264650128571</c:v>
                </c:pt>
                <c:pt idx="866">
                  <c:v>5.1808182633351647</c:v>
                </c:pt>
                <c:pt idx="867">
                  <c:v>4.6987808375788012</c:v>
                </c:pt>
                <c:pt idx="868">
                  <c:v>5.3394756283979516</c:v>
                </c:pt>
                <c:pt idx="869">
                  <c:v>15.307746041013479</c:v>
                </c:pt>
                <c:pt idx="870">
                  <c:v>23.695992836371847</c:v>
                </c:pt>
                <c:pt idx="871">
                  <c:v>9.7297418136922325</c:v>
                </c:pt>
                <c:pt idx="873">
                  <c:v>3.5717491657484621</c:v>
                </c:pt>
                <c:pt idx="874">
                  <c:v>3.134850326136509</c:v>
                </c:pt>
                <c:pt idx="875">
                  <c:v>14.279295247183352</c:v>
                </c:pt>
                <c:pt idx="879">
                  <c:v>4.2331640351059283</c:v>
                </c:pt>
                <c:pt idx="883">
                  <c:v>4.5473709456420739</c:v>
                </c:pt>
                <c:pt idx="887">
                  <c:v>32.062627667181367</c:v>
                </c:pt>
                <c:pt idx="888">
                  <c:v>11.972154425443456</c:v>
                </c:pt>
                <c:pt idx="889">
                  <c:v>3.2854058028624142</c:v>
                </c:pt>
                <c:pt idx="890">
                  <c:v>6.9111449793033071</c:v>
                </c:pt>
                <c:pt idx="892">
                  <c:v>6.6799974344939645</c:v>
                </c:pt>
                <c:pt idx="895">
                  <c:v>1.6714338758631659</c:v>
                </c:pt>
                <c:pt idx="897">
                  <c:v>10.379008238629433</c:v>
                </c:pt>
                <c:pt idx="898">
                  <c:v>8.809018045890932</c:v>
                </c:pt>
                <c:pt idx="900">
                  <c:v>29.08122065372104</c:v>
                </c:pt>
                <c:pt idx="901">
                  <c:v>14.618400524574952</c:v>
                </c:pt>
                <c:pt idx="903">
                  <c:v>2.2358639036072603</c:v>
                </c:pt>
                <c:pt idx="904">
                  <c:v>9.2743125190235727</c:v>
                </c:pt>
                <c:pt idx="906">
                  <c:v>11.561579224543907</c:v>
                </c:pt>
                <c:pt idx="907">
                  <c:v>6.4291276798991426</c:v>
                </c:pt>
                <c:pt idx="909">
                  <c:v>9.2218024430735213</c:v>
                </c:pt>
                <c:pt idx="911">
                  <c:v>2.712508810585732</c:v>
                </c:pt>
                <c:pt idx="913">
                  <c:v>14.747817498401282</c:v>
                </c:pt>
                <c:pt idx="914">
                  <c:v>7.1092058923323727</c:v>
                </c:pt>
                <c:pt idx="916">
                  <c:v>24.35793893628799</c:v>
                </c:pt>
                <c:pt idx="917">
                  <c:v>34.768836965791564</c:v>
                </c:pt>
                <c:pt idx="919">
                  <c:v>6.0868359721925902</c:v>
                </c:pt>
                <c:pt idx="923">
                  <c:v>3.8405820340637766</c:v>
                </c:pt>
                <c:pt idx="927">
                  <c:v>8.4437255933844249</c:v>
                </c:pt>
                <c:pt idx="929">
                  <c:v>26.820596147543828</c:v>
                </c:pt>
                <c:pt idx="933">
                  <c:v>17.061166368830246</c:v>
                </c:pt>
                <c:pt idx="934">
                  <c:v>6.0518240861881205</c:v>
                </c:pt>
                <c:pt idx="935">
                  <c:v>5.8254311957275036</c:v>
                </c:pt>
                <c:pt idx="937">
                  <c:v>20.577130750555071</c:v>
                </c:pt>
                <c:pt idx="938">
                  <c:v>6.8735256199354859</c:v>
                </c:pt>
                <c:pt idx="940">
                  <c:v>4.2772326295296965</c:v>
                </c:pt>
                <c:pt idx="941">
                  <c:v>8.7588002479776126</c:v>
                </c:pt>
                <c:pt idx="942">
                  <c:v>6.0160520785677081</c:v>
                </c:pt>
                <c:pt idx="943">
                  <c:v>18.369935118080942</c:v>
                </c:pt>
                <c:pt idx="944">
                  <c:v>2.8882958940702901</c:v>
                </c:pt>
                <c:pt idx="945">
                  <c:v>12.719348953856095</c:v>
                </c:pt>
                <c:pt idx="946">
                  <c:v>11.954200812974673</c:v>
                </c:pt>
                <c:pt idx="947">
                  <c:v>12.472588598714832</c:v>
                </c:pt>
                <c:pt idx="948">
                  <c:v>6.6434734543420237</c:v>
                </c:pt>
                <c:pt idx="949">
                  <c:v>42.392513828005605</c:v>
                </c:pt>
                <c:pt idx="950">
                  <c:v>6.1758501234239898</c:v>
                </c:pt>
                <c:pt idx="951">
                  <c:v>10.620933945309478</c:v>
                </c:pt>
                <c:pt idx="952">
                  <c:v>7.3872461569355705</c:v>
                </c:pt>
                <c:pt idx="953">
                  <c:v>22.485299326052164</c:v>
                </c:pt>
                <c:pt idx="954">
                  <c:v>15.373685816527804</c:v>
                </c:pt>
                <c:pt idx="955">
                  <c:v>7.2694902527934184</c:v>
                </c:pt>
                <c:pt idx="956">
                  <c:v>11.819930450165323</c:v>
                </c:pt>
                <c:pt idx="957">
                  <c:v>13.734555705570916</c:v>
                </c:pt>
                <c:pt idx="959">
                  <c:v>27.185667742357573</c:v>
                </c:pt>
                <c:pt idx="961">
                  <c:v>7.3418664086383325</c:v>
                </c:pt>
                <c:pt idx="962">
                  <c:v>2.7270721810394227</c:v>
                </c:pt>
                <c:pt idx="963">
                  <c:v>4.726637745426201</c:v>
                </c:pt>
                <c:pt idx="964">
                  <c:v>19.647596469539565</c:v>
                </c:pt>
                <c:pt idx="966">
                  <c:v>9.6929589530213054</c:v>
                </c:pt>
                <c:pt idx="968">
                  <c:v>15.022300078556011</c:v>
                </c:pt>
                <c:pt idx="976">
                  <c:v>3.9845236544154581</c:v>
                </c:pt>
                <c:pt idx="977">
                  <c:v>5.4158427619967648</c:v>
                </c:pt>
                <c:pt idx="979">
                  <c:v>8.0170310192551053</c:v>
                </c:pt>
                <c:pt idx="980">
                  <c:v>19.537688553081225</c:v>
                </c:pt>
                <c:pt idx="981">
                  <c:v>4.3856067294733734</c:v>
                </c:pt>
                <c:pt idx="983">
                  <c:v>11.742959315228026</c:v>
                </c:pt>
                <c:pt idx="984">
                  <c:v>6.9464599937986033</c:v>
                </c:pt>
                <c:pt idx="985">
                  <c:v>19.182578144482409</c:v>
                </c:pt>
                <c:pt idx="986">
                  <c:v>12.909014481579575</c:v>
                </c:pt>
                <c:pt idx="987">
                  <c:v>18.927862983868369</c:v>
                </c:pt>
                <c:pt idx="988">
                  <c:v>15.260988376571602</c:v>
                </c:pt>
                <c:pt idx="989">
                  <c:v>5.3347927203604195</c:v>
                </c:pt>
                <c:pt idx="990">
                  <c:v>3.0066215510927554</c:v>
                </c:pt>
                <c:pt idx="991">
                  <c:v>18.810272226498224</c:v>
                </c:pt>
                <c:pt idx="992">
                  <c:v>11.412567642286909</c:v>
                </c:pt>
                <c:pt idx="998">
                  <c:v>6.2576043373683827</c:v>
                </c:pt>
                <c:pt idx="999">
                  <c:v>15.879690687662551</c:v>
                </c:pt>
                <c:pt idx="1002">
                  <c:v>17.154289119349539</c:v>
                </c:pt>
                <c:pt idx="1003">
                  <c:v>6.8397542925264423</c:v>
                </c:pt>
                <c:pt idx="1004">
                  <c:v>15.036461345582323</c:v>
                </c:pt>
                <c:pt idx="1005">
                  <c:v>30.16814588164895</c:v>
                </c:pt>
                <c:pt idx="1008">
                  <c:v>10.322889605527765</c:v>
                </c:pt>
                <c:pt idx="1009">
                  <c:v>11.41289294734781</c:v>
                </c:pt>
                <c:pt idx="1011">
                  <c:v>6.7051560230600353</c:v>
                </c:pt>
                <c:pt idx="1012">
                  <c:v>10.900458479443728</c:v>
                </c:pt>
                <c:pt idx="1013">
                  <c:v>2.9539188526225661</c:v>
                </c:pt>
                <c:pt idx="1015">
                  <c:v>17.956818174890213</c:v>
                </c:pt>
                <c:pt idx="1016">
                  <c:v>21.788838745030841</c:v>
                </c:pt>
                <c:pt idx="1017">
                  <c:v>6.8511734217707039</c:v>
                </c:pt>
                <c:pt idx="1018">
                  <c:v>2.0341366338550695</c:v>
                </c:pt>
                <c:pt idx="1020">
                  <c:v>5.5906501172865255</c:v>
                </c:pt>
                <c:pt idx="1022">
                  <c:v>22.649753522970194</c:v>
                </c:pt>
                <c:pt idx="1026">
                  <c:v>5.4661512311212688</c:v>
                </c:pt>
                <c:pt idx="1027">
                  <c:v>33.337223348921583</c:v>
                </c:pt>
                <c:pt idx="1028">
                  <c:v>11.59015977943389</c:v>
                </c:pt>
                <c:pt idx="1031">
                  <c:v>18.114785672699682</c:v>
                </c:pt>
                <c:pt idx="1035">
                  <c:v>4.7735637240375794</c:v>
                </c:pt>
                <c:pt idx="1047">
                  <c:v>19.285812495021382</c:v>
                </c:pt>
                <c:pt idx="1049">
                  <c:v>17.394480104852164</c:v>
                </c:pt>
                <c:pt idx="1060">
                  <c:v>25.986028583205218</c:v>
                </c:pt>
                <c:pt idx="1084">
                  <c:v>16.621403997044133</c:v>
                </c:pt>
                <c:pt idx="1089">
                  <c:v>6.3278152906430156</c:v>
                </c:pt>
                <c:pt idx="1090">
                  <c:v>10.130927130181673</c:v>
                </c:pt>
                <c:pt idx="1091">
                  <c:v>21.377608124127772</c:v>
                </c:pt>
                <c:pt idx="1092">
                  <c:v>2.3593617683091064</c:v>
                </c:pt>
                <c:pt idx="1093">
                  <c:v>7.2575378954699721</c:v>
                </c:pt>
                <c:pt idx="1095">
                  <c:v>7.6233628476261712</c:v>
                </c:pt>
                <c:pt idx="1099">
                  <c:v>11.927496310667534</c:v>
                </c:pt>
                <c:pt idx="1101">
                  <c:v>9.1433593174739531</c:v>
                </c:pt>
                <c:pt idx="1102">
                  <c:v>7.1857788503149331</c:v>
                </c:pt>
                <c:pt idx="1112">
                  <c:v>21.657052731993268</c:v>
                </c:pt>
                <c:pt idx="1113">
                  <c:v>6.2921745609181938</c:v>
                </c:pt>
                <c:pt idx="1114">
                  <c:v>16.931471659372118</c:v>
                </c:pt>
                <c:pt idx="1115">
                  <c:v>4.576658172457158</c:v>
                </c:pt>
                <c:pt idx="1118">
                  <c:v>17.609055063316461</c:v>
                </c:pt>
                <c:pt idx="1119">
                  <c:v>12.748807458832982</c:v>
                </c:pt>
                <c:pt idx="1120">
                  <c:v>4.1610992488762193</c:v>
                </c:pt>
                <c:pt idx="1121">
                  <c:v>7.7638361686326833</c:v>
                </c:pt>
                <c:pt idx="1122">
                  <c:v>6.8790620477463298</c:v>
                </c:pt>
                <c:pt idx="1123">
                  <c:v>31.93884096607545</c:v>
                </c:pt>
                <c:pt idx="1124">
                  <c:v>7.3965526481533814</c:v>
                </c:pt>
                <c:pt idx="1125">
                  <c:v>1.8939687962406182</c:v>
                </c:pt>
                <c:pt idx="1126">
                  <c:v>11.108308104683084</c:v>
                </c:pt>
                <c:pt idx="1129">
                  <c:v>17.807524365083843</c:v>
                </c:pt>
                <c:pt idx="1130">
                  <c:v>12.989570705549164</c:v>
                </c:pt>
                <c:pt idx="1131">
                  <c:v>18.834625893947589</c:v>
                </c:pt>
                <c:pt idx="1133">
                  <c:v>12.534582596984311</c:v>
                </c:pt>
                <c:pt idx="1134">
                  <c:v>7.6356689999844631</c:v>
                </c:pt>
                <c:pt idx="1136">
                  <c:v>14.931016782807516</c:v>
                </c:pt>
                <c:pt idx="1137">
                  <c:v>8.6627160354837827</c:v>
                </c:pt>
                <c:pt idx="1138">
                  <c:v>6.4989284754283076</c:v>
                </c:pt>
                <c:pt idx="1143">
                  <c:v>3.1618400189721689</c:v>
                </c:pt>
                <c:pt idx="1150">
                  <c:v>13.634385536710836</c:v>
                </c:pt>
                <c:pt idx="1151">
                  <c:v>32.249941016869933</c:v>
                </c:pt>
                <c:pt idx="1161">
                  <c:v>14.798035445641947</c:v>
                </c:pt>
                <c:pt idx="1168">
                  <c:v>21.84796799893061</c:v>
                </c:pt>
                <c:pt idx="1171">
                  <c:v>2.0643481645143216</c:v>
                </c:pt>
                <c:pt idx="1173">
                  <c:v>27.462511064542472</c:v>
                </c:pt>
                <c:pt idx="1174">
                  <c:v>31.541509828965609</c:v>
                </c:pt>
                <c:pt idx="1181">
                  <c:v>9.9452845229280236</c:v>
                </c:pt>
                <c:pt idx="1184">
                  <c:v>27.277638446714349</c:v>
                </c:pt>
                <c:pt idx="1186">
                  <c:v>26.987411350914829</c:v>
                </c:pt>
                <c:pt idx="1191">
                  <c:v>27.974117407381616</c:v>
                </c:pt>
                <c:pt idx="1192">
                  <c:v>11.562972809719845</c:v>
                </c:pt>
                <c:pt idx="1193">
                  <c:v>14.308998273882551</c:v>
                </c:pt>
                <c:pt idx="1194">
                  <c:v>14.667115056599123</c:v>
                </c:pt>
                <c:pt idx="1196">
                  <c:v>6.870699510819418</c:v>
                </c:pt>
                <c:pt idx="1197">
                  <c:v>8.9796517307606756</c:v>
                </c:pt>
                <c:pt idx="1198">
                  <c:v>9.5544562970120115</c:v>
                </c:pt>
                <c:pt idx="1199">
                  <c:v>10.541589535826724</c:v>
                </c:pt>
                <c:pt idx="1200">
                  <c:v>8.1612136675928024</c:v>
                </c:pt>
                <c:pt idx="1203">
                  <c:v>8.1109643489868688</c:v>
                </c:pt>
                <c:pt idx="1205">
                  <c:v>20.599429101646187</c:v>
                </c:pt>
                <c:pt idx="1207">
                  <c:v>20.048523559151814</c:v>
                </c:pt>
                <c:pt idx="1209">
                  <c:v>22.210583756890319</c:v>
                </c:pt>
                <c:pt idx="1210">
                  <c:v>18.960308861766375</c:v>
                </c:pt>
                <c:pt idx="1211">
                  <c:v>16.298898763437357</c:v>
                </c:pt>
                <c:pt idx="1216">
                  <c:v>42.756644467874871</c:v>
                </c:pt>
                <c:pt idx="1218">
                  <c:v>24.343422564193283</c:v>
                </c:pt>
                <c:pt idx="1219">
                  <c:v>8.7885577265437647</c:v>
                </c:pt>
                <c:pt idx="1220">
                  <c:v>10.153349530367677</c:v>
                </c:pt>
                <c:pt idx="1222">
                  <c:v>12.432705995290808</c:v>
                </c:pt>
                <c:pt idx="1230">
                  <c:v>12.538723690131469</c:v>
                </c:pt>
                <c:pt idx="1232">
                  <c:v>17.586950993185255</c:v>
                </c:pt>
                <c:pt idx="1235">
                  <c:v>22.577739541959307</c:v>
                </c:pt>
                <c:pt idx="1236">
                  <c:v>15.271067832391013</c:v>
                </c:pt>
                <c:pt idx="1239">
                  <c:v>10.501085380149398</c:v>
                </c:pt>
                <c:pt idx="1240">
                  <c:v>14.602973669166511</c:v>
                </c:pt>
                <c:pt idx="1242">
                  <c:v>12.797120772058054</c:v>
                </c:pt>
                <c:pt idx="1243">
                  <c:v>6.5296474908143036</c:v>
                </c:pt>
                <c:pt idx="1245">
                  <c:v>13.606433099184439</c:v>
                </c:pt>
                <c:pt idx="1246">
                  <c:v>7.446938259505016</c:v>
                </c:pt>
                <c:pt idx="1247">
                  <c:v>9.2582858566864239</c:v>
                </c:pt>
                <c:pt idx="1249">
                  <c:v>8.7091299705512792</c:v>
                </c:pt>
                <c:pt idx="1251">
                  <c:v>16.9471913592694</c:v>
                </c:pt>
                <c:pt idx="1252">
                  <c:v>3.4869592317802707</c:v>
                </c:pt>
                <c:pt idx="1253">
                  <c:v>7.8087119795092308</c:v>
                </c:pt>
                <c:pt idx="1254">
                  <c:v>1.5111558719582574</c:v>
                </c:pt>
                <c:pt idx="1256">
                  <c:v>5.6478151315739957</c:v>
                </c:pt>
                <c:pt idx="1258">
                  <c:v>18.082068392909584</c:v>
                </c:pt>
                <c:pt idx="1259">
                  <c:v>26.250155090089759</c:v>
                </c:pt>
                <c:pt idx="1260">
                  <c:v>7.1949921479817034</c:v>
                </c:pt>
                <c:pt idx="1261">
                  <c:v>9.6158464818886458</c:v>
                </c:pt>
                <c:pt idx="1262">
                  <c:v>23.625361278224929</c:v>
                </c:pt>
                <c:pt idx="1263">
                  <c:v>2.8727015181038502</c:v>
                </c:pt>
                <c:pt idx="1265">
                  <c:v>8.497882536079759</c:v>
                </c:pt>
                <c:pt idx="1269">
                  <c:v>31.310746893623037</c:v>
                </c:pt>
                <c:pt idx="1271">
                  <c:v>16.745156265057606</c:v>
                </c:pt>
                <c:pt idx="1277">
                  <c:v>8.1415892204952396</c:v>
                </c:pt>
                <c:pt idx="1278">
                  <c:v>18.804867838780154</c:v>
                </c:pt>
                <c:pt idx="1279">
                  <c:v>11.797643910372402</c:v>
                </c:pt>
                <c:pt idx="1281">
                  <c:v>9.2955886416403821</c:v>
                </c:pt>
                <c:pt idx="1282">
                  <c:v>10.29966971641943</c:v>
                </c:pt>
                <c:pt idx="1284">
                  <c:v>11.578723230392187</c:v>
                </c:pt>
                <c:pt idx="1285">
                  <c:v>13.540776043270633</c:v>
                </c:pt>
                <c:pt idx="1286">
                  <c:v>11.599060140628449</c:v>
                </c:pt>
                <c:pt idx="1287">
                  <c:v>13.914751357889172</c:v>
                </c:pt>
                <c:pt idx="1288">
                  <c:v>11.187421849258749</c:v>
                </c:pt>
                <c:pt idx="1290">
                  <c:v>12.498274177537695</c:v>
                </c:pt>
                <c:pt idx="1291">
                  <c:v>19.029872155208334</c:v>
                </c:pt>
                <c:pt idx="1295">
                  <c:v>18.934274062228219</c:v>
                </c:pt>
                <c:pt idx="1296">
                  <c:v>6.4855951219559369</c:v>
                </c:pt>
                <c:pt idx="1299">
                  <c:v>6.2846734341304753</c:v>
                </c:pt>
                <c:pt idx="1303">
                  <c:v>15.844158547578822</c:v>
                </c:pt>
                <c:pt idx="1304">
                  <c:v>5.0010837934882018</c:v>
                </c:pt>
                <c:pt idx="1328">
                  <c:v>25.075510244816702</c:v>
                </c:pt>
                <c:pt idx="1329">
                  <c:v>23.291926729109079</c:v>
                </c:pt>
                <c:pt idx="1332">
                  <c:v>20.735266881378177</c:v>
                </c:pt>
                <c:pt idx="1336">
                  <c:v>11.354719841003462</c:v>
                </c:pt>
                <c:pt idx="1337">
                  <c:v>14.922841016562247</c:v>
                </c:pt>
                <c:pt idx="1339">
                  <c:v>13.140123239471993</c:v>
                </c:pt>
                <c:pt idx="1340">
                  <c:v>47.176666335539821</c:v>
                </c:pt>
                <c:pt idx="1341">
                  <c:v>20.815483941826272</c:v>
                </c:pt>
                <c:pt idx="1342">
                  <c:v>5.0885112296453014</c:v>
                </c:pt>
                <c:pt idx="1343">
                  <c:v>10.578799387277058</c:v>
                </c:pt>
                <c:pt idx="1345">
                  <c:v>15.761568636417604</c:v>
                </c:pt>
                <c:pt idx="1346">
                  <c:v>7.4866465199582208</c:v>
                </c:pt>
                <c:pt idx="1347">
                  <c:v>11.898208951307074</c:v>
                </c:pt>
                <c:pt idx="1350">
                  <c:v>10.13521429754727</c:v>
                </c:pt>
                <c:pt idx="1352">
                  <c:v>40.88782677531136</c:v>
                </c:pt>
                <c:pt idx="1354">
                  <c:v>7.2666058836727236</c:v>
                </c:pt>
                <c:pt idx="1355">
                  <c:v>16.687070144068532</c:v>
                </c:pt>
                <c:pt idx="1356">
                  <c:v>11.19450060966232</c:v>
                </c:pt>
                <c:pt idx="1357">
                  <c:v>6.2426322762001405</c:v>
                </c:pt>
                <c:pt idx="1358">
                  <c:v>8.5247170734902777</c:v>
                </c:pt>
                <c:pt idx="1366">
                  <c:v>21.181765261642227</c:v>
                </c:pt>
                <c:pt idx="1368">
                  <c:v>5.1950475597205905</c:v>
                </c:pt>
                <c:pt idx="1373">
                  <c:v>14.305232152623418</c:v>
                </c:pt>
                <c:pt idx="1375">
                  <c:v>9.3596221418518581</c:v>
                </c:pt>
                <c:pt idx="1381">
                  <c:v>15.55571427846662</c:v>
                </c:pt>
                <c:pt idx="1382">
                  <c:v>34.189459270835592</c:v>
                </c:pt>
                <c:pt idx="1383">
                  <c:v>25.046500479472854</c:v>
                </c:pt>
                <c:pt idx="1384">
                  <c:v>25.779676528183593</c:v>
                </c:pt>
                <c:pt idx="1386">
                  <c:v>22.060450006005755</c:v>
                </c:pt>
                <c:pt idx="1388">
                  <c:v>6.6197639664332995</c:v>
                </c:pt>
                <c:pt idx="1390">
                  <c:v>7.6894556872871309</c:v>
                </c:pt>
                <c:pt idx="1391">
                  <c:v>8.4247515423880941</c:v>
                </c:pt>
                <c:pt idx="1392">
                  <c:v>21.921629544772561</c:v>
                </c:pt>
                <c:pt idx="1394">
                  <c:v>35.169339675090271</c:v>
                </c:pt>
                <c:pt idx="1396">
                  <c:v>3.9638526612485481</c:v>
                </c:pt>
                <c:pt idx="1399">
                  <c:v>9.425245784049574</c:v>
                </c:pt>
                <c:pt idx="1400">
                  <c:v>24.813324630609781</c:v>
                </c:pt>
                <c:pt idx="1401">
                  <c:v>3.8190768645406576</c:v>
                </c:pt>
                <c:pt idx="1403">
                  <c:v>45.585898778104436</c:v>
                </c:pt>
                <c:pt idx="1404">
                  <c:v>18.256912437241667</c:v>
                </c:pt>
                <c:pt idx="1412">
                  <c:v>35.94353498772373</c:v>
                </c:pt>
                <c:pt idx="1413">
                  <c:v>23.986314859244455</c:v>
                </c:pt>
                <c:pt idx="1414">
                  <c:v>17.448985465957247</c:v>
                </c:pt>
                <c:pt idx="1415">
                  <c:v>10.29287349666329</c:v>
                </c:pt>
                <c:pt idx="1417">
                  <c:v>15.333015794117108</c:v>
                </c:pt>
                <c:pt idx="1419">
                  <c:v>37.628509661013702</c:v>
                </c:pt>
                <c:pt idx="1420">
                  <c:v>10.170401140453865</c:v>
                </c:pt>
                <c:pt idx="1422">
                  <c:v>11.770347115777891</c:v>
                </c:pt>
                <c:pt idx="1428">
                  <c:v>19.179167902607404</c:v>
                </c:pt>
                <c:pt idx="1430">
                  <c:v>20.082709857902131</c:v>
                </c:pt>
                <c:pt idx="1432">
                  <c:v>7.4790598817357568</c:v>
                </c:pt>
                <c:pt idx="1433">
                  <c:v>5.0861152222823307</c:v>
                </c:pt>
                <c:pt idx="1435">
                  <c:v>7.7065986136911349</c:v>
                </c:pt>
                <c:pt idx="1436">
                  <c:v>10.436997307691595</c:v>
                </c:pt>
                <c:pt idx="1437">
                  <c:v>12.852375237775702</c:v>
                </c:pt>
                <c:pt idx="1438">
                  <c:v>13.24325216825498</c:v>
                </c:pt>
                <c:pt idx="1442">
                  <c:v>6.8911355462444135</c:v>
                </c:pt>
                <c:pt idx="1445">
                  <c:v>3.553485377244642</c:v>
                </c:pt>
                <c:pt idx="1448">
                  <c:v>5.606316360334306</c:v>
                </c:pt>
                <c:pt idx="1449">
                  <c:v>18.358204852997847</c:v>
                </c:pt>
                <c:pt idx="1456">
                  <c:v>8.5318445890952201</c:v>
                </c:pt>
                <c:pt idx="1457">
                  <c:v>22.327301803024064</c:v>
                </c:pt>
                <c:pt idx="1458">
                  <c:v>23.574886135674582</c:v>
                </c:pt>
                <c:pt idx="1463">
                  <c:v>18.308103147667083</c:v>
                </c:pt>
                <c:pt idx="1464">
                  <c:v>11.211066001238253</c:v>
                </c:pt>
                <c:pt idx="1465">
                  <c:v>12.855998058901601</c:v>
                </c:pt>
                <c:pt idx="1468">
                  <c:v>14.829851346842593</c:v>
                </c:pt>
                <c:pt idx="1469">
                  <c:v>13.419724605858288</c:v>
                </c:pt>
                <c:pt idx="1472">
                  <c:v>11.485851575573101</c:v>
                </c:pt>
                <c:pt idx="1474">
                  <c:v>12.461981304417293</c:v>
                </c:pt>
                <c:pt idx="1476">
                  <c:v>7.6038176520636744</c:v>
                </c:pt>
                <c:pt idx="1477">
                  <c:v>23.364501544843058</c:v>
                </c:pt>
                <c:pt idx="1479">
                  <c:v>10.392687833759581</c:v>
                </c:pt>
                <c:pt idx="1482">
                  <c:v>8.5296040256854937</c:v>
                </c:pt>
                <c:pt idx="1483">
                  <c:v>18.345536937312936</c:v>
                </c:pt>
                <c:pt idx="1485">
                  <c:v>30.923434509594134</c:v>
                </c:pt>
                <c:pt idx="1486">
                  <c:v>20.000653235486176</c:v>
                </c:pt>
                <c:pt idx="1490">
                  <c:v>6.7861178534190447</c:v>
                </c:pt>
                <c:pt idx="1493">
                  <c:v>6.7663294396516056</c:v>
                </c:pt>
                <c:pt idx="1494">
                  <c:v>23.012234560496111</c:v>
                </c:pt>
                <c:pt idx="1496">
                  <c:v>20.867498790789593</c:v>
                </c:pt>
                <c:pt idx="1498">
                  <c:v>35.253694300611762</c:v>
                </c:pt>
                <c:pt idx="1514">
                  <c:v>6.1597790059217088</c:v>
                </c:pt>
                <c:pt idx="1515">
                  <c:v>0.34705788730738701</c:v>
                </c:pt>
                <c:pt idx="1517">
                  <c:v>17.021871478286851</c:v>
                </c:pt>
                <c:pt idx="1518">
                  <c:v>10.950600236555816</c:v>
                </c:pt>
                <c:pt idx="1519">
                  <c:v>11.324051513226728</c:v>
                </c:pt>
                <c:pt idx="1523">
                  <c:v>6.6518215781658769</c:v>
                </c:pt>
                <c:pt idx="1525">
                  <c:v>2.9112001028786327</c:v>
                </c:pt>
                <c:pt idx="1527">
                  <c:v>15.360495315123032</c:v>
                </c:pt>
                <c:pt idx="1528">
                  <c:v>7.7058966845795522</c:v>
                </c:pt>
                <c:pt idx="1529">
                  <c:v>6.6877671481625693</c:v>
                </c:pt>
                <c:pt idx="1531">
                  <c:v>19.447443396681603</c:v>
                </c:pt>
                <c:pt idx="1533">
                  <c:v>10.895765775645334</c:v>
                </c:pt>
                <c:pt idx="1534">
                  <c:v>16.790507666246711</c:v>
                </c:pt>
                <c:pt idx="1535">
                  <c:v>5.1672629346131931</c:v>
                </c:pt>
                <c:pt idx="1536">
                  <c:v>7.4179475971654849</c:v>
                </c:pt>
                <c:pt idx="1537">
                  <c:v>34.578932182289854</c:v>
                </c:pt>
                <c:pt idx="1540">
                  <c:v>22.388490493157256</c:v>
                </c:pt>
                <c:pt idx="1542">
                  <c:v>6.0005089839059655</c:v>
                </c:pt>
                <c:pt idx="1544">
                  <c:v>16.665444608079227</c:v>
                </c:pt>
                <c:pt idx="1545">
                  <c:v>29.602275724853605</c:v>
                </c:pt>
                <c:pt idx="1546">
                  <c:v>8.7269385137646527</c:v>
                </c:pt>
                <c:pt idx="1547">
                  <c:v>9.4703119617773766</c:v>
                </c:pt>
                <c:pt idx="1550">
                  <c:v>2.6300674329522971</c:v>
                </c:pt>
                <c:pt idx="1551">
                  <c:v>18.153808365172473</c:v>
                </c:pt>
                <c:pt idx="1552">
                  <c:v>7.8234679584497675</c:v>
                </c:pt>
                <c:pt idx="1557">
                  <c:v>24.694715102530683</c:v>
                </c:pt>
                <c:pt idx="1559">
                  <c:v>15.687253306630669</c:v>
                </c:pt>
                <c:pt idx="1560">
                  <c:v>13.525940578356199</c:v>
                </c:pt>
                <c:pt idx="1561">
                  <c:v>19.088452123248803</c:v>
                </c:pt>
                <c:pt idx="1571">
                  <c:v>6.390127802891632</c:v>
                </c:pt>
                <c:pt idx="1573">
                  <c:v>15.439386205299144</c:v>
                </c:pt>
                <c:pt idx="1576">
                  <c:v>8.8306043261419802</c:v>
                </c:pt>
                <c:pt idx="1577">
                  <c:v>8.052836089539305</c:v>
                </c:pt>
                <c:pt idx="1582">
                  <c:v>9.5977439396162243</c:v>
                </c:pt>
                <c:pt idx="1583">
                  <c:v>11.38731184365858</c:v>
                </c:pt>
                <c:pt idx="1585">
                  <c:v>8.195752254765047</c:v>
                </c:pt>
                <c:pt idx="1586">
                  <c:v>16.607152062797191</c:v>
                </c:pt>
                <c:pt idx="1588">
                  <c:v>10.660006358323313</c:v>
                </c:pt>
                <c:pt idx="1590">
                  <c:v>9.5094106745769924</c:v>
                </c:pt>
                <c:pt idx="1591">
                  <c:v>17.850983371239721</c:v>
                </c:pt>
                <c:pt idx="1592">
                  <c:v>20.372935341617463</c:v>
                </c:pt>
                <c:pt idx="1593">
                  <c:v>26.336027050981652</c:v>
                </c:pt>
                <c:pt idx="1596">
                  <c:v>11.376282917702923</c:v>
                </c:pt>
                <c:pt idx="1597">
                  <c:v>8.0840691244738636</c:v>
                </c:pt>
                <c:pt idx="1598">
                  <c:v>6.4519962026292639</c:v>
                </c:pt>
                <c:pt idx="1601">
                  <c:v>6.693380239024795</c:v>
                </c:pt>
                <c:pt idx="1604">
                  <c:v>9.4952170805272971</c:v>
                </c:pt>
                <c:pt idx="1605">
                  <c:v>1.1789787897143842</c:v>
                </c:pt>
                <c:pt idx="1606">
                  <c:v>15.470392728880631</c:v>
                </c:pt>
                <c:pt idx="1607">
                  <c:v>6.249838355328964</c:v>
                </c:pt>
                <c:pt idx="1608">
                  <c:v>16.619394875707993</c:v>
                </c:pt>
                <c:pt idx="1611">
                  <c:v>5.8234050086116644</c:v>
                </c:pt>
                <c:pt idx="1613">
                  <c:v>17.373550177517536</c:v>
                </c:pt>
                <c:pt idx="1614">
                  <c:v>13.545355868177664</c:v>
                </c:pt>
                <c:pt idx="1615">
                  <c:v>9.0346664994660646</c:v>
                </c:pt>
                <c:pt idx="1616">
                  <c:v>2.9861079733133282</c:v>
                </c:pt>
                <c:pt idx="1618">
                  <c:v>5.9639773728982801</c:v>
                </c:pt>
                <c:pt idx="1619">
                  <c:v>3.6676230312693883</c:v>
                </c:pt>
                <c:pt idx="1620">
                  <c:v>12.836558082870358</c:v>
                </c:pt>
                <c:pt idx="1621">
                  <c:v>34.368869769250814</c:v>
                </c:pt>
                <c:pt idx="1622">
                  <c:v>7.7438596645147557</c:v>
                </c:pt>
                <c:pt idx="1623">
                  <c:v>5.1971421886228724</c:v>
                </c:pt>
                <c:pt idx="1640">
                  <c:v>15.054321193096456</c:v>
                </c:pt>
                <c:pt idx="1641">
                  <c:v>7.3923660739677546</c:v>
                </c:pt>
                <c:pt idx="1642">
                  <c:v>15.09431319948383</c:v>
                </c:pt>
                <c:pt idx="1643">
                  <c:v>20.776920696864732</c:v>
                </c:pt>
                <c:pt idx="1645">
                  <c:v>22.59606151484536</c:v>
                </c:pt>
                <c:pt idx="1646">
                  <c:v>1.7757757543068884</c:v>
                </c:pt>
                <c:pt idx="1647">
                  <c:v>6.3896247958655881</c:v>
                </c:pt>
                <c:pt idx="1649">
                  <c:v>12.221209611073576</c:v>
                </c:pt>
                <c:pt idx="1650">
                  <c:v>5.7128206448131165</c:v>
                </c:pt>
                <c:pt idx="1652">
                  <c:v>8.6916926856964896</c:v>
                </c:pt>
                <c:pt idx="1653">
                  <c:v>9.0991670186303963</c:v>
                </c:pt>
                <c:pt idx="1654">
                  <c:v>4.6454384853453403</c:v>
                </c:pt>
                <c:pt idx="1655">
                  <c:v>7.1624764180507272</c:v>
                </c:pt>
                <c:pt idx="1656">
                  <c:v>7.6071573488219437</c:v>
                </c:pt>
                <c:pt idx="1657">
                  <c:v>12.954308506930252</c:v>
                </c:pt>
                <c:pt idx="1658">
                  <c:v>34.093094954635319</c:v>
                </c:pt>
                <c:pt idx="1659">
                  <c:v>14.043541944825893</c:v>
                </c:pt>
                <c:pt idx="1661">
                  <c:v>8.4577247999481013</c:v>
                </c:pt>
                <c:pt idx="1662">
                  <c:v>18.927415465266222</c:v>
                </c:pt>
                <c:pt idx="1663">
                  <c:v>6.0196126274427577</c:v>
                </c:pt>
                <c:pt idx="1665">
                  <c:v>8.529163368937585</c:v>
                </c:pt>
                <c:pt idx="1666">
                  <c:v>7.3169754702845964</c:v>
                </c:pt>
                <c:pt idx="1668">
                  <c:v>5.2521846407961199</c:v>
                </c:pt>
                <c:pt idx="1670">
                  <c:v>49.119967958030074</c:v>
                </c:pt>
                <c:pt idx="1677">
                  <c:v>11.200676895971766</c:v>
                </c:pt>
                <c:pt idx="1678">
                  <c:v>12.330485154072239</c:v>
                </c:pt>
                <c:pt idx="1679">
                  <c:v>10.248072345118068</c:v>
                </c:pt>
                <c:pt idx="1680">
                  <c:v>6.2886159303805851</c:v>
                </c:pt>
                <c:pt idx="1681">
                  <c:v>29.544237158488862</c:v>
                </c:pt>
                <c:pt idx="1682">
                  <c:v>5.0091239218980794</c:v>
                </c:pt>
                <c:pt idx="1684">
                  <c:v>13.407701352914728</c:v>
                </c:pt>
                <c:pt idx="1685">
                  <c:v>30.910157551554619</c:v>
                </c:pt>
                <c:pt idx="1692">
                  <c:v>27.601778405319521</c:v>
                </c:pt>
                <c:pt idx="1693">
                  <c:v>7.321915927596077</c:v>
                </c:pt>
                <c:pt idx="1698">
                  <c:v>14.866355305200821</c:v>
                </c:pt>
                <c:pt idx="1702">
                  <c:v>14.766212348963927</c:v>
                </c:pt>
                <c:pt idx="1728">
                  <c:v>29.694202549560551</c:v>
                </c:pt>
                <c:pt idx="1730">
                  <c:v>4.8406637882635755</c:v>
                </c:pt>
                <c:pt idx="1732">
                  <c:v>5.829545814526826</c:v>
                </c:pt>
                <c:pt idx="1735">
                  <c:v>3.050624249418814</c:v>
                </c:pt>
                <c:pt idx="1736">
                  <c:v>18.792989862108971</c:v>
                </c:pt>
                <c:pt idx="1737">
                  <c:v>6.8898699233580514</c:v>
                </c:pt>
                <c:pt idx="1743">
                  <c:v>31.022003269710037</c:v>
                </c:pt>
                <c:pt idx="1747">
                  <c:v>18.758467661788984</c:v>
                </c:pt>
                <c:pt idx="1748">
                  <c:v>2.5942118598429071</c:v>
                </c:pt>
                <c:pt idx="1749">
                  <c:v>0.96396628080662838</c:v>
                </c:pt>
                <c:pt idx="1750">
                  <c:v>24.014681165366365</c:v>
                </c:pt>
                <c:pt idx="1751">
                  <c:v>6.9540014723487085</c:v>
                </c:pt>
                <c:pt idx="1752">
                  <c:v>15.474908902524751</c:v>
                </c:pt>
                <c:pt idx="1754">
                  <c:v>23.447085501508468</c:v>
                </c:pt>
                <c:pt idx="1770">
                  <c:v>16.954392561372959</c:v>
                </c:pt>
                <c:pt idx="1771">
                  <c:v>15.095429789175929</c:v>
                </c:pt>
                <c:pt idx="1778">
                  <c:v>27.615365352537697</c:v>
                </c:pt>
                <c:pt idx="1780">
                  <c:v>23.449576793324962</c:v>
                </c:pt>
                <c:pt idx="1781">
                  <c:v>14.139292308086857</c:v>
                </c:pt>
                <c:pt idx="1782">
                  <c:v>13.190649293894726</c:v>
                </c:pt>
                <c:pt idx="1783">
                  <c:v>22.500991618373657</c:v>
                </c:pt>
                <c:pt idx="1788">
                  <c:v>15.999016454352033</c:v>
                </c:pt>
                <c:pt idx="1789">
                  <c:v>6.0689959046753383</c:v>
                </c:pt>
                <c:pt idx="1790">
                  <c:v>6.2860513303887684</c:v>
                </c:pt>
                <c:pt idx="1791">
                  <c:v>18.491397328770141</c:v>
                </c:pt>
                <c:pt idx="1792">
                  <c:v>17.644202412115305</c:v>
                </c:pt>
                <c:pt idx="1793">
                  <c:v>23.544802071532711</c:v>
                </c:pt>
                <c:pt idx="1794">
                  <c:v>27.931025105617994</c:v>
                </c:pt>
                <c:pt idx="1796">
                  <c:v>7.6163104914589663</c:v>
                </c:pt>
                <c:pt idx="1797">
                  <c:v>8.7981105993094477</c:v>
                </c:pt>
                <c:pt idx="1799">
                  <c:v>18.791526583211461</c:v>
                </c:pt>
                <c:pt idx="1804">
                  <c:v>9.0643016447644058</c:v>
                </c:pt>
                <c:pt idx="1808">
                  <c:v>3.1532911464975082</c:v>
                </c:pt>
                <c:pt idx="1812">
                  <c:v>7.1592190076410294</c:v>
                </c:pt>
                <c:pt idx="1816">
                  <c:v>9.8041892484657343</c:v>
                </c:pt>
                <c:pt idx="1817">
                  <c:v>2.1937040479472767</c:v>
                </c:pt>
                <c:pt idx="1818">
                  <c:v>7.3568683235838526</c:v>
                </c:pt>
                <c:pt idx="1819">
                  <c:v>9.0323234051555836</c:v>
                </c:pt>
                <c:pt idx="1821">
                  <c:v>5.7380465759065542</c:v>
                </c:pt>
                <c:pt idx="1822">
                  <c:v>4.597056148767078</c:v>
                </c:pt>
                <c:pt idx="1823">
                  <c:v>3.1418326808924366</c:v>
                </c:pt>
                <c:pt idx="1825">
                  <c:v>4.5878162869046291</c:v>
                </c:pt>
                <c:pt idx="1826">
                  <c:v>3.0867463873209018</c:v>
                </c:pt>
                <c:pt idx="1827">
                  <c:v>7.2228336584547161</c:v>
                </c:pt>
                <c:pt idx="1828">
                  <c:v>11.712097591339862</c:v>
                </c:pt>
                <c:pt idx="1832">
                  <c:v>14.744644220880934</c:v>
                </c:pt>
                <c:pt idx="1833">
                  <c:v>3.6624459865680929</c:v>
                </c:pt>
                <c:pt idx="1834">
                  <c:v>36.113200168372728</c:v>
                </c:pt>
                <c:pt idx="1835">
                  <c:v>5.4192586291766132</c:v>
                </c:pt>
                <c:pt idx="1836">
                  <c:v>12.741346945655899</c:v>
                </c:pt>
                <c:pt idx="1837">
                  <c:v>8.3368991316604699</c:v>
                </c:pt>
                <c:pt idx="1838">
                  <c:v>5.1797157681358019</c:v>
                </c:pt>
                <c:pt idx="1839">
                  <c:v>7.8398093331400851</c:v>
                </c:pt>
                <c:pt idx="1840">
                  <c:v>4.7843243991219486</c:v>
                </c:pt>
                <c:pt idx="1841">
                  <c:v>2.9334476212061324</c:v>
                </c:pt>
                <c:pt idx="1842">
                  <c:v>5.6752246136358409</c:v>
                </c:pt>
                <c:pt idx="1846">
                  <c:v>13.96211609932873</c:v>
                </c:pt>
                <c:pt idx="1848">
                  <c:v>10.818281992855599</c:v>
                </c:pt>
                <c:pt idx="1849">
                  <c:v>15.044553086038025</c:v>
                </c:pt>
                <c:pt idx="1851">
                  <c:v>6.9120730988353527</c:v>
                </c:pt>
                <c:pt idx="1853">
                  <c:v>9.7842924304364534</c:v>
                </c:pt>
                <c:pt idx="1854">
                  <c:v>6.7967613234088562</c:v>
                </c:pt>
                <c:pt idx="1855">
                  <c:v>5.1778360596806889</c:v>
                </c:pt>
                <c:pt idx="1856">
                  <c:v>7.5569205753966893</c:v>
                </c:pt>
                <c:pt idx="1858">
                  <c:v>18.525581576762811</c:v>
                </c:pt>
                <c:pt idx="1860">
                  <c:v>7.4286750970773916</c:v>
                </c:pt>
                <c:pt idx="1861">
                  <c:v>10.505631766020056</c:v>
                </c:pt>
                <c:pt idx="1863">
                  <c:v>27.795790281548545</c:v>
                </c:pt>
                <c:pt idx="1868">
                  <c:v>20.145209453726356</c:v>
                </c:pt>
                <c:pt idx="1869">
                  <c:v>12.265592717772909</c:v>
                </c:pt>
                <c:pt idx="1870">
                  <c:v>8.6923003345965277</c:v>
                </c:pt>
                <c:pt idx="1872">
                  <c:v>10.082097996210376</c:v>
                </c:pt>
                <c:pt idx="1874">
                  <c:v>14.741225163680092</c:v>
                </c:pt>
                <c:pt idx="1875">
                  <c:v>19.782049669492139</c:v>
                </c:pt>
                <c:pt idx="1877">
                  <c:v>2.545840308849431</c:v>
                </c:pt>
                <c:pt idx="1881">
                  <c:v>4.8218964606647736</c:v>
                </c:pt>
                <c:pt idx="1882">
                  <c:v>17.751140662839219</c:v>
                </c:pt>
                <c:pt idx="1883">
                  <c:v>10.345228669974309</c:v>
                </c:pt>
                <c:pt idx="1885">
                  <c:v>14.054978061491241</c:v>
                </c:pt>
                <c:pt idx="1886">
                  <c:v>10.977780353769731</c:v>
                </c:pt>
                <c:pt idx="1888">
                  <c:v>3.8206375835239932</c:v>
                </c:pt>
                <c:pt idx="1890">
                  <c:v>17.718504571792671</c:v>
                </c:pt>
                <c:pt idx="1891">
                  <c:v>68.086342939974514</c:v>
                </c:pt>
                <c:pt idx="1892">
                  <c:v>3.9708818933714563</c:v>
                </c:pt>
                <c:pt idx="1893">
                  <c:v>7.132289224557617</c:v>
                </c:pt>
                <c:pt idx="1894">
                  <c:v>10.275837129360827</c:v>
                </c:pt>
                <c:pt idx="1895">
                  <c:v>13.013457634615181</c:v>
                </c:pt>
                <c:pt idx="1897">
                  <c:v>26.927289162210378</c:v>
                </c:pt>
                <c:pt idx="1899">
                  <c:v>5.5537775905255105</c:v>
                </c:pt>
                <c:pt idx="1903">
                  <c:v>18.542300100653772</c:v>
                </c:pt>
                <c:pt idx="1904">
                  <c:v>5.1096809948404927</c:v>
                </c:pt>
                <c:pt idx="1906">
                  <c:v>17.653339933886201</c:v>
                </c:pt>
                <c:pt idx="1907">
                  <c:v>6.8951901598681404</c:v>
                </c:pt>
                <c:pt idx="1908">
                  <c:v>9.2305147764607671</c:v>
                </c:pt>
                <c:pt idx="1909">
                  <c:v>6.4905220025067951</c:v>
                </c:pt>
                <c:pt idx="1910">
                  <c:v>21.575488302830536</c:v>
                </c:pt>
                <c:pt idx="1914">
                  <c:v>20.085436749064176</c:v>
                </c:pt>
                <c:pt idx="1915">
                  <c:v>18.339134243056673</c:v>
                </c:pt>
                <c:pt idx="1916">
                  <c:v>9.3442035872942633</c:v>
                </c:pt>
                <c:pt idx="1918">
                  <c:v>8.4675878135192786</c:v>
                </c:pt>
                <c:pt idx="1919">
                  <c:v>18.563210509709116</c:v>
                </c:pt>
                <c:pt idx="1922">
                  <c:v>3.4686262425016134</c:v>
                </c:pt>
                <c:pt idx="1924">
                  <c:v>6.1617651157590068</c:v>
                </c:pt>
                <c:pt idx="1925">
                  <c:v>6.625131733590699</c:v>
                </c:pt>
                <c:pt idx="1926">
                  <c:v>34.572178628778886</c:v>
                </c:pt>
                <c:pt idx="1927">
                  <c:v>32.931202353444526</c:v>
                </c:pt>
                <c:pt idx="1928">
                  <c:v>7.6985160569234958</c:v>
                </c:pt>
                <c:pt idx="1929">
                  <c:v>6.0023524411016709</c:v>
                </c:pt>
                <c:pt idx="1933">
                  <c:v>11.648272602806935</c:v>
                </c:pt>
                <c:pt idx="1934">
                  <c:v>12.955093369152367</c:v>
                </c:pt>
                <c:pt idx="1935">
                  <c:v>10.399088948744664</c:v>
                </c:pt>
                <c:pt idx="1936">
                  <c:v>9.0173963374089983</c:v>
                </c:pt>
                <c:pt idx="1940">
                  <c:v>10.453880737501709</c:v>
                </c:pt>
                <c:pt idx="1941">
                  <c:v>8.2577753111913577</c:v>
                </c:pt>
                <c:pt idx="1944">
                  <c:v>36.339472602691018</c:v>
                </c:pt>
                <c:pt idx="1945">
                  <c:v>24.38177643892401</c:v>
                </c:pt>
                <c:pt idx="1946">
                  <c:v>10.758082730219241</c:v>
                </c:pt>
                <c:pt idx="1948">
                  <c:v>17.642516823757855</c:v>
                </c:pt>
                <c:pt idx="1951">
                  <c:v>23.87472887726155</c:v>
                </c:pt>
                <c:pt idx="1954">
                  <c:v>6.9906226971106742</c:v>
                </c:pt>
                <c:pt idx="1955">
                  <c:v>12.208164354528019</c:v>
                </c:pt>
                <c:pt idx="1957">
                  <c:v>18.188227872446529</c:v>
                </c:pt>
                <c:pt idx="1958">
                  <c:v>8.0862800708491438</c:v>
                </c:pt>
                <c:pt idx="1959">
                  <c:v>23.286047513738332</c:v>
                </c:pt>
                <c:pt idx="1960">
                  <c:v>9.6364556880139407</c:v>
                </c:pt>
                <c:pt idx="1961">
                  <c:v>14.613600143302316</c:v>
                </c:pt>
                <c:pt idx="1962">
                  <c:v>22.087278559262337</c:v>
                </c:pt>
                <c:pt idx="1963">
                  <c:v>6.6988805949335717</c:v>
                </c:pt>
                <c:pt idx="1964">
                  <c:v>11.089671422222494</c:v>
                </c:pt>
                <c:pt idx="1966">
                  <c:v>16.621787469632764</c:v>
                </c:pt>
                <c:pt idx="1967">
                  <c:v>11.324817278342387</c:v>
                </c:pt>
                <c:pt idx="1968">
                  <c:v>15.989376711630168</c:v>
                </c:pt>
                <c:pt idx="1969">
                  <c:v>21.799446545788008</c:v>
                </c:pt>
                <c:pt idx="1970">
                  <c:v>10.699558241209354</c:v>
                </c:pt>
                <c:pt idx="1971">
                  <c:v>2.1879710107270678</c:v>
                </c:pt>
                <c:pt idx="1972">
                  <c:v>4.4170880732905369</c:v>
                </c:pt>
                <c:pt idx="1975">
                  <c:v>9.5284873008656685</c:v>
                </c:pt>
                <c:pt idx="1977">
                  <c:v>15.963307246519845</c:v>
                </c:pt>
                <c:pt idx="1980">
                  <c:v>14.2382708733965</c:v>
                </c:pt>
                <c:pt idx="1983">
                  <c:v>10.356380676944003</c:v>
                </c:pt>
                <c:pt idx="1984">
                  <c:v>7.6305765142121995</c:v>
                </c:pt>
                <c:pt idx="1987">
                  <c:v>12.567522063174364</c:v>
                </c:pt>
                <c:pt idx="1988">
                  <c:v>6.2199125528588599</c:v>
                </c:pt>
                <c:pt idx="1991">
                  <c:v>13.141366885408475</c:v>
                </c:pt>
                <c:pt idx="1992">
                  <c:v>5.0825573602579821</c:v>
                </c:pt>
                <c:pt idx="1995">
                  <c:v>10.100699721312198</c:v>
                </c:pt>
                <c:pt idx="1996">
                  <c:v>23.460185776889013</c:v>
                </c:pt>
                <c:pt idx="1997">
                  <c:v>13.802071935158697</c:v>
                </c:pt>
                <c:pt idx="1998">
                  <c:v>14.261202023537065</c:v>
                </c:pt>
                <c:pt idx="1999">
                  <c:v>8.9225130499165726</c:v>
                </c:pt>
                <c:pt idx="2000">
                  <c:v>20.625240592103044</c:v>
                </c:pt>
                <c:pt idx="2001">
                  <c:v>22.148336189131161</c:v>
                </c:pt>
                <c:pt idx="2002">
                  <c:v>14.226181025662074</c:v>
                </c:pt>
                <c:pt idx="2003">
                  <c:v>7.0775257770238884</c:v>
                </c:pt>
                <c:pt idx="2004">
                  <c:v>11.488564201823163</c:v>
                </c:pt>
                <c:pt idx="2006">
                  <c:v>21.998116553337436</c:v>
                </c:pt>
                <c:pt idx="2007">
                  <c:v>11.494733826232126</c:v>
                </c:pt>
                <c:pt idx="2010">
                  <c:v>39.850998369488345</c:v>
                </c:pt>
                <c:pt idx="2012">
                  <c:v>13.121260863601847</c:v>
                </c:pt>
                <c:pt idx="2014">
                  <c:v>15.437547272170352</c:v>
                </c:pt>
                <c:pt idx="2015">
                  <c:v>20.359233193563671</c:v>
                </c:pt>
                <c:pt idx="2016">
                  <c:v>8.8945956859776505</c:v>
                </c:pt>
                <c:pt idx="2017">
                  <c:v>5.9868825463216968</c:v>
                </c:pt>
                <c:pt idx="2018">
                  <c:v>15.016104581779846</c:v>
                </c:pt>
                <c:pt idx="2019">
                  <c:v>11.773094525551027</c:v>
                </c:pt>
                <c:pt idx="2020">
                  <c:v>12.42389552897931</c:v>
                </c:pt>
                <c:pt idx="2022">
                  <c:v>5.945946992743</c:v>
                </c:pt>
                <c:pt idx="2023">
                  <c:v>9.6931031784299773</c:v>
                </c:pt>
                <c:pt idx="2025">
                  <c:v>11.684223784480475</c:v>
                </c:pt>
                <c:pt idx="2026">
                  <c:v>6.4122284414999839</c:v>
                </c:pt>
                <c:pt idx="2028">
                  <c:v>12.559413295128666</c:v>
                </c:pt>
                <c:pt idx="2029">
                  <c:v>24.877929622935437</c:v>
                </c:pt>
                <c:pt idx="2031">
                  <c:v>12.837067159166166</c:v>
                </c:pt>
                <c:pt idx="2032">
                  <c:v>10.645695410016957</c:v>
                </c:pt>
                <c:pt idx="2035">
                  <c:v>5.9817620058955043</c:v>
                </c:pt>
                <c:pt idx="2036">
                  <c:v>11.780147902261048</c:v>
                </c:pt>
                <c:pt idx="2038">
                  <c:v>9.0151544835381703</c:v>
                </c:pt>
                <c:pt idx="2039">
                  <c:v>8.241082973859049</c:v>
                </c:pt>
                <c:pt idx="2040">
                  <c:v>14.504279867709426</c:v>
                </c:pt>
                <c:pt idx="2041">
                  <c:v>6.8966066406310462</c:v>
                </c:pt>
                <c:pt idx="2042">
                  <c:v>12.568681338015322</c:v>
                </c:pt>
                <c:pt idx="2043">
                  <c:v>5.2008939532768794</c:v>
                </c:pt>
                <c:pt idx="2044">
                  <c:v>14.236410959005239</c:v>
                </c:pt>
                <c:pt idx="2051">
                  <c:v>26.215727321323552</c:v>
                </c:pt>
                <c:pt idx="2052">
                  <c:v>23.151560016497079</c:v>
                </c:pt>
                <c:pt idx="2054">
                  <c:v>28.743458765799151</c:v>
                </c:pt>
                <c:pt idx="2055">
                  <c:v>17.822113053096629</c:v>
                </c:pt>
                <c:pt idx="2058">
                  <c:v>7.9061435364752048</c:v>
                </c:pt>
                <c:pt idx="2061">
                  <c:v>8.3943910577673648</c:v>
                </c:pt>
                <c:pt idx="2062">
                  <c:v>7.6348704317972516</c:v>
                </c:pt>
                <c:pt idx="2064">
                  <c:v>24.718392907074545</c:v>
                </c:pt>
                <c:pt idx="2065">
                  <c:v>8.9973172240356369</c:v>
                </c:pt>
                <c:pt idx="2069">
                  <c:v>14.337155026505407</c:v>
                </c:pt>
                <c:pt idx="2070">
                  <c:v>12.292163285399804</c:v>
                </c:pt>
                <c:pt idx="2071">
                  <c:v>21.162194057910067</c:v>
                </c:pt>
                <c:pt idx="2072">
                  <c:v>6.695008650942551</c:v>
                </c:pt>
                <c:pt idx="2075">
                  <c:v>17.244637116187931</c:v>
                </c:pt>
                <c:pt idx="2079">
                  <c:v>29.358780547643754</c:v>
                </c:pt>
                <c:pt idx="2080">
                  <c:v>17.736606824339724</c:v>
                </c:pt>
                <c:pt idx="2083">
                  <c:v>0.69642342514231059</c:v>
                </c:pt>
                <c:pt idx="2084">
                  <c:v>22.213905734158967</c:v>
                </c:pt>
                <c:pt idx="2088">
                  <c:v>16.561031154102622</c:v>
                </c:pt>
                <c:pt idx="2089">
                  <c:v>14.004466738922815</c:v>
                </c:pt>
                <c:pt idx="2092">
                  <c:v>16.620772012148255</c:v>
                </c:pt>
                <c:pt idx="2099">
                  <c:v>21.145672085696287</c:v>
                </c:pt>
                <c:pt idx="2103">
                  <c:v>13.71138632314258</c:v>
                </c:pt>
                <c:pt idx="2113">
                  <c:v>31.485939775838752</c:v>
                </c:pt>
                <c:pt idx="2114">
                  <c:v>10.996714027347075</c:v>
                </c:pt>
                <c:pt idx="2115">
                  <c:v>17.508029492036471</c:v>
                </c:pt>
                <c:pt idx="2116">
                  <c:v>22.866191928038742</c:v>
                </c:pt>
                <c:pt idx="2117">
                  <c:v>8.0169980368103495</c:v>
                </c:pt>
                <c:pt idx="2119">
                  <c:v>10.380149823654634</c:v>
                </c:pt>
                <c:pt idx="2122">
                  <c:v>13.237964820973321</c:v>
                </c:pt>
                <c:pt idx="2124">
                  <c:v>11.212333326093606</c:v>
                </c:pt>
                <c:pt idx="2125">
                  <c:v>8.5396293588003775</c:v>
                </c:pt>
                <c:pt idx="2126">
                  <c:v>14.874497857607066</c:v>
                </c:pt>
                <c:pt idx="2127">
                  <c:v>9.0476073845982032</c:v>
                </c:pt>
                <c:pt idx="2128">
                  <c:v>10.415996077826117</c:v>
                </c:pt>
                <c:pt idx="2129">
                  <c:v>19.693369730157659</c:v>
                </c:pt>
                <c:pt idx="2130">
                  <c:v>20.556879677773402</c:v>
                </c:pt>
                <c:pt idx="2142">
                  <c:v>9.2922166903558168</c:v>
                </c:pt>
                <c:pt idx="2144">
                  <c:v>7.6869489004950813</c:v>
                </c:pt>
                <c:pt idx="2145">
                  <c:v>9.3920575160031081</c:v>
                </c:pt>
                <c:pt idx="2148">
                  <c:v>7.1970712347480132</c:v>
                </c:pt>
                <c:pt idx="2153">
                  <c:v>7.8957683586969738</c:v>
                </c:pt>
                <c:pt idx="2158">
                  <c:v>6.3240736872793759</c:v>
                </c:pt>
                <c:pt idx="2160">
                  <c:v>14.413247543901528</c:v>
                </c:pt>
                <c:pt idx="2161">
                  <c:v>15.565222435242138</c:v>
                </c:pt>
                <c:pt idx="2165">
                  <c:v>2.4696065825978355</c:v>
                </c:pt>
                <c:pt idx="2168">
                  <c:v>25.092879099482868</c:v>
                </c:pt>
                <c:pt idx="2170">
                  <c:v>27.799507872754521</c:v>
                </c:pt>
                <c:pt idx="2171">
                  <c:v>18.44430312788883</c:v>
                </c:pt>
                <c:pt idx="2172">
                  <c:v>17.312895995548722</c:v>
                </c:pt>
                <c:pt idx="2182">
                  <c:v>19.303057419907116</c:v>
                </c:pt>
                <c:pt idx="2183">
                  <c:v>9.9643564718668589</c:v>
                </c:pt>
                <c:pt idx="2191">
                  <c:v>11.749568206853308</c:v>
                </c:pt>
                <c:pt idx="2194">
                  <c:v>5.135554704023984</c:v>
                </c:pt>
                <c:pt idx="2197">
                  <c:v>5.6237023585697692</c:v>
                </c:pt>
                <c:pt idx="2199">
                  <c:v>7.8284464501350142</c:v>
                </c:pt>
                <c:pt idx="2200">
                  <c:v>7.944152832431568</c:v>
                </c:pt>
                <c:pt idx="2202">
                  <c:v>8.3534338667836057</c:v>
                </c:pt>
                <c:pt idx="2217">
                  <c:v>67.716879014136239</c:v>
                </c:pt>
                <c:pt idx="2218">
                  <c:v>28.544932242336042</c:v>
                </c:pt>
                <c:pt idx="2219">
                  <c:v>13.280300181574761</c:v>
                </c:pt>
                <c:pt idx="2232">
                  <c:v>23.757954188809165</c:v>
                </c:pt>
                <c:pt idx="2237">
                  <c:v>12.084007842446708</c:v>
                </c:pt>
                <c:pt idx="2239">
                  <c:v>6.3028174322133994</c:v>
                </c:pt>
                <c:pt idx="2247">
                  <c:v>18.05373913583394</c:v>
                </c:pt>
                <c:pt idx="2252">
                  <c:v>16.92318017355695</c:v>
                </c:pt>
                <c:pt idx="2253">
                  <c:v>18.194278580085374</c:v>
                </c:pt>
                <c:pt idx="2255">
                  <c:v>15.1452608251042</c:v>
                </c:pt>
                <c:pt idx="2259">
                  <c:v>10.637617815298309</c:v>
                </c:pt>
                <c:pt idx="2260">
                  <c:v>19.351404618733149</c:v>
                </c:pt>
                <c:pt idx="2261">
                  <c:v>10.348893475916906</c:v>
                </c:pt>
                <c:pt idx="2264">
                  <c:v>12.537110682048761</c:v>
                </c:pt>
                <c:pt idx="2265">
                  <c:v>10.558536147943069</c:v>
                </c:pt>
                <c:pt idx="2270">
                  <c:v>29.777439936457085</c:v>
                </c:pt>
                <c:pt idx="2271">
                  <c:v>6.0428817261224932</c:v>
                </c:pt>
                <c:pt idx="2273">
                  <c:v>43.867119663776002</c:v>
                </c:pt>
                <c:pt idx="2276">
                  <c:v>14.477884281101232</c:v>
                </c:pt>
                <c:pt idx="2282">
                  <c:v>1.1029511344505989</c:v>
                </c:pt>
                <c:pt idx="2307">
                  <c:v>25.100880315739044</c:v>
                </c:pt>
                <c:pt idx="2314">
                  <c:v>8.6630153979909164</c:v>
                </c:pt>
                <c:pt idx="2316">
                  <c:v>3.1730284247168172</c:v>
                </c:pt>
                <c:pt idx="2317">
                  <c:v>3.4964721687046554</c:v>
                </c:pt>
                <c:pt idx="2318">
                  <c:v>3.7626819095168003</c:v>
                </c:pt>
                <c:pt idx="2319">
                  <c:v>4.9263133439145221</c:v>
                </c:pt>
                <c:pt idx="2320">
                  <c:v>8.8613146091770929</c:v>
                </c:pt>
                <c:pt idx="2321">
                  <c:v>9.3945890176549174</c:v>
                </c:pt>
                <c:pt idx="2322">
                  <c:v>22.927048838955855</c:v>
                </c:pt>
                <c:pt idx="2323">
                  <c:v>17.346752999138126</c:v>
                </c:pt>
                <c:pt idx="2325">
                  <c:v>19.865573782624168</c:v>
                </c:pt>
                <c:pt idx="2328">
                  <c:v>13.757071693296712</c:v>
                </c:pt>
                <c:pt idx="2329">
                  <c:v>16.954286213982691</c:v>
                </c:pt>
                <c:pt idx="2330">
                  <c:v>11.866279829963108</c:v>
                </c:pt>
                <c:pt idx="2336">
                  <c:v>8.7219514554082274</c:v>
                </c:pt>
                <c:pt idx="2340">
                  <c:v>8.9729432370361408</c:v>
                </c:pt>
                <c:pt idx="2344">
                  <c:v>18.057528150182904</c:v>
                </c:pt>
                <c:pt idx="2347">
                  <c:v>32.212229190021802</c:v>
                </c:pt>
                <c:pt idx="2348">
                  <c:v>22.101503920216672</c:v>
                </c:pt>
                <c:pt idx="2349">
                  <c:v>12.805346743909068</c:v>
                </c:pt>
                <c:pt idx="2355">
                  <c:v>6.8471130472631705</c:v>
                </c:pt>
                <c:pt idx="2357">
                  <c:v>4.9063357494160451</c:v>
                </c:pt>
                <c:pt idx="2361">
                  <c:v>4.7814578763808839</c:v>
                </c:pt>
                <c:pt idx="2362">
                  <c:v>12.678661530796784</c:v>
                </c:pt>
                <c:pt idx="2363">
                  <c:v>7.2026974771094361</c:v>
                </c:pt>
                <c:pt idx="2364">
                  <c:v>16.174065482705124</c:v>
                </c:pt>
                <c:pt idx="2366">
                  <c:v>1.987408316151154</c:v>
                </c:pt>
                <c:pt idx="2367">
                  <c:v>6.5781791335519939</c:v>
                </c:pt>
                <c:pt idx="2369">
                  <c:v>11.678099788856668</c:v>
                </c:pt>
                <c:pt idx="2372">
                  <c:v>7.3722000989406924</c:v>
                </c:pt>
                <c:pt idx="2374">
                  <c:v>20.413310925687117</c:v>
                </c:pt>
                <c:pt idx="2376">
                  <c:v>11.757510480426694</c:v>
                </c:pt>
                <c:pt idx="2377">
                  <c:v>30.456567740086339</c:v>
                </c:pt>
                <c:pt idx="2378">
                  <c:v>6.0549114460877087</c:v>
                </c:pt>
                <c:pt idx="2381">
                  <c:v>9.4569053719519811</c:v>
                </c:pt>
                <c:pt idx="2385">
                  <c:v>7.8943488828178223</c:v>
                </c:pt>
                <c:pt idx="2386">
                  <c:v>9.6371628996814813</c:v>
                </c:pt>
                <c:pt idx="2389">
                  <c:v>12.724445846762384</c:v>
                </c:pt>
                <c:pt idx="2390">
                  <c:v>5.3331031297948064</c:v>
                </c:pt>
                <c:pt idx="2391">
                  <c:v>2.3262709217364614</c:v>
                </c:pt>
                <c:pt idx="2392">
                  <c:v>10.574149858971136</c:v>
                </c:pt>
                <c:pt idx="2395">
                  <c:v>7.2397630843626475</c:v>
                </c:pt>
                <c:pt idx="2396">
                  <c:v>4.2138273997358935</c:v>
                </c:pt>
                <c:pt idx="2397">
                  <c:v>3.4584674479332285</c:v>
                </c:pt>
                <c:pt idx="2398">
                  <c:v>5.7994204191533134</c:v>
                </c:pt>
                <c:pt idx="2399">
                  <c:v>10.966878607337858</c:v>
                </c:pt>
                <c:pt idx="2401">
                  <c:v>24.083535281166622</c:v>
                </c:pt>
                <c:pt idx="2402">
                  <c:v>4.8945742632413456</c:v>
                </c:pt>
                <c:pt idx="2403">
                  <c:v>7.7705914457910845</c:v>
                </c:pt>
                <c:pt idx="2404">
                  <c:v>4.2820034665570654</c:v>
                </c:pt>
                <c:pt idx="2405">
                  <c:v>10.386852268050015</c:v>
                </c:pt>
                <c:pt idx="2406">
                  <c:v>19.18468126100661</c:v>
                </c:pt>
                <c:pt idx="2407">
                  <c:v>8.8290705431140601</c:v>
                </c:pt>
                <c:pt idx="2408">
                  <c:v>5.8032325493573627</c:v>
                </c:pt>
                <c:pt idx="2412">
                  <c:v>4.3906244385413258</c:v>
                </c:pt>
                <c:pt idx="2413">
                  <c:v>6.8729543215568771</c:v>
                </c:pt>
                <c:pt idx="2414">
                  <c:v>20.796579553031663</c:v>
                </c:pt>
                <c:pt idx="2415">
                  <c:v>6.4366114681602538</c:v>
                </c:pt>
                <c:pt idx="2416">
                  <c:v>20.960453582009162</c:v>
                </c:pt>
                <c:pt idx="2419">
                  <c:v>5.5467367734704736</c:v>
                </c:pt>
                <c:pt idx="2420">
                  <c:v>0.99632574979342126</c:v>
                </c:pt>
                <c:pt idx="2423">
                  <c:v>10.145388685934934</c:v>
                </c:pt>
                <c:pt idx="2424">
                  <c:v>2.5159101218517144</c:v>
                </c:pt>
                <c:pt idx="2426">
                  <c:v>15.449279682846667</c:v>
                </c:pt>
                <c:pt idx="2427">
                  <c:v>7.2607274392354633</c:v>
                </c:pt>
                <c:pt idx="2430">
                  <c:v>24.445287988002217</c:v>
                </c:pt>
                <c:pt idx="2431">
                  <c:v>14.372924504781812</c:v>
                </c:pt>
                <c:pt idx="2437">
                  <c:v>15.488746460775774</c:v>
                </c:pt>
                <c:pt idx="2438">
                  <c:v>37.2848296539348</c:v>
                </c:pt>
                <c:pt idx="2443">
                  <c:v>16.242656391792519</c:v>
                </c:pt>
                <c:pt idx="2445">
                  <c:v>9.0913975557577871</c:v>
                </c:pt>
                <c:pt idx="2446">
                  <c:v>5.6825532112432988</c:v>
                </c:pt>
                <c:pt idx="2449">
                  <c:v>7.7792229154723422</c:v>
                </c:pt>
                <c:pt idx="2450">
                  <c:v>5.3887815621347448</c:v>
                </c:pt>
                <c:pt idx="2451">
                  <c:v>6.6668949542071587</c:v>
                </c:pt>
                <c:pt idx="2452">
                  <c:v>42.730723842951363</c:v>
                </c:pt>
                <c:pt idx="2453">
                  <c:v>10.150708923621339</c:v>
                </c:pt>
                <c:pt idx="2454">
                  <c:v>12.411152733322767</c:v>
                </c:pt>
                <c:pt idx="2455">
                  <c:v>5.705218011728177</c:v>
                </c:pt>
                <c:pt idx="2456">
                  <c:v>8.3601355245347104</c:v>
                </c:pt>
                <c:pt idx="2457">
                  <c:v>4.6708810428641296</c:v>
                </c:pt>
                <c:pt idx="2459">
                  <c:v>7.0245758684519526</c:v>
                </c:pt>
                <c:pt idx="2460">
                  <c:v>17.302455227484238</c:v>
                </c:pt>
                <c:pt idx="2461">
                  <c:v>5.7306639769850936</c:v>
                </c:pt>
                <c:pt idx="2462">
                  <c:v>18.416028933665128</c:v>
                </c:pt>
                <c:pt idx="2464">
                  <c:v>5.975591277490647</c:v>
                </c:pt>
                <c:pt idx="2465">
                  <c:v>29.453967524654889</c:v>
                </c:pt>
                <c:pt idx="2466">
                  <c:v>22.746181197344558</c:v>
                </c:pt>
                <c:pt idx="2467">
                  <c:v>13.464102065983429</c:v>
                </c:pt>
                <c:pt idx="2469">
                  <c:v>13.1634964136368</c:v>
                </c:pt>
                <c:pt idx="2472">
                  <c:v>27.482378236916038</c:v>
                </c:pt>
                <c:pt idx="2474">
                  <c:v>4.8087692940041959</c:v>
                </c:pt>
                <c:pt idx="2476">
                  <c:v>4.2008874897706816</c:v>
                </c:pt>
                <c:pt idx="2477">
                  <c:v>0.33711479496593061</c:v>
                </c:pt>
                <c:pt idx="2479">
                  <c:v>8.841028332607868</c:v>
                </c:pt>
                <c:pt idx="2480">
                  <c:v>5.9284809332277142</c:v>
                </c:pt>
                <c:pt idx="2481">
                  <c:v>7.4657481456511192</c:v>
                </c:pt>
                <c:pt idx="2482">
                  <c:v>11.519868546472148</c:v>
                </c:pt>
                <c:pt idx="2484">
                  <c:v>15.495298474231017</c:v>
                </c:pt>
                <c:pt idx="2485">
                  <c:v>12.838975648004009</c:v>
                </c:pt>
                <c:pt idx="2490">
                  <c:v>112.35961182496838</c:v>
                </c:pt>
                <c:pt idx="2501">
                  <c:v>8.5073766963303985</c:v>
                </c:pt>
                <c:pt idx="2507">
                  <c:v>9.3617999409241506</c:v>
                </c:pt>
                <c:pt idx="2514">
                  <c:v>23.691131216106161</c:v>
                </c:pt>
                <c:pt idx="2516">
                  <c:v>7.1037829420800698</c:v>
                </c:pt>
                <c:pt idx="2517">
                  <c:v>10.50211815002203</c:v>
                </c:pt>
                <c:pt idx="2518">
                  <c:v>16.975405982372269</c:v>
                </c:pt>
                <c:pt idx="2519">
                  <c:v>13.679665813528061</c:v>
                </c:pt>
                <c:pt idx="2522">
                  <c:v>11.112447951195705</c:v>
                </c:pt>
                <c:pt idx="2523">
                  <c:v>8.4254599872229594</c:v>
                </c:pt>
                <c:pt idx="2525">
                  <c:v>14.240157604756403</c:v>
                </c:pt>
                <c:pt idx="2526">
                  <c:v>12.898246452512769</c:v>
                </c:pt>
                <c:pt idx="2528">
                  <c:v>8.4971476577596015</c:v>
                </c:pt>
                <c:pt idx="2529">
                  <c:v>12.699592693720993</c:v>
                </c:pt>
                <c:pt idx="2533">
                  <c:v>22.128697050752614</c:v>
                </c:pt>
                <c:pt idx="2534">
                  <c:v>4.3076179308319897</c:v>
                </c:pt>
                <c:pt idx="2535">
                  <c:v>5.2596459321545019</c:v>
                </c:pt>
                <c:pt idx="2536">
                  <c:v>11.416123415088949</c:v>
                </c:pt>
                <c:pt idx="2537">
                  <c:v>4.4573204546147389</c:v>
                </c:pt>
                <c:pt idx="2539">
                  <c:v>5.3985733625710575</c:v>
                </c:pt>
                <c:pt idx="2540">
                  <c:v>12.889842044377648</c:v>
                </c:pt>
                <c:pt idx="2541">
                  <c:v>10.253636270602581</c:v>
                </c:pt>
                <c:pt idx="2542">
                  <c:v>6.3834667657598665</c:v>
                </c:pt>
                <c:pt idx="2543">
                  <c:v>3.1735625206790417</c:v>
                </c:pt>
                <c:pt idx="2544">
                  <c:v>16.024815607043671</c:v>
                </c:pt>
                <c:pt idx="2546">
                  <c:v>6.3892814983160529</c:v>
                </c:pt>
                <c:pt idx="2547">
                  <c:v>4.8040847417254593</c:v>
                </c:pt>
                <c:pt idx="2549">
                  <c:v>10.53085201179513</c:v>
                </c:pt>
                <c:pt idx="2550">
                  <c:v>13.834940528011785</c:v>
                </c:pt>
                <c:pt idx="2552">
                  <c:v>8.3651212134333122</c:v>
                </c:pt>
                <c:pt idx="2553">
                  <c:v>16.923165304031791</c:v>
                </c:pt>
                <c:pt idx="2561">
                  <c:v>17.868070427703771</c:v>
                </c:pt>
                <c:pt idx="2562">
                  <c:v>2.7420849419297526</c:v>
                </c:pt>
                <c:pt idx="2564">
                  <c:v>22.732579443390442</c:v>
                </c:pt>
                <c:pt idx="2571">
                  <c:v>23.118148371522565</c:v>
                </c:pt>
                <c:pt idx="2586">
                  <c:v>28.501641304671761</c:v>
                </c:pt>
                <c:pt idx="2591">
                  <c:v>40.377891133418274</c:v>
                </c:pt>
                <c:pt idx="2600">
                  <c:v>41.174642149922164</c:v>
                </c:pt>
                <c:pt idx="2605">
                  <c:v>18.767938936692243</c:v>
                </c:pt>
                <c:pt idx="2610">
                  <c:v>18.669217790595379</c:v>
                </c:pt>
                <c:pt idx="2612">
                  <c:v>19.339877056253073</c:v>
                </c:pt>
                <c:pt idx="2613">
                  <c:v>7.8055973257028395</c:v>
                </c:pt>
                <c:pt idx="2616">
                  <c:v>17.963740859204989</c:v>
                </c:pt>
                <c:pt idx="2617">
                  <c:v>17.005999525455483</c:v>
                </c:pt>
                <c:pt idx="2618">
                  <c:v>11.260184694565398</c:v>
                </c:pt>
                <c:pt idx="2619">
                  <c:v>10.785064157976281</c:v>
                </c:pt>
                <c:pt idx="2620">
                  <c:v>16.994921709711949</c:v>
                </c:pt>
                <c:pt idx="2623">
                  <c:v>12.381386752026758</c:v>
                </c:pt>
                <c:pt idx="2624">
                  <c:v>8.9488464226055182</c:v>
                </c:pt>
                <c:pt idx="2625">
                  <c:v>10.907319150333523</c:v>
                </c:pt>
                <c:pt idx="2641">
                  <c:v>18.52307871198694</c:v>
                </c:pt>
                <c:pt idx="2648">
                  <c:v>18.550517675683427</c:v>
                </c:pt>
                <c:pt idx="2649">
                  <c:v>6.8207169905508094</c:v>
                </c:pt>
                <c:pt idx="2662">
                  <c:v>1.3301589460205003</c:v>
                </c:pt>
                <c:pt idx="2674">
                  <c:v>7.6736293757428156</c:v>
                </c:pt>
                <c:pt idx="2678">
                  <c:v>4.1489891640933729</c:v>
                </c:pt>
                <c:pt idx="2694">
                  <c:v>21.77280708683271</c:v>
                </c:pt>
                <c:pt idx="2701">
                  <c:v>19.394956320809246</c:v>
                </c:pt>
                <c:pt idx="2713">
                  <c:v>14.798519997455015</c:v>
                </c:pt>
                <c:pt idx="2735">
                  <c:v>26.696757352474886</c:v>
                </c:pt>
                <c:pt idx="2736">
                  <c:v>17.870818377886518</c:v>
                </c:pt>
                <c:pt idx="2746">
                  <c:v>39.428997831182571</c:v>
                </c:pt>
                <c:pt idx="2750">
                  <c:v>36.127966345137295</c:v>
                </c:pt>
                <c:pt idx="2753">
                  <c:v>6.0727163914564182</c:v>
                </c:pt>
                <c:pt idx="2754">
                  <c:v>3.9085586496577611</c:v>
                </c:pt>
                <c:pt idx="2755">
                  <c:v>9.0031812348499471</c:v>
                </c:pt>
                <c:pt idx="2759">
                  <c:v>24.62096038675277</c:v>
                </c:pt>
                <c:pt idx="2760">
                  <c:v>4.0660517706333508</c:v>
                </c:pt>
                <c:pt idx="2762">
                  <c:v>3.4710890855975949</c:v>
                </c:pt>
                <c:pt idx="2763">
                  <c:v>6.1086132316965323</c:v>
                </c:pt>
                <c:pt idx="2766">
                  <c:v>4.3355866527627374</c:v>
                </c:pt>
                <c:pt idx="2767">
                  <c:v>31.234189758024332</c:v>
                </c:pt>
                <c:pt idx="2768">
                  <c:v>30.020431681148118</c:v>
                </c:pt>
                <c:pt idx="2769">
                  <c:v>5.836105478099026</c:v>
                </c:pt>
                <c:pt idx="2772">
                  <c:v>17.121752643718562</c:v>
                </c:pt>
                <c:pt idx="2775">
                  <c:v>24.659406427368953</c:v>
                </c:pt>
                <c:pt idx="2776">
                  <c:v>12.462967973350118</c:v>
                </c:pt>
                <c:pt idx="2780">
                  <c:v>13.436912540472187</c:v>
                </c:pt>
                <c:pt idx="2781">
                  <c:v>20.151369789115744</c:v>
                </c:pt>
                <c:pt idx="2784">
                  <c:v>18.112574774213289</c:v>
                </c:pt>
                <c:pt idx="2786">
                  <c:v>13.594984871842918</c:v>
                </c:pt>
                <c:pt idx="2787">
                  <c:v>6.5622083436930057</c:v>
                </c:pt>
                <c:pt idx="2792">
                  <c:v>27.438586579723136</c:v>
                </c:pt>
                <c:pt idx="2796">
                  <c:v>28.024831933372635</c:v>
                </c:pt>
                <c:pt idx="2802">
                  <c:v>27.40094446210966</c:v>
                </c:pt>
                <c:pt idx="2803">
                  <c:v>13.690824575814847</c:v>
                </c:pt>
                <c:pt idx="2804">
                  <c:v>15.692889475569022</c:v>
                </c:pt>
                <c:pt idx="2805">
                  <c:v>5.4184230306828933</c:v>
                </c:pt>
                <c:pt idx="2806">
                  <c:v>16.741774186644047</c:v>
                </c:pt>
                <c:pt idx="2808">
                  <c:v>15.804607842391086</c:v>
                </c:pt>
                <c:pt idx="2809">
                  <c:v>27.511651028126639</c:v>
                </c:pt>
                <c:pt idx="2813">
                  <c:v>15.089864297473055</c:v>
                </c:pt>
                <c:pt idx="2814">
                  <c:v>34.762457139228118</c:v>
                </c:pt>
                <c:pt idx="2815">
                  <c:v>13.435300173112259</c:v>
                </c:pt>
                <c:pt idx="2816">
                  <c:v>16.905683251134132</c:v>
                </c:pt>
                <c:pt idx="2819">
                  <c:v>23.789561179349072</c:v>
                </c:pt>
                <c:pt idx="2820">
                  <c:v>6.6037925878331825</c:v>
                </c:pt>
                <c:pt idx="2822">
                  <c:v>37.052246774926722</c:v>
                </c:pt>
                <c:pt idx="2823">
                  <c:v>22.206364661941972</c:v>
                </c:pt>
                <c:pt idx="2826">
                  <c:v>13.843991122456945</c:v>
                </c:pt>
                <c:pt idx="2828">
                  <c:v>22.719936405583738</c:v>
                </c:pt>
                <c:pt idx="2832">
                  <c:v>4.8754716744207025</c:v>
                </c:pt>
                <c:pt idx="2833">
                  <c:v>10.857157928912962</c:v>
                </c:pt>
                <c:pt idx="2837">
                  <c:v>24.037352793660975</c:v>
                </c:pt>
                <c:pt idx="2838">
                  <c:v>5.4779038948085583</c:v>
                </c:pt>
                <c:pt idx="2839">
                  <c:v>11.376694221691183</c:v>
                </c:pt>
                <c:pt idx="2844">
                  <c:v>7.5285290497604702</c:v>
                </c:pt>
                <c:pt idx="2845">
                  <c:v>22.149473686687948</c:v>
                </c:pt>
                <c:pt idx="2847">
                  <c:v>12.622768603815034</c:v>
                </c:pt>
                <c:pt idx="2851">
                  <c:v>4.8821578992630457</c:v>
                </c:pt>
                <c:pt idx="2854">
                  <c:v>14.472165114015375</c:v>
                </c:pt>
                <c:pt idx="2855">
                  <c:v>7.3990441639656455</c:v>
                </c:pt>
                <c:pt idx="2857">
                  <c:v>2.6751958342195272</c:v>
                </c:pt>
                <c:pt idx="2858">
                  <c:v>20.557104054759971</c:v>
                </c:pt>
                <c:pt idx="2860">
                  <c:v>16.358680879476715</c:v>
                </c:pt>
                <c:pt idx="2862">
                  <c:v>13.254956471926649</c:v>
                </c:pt>
                <c:pt idx="2863">
                  <c:v>9.9817573222748521</c:v>
                </c:pt>
                <c:pt idx="2864">
                  <c:v>2.7248343155366324</c:v>
                </c:pt>
                <c:pt idx="2866">
                  <c:v>7.2190579017166465</c:v>
                </c:pt>
                <c:pt idx="2867">
                  <c:v>4.555858788103202</c:v>
                </c:pt>
                <c:pt idx="2868">
                  <c:v>3.82389492555482</c:v>
                </c:pt>
                <c:pt idx="2874">
                  <c:v>10.552706936702755</c:v>
                </c:pt>
                <c:pt idx="2875">
                  <c:v>4.342318456122916</c:v>
                </c:pt>
                <c:pt idx="2876">
                  <c:v>3.4715437612880105</c:v>
                </c:pt>
                <c:pt idx="2877">
                  <c:v>11.994651122026955</c:v>
                </c:pt>
                <c:pt idx="2878">
                  <c:v>12.233466994303484</c:v>
                </c:pt>
                <c:pt idx="2879">
                  <c:v>6.6934902554044768</c:v>
                </c:pt>
                <c:pt idx="2882">
                  <c:v>10.229392806179458</c:v>
                </c:pt>
                <c:pt idx="2883">
                  <c:v>3.9556272146005012</c:v>
                </c:pt>
                <c:pt idx="2884">
                  <c:v>1.1482295462852889</c:v>
                </c:pt>
                <c:pt idx="2885">
                  <c:v>11.864364722968057</c:v>
                </c:pt>
                <c:pt idx="2893">
                  <c:v>4.3762536517719806</c:v>
                </c:pt>
                <c:pt idx="2897">
                  <c:v>19.875779965934491</c:v>
                </c:pt>
                <c:pt idx="2900">
                  <c:v>14.10913657154056</c:v>
                </c:pt>
                <c:pt idx="2904">
                  <c:v>17.272281673278027</c:v>
                </c:pt>
                <c:pt idx="2905">
                  <c:v>11.189159850849425</c:v>
                </c:pt>
                <c:pt idx="2908">
                  <c:v>9.9722632545841741</c:v>
                </c:pt>
                <c:pt idx="2917">
                  <c:v>21.694038348335805</c:v>
                </c:pt>
                <c:pt idx="2918">
                  <c:v>4.621650743549103</c:v>
                </c:pt>
                <c:pt idx="2919">
                  <c:v>6.9494646078768856</c:v>
                </c:pt>
                <c:pt idx="2921">
                  <c:v>16.179314312092487</c:v>
                </c:pt>
                <c:pt idx="2925">
                  <c:v>12.386156616991574</c:v>
                </c:pt>
                <c:pt idx="2926">
                  <c:v>5.3020120093557743</c:v>
                </c:pt>
                <c:pt idx="2931">
                  <c:v>0.69102457312428311</c:v>
                </c:pt>
                <c:pt idx="2934">
                  <c:v>18.950396652610241</c:v>
                </c:pt>
                <c:pt idx="2938">
                  <c:v>25.627467933431141</c:v>
                </c:pt>
                <c:pt idx="2939">
                  <c:v>27.770118299173291</c:v>
                </c:pt>
                <c:pt idx="2940">
                  <c:v>10.388740919478385</c:v>
                </c:pt>
                <c:pt idx="2941">
                  <c:v>16.330130099435564</c:v>
                </c:pt>
                <c:pt idx="2944">
                  <c:v>7.2296409043386713</c:v>
                </c:pt>
                <c:pt idx="2945">
                  <c:v>8.6228904966806894</c:v>
                </c:pt>
                <c:pt idx="2946">
                  <c:v>8.3720285432558743</c:v>
                </c:pt>
                <c:pt idx="2948">
                  <c:v>4.1496837645264453</c:v>
                </c:pt>
                <c:pt idx="2951">
                  <c:v>12.245423599084702</c:v>
                </c:pt>
                <c:pt idx="2952">
                  <c:v>34.730136954325587</c:v>
                </c:pt>
                <c:pt idx="2954">
                  <c:v>6.4928135083971323</c:v>
                </c:pt>
                <c:pt idx="2956">
                  <c:v>5.5310999141298272</c:v>
                </c:pt>
                <c:pt idx="2958">
                  <c:v>6.1414972253646081</c:v>
                </c:pt>
                <c:pt idx="2961">
                  <c:v>12.289195018789904</c:v>
                </c:pt>
                <c:pt idx="2963">
                  <c:v>7.6123293235832525</c:v>
                </c:pt>
                <c:pt idx="2965">
                  <c:v>8.9504444291325598</c:v>
                </c:pt>
                <c:pt idx="2966">
                  <c:v>35.153421329594977</c:v>
                </c:pt>
                <c:pt idx="2968">
                  <c:v>5.8846993884187242</c:v>
                </c:pt>
                <c:pt idx="2971">
                  <c:v>2.8094381502099268</c:v>
                </c:pt>
                <c:pt idx="2972">
                  <c:v>8.0449694621982939</c:v>
                </c:pt>
                <c:pt idx="2974">
                  <c:v>3.3959385411597545</c:v>
                </c:pt>
                <c:pt idx="2975">
                  <c:v>5.798263392165266</c:v>
                </c:pt>
                <c:pt idx="2976">
                  <c:v>3.4891315464850075</c:v>
                </c:pt>
                <c:pt idx="2977">
                  <c:v>8.8869113658482171</c:v>
                </c:pt>
                <c:pt idx="2978">
                  <c:v>11.21496357807354</c:v>
                </c:pt>
                <c:pt idx="2979">
                  <c:v>7.1385152107063101</c:v>
                </c:pt>
                <c:pt idx="2981">
                  <c:v>4.1556683411986883</c:v>
                </c:pt>
                <c:pt idx="2982">
                  <c:v>17.032098995536462</c:v>
                </c:pt>
                <c:pt idx="2983">
                  <c:v>15.461359529402202</c:v>
                </c:pt>
                <c:pt idx="2987">
                  <c:v>3.7463681969012432</c:v>
                </c:pt>
                <c:pt idx="2988">
                  <c:v>27.213438098257271</c:v>
                </c:pt>
                <c:pt idx="2989">
                  <c:v>3.6814624433171539</c:v>
                </c:pt>
                <c:pt idx="2990">
                  <c:v>7.0286298488165126</c:v>
                </c:pt>
                <c:pt idx="2992">
                  <c:v>21.505637661282087</c:v>
                </c:pt>
                <c:pt idx="2997">
                  <c:v>9.4896532018518922</c:v>
                </c:pt>
                <c:pt idx="2998">
                  <c:v>7.3624767550266048</c:v>
                </c:pt>
                <c:pt idx="3003">
                  <c:v>21.538746155687232</c:v>
                </c:pt>
                <c:pt idx="3005">
                  <c:v>17.958124570239416</c:v>
                </c:pt>
                <c:pt idx="3006">
                  <c:v>48.638172941001343</c:v>
                </c:pt>
                <c:pt idx="3008">
                  <c:v>42.122817020141433</c:v>
                </c:pt>
                <c:pt idx="3009">
                  <c:v>23.220852363565715</c:v>
                </c:pt>
                <c:pt idx="3010">
                  <c:v>4.9384488857909821</c:v>
                </c:pt>
                <c:pt idx="3011">
                  <c:v>34.770714531939781</c:v>
                </c:pt>
                <c:pt idx="3012">
                  <c:v>15.064847011991519</c:v>
                </c:pt>
                <c:pt idx="3013">
                  <c:v>15.750777849108143</c:v>
                </c:pt>
                <c:pt idx="3016">
                  <c:v>5.4909897739998428</c:v>
                </c:pt>
                <c:pt idx="3017">
                  <c:v>11.806696750718944</c:v>
                </c:pt>
                <c:pt idx="3019">
                  <c:v>20.859685350783927</c:v>
                </c:pt>
                <c:pt idx="3020">
                  <c:v>18.023423548723841</c:v>
                </c:pt>
                <c:pt idx="3026">
                  <c:v>12.134041789721699</c:v>
                </c:pt>
                <c:pt idx="3037">
                  <c:v>12.302137265997537</c:v>
                </c:pt>
                <c:pt idx="3039">
                  <c:v>18.616076239636179</c:v>
                </c:pt>
                <c:pt idx="3040">
                  <c:v>6.5835446803161046</c:v>
                </c:pt>
                <c:pt idx="3042">
                  <c:v>15.173159394280844</c:v>
                </c:pt>
                <c:pt idx="3043">
                  <c:v>12.37320159480165</c:v>
                </c:pt>
                <c:pt idx="3044">
                  <c:v>5.2514102960443951</c:v>
                </c:pt>
                <c:pt idx="3045">
                  <c:v>5.0690344089840442</c:v>
                </c:pt>
                <c:pt idx="3046">
                  <c:v>6.4776721021925043</c:v>
                </c:pt>
                <c:pt idx="3047">
                  <c:v>14.911762826927299</c:v>
                </c:pt>
                <c:pt idx="3048">
                  <c:v>8.1200113962557836</c:v>
                </c:pt>
                <c:pt idx="3049">
                  <c:v>10.449359582986704</c:v>
                </c:pt>
                <c:pt idx="3050">
                  <c:v>14.676691557940231</c:v>
                </c:pt>
                <c:pt idx="3051">
                  <c:v>13.296269589597987</c:v>
                </c:pt>
                <c:pt idx="3052">
                  <c:v>4.9819074480464502</c:v>
                </c:pt>
                <c:pt idx="3053">
                  <c:v>4.6027412516472817</c:v>
                </c:pt>
                <c:pt idx="3054">
                  <c:v>36.705336296919199</c:v>
                </c:pt>
                <c:pt idx="3057">
                  <c:v>9.3769346788845311</c:v>
                </c:pt>
                <c:pt idx="3060">
                  <c:v>17.757948369061356</c:v>
                </c:pt>
                <c:pt idx="3062">
                  <c:v>15.521535630357091</c:v>
                </c:pt>
                <c:pt idx="3064">
                  <c:v>11.423426642682259</c:v>
                </c:pt>
                <c:pt idx="3065">
                  <c:v>16.113211464566309</c:v>
                </c:pt>
                <c:pt idx="3066">
                  <c:v>7.6526688053015501</c:v>
                </c:pt>
                <c:pt idx="3071">
                  <c:v>3.7154668823758965</c:v>
                </c:pt>
                <c:pt idx="3073">
                  <c:v>12.113903895874973</c:v>
                </c:pt>
                <c:pt idx="3076">
                  <c:v>11.963471031161749</c:v>
                </c:pt>
                <c:pt idx="3077">
                  <c:v>17.518882357899628</c:v>
                </c:pt>
                <c:pt idx="3078">
                  <c:v>8.4031401113326289</c:v>
                </c:pt>
                <c:pt idx="3079">
                  <c:v>21.887687677113735</c:v>
                </c:pt>
                <c:pt idx="3082">
                  <c:v>25.072847198928937</c:v>
                </c:pt>
                <c:pt idx="3083">
                  <c:v>13.060985883271355</c:v>
                </c:pt>
                <c:pt idx="3086">
                  <c:v>28.808280364240897</c:v>
                </c:pt>
                <c:pt idx="3091">
                  <c:v>10.232599404449074</c:v>
                </c:pt>
                <c:pt idx="3092">
                  <c:v>12.840777067115521</c:v>
                </c:pt>
                <c:pt idx="3093">
                  <c:v>11.24171415719548</c:v>
                </c:pt>
                <c:pt idx="3094">
                  <c:v>5.2552810718341423</c:v>
                </c:pt>
                <c:pt idx="3095">
                  <c:v>9.9833811033020847</c:v>
                </c:pt>
                <c:pt idx="3096">
                  <c:v>25.949090638767704</c:v>
                </c:pt>
                <c:pt idx="3100">
                  <c:v>4.6604776161823658</c:v>
                </c:pt>
                <c:pt idx="3101">
                  <c:v>10.3642644435019</c:v>
                </c:pt>
                <c:pt idx="3104">
                  <c:v>7.3323443301285334</c:v>
                </c:pt>
                <c:pt idx="3105">
                  <c:v>11.965800874688529</c:v>
                </c:pt>
                <c:pt idx="3106">
                  <c:v>5.0093309982382994</c:v>
                </c:pt>
                <c:pt idx="3111">
                  <c:v>16.286241839231248</c:v>
                </c:pt>
                <c:pt idx="3112">
                  <c:v>25.068223927036541</c:v>
                </c:pt>
                <c:pt idx="3113">
                  <c:v>10.391508763985238</c:v>
                </c:pt>
                <c:pt idx="3114">
                  <c:v>19.609960370680479</c:v>
                </c:pt>
                <c:pt idx="3115">
                  <c:v>12.321875332940969</c:v>
                </c:pt>
                <c:pt idx="3126">
                  <c:v>21.573737593587744</c:v>
                </c:pt>
                <c:pt idx="3131">
                  <c:v>34.95669006906332</c:v>
                </c:pt>
                <c:pt idx="3132">
                  <c:v>9.635039636135815</c:v>
                </c:pt>
                <c:pt idx="3137">
                  <c:v>13.974345284880085</c:v>
                </c:pt>
                <c:pt idx="3143">
                  <c:v>15.834482833090263</c:v>
                </c:pt>
                <c:pt idx="3145">
                  <c:v>10.25721771396862</c:v>
                </c:pt>
                <c:pt idx="3146">
                  <c:v>11.809193316846068</c:v>
                </c:pt>
                <c:pt idx="3147">
                  <c:v>9.5270047917670766</c:v>
                </c:pt>
                <c:pt idx="3150">
                  <c:v>13.777013344544212</c:v>
                </c:pt>
                <c:pt idx="3151">
                  <c:v>13.873998066917789</c:v>
                </c:pt>
                <c:pt idx="3152">
                  <c:v>31.193307519493974</c:v>
                </c:pt>
                <c:pt idx="3153">
                  <c:v>30.407437863728749</c:v>
                </c:pt>
                <c:pt idx="3157">
                  <c:v>11.996290226376214</c:v>
                </c:pt>
                <c:pt idx="3161">
                  <c:v>18.548524928595608</c:v>
                </c:pt>
                <c:pt idx="3163">
                  <c:v>7.9097294407092855</c:v>
                </c:pt>
                <c:pt idx="3172">
                  <c:v>22.0378273138985</c:v>
                </c:pt>
                <c:pt idx="3173">
                  <c:v>15.730460726461622</c:v>
                </c:pt>
                <c:pt idx="3174">
                  <c:v>3.3972007763455254</c:v>
                </c:pt>
                <c:pt idx="3176">
                  <c:v>6.7257551466685941</c:v>
                </c:pt>
                <c:pt idx="3177">
                  <c:v>18.660121554262869</c:v>
                </c:pt>
                <c:pt idx="3178">
                  <c:v>11.544892253088317</c:v>
                </c:pt>
                <c:pt idx="3179">
                  <c:v>16.963664879240262</c:v>
                </c:pt>
                <c:pt idx="3181">
                  <c:v>11.579737094990231</c:v>
                </c:pt>
                <c:pt idx="3183">
                  <c:v>19.183628291258522</c:v>
                </c:pt>
                <c:pt idx="3184">
                  <c:v>24.315222973639564</c:v>
                </c:pt>
                <c:pt idx="3186">
                  <c:v>4.5999613770796008</c:v>
                </c:pt>
                <c:pt idx="3187">
                  <c:v>20.839417076256282</c:v>
                </c:pt>
                <c:pt idx="3188">
                  <c:v>33.451506709734829</c:v>
                </c:pt>
                <c:pt idx="3196">
                  <c:v>13.183735711336286</c:v>
                </c:pt>
                <c:pt idx="3199">
                  <c:v>14.047644746633786</c:v>
                </c:pt>
                <c:pt idx="3200">
                  <c:v>11.812777708516368</c:v>
                </c:pt>
                <c:pt idx="3201">
                  <c:v>6.5102657842953926</c:v>
                </c:pt>
                <c:pt idx="3202">
                  <c:v>16.914907743712863</c:v>
                </c:pt>
                <c:pt idx="3203">
                  <c:v>16.02424302736452</c:v>
                </c:pt>
                <c:pt idx="3206">
                  <c:v>15.924178509626774</c:v>
                </c:pt>
                <c:pt idx="3207">
                  <c:v>11.557761818443888</c:v>
                </c:pt>
                <c:pt idx="3209">
                  <c:v>13.386558738356158</c:v>
                </c:pt>
                <c:pt idx="3210">
                  <c:v>12.209915883645586</c:v>
                </c:pt>
                <c:pt idx="3212">
                  <c:v>15.723131714628522</c:v>
                </c:pt>
                <c:pt idx="3214">
                  <c:v>13.639810175638404</c:v>
                </c:pt>
                <c:pt idx="3215">
                  <c:v>32.290102556243198</c:v>
                </c:pt>
                <c:pt idx="3216">
                  <c:v>23.726698264508403</c:v>
                </c:pt>
                <c:pt idx="3217">
                  <c:v>40.358286001155172</c:v>
                </c:pt>
                <c:pt idx="3218">
                  <c:v>27.468782011628175</c:v>
                </c:pt>
                <c:pt idx="3225">
                  <c:v>11.476462739173231</c:v>
                </c:pt>
                <c:pt idx="3229">
                  <c:v>8.2923338535935915</c:v>
                </c:pt>
                <c:pt idx="3230">
                  <c:v>12.157580131694244</c:v>
                </c:pt>
                <c:pt idx="3231">
                  <c:v>11.350393742555291</c:v>
                </c:pt>
                <c:pt idx="3232">
                  <c:v>10.588409485622988</c:v>
                </c:pt>
                <c:pt idx="3234">
                  <c:v>4.2175697350250392</c:v>
                </c:pt>
                <c:pt idx="3235">
                  <c:v>7.8775939752586162</c:v>
                </c:pt>
                <c:pt idx="3239">
                  <c:v>12.439318877277488</c:v>
                </c:pt>
                <c:pt idx="3240">
                  <c:v>5.3307125849951138</c:v>
                </c:pt>
                <c:pt idx="3241">
                  <c:v>6.1625277519178772</c:v>
                </c:pt>
                <c:pt idx="3242">
                  <c:v>5.1031522176005266</c:v>
                </c:pt>
                <c:pt idx="3243">
                  <c:v>4.237978786326801</c:v>
                </c:pt>
                <c:pt idx="3246">
                  <c:v>5.7124083072045373</c:v>
                </c:pt>
                <c:pt idx="3247">
                  <c:v>11.640409916909189</c:v>
                </c:pt>
                <c:pt idx="3248">
                  <c:v>12.977432069461676</c:v>
                </c:pt>
                <c:pt idx="3250">
                  <c:v>11.860162106708696</c:v>
                </c:pt>
                <c:pt idx="3252">
                  <c:v>8.0882316981991149</c:v>
                </c:pt>
                <c:pt idx="3253">
                  <c:v>14.010750614587616</c:v>
                </c:pt>
                <c:pt idx="3254">
                  <c:v>16.200971705019601</c:v>
                </c:pt>
                <c:pt idx="3256">
                  <c:v>8.7650812116116033</c:v>
                </c:pt>
                <c:pt idx="3257">
                  <c:v>5.7785570543095934</c:v>
                </c:pt>
                <c:pt idx="3258">
                  <c:v>29.479113822032975</c:v>
                </c:pt>
                <c:pt idx="3259">
                  <c:v>5.2954487385582159</c:v>
                </c:pt>
                <c:pt idx="3261">
                  <c:v>5.6299593233227219</c:v>
                </c:pt>
                <c:pt idx="3262">
                  <c:v>14.402758386074119</c:v>
                </c:pt>
                <c:pt idx="3264">
                  <c:v>13.798096644812585</c:v>
                </c:pt>
                <c:pt idx="3265">
                  <c:v>11.618212811927975</c:v>
                </c:pt>
                <c:pt idx="3266">
                  <c:v>10.378338431193857</c:v>
                </c:pt>
                <c:pt idx="3267">
                  <c:v>18.576612886811095</c:v>
                </c:pt>
                <c:pt idx="3268">
                  <c:v>7.378505106477788</c:v>
                </c:pt>
                <c:pt idx="3269">
                  <c:v>1.0617389273305509</c:v>
                </c:pt>
                <c:pt idx="3285">
                  <c:v>25.730315937804132</c:v>
                </c:pt>
                <c:pt idx="3292">
                  <c:v>12.630829446983649</c:v>
                </c:pt>
                <c:pt idx="3293">
                  <c:v>1.7698726517853498</c:v>
                </c:pt>
                <c:pt idx="3294">
                  <c:v>22.143787773171642</c:v>
                </c:pt>
                <c:pt idx="3295">
                  <c:v>25.978242672638785</c:v>
                </c:pt>
                <c:pt idx="3296">
                  <c:v>15.664948464248042</c:v>
                </c:pt>
                <c:pt idx="3321">
                  <c:v>19.028194740425803</c:v>
                </c:pt>
                <c:pt idx="3323">
                  <c:v>8.7098966251311598</c:v>
                </c:pt>
                <c:pt idx="3324">
                  <c:v>14.584679045032484</c:v>
                </c:pt>
                <c:pt idx="3325">
                  <c:v>11.454371008590048</c:v>
                </c:pt>
                <c:pt idx="3326">
                  <c:v>6.33016009267401</c:v>
                </c:pt>
                <c:pt idx="3327">
                  <c:v>9.6193472876232562</c:v>
                </c:pt>
                <c:pt idx="3328">
                  <c:v>3.7891630686386688</c:v>
                </c:pt>
                <c:pt idx="3329">
                  <c:v>21.12845795449093</c:v>
                </c:pt>
                <c:pt idx="3331">
                  <c:v>7.4692214809966355</c:v>
                </c:pt>
                <c:pt idx="3341">
                  <c:v>33.771612950957689</c:v>
                </c:pt>
                <c:pt idx="3342">
                  <c:v>16.67563776194477</c:v>
                </c:pt>
                <c:pt idx="3343">
                  <c:v>16.268672867619021</c:v>
                </c:pt>
                <c:pt idx="3346">
                  <c:v>6.618386840570416</c:v>
                </c:pt>
                <c:pt idx="3347">
                  <c:v>6.3160273226607142</c:v>
                </c:pt>
                <c:pt idx="3348">
                  <c:v>10.456318427734434</c:v>
                </c:pt>
                <c:pt idx="3349">
                  <c:v>12.991638837005667</c:v>
                </c:pt>
                <c:pt idx="3350">
                  <c:v>15.822495536723578</c:v>
                </c:pt>
                <c:pt idx="3351">
                  <c:v>18.722713458910363</c:v>
                </c:pt>
                <c:pt idx="3353">
                  <c:v>11.457205705571754</c:v>
                </c:pt>
                <c:pt idx="3354">
                  <c:v>3.3777851155683458</c:v>
                </c:pt>
                <c:pt idx="3355">
                  <c:v>13.37884993998669</c:v>
                </c:pt>
                <c:pt idx="3356">
                  <c:v>14.72364277086159</c:v>
                </c:pt>
                <c:pt idx="3370">
                  <c:v>14.887120954492525</c:v>
                </c:pt>
                <c:pt idx="3371">
                  <c:v>7.1178958051089936</c:v>
                </c:pt>
                <c:pt idx="3373">
                  <c:v>16.060915593550874</c:v>
                </c:pt>
                <c:pt idx="3377">
                  <c:v>4.0581379514381322</c:v>
                </c:pt>
                <c:pt idx="3378">
                  <c:v>5.6273446347049987</c:v>
                </c:pt>
                <c:pt idx="3379">
                  <c:v>9.2225320207421859</c:v>
                </c:pt>
                <c:pt idx="3383">
                  <c:v>15.073233013650436</c:v>
                </c:pt>
                <c:pt idx="3384">
                  <c:v>11.457292310026281</c:v>
                </c:pt>
                <c:pt idx="3390">
                  <c:v>7.4800623236392942</c:v>
                </c:pt>
                <c:pt idx="3392">
                  <c:v>6.6356093836436063</c:v>
                </c:pt>
                <c:pt idx="3394">
                  <c:v>5.1410552335154316</c:v>
                </c:pt>
                <c:pt idx="3395">
                  <c:v>1.3118742122691505</c:v>
                </c:pt>
                <c:pt idx="3396">
                  <c:v>6.0241690568962687</c:v>
                </c:pt>
                <c:pt idx="3397">
                  <c:v>5.9657787497513226</c:v>
                </c:pt>
                <c:pt idx="3399">
                  <c:v>3.2543248155948765</c:v>
                </c:pt>
                <c:pt idx="3400">
                  <c:v>12.896523316616385</c:v>
                </c:pt>
                <c:pt idx="3401">
                  <c:v>15.202078020024008</c:v>
                </c:pt>
                <c:pt idx="3402">
                  <c:v>22.411028362324732</c:v>
                </c:pt>
                <c:pt idx="3404">
                  <c:v>4.8336454968690683</c:v>
                </c:pt>
                <c:pt idx="3405">
                  <c:v>4.2545329926004429</c:v>
                </c:pt>
                <c:pt idx="3408">
                  <c:v>15.683429412623298</c:v>
                </c:pt>
                <c:pt idx="3410">
                  <c:v>5.9338836809759385</c:v>
                </c:pt>
                <c:pt idx="3412">
                  <c:v>5.1934016098508788</c:v>
                </c:pt>
                <c:pt idx="3413">
                  <c:v>6.5846618681827618</c:v>
                </c:pt>
                <c:pt idx="3415">
                  <c:v>26.27084675972181</c:v>
                </c:pt>
                <c:pt idx="3420">
                  <c:v>16.594065342131646</c:v>
                </c:pt>
                <c:pt idx="3421">
                  <c:v>14.313178850168715</c:v>
                </c:pt>
                <c:pt idx="3422">
                  <c:v>4.6876316188863214</c:v>
                </c:pt>
                <c:pt idx="3424">
                  <c:v>8.698522557730584</c:v>
                </c:pt>
                <c:pt idx="3425">
                  <c:v>3.7485482871382323</c:v>
                </c:pt>
                <c:pt idx="3427">
                  <c:v>13.867162821184515</c:v>
                </c:pt>
                <c:pt idx="3429">
                  <c:v>5.0576332147795711</c:v>
                </c:pt>
                <c:pt idx="3430">
                  <c:v>9.8650523112355941</c:v>
                </c:pt>
                <c:pt idx="3432">
                  <c:v>1.5397002797896053</c:v>
                </c:pt>
                <c:pt idx="3433">
                  <c:v>9.3590275916756553</c:v>
                </c:pt>
                <c:pt idx="3435">
                  <c:v>8.296885815843547</c:v>
                </c:pt>
                <c:pt idx="3436">
                  <c:v>8.7642359447494265</c:v>
                </c:pt>
                <c:pt idx="3442">
                  <c:v>9.3793987171670512</c:v>
                </c:pt>
                <c:pt idx="3443">
                  <c:v>13.913588850363798</c:v>
                </c:pt>
                <c:pt idx="3446">
                  <c:v>4.041700735310469</c:v>
                </c:pt>
                <c:pt idx="3447">
                  <c:v>22.574320857332026</c:v>
                </c:pt>
                <c:pt idx="3448">
                  <c:v>13.003157452100075</c:v>
                </c:pt>
                <c:pt idx="3451">
                  <c:v>0.45253238592066525</c:v>
                </c:pt>
                <c:pt idx="3458">
                  <c:v>10.265874702945098</c:v>
                </c:pt>
                <c:pt idx="3459">
                  <c:v>5.8935781284748412</c:v>
                </c:pt>
                <c:pt idx="3460">
                  <c:v>21.619537852060763</c:v>
                </c:pt>
                <c:pt idx="3461">
                  <c:v>13.855302166941531</c:v>
                </c:pt>
                <c:pt idx="3462">
                  <c:v>2.9239138025836531</c:v>
                </c:pt>
                <c:pt idx="3463">
                  <c:v>7.191879813297307</c:v>
                </c:pt>
                <c:pt idx="3464">
                  <c:v>9.2294985478229332</c:v>
                </c:pt>
                <c:pt idx="3465">
                  <c:v>14.171480814801365</c:v>
                </c:pt>
                <c:pt idx="3466">
                  <c:v>9.9310958323998015</c:v>
                </c:pt>
                <c:pt idx="3468">
                  <c:v>12.36655621736656</c:v>
                </c:pt>
                <c:pt idx="3469">
                  <c:v>15.574748473990073</c:v>
                </c:pt>
                <c:pt idx="3470">
                  <c:v>13.023837638561647</c:v>
                </c:pt>
                <c:pt idx="3471">
                  <c:v>7.1260562318760154</c:v>
                </c:pt>
                <c:pt idx="3472">
                  <c:v>15.995357646289248</c:v>
                </c:pt>
                <c:pt idx="3473">
                  <c:v>1.7310986078149015</c:v>
                </c:pt>
                <c:pt idx="3474">
                  <c:v>8.096397821752781</c:v>
                </c:pt>
                <c:pt idx="3475">
                  <c:v>9.0245478109247248</c:v>
                </c:pt>
                <c:pt idx="3476">
                  <c:v>11.804624074765433</c:v>
                </c:pt>
                <c:pt idx="3478">
                  <c:v>4.3272525088683711</c:v>
                </c:pt>
                <c:pt idx="3479">
                  <c:v>3.5148363240619775</c:v>
                </c:pt>
                <c:pt idx="3480">
                  <c:v>14.577654514090559</c:v>
                </c:pt>
                <c:pt idx="3481">
                  <c:v>24.766763375197016</c:v>
                </c:pt>
                <c:pt idx="3483">
                  <c:v>2.3620134109585424</c:v>
                </c:pt>
                <c:pt idx="3484">
                  <c:v>14.556935679823027</c:v>
                </c:pt>
                <c:pt idx="3486">
                  <c:v>16.08709756730233</c:v>
                </c:pt>
                <c:pt idx="3488">
                  <c:v>11.284940859676423</c:v>
                </c:pt>
                <c:pt idx="3489">
                  <c:v>24.936076270210233</c:v>
                </c:pt>
                <c:pt idx="3490">
                  <c:v>30.086902940081789</c:v>
                </c:pt>
                <c:pt idx="3491">
                  <c:v>8.2561498412295453</c:v>
                </c:pt>
                <c:pt idx="3492">
                  <c:v>4.1114783318822425</c:v>
                </c:pt>
                <c:pt idx="3493">
                  <c:v>11.76388224723409</c:v>
                </c:pt>
                <c:pt idx="3494">
                  <c:v>12.507499599570604</c:v>
                </c:pt>
                <c:pt idx="3496">
                  <c:v>9.9472123305502169</c:v>
                </c:pt>
                <c:pt idx="3497">
                  <c:v>6.4702434438977967</c:v>
                </c:pt>
                <c:pt idx="3498">
                  <c:v>3.659122110755253</c:v>
                </c:pt>
                <c:pt idx="3499">
                  <c:v>22.273971304821821</c:v>
                </c:pt>
                <c:pt idx="3500">
                  <c:v>12.176671601867001</c:v>
                </c:pt>
                <c:pt idx="3503">
                  <c:v>7.850376659385824</c:v>
                </c:pt>
                <c:pt idx="3504">
                  <c:v>26.620902233741479</c:v>
                </c:pt>
                <c:pt idx="3507">
                  <c:v>17.743109210911864</c:v>
                </c:pt>
                <c:pt idx="3508">
                  <c:v>6.9708735168719631</c:v>
                </c:pt>
                <c:pt idx="3509">
                  <c:v>2.3405394557823405</c:v>
                </c:pt>
                <c:pt idx="3510">
                  <c:v>20.993991143998255</c:v>
                </c:pt>
                <c:pt idx="3511">
                  <c:v>13.622691717940869</c:v>
                </c:pt>
                <c:pt idx="3512">
                  <c:v>11.249028441753598</c:v>
                </c:pt>
                <c:pt idx="3513">
                  <c:v>4.1765362492371416</c:v>
                </c:pt>
                <c:pt idx="3514">
                  <c:v>2.8173461487790377</c:v>
                </c:pt>
                <c:pt idx="3515">
                  <c:v>4.7674673871260635</c:v>
                </c:pt>
                <c:pt idx="3517">
                  <c:v>7.3374580029532188</c:v>
                </c:pt>
                <c:pt idx="3518">
                  <c:v>14.764391037262071</c:v>
                </c:pt>
                <c:pt idx="3519">
                  <c:v>5.0984884191924023</c:v>
                </c:pt>
                <c:pt idx="3520">
                  <c:v>13.970314434351266</c:v>
                </c:pt>
                <c:pt idx="3521">
                  <c:v>18.54799019228243</c:v>
                </c:pt>
                <c:pt idx="3522">
                  <c:v>3.6017452832076984</c:v>
                </c:pt>
                <c:pt idx="3523">
                  <c:v>7.7644641583462377</c:v>
                </c:pt>
                <c:pt idx="3524">
                  <c:v>1.5045330065360134</c:v>
                </c:pt>
                <c:pt idx="3525">
                  <c:v>4.434492519185258</c:v>
                </c:pt>
                <c:pt idx="3526">
                  <c:v>15.381614681105985</c:v>
                </c:pt>
                <c:pt idx="3527">
                  <c:v>10.59771587570963</c:v>
                </c:pt>
                <c:pt idx="3528">
                  <c:v>10.88699194310748</c:v>
                </c:pt>
                <c:pt idx="3530">
                  <c:v>2.8838077906692097</c:v>
                </c:pt>
                <c:pt idx="3531">
                  <c:v>11.316695559400754</c:v>
                </c:pt>
                <c:pt idx="3532">
                  <c:v>20.653692375742221</c:v>
                </c:pt>
                <c:pt idx="3534">
                  <c:v>2.9512542367083507</c:v>
                </c:pt>
                <c:pt idx="3537">
                  <c:v>5.8415731632337788</c:v>
                </c:pt>
                <c:pt idx="3538">
                  <c:v>4.3054369192084732</c:v>
                </c:pt>
                <c:pt idx="3539">
                  <c:v>7.8766496651006364</c:v>
                </c:pt>
                <c:pt idx="3540">
                  <c:v>8.0337689689574496</c:v>
                </c:pt>
                <c:pt idx="3541">
                  <c:v>18.643715665050546</c:v>
                </c:pt>
                <c:pt idx="3542">
                  <c:v>10.018908089086583</c:v>
                </c:pt>
                <c:pt idx="3543">
                  <c:v>3.135643665374733</c:v>
                </c:pt>
                <c:pt idx="3544">
                  <c:v>28.825606489370475</c:v>
                </c:pt>
                <c:pt idx="3545">
                  <c:v>11.424689925596001</c:v>
                </c:pt>
                <c:pt idx="3546">
                  <c:v>9.7595972633055279</c:v>
                </c:pt>
                <c:pt idx="3547">
                  <c:v>17.4100617963005</c:v>
                </c:pt>
                <c:pt idx="3548">
                  <c:v>17.354744844269369</c:v>
                </c:pt>
                <c:pt idx="3549">
                  <c:v>10.821354592588921</c:v>
                </c:pt>
                <c:pt idx="3550">
                  <c:v>11.26907386259556</c:v>
                </c:pt>
                <c:pt idx="3552">
                  <c:v>23.053670203461319</c:v>
                </c:pt>
                <c:pt idx="3554">
                  <c:v>29.512670915808243</c:v>
                </c:pt>
                <c:pt idx="3557">
                  <c:v>12.245721925697941</c:v>
                </c:pt>
                <c:pt idx="3558">
                  <c:v>9.034306526254241</c:v>
                </c:pt>
                <c:pt idx="3559">
                  <c:v>10.486643571247736</c:v>
                </c:pt>
                <c:pt idx="3567">
                  <c:v>7.9058143182901999</c:v>
                </c:pt>
                <c:pt idx="3568">
                  <c:v>15.913938320849228</c:v>
                </c:pt>
                <c:pt idx="3569">
                  <c:v>13.592821046862976</c:v>
                </c:pt>
                <c:pt idx="3572">
                  <c:v>5.6546995356085912</c:v>
                </c:pt>
                <c:pt idx="3574">
                  <c:v>32.008155764333338</c:v>
                </c:pt>
                <c:pt idx="3588">
                  <c:v>7.9813571742027367</c:v>
                </c:pt>
                <c:pt idx="3589">
                  <c:v>19.316188700849565</c:v>
                </c:pt>
                <c:pt idx="3597">
                  <c:v>19.744347963536615</c:v>
                </c:pt>
                <c:pt idx="3598">
                  <c:v>25.10156162890484</c:v>
                </c:pt>
                <c:pt idx="3599">
                  <c:v>21.036531604514323</c:v>
                </c:pt>
                <c:pt idx="3600">
                  <c:v>12.326378311793283</c:v>
                </c:pt>
                <c:pt idx="3606">
                  <c:v>8.5920094578742141</c:v>
                </c:pt>
                <c:pt idx="3607">
                  <c:v>24.337915959666052</c:v>
                </c:pt>
                <c:pt idx="3608">
                  <c:v>14.484849298269115</c:v>
                </c:pt>
                <c:pt idx="3609">
                  <c:v>7.7639397203057943</c:v>
                </c:pt>
                <c:pt idx="3610">
                  <c:v>10.975666867723085</c:v>
                </c:pt>
                <c:pt idx="3612">
                  <c:v>17.475832708467511</c:v>
                </c:pt>
                <c:pt idx="3615">
                  <c:v>12.426387166726739</c:v>
                </c:pt>
                <c:pt idx="3617">
                  <c:v>13.675160072233819</c:v>
                </c:pt>
                <c:pt idx="3619">
                  <c:v>8.9771424297833491</c:v>
                </c:pt>
                <c:pt idx="3620">
                  <c:v>17.400859746391394</c:v>
                </c:pt>
                <c:pt idx="3622">
                  <c:v>16.456251467651416</c:v>
                </c:pt>
                <c:pt idx="3623">
                  <c:v>12.452851667043401</c:v>
                </c:pt>
                <c:pt idx="3624">
                  <c:v>14.438233320092797</c:v>
                </c:pt>
                <c:pt idx="3625">
                  <c:v>7.4642289007552947</c:v>
                </c:pt>
                <c:pt idx="3626">
                  <c:v>10.216058846676045</c:v>
                </c:pt>
                <c:pt idx="3629">
                  <c:v>22.906824230577723</c:v>
                </c:pt>
                <c:pt idx="3630">
                  <c:v>10.899388527793377</c:v>
                </c:pt>
                <c:pt idx="3634">
                  <c:v>4.0228885423332486</c:v>
                </c:pt>
                <c:pt idx="3636">
                  <c:v>13.474134342553286</c:v>
                </c:pt>
                <c:pt idx="3637">
                  <c:v>12.626877424041929</c:v>
                </c:pt>
                <c:pt idx="3641">
                  <c:v>20.988072703782322</c:v>
                </c:pt>
                <c:pt idx="3645">
                  <c:v>19.612481511118595</c:v>
                </c:pt>
                <c:pt idx="3647">
                  <c:v>9.3198182908097991</c:v>
                </c:pt>
                <c:pt idx="3650">
                  <c:v>27.485873898764929</c:v>
                </c:pt>
                <c:pt idx="3655">
                  <c:v>4.2989172883215891</c:v>
                </c:pt>
                <c:pt idx="3656">
                  <c:v>12.833566396001208</c:v>
                </c:pt>
                <c:pt idx="3657">
                  <c:v>4.1199678450801018</c:v>
                </c:pt>
                <c:pt idx="3659">
                  <c:v>5.3607784923528081</c:v>
                </c:pt>
                <c:pt idx="3660">
                  <c:v>19.049611308281282</c:v>
                </c:pt>
                <c:pt idx="3661">
                  <c:v>16.591539958629667</c:v>
                </c:pt>
                <c:pt idx="3663">
                  <c:v>10.918875226867486</c:v>
                </c:pt>
                <c:pt idx="3667">
                  <c:v>7.2496882524237041</c:v>
                </c:pt>
                <c:pt idx="3668">
                  <c:v>16.114135796733716</c:v>
                </c:pt>
                <c:pt idx="3669">
                  <c:v>18.491327379487192</c:v>
                </c:pt>
                <c:pt idx="3671">
                  <c:v>5.4862203092648256</c:v>
                </c:pt>
                <c:pt idx="3672">
                  <c:v>20.790252926951958</c:v>
                </c:pt>
                <c:pt idx="3673">
                  <c:v>14.991599421805111</c:v>
                </c:pt>
                <c:pt idx="3674">
                  <c:v>20.474055051399851</c:v>
                </c:pt>
                <c:pt idx="3675">
                  <c:v>35.230976491086039</c:v>
                </c:pt>
                <c:pt idx="3679">
                  <c:v>9.4367930204805415</c:v>
                </c:pt>
                <c:pt idx="3680">
                  <c:v>22.681573449113163</c:v>
                </c:pt>
                <c:pt idx="3681">
                  <c:v>13.50959399432411</c:v>
                </c:pt>
                <c:pt idx="3683">
                  <c:v>6.8035570123741271</c:v>
                </c:pt>
                <c:pt idx="3684">
                  <c:v>32.594241675918077</c:v>
                </c:pt>
                <c:pt idx="3688">
                  <c:v>12.542802303388134</c:v>
                </c:pt>
                <c:pt idx="3689">
                  <c:v>9.8706039860833119</c:v>
                </c:pt>
                <c:pt idx="3690">
                  <c:v>14.986554416677633</c:v>
                </c:pt>
                <c:pt idx="3694">
                  <c:v>22.279644241387999</c:v>
                </c:pt>
                <c:pt idx="3696">
                  <c:v>34.786919242031935</c:v>
                </c:pt>
                <c:pt idx="3698">
                  <c:v>7.4121336939327893</c:v>
                </c:pt>
                <c:pt idx="3699">
                  <c:v>17.928324928859652</c:v>
                </c:pt>
                <c:pt idx="3700">
                  <c:v>18.774772543757379</c:v>
                </c:pt>
                <c:pt idx="3705">
                  <c:v>24.665337072584283</c:v>
                </c:pt>
                <c:pt idx="3706">
                  <c:v>12.018369449885705</c:v>
                </c:pt>
                <c:pt idx="3708">
                  <c:v>15.450695289304184</c:v>
                </c:pt>
                <c:pt idx="3709">
                  <c:v>19.055934293525809</c:v>
                </c:pt>
                <c:pt idx="3712">
                  <c:v>4.3398308787378017</c:v>
                </c:pt>
                <c:pt idx="3714">
                  <c:v>35.594939410621606</c:v>
                </c:pt>
                <c:pt idx="3715">
                  <c:v>11.443739640369333</c:v>
                </c:pt>
                <c:pt idx="3724">
                  <c:v>8.3279739727242585</c:v>
                </c:pt>
                <c:pt idx="3726">
                  <c:v>14.197669196867205</c:v>
                </c:pt>
                <c:pt idx="3727">
                  <c:v>8.1055569830269771</c:v>
                </c:pt>
                <c:pt idx="3730">
                  <c:v>10.408007236024954</c:v>
                </c:pt>
                <c:pt idx="3732">
                  <c:v>9.078403665051157</c:v>
                </c:pt>
                <c:pt idx="3733">
                  <c:v>8.5986754401754268</c:v>
                </c:pt>
                <c:pt idx="3734">
                  <c:v>14.82335059093354</c:v>
                </c:pt>
                <c:pt idx="3735">
                  <c:v>15.26782267744492</c:v>
                </c:pt>
                <c:pt idx="3745">
                  <c:v>11.702616407481758</c:v>
                </c:pt>
                <c:pt idx="3751">
                  <c:v>8.8075055283059296</c:v>
                </c:pt>
                <c:pt idx="3752">
                  <c:v>10.091620190005044</c:v>
                </c:pt>
                <c:pt idx="3766">
                  <c:v>29.53919874515309</c:v>
                </c:pt>
                <c:pt idx="3767">
                  <c:v>13.424887874907988</c:v>
                </c:pt>
                <c:pt idx="3769">
                  <c:v>9.4363569301679817</c:v>
                </c:pt>
                <c:pt idx="3770">
                  <c:v>26.275385756983592</c:v>
                </c:pt>
                <c:pt idx="3772">
                  <c:v>12.71332989836508</c:v>
                </c:pt>
                <c:pt idx="3775">
                  <c:v>14.786164909524564</c:v>
                </c:pt>
                <c:pt idx="3777">
                  <c:v>13.327062232325993</c:v>
                </c:pt>
                <c:pt idx="3781">
                  <c:v>13.823598164183826</c:v>
                </c:pt>
                <c:pt idx="3782">
                  <c:v>15.587467532696264</c:v>
                </c:pt>
                <c:pt idx="3786">
                  <c:v>17.062670040862017</c:v>
                </c:pt>
                <c:pt idx="3790">
                  <c:v>10.031962641689164</c:v>
                </c:pt>
                <c:pt idx="3791">
                  <c:v>24.445253971182488</c:v>
                </c:pt>
                <c:pt idx="3794">
                  <c:v>21.520957322023619</c:v>
                </c:pt>
                <c:pt idx="3795">
                  <c:v>13.764900017839162</c:v>
                </c:pt>
                <c:pt idx="3798">
                  <c:v>42.695944081259604</c:v>
                </c:pt>
                <c:pt idx="3801">
                  <c:v>15.085936299950617</c:v>
                </c:pt>
                <c:pt idx="3802">
                  <c:v>14.862426169400802</c:v>
                </c:pt>
                <c:pt idx="3804">
                  <c:v>9.7948077114332595</c:v>
                </c:pt>
                <c:pt idx="3805">
                  <c:v>2.4011530233394378</c:v>
                </c:pt>
                <c:pt idx="3807">
                  <c:v>30.973754908213618</c:v>
                </c:pt>
                <c:pt idx="3808">
                  <c:v>6.0149494640061594</c:v>
                </c:pt>
                <c:pt idx="3809">
                  <c:v>7.6424666898986029</c:v>
                </c:pt>
                <c:pt idx="3810">
                  <c:v>10.846143462526712</c:v>
                </c:pt>
                <c:pt idx="3811">
                  <c:v>6.4373377087796886</c:v>
                </c:pt>
                <c:pt idx="3812">
                  <c:v>13.236205242583246</c:v>
                </c:pt>
                <c:pt idx="3814">
                  <c:v>11.565446539933889</c:v>
                </c:pt>
                <c:pt idx="3817">
                  <c:v>14.576548884289023</c:v>
                </c:pt>
                <c:pt idx="3818">
                  <c:v>32.69705603742733</c:v>
                </c:pt>
                <c:pt idx="3819">
                  <c:v>7.2136613251560258</c:v>
                </c:pt>
                <c:pt idx="3824">
                  <c:v>2.2863755737042379</c:v>
                </c:pt>
                <c:pt idx="3825">
                  <c:v>2.5200536110872238</c:v>
                </c:pt>
                <c:pt idx="3826">
                  <c:v>6.0368219688660769</c:v>
                </c:pt>
                <c:pt idx="3827">
                  <c:v>14.123391828416842</c:v>
                </c:pt>
                <c:pt idx="3828">
                  <c:v>4.9962769315657303</c:v>
                </c:pt>
                <c:pt idx="3829">
                  <c:v>4.961771048193639</c:v>
                </c:pt>
                <c:pt idx="3830">
                  <c:v>9.5165220274709643</c:v>
                </c:pt>
                <c:pt idx="3833">
                  <c:v>4.7827777919845396</c:v>
                </c:pt>
                <c:pt idx="3846">
                  <c:v>14.238061847580074</c:v>
                </c:pt>
                <c:pt idx="3847">
                  <c:v>10.330623382732226</c:v>
                </c:pt>
                <c:pt idx="3850">
                  <c:v>12.646184692405518</c:v>
                </c:pt>
                <c:pt idx="3857">
                  <c:v>12.2913488273407</c:v>
                </c:pt>
                <c:pt idx="3858">
                  <c:v>15.812451140709477</c:v>
                </c:pt>
                <c:pt idx="3860">
                  <c:v>14.829414392660262</c:v>
                </c:pt>
                <c:pt idx="3861">
                  <c:v>16.66558042677606</c:v>
                </c:pt>
                <c:pt idx="3862">
                  <c:v>9.1068719601338071</c:v>
                </c:pt>
                <c:pt idx="3864">
                  <c:v>11.124709384666085</c:v>
                </c:pt>
                <c:pt idx="3865">
                  <c:v>7.0076010733776171</c:v>
                </c:pt>
                <c:pt idx="3868">
                  <c:v>19.696610897405002</c:v>
                </c:pt>
                <c:pt idx="3870">
                  <c:v>11.877134681136848</c:v>
                </c:pt>
                <c:pt idx="3871">
                  <c:v>8.4915765566585542</c:v>
                </c:pt>
                <c:pt idx="3874">
                  <c:v>10.449436146946102</c:v>
                </c:pt>
                <c:pt idx="3877">
                  <c:v>4.3367411353843988</c:v>
                </c:pt>
                <c:pt idx="3879">
                  <c:v>13.405572209824923</c:v>
                </c:pt>
                <c:pt idx="3880">
                  <c:v>8.256678863030178</c:v>
                </c:pt>
                <c:pt idx="3882">
                  <c:v>20.619593214819712</c:v>
                </c:pt>
                <c:pt idx="3883">
                  <c:v>2.0529329506561989</c:v>
                </c:pt>
                <c:pt idx="3885">
                  <c:v>20.382357016916391</c:v>
                </c:pt>
                <c:pt idx="3889">
                  <c:v>4.6720849032364971</c:v>
                </c:pt>
                <c:pt idx="3894">
                  <c:v>7.8999375795594515</c:v>
                </c:pt>
                <c:pt idx="3895">
                  <c:v>8.0832978800466702</c:v>
                </c:pt>
                <c:pt idx="3896">
                  <c:v>9.1429816999475726</c:v>
                </c:pt>
                <c:pt idx="3898">
                  <c:v>8.3825998130967143</c:v>
                </c:pt>
                <c:pt idx="3899">
                  <c:v>5.7942552738954385</c:v>
                </c:pt>
                <c:pt idx="3904">
                  <c:v>26.784221833638426</c:v>
                </c:pt>
                <c:pt idx="3905">
                  <c:v>5.7260289067564214</c:v>
                </c:pt>
                <c:pt idx="3906">
                  <c:v>5.3867481050724697</c:v>
                </c:pt>
                <c:pt idx="3907">
                  <c:v>10.920581989490922</c:v>
                </c:pt>
                <c:pt idx="3908">
                  <c:v>8.2349503514178473</c:v>
                </c:pt>
                <c:pt idx="3909">
                  <c:v>11.147260891903169</c:v>
                </c:pt>
                <c:pt idx="3911">
                  <c:v>4.2208053415297302</c:v>
                </c:pt>
                <c:pt idx="3913">
                  <c:v>17.811148115639867</c:v>
                </c:pt>
                <c:pt idx="3914">
                  <c:v>25.187911130090292</c:v>
                </c:pt>
                <c:pt idx="3916">
                  <c:v>6.7037145080434426</c:v>
                </c:pt>
                <c:pt idx="3917">
                  <c:v>9.1784690643893754</c:v>
                </c:pt>
                <c:pt idx="3918">
                  <c:v>10.810502817239511</c:v>
                </c:pt>
                <c:pt idx="3920">
                  <c:v>4.121454853996962</c:v>
                </c:pt>
                <c:pt idx="3921">
                  <c:v>22.794839625847306</c:v>
                </c:pt>
                <c:pt idx="3922">
                  <c:v>10.81643981241824</c:v>
                </c:pt>
                <c:pt idx="3923">
                  <c:v>11.732376121389146</c:v>
                </c:pt>
                <c:pt idx="3924">
                  <c:v>1.9472860046797387</c:v>
                </c:pt>
                <c:pt idx="3925">
                  <c:v>6.7242588585035428</c:v>
                </c:pt>
                <c:pt idx="3926">
                  <c:v>7.7490757029311395</c:v>
                </c:pt>
                <c:pt idx="3930">
                  <c:v>27.533086253118487</c:v>
                </c:pt>
                <c:pt idx="3932">
                  <c:v>18.436325724690541</c:v>
                </c:pt>
                <c:pt idx="3936">
                  <c:v>7.5897404819864205</c:v>
                </c:pt>
                <c:pt idx="3940">
                  <c:v>13.481599338679512</c:v>
                </c:pt>
                <c:pt idx="3946">
                  <c:v>24.009622089395275</c:v>
                </c:pt>
                <c:pt idx="3949">
                  <c:v>11.189489036361293</c:v>
                </c:pt>
                <c:pt idx="3950">
                  <c:v>19.872147629287433</c:v>
                </c:pt>
                <c:pt idx="3953">
                  <c:v>10.656108173300153</c:v>
                </c:pt>
                <c:pt idx="3956">
                  <c:v>11.918139019242812</c:v>
                </c:pt>
                <c:pt idx="3960">
                  <c:v>20.235520843762686</c:v>
                </c:pt>
                <c:pt idx="3965">
                  <c:v>16.638497552573501</c:v>
                </c:pt>
                <c:pt idx="3966">
                  <c:v>2.9925526069188257</c:v>
                </c:pt>
                <c:pt idx="3967">
                  <c:v>29.182055176036954</c:v>
                </c:pt>
                <c:pt idx="3971">
                  <c:v>16.377547906556824</c:v>
                </c:pt>
                <c:pt idx="3975">
                  <c:v>8.924370877503824</c:v>
                </c:pt>
                <c:pt idx="3979">
                  <c:v>17.163497766056068</c:v>
                </c:pt>
                <c:pt idx="3982">
                  <c:v>8.7355169095505492</c:v>
                </c:pt>
                <c:pt idx="3984">
                  <c:v>4.6846982129075476</c:v>
                </c:pt>
                <c:pt idx="3985">
                  <c:v>29.724058972018021</c:v>
                </c:pt>
                <c:pt idx="3988">
                  <c:v>13.607730617919781</c:v>
                </c:pt>
                <c:pt idx="3990">
                  <c:v>18.813385817480093</c:v>
                </c:pt>
                <c:pt idx="3991">
                  <c:v>18.324951326290957</c:v>
                </c:pt>
                <c:pt idx="3992">
                  <c:v>15.269388655629831</c:v>
                </c:pt>
                <c:pt idx="3993">
                  <c:v>7.9659264793227322</c:v>
                </c:pt>
                <c:pt idx="3995">
                  <c:v>3.2952429258296125</c:v>
                </c:pt>
                <c:pt idx="3996">
                  <c:v>6.7442641097354743</c:v>
                </c:pt>
                <c:pt idx="3997">
                  <c:v>7.9265303774937648</c:v>
                </c:pt>
                <c:pt idx="3998">
                  <c:v>26.07501990077624</c:v>
                </c:pt>
                <c:pt idx="3999">
                  <c:v>4.9446792708152243</c:v>
                </c:pt>
                <c:pt idx="4000">
                  <c:v>5.3567228684564938</c:v>
                </c:pt>
                <c:pt idx="4002">
                  <c:v>14.957886918143476</c:v>
                </c:pt>
                <c:pt idx="4003">
                  <c:v>5.9649750898826568</c:v>
                </c:pt>
                <c:pt idx="4005">
                  <c:v>16.254968123131665</c:v>
                </c:pt>
                <c:pt idx="4006">
                  <c:v>4.8365061290750351</c:v>
                </c:pt>
                <c:pt idx="4007">
                  <c:v>20.317962310130078</c:v>
                </c:pt>
                <c:pt idx="4008">
                  <c:v>17.331168038959905</c:v>
                </c:pt>
                <c:pt idx="4010">
                  <c:v>28.006548090286699</c:v>
                </c:pt>
                <c:pt idx="4012">
                  <c:v>42.217612850699297</c:v>
                </c:pt>
                <c:pt idx="4013">
                  <c:v>8.7504973607697387</c:v>
                </c:pt>
                <c:pt idx="4016">
                  <c:v>19.710554650657489</c:v>
                </c:pt>
                <c:pt idx="4017">
                  <c:v>17.571928811435292</c:v>
                </c:pt>
                <c:pt idx="4020">
                  <c:v>3.9475025747615105</c:v>
                </c:pt>
                <c:pt idx="4026">
                  <c:v>48.239284248973306</c:v>
                </c:pt>
                <c:pt idx="4027">
                  <c:v>24.536542738678442</c:v>
                </c:pt>
                <c:pt idx="4028">
                  <c:v>27.704439279041232</c:v>
                </c:pt>
                <c:pt idx="4031">
                  <c:v>21.184890211033689</c:v>
                </c:pt>
                <c:pt idx="4043">
                  <c:v>12.711889312969024</c:v>
                </c:pt>
                <c:pt idx="4044">
                  <c:v>16.850815316130944</c:v>
                </c:pt>
                <c:pt idx="4045">
                  <c:v>7.7306448070371303</c:v>
                </c:pt>
                <c:pt idx="4049">
                  <c:v>3.7655071153157027</c:v>
                </c:pt>
                <c:pt idx="4052">
                  <c:v>15.991387110491081</c:v>
                </c:pt>
                <c:pt idx="4054">
                  <c:v>8.8885610289009787</c:v>
                </c:pt>
                <c:pt idx="4058">
                  <c:v>18.030524151985027</c:v>
                </c:pt>
                <c:pt idx="4060">
                  <c:v>14.097529189146321</c:v>
                </c:pt>
                <c:pt idx="4061">
                  <c:v>6.4755142158613195</c:v>
                </c:pt>
                <c:pt idx="4064">
                  <c:v>6.5859415410298068</c:v>
                </c:pt>
                <c:pt idx="4065">
                  <c:v>7.3122408762805762</c:v>
                </c:pt>
                <c:pt idx="4066">
                  <c:v>8.8006380497323438</c:v>
                </c:pt>
                <c:pt idx="4068">
                  <c:v>16.43185213991492</c:v>
                </c:pt>
                <c:pt idx="4071">
                  <c:v>4.5019236340227735</c:v>
                </c:pt>
                <c:pt idx="4074">
                  <c:v>22.908887017033212</c:v>
                </c:pt>
                <c:pt idx="4075">
                  <c:v>21.908665971952505</c:v>
                </c:pt>
                <c:pt idx="4077">
                  <c:v>5.0238424927047687</c:v>
                </c:pt>
                <c:pt idx="4079">
                  <c:v>15.529208710156487</c:v>
                </c:pt>
                <c:pt idx="4081">
                  <c:v>8.4568879750255785</c:v>
                </c:pt>
                <c:pt idx="4082">
                  <c:v>14.458960303808441</c:v>
                </c:pt>
                <c:pt idx="4083">
                  <c:v>2.4476221073488493</c:v>
                </c:pt>
                <c:pt idx="4085">
                  <c:v>13.731614501682845</c:v>
                </c:pt>
                <c:pt idx="4087">
                  <c:v>17.684489099146582</c:v>
                </c:pt>
                <c:pt idx="4088">
                  <c:v>12.107900487720148</c:v>
                </c:pt>
                <c:pt idx="4089">
                  <c:v>11.943840446161801</c:v>
                </c:pt>
                <c:pt idx="4090">
                  <c:v>3.1834198880441678</c:v>
                </c:pt>
                <c:pt idx="4091">
                  <c:v>23.668007496587204</c:v>
                </c:pt>
                <c:pt idx="4093">
                  <c:v>42.263436980169381</c:v>
                </c:pt>
                <c:pt idx="4095">
                  <c:v>8.59703245009932</c:v>
                </c:pt>
                <c:pt idx="4096">
                  <c:v>24.247946984967207</c:v>
                </c:pt>
                <c:pt idx="4099">
                  <c:v>17.737416124672826</c:v>
                </c:pt>
                <c:pt idx="4101">
                  <c:v>16.295985468928677</c:v>
                </c:pt>
                <c:pt idx="4103">
                  <c:v>14.8744297430421</c:v>
                </c:pt>
                <c:pt idx="4107">
                  <c:v>29.308170086744994</c:v>
                </c:pt>
                <c:pt idx="4108">
                  <c:v>17.969267638095264</c:v>
                </c:pt>
                <c:pt idx="4112">
                  <c:v>14.568481279751405</c:v>
                </c:pt>
                <c:pt idx="4114">
                  <c:v>22.062759160448078</c:v>
                </c:pt>
                <c:pt idx="4116">
                  <c:v>26.139055892455549</c:v>
                </c:pt>
                <c:pt idx="4117">
                  <c:v>4.335000749804351</c:v>
                </c:pt>
                <c:pt idx="4118">
                  <c:v>13.807135537686408</c:v>
                </c:pt>
                <c:pt idx="4119">
                  <c:v>17.30127298536804</c:v>
                </c:pt>
                <c:pt idx="4121">
                  <c:v>21.371857890870636</c:v>
                </c:pt>
                <c:pt idx="4122">
                  <c:v>14.325449338104518</c:v>
                </c:pt>
                <c:pt idx="4123">
                  <c:v>24.363141943433156</c:v>
                </c:pt>
                <c:pt idx="4124">
                  <c:v>5.527456197316905</c:v>
                </c:pt>
                <c:pt idx="4125">
                  <c:v>19.070204809879922</c:v>
                </c:pt>
                <c:pt idx="4127">
                  <c:v>3.923402299835685</c:v>
                </c:pt>
                <c:pt idx="4130">
                  <c:v>11.423445125504111</c:v>
                </c:pt>
                <c:pt idx="4133">
                  <c:v>12.324264107862241</c:v>
                </c:pt>
                <c:pt idx="4136">
                  <c:v>12.512136041628425</c:v>
                </c:pt>
                <c:pt idx="4137">
                  <c:v>3.1233506178494519</c:v>
                </c:pt>
                <c:pt idx="4138">
                  <c:v>15.869806321838736</c:v>
                </c:pt>
                <c:pt idx="4139">
                  <c:v>21.98754991470414</c:v>
                </c:pt>
                <c:pt idx="4141">
                  <c:v>17.422616593955954</c:v>
                </c:pt>
                <c:pt idx="4147">
                  <c:v>11.339043992511058</c:v>
                </c:pt>
                <c:pt idx="4151">
                  <c:v>12.21842530743989</c:v>
                </c:pt>
                <c:pt idx="4155">
                  <c:v>16.152768756139668</c:v>
                </c:pt>
                <c:pt idx="4157">
                  <c:v>16.365277457814141</c:v>
                </c:pt>
                <c:pt idx="4160">
                  <c:v>10.727374682144795</c:v>
                </c:pt>
                <c:pt idx="4161">
                  <c:v>17.863967693269291</c:v>
                </c:pt>
                <c:pt idx="4162">
                  <c:v>13.191703138711103</c:v>
                </c:pt>
                <c:pt idx="4163">
                  <c:v>21.252431471337513</c:v>
                </c:pt>
                <c:pt idx="4165">
                  <c:v>13.118028323322431</c:v>
                </c:pt>
                <c:pt idx="4166">
                  <c:v>25.777702093276417</c:v>
                </c:pt>
                <c:pt idx="4168">
                  <c:v>16.202894812251365</c:v>
                </c:pt>
                <c:pt idx="4169">
                  <c:v>18.959232806331798</c:v>
                </c:pt>
                <c:pt idx="4170">
                  <c:v>12.917974918317899</c:v>
                </c:pt>
                <c:pt idx="4175">
                  <c:v>8.6485977527277704</c:v>
                </c:pt>
                <c:pt idx="4176">
                  <c:v>12.514240132054613</c:v>
                </c:pt>
                <c:pt idx="4178">
                  <c:v>22.022889242472111</c:v>
                </c:pt>
                <c:pt idx="4180">
                  <c:v>11.356825511272659</c:v>
                </c:pt>
                <c:pt idx="4181">
                  <c:v>9.976828730323593</c:v>
                </c:pt>
                <c:pt idx="4182">
                  <c:v>19.881432113991735</c:v>
                </c:pt>
                <c:pt idx="4183">
                  <c:v>23.03068883112568</c:v>
                </c:pt>
                <c:pt idx="4184">
                  <c:v>13.444770079347377</c:v>
                </c:pt>
                <c:pt idx="4185">
                  <c:v>4.6197078525714561</c:v>
                </c:pt>
                <c:pt idx="4186">
                  <c:v>6.7153710599413481</c:v>
                </c:pt>
                <c:pt idx="4187">
                  <c:v>11.349567747612678</c:v>
                </c:pt>
                <c:pt idx="4188">
                  <c:v>12.832721546894692</c:v>
                </c:pt>
                <c:pt idx="4189">
                  <c:v>12.361290311659499</c:v>
                </c:pt>
                <c:pt idx="4196">
                  <c:v>16.959623937245265</c:v>
                </c:pt>
                <c:pt idx="4200">
                  <c:v>5.0676700481852013</c:v>
                </c:pt>
                <c:pt idx="4202">
                  <c:v>13.385005342659273</c:v>
                </c:pt>
                <c:pt idx="4203">
                  <c:v>6.5199322759521667</c:v>
                </c:pt>
                <c:pt idx="4207">
                  <c:v>9.6541365356883002</c:v>
                </c:pt>
                <c:pt idx="4209">
                  <c:v>18.518683913451074</c:v>
                </c:pt>
                <c:pt idx="4213">
                  <c:v>25.565230091150521</c:v>
                </c:pt>
                <c:pt idx="4214">
                  <c:v>12.409014919769394</c:v>
                </c:pt>
                <c:pt idx="4216">
                  <c:v>4.0020528940517703</c:v>
                </c:pt>
                <c:pt idx="4217">
                  <c:v>9.6188099755423693</c:v>
                </c:pt>
                <c:pt idx="4218">
                  <c:v>23.352241653386969</c:v>
                </c:pt>
                <c:pt idx="4220">
                  <c:v>2.8044517303007535</c:v>
                </c:pt>
                <c:pt idx="4222">
                  <c:v>3.8323657494798451</c:v>
                </c:pt>
                <c:pt idx="4223">
                  <c:v>6.304372457811561</c:v>
                </c:pt>
                <c:pt idx="4224">
                  <c:v>17.454524498518527</c:v>
                </c:pt>
                <c:pt idx="4225">
                  <c:v>0.37944095814378986</c:v>
                </c:pt>
                <c:pt idx="4226">
                  <c:v>12.882632407092853</c:v>
                </c:pt>
                <c:pt idx="4229">
                  <c:v>12.989507599577788</c:v>
                </c:pt>
                <c:pt idx="4230">
                  <c:v>9.428656640671786</c:v>
                </c:pt>
                <c:pt idx="4233">
                  <c:v>3.6595796076343485</c:v>
                </c:pt>
                <c:pt idx="4236">
                  <c:v>19.813743108021104</c:v>
                </c:pt>
                <c:pt idx="4257">
                  <c:v>4.2956015275703407</c:v>
                </c:pt>
                <c:pt idx="4258">
                  <c:v>20.521118024175824</c:v>
                </c:pt>
                <c:pt idx="4263">
                  <c:v>44.387296765315583</c:v>
                </c:pt>
                <c:pt idx="4265">
                  <c:v>12.474418915728016</c:v>
                </c:pt>
                <c:pt idx="4267">
                  <c:v>10.190223525112032</c:v>
                </c:pt>
                <c:pt idx="4269">
                  <c:v>12.069795723238112</c:v>
                </c:pt>
                <c:pt idx="4270">
                  <c:v>11.784087992006869</c:v>
                </c:pt>
                <c:pt idx="4271">
                  <c:v>13.724293845434547</c:v>
                </c:pt>
                <c:pt idx="4272">
                  <c:v>9.9273999342319836</c:v>
                </c:pt>
                <c:pt idx="4273">
                  <c:v>25.657428615700219</c:v>
                </c:pt>
                <c:pt idx="4274">
                  <c:v>16.469126034645885</c:v>
                </c:pt>
                <c:pt idx="4275">
                  <c:v>16.469230795774997</c:v>
                </c:pt>
                <c:pt idx="4277">
                  <c:v>12.529047958763917</c:v>
                </c:pt>
                <c:pt idx="4279">
                  <c:v>20.248670778676704</c:v>
                </c:pt>
                <c:pt idx="4280">
                  <c:v>3.6132871419197006</c:v>
                </c:pt>
                <c:pt idx="4281">
                  <c:v>7.9615645204462684</c:v>
                </c:pt>
                <c:pt idx="4282">
                  <c:v>16.144571624292823</c:v>
                </c:pt>
                <c:pt idx="4286">
                  <c:v>19.139351137830531</c:v>
                </c:pt>
                <c:pt idx="4289">
                  <c:v>6.4506695092291348</c:v>
                </c:pt>
                <c:pt idx="4290">
                  <c:v>4.7063137870036025</c:v>
                </c:pt>
                <c:pt idx="4292">
                  <c:v>19.197081618432719</c:v>
                </c:pt>
                <c:pt idx="4295">
                  <c:v>15.978063973951445</c:v>
                </c:pt>
                <c:pt idx="4296">
                  <c:v>12.421925671826576</c:v>
                </c:pt>
                <c:pt idx="4297">
                  <c:v>4.484039951908855</c:v>
                </c:pt>
                <c:pt idx="4298">
                  <c:v>17.750304608354011</c:v>
                </c:pt>
                <c:pt idx="4312">
                  <c:v>22.335147028236609</c:v>
                </c:pt>
                <c:pt idx="4315">
                  <c:v>7.1095840833216375</c:v>
                </c:pt>
                <c:pt idx="4316">
                  <c:v>11.006357583156534</c:v>
                </c:pt>
                <c:pt idx="4317">
                  <c:v>9.5166154162648127</c:v>
                </c:pt>
                <c:pt idx="4318">
                  <c:v>5.880142558205816</c:v>
                </c:pt>
                <c:pt idx="4320">
                  <c:v>11.338982598499362</c:v>
                </c:pt>
                <c:pt idx="4322">
                  <c:v>5.0495425352731962</c:v>
                </c:pt>
                <c:pt idx="4324">
                  <c:v>14.996339729273592</c:v>
                </c:pt>
                <c:pt idx="4328">
                  <c:v>7.1085527621599391</c:v>
                </c:pt>
                <c:pt idx="4329">
                  <c:v>9.1849518098986653</c:v>
                </c:pt>
                <c:pt idx="4330">
                  <c:v>9.7238506174336763</c:v>
                </c:pt>
                <c:pt idx="4331">
                  <c:v>12.57113624860518</c:v>
                </c:pt>
                <c:pt idx="4332">
                  <c:v>9.8607492361924223</c:v>
                </c:pt>
                <c:pt idx="4333">
                  <c:v>2.9573040787200715</c:v>
                </c:pt>
                <c:pt idx="4335">
                  <c:v>18.812581301228448</c:v>
                </c:pt>
                <c:pt idx="4336">
                  <c:v>7.5159513683057924</c:v>
                </c:pt>
                <c:pt idx="4337">
                  <c:v>31.436768056591379</c:v>
                </c:pt>
                <c:pt idx="4338">
                  <c:v>3.7663076334083048</c:v>
                </c:pt>
                <c:pt idx="4339">
                  <c:v>3.9173433906550663</c:v>
                </c:pt>
                <c:pt idx="4343">
                  <c:v>7.9770082717687236</c:v>
                </c:pt>
                <c:pt idx="4344">
                  <c:v>13.0712354079905</c:v>
                </c:pt>
                <c:pt idx="4346">
                  <c:v>24.753747125168911</c:v>
                </c:pt>
                <c:pt idx="4347">
                  <c:v>5.7864497983234537</c:v>
                </c:pt>
                <c:pt idx="4349">
                  <c:v>4.0393846411323882</c:v>
                </c:pt>
                <c:pt idx="4351">
                  <c:v>9.2599717620142865</c:v>
                </c:pt>
                <c:pt idx="4362">
                  <c:v>32.648161389432673</c:v>
                </c:pt>
                <c:pt idx="4375">
                  <c:v>8.8207235524196328</c:v>
                </c:pt>
                <c:pt idx="4378">
                  <c:v>7.3160530065337275</c:v>
                </c:pt>
                <c:pt idx="4380">
                  <c:v>4.4713484524495337</c:v>
                </c:pt>
                <c:pt idx="4381">
                  <c:v>6.0385544971414751</c:v>
                </c:pt>
                <c:pt idx="4382">
                  <c:v>5.8495482678541322</c:v>
                </c:pt>
                <c:pt idx="4389">
                  <c:v>50.858944033536972</c:v>
                </c:pt>
                <c:pt idx="4393">
                  <c:v>6.017508690275009</c:v>
                </c:pt>
                <c:pt idx="4394">
                  <c:v>39.422206794180113</c:v>
                </c:pt>
                <c:pt idx="4400">
                  <c:v>21.185193125112502</c:v>
                </c:pt>
                <c:pt idx="4401">
                  <c:v>30.208244577707294</c:v>
                </c:pt>
                <c:pt idx="4405">
                  <c:v>7.8958907373968588</c:v>
                </c:pt>
                <c:pt idx="4406">
                  <c:v>11.395511435135797</c:v>
                </c:pt>
                <c:pt idx="4409">
                  <c:v>23.935753601139297</c:v>
                </c:pt>
                <c:pt idx="4413">
                  <c:v>19.451456179323891</c:v>
                </c:pt>
                <c:pt idx="4414">
                  <c:v>25.106778207076985</c:v>
                </c:pt>
                <c:pt idx="4415">
                  <c:v>27.089046604334825</c:v>
                </c:pt>
                <c:pt idx="4417">
                  <c:v>21.199161410851325</c:v>
                </c:pt>
                <c:pt idx="4418">
                  <c:v>9.4466833121435307</c:v>
                </c:pt>
                <c:pt idx="4421">
                  <c:v>16.723927330954862</c:v>
                </c:pt>
                <c:pt idx="4422">
                  <c:v>13.893440641294863</c:v>
                </c:pt>
                <c:pt idx="4423">
                  <c:v>21.232763908946822</c:v>
                </c:pt>
                <c:pt idx="4425">
                  <c:v>13.877867300131278</c:v>
                </c:pt>
                <c:pt idx="4426">
                  <c:v>13.339554714135851</c:v>
                </c:pt>
                <c:pt idx="4428">
                  <c:v>11.404220885345897</c:v>
                </c:pt>
                <c:pt idx="4429">
                  <c:v>12.67763242882368</c:v>
                </c:pt>
                <c:pt idx="4432">
                  <c:v>13.705144168352495</c:v>
                </c:pt>
                <c:pt idx="4433">
                  <c:v>14.940380209415673</c:v>
                </c:pt>
                <c:pt idx="4434">
                  <c:v>9.2961855948904013</c:v>
                </c:pt>
                <c:pt idx="4435">
                  <c:v>25.737302945338548</c:v>
                </c:pt>
                <c:pt idx="4436">
                  <c:v>11.974424896164551</c:v>
                </c:pt>
                <c:pt idx="4443">
                  <c:v>14.502839472003167</c:v>
                </c:pt>
                <c:pt idx="4444">
                  <c:v>5.534907475793319</c:v>
                </c:pt>
                <c:pt idx="4446">
                  <c:v>20.088390579242503</c:v>
                </c:pt>
                <c:pt idx="4447">
                  <c:v>7.2160120354368305</c:v>
                </c:pt>
                <c:pt idx="4448">
                  <c:v>22.854458423531497</c:v>
                </c:pt>
                <c:pt idx="4450">
                  <c:v>4.8903727411745219</c:v>
                </c:pt>
                <c:pt idx="4452">
                  <c:v>7.8913968927006195</c:v>
                </c:pt>
                <c:pt idx="4455">
                  <c:v>10.865727170655653</c:v>
                </c:pt>
                <c:pt idx="4460">
                  <c:v>17.295858089292256</c:v>
                </c:pt>
                <c:pt idx="4466">
                  <c:v>10.72091393626325</c:v>
                </c:pt>
                <c:pt idx="4467">
                  <c:v>22.168643029032697</c:v>
                </c:pt>
                <c:pt idx="4479">
                  <c:v>18.635544249944171</c:v>
                </c:pt>
                <c:pt idx="4480">
                  <c:v>6.1170181032410778</c:v>
                </c:pt>
                <c:pt idx="4481">
                  <c:v>16.545953467796711</c:v>
                </c:pt>
                <c:pt idx="4494">
                  <c:v>10.134721271926809</c:v>
                </c:pt>
                <c:pt idx="4496">
                  <c:v>2.2037160075145974</c:v>
                </c:pt>
                <c:pt idx="4497">
                  <c:v>32.810824092449884</c:v>
                </c:pt>
                <c:pt idx="4500">
                  <c:v>9.1012067510792392</c:v>
                </c:pt>
                <c:pt idx="4504">
                  <c:v>5.8181992577437329</c:v>
                </c:pt>
                <c:pt idx="4508">
                  <c:v>28.851461618105073</c:v>
                </c:pt>
                <c:pt idx="4509">
                  <c:v>18.958788072780511</c:v>
                </c:pt>
                <c:pt idx="4510">
                  <c:v>9.6312929697399472</c:v>
                </c:pt>
                <c:pt idx="4513">
                  <c:v>12.413693207815655</c:v>
                </c:pt>
                <c:pt idx="4514">
                  <c:v>3.5743617436085464</c:v>
                </c:pt>
                <c:pt idx="4516">
                  <c:v>9.8756713899708792</c:v>
                </c:pt>
                <c:pt idx="4518">
                  <c:v>23.091885490026513</c:v>
                </c:pt>
                <c:pt idx="4523">
                  <c:v>8.973099633924928</c:v>
                </c:pt>
                <c:pt idx="4524">
                  <c:v>9.6181773757175399</c:v>
                </c:pt>
                <c:pt idx="4525">
                  <c:v>13.825286190841595</c:v>
                </c:pt>
                <c:pt idx="4526">
                  <c:v>8.8555002247092194</c:v>
                </c:pt>
                <c:pt idx="4528">
                  <c:v>9.8053118991347201</c:v>
                </c:pt>
                <c:pt idx="4530">
                  <c:v>5.1772740551410585</c:v>
                </c:pt>
                <c:pt idx="4531">
                  <c:v>10.631743189242011</c:v>
                </c:pt>
                <c:pt idx="4532">
                  <c:v>10.434243095839282</c:v>
                </c:pt>
                <c:pt idx="4534">
                  <c:v>13.42353796625928</c:v>
                </c:pt>
                <c:pt idx="4535">
                  <c:v>6.8726441067020803</c:v>
                </c:pt>
                <c:pt idx="4539">
                  <c:v>46.915221169314172</c:v>
                </c:pt>
                <c:pt idx="4541">
                  <c:v>9.5136003552866519</c:v>
                </c:pt>
                <c:pt idx="4543">
                  <c:v>32.118486226171541</c:v>
                </c:pt>
                <c:pt idx="4547">
                  <c:v>16.255822969001834</c:v>
                </c:pt>
                <c:pt idx="4548">
                  <c:v>19.768963295966575</c:v>
                </c:pt>
                <c:pt idx="4549">
                  <c:v>13.560695059634288</c:v>
                </c:pt>
                <c:pt idx="4551">
                  <c:v>12.996092297058507</c:v>
                </c:pt>
                <c:pt idx="4553">
                  <c:v>8.6648300083652146</c:v>
                </c:pt>
                <c:pt idx="4554">
                  <c:v>10.479316450075485</c:v>
                </c:pt>
                <c:pt idx="4555">
                  <c:v>15.04527082009473</c:v>
                </c:pt>
                <c:pt idx="4556">
                  <c:v>8.824067287363734</c:v>
                </c:pt>
                <c:pt idx="4557">
                  <c:v>14.370999747326637</c:v>
                </c:pt>
                <c:pt idx="4558">
                  <c:v>5.910956145761312</c:v>
                </c:pt>
                <c:pt idx="4561">
                  <c:v>8.2398029197266229</c:v>
                </c:pt>
                <c:pt idx="4564">
                  <c:v>13.508021924452704</c:v>
                </c:pt>
                <c:pt idx="4565">
                  <c:v>11.595885395535372</c:v>
                </c:pt>
                <c:pt idx="4566">
                  <c:v>15.89393358313456</c:v>
                </c:pt>
                <c:pt idx="4567">
                  <c:v>16.513852748222988</c:v>
                </c:pt>
                <c:pt idx="4569">
                  <c:v>18.994044202612098</c:v>
                </c:pt>
                <c:pt idx="4590">
                  <c:v>24.903874687852198</c:v>
                </c:pt>
                <c:pt idx="4591">
                  <c:v>25.889716552347323</c:v>
                </c:pt>
                <c:pt idx="4593">
                  <c:v>13.477145619681938</c:v>
                </c:pt>
                <c:pt idx="4600">
                  <c:v>19.046155072763561</c:v>
                </c:pt>
                <c:pt idx="4606">
                  <c:v>5.644773344449634</c:v>
                </c:pt>
                <c:pt idx="4608">
                  <c:v>19.194871671021659</c:v>
                </c:pt>
                <c:pt idx="4609">
                  <c:v>15.70788041953228</c:v>
                </c:pt>
                <c:pt idx="4611">
                  <c:v>14.640623862212349</c:v>
                </c:pt>
                <c:pt idx="4612">
                  <c:v>14.222355587950219</c:v>
                </c:pt>
                <c:pt idx="4614">
                  <c:v>12.503760482027468</c:v>
                </c:pt>
                <c:pt idx="4616">
                  <c:v>2.6601526960784176</c:v>
                </c:pt>
                <c:pt idx="4617">
                  <c:v>12.189513882627793</c:v>
                </c:pt>
                <c:pt idx="4618">
                  <c:v>3.7114065907161646</c:v>
                </c:pt>
                <c:pt idx="4619">
                  <c:v>12.539275527445911</c:v>
                </c:pt>
                <c:pt idx="4620">
                  <c:v>6.2653651910010657</c:v>
                </c:pt>
                <c:pt idx="4626">
                  <c:v>14.616997388080266</c:v>
                </c:pt>
                <c:pt idx="4627">
                  <c:v>18.858556656448897</c:v>
                </c:pt>
                <c:pt idx="4631">
                  <c:v>15.152578808468306</c:v>
                </c:pt>
                <c:pt idx="4636">
                  <c:v>4.7157054364853295</c:v>
                </c:pt>
                <c:pt idx="4642">
                  <c:v>8.102916193559345</c:v>
                </c:pt>
                <c:pt idx="4643">
                  <c:v>23.441698965193822</c:v>
                </c:pt>
                <c:pt idx="4647">
                  <c:v>33.951069068831472</c:v>
                </c:pt>
                <c:pt idx="4653">
                  <c:v>6.1415143957690042</c:v>
                </c:pt>
                <c:pt idx="4654">
                  <c:v>21.798762658436914</c:v>
                </c:pt>
                <c:pt idx="4655">
                  <c:v>7.6168242269317927</c:v>
                </c:pt>
                <c:pt idx="4656">
                  <c:v>9.378899772225104</c:v>
                </c:pt>
                <c:pt idx="4657">
                  <c:v>20.479071953577549</c:v>
                </c:pt>
                <c:pt idx="4658">
                  <c:v>9.354344321457436</c:v>
                </c:pt>
                <c:pt idx="4661">
                  <c:v>17.491988234262788</c:v>
                </c:pt>
                <c:pt idx="4662">
                  <c:v>27.113540993278697</c:v>
                </c:pt>
                <c:pt idx="4663">
                  <c:v>16.498993664583487</c:v>
                </c:pt>
                <c:pt idx="4665">
                  <c:v>35.235556170590286</c:v>
                </c:pt>
                <c:pt idx="4668">
                  <c:v>11.527670896419394</c:v>
                </c:pt>
                <c:pt idx="4670">
                  <c:v>9.9109048928865775</c:v>
                </c:pt>
                <c:pt idx="4671">
                  <c:v>14.68889987693184</c:v>
                </c:pt>
                <c:pt idx="4672">
                  <c:v>7.5168021247118357</c:v>
                </c:pt>
                <c:pt idx="4679">
                  <c:v>22.913744079360093</c:v>
                </c:pt>
                <c:pt idx="4680">
                  <c:v>15.89619413190575</c:v>
                </c:pt>
                <c:pt idx="4683">
                  <c:v>18.137827114562953</c:v>
                </c:pt>
                <c:pt idx="4684">
                  <c:v>10.709083388197721</c:v>
                </c:pt>
                <c:pt idx="4687">
                  <c:v>11.230404827831668</c:v>
                </c:pt>
                <c:pt idx="4689">
                  <c:v>13.384032454938065</c:v>
                </c:pt>
                <c:pt idx="4690">
                  <c:v>16.550125137556211</c:v>
                </c:pt>
                <c:pt idx="4692">
                  <c:v>4.9524656699872152</c:v>
                </c:pt>
                <c:pt idx="4693">
                  <c:v>8.2896169686936521</c:v>
                </c:pt>
                <c:pt idx="4694">
                  <c:v>16.381145386103732</c:v>
                </c:pt>
                <c:pt idx="4695">
                  <c:v>17.785423075258155</c:v>
                </c:pt>
                <c:pt idx="4697">
                  <c:v>17.731076836352905</c:v>
                </c:pt>
                <c:pt idx="4698">
                  <c:v>14.337926810574997</c:v>
                </c:pt>
                <c:pt idx="4701">
                  <c:v>41.277540274609834</c:v>
                </c:pt>
                <c:pt idx="4703">
                  <c:v>1.7307626324835137</c:v>
                </c:pt>
                <c:pt idx="4704">
                  <c:v>6.2257021656619154</c:v>
                </c:pt>
                <c:pt idx="4705">
                  <c:v>3.3395233842133512</c:v>
                </c:pt>
                <c:pt idx="4706">
                  <c:v>4.908096156422288</c:v>
                </c:pt>
                <c:pt idx="4707">
                  <c:v>4.0671340435541232</c:v>
                </c:pt>
                <c:pt idx="4711">
                  <c:v>19.091721688978396</c:v>
                </c:pt>
                <c:pt idx="4712">
                  <c:v>22.40981149347774</c:v>
                </c:pt>
                <c:pt idx="4713">
                  <c:v>3.2165354959800996</c:v>
                </c:pt>
                <c:pt idx="4714">
                  <c:v>7.3626135195902043</c:v>
                </c:pt>
                <c:pt idx="4715">
                  <c:v>15.997174017507525</c:v>
                </c:pt>
                <c:pt idx="4716">
                  <c:v>5.7852479628422735</c:v>
                </c:pt>
                <c:pt idx="4717">
                  <c:v>11.745374755649914</c:v>
                </c:pt>
                <c:pt idx="4718">
                  <c:v>10.465237046398224</c:v>
                </c:pt>
                <c:pt idx="4719">
                  <c:v>4.9370772799107527</c:v>
                </c:pt>
                <c:pt idx="4720">
                  <c:v>4.7717680887871845</c:v>
                </c:pt>
                <c:pt idx="4722">
                  <c:v>14.393833932107258</c:v>
                </c:pt>
                <c:pt idx="4723">
                  <c:v>15.271855633822979</c:v>
                </c:pt>
                <c:pt idx="4724">
                  <c:v>9.1446703796194928</c:v>
                </c:pt>
                <c:pt idx="4725">
                  <c:v>6.5226113363737461</c:v>
                </c:pt>
                <c:pt idx="4727">
                  <c:v>57.027523681825841</c:v>
                </c:pt>
                <c:pt idx="4728">
                  <c:v>8.158150203236314</c:v>
                </c:pt>
                <c:pt idx="4730">
                  <c:v>30.739765822130327</c:v>
                </c:pt>
                <c:pt idx="4731">
                  <c:v>10.93194118149227</c:v>
                </c:pt>
                <c:pt idx="4732">
                  <c:v>3.5424064650003704</c:v>
                </c:pt>
                <c:pt idx="4733">
                  <c:v>6.8403074426290278</c:v>
                </c:pt>
                <c:pt idx="4737">
                  <c:v>17.370684112218708</c:v>
                </c:pt>
                <c:pt idx="4739">
                  <c:v>11.235323619244769</c:v>
                </c:pt>
                <c:pt idx="4740">
                  <c:v>13.306145569570083</c:v>
                </c:pt>
                <c:pt idx="4742">
                  <c:v>5.0041412502446887</c:v>
                </c:pt>
                <c:pt idx="4745">
                  <c:v>13.229011717545742</c:v>
                </c:pt>
                <c:pt idx="4746">
                  <c:v>23.808786951831294</c:v>
                </c:pt>
                <c:pt idx="4748">
                  <c:v>14.895949971625914</c:v>
                </c:pt>
                <c:pt idx="4749">
                  <c:v>23.700684596065297</c:v>
                </c:pt>
                <c:pt idx="4750">
                  <c:v>6.7253409233070727</c:v>
                </c:pt>
                <c:pt idx="4751">
                  <c:v>10.970838522027099</c:v>
                </c:pt>
                <c:pt idx="4752">
                  <c:v>28.694955492856781</c:v>
                </c:pt>
                <c:pt idx="4753">
                  <c:v>11.372021983515465</c:v>
                </c:pt>
                <c:pt idx="4754">
                  <c:v>10.763796780920675</c:v>
                </c:pt>
                <c:pt idx="4760">
                  <c:v>18.494830475145267</c:v>
                </c:pt>
                <c:pt idx="4762">
                  <c:v>3.1559501575357918</c:v>
                </c:pt>
                <c:pt idx="4764">
                  <c:v>8.9279699279222218</c:v>
                </c:pt>
                <c:pt idx="4765">
                  <c:v>12.96098393821018</c:v>
                </c:pt>
                <c:pt idx="4768">
                  <c:v>11.090236978264606</c:v>
                </c:pt>
                <c:pt idx="4795">
                  <c:v>14.579816132825465</c:v>
                </c:pt>
                <c:pt idx="4796">
                  <c:v>17.103671683008226</c:v>
                </c:pt>
                <c:pt idx="4797">
                  <c:v>31.906149023877422</c:v>
                </c:pt>
                <c:pt idx="4798">
                  <c:v>1.9199057500364005</c:v>
                </c:pt>
                <c:pt idx="4802">
                  <c:v>5.3952361332063647</c:v>
                </c:pt>
                <c:pt idx="4803">
                  <c:v>5.8547518794958924</c:v>
                </c:pt>
                <c:pt idx="4804">
                  <c:v>10.722630255656028</c:v>
                </c:pt>
                <c:pt idx="4805">
                  <c:v>30.764918002507024</c:v>
                </c:pt>
                <c:pt idx="4810">
                  <c:v>2.1635818492512753</c:v>
                </c:pt>
                <c:pt idx="4811">
                  <c:v>6.9338733447297534</c:v>
                </c:pt>
                <c:pt idx="4812">
                  <c:v>13.928685379398271</c:v>
                </c:pt>
                <c:pt idx="4813">
                  <c:v>14.068073654466437</c:v>
                </c:pt>
                <c:pt idx="4814">
                  <c:v>14.134002331829739</c:v>
                </c:pt>
                <c:pt idx="4815">
                  <c:v>13.860265343392703</c:v>
                </c:pt>
                <c:pt idx="4816">
                  <c:v>28.820413644232488</c:v>
                </c:pt>
                <c:pt idx="4817">
                  <c:v>21.20796317380935</c:v>
                </c:pt>
                <c:pt idx="4820">
                  <c:v>12.468259505004276</c:v>
                </c:pt>
                <c:pt idx="4821">
                  <c:v>6.9285867521822171</c:v>
                </c:pt>
                <c:pt idx="4826">
                  <c:v>13.797906620570025</c:v>
                </c:pt>
                <c:pt idx="4827">
                  <c:v>6.3003102404610445</c:v>
                </c:pt>
                <c:pt idx="4831">
                  <c:v>10.815028937461994</c:v>
                </c:pt>
                <c:pt idx="4832">
                  <c:v>9.9903850628036643</c:v>
                </c:pt>
                <c:pt idx="4833">
                  <c:v>29.991490349968387</c:v>
                </c:pt>
                <c:pt idx="4837">
                  <c:v>21.366055378734679</c:v>
                </c:pt>
                <c:pt idx="4839">
                  <c:v>5.8966575786950637</c:v>
                </c:pt>
                <c:pt idx="4841">
                  <c:v>7.4808713396818858</c:v>
                </c:pt>
                <c:pt idx="4842">
                  <c:v>16.226654032001917</c:v>
                </c:pt>
                <c:pt idx="4844">
                  <c:v>4.5909719339083601</c:v>
                </c:pt>
                <c:pt idx="4846">
                  <c:v>24.176272644876487</c:v>
                </c:pt>
                <c:pt idx="4848">
                  <c:v>6.9067412101915222</c:v>
                </c:pt>
                <c:pt idx="4849">
                  <c:v>16.63776018890594</c:v>
                </c:pt>
                <c:pt idx="4863">
                  <c:v>6.6679059282043918</c:v>
                </c:pt>
                <c:pt idx="4869">
                  <c:v>28.165564039501028</c:v>
                </c:pt>
                <c:pt idx="4871">
                  <c:v>40.746376483792346</c:v>
                </c:pt>
                <c:pt idx="4873">
                  <c:v>24.797292923850524</c:v>
                </c:pt>
                <c:pt idx="4884">
                  <c:v>12.053335025382911</c:v>
                </c:pt>
                <c:pt idx="4886">
                  <c:v>14.521304364570389</c:v>
                </c:pt>
                <c:pt idx="4888">
                  <c:v>13.643436280394535</c:v>
                </c:pt>
                <c:pt idx="4892">
                  <c:v>6.2813234740746644</c:v>
                </c:pt>
                <c:pt idx="4899">
                  <c:v>11.896708601627697</c:v>
                </c:pt>
                <c:pt idx="4903">
                  <c:v>25.469303582554197</c:v>
                </c:pt>
                <c:pt idx="4904">
                  <c:v>13.207793258028728</c:v>
                </c:pt>
                <c:pt idx="4909">
                  <c:v>15.239297236093286</c:v>
                </c:pt>
                <c:pt idx="4911">
                  <c:v>1.9678305623400301</c:v>
                </c:pt>
                <c:pt idx="4912">
                  <c:v>15.97068064490011</c:v>
                </c:pt>
                <c:pt idx="4913">
                  <c:v>8.623302629967144</c:v>
                </c:pt>
                <c:pt idx="4914">
                  <c:v>2.6521674597999931</c:v>
                </c:pt>
                <c:pt idx="4923">
                  <c:v>9.733041883994451</c:v>
                </c:pt>
                <c:pt idx="4925">
                  <c:v>10.434709128946732</c:v>
                </c:pt>
                <c:pt idx="4929">
                  <c:v>25.712498345298073</c:v>
                </c:pt>
                <c:pt idx="4932">
                  <c:v>13.253916905076672</c:v>
                </c:pt>
                <c:pt idx="4936">
                  <c:v>23.492854178053051</c:v>
                </c:pt>
                <c:pt idx="4938">
                  <c:v>15.014024496271695</c:v>
                </c:pt>
                <c:pt idx="4939">
                  <c:v>4.090619713791483</c:v>
                </c:pt>
                <c:pt idx="4944">
                  <c:v>14.644308471608142</c:v>
                </c:pt>
                <c:pt idx="4946">
                  <c:v>19.957426902565338</c:v>
                </c:pt>
                <c:pt idx="4955">
                  <c:v>18.318055510581306</c:v>
                </c:pt>
                <c:pt idx="4963">
                  <c:v>15.675650324967497</c:v>
                </c:pt>
                <c:pt idx="4964">
                  <c:v>12.728116382967256</c:v>
                </c:pt>
                <c:pt idx="4967">
                  <c:v>9.3387540212822717</c:v>
                </c:pt>
                <c:pt idx="4968">
                  <c:v>11.196679230691615</c:v>
                </c:pt>
                <c:pt idx="4970">
                  <c:v>4.8164573434849896</c:v>
                </c:pt>
                <c:pt idx="4971">
                  <c:v>29.228927172845665</c:v>
                </c:pt>
                <c:pt idx="4977">
                  <c:v>10.772222684359427</c:v>
                </c:pt>
                <c:pt idx="4979">
                  <c:v>9.9298605568972267</c:v>
                </c:pt>
                <c:pt idx="4980">
                  <c:v>9.3608325259378606</c:v>
                </c:pt>
                <c:pt idx="4981">
                  <c:v>13.055004433256146</c:v>
                </c:pt>
                <c:pt idx="4982">
                  <c:v>27.185950321577252</c:v>
                </c:pt>
                <c:pt idx="4984">
                  <c:v>9.3641284526159971</c:v>
                </c:pt>
                <c:pt idx="4986">
                  <c:v>17.417505067495792</c:v>
                </c:pt>
                <c:pt idx="4992">
                  <c:v>18.512483173767546</c:v>
                </c:pt>
                <c:pt idx="4998">
                  <c:v>29.801408159519223</c:v>
                </c:pt>
                <c:pt idx="5000">
                  <c:v>24.761773830958951</c:v>
                </c:pt>
                <c:pt idx="5002">
                  <c:v>18.611470277260828</c:v>
                </c:pt>
                <c:pt idx="5005">
                  <c:v>6.2060463958895422</c:v>
                </c:pt>
                <c:pt idx="5007">
                  <c:v>6.5435004927073477</c:v>
                </c:pt>
                <c:pt idx="5008">
                  <c:v>2.3421669072749665</c:v>
                </c:pt>
                <c:pt idx="5009">
                  <c:v>20.305332467006654</c:v>
                </c:pt>
                <c:pt idx="5011">
                  <c:v>7.231063794778307</c:v>
                </c:pt>
                <c:pt idx="5012">
                  <c:v>11.398022159485855</c:v>
                </c:pt>
                <c:pt idx="5026">
                  <c:v>32.537740486864713</c:v>
                </c:pt>
                <c:pt idx="5027">
                  <c:v>36.019040718722422</c:v>
                </c:pt>
                <c:pt idx="5029">
                  <c:v>16.153453381480841</c:v>
                </c:pt>
                <c:pt idx="5030">
                  <c:v>20.487039807601708</c:v>
                </c:pt>
                <c:pt idx="5031">
                  <c:v>2.9665045787480286</c:v>
                </c:pt>
                <c:pt idx="5033">
                  <c:v>8.7401954872018397</c:v>
                </c:pt>
                <c:pt idx="5035">
                  <c:v>20.927045385978268</c:v>
                </c:pt>
                <c:pt idx="5036">
                  <c:v>10.170881768958123</c:v>
                </c:pt>
                <c:pt idx="5037">
                  <c:v>9.2138472859644054</c:v>
                </c:pt>
                <c:pt idx="5039">
                  <c:v>17.104977810005042</c:v>
                </c:pt>
                <c:pt idx="5040">
                  <c:v>42.775823458120122</c:v>
                </c:pt>
                <c:pt idx="5042">
                  <c:v>25.413244287156871</c:v>
                </c:pt>
                <c:pt idx="5043">
                  <c:v>2.4546877550880128</c:v>
                </c:pt>
                <c:pt idx="5049">
                  <c:v>55.050637304377702</c:v>
                </c:pt>
                <c:pt idx="5051">
                  <c:v>13.260866378024216</c:v>
                </c:pt>
                <c:pt idx="5056">
                  <c:v>11.101428268507616</c:v>
                </c:pt>
                <c:pt idx="5058">
                  <c:v>18.015444980470946</c:v>
                </c:pt>
                <c:pt idx="5060">
                  <c:v>2.798728503701958</c:v>
                </c:pt>
                <c:pt idx="5061">
                  <c:v>3.6268159513816061</c:v>
                </c:pt>
                <c:pt idx="5065">
                  <c:v>49.884508346014876</c:v>
                </c:pt>
                <c:pt idx="5069">
                  <c:v>65.357829959490402</c:v>
                </c:pt>
                <c:pt idx="5073">
                  <c:v>50.826555522303622</c:v>
                </c:pt>
                <c:pt idx="5076">
                  <c:v>13.853047611574333</c:v>
                </c:pt>
                <c:pt idx="5080">
                  <c:v>17.438994536991835</c:v>
                </c:pt>
                <c:pt idx="5081">
                  <c:v>21.148522260880124</c:v>
                </c:pt>
                <c:pt idx="5083">
                  <c:v>13.567245489342215</c:v>
                </c:pt>
                <c:pt idx="5084">
                  <c:v>30.68267048217065</c:v>
                </c:pt>
                <c:pt idx="5089">
                  <c:v>11.51867856321611</c:v>
                </c:pt>
                <c:pt idx="5092">
                  <c:v>11.09431400708621</c:v>
                </c:pt>
                <c:pt idx="5094">
                  <c:v>10.729049852678306</c:v>
                </c:pt>
                <c:pt idx="5095">
                  <c:v>20.719688261620604</c:v>
                </c:pt>
                <c:pt idx="5097">
                  <c:v>10.158001664205253</c:v>
                </c:pt>
                <c:pt idx="5099">
                  <c:v>22.357248649136466</c:v>
                </c:pt>
                <c:pt idx="5100">
                  <c:v>11.328749988107365</c:v>
                </c:pt>
                <c:pt idx="5103">
                  <c:v>17.924374995424841</c:v>
                </c:pt>
                <c:pt idx="5104">
                  <c:v>13.536874661938034</c:v>
                </c:pt>
                <c:pt idx="5105">
                  <c:v>19.09018443206255</c:v>
                </c:pt>
                <c:pt idx="5106">
                  <c:v>15.318921097978883</c:v>
                </c:pt>
                <c:pt idx="5109">
                  <c:v>25.142908833879581</c:v>
                </c:pt>
                <c:pt idx="5123">
                  <c:v>9.625522850203664</c:v>
                </c:pt>
                <c:pt idx="5129">
                  <c:v>23.543105358034083</c:v>
                </c:pt>
                <c:pt idx="5138">
                  <c:v>9.4335304949142298</c:v>
                </c:pt>
                <c:pt idx="5142">
                  <c:v>42.190008507669368</c:v>
                </c:pt>
                <c:pt idx="5146">
                  <c:v>50.080674996288131</c:v>
                </c:pt>
                <c:pt idx="5151">
                  <c:v>44.655138312016483</c:v>
                </c:pt>
                <c:pt idx="5156">
                  <c:v>18.944536890248326</c:v>
                </c:pt>
                <c:pt idx="5160">
                  <c:v>19.324888633994945</c:v>
                </c:pt>
                <c:pt idx="5167">
                  <c:v>13.18356751379938</c:v>
                </c:pt>
                <c:pt idx="5170">
                  <c:v>10.931764444755467</c:v>
                </c:pt>
                <c:pt idx="5171">
                  <c:v>8.0797289641084014</c:v>
                </c:pt>
                <c:pt idx="5172">
                  <c:v>11.26559370597009</c:v>
                </c:pt>
                <c:pt idx="5174">
                  <c:v>20.284689308373537</c:v>
                </c:pt>
                <c:pt idx="5181">
                  <c:v>10.933306653894853</c:v>
                </c:pt>
                <c:pt idx="5182">
                  <c:v>10.695219446552855</c:v>
                </c:pt>
                <c:pt idx="5184">
                  <c:v>7.7796153167005473</c:v>
                </c:pt>
                <c:pt idx="5188">
                  <c:v>13.02565870176432</c:v>
                </c:pt>
                <c:pt idx="5190">
                  <c:v>11.642968462450302</c:v>
                </c:pt>
                <c:pt idx="5205">
                  <c:v>10.186315955163924</c:v>
                </c:pt>
                <c:pt idx="5208">
                  <c:v>32.443081588609409</c:v>
                </c:pt>
                <c:pt idx="5209">
                  <c:v>1.9385810732727498</c:v>
                </c:pt>
                <c:pt idx="5210">
                  <c:v>2.0911038670408324</c:v>
                </c:pt>
                <c:pt idx="5211">
                  <c:v>32.387055792321192</c:v>
                </c:pt>
                <c:pt idx="5218">
                  <c:v>26.272281263434326</c:v>
                </c:pt>
                <c:pt idx="5223">
                  <c:v>13.691227582948349</c:v>
                </c:pt>
                <c:pt idx="5227">
                  <c:v>6.7336077549617031</c:v>
                </c:pt>
                <c:pt idx="5229">
                  <c:v>22.481816013128871</c:v>
                </c:pt>
                <c:pt idx="5230">
                  <c:v>9.2465127146873165</c:v>
                </c:pt>
                <c:pt idx="5234">
                  <c:v>18.782182608670382</c:v>
                </c:pt>
                <c:pt idx="5241">
                  <c:v>60.012484852338723</c:v>
                </c:pt>
                <c:pt idx="5242">
                  <c:v>0.10437490983168955</c:v>
                </c:pt>
                <c:pt idx="5245">
                  <c:v>23.203696757074219</c:v>
                </c:pt>
                <c:pt idx="5250">
                  <c:v>2.0853500405784686</c:v>
                </c:pt>
                <c:pt idx="5254">
                  <c:v>20.209069260818172</c:v>
                </c:pt>
                <c:pt idx="5255">
                  <c:v>13.414295642426751</c:v>
                </c:pt>
                <c:pt idx="5256">
                  <c:v>9.9862741719391703</c:v>
                </c:pt>
                <c:pt idx="5257">
                  <c:v>6.3341363478535984</c:v>
                </c:pt>
                <c:pt idx="5258">
                  <c:v>7.7525289764932355</c:v>
                </c:pt>
                <c:pt idx="5259">
                  <c:v>8.2616277748837472</c:v>
                </c:pt>
                <c:pt idx="5260">
                  <c:v>21.737643082967047</c:v>
                </c:pt>
                <c:pt idx="5261">
                  <c:v>4.4495142957020377</c:v>
                </c:pt>
                <c:pt idx="5262">
                  <c:v>6.6475068935781616</c:v>
                </c:pt>
                <c:pt idx="5263">
                  <c:v>9.5980037631104302</c:v>
                </c:pt>
                <c:pt idx="5264">
                  <c:v>4.7198488492562563</c:v>
                </c:pt>
                <c:pt idx="5265">
                  <c:v>20.565496670860163</c:v>
                </c:pt>
                <c:pt idx="5268">
                  <c:v>3.2892244041140648</c:v>
                </c:pt>
                <c:pt idx="5270">
                  <c:v>6.2768121339052438</c:v>
                </c:pt>
                <c:pt idx="5271">
                  <c:v>5.5671321332601815</c:v>
                </c:pt>
                <c:pt idx="5272">
                  <c:v>14.619932686708378</c:v>
                </c:pt>
                <c:pt idx="5273">
                  <c:v>13.768924149791969</c:v>
                </c:pt>
                <c:pt idx="5275">
                  <c:v>11.362966195678405</c:v>
                </c:pt>
                <c:pt idx="5276">
                  <c:v>14.005893903362626</c:v>
                </c:pt>
                <c:pt idx="5278">
                  <c:v>7.8026175064731573</c:v>
                </c:pt>
                <c:pt idx="5281">
                  <c:v>3.3666968497332048</c:v>
                </c:pt>
                <c:pt idx="5282">
                  <c:v>20.754112294880571</c:v>
                </c:pt>
                <c:pt idx="5284">
                  <c:v>20.964032908169116</c:v>
                </c:pt>
                <c:pt idx="5287">
                  <c:v>16.263501975253632</c:v>
                </c:pt>
                <c:pt idx="5288">
                  <c:v>3.9343311015114937</c:v>
                </c:pt>
                <c:pt idx="5289">
                  <c:v>4.822463798172544</c:v>
                </c:pt>
                <c:pt idx="5293">
                  <c:v>44.116390396208388</c:v>
                </c:pt>
                <c:pt idx="5300">
                  <c:v>2.4487111524625886</c:v>
                </c:pt>
                <c:pt idx="5305">
                  <c:v>5.2847878060022193</c:v>
                </c:pt>
                <c:pt idx="5323">
                  <c:v>3.2771940959860961</c:v>
                </c:pt>
                <c:pt idx="5325">
                  <c:v>5.8961571761342988</c:v>
                </c:pt>
                <c:pt idx="5327">
                  <c:v>23.726471640597239</c:v>
                </c:pt>
                <c:pt idx="5328">
                  <c:v>26.55047159034023</c:v>
                </c:pt>
                <c:pt idx="5330">
                  <c:v>8.1555385105856004</c:v>
                </c:pt>
                <c:pt idx="5332">
                  <c:v>2.502970715484373</c:v>
                </c:pt>
                <c:pt idx="5333">
                  <c:v>20.061066782794121</c:v>
                </c:pt>
                <c:pt idx="5334">
                  <c:v>23.51905621753145</c:v>
                </c:pt>
                <c:pt idx="5337">
                  <c:v>18.575000042695418</c:v>
                </c:pt>
                <c:pt idx="5338">
                  <c:v>12.978672328893914</c:v>
                </c:pt>
                <c:pt idx="5339">
                  <c:v>16.105922197638705</c:v>
                </c:pt>
                <c:pt idx="5348">
                  <c:v>12.913420219760132</c:v>
                </c:pt>
                <c:pt idx="5354">
                  <c:v>22.598408169913654</c:v>
                </c:pt>
                <c:pt idx="5355">
                  <c:v>17.264998084163064</c:v>
                </c:pt>
                <c:pt idx="5360">
                  <c:v>12.939501570909526</c:v>
                </c:pt>
                <c:pt idx="5362">
                  <c:v>33.723254529671117</c:v>
                </c:pt>
                <c:pt idx="5364">
                  <c:v>2.3229356767110332</c:v>
                </c:pt>
                <c:pt idx="5365">
                  <c:v>41.612107709111271</c:v>
                </c:pt>
                <c:pt idx="5379">
                  <c:v>4.3022994441388178</c:v>
                </c:pt>
                <c:pt idx="5387">
                  <c:v>17.158697878542295</c:v>
                </c:pt>
                <c:pt idx="5389">
                  <c:v>12.656536897979583</c:v>
                </c:pt>
                <c:pt idx="5390">
                  <c:v>10.35744653517224</c:v>
                </c:pt>
                <c:pt idx="5391">
                  <c:v>10.161782611726542</c:v>
                </c:pt>
                <c:pt idx="5392">
                  <c:v>9.7213713116513532</c:v>
                </c:pt>
                <c:pt idx="5394">
                  <c:v>4.8100083473589148</c:v>
                </c:pt>
                <c:pt idx="5395">
                  <c:v>5.0273865394293562</c:v>
                </c:pt>
                <c:pt idx="5397">
                  <c:v>5.1442270272356154</c:v>
                </c:pt>
                <c:pt idx="5398">
                  <c:v>17.76087302287425</c:v>
                </c:pt>
                <c:pt idx="5399">
                  <c:v>13.710445034306115</c:v>
                </c:pt>
                <c:pt idx="5401">
                  <c:v>7.6131877496420461</c:v>
                </c:pt>
                <c:pt idx="5402">
                  <c:v>7.3100476391852771</c:v>
                </c:pt>
                <c:pt idx="5403">
                  <c:v>5.6897947381244451</c:v>
                </c:pt>
                <c:pt idx="5404">
                  <c:v>9.8071139043842663</c:v>
                </c:pt>
                <c:pt idx="5405">
                  <c:v>10.135559538600484</c:v>
                </c:pt>
                <c:pt idx="5406">
                  <c:v>2.4921217498706318</c:v>
                </c:pt>
                <c:pt idx="5408">
                  <c:v>1.0004030803362498</c:v>
                </c:pt>
                <c:pt idx="5413">
                  <c:v>16.475347081137063</c:v>
                </c:pt>
                <c:pt idx="5414">
                  <c:v>8.6721531075057374</c:v>
                </c:pt>
                <c:pt idx="5415">
                  <c:v>10.435842281674132</c:v>
                </c:pt>
                <c:pt idx="5418">
                  <c:v>23.17295378268415</c:v>
                </c:pt>
                <c:pt idx="5419">
                  <c:v>23.155214994445259</c:v>
                </c:pt>
                <c:pt idx="5421">
                  <c:v>25.456629977612238</c:v>
                </c:pt>
                <c:pt idx="5424">
                  <c:v>1.9163648577009886</c:v>
                </c:pt>
                <c:pt idx="5425">
                  <c:v>14.402284625369891</c:v>
                </c:pt>
                <c:pt idx="5428">
                  <c:v>2.9414257267000026</c:v>
                </c:pt>
                <c:pt idx="5435">
                  <c:v>22.421858527654727</c:v>
                </c:pt>
                <c:pt idx="5436">
                  <c:v>14.686514564677566</c:v>
                </c:pt>
                <c:pt idx="5443">
                  <c:v>21.052720457031391</c:v>
                </c:pt>
                <c:pt idx="5446">
                  <c:v>29.367329835659937</c:v>
                </c:pt>
                <c:pt idx="5461">
                  <c:v>10.653322890995272</c:v>
                </c:pt>
                <c:pt idx="5466">
                  <c:v>5.2693845703793079</c:v>
                </c:pt>
                <c:pt idx="5467">
                  <c:v>13.715769741158748</c:v>
                </c:pt>
                <c:pt idx="5468">
                  <c:v>9.8727682088937385</c:v>
                </c:pt>
                <c:pt idx="5470">
                  <c:v>16.583470663504109</c:v>
                </c:pt>
                <c:pt idx="5473">
                  <c:v>8.5077588839333274</c:v>
                </c:pt>
                <c:pt idx="5474">
                  <c:v>12.659403790973824</c:v>
                </c:pt>
                <c:pt idx="5475">
                  <c:v>14.022268859113002</c:v>
                </c:pt>
                <c:pt idx="5477">
                  <c:v>15.081042661258357</c:v>
                </c:pt>
                <c:pt idx="5478">
                  <c:v>8.353824002020378</c:v>
                </c:pt>
                <c:pt idx="5479">
                  <c:v>8.2080357285982348</c:v>
                </c:pt>
                <c:pt idx="5481">
                  <c:v>2.7535011723616845</c:v>
                </c:pt>
                <c:pt idx="5482">
                  <c:v>11.494910772576576</c:v>
                </c:pt>
                <c:pt idx="5483">
                  <c:v>9.2792290253517056</c:v>
                </c:pt>
                <c:pt idx="5484">
                  <c:v>19.887427934987123</c:v>
                </c:pt>
                <c:pt idx="5485">
                  <c:v>5.5088046189041426</c:v>
                </c:pt>
                <c:pt idx="5487">
                  <c:v>11.450444253437965</c:v>
                </c:pt>
                <c:pt idx="5491">
                  <c:v>10.914058240980957</c:v>
                </c:pt>
                <c:pt idx="5492">
                  <c:v>25.744838524127879</c:v>
                </c:pt>
                <c:pt idx="5494">
                  <c:v>22.437758449624944</c:v>
                </c:pt>
                <c:pt idx="5495">
                  <c:v>11.95445112487011</c:v>
                </c:pt>
                <c:pt idx="5496">
                  <c:v>1.5123716903351632</c:v>
                </c:pt>
                <c:pt idx="5499">
                  <c:v>14.892712705951649</c:v>
                </c:pt>
                <c:pt idx="5500">
                  <c:v>30.402127243826044</c:v>
                </c:pt>
                <c:pt idx="5501">
                  <c:v>3.6586359835706426</c:v>
                </c:pt>
                <c:pt idx="5503">
                  <c:v>22.011701792763525</c:v>
                </c:pt>
                <c:pt idx="5504">
                  <c:v>6.2874078240261992</c:v>
                </c:pt>
                <c:pt idx="5505">
                  <c:v>21.01344755436763</c:v>
                </c:pt>
                <c:pt idx="5507">
                  <c:v>5.630091436969006</c:v>
                </c:pt>
                <c:pt idx="5508">
                  <c:v>18.013283882944322</c:v>
                </c:pt>
                <c:pt idx="5510">
                  <c:v>14.43603673339533</c:v>
                </c:pt>
                <c:pt idx="5511">
                  <c:v>27.555830483453658</c:v>
                </c:pt>
                <c:pt idx="5512">
                  <c:v>8.8860208962551859</c:v>
                </c:pt>
                <c:pt idx="5513">
                  <c:v>17.998525413481499</c:v>
                </c:pt>
                <c:pt idx="5515">
                  <c:v>14.607664343250409</c:v>
                </c:pt>
                <c:pt idx="5516">
                  <c:v>3.506793124504954</c:v>
                </c:pt>
                <c:pt idx="5517">
                  <c:v>6.7441751986816802</c:v>
                </c:pt>
                <c:pt idx="5519">
                  <c:v>8.8830409083203232</c:v>
                </c:pt>
                <c:pt idx="5520">
                  <c:v>10.41853001207612</c:v>
                </c:pt>
                <c:pt idx="5524">
                  <c:v>1.1359337278246158</c:v>
                </c:pt>
                <c:pt idx="5525">
                  <c:v>11.931914546707045</c:v>
                </c:pt>
                <c:pt idx="5527">
                  <c:v>12.334032011302968</c:v>
                </c:pt>
                <c:pt idx="5528">
                  <c:v>4.7557011484843636</c:v>
                </c:pt>
                <c:pt idx="5531">
                  <c:v>26.892084995452858</c:v>
                </c:pt>
                <c:pt idx="5532">
                  <c:v>12.59865093192769</c:v>
                </c:pt>
                <c:pt idx="5534">
                  <c:v>5.1707091062869592</c:v>
                </c:pt>
                <c:pt idx="5535">
                  <c:v>6.6654240236057118</c:v>
                </c:pt>
                <c:pt idx="5536">
                  <c:v>23.120235215965685</c:v>
                </c:pt>
                <c:pt idx="5538">
                  <c:v>12.862345400738731</c:v>
                </c:pt>
                <c:pt idx="5539">
                  <c:v>12.184318465077858</c:v>
                </c:pt>
                <c:pt idx="5540">
                  <c:v>17.953461559914054</c:v>
                </c:pt>
                <c:pt idx="5541">
                  <c:v>2.3613306083147636</c:v>
                </c:pt>
                <c:pt idx="5542">
                  <c:v>12.74276191695135</c:v>
                </c:pt>
                <c:pt idx="5543">
                  <c:v>8.6022987691107033</c:v>
                </c:pt>
                <c:pt idx="5544">
                  <c:v>14.050728031461466</c:v>
                </c:pt>
                <c:pt idx="5546">
                  <c:v>15.304349722864805</c:v>
                </c:pt>
                <c:pt idx="5547">
                  <c:v>19.140310997223629</c:v>
                </c:pt>
                <c:pt idx="5548">
                  <c:v>13.232321736382533</c:v>
                </c:pt>
                <c:pt idx="5549">
                  <c:v>11.679097867301822</c:v>
                </c:pt>
                <c:pt idx="5551">
                  <c:v>3.2596664784218876</c:v>
                </c:pt>
                <c:pt idx="5558">
                  <c:v>20.279964152511511</c:v>
                </c:pt>
                <c:pt idx="5559">
                  <c:v>4.8796456314674845</c:v>
                </c:pt>
                <c:pt idx="5560">
                  <c:v>4.842400447002702</c:v>
                </c:pt>
                <c:pt idx="5564">
                  <c:v>5.6399474682923758</c:v>
                </c:pt>
                <c:pt idx="5566">
                  <c:v>10.330889237089675</c:v>
                </c:pt>
                <c:pt idx="5567">
                  <c:v>18.815032539238942</c:v>
                </c:pt>
                <c:pt idx="5568">
                  <c:v>8.3095126516774211</c:v>
                </c:pt>
                <c:pt idx="5570">
                  <c:v>11.594664477387774</c:v>
                </c:pt>
                <c:pt idx="5572">
                  <c:v>9.601792264269605</c:v>
                </c:pt>
                <c:pt idx="5573">
                  <c:v>30.45391174831056</c:v>
                </c:pt>
                <c:pt idx="5574">
                  <c:v>9.5725462246751913</c:v>
                </c:pt>
                <c:pt idx="5575">
                  <c:v>12.83418091635842</c:v>
                </c:pt>
                <c:pt idx="5577">
                  <c:v>44.60472170033465</c:v>
                </c:pt>
                <c:pt idx="5588">
                  <c:v>2.5571082444286755</c:v>
                </c:pt>
                <c:pt idx="5590">
                  <c:v>19.825634281510055</c:v>
                </c:pt>
                <c:pt idx="5592">
                  <c:v>37.014729627407235</c:v>
                </c:pt>
                <c:pt idx="5593">
                  <c:v>24.536908386505107</c:v>
                </c:pt>
                <c:pt idx="5598">
                  <c:v>9.8278684722872232</c:v>
                </c:pt>
                <c:pt idx="5600">
                  <c:v>25.589005258386592</c:v>
                </c:pt>
                <c:pt idx="5601">
                  <c:v>17.703727885098633</c:v>
                </c:pt>
                <c:pt idx="5606">
                  <c:v>9.7630124772295233</c:v>
                </c:pt>
                <c:pt idx="5607">
                  <c:v>3.8704701055310271</c:v>
                </c:pt>
                <c:pt idx="5609">
                  <c:v>14.568919197538566</c:v>
                </c:pt>
                <c:pt idx="5610">
                  <c:v>3.8953519000111716</c:v>
                </c:pt>
                <c:pt idx="5612">
                  <c:v>11.402264869736154</c:v>
                </c:pt>
                <c:pt idx="5613">
                  <c:v>21.036664060494019</c:v>
                </c:pt>
                <c:pt idx="5614">
                  <c:v>5.5069187499347771</c:v>
                </c:pt>
                <c:pt idx="5617">
                  <c:v>22.526286490940688</c:v>
                </c:pt>
                <c:pt idx="5618">
                  <c:v>20.36364035222417</c:v>
                </c:pt>
                <c:pt idx="5619">
                  <c:v>3.3038753109045782</c:v>
                </c:pt>
                <c:pt idx="5620">
                  <c:v>5.8435094621492309</c:v>
                </c:pt>
                <c:pt idx="5621">
                  <c:v>14.946582159711175</c:v>
                </c:pt>
                <c:pt idx="5622">
                  <c:v>21.403995956317562</c:v>
                </c:pt>
                <c:pt idx="5624">
                  <c:v>17.754884980909598</c:v>
                </c:pt>
                <c:pt idx="5625">
                  <c:v>10.525222442084326</c:v>
                </c:pt>
                <c:pt idx="5626">
                  <c:v>16.700843962968968</c:v>
                </c:pt>
                <c:pt idx="5629">
                  <c:v>7.7716042362339506</c:v>
                </c:pt>
                <c:pt idx="5630">
                  <c:v>15.506130699347565</c:v>
                </c:pt>
                <c:pt idx="5631">
                  <c:v>17.064869246134879</c:v>
                </c:pt>
                <c:pt idx="5632">
                  <c:v>24.339213227891925</c:v>
                </c:pt>
                <c:pt idx="5633">
                  <c:v>21.152429757254598</c:v>
                </c:pt>
                <c:pt idx="5634">
                  <c:v>2.5873058735405916</c:v>
                </c:pt>
                <c:pt idx="5640">
                  <c:v>25.288407458552538</c:v>
                </c:pt>
                <c:pt idx="5642">
                  <c:v>12.427023711081073</c:v>
                </c:pt>
                <c:pt idx="5643">
                  <c:v>15.439775098401418</c:v>
                </c:pt>
                <c:pt idx="5646">
                  <c:v>9.1708977064258761</c:v>
                </c:pt>
                <c:pt idx="5648">
                  <c:v>23.797774169091685</c:v>
                </c:pt>
                <c:pt idx="5660">
                  <c:v>9.5776775839552588</c:v>
                </c:pt>
                <c:pt idx="5661">
                  <c:v>10.675989554316633</c:v>
                </c:pt>
                <c:pt idx="5664">
                  <c:v>11.189178624530603</c:v>
                </c:pt>
                <c:pt idx="5665">
                  <c:v>8.0872647520741587</c:v>
                </c:pt>
                <c:pt idx="5666">
                  <c:v>5.9910457781078685</c:v>
                </c:pt>
                <c:pt idx="5667">
                  <c:v>8.208498220448627</c:v>
                </c:pt>
                <c:pt idx="5668">
                  <c:v>21.755946843099668</c:v>
                </c:pt>
                <c:pt idx="5669">
                  <c:v>16.029125468138346</c:v>
                </c:pt>
                <c:pt idx="5670">
                  <c:v>3.3929294775285648</c:v>
                </c:pt>
                <c:pt idx="5672">
                  <c:v>5.2110975260488681</c:v>
                </c:pt>
                <c:pt idx="5676">
                  <c:v>38.119314920326119</c:v>
                </c:pt>
                <c:pt idx="5690">
                  <c:v>2.1284152307050701</c:v>
                </c:pt>
                <c:pt idx="5691">
                  <c:v>36.610461665050707</c:v>
                </c:pt>
                <c:pt idx="5694">
                  <c:v>60.458311926040345</c:v>
                </c:pt>
                <c:pt idx="5695">
                  <c:v>25.525276530932729</c:v>
                </c:pt>
                <c:pt idx="5702">
                  <c:v>9.5134450505807191</c:v>
                </c:pt>
                <c:pt idx="5703">
                  <c:v>30.337256087453689</c:v>
                </c:pt>
                <c:pt idx="5704">
                  <c:v>19.044690204886436</c:v>
                </c:pt>
                <c:pt idx="5706">
                  <c:v>12.627728584283757</c:v>
                </c:pt>
                <c:pt idx="5707">
                  <c:v>7.5443460800333098</c:v>
                </c:pt>
                <c:pt idx="5709">
                  <c:v>10.491645692409669</c:v>
                </c:pt>
                <c:pt idx="5710">
                  <c:v>9.759994471021626</c:v>
                </c:pt>
                <c:pt idx="5711">
                  <c:v>14.093773821737859</c:v>
                </c:pt>
                <c:pt idx="5713">
                  <c:v>10.732199557799692</c:v>
                </c:pt>
                <c:pt idx="5714">
                  <c:v>6.7643083156319044</c:v>
                </c:pt>
                <c:pt idx="5715">
                  <c:v>23.41634537146448</c:v>
                </c:pt>
                <c:pt idx="5716">
                  <c:v>9.6228284242242133</c:v>
                </c:pt>
                <c:pt idx="5717">
                  <c:v>19.059277789776264</c:v>
                </c:pt>
                <c:pt idx="5721">
                  <c:v>14.298955376894751</c:v>
                </c:pt>
                <c:pt idx="5722">
                  <c:v>8.6922021698530081</c:v>
                </c:pt>
                <c:pt idx="5724">
                  <c:v>15.648313867463019</c:v>
                </c:pt>
                <c:pt idx="5725">
                  <c:v>9.6936263388259096</c:v>
                </c:pt>
                <c:pt idx="5726">
                  <c:v>18.280625970562863</c:v>
                </c:pt>
                <c:pt idx="5727">
                  <c:v>5.3179605488456083</c:v>
                </c:pt>
                <c:pt idx="5728">
                  <c:v>15.084184176223287</c:v>
                </c:pt>
                <c:pt idx="5729">
                  <c:v>11.40861094429424</c:v>
                </c:pt>
                <c:pt idx="5730">
                  <c:v>14.133304495592441</c:v>
                </c:pt>
                <c:pt idx="5731">
                  <c:v>23.459913581616927</c:v>
                </c:pt>
                <c:pt idx="5732">
                  <c:v>12.645028733386946</c:v>
                </c:pt>
                <c:pt idx="5733">
                  <c:v>4.9902392470110124</c:v>
                </c:pt>
                <c:pt idx="5734">
                  <c:v>13.402258302446329</c:v>
                </c:pt>
                <c:pt idx="5735">
                  <c:v>12.017413200051754</c:v>
                </c:pt>
                <c:pt idx="5738">
                  <c:v>23.774756950090101</c:v>
                </c:pt>
                <c:pt idx="5743">
                  <c:v>2.5020104506430418</c:v>
                </c:pt>
                <c:pt idx="5744">
                  <c:v>31.508527309883799</c:v>
                </c:pt>
                <c:pt idx="5745">
                  <c:v>15.337733259379524</c:v>
                </c:pt>
                <c:pt idx="5747">
                  <c:v>20.271480457878184</c:v>
                </c:pt>
                <c:pt idx="5756">
                  <c:v>24.234718173959937</c:v>
                </c:pt>
                <c:pt idx="5757">
                  <c:v>14.180872588621224</c:v>
                </c:pt>
                <c:pt idx="5759">
                  <c:v>3.4999904400666764</c:v>
                </c:pt>
                <c:pt idx="5761">
                  <c:v>25.725763463832259</c:v>
                </c:pt>
                <c:pt idx="5768">
                  <c:v>16.166196255536942</c:v>
                </c:pt>
                <c:pt idx="5772">
                  <c:v>4.7542160633902357</c:v>
                </c:pt>
                <c:pt idx="5779">
                  <c:v>10.092327932467652</c:v>
                </c:pt>
                <c:pt idx="5780">
                  <c:v>22.60035321663338</c:v>
                </c:pt>
                <c:pt idx="5786">
                  <c:v>20.557108883747759</c:v>
                </c:pt>
                <c:pt idx="5791">
                  <c:v>24.253081594414112</c:v>
                </c:pt>
                <c:pt idx="5792">
                  <c:v>12.382420625303931</c:v>
                </c:pt>
                <c:pt idx="5796">
                  <c:v>36.032208755027064</c:v>
                </c:pt>
                <c:pt idx="5799">
                  <c:v>14.967072936537033</c:v>
                </c:pt>
                <c:pt idx="5811">
                  <c:v>55.113658795071231</c:v>
                </c:pt>
                <c:pt idx="5825">
                  <c:v>3.2007185496212371</c:v>
                </c:pt>
                <c:pt idx="5832">
                  <c:v>8.3267335955608086</c:v>
                </c:pt>
                <c:pt idx="5833">
                  <c:v>9.1736690893460455</c:v>
                </c:pt>
                <c:pt idx="5844">
                  <c:v>12.090158552256797</c:v>
                </c:pt>
                <c:pt idx="5849">
                  <c:v>21.162812847351375</c:v>
                </c:pt>
                <c:pt idx="5850">
                  <c:v>13.926009805313241</c:v>
                </c:pt>
                <c:pt idx="5861">
                  <c:v>19.157947424555449</c:v>
                </c:pt>
                <c:pt idx="5865">
                  <c:v>29.522371603276497</c:v>
                </c:pt>
                <c:pt idx="5876">
                  <c:v>9.9323473437556427</c:v>
                </c:pt>
                <c:pt idx="5880">
                  <c:v>12.097789455753317</c:v>
                </c:pt>
                <c:pt idx="5881">
                  <c:v>4.4503423334355041</c:v>
                </c:pt>
                <c:pt idx="5882">
                  <c:v>27.736840504323961</c:v>
                </c:pt>
                <c:pt idx="5883">
                  <c:v>25.133627841961037</c:v>
                </c:pt>
                <c:pt idx="5886">
                  <c:v>4.6304220263448315</c:v>
                </c:pt>
                <c:pt idx="5887">
                  <c:v>12.587651611571152</c:v>
                </c:pt>
                <c:pt idx="5888">
                  <c:v>8.5724157005906214</c:v>
                </c:pt>
                <c:pt idx="5890">
                  <c:v>12.01495562904539</c:v>
                </c:pt>
                <c:pt idx="5897">
                  <c:v>14.0596032736856</c:v>
                </c:pt>
                <c:pt idx="5908">
                  <c:v>10.77657812496266</c:v>
                </c:pt>
                <c:pt idx="5922">
                  <c:v>23.917058522509407</c:v>
                </c:pt>
                <c:pt idx="5925">
                  <c:v>4.5112419974384306</c:v>
                </c:pt>
                <c:pt idx="5928">
                  <c:v>11.476940070842922</c:v>
                </c:pt>
                <c:pt idx="5929">
                  <c:v>13.419114741276303</c:v>
                </c:pt>
                <c:pt idx="5930">
                  <c:v>8.2205750344402198</c:v>
                </c:pt>
                <c:pt idx="5931">
                  <c:v>2.8849807153296045</c:v>
                </c:pt>
                <c:pt idx="5933">
                  <c:v>3.3857813879684966</c:v>
                </c:pt>
                <c:pt idx="5936">
                  <c:v>16.159764817020537</c:v>
                </c:pt>
                <c:pt idx="5939">
                  <c:v>18.815589507056799</c:v>
                </c:pt>
                <c:pt idx="5940">
                  <c:v>15.360279154175041</c:v>
                </c:pt>
                <c:pt idx="5942">
                  <c:v>19.495474955879484</c:v>
                </c:pt>
                <c:pt idx="5945">
                  <c:v>17.853049191348671</c:v>
                </c:pt>
                <c:pt idx="5946">
                  <c:v>25.156940553147944</c:v>
                </c:pt>
                <c:pt idx="5947">
                  <c:v>13.089464576434281</c:v>
                </c:pt>
                <c:pt idx="5948">
                  <c:v>3.3304873088442939</c:v>
                </c:pt>
                <c:pt idx="5949">
                  <c:v>0.75376884479879114</c:v>
                </c:pt>
                <c:pt idx="5951">
                  <c:v>16.480652577506294</c:v>
                </c:pt>
                <c:pt idx="5953">
                  <c:v>18.882812066114614</c:v>
                </c:pt>
                <c:pt idx="5956">
                  <c:v>21.390034713289673</c:v>
                </c:pt>
                <c:pt idx="5960">
                  <c:v>10.324697123899496</c:v>
                </c:pt>
                <c:pt idx="5962">
                  <c:v>41.273124392899774</c:v>
                </c:pt>
                <c:pt idx="5964">
                  <c:v>15.316430544564449</c:v>
                </c:pt>
                <c:pt idx="5973">
                  <c:v>0.77057528840966294</c:v>
                </c:pt>
                <c:pt idx="5974">
                  <c:v>4.7679702333792227</c:v>
                </c:pt>
                <c:pt idx="5989">
                  <c:v>18.390278856096693</c:v>
                </c:pt>
                <c:pt idx="5991">
                  <c:v>12.854898428388239</c:v>
                </c:pt>
                <c:pt idx="5996">
                  <c:v>13.096761689221866</c:v>
                </c:pt>
                <c:pt idx="5997">
                  <c:v>19.322792281004713</c:v>
                </c:pt>
                <c:pt idx="6000">
                  <c:v>17.018074924957624</c:v>
                </c:pt>
                <c:pt idx="6001">
                  <c:v>6.4392433064092192</c:v>
                </c:pt>
                <c:pt idx="6002">
                  <c:v>18.666022523420654</c:v>
                </c:pt>
                <c:pt idx="6003">
                  <c:v>1.6757337656903646</c:v>
                </c:pt>
                <c:pt idx="6009">
                  <c:v>26.228788798334175</c:v>
                </c:pt>
                <c:pt idx="6023">
                  <c:v>38.159065423062515</c:v>
                </c:pt>
                <c:pt idx="6025">
                  <c:v>27.260002148444457</c:v>
                </c:pt>
                <c:pt idx="6026">
                  <c:v>10.44714910706676</c:v>
                </c:pt>
                <c:pt idx="6027">
                  <c:v>45.383475349106519</c:v>
                </c:pt>
                <c:pt idx="6028">
                  <c:v>13.879709226826764</c:v>
                </c:pt>
                <c:pt idx="6030">
                  <c:v>9.9266193185442244</c:v>
                </c:pt>
                <c:pt idx="6031">
                  <c:v>16.339568020698341</c:v>
                </c:pt>
                <c:pt idx="6033">
                  <c:v>32.683476410394235</c:v>
                </c:pt>
                <c:pt idx="6034">
                  <c:v>11.648880767731134</c:v>
                </c:pt>
                <c:pt idx="6036">
                  <c:v>15.070440544429415</c:v>
                </c:pt>
                <c:pt idx="6039">
                  <c:v>13.648151249935866</c:v>
                </c:pt>
                <c:pt idx="6040">
                  <c:v>3.6257616066058254</c:v>
                </c:pt>
                <c:pt idx="6041">
                  <c:v>7.4327343161860622</c:v>
                </c:pt>
                <c:pt idx="6042">
                  <c:v>26.410011695016049</c:v>
                </c:pt>
                <c:pt idx="6045">
                  <c:v>11.29741228947857</c:v>
                </c:pt>
                <c:pt idx="6047">
                  <c:v>32.548268807200621</c:v>
                </c:pt>
                <c:pt idx="6050">
                  <c:v>15.910041839723871</c:v>
                </c:pt>
                <c:pt idx="6053">
                  <c:v>11.130674745023009</c:v>
                </c:pt>
                <c:pt idx="6054">
                  <c:v>15.37005035374322</c:v>
                </c:pt>
                <c:pt idx="6055">
                  <c:v>9.3768222650923736</c:v>
                </c:pt>
                <c:pt idx="6058">
                  <c:v>14.863490042890549</c:v>
                </c:pt>
                <c:pt idx="6059">
                  <c:v>10.671731678853623</c:v>
                </c:pt>
                <c:pt idx="6062">
                  <c:v>22.872040220584921</c:v>
                </c:pt>
                <c:pt idx="6063">
                  <c:v>7.7197482673557127</c:v>
                </c:pt>
                <c:pt idx="6064">
                  <c:v>12.556746833172991</c:v>
                </c:pt>
                <c:pt idx="6065">
                  <c:v>23.076260200813596</c:v>
                </c:pt>
                <c:pt idx="6066">
                  <c:v>35.146075270526325</c:v>
                </c:pt>
                <c:pt idx="6067">
                  <c:v>9.4968214703921294</c:v>
                </c:pt>
                <c:pt idx="6068">
                  <c:v>8.6411200434402158</c:v>
                </c:pt>
                <c:pt idx="6070">
                  <c:v>13.891288143311344</c:v>
                </c:pt>
                <c:pt idx="6071">
                  <c:v>10.538475626554504</c:v>
                </c:pt>
                <c:pt idx="6072">
                  <c:v>15.901031033237418</c:v>
                </c:pt>
                <c:pt idx="6080">
                  <c:v>12.392275318856754</c:v>
                </c:pt>
                <c:pt idx="6099">
                  <c:v>31.862811606178841</c:v>
                </c:pt>
                <c:pt idx="6117">
                  <c:v>20.775711296316143</c:v>
                </c:pt>
                <c:pt idx="6118">
                  <c:v>19.052287615445088</c:v>
                </c:pt>
                <c:pt idx="6119">
                  <c:v>20.609496713679743</c:v>
                </c:pt>
                <c:pt idx="6120">
                  <c:v>10.658104146044765</c:v>
                </c:pt>
                <c:pt idx="6122">
                  <c:v>18.152888013275248</c:v>
                </c:pt>
                <c:pt idx="6123">
                  <c:v>20.028438282495806</c:v>
                </c:pt>
                <c:pt idx="6125">
                  <c:v>27.971876502143427</c:v>
                </c:pt>
                <c:pt idx="6131">
                  <c:v>1.3871183556482543</c:v>
                </c:pt>
                <c:pt idx="6132">
                  <c:v>7.6825409717302033</c:v>
                </c:pt>
                <c:pt idx="6133">
                  <c:v>8.8871151325356639</c:v>
                </c:pt>
                <c:pt idx="6134">
                  <c:v>15.412047658024342</c:v>
                </c:pt>
                <c:pt idx="6143">
                  <c:v>18.967503020246841</c:v>
                </c:pt>
                <c:pt idx="6145">
                  <c:v>21.915639376082229</c:v>
                </c:pt>
                <c:pt idx="6147">
                  <c:v>9.0887849080367058</c:v>
                </c:pt>
                <c:pt idx="6150">
                  <c:v>4.5228797755160066</c:v>
                </c:pt>
                <c:pt idx="6153">
                  <c:v>17.43282007207123</c:v>
                </c:pt>
                <c:pt idx="6155">
                  <c:v>19.481626508328837</c:v>
                </c:pt>
                <c:pt idx="6156">
                  <c:v>17.068978787381266</c:v>
                </c:pt>
                <c:pt idx="6159">
                  <c:v>5.4002389982536387</c:v>
                </c:pt>
                <c:pt idx="6160">
                  <c:v>6.0548976276095994</c:v>
                </c:pt>
                <c:pt idx="6161">
                  <c:v>7.1408248377209276</c:v>
                </c:pt>
                <c:pt idx="6162">
                  <c:v>8.0371928055324187</c:v>
                </c:pt>
                <c:pt idx="6163">
                  <c:v>5.5577875238527508</c:v>
                </c:pt>
                <c:pt idx="6164">
                  <c:v>15.380568921328724</c:v>
                </c:pt>
                <c:pt idx="6166">
                  <c:v>15.497515011479553</c:v>
                </c:pt>
                <c:pt idx="6167">
                  <c:v>11.469607208425689</c:v>
                </c:pt>
                <c:pt idx="6170">
                  <c:v>17.892349492489124</c:v>
                </c:pt>
                <c:pt idx="6173">
                  <c:v>4.4582236917101969</c:v>
                </c:pt>
                <c:pt idx="6175">
                  <c:v>1.2822032460041277</c:v>
                </c:pt>
                <c:pt idx="6178">
                  <c:v>5.7436085634207172</c:v>
                </c:pt>
                <c:pt idx="6179">
                  <c:v>23.040983667098928</c:v>
                </c:pt>
                <c:pt idx="6180">
                  <c:v>5.3621380691083669</c:v>
                </c:pt>
                <c:pt idx="6191">
                  <c:v>14.187822491674359</c:v>
                </c:pt>
                <c:pt idx="6208">
                  <c:v>10.644055864553962</c:v>
                </c:pt>
                <c:pt idx="6211">
                  <c:v>19.416668107730622</c:v>
                </c:pt>
                <c:pt idx="6212">
                  <c:v>10.645442513444243</c:v>
                </c:pt>
                <c:pt idx="6213">
                  <c:v>21.185209878695609</c:v>
                </c:pt>
                <c:pt idx="6214">
                  <c:v>29.220949730060397</c:v>
                </c:pt>
                <c:pt idx="6215">
                  <c:v>14.416156800183305</c:v>
                </c:pt>
                <c:pt idx="6216">
                  <c:v>9.1302051868604277</c:v>
                </c:pt>
                <c:pt idx="6218">
                  <c:v>13.245938940692662</c:v>
                </c:pt>
                <c:pt idx="6219">
                  <c:v>8.8983145211506542</c:v>
                </c:pt>
                <c:pt idx="6220">
                  <c:v>17.054982554030751</c:v>
                </c:pt>
                <c:pt idx="6222">
                  <c:v>5.4492084367563791</c:v>
                </c:pt>
                <c:pt idx="6223">
                  <c:v>19.439566547236016</c:v>
                </c:pt>
                <c:pt idx="6224">
                  <c:v>4.9123206062303915</c:v>
                </c:pt>
                <c:pt idx="6226">
                  <c:v>4.8648335304782941</c:v>
                </c:pt>
                <c:pt idx="6227">
                  <c:v>21.365030207747253</c:v>
                </c:pt>
                <c:pt idx="6228">
                  <c:v>17.445909340677503</c:v>
                </c:pt>
                <c:pt idx="6229">
                  <c:v>10.929097164067526</c:v>
                </c:pt>
                <c:pt idx="6230">
                  <c:v>7.2583189445359615</c:v>
                </c:pt>
                <c:pt idx="6231">
                  <c:v>1.7956454923456469</c:v>
                </c:pt>
                <c:pt idx="6232">
                  <c:v>2.6239603090288868</c:v>
                </c:pt>
                <c:pt idx="6233">
                  <c:v>2.9785077828419002</c:v>
                </c:pt>
                <c:pt idx="6241">
                  <c:v>3.7841711819673107</c:v>
                </c:pt>
                <c:pt idx="6242">
                  <c:v>4.9733809000401727</c:v>
                </c:pt>
                <c:pt idx="6243">
                  <c:v>8.0995884044719517</c:v>
                </c:pt>
                <c:pt idx="6246">
                  <c:v>7.6199639163031438</c:v>
                </c:pt>
                <c:pt idx="6249">
                  <c:v>15.817609597182642</c:v>
                </c:pt>
                <c:pt idx="6251">
                  <c:v>16.711440369448148</c:v>
                </c:pt>
                <c:pt idx="6254">
                  <c:v>22.919789704864623</c:v>
                </c:pt>
                <c:pt idx="6261">
                  <c:v>3.8124718142503387</c:v>
                </c:pt>
                <c:pt idx="6267">
                  <c:v>2.4693090877541422</c:v>
                </c:pt>
                <c:pt idx="6268">
                  <c:v>16.069873592318594</c:v>
                </c:pt>
                <c:pt idx="6270">
                  <c:v>38.018316870519811</c:v>
                </c:pt>
                <c:pt idx="6271">
                  <c:v>7.836949317005133</c:v>
                </c:pt>
                <c:pt idx="6272">
                  <c:v>6.0567816252654358</c:v>
                </c:pt>
                <c:pt idx="6276">
                  <c:v>14.472804622925823</c:v>
                </c:pt>
                <c:pt idx="6277">
                  <c:v>12.853870374850377</c:v>
                </c:pt>
                <c:pt idx="6278">
                  <c:v>17.774105474397576</c:v>
                </c:pt>
                <c:pt idx="6279">
                  <c:v>14.373185720931616</c:v>
                </c:pt>
                <c:pt idx="6281">
                  <c:v>2.9193121602474341</c:v>
                </c:pt>
                <c:pt idx="6284">
                  <c:v>22.68067210931379</c:v>
                </c:pt>
                <c:pt idx="6286">
                  <c:v>11.599164347010413</c:v>
                </c:pt>
                <c:pt idx="6293">
                  <c:v>12.587986645922502</c:v>
                </c:pt>
                <c:pt idx="6294">
                  <c:v>12.572280225492646</c:v>
                </c:pt>
                <c:pt idx="6295">
                  <c:v>9.1939540362017826</c:v>
                </c:pt>
                <c:pt idx="6299">
                  <c:v>22.165195694620497</c:v>
                </c:pt>
                <c:pt idx="6304">
                  <c:v>14.014256252983035</c:v>
                </c:pt>
                <c:pt idx="6311">
                  <c:v>17.875327883715979</c:v>
                </c:pt>
                <c:pt idx="6313">
                  <c:v>11.499885079594033</c:v>
                </c:pt>
                <c:pt idx="6314">
                  <c:v>16.059551397742368</c:v>
                </c:pt>
                <c:pt idx="6318">
                  <c:v>15.089638585780479</c:v>
                </c:pt>
                <c:pt idx="6319">
                  <c:v>9.4646037252206163</c:v>
                </c:pt>
                <c:pt idx="6320">
                  <c:v>16.539479662967295</c:v>
                </c:pt>
                <c:pt idx="6322">
                  <c:v>1.609784105170827</c:v>
                </c:pt>
                <c:pt idx="6324">
                  <c:v>18.802200125710133</c:v>
                </c:pt>
                <c:pt idx="6333">
                  <c:v>13.863061278427748</c:v>
                </c:pt>
                <c:pt idx="6334">
                  <c:v>15.427039754521935</c:v>
                </c:pt>
                <c:pt idx="6336">
                  <c:v>9.0921340274206148</c:v>
                </c:pt>
                <c:pt idx="6338">
                  <c:v>7.867498950601429</c:v>
                </c:pt>
                <c:pt idx="6339">
                  <c:v>6.7623863570696221</c:v>
                </c:pt>
                <c:pt idx="6345">
                  <c:v>17.925336233832862</c:v>
                </c:pt>
                <c:pt idx="6347">
                  <c:v>17.222976943073185</c:v>
                </c:pt>
                <c:pt idx="6348">
                  <c:v>16.116903863987218</c:v>
                </c:pt>
                <c:pt idx="6349">
                  <c:v>8.9493250217278266</c:v>
                </c:pt>
                <c:pt idx="6355">
                  <c:v>18.827095191949912</c:v>
                </c:pt>
                <c:pt idx="6360">
                  <c:v>16.31310271114976</c:v>
                </c:pt>
                <c:pt idx="6362">
                  <c:v>8.0348008640891511</c:v>
                </c:pt>
                <c:pt idx="6365">
                  <c:v>21.460847705051417</c:v>
                </c:pt>
                <c:pt idx="6371">
                  <c:v>22.301854001999118</c:v>
                </c:pt>
                <c:pt idx="6373">
                  <c:v>26.459636282834886</c:v>
                </c:pt>
                <c:pt idx="6375">
                  <c:v>7.8115934489190701</c:v>
                </c:pt>
                <c:pt idx="6383">
                  <c:v>18.066898907473476</c:v>
                </c:pt>
                <c:pt idx="6396">
                  <c:v>14.781146212554011</c:v>
                </c:pt>
                <c:pt idx="6400">
                  <c:v>8.1494663334642024</c:v>
                </c:pt>
                <c:pt idx="6403">
                  <c:v>24.231952303735461</c:v>
                </c:pt>
                <c:pt idx="6404">
                  <c:v>14.120342163844048</c:v>
                </c:pt>
                <c:pt idx="6406">
                  <c:v>14.565078990547931</c:v>
                </c:pt>
                <c:pt idx="6407">
                  <c:v>10.807968948857958</c:v>
                </c:pt>
                <c:pt idx="6410">
                  <c:v>10.685725386318676</c:v>
                </c:pt>
                <c:pt idx="6411">
                  <c:v>24.380187553055734</c:v>
                </c:pt>
                <c:pt idx="6413">
                  <c:v>2.1638150746117852</c:v>
                </c:pt>
                <c:pt idx="6414">
                  <c:v>19.971116889307154</c:v>
                </c:pt>
                <c:pt idx="6416">
                  <c:v>28.357791119177094</c:v>
                </c:pt>
                <c:pt idx="6417">
                  <c:v>30.831868932639406</c:v>
                </c:pt>
                <c:pt idx="6418">
                  <c:v>16.014329432306742</c:v>
                </c:pt>
                <c:pt idx="6419">
                  <c:v>8.5868045343439956</c:v>
                </c:pt>
                <c:pt idx="6424">
                  <c:v>20.067512316406027</c:v>
                </c:pt>
                <c:pt idx="6425">
                  <c:v>28.454376370162958</c:v>
                </c:pt>
                <c:pt idx="6427">
                  <c:v>4.793458943908127</c:v>
                </c:pt>
                <c:pt idx="6428">
                  <c:v>3.8697412925489614</c:v>
                </c:pt>
                <c:pt idx="6429">
                  <c:v>3.5466449471809747</c:v>
                </c:pt>
                <c:pt idx="6430">
                  <c:v>7.3385685255228497</c:v>
                </c:pt>
                <c:pt idx="6431">
                  <c:v>14.474039437206516</c:v>
                </c:pt>
                <c:pt idx="6433">
                  <c:v>4.427051435784839</c:v>
                </c:pt>
                <c:pt idx="6434">
                  <c:v>8.6051947492057437</c:v>
                </c:pt>
                <c:pt idx="6435">
                  <c:v>18.37744828425981</c:v>
                </c:pt>
                <c:pt idx="6436">
                  <c:v>23.670467390075071</c:v>
                </c:pt>
                <c:pt idx="6437">
                  <c:v>19.432024957972651</c:v>
                </c:pt>
                <c:pt idx="6438">
                  <c:v>5.2071142997404065</c:v>
                </c:pt>
                <c:pt idx="6439">
                  <c:v>11.167716177095411</c:v>
                </c:pt>
                <c:pt idx="6440">
                  <c:v>7.1656644761475565</c:v>
                </c:pt>
                <c:pt idx="6441">
                  <c:v>12.454891616736687</c:v>
                </c:pt>
                <c:pt idx="6442">
                  <c:v>27.544427754479901</c:v>
                </c:pt>
                <c:pt idx="6443">
                  <c:v>17.314519470139711</c:v>
                </c:pt>
                <c:pt idx="6445">
                  <c:v>6.7068023012409901</c:v>
                </c:pt>
                <c:pt idx="6446">
                  <c:v>8.3515286451246862</c:v>
                </c:pt>
                <c:pt idx="6450">
                  <c:v>2.3257555482007057</c:v>
                </c:pt>
                <c:pt idx="6452">
                  <c:v>7.7912706840403301</c:v>
                </c:pt>
                <c:pt idx="6453">
                  <c:v>10.239331311453926</c:v>
                </c:pt>
                <c:pt idx="6455">
                  <c:v>5.8570486203858527</c:v>
                </c:pt>
                <c:pt idx="6456">
                  <c:v>11.669519045003026</c:v>
                </c:pt>
                <c:pt idx="6457">
                  <c:v>15.040912365041883</c:v>
                </c:pt>
                <c:pt idx="6458">
                  <c:v>3.1038859966704799</c:v>
                </c:pt>
                <c:pt idx="6462">
                  <c:v>4.618464619268658</c:v>
                </c:pt>
                <c:pt idx="6463">
                  <c:v>23.422957614211057</c:v>
                </c:pt>
                <c:pt idx="6464">
                  <c:v>28.026197822941175</c:v>
                </c:pt>
                <c:pt idx="6466">
                  <c:v>47.778851101188124</c:v>
                </c:pt>
                <c:pt idx="6482">
                  <c:v>6.9014599250849544</c:v>
                </c:pt>
                <c:pt idx="6483">
                  <c:v>9.2421615411758182</c:v>
                </c:pt>
                <c:pt idx="6485">
                  <c:v>7.0757306468793457</c:v>
                </c:pt>
                <c:pt idx="6486">
                  <c:v>13.080994848405567</c:v>
                </c:pt>
                <c:pt idx="6487">
                  <c:v>3.4834989069349334</c:v>
                </c:pt>
                <c:pt idx="6491">
                  <c:v>34.930503064751711</c:v>
                </c:pt>
                <c:pt idx="6496">
                  <c:v>10.039240458048203</c:v>
                </c:pt>
                <c:pt idx="6497">
                  <c:v>18.812142497646196</c:v>
                </c:pt>
                <c:pt idx="6502">
                  <c:v>11.919028736118351</c:v>
                </c:pt>
                <c:pt idx="6504">
                  <c:v>18.647100668052122</c:v>
                </c:pt>
                <c:pt idx="6505">
                  <c:v>11.766703542559769</c:v>
                </c:pt>
                <c:pt idx="6511">
                  <c:v>38.569995149924708</c:v>
                </c:pt>
                <c:pt idx="6512">
                  <c:v>9.7793407727249821</c:v>
                </c:pt>
                <c:pt idx="6514">
                  <c:v>9.4844743106327201</c:v>
                </c:pt>
                <c:pt idx="6516">
                  <c:v>22.136953061661039</c:v>
                </c:pt>
                <c:pt idx="6519">
                  <c:v>31.397451914441476</c:v>
                </c:pt>
                <c:pt idx="6521">
                  <c:v>11.214902533924775</c:v>
                </c:pt>
                <c:pt idx="6524">
                  <c:v>14.879775757718642</c:v>
                </c:pt>
                <c:pt idx="6530">
                  <c:v>34.724696826015631</c:v>
                </c:pt>
                <c:pt idx="6538">
                  <c:v>13.494209562615225</c:v>
                </c:pt>
                <c:pt idx="6539">
                  <c:v>17.231980693585765</c:v>
                </c:pt>
                <c:pt idx="6550">
                  <c:v>27.638182183337122</c:v>
                </c:pt>
                <c:pt idx="6552">
                  <c:v>10.917585355894301</c:v>
                </c:pt>
                <c:pt idx="6557">
                  <c:v>10.525422541266837</c:v>
                </c:pt>
                <c:pt idx="6560">
                  <c:v>16.489899387743719</c:v>
                </c:pt>
                <c:pt idx="6561">
                  <c:v>16.642328766874297</c:v>
                </c:pt>
                <c:pt idx="6563">
                  <c:v>18.907200752990402</c:v>
                </c:pt>
                <c:pt idx="6564">
                  <c:v>11.164318583227114</c:v>
                </c:pt>
                <c:pt idx="6567">
                  <c:v>19.646271327117926</c:v>
                </c:pt>
                <c:pt idx="6568">
                  <c:v>14.306800613725848</c:v>
                </c:pt>
                <c:pt idx="6571">
                  <c:v>15.332753342594522</c:v>
                </c:pt>
                <c:pt idx="6574">
                  <c:v>10.25715578672693</c:v>
                </c:pt>
                <c:pt idx="6575">
                  <c:v>2.660548130529806</c:v>
                </c:pt>
                <c:pt idx="6577">
                  <c:v>10.618263605007252</c:v>
                </c:pt>
                <c:pt idx="6579">
                  <c:v>25.578762431683622</c:v>
                </c:pt>
                <c:pt idx="6580">
                  <c:v>35.656129185817178</c:v>
                </c:pt>
                <c:pt idx="6581">
                  <c:v>18.55014905683862</c:v>
                </c:pt>
                <c:pt idx="6582">
                  <c:v>13.39738698268593</c:v>
                </c:pt>
                <c:pt idx="6583">
                  <c:v>15.772111552389456</c:v>
                </c:pt>
                <c:pt idx="6584">
                  <c:v>19.972572831535768</c:v>
                </c:pt>
                <c:pt idx="6589">
                  <c:v>6.5982072556336497</c:v>
                </c:pt>
                <c:pt idx="6590">
                  <c:v>26.393856268700894</c:v>
                </c:pt>
                <c:pt idx="6591">
                  <c:v>5.8874540944728091</c:v>
                </c:pt>
                <c:pt idx="6592">
                  <c:v>9.4382432406874308</c:v>
                </c:pt>
                <c:pt idx="6596">
                  <c:v>8.2221846683007325</c:v>
                </c:pt>
                <c:pt idx="6598">
                  <c:v>16.228852724947917</c:v>
                </c:pt>
                <c:pt idx="6600">
                  <c:v>9.0762008652561192</c:v>
                </c:pt>
                <c:pt idx="6609">
                  <c:v>12.542942609782731</c:v>
                </c:pt>
                <c:pt idx="6610">
                  <c:v>8.4776415490056998</c:v>
                </c:pt>
                <c:pt idx="6614">
                  <c:v>19.780159880647911</c:v>
                </c:pt>
                <c:pt idx="6615">
                  <c:v>24.616771522444399</c:v>
                </c:pt>
                <c:pt idx="6617">
                  <c:v>2.5700847691335262</c:v>
                </c:pt>
                <c:pt idx="6620">
                  <c:v>3.5285214944030883</c:v>
                </c:pt>
                <c:pt idx="6623">
                  <c:v>23.193630580476203</c:v>
                </c:pt>
                <c:pt idx="6624">
                  <c:v>14.688482244096537</c:v>
                </c:pt>
                <c:pt idx="6628">
                  <c:v>45.047592997194805</c:v>
                </c:pt>
                <c:pt idx="6631">
                  <c:v>16.422484218891363</c:v>
                </c:pt>
                <c:pt idx="6646">
                  <c:v>6.6174936739134909</c:v>
                </c:pt>
                <c:pt idx="6648">
                  <c:v>63.033308729801895</c:v>
                </c:pt>
                <c:pt idx="6650">
                  <c:v>28.584366210151043</c:v>
                </c:pt>
                <c:pt idx="6662">
                  <c:v>40.554904066947209</c:v>
                </c:pt>
                <c:pt idx="6673">
                  <c:v>10.476016738983811</c:v>
                </c:pt>
                <c:pt idx="6674">
                  <c:v>15.077579012246803</c:v>
                </c:pt>
                <c:pt idx="6677">
                  <c:v>26.57746972197263</c:v>
                </c:pt>
                <c:pt idx="6678">
                  <c:v>0.43393700782913086</c:v>
                </c:pt>
                <c:pt idx="6679">
                  <c:v>17.954281497500393</c:v>
                </c:pt>
                <c:pt idx="6680">
                  <c:v>11.686487182666598</c:v>
                </c:pt>
                <c:pt idx="6687">
                  <c:v>21.721697041846092</c:v>
                </c:pt>
                <c:pt idx="6700">
                  <c:v>4.5737234888435747</c:v>
                </c:pt>
                <c:pt idx="6702">
                  <c:v>6.246289776480757</c:v>
                </c:pt>
                <c:pt idx="6720">
                  <c:v>23.357562657312748</c:v>
                </c:pt>
                <c:pt idx="6727">
                  <c:v>19.455636524484316</c:v>
                </c:pt>
                <c:pt idx="6729">
                  <c:v>4.186070565839132</c:v>
                </c:pt>
                <c:pt idx="6733">
                  <c:v>30.112304871410732</c:v>
                </c:pt>
                <c:pt idx="6738">
                  <c:v>13.666163139847502</c:v>
                </c:pt>
                <c:pt idx="6739">
                  <c:v>7.5920664699321474</c:v>
                </c:pt>
                <c:pt idx="6742">
                  <c:v>2.544401125946302</c:v>
                </c:pt>
                <c:pt idx="6746">
                  <c:v>3.1019956182525785</c:v>
                </c:pt>
                <c:pt idx="6767">
                  <c:v>15.748753725664782</c:v>
                </c:pt>
                <c:pt idx="6768">
                  <c:v>16.13988383993383</c:v>
                </c:pt>
                <c:pt idx="6771">
                  <c:v>14.929630390392216</c:v>
                </c:pt>
                <c:pt idx="6772">
                  <c:v>8.2880500690100494</c:v>
                </c:pt>
                <c:pt idx="6773">
                  <c:v>14.092513127009266</c:v>
                </c:pt>
                <c:pt idx="6778">
                  <c:v>1.9153154897190625</c:v>
                </c:pt>
                <c:pt idx="6779">
                  <c:v>8.6772156993542158</c:v>
                </c:pt>
                <c:pt idx="6782">
                  <c:v>17.721064397747082</c:v>
                </c:pt>
                <c:pt idx="6787">
                  <c:v>26.306545628129502</c:v>
                </c:pt>
                <c:pt idx="6794">
                  <c:v>40.348614659318031</c:v>
                </c:pt>
                <c:pt idx="6795">
                  <c:v>46.324883241869713</c:v>
                </c:pt>
                <c:pt idx="6798">
                  <c:v>17.539832245470905</c:v>
                </c:pt>
                <c:pt idx="6799">
                  <c:v>17.057289060845211</c:v>
                </c:pt>
                <c:pt idx="6800">
                  <c:v>17.472172398057957</c:v>
                </c:pt>
                <c:pt idx="6803">
                  <c:v>18.117000232881018</c:v>
                </c:pt>
                <c:pt idx="6805">
                  <c:v>12.226227473680863</c:v>
                </c:pt>
                <c:pt idx="6807">
                  <c:v>24.641201953205442</c:v>
                </c:pt>
                <c:pt idx="6813">
                  <c:v>15.273723809431145</c:v>
                </c:pt>
                <c:pt idx="6814">
                  <c:v>11.271441165808138</c:v>
                </c:pt>
                <c:pt idx="6815">
                  <c:v>14.582158917049021</c:v>
                </c:pt>
                <c:pt idx="6816">
                  <c:v>18.444880117587218</c:v>
                </c:pt>
                <c:pt idx="6818">
                  <c:v>14.793375386752347</c:v>
                </c:pt>
                <c:pt idx="6822">
                  <c:v>35.101103953944715</c:v>
                </c:pt>
                <c:pt idx="6827">
                  <c:v>40.820790236352806</c:v>
                </c:pt>
                <c:pt idx="6831">
                  <c:v>31.127016920527783</c:v>
                </c:pt>
                <c:pt idx="6837">
                  <c:v>20.197152553395021</c:v>
                </c:pt>
                <c:pt idx="6842">
                  <c:v>21.981496660828217</c:v>
                </c:pt>
                <c:pt idx="6853">
                  <c:v>18.060208295950659</c:v>
                </c:pt>
                <c:pt idx="6857">
                  <c:v>11.371003332893281</c:v>
                </c:pt>
                <c:pt idx="6866">
                  <c:v>16.767072926274569</c:v>
                </c:pt>
                <c:pt idx="6876">
                  <c:v>8.1464974911588559</c:v>
                </c:pt>
                <c:pt idx="6877">
                  <c:v>19.389556984683619</c:v>
                </c:pt>
                <c:pt idx="6880">
                  <c:v>10.187086031054267</c:v>
                </c:pt>
                <c:pt idx="6882">
                  <c:v>3.6261002523741466</c:v>
                </c:pt>
                <c:pt idx="6888">
                  <c:v>20.306168803605367</c:v>
                </c:pt>
                <c:pt idx="6891">
                  <c:v>21.802060008752736</c:v>
                </c:pt>
                <c:pt idx="6893">
                  <c:v>28.087811172241096</c:v>
                </c:pt>
                <c:pt idx="6898">
                  <c:v>15.139168237356197</c:v>
                </c:pt>
                <c:pt idx="6900">
                  <c:v>23.280005638639096</c:v>
                </c:pt>
                <c:pt idx="6903">
                  <c:v>18.92407134071161</c:v>
                </c:pt>
                <c:pt idx="6907">
                  <c:v>6.4089986134067036</c:v>
                </c:pt>
                <c:pt idx="6912">
                  <c:v>20.996890852657295</c:v>
                </c:pt>
                <c:pt idx="6915">
                  <c:v>26.087760002104087</c:v>
                </c:pt>
                <c:pt idx="6916">
                  <c:v>25.50604272922455</c:v>
                </c:pt>
                <c:pt idx="6919">
                  <c:v>23.802518961305413</c:v>
                </c:pt>
                <c:pt idx="6922">
                  <c:v>11.012804617776917</c:v>
                </c:pt>
                <c:pt idx="6923">
                  <c:v>31.5196983797229</c:v>
                </c:pt>
                <c:pt idx="6931">
                  <c:v>31.785701281338234</c:v>
                </c:pt>
                <c:pt idx="6935">
                  <c:v>12.650364588486143</c:v>
                </c:pt>
                <c:pt idx="6937">
                  <c:v>3.4237211926682769</c:v>
                </c:pt>
                <c:pt idx="6941">
                  <c:v>19.038054732757679</c:v>
                </c:pt>
                <c:pt idx="6944">
                  <c:v>18.573812079602721</c:v>
                </c:pt>
                <c:pt idx="6960">
                  <c:v>14.441088144443162</c:v>
                </c:pt>
                <c:pt idx="6962">
                  <c:v>15.234080673237301</c:v>
                </c:pt>
                <c:pt idx="6963">
                  <c:v>13.846466067527174</c:v>
                </c:pt>
                <c:pt idx="6968">
                  <c:v>8.5937925422694761</c:v>
                </c:pt>
                <c:pt idx="6970">
                  <c:v>16.583089537517274</c:v>
                </c:pt>
                <c:pt idx="6976">
                  <c:v>16.30206013473655</c:v>
                </c:pt>
                <c:pt idx="6978">
                  <c:v>16.820489795129582</c:v>
                </c:pt>
                <c:pt idx="6979">
                  <c:v>13.940797827304474</c:v>
                </c:pt>
                <c:pt idx="6980">
                  <c:v>24.81247193381299</c:v>
                </c:pt>
                <c:pt idx="6982">
                  <c:v>26.203692977331094</c:v>
                </c:pt>
                <c:pt idx="6985">
                  <c:v>10.483289070924579</c:v>
                </c:pt>
                <c:pt idx="6992">
                  <c:v>20.568190793378275</c:v>
                </c:pt>
                <c:pt idx="6996">
                  <c:v>5.6515814516049412</c:v>
                </c:pt>
                <c:pt idx="7000">
                  <c:v>7.5739860198797624</c:v>
                </c:pt>
                <c:pt idx="7002">
                  <c:v>11.369383314867502</c:v>
                </c:pt>
                <c:pt idx="7003">
                  <c:v>17.847533635954214</c:v>
                </c:pt>
                <c:pt idx="7004">
                  <c:v>18.100216192433454</c:v>
                </c:pt>
                <c:pt idx="7006">
                  <c:v>2.5889151778745338</c:v>
                </c:pt>
                <c:pt idx="7013">
                  <c:v>40.361834740042589</c:v>
                </c:pt>
                <c:pt idx="7022">
                  <c:v>16.526358339995099</c:v>
                </c:pt>
                <c:pt idx="7036">
                  <c:v>9.867856519058293</c:v>
                </c:pt>
                <c:pt idx="7038">
                  <c:v>13.597199488251002</c:v>
                </c:pt>
                <c:pt idx="7040">
                  <c:v>5.3056122165404025</c:v>
                </c:pt>
                <c:pt idx="7042">
                  <c:v>6.9741704101911788</c:v>
                </c:pt>
                <c:pt idx="7043">
                  <c:v>8.8617541039839764</c:v>
                </c:pt>
                <c:pt idx="7044">
                  <c:v>10.447227540704528</c:v>
                </c:pt>
                <c:pt idx="7045">
                  <c:v>6.7733668832953233</c:v>
                </c:pt>
                <c:pt idx="7046">
                  <c:v>8.6979928821940415</c:v>
                </c:pt>
                <c:pt idx="7047">
                  <c:v>17.438227902416031</c:v>
                </c:pt>
                <c:pt idx="7049">
                  <c:v>5.7523690653144319</c:v>
                </c:pt>
                <c:pt idx="7051">
                  <c:v>19.969142238698989</c:v>
                </c:pt>
                <c:pt idx="7053">
                  <c:v>7.4437313990950758</c:v>
                </c:pt>
                <c:pt idx="7054">
                  <c:v>4.2972088842494784</c:v>
                </c:pt>
                <c:pt idx="7055">
                  <c:v>6.0406859271951872</c:v>
                </c:pt>
                <c:pt idx="7057">
                  <c:v>4.1617848186479689</c:v>
                </c:pt>
                <c:pt idx="7058">
                  <c:v>12.772450786297213</c:v>
                </c:pt>
                <c:pt idx="7059">
                  <c:v>24.520505073645353</c:v>
                </c:pt>
                <c:pt idx="7061">
                  <c:v>3.275795402193634</c:v>
                </c:pt>
                <c:pt idx="7062">
                  <c:v>20.954548052225242</c:v>
                </c:pt>
                <c:pt idx="7064">
                  <c:v>4.8950065799621312</c:v>
                </c:pt>
                <c:pt idx="7065">
                  <c:v>5.5395851462535468</c:v>
                </c:pt>
                <c:pt idx="7066">
                  <c:v>3.1381241729740417</c:v>
                </c:pt>
                <c:pt idx="7067">
                  <c:v>11.86701335013603</c:v>
                </c:pt>
                <c:pt idx="7069">
                  <c:v>13.451800600698663</c:v>
                </c:pt>
                <c:pt idx="7071">
                  <c:v>17.948082702393446</c:v>
                </c:pt>
                <c:pt idx="7072">
                  <c:v>36.884019734532359</c:v>
                </c:pt>
                <c:pt idx="7076">
                  <c:v>22.57713488499699</c:v>
                </c:pt>
                <c:pt idx="7077">
                  <c:v>22.140509208516288</c:v>
                </c:pt>
                <c:pt idx="7079">
                  <c:v>18.666153969073399</c:v>
                </c:pt>
                <c:pt idx="7080">
                  <c:v>14.335731579040814</c:v>
                </c:pt>
                <c:pt idx="7081">
                  <c:v>7.876926542108877</c:v>
                </c:pt>
                <c:pt idx="7082">
                  <c:v>34.874284826564441</c:v>
                </c:pt>
                <c:pt idx="7084">
                  <c:v>16.798940862815527</c:v>
                </c:pt>
                <c:pt idx="7086">
                  <c:v>27.648839138584069</c:v>
                </c:pt>
                <c:pt idx="7101">
                  <c:v>24.442606506644484</c:v>
                </c:pt>
                <c:pt idx="7105">
                  <c:v>21.207601085889799</c:v>
                </c:pt>
                <c:pt idx="7107">
                  <c:v>15.063754570028253</c:v>
                </c:pt>
                <c:pt idx="7116">
                  <c:v>37.9574856965625</c:v>
                </c:pt>
                <c:pt idx="7117">
                  <c:v>24.275991603242669</c:v>
                </c:pt>
                <c:pt idx="7118">
                  <c:v>27.00472669160483</c:v>
                </c:pt>
                <c:pt idx="7120">
                  <c:v>18.779189847435859</c:v>
                </c:pt>
                <c:pt idx="7123">
                  <c:v>18.536348578579396</c:v>
                </c:pt>
                <c:pt idx="7128">
                  <c:v>21.779223309588694</c:v>
                </c:pt>
                <c:pt idx="7132">
                  <c:v>9.7875489488404153</c:v>
                </c:pt>
                <c:pt idx="7134">
                  <c:v>16.96616155184368</c:v>
                </c:pt>
                <c:pt idx="7136">
                  <c:v>17.295013097655477</c:v>
                </c:pt>
                <c:pt idx="7137">
                  <c:v>13.733917795023329</c:v>
                </c:pt>
                <c:pt idx="7141">
                  <c:v>17.498260302975478</c:v>
                </c:pt>
                <c:pt idx="7142">
                  <c:v>16.425762978254564</c:v>
                </c:pt>
                <c:pt idx="7143">
                  <c:v>7.5366240452523563</c:v>
                </c:pt>
                <c:pt idx="7145">
                  <c:v>4.5397645048713384</c:v>
                </c:pt>
                <c:pt idx="7146">
                  <c:v>14.53493185084946</c:v>
                </c:pt>
                <c:pt idx="7147">
                  <c:v>13.048872151582858</c:v>
                </c:pt>
                <c:pt idx="7148">
                  <c:v>5.9781789333099322</c:v>
                </c:pt>
                <c:pt idx="7149">
                  <c:v>10.328748392287558</c:v>
                </c:pt>
                <c:pt idx="7153">
                  <c:v>12.547074860963505</c:v>
                </c:pt>
                <c:pt idx="7154">
                  <c:v>5.6535640964208556</c:v>
                </c:pt>
                <c:pt idx="7155">
                  <c:v>17.140772773427624</c:v>
                </c:pt>
                <c:pt idx="7159">
                  <c:v>18.387595236192773</c:v>
                </c:pt>
                <c:pt idx="7160">
                  <c:v>12.134854346009336</c:v>
                </c:pt>
                <c:pt idx="7162">
                  <c:v>12.513583866950869</c:v>
                </c:pt>
                <c:pt idx="7163">
                  <c:v>10.283607884359377</c:v>
                </c:pt>
                <c:pt idx="7164">
                  <c:v>14.965465104435093</c:v>
                </c:pt>
                <c:pt idx="7168">
                  <c:v>9.1422855848602111</c:v>
                </c:pt>
                <c:pt idx="7181">
                  <c:v>14.934551481462572</c:v>
                </c:pt>
                <c:pt idx="7182">
                  <c:v>15.391776638884114</c:v>
                </c:pt>
                <c:pt idx="7183">
                  <c:v>13.806750170473018</c:v>
                </c:pt>
                <c:pt idx="7187">
                  <c:v>4.9454925495595479</c:v>
                </c:pt>
                <c:pt idx="7188">
                  <c:v>7.3610483058802192</c:v>
                </c:pt>
                <c:pt idx="7189">
                  <c:v>3.781584428136787</c:v>
                </c:pt>
                <c:pt idx="7190">
                  <c:v>9.9016206862352441</c:v>
                </c:pt>
                <c:pt idx="7191">
                  <c:v>9.6667546376881877</c:v>
                </c:pt>
                <c:pt idx="7192">
                  <c:v>9.7176354457407168</c:v>
                </c:pt>
                <c:pt idx="7194">
                  <c:v>8.9326620413826276</c:v>
                </c:pt>
                <c:pt idx="7195">
                  <c:v>3.1747929632541672</c:v>
                </c:pt>
                <c:pt idx="7196">
                  <c:v>3.0365892539700785</c:v>
                </c:pt>
                <c:pt idx="7198">
                  <c:v>13.683228879432003</c:v>
                </c:pt>
                <c:pt idx="7199">
                  <c:v>8.9642436899168683</c:v>
                </c:pt>
                <c:pt idx="7200">
                  <c:v>25.84658988685149</c:v>
                </c:pt>
                <c:pt idx="7201">
                  <c:v>15.499888791426642</c:v>
                </c:pt>
                <c:pt idx="7205">
                  <c:v>30.85246881833142</c:v>
                </c:pt>
                <c:pt idx="7206">
                  <c:v>4.066561043814195</c:v>
                </c:pt>
                <c:pt idx="7207">
                  <c:v>7.2662260072725315</c:v>
                </c:pt>
                <c:pt idx="7210">
                  <c:v>11.642308352701827</c:v>
                </c:pt>
                <c:pt idx="7211">
                  <c:v>9.0408504502790397</c:v>
                </c:pt>
                <c:pt idx="7212">
                  <c:v>14.448822986912649</c:v>
                </c:pt>
                <c:pt idx="7213">
                  <c:v>8.2907842540097327</c:v>
                </c:pt>
                <c:pt idx="7216">
                  <c:v>10.351907161333182</c:v>
                </c:pt>
                <c:pt idx="7217">
                  <c:v>14.640536495138031</c:v>
                </c:pt>
                <c:pt idx="7218">
                  <c:v>9.1986266821593983</c:v>
                </c:pt>
                <c:pt idx="7219">
                  <c:v>11.522206820212562</c:v>
                </c:pt>
                <c:pt idx="7226">
                  <c:v>9.9396260404624091</c:v>
                </c:pt>
                <c:pt idx="7227">
                  <c:v>14.466478197591831</c:v>
                </c:pt>
                <c:pt idx="7228">
                  <c:v>12.275108511560155</c:v>
                </c:pt>
                <c:pt idx="7230">
                  <c:v>26.116807708855532</c:v>
                </c:pt>
                <c:pt idx="7233">
                  <c:v>21.948124398640488</c:v>
                </c:pt>
                <c:pt idx="7235">
                  <c:v>14.468400453976946</c:v>
                </c:pt>
                <c:pt idx="7236">
                  <c:v>10.728935824988822</c:v>
                </c:pt>
                <c:pt idx="7241">
                  <c:v>15.901158563911249</c:v>
                </c:pt>
                <c:pt idx="7242">
                  <c:v>48.297262643028382</c:v>
                </c:pt>
                <c:pt idx="7244">
                  <c:v>4.4402004558053996</c:v>
                </c:pt>
                <c:pt idx="7245">
                  <c:v>6.0340939349566316</c:v>
                </c:pt>
                <c:pt idx="7246">
                  <c:v>16.36488928515131</c:v>
                </c:pt>
                <c:pt idx="7247">
                  <c:v>41.351293476083903</c:v>
                </c:pt>
                <c:pt idx="7249">
                  <c:v>18.08899028457845</c:v>
                </c:pt>
                <c:pt idx="7252">
                  <c:v>11.9123295238539</c:v>
                </c:pt>
                <c:pt idx="7253">
                  <c:v>5.0340098794823342</c:v>
                </c:pt>
                <c:pt idx="7254">
                  <c:v>7.4908772771184866</c:v>
                </c:pt>
                <c:pt idx="7255">
                  <c:v>8.0111863368447072</c:v>
                </c:pt>
                <c:pt idx="7256">
                  <c:v>18.060510856747523</c:v>
                </c:pt>
                <c:pt idx="7257">
                  <c:v>16.601301308367361</c:v>
                </c:pt>
                <c:pt idx="7258">
                  <c:v>2.211961326362375</c:v>
                </c:pt>
                <c:pt idx="7259">
                  <c:v>11.93257270508566</c:v>
                </c:pt>
                <c:pt idx="7262">
                  <c:v>8.9899677840632197</c:v>
                </c:pt>
                <c:pt idx="7264">
                  <c:v>27.506520570698395</c:v>
                </c:pt>
                <c:pt idx="7265">
                  <c:v>28.857089964541327</c:v>
                </c:pt>
                <c:pt idx="7266">
                  <c:v>8.0235571809305828</c:v>
                </c:pt>
                <c:pt idx="7268">
                  <c:v>15.343399788358955</c:v>
                </c:pt>
                <c:pt idx="7272">
                  <c:v>14.373634390049212</c:v>
                </c:pt>
                <c:pt idx="7273">
                  <c:v>6.4983323391941541</c:v>
                </c:pt>
                <c:pt idx="7274">
                  <c:v>4.240451830728408</c:v>
                </c:pt>
                <c:pt idx="7275">
                  <c:v>20.157718873409422</c:v>
                </c:pt>
                <c:pt idx="7277">
                  <c:v>11.061356120047574</c:v>
                </c:pt>
                <c:pt idx="7280">
                  <c:v>18.192720202151708</c:v>
                </c:pt>
                <c:pt idx="7281">
                  <c:v>3.0261134997716961</c:v>
                </c:pt>
                <c:pt idx="7282">
                  <c:v>35.686208562727458</c:v>
                </c:pt>
                <c:pt idx="7283">
                  <c:v>9.1129588358381923</c:v>
                </c:pt>
                <c:pt idx="7285">
                  <c:v>15.047728590889905</c:v>
                </c:pt>
                <c:pt idx="7287">
                  <c:v>12.351951430513617</c:v>
                </c:pt>
                <c:pt idx="7289">
                  <c:v>13.751301236714367</c:v>
                </c:pt>
                <c:pt idx="7290">
                  <c:v>25.942201283679665</c:v>
                </c:pt>
                <c:pt idx="7291">
                  <c:v>9.9487026556640927</c:v>
                </c:pt>
                <c:pt idx="7292">
                  <c:v>4.9507437374368575</c:v>
                </c:pt>
                <c:pt idx="7295">
                  <c:v>26.337531796958714</c:v>
                </c:pt>
                <c:pt idx="7297">
                  <c:v>33.420984507865398</c:v>
                </c:pt>
                <c:pt idx="7298">
                  <c:v>4.7523422799305735</c:v>
                </c:pt>
                <c:pt idx="7302">
                  <c:v>23.387312378836008</c:v>
                </c:pt>
                <c:pt idx="7307">
                  <c:v>10.631868982691378</c:v>
                </c:pt>
                <c:pt idx="7308">
                  <c:v>7.3091359668160676</c:v>
                </c:pt>
                <c:pt idx="7309">
                  <c:v>37.773051727161985</c:v>
                </c:pt>
                <c:pt idx="7310">
                  <c:v>19.54570640164917</c:v>
                </c:pt>
                <c:pt idx="7326">
                  <c:v>23.136293982641824</c:v>
                </c:pt>
                <c:pt idx="7331">
                  <c:v>31.742252186701037</c:v>
                </c:pt>
                <c:pt idx="7340">
                  <c:v>19.61838219106253</c:v>
                </c:pt>
                <c:pt idx="7342">
                  <c:v>7.0817777420889181</c:v>
                </c:pt>
                <c:pt idx="7343">
                  <c:v>13.788062170456461</c:v>
                </c:pt>
                <c:pt idx="7344">
                  <c:v>36.270635240206687</c:v>
                </c:pt>
                <c:pt idx="7345">
                  <c:v>14.56604108721268</c:v>
                </c:pt>
                <c:pt idx="7347">
                  <c:v>16.035170300361674</c:v>
                </c:pt>
                <c:pt idx="7349">
                  <c:v>22.788976258652493</c:v>
                </c:pt>
                <c:pt idx="7351">
                  <c:v>14.490150001471083</c:v>
                </c:pt>
                <c:pt idx="7352">
                  <c:v>6.4704473731120355</c:v>
                </c:pt>
                <c:pt idx="7353">
                  <c:v>18.530868563714172</c:v>
                </c:pt>
                <c:pt idx="7355">
                  <c:v>36.111663676977507</c:v>
                </c:pt>
                <c:pt idx="7358">
                  <c:v>16.946121507453576</c:v>
                </c:pt>
                <c:pt idx="7359">
                  <c:v>3.5713795992266699</c:v>
                </c:pt>
                <c:pt idx="7366">
                  <c:v>23.717733433981717</c:v>
                </c:pt>
                <c:pt idx="7368">
                  <c:v>1.7387017016846105</c:v>
                </c:pt>
                <c:pt idx="7379">
                  <c:v>17.457250630586842</c:v>
                </c:pt>
                <c:pt idx="7381">
                  <c:v>10.210316304240264</c:v>
                </c:pt>
                <c:pt idx="7382">
                  <c:v>22.322201823307271</c:v>
                </c:pt>
                <c:pt idx="7386">
                  <c:v>13.351540897407901</c:v>
                </c:pt>
                <c:pt idx="7388">
                  <c:v>25.055003152797916</c:v>
                </c:pt>
                <c:pt idx="7389">
                  <c:v>5.5397115213841035</c:v>
                </c:pt>
                <c:pt idx="7392">
                  <c:v>18.448248292097325</c:v>
                </c:pt>
                <c:pt idx="7393">
                  <c:v>4.9755491704620711</c:v>
                </c:pt>
                <c:pt idx="7394">
                  <c:v>3.7095081549404809</c:v>
                </c:pt>
                <c:pt idx="7395">
                  <c:v>11.13651878374465</c:v>
                </c:pt>
                <c:pt idx="7397">
                  <c:v>21.499030035785303</c:v>
                </c:pt>
                <c:pt idx="7398">
                  <c:v>18.040181282004809</c:v>
                </c:pt>
                <c:pt idx="7401">
                  <c:v>7.7766785212567235</c:v>
                </c:pt>
                <c:pt idx="7402">
                  <c:v>12.285317850131635</c:v>
                </c:pt>
                <c:pt idx="7404">
                  <c:v>27.178397411451201</c:v>
                </c:pt>
                <c:pt idx="7405">
                  <c:v>1.4729601970703445</c:v>
                </c:pt>
                <c:pt idx="7407">
                  <c:v>5.9632760934810909</c:v>
                </c:pt>
                <c:pt idx="7408">
                  <c:v>13.717946936166831</c:v>
                </c:pt>
                <c:pt idx="7409">
                  <c:v>15.910651947860346</c:v>
                </c:pt>
                <c:pt idx="7410">
                  <c:v>18.959340615278737</c:v>
                </c:pt>
                <c:pt idx="7415">
                  <c:v>19.372578388611934</c:v>
                </c:pt>
                <c:pt idx="7416">
                  <c:v>15.338119527813564</c:v>
                </c:pt>
                <c:pt idx="7417">
                  <c:v>18.271666876678605</c:v>
                </c:pt>
                <c:pt idx="7422">
                  <c:v>9.2664663410397203</c:v>
                </c:pt>
                <c:pt idx="7424">
                  <c:v>17.278772820094339</c:v>
                </c:pt>
                <c:pt idx="7432">
                  <c:v>29.012010803632528</c:v>
                </c:pt>
                <c:pt idx="7434">
                  <c:v>11.207072970105173</c:v>
                </c:pt>
                <c:pt idx="7437">
                  <c:v>15.105655343041205</c:v>
                </c:pt>
                <c:pt idx="7439">
                  <c:v>7.3517679619052689</c:v>
                </c:pt>
                <c:pt idx="7441">
                  <c:v>6.0202831852421239</c:v>
                </c:pt>
                <c:pt idx="7442">
                  <c:v>11.622982659893255</c:v>
                </c:pt>
                <c:pt idx="7444">
                  <c:v>9.5016355484312065</c:v>
                </c:pt>
                <c:pt idx="7445">
                  <c:v>4.06380025232618</c:v>
                </c:pt>
                <c:pt idx="7447">
                  <c:v>18.172628527014918</c:v>
                </c:pt>
                <c:pt idx="7448">
                  <c:v>10.400697152836692</c:v>
                </c:pt>
                <c:pt idx="7450">
                  <c:v>11.769720170858564</c:v>
                </c:pt>
                <c:pt idx="7451">
                  <c:v>10.264440786238463</c:v>
                </c:pt>
                <c:pt idx="7452">
                  <c:v>10.084510879010526</c:v>
                </c:pt>
                <c:pt idx="7458">
                  <c:v>28.654410233738208</c:v>
                </c:pt>
                <c:pt idx="7460">
                  <c:v>8.1950771966015434</c:v>
                </c:pt>
                <c:pt idx="7467">
                  <c:v>30.161651011705509</c:v>
                </c:pt>
                <c:pt idx="7471">
                  <c:v>29.575713190496739</c:v>
                </c:pt>
                <c:pt idx="7473">
                  <c:v>12.076654996179915</c:v>
                </c:pt>
                <c:pt idx="7475">
                  <c:v>9.3079228909270988</c:v>
                </c:pt>
                <c:pt idx="7477">
                  <c:v>5.2520748299751538</c:v>
                </c:pt>
                <c:pt idx="7478">
                  <c:v>19.594766421682898</c:v>
                </c:pt>
                <c:pt idx="7479">
                  <c:v>21.141679889884479</c:v>
                </c:pt>
                <c:pt idx="7482">
                  <c:v>17.256198391960677</c:v>
                </c:pt>
                <c:pt idx="7483">
                  <c:v>35.75357954014266</c:v>
                </c:pt>
                <c:pt idx="7485">
                  <c:v>1.8719128632477811</c:v>
                </c:pt>
                <c:pt idx="7486">
                  <c:v>12.389875493863038</c:v>
                </c:pt>
                <c:pt idx="7488">
                  <c:v>5.1468676369192901</c:v>
                </c:pt>
                <c:pt idx="7489">
                  <c:v>16.485485351506295</c:v>
                </c:pt>
                <c:pt idx="7490">
                  <c:v>7.9390502211131047</c:v>
                </c:pt>
                <c:pt idx="7491">
                  <c:v>14.802843212688769</c:v>
                </c:pt>
                <c:pt idx="7492">
                  <c:v>14.426698984883689</c:v>
                </c:pt>
                <c:pt idx="7493">
                  <c:v>17.346877340425475</c:v>
                </c:pt>
                <c:pt idx="7494">
                  <c:v>29.930978434943601</c:v>
                </c:pt>
                <c:pt idx="7495">
                  <c:v>13.158288008948052</c:v>
                </c:pt>
                <c:pt idx="7496">
                  <c:v>18.540809444732172</c:v>
                </c:pt>
                <c:pt idx="7497">
                  <c:v>6.5642776377764376</c:v>
                </c:pt>
                <c:pt idx="7498">
                  <c:v>23.25669109710687</c:v>
                </c:pt>
                <c:pt idx="7499">
                  <c:v>23.291086672988932</c:v>
                </c:pt>
                <c:pt idx="7502">
                  <c:v>9.1216648566801695</c:v>
                </c:pt>
                <c:pt idx="7503">
                  <c:v>11.745825349357437</c:v>
                </c:pt>
                <c:pt idx="7505">
                  <c:v>5.9706116125265289</c:v>
                </c:pt>
                <c:pt idx="7506">
                  <c:v>14.849534036854489</c:v>
                </c:pt>
                <c:pt idx="7508">
                  <c:v>23.327312567207343</c:v>
                </c:pt>
                <c:pt idx="7510">
                  <c:v>6.7314504485256315</c:v>
                </c:pt>
                <c:pt idx="7512">
                  <c:v>28.168339702791652</c:v>
                </c:pt>
                <c:pt idx="7520">
                  <c:v>7.8414207864317476</c:v>
                </c:pt>
                <c:pt idx="7522">
                  <c:v>24.254434419252835</c:v>
                </c:pt>
                <c:pt idx="7523">
                  <c:v>17.941963706054924</c:v>
                </c:pt>
                <c:pt idx="7524">
                  <c:v>14.990293386766918</c:v>
                </c:pt>
                <c:pt idx="7530">
                  <c:v>26.403332758747233</c:v>
                </c:pt>
                <c:pt idx="7531">
                  <c:v>1.5657638706965877</c:v>
                </c:pt>
                <c:pt idx="7532">
                  <c:v>7.7673750890449877</c:v>
                </c:pt>
                <c:pt idx="7533">
                  <c:v>5.3915357075795409</c:v>
                </c:pt>
                <c:pt idx="7534">
                  <c:v>24.980537209559891</c:v>
                </c:pt>
                <c:pt idx="7537">
                  <c:v>15.167536498288623</c:v>
                </c:pt>
                <c:pt idx="7538">
                  <c:v>33.924392135494038</c:v>
                </c:pt>
                <c:pt idx="7539">
                  <c:v>39.329200464273555</c:v>
                </c:pt>
                <c:pt idx="7541">
                  <c:v>2.6068930470352494</c:v>
                </c:pt>
                <c:pt idx="7544">
                  <c:v>15.771763790470109</c:v>
                </c:pt>
                <c:pt idx="7545">
                  <c:v>22.167754574445716</c:v>
                </c:pt>
                <c:pt idx="7547">
                  <c:v>11.42327207173615</c:v>
                </c:pt>
                <c:pt idx="7548">
                  <c:v>22.411992604485864</c:v>
                </c:pt>
                <c:pt idx="7549">
                  <c:v>20.062419439423081</c:v>
                </c:pt>
                <c:pt idx="7559">
                  <c:v>24.021694752518673</c:v>
                </c:pt>
                <c:pt idx="7564">
                  <c:v>8.7236923899034711</c:v>
                </c:pt>
                <c:pt idx="7567">
                  <c:v>8.4484547676602144</c:v>
                </c:pt>
                <c:pt idx="7569">
                  <c:v>14.374446629194953</c:v>
                </c:pt>
                <c:pt idx="7570">
                  <c:v>8.6146269462823106</c:v>
                </c:pt>
                <c:pt idx="7571">
                  <c:v>3.7317254197587468</c:v>
                </c:pt>
                <c:pt idx="7572">
                  <c:v>13.786801343668314</c:v>
                </c:pt>
                <c:pt idx="7573">
                  <c:v>25.172601481602907</c:v>
                </c:pt>
                <c:pt idx="7576">
                  <c:v>35.403580438930973</c:v>
                </c:pt>
                <c:pt idx="7578">
                  <c:v>10.383279774953786</c:v>
                </c:pt>
                <c:pt idx="7580">
                  <c:v>8.7403530126847535</c:v>
                </c:pt>
                <c:pt idx="7590">
                  <c:v>3.7551321977670602</c:v>
                </c:pt>
                <c:pt idx="7599">
                  <c:v>30.731018007325154</c:v>
                </c:pt>
                <c:pt idx="7603">
                  <c:v>14.133961194871961</c:v>
                </c:pt>
                <c:pt idx="7605">
                  <c:v>0.31184721458680281</c:v>
                </c:pt>
                <c:pt idx="7607">
                  <c:v>7.523484211141902</c:v>
                </c:pt>
                <c:pt idx="7608">
                  <c:v>14.149500324759707</c:v>
                </c:pt>
                <c:pt idx="7610">
                  <c:v>19.701023112548615</c:v>
                </c:pt>
                <c:pt idx="7612">
                  <c:v>12.481382583799245</c:v>
                </c:pt>
                <c:pt idx="7613">
                  <c:v>4.3964363956387732E-2</c:v>
                </c:pt>
                <c:pt idx="7615">
                  <c:v>34.641832028486348</c:v>
                </c:pt>
                <c:pt idx="7616">
                  <c:v>10.007414165546699</c:v>
                </c:pt>
                <c:pt idx="7620">
                  <c:v>16.120827281629797</c:v>
                </c:pt>
                <c:pt idx="7621">
                  <c:v>19.619619737937306</c:v>
                </c:pt>
                <c:pt idx="7622">
                  <c:v>15.919608965896218</c:v>
                </c:pt>
                <c:pt idx="7624">
                  <c:v>11.260782485109733</c:v>
                </c:pt>
                <c:pt idx="7626">
                  <c:v>7.625300128786618</c:v>
                </c:pt>
                <c:pt idx="7631">
                  <c:v>18.203850831447301</c:v>
                </c:pt>
                <c:pt idx="7635">
                  <c:v>5.2470126159774342</c:v>
                </c:pt>
                <c:pt idx="7636">
                  <c:v>3.98333080153632</c:v>
                </c:pt>
                <c:pt idx="7638">
                  <c:v>24.722330344890469</c:v>
                </c:pt>
                <c:pt idx="7639">
                  <c:v>7.5629834310608146</c:v>
                </c:pt>
                <c:pt idx="7640">
                  <c:v>14.049559710899933</c:v>
                </c:pt>
                <c:pt idx="7641">
                  <c:v>5.4566356845587496</c:v>
                </c:pt>
                <c:pt idx="7643">
                  <c:v>9.2241123021550919</c:v>
                </c:pt>
                <c:pt idx="7644">
                  <c:v>15.055677863468379</c:v>
                </c:pt>
                <c:pt idx="7647">
                  <c:v>14.923278179218444</c:v>
                </c:pt>
                <c:pt idx="7648">
                  <c:v>2.0548560773331928</c:v>
                </c:pt>
                <c:pt idx="7652">
                  <c:v>11.046084361536366</c:v>
                </c:pt>
                <c:pt idx="7654">
                  <c:v>15.309260302544905</c:v>
                </c:pt>
                <c:pt idx="7657">
                  <c:v>19.029511741879482</c:v>
                </c:pt>
                <c:pt idx="7658">
                  <c:v>9.0899704944447759</c:v>
                </c:pt>
                <c:pt idx="7661">
                  <c:v>41.522518745735709</c:v>
                </c:pt>
                <c:pt idx="7664">
                  <c:v>7.3930726472008459</c:v>
                </c:pt>
                <c:pt idx="7665">
                  <c:v>5.0967116516059043</c:v>
                </c:pt>
                <c:pt idx="7667">
                  <c:v>15.254683937535765</c:v>
                </c:pt>
                <c:pt idx="7669">
                  <c:v>9.6100113485624465</c:v>
                </c:pt>
                <c:pt idx="7677">
                  <c:v>7.5491579279342638</c:v>
                </c:pt>
                <c:pt idx="7681">
                  <c:v>12.599182260710872</c:v>
                </c:pt>
                <c:pt idx="7683">
                  <c:v>11.240095034461982</c:v>
                </c:pt>
                <c:pt idx="7697">
                  <c:v>23.347903806392324</c:v>
                </c:pt>
                <c:pt idx="7702">
                  <c:v>11.191452686434385</c:v>
                </c:pt>
                <c:pt idx="7703">
                  <c:v>13.079335634215264</c:v>
                </c:pt>
                <c:pt idx="7704">
                  <c:v>10.119061751468109</c:v>
                </c:pt>
                <c:pt idx="7705">
                  <c:v>12.14047982882771</c:v>
                </c:pt>
                <c:pt idx="7707">
                  <c:v>22.159486862799213</c:v>
                </c:pt>
                <c:pt idx="7709">
                  <c:v>16.907501250988645</c:v>
                </c:pt>
                <c:pt idx="7710">
                  <c:v>18.520920481706693</c:v>
                </c:pt>
                <c:pt idx="7713">
                  <c:v>13.741518920551599</c:v>
                </c:pt>
                <c:pt idx="7714">
                  <c:v>9.4302951330756581</c:v>
                </c:pt>
                <c:pt idx="7715">
                  <c:v>1.6073871299923117</c:v>
                </c:pt>
                <c:pt idx="7718">
                  <c:v>15.156289905591477</c:v>
                </c:pt>
                <c:pt idx="7720">
                  <c:v>8.2964889934189028</c:v>
                </c:pt>
                <c:pt idx="7721">
                  <c:v>15.714724746637723</c:v>
                </c:pt>
                <c:pt idx="7722">
                  <c:v>19.966767101673451</c:v>
                </c:pt>
                <c:pt idx="7727">
                  <c:v>17.847774300133626</c:v>
                </c:pt>
                <c:pt idx="7729">
                  <c:v>26.984966504360809</c:v>
                </c:pt>
                <c:pt idx="7731">
                  <c:v>23.292056225660925</c:v>
                </c:pt>
                <c:pt idx="7735">
                  <c:v>25.659470996999751</c:v>
                </c:pt>
                <c:pt idx="7741">
                  <c:v>22.690824109266426</c:v>
                </c:pt>
                <c:pt idx="7744">
                  <c:v>19.494930534820558</c:v>
                </c:pt>
                <c:pt idx="7746">
                  <c:v>5.9183905849008429</c:v>
                </c:pt>
                <c:pt idx="7747">
                  <c:v>15.482176339646013</c:v>
                </c:pt>
                <c:pt idx="7748">
                  <c:v>43.583196560820824</c:v>
                </c:pt>
                <c:pt idx="7749">
                  <c:v>13.353006777671039</c:v>
                </c:pt>
                <c:pt idx="7750">
                  <c:v>2.8660714338022815</c:v>
                </c:pt>
                <c:pt idx="7751">
                  <c:v>1.7598259193027783</c:v>
                </c:pt>
                <c:pt idx="7752">
                  <c:v>15.124971719239733</c:v>
                </c:pt>
                <c:pt idx="7754">
                  <c:v>3.8886331629641662</c:v>
                </c:pt>
                <c:pt idx="7755">
                  <c:v>13.492450307637194</c:v>
                </c:pt>
                <c:pt idx="7756">
                  <c:v>26.058778067213968</c:v>
                </c:pt>
                <c:pt idx="7757">
                  <c:v>15.854934914191141</c:v>
                </c:pt>
                <c:pt idx="7758">
                  <c:v>10.105948212161687</c:v>
                </c:pt>
                <c:pt idx="7759">
                  <c:v>11.554365690128121</c:v>
                </c:pt>
                <c:pt idx="7761">
                  <c:v>13.235626278713344</c:v>
                </c:pt>
                <c:pt idx="7762">
                  <c:v>14.354128424885188</c:v>
                </c:pt>
                <c:pt idx="7763">
                  <c:v>14.057971801929517</c:v>
                </c:pt>
                <c:pt idx="7765">
                  <c:v>9.5648042284762269</c:v>
                </c:pt>
                <c:pt idx="7767">
                  <c:v>5.450572889929818</c:v>
                </c:pt>
                <c:pt idx="7768">
                  <c:v>10.664562747185455</c:v>
                </c:pt>
                <c:pt idx="7769">
                  <c:v>14.043992538759023</c:v>
                </c:pt>
                <c:pt idx="7772">
                  <c:v>13.585420333455497</c:v>
                </c:pt>
                <c:pt idx="7778">
                  <c:v>13.63979123684439</c:v>
                </c:pt>
                <c:pt idx="7780">
                  <c:v>8.3686785852231402</c:v>
                </c:pt>
                <c:pt idx="7782">
                  <c:v>13.975932746406471</c:v>
                </c:pt>
                <c:pt idx="7783">
                  <c:v>13.756282615272847</c:v>
                </c:pt>
                <c:pt idx="7784">
                  <c:v>20.168475084957162</c:v>
                </c:pt>
                <c:pt idx="7785">
                  <c:v>14.769313032943421</c:v>
                </c:pt>
                <c:pt idx="7791">
                  <c:v>11.298251353196473</c:v>
                </c:pt>
                <c:pt idx="7793">
                  <c:v>24.512393463256128</c:v>
                </c:pt>
                <c:pt idx="7797">
                  <c:v>23.595709383228535</c:v>
                </c:pt>
                <c:pt idx="7803">
                  <c:v>14.659758714147527</c:v>
                </c:pt>
                <c:pt idx="7804">
                  <c:v>16.801960404102314</c:v>
                </c:pt>
                <c:pt idx="7805">
                  <c:v>17.964379483507191</c:v>
                </c:pt>
                <c:pt idx="7814">
                  <c:v>6.5623184262985719</c:v>
                </c:pt>
                <c:pt idx="7818">
                  <c:v>17.432875567779995</c:v>
                </c:pt>
                <c:pt idx="7819">
                  <c:v>25.784766786920617</c:v>
                </c:pt>
                <c:pt idx="7820">
                  <c:v>12.958579417700514</c:v>
                </c:pt>
                <c:pt idx="7821">
                  <c:v>25.730501271127604</c:v>
                </c:pt>
                <c:pt idx="7830">
                  <c:v>22.236161990670091</c:v>
                </c:pt>
                <c:pt idx="7832">
                  <c:v>15.383554866130829</c:v>
                </c:pt>
                <c:pt idx="7833">
                  <c:v>21.423097183796973</c:v>
                </c:pt>
                <c:pt idx="7838">
                  <c:v>5.4299718553017362</c:v>
                </c:pt>
                <c:pt idx="7841">
                  <c:v>25.588184631120374</c:v>
                </c:pt>
                <c:pt idx="7852">
                  <c:v>1.2698567176682365</c:v>
                </c:pt>
                <c:pt idx="7860">
                  <c:v>32.711899903464868</c:v>
                </c:pt>
                <c:pt idx="7862">
                  <c:v>12.571266648558661</c:v>
                </c:pt>
                <c:pt idx="7863">
                  <c:v>35.200852831687037</c:v>
                </c:pt>
                <c:pt idx="7868">
                  <c:v>12.268938006679587</c:v>
                </c:pt>
                <c:pt idx="7870">
                  <c:v>4.6232945655109168</c:v>
                </c:pt>
                <c:pt idx="7873">
                  <c:v>27.373433946836034</c:v>
                </c:pt>
                <c:pt idx="7874">
                  <c:v>1.6083612315861431</c:v>
                </c:pt>
                <c:pt idx="7876">
                  <c:v>3.6403431504442412</c:v>
                </c:pt>
                <c:pt idx="7877">
                  <c:v>15.888670027001538</c:v>
                </c:pt>
                <c:pt idx="7881">
                  <c:v>13.826726202351432</c:v>
                </c:pt>
                <c:pt idx="7887">
                  <c:v>25.120520668222191</c:v>
                </c:pt>
                <c:pt idx="7888">
                  <c:v>11.842855777804196</c:v>
                </c:pt>
                <c:pt idx="7891">
                  <c:v>35.431931193917407</c:v>
                </c:pt>
                <c:pt idx="7893">
                  <c:v>14.721997161655928</c:v>
                </c:pt>
                <c:pt idx="7896">
                  <c:v>4.6065268354284541</c:v>
                </c:pt>
                <c:pt idx="7897">
                  <c:v>11.538135314176532</c:v>
                </c:pt>
                <c:pt idx="7899">
                  <c:v>27.62645110394115</c:v>
                </c:pt>
                <c:pt idx="7907">
                  <c:v>9.2914730274401443</c:v>
                </c:pt>
                <c:pt idx="7908">
                  <c:v>5.047324136788502</c:v>
                </c:pt>
                <c:pt idx="7917">
                  <c:v>5.7793501084927072</c:v>
                </c:pt>
                <c:pt idx="7919">
                  <c:v>17.663009258704719</c:v>
                </c:pt>
                <c:pt idx="7922">
                  <c:v>7.8247893712479231</c:v>
                </c:pt>
                <c:pt idx="7924">
                  <c:v>2.927942490997089</c:v>
                </c:pt>
                <c:pt idx="7927">
                  <c:v>6.8134002568486549</c:v>
                </c:pt>
                <c:pt idx="7929">
                  <c:v>13.42931489751974</c:v>
                </c:pt>
                <c:pt idx="7931">
                  <c:v>19.388361563552582</c:v>
                </c:pt>
                <c:pt idx="7932">
                  <c:v>13.214488384027081</c:v>
                </c:pt>
                <c:pt idx="7933">
                  <c:v>25.609393571863105</c:v>
                </c:pt>
                <c:pt idx="7934">
                  <c:v>17.19766969201056</c:v>
                </c:pt>
                <c:pt idx="7936">
                  <c:v>2.7650923183444904</c:v>
                </c:pt>
                <c:pt idx="7941">
                  <c:v>73.184673075231032</c:v>
                </c:pt>
                <c:pt idx="7943">
                  <c:v>20.971107245618224</c:v>
                </c:pt>
                <c:pt idx="7945">
                  <c:v>9.2607061483853599</c:v>
                </c:pt>
                <c:pt idx="7949">
                  <c:v>10.938939542789869</c:v>
                </c:pt>
                <c:pt idx="7961">
                  <c:v>12.39425425985104</c:v>
                </c:pt>
                <c:pt idx="7964">
                  <c:v>14.895655210165289</c:v>
                </c:pt>
                <c:pt idx="7965">
                  <c:v>47.183531247322477</c:v>
                </c:pt>
                <c:pt idx="7972">
                  <c:v>13.714960567356405</c:v>
                </c:pt>
                <c:pt idx="7984">
                  <c:v>25.429872111404411</c:v>
                </c:pt>
                <c:pt idx="7986">
                  <c:v>40.184907023193688</c:v>
                </c:pt>
                <c:pt idx="7988">
                  <c:v>8.9250028277116886</c:v>
                </c:pt>
                <c:pt idx="7990">
                  <c:v>25.573270095360716</c:v>
                </c:pt>
                <c:pt idx="8004">
                  <c:v>21.103597384196718</c:v>
                </c:pt>
                <c:pt idx="8010">
                  <c:v>13.695469681662315</c:v>
                </c:pt>
                <c:pt idx="8012">
                  <c:v>9.6431987287325551</c:v>
                </c:pt>
                <c:pt idx="8013">
                  <c:v>15.882042044531691</c:v>
                </c:pt>
                <c:pt idx="8016">
                  <c:v>11.228217657889253</c:v>
                </c:pt>
                <c:pt idx="8018">
                  <c:v>26.692070333842981</c:v>
                </c:pt>
                <c:pt idx="8019">
                  <c:v>25.832616769145389</c:v>
                </c:pt>
                <c:pt idx="8020">
                  <c:v>1.9541054880319708</c:v>
                </c:pt>
                <c:pt idx="8021">
                  <c:v>19.372041504299535</c:v>
                </c:pt>
                <c:pt idx="8034">
                  <c:v>31.072029570240794</c:v>
                </c:pt>
                <c:pt idx="8042">
                  <c:v>34.466626259747038</c:v>
                </c:pt>
                <c:pt idx="8045">
                  <c:v>11.175679228727235</c:v>
                </c:pt>
                <c:pt idx="8046">
                  <c:v>8.9280141588639967</c:v>
                </c:pt>
                <c:pt idx="8050">
                  <c:v>15.587551636744616</c:v>
                </c:pt>
                <c:pt idx="8054">
                  <c:v>6.0569119868189389</c:v>
                </c:pt>
                <c:pt idx="8056">
                  <c:v>14.508258098632352</c:v>
                </c:pt>
                <c:pt idx="8060">
                  <c:v>6.6101133446104257</c:v>
                </c:pt>
                <c:pt idx="8065">
                  <c:v>8.9188216824196349</c:v>
                </c:pt>
                <c:pt idx="8066">
                  <c:v>4.1710204677315881</c:v>
                </c:pt>
                <c:pt idx="8075">
                  <c:v>35.198354412388625</c:v>
                </c:pt>
                <c:pt idx="8076">
                  <c:v>29.630931055491445</c:v>
                </c:pt>
                <c:pt idx="8077">
                  <c:v>4.9331993215590177</c:v>
                </c:pt>
                <c:pt idx="8080">
                  <c:v>21.056411156046199</c:v>
                </c:pt>
                <c:pt idx="8082">
                  <c:v>13.777770763134855</c:v>
                </c:pt>
                <c:pt idx="8093">
                  <c:v>57.550211712154344</c:v>
                </c:pt>
                <c:pt idx="8096">
                  <c:v>8.629929998079767</c:v>
                </c:pt>
                <c:pt idx="8099">
                  <c:v>7.8267069977317565</c:v>
                </c:pt>
                <c:pt idx="8106">
                  <c:v>21.830518944080879</c:v>
                </c:pt>
                <c:pt idx="8110">
                  <c:v>12.813447346103397</c:v>
                </c:pt>
                <c:pt idx="8119">
                  <c:v>18.922371556823883</c:v>
                </c:pt>
                <c:pt idx="8142">
                  <c:v>8.6099108758793754</c:v>
                </c:pt>
                <c:pt idx="8143">
                  <c:v>8.591374422745842</c:v>
                </c:pt>
                <c:pt idx="8144">
                  <c:v>17.007739500497777</c:v>
                </c:pt>
                <c:pt idx="8147">
                  <c:v>6.053987811001396</c:v>
                </c:pt>
                <c:pt idx="8148">
                  <c:v>37.025918407100448</c:v>
                </c:pt>
                <c:pt idx="8149">
                  <c:v>4.5260280076024015</c:v>
                </c:pt>
                <c:pt idx="8150">
                  <c:v>8.037283687162974</c:v>
                </c:pt>
                <c:pt idx="8152">
                  <c:v>13.481482445001397</c:v>
                </c:pt>
                <c:pt idx="8154">
                  <c:v>1.0909655864133294</c:v>
                </c:pt>
                <c:pt idx="8155">
                  <c:v>12.991352873300208</c:v>
                </c:pt>
                <c:pt idx="8158">
                  <c:v>22.039233907405041</c:v>
                </c:pt>
                <c:pt idx="8163">
                  <c:v>44.891813920474981</c:v>
                </c:pt>
                <c:pt idx="8165">
                  <c:v>16.107931029574559</c:v>
                </c:pt>
                <c:pt idx="8169">
                  <c:v>15.427846067972848</c:v>
                </c:pt>
                <c:pt idx="8177">
                  <c:v>2.2793405478708686</c:v>
                </c:pt>
                <c:pt idx="8181">
                  <c:v>18.66229248839127</c:v>
                </c:pt>
                <c:pt idx="8182">
                  <c:v>24.682321057092562</c:v>
                </c:pt>
                <c:pt idx="8183">
                  <c:v>10.177658870812746</c:v>
                </c:pt>
                <c:pt idx="8186">
                  <c:v>0.98620586411639566</c:v>
                </c:pt>
                <c:pt idx="8189">
                  <c:v>19.44615086308897</c:v>
                </c:pt>
                <c:pt idx="8190">
                  <c:v>29.736032720878779</c:v>
                </c:pt>
                <c:pt idx="8194">
                  <c:v>4.7313496681216138</c:v>
                </c:pt>
                <c:pt idx="8195">
                  <c:v>18.163421518188354</c:v>
                </c:pt>
                <c:pt idx="8199">
                  <c:v>12.705491740784261</c:v>
                </c:pt>
                <c:pt idx="8214">
                  <c:v>6.5185353761758646</c:v>
                </c:pt>
                <c:pt idx="8215">
                  <c:v>9.3514046926673693</c:v>
                </c:pt>
                <c:pt idx="8217">
                  <c:v>13.364478431027671</c:v>
                </c:pt>
                <c:pt idx="8226">
                  <c:v>20.214855465171247</c:v>
                </c:pt>
                <c:pt idx="8229">
                  <c:v>15.922426515472049</c:v>
                </c:pt>
                <c:pt idx="8239">
                  <c:v>13.515488146585383</c:v>
                </c:pt>
                <c:pt idx="8242">
                  <c:v>8.8075677586238985</c:v>
                </c:pt>
                <c:pt idx="8254">
                  <c:v>44.427510509533974</c:v>
                </c:pt>
                <c:pt idx="8255">
                  <c:v>22.358258497044716</c:v>
                </c:pt>
                <c:pt idx="8264">
                  <c:v>63.432806842985237</c:v>
                </c:pt>
                <c:pt idx="8265">
                  <c:v>20.906936500435378</c:v>
                </c:pt>
                <c:pt idx="8266">
                  <c:v>9.2006024537213342</c:v>
                </c:pt>
                <c:pt idx="8267">
                  <c:v>9.5818201166708992</c:v>
                </c:pt>
                <c:pt idx="8269">
                  <c:v>16.548139111743399</c:v>
                </c:pt>
                <c:pt idx="8271">
                  <c:v>6.5981028677581124</c:v>
                </c:pt>
                <c:pt idx="8272">
                  <c:v>19.0266827258042</c:v>
                </c:pt>
                <c:pt idx="8273">
                  <c:v>32.019761395872997</c:v>
                </c:pt>
                <c:pt idx="8274">
                  <c:v>30.349424734993292</c:v>
                </c:pt>
                <c:pt idx="8275">
                  <c:v>11.257971963265796</c:v>
                </c:pt>
                <c:pt idx="8277">
                  <c:v>26.717251221076594</c:v>
                </c:pt>
                <c:pt idx="8279">
                  <c:v>10.533319716060259</c:v>
                </c:pt>
                <c:pt idx="8280">
                  <c:v>22.46436609327597</c:v>
                </c:pt>
                <c:pt idx="8283">
                  <c:v>20.722402794674824</c:v>
                </c:pt>
                <c:pt idx="8284">
                  <c:v>26.919361285829801</c:v>
                </c:pt>
                <c:pt idx="8292">
                  <c:v>16.386784571490391</c:v>
                </c:pt>
                <c:pt idx="8307">
                  <c:v>10.874047225937163</c:v>
                </c:pt>
                <c:pt idx="8312">
                  <c:v>11.982496400695648</c:v>
                </c:pt>
                <c:pt idx="8313">
                  <c:v>11.235302989894322</c:v>
                </c:pt>
                <c:pt idx="8314">
                  <c:v>7.0925488164217594</c:v>
                </c:pt>
                <c:pt idx="8315">
                  <c:v>16.283226899220441</c:v>
                </c:pt>
                <c:pt idx="8316">
                  <c:v>4.6093227440537774</c:v>
                </c:pt>
                <c:pt idx="8317">
                  <c:v>11.722973214429297</c:v>
                </c:pt>
                <c:pt idx="8318">
                  <c:v>12.339164852958568</c:v>
                </c:pt>
                <c:pt idx="8319">
                  <c:v>7.3716179330781157</c:v>
                </c:pt>
                <c:pt idx="8320">
                  <c:v>17.042157445326808</c:v>
                </c:pt>
                <c:pt idx="8322">
                  <c:v>30.180786795233427</c:v>
                </c:pt>
                <c:pt idx="8323">
                  <c:v>16.554447129132786</c:v>
                </c:pt>
                <c:pt idx="8330">
                  <c:v>7.6001443013182328</c:v>
                </c:pt>
                <c:pt idx="8334">
                  <c:v>15.512708955722351</c:v>
                </c:pt>
                <c:pt idx="8335">
                  <c:v>20.557065717217888</c:v>
                </c:pt>
                <c:pt idx="8336">
                  <c:v>19.880605718644389</c:v>
                </c:pt>
                <c:pt idx="8337">
                  <c:v>10.425180881506952</c:v>
                </c:pt>
                <c:pt idx="8339">
                  <c:v>12.773813135448092</c:v>
                </c:pt>
                <c:pt idx="8340">
                  <c:v>26.928927760635208</c:v>
                </c:pt>
                <c:pt idx="8355">
                  <c:v>13.144845823343267</c:v>
                </c:pt>
                <c:pt idx="8356">
                  <c:v>31.352545666391769</c:v>
                </c:pt>
                <c:pt idx="8357">
                  <c:v>6.3333891200587393</c:v>
                </c:pt>
                <c:pt idx="8359">
                  <c:v>8.558493369205264</c:v>
                </c:pt>
                <c:pt idx="8361">
                  <c:v>20.313818555787105</c:v>
                </c:pt>
                <c:pt idx="8364">
                  <c:v>11.591049827901777</c:v>
                </c:pt>
                <c:pt idx="8369">
                  <c:v>9.5299111613920022</c:v>
                </c:pt>
                <c:pt idx="8373">
                  <c:v>25.993657255967541</c:v>
                </c:pt>
                <c:pt idx="8374">
                  <c:v>13.196363522975815</c:v>
                </c:pt>
                <c:pt idx="8377">
                  <c:v>23.527045813167547</c:v>
                </c:pt>
                <c:pt idx="8379">
                  <c:v>17.201513898682023</c:v>
                </c:pt>
                <c:pt idx="8380">
                  <c:v>4.8573056165455251</c:v>
                </c:pt>
                <c:pt idx="8383">
                  <c:v>3.4856938918183853</c:v>
                </c:pt>
                <c:pt idx="8384">
                  <c:v>19.052377325087516</c:v>
                </c:pt>
                <c:pt idx="8387">
                  <c:v>15.239177450839108</c:v>
                </c:pt>
                <c:pt idx="8388">
                  <c:v>5.9674146746045089</c:v>
                </c:pt>
                <c:pt idx="8390">
                  <c:v>10.973506531655937</c:v>
                </c:pt>
                <c:pt idx="8392">
                  <c:v>10.272737729265192</c:v>
                </c:pt>
                <c:pt idx="8393">
                  <c:v>10.818492737141273</c:v>
                </c:pt>
                <c:pt idx="8395">
                  <c:v>9.0523980939419371</c:v>
                </c:pt>
                <c:pt idx="8397">
                  <c:v>4.2244461989377307</c:v>
                </c:pt>
                <c:pt idx="8398">
                  <c:v>13.821392414376504</c:v>
                </c:pt>
                <c:pt idx="8399">
                  <c:v>13.855965149842994</c:v>
                </c:pt>
                <c:pt idx="8415">
                  <c:v>18.812033966734429</c:v>
                </c:pt>
                <c:pt idx="8416">
                  <c:v>22.749937648157776</c:v>
                </c:pt>
                <c:pt idx="8421">
                  <c:v>8.2358728624074828</c:v>
                </c:pt>
                <c:pt idx="8428">
                  <c:v>9.8564748244521869</c:v>
                </c:pt>
                <c:pt idx="8438">
                  <c:v>0.39625508983946423</c:v>
                </c:pt>
                <c:pt idx="8445">
                  <c:v>3.7899691380490754</c:v>
                </c:pt>
                <c:pt idx="8450">
                  <c:v>11.765646447670571</c:v>
                </c:pt>
                <c:pt idx="8452">
                  <c:v>7.5156093135813675</c:v>
                </c:pt>
                <c:pt idx="8455">
                  <c:v>7.7381538274263413</c:v>
                </c:pt>
                <c:pt idx="8463">
                  <c:v>32.461086348405026</c:v>
                </c:pt>
                <c:pt idx="8464">
                  <c:v>13.514601168352284</c:v>
                </c:pt>
                <c:pt idx="8467">
                  <c:v>24.248336001416344</c:v>
                </c:pt>
                <c:pt idx="8471">
                  <c:v>15.654825646063768</c:v>
                </c:pt>
                <c:pt idx="8480">
                  <c:v>22.618394641778576</c:v>
                </c:pt>
                <c:pt idx="8481">
                  <c:v>11.021022055367736</c:v>
                </c:pt>
                <c:pt idx="8482">
                  <c:v>15.113007401986096</c:v>
                </c:pt>
                <c:pt idx="8483">
                  <c:v>47.879990165196617</c:v>
                </c:pt>
                <c:pt idx="8488">
                  <c:v>17.501806569878127</c:v>
                </c:pt>
                <c:pt idx="8489">
                  <c:v>24.244971681151466</c:v>
                </c:pt>
                <c:pt idx="8490">
                  <c:v>18.663051237732063</c:v>
                </c:pt>
                <c:pt idx="8491">
                  <c:v>14.786697227438708</c:v>
                </c:pt>
                <c:pt idx="8492">
                  <c:v>10.527118597186993</c:v>
                </c:pt>
                <c:pt idx="8493">
                  <c:v>21.213997452910188</c:v>
                </c:pt>
                <c:pt idx="8494">
                  <c:v>15.893900435005692</c:v>
                </c:pt>
                <c:pt idx="8495">
                  <c:v>6.4512356798886765</c:v>
                </c:pt>
                <c:pt idx="8496">
                  <c:v>8.3636384757208919</c:v>
                </c:pt>
                <c:pt idx="8497">
                  <c:v>5.6718219377705825</c:v>
                </c:pt>
                <c:pt idx="8498">
                  <c:v>20.510794327432269</c:v>
                </c:pt>
                <c:pt idx="8503">
                  <c:v>12.923969264956217</c:v>
                </c:pt>
                <c:pt idx="8504">
                  <c:v>19.660315234033071</c:v>
                </c:pt>
                <c:pt idx="8505">
                  <c:v>16.298720828668074</c:v>
                </c:pt>
                <c:pt idx="8506">
                  <c:v>9.9877853105740773</c:v>
                </c:pt>
                <c:pt idx="8507">
                  <c:v>22.507494615618061</c:v>
                </c:pt>
                <c:pt idx="8509">
                  <c:v>20.355972565190132</c:v>
                </c:pt>
                <c:pt idx="8515">
                  <c:v>11.317474721269081</c:v>
                </c:pt>
                <c:pt idx="8518">
                  <c:v>20.45424257045828</c:v>
                </c:pt>
                <c:pt idx="8519">
                  <c:v>14.498057841464043</c:v>
                </c:pt>
                <c:pt idx="8522">
                  <c:v>13.309603228049951</c:v>
                </c:pt>
                <c:pt idx="8525">
                  <c:v>7.0288462386260768</c:v>
                </c:pt>
                <c:pt idx="8526">
                  <c:v>16.471818353083371</c:v>
                </c:pt>
                <c:pt idx="8528">
                  <c:v>20.895989875964638</c:v>
                </c:pt>
                <c:pt idx="8538">
                  <c:v>15.143241040183723</c:v>
                </c:pt>
                <c:pt idx="8539">
                  <c:v>16.403291898399473</c:v>
                </c:pt>
                <c:pt idx="8540">
                  <c:v>16.945903140295048</c:v>
                </c:pt>
                <c:pt idx="8544">
                  <c:v>12.657140976443801</c:v>
                </c:pt>
                <c:pt idx="8546">
                  <c:v>8.6866125678323343</c:v>
                </c:pt>
                <c:pt idx="8548">
                  <c:v>19.133683759353545</c:v>
                </c:pt>
                <c:pt idx="8549">
                  <c:v>14.112493248718341</c:v>
                </c:pt>
                <c:pt idx="8550">
                  <c:v>13.154856567149533</c:v>
                </c:pt>
                <c:pt idx="8552">
                  <c:v>14.035125601863571</c:v>
                </c:pt>
                <c:pt idx="8553">
                  <c:v>0.59033717570562949</c:v>
                </c:pt>
                <c:pt idx="8555">
                  <c:v>20.190750994473902</c:v>
                </c:pt>
                <c:pt idx="8558">
                  <c:v>18.474969777732209</c:v>
                </c:pt>
                <c:pt idx="8559">
                  <c:v>6.1900287211098712</c:v>
                </c:pt>
                <c:pt idx="8569">
                  <c:v>22.10422725417218</c:v>
                </c:pt>
                <c:pt idx="8574">
                  <c:v>5.6317399211756509</c:v>
                </c:pt>
                <c:pt idx="8575">
                  <c:v>10.509025446450243</c:v>
                </c:pt>
                <c:pt idx="8576">
                  <c:v>25.7067595021587</c:v>
                </c:pt>
                <c:pt idx="8582">
                  <c:v>10.340944764454962</c:v>
                </c:pt>
                <c:pt idx="8587">
                  <c:v>6.9102691086017689</c:v>
                </c:pt>
                <c:pt idx="8589">
                  <c:v>11.471392651249648</c:v>
                </c:pt>
                <c:pt idx="8596">
                  <c:v>6.6993213109213494</c:v>
                </c:pt>
                <c:pt idx="8599">
                  <c:v>14.160962171207162</c:v>
                </c:pt>
                <c:pt idx="8600">
                  <c:v>13.702096561969066</c:v>
                </c:pt>
                <c:pt idx="8611">
                  <c:v>7.570708258795662</c:v>
                </c:pt>
                <c:pt idx="8613">
                  <c:v>5.0195320748685015</c:v>
                </c:pt>
                <c:pt idx="8614">
                  <c:v>5.9169519826355046</c:v>
                </c:pt>
                <c:pt idx="8615">
                  <c:v>12.06718496747227</c:v>
                </c:pt>
                <c:pt idx="8616">
                  <c:v>2.6832709263880918</c:v>
                </c:pt>
                <c:pt idx="8618">
                  <c:v>12.816900096640657</c:v>
                </c:pt>
                <c:pt idx="8620">
                  <c:v>5.2143047830503759</c:v>
                </c:pt>
                <c:pt idx="8621">
                  <c:v>6.9198109357575106</c:v>
                </c:pt>
                <c:pt idx="8624">
                  <c:v>7.2997021754492142</c:v>
                </c:pt>
                <c:pt idx="8627">
                  <c:v>14.118729724736598</c:v>
                </c:pt>
                <c:pt idx="8628">
                  <c:v>8.5773070349207092</c:v>
                </c:pt>
                <c:pt idx="8630">
                  <c:v>5.8087799233469806</c:v>
                </c:pt>
                <c:pt idx="8631">
                  <c:v>4.9203020886331288</c:v>
                </c:pt>
                <c:pt idx="8632">
                  <c:v>3.5121532040387939</c:v>
                </c:pt>
                <c:pt idx="8633">
                  <c:v>20.203957260671164</c:v>
                </c:pt>
                <c:pt idx="8634">
                  <c:v>15.877711698441512</c:v>
                </c:pt>
                <c:pt idx="8642">
                  <c:v>20.211119255900655</c:v>
                </c:pt>
                <c:pt idx="8644">
                  <c:v>23.328145244574618</c:v>
                </c:pt>
                <c:pt idx="8645">
                  <c:v>8.1705601858145762</c:v>
                </c:pt>
                <c:pt idx="8646">
                  <c:v>12.88152164619687</c:v>
                </c:pt>
                <c:pt idx="8647">
                  <c:v>26.937607112875529</c:v>
                </c:pt>
                <c:pt idx="8648">
                  <c:v>11.686644729899822</c:v>
                </c:pt>
                <c:pt idx="8650">
                  <c:v>30.643842732327997</c:v>
                </c:pt>
                <c:pt idx="8652">
                  <c:v>3.2568876731026264</c:v>
                </c:pt>
                <c:pt idx="8657">
                  <c:v>32.738436276444226</c:v>
                </c:pt>
                <c:pt idx="8658">
                  <c:v>7.0109711877151728</c:v>
                </c:pt>
                <c:pt idx="8661">
                  <c:v>11.29387482248408</c:v>
                </c:pt>
                <c:pt idx="8662">
                  <c:v>10.20762250379822</c:v>
                </c:pt>
                <c:pt idx="8664">
                  <c:v>9.3125076667357938</c:v>
                </c:pt>
                <c:pt idx="8667">
                  <c:v>10.375412677623231</c:v>
                </c:pt>
                <c:pt idx="8668">
                  <c:v>25.055772131864085</c:v>
                </c:pt>
                <c:pt idx="8669">
                  <c:v>11.765601778686399</c:v>
                </c:pt>
                <c:pt idx="8670">
                  <c:v>10.87731197674117</c:v>
                </c:pt>
                <c:pt idx="8671">
                  <c:v>7.5929774613354706</c:v>
                </c:pt>
                <c:pt idx="8672">
                  <c:v>9.2858094362314922</c:v>
                </c:pt>
                <c:pt idx="8673">
                  <c:v>7.2232337951956991</c:v>
                </c:pt>
                <c:pt idx="8675">
                  <c:v>6.8393665742544911</c:v>
                </c:pt>
                <c:pt idx="8677">
                  <c:v>16.582457168726702</c:v>
                </c:pt>
                <c:pt idx="8678">
                  <c:v>10.533613226720663</c:v>
                </c:pt>
                <c:pt idx="8681">
                  <c:v>12.536458956236643</c:v>
                </c:pt>
                <c:pt idx="8682">
                  <c:v>6.1218360496163085</c:v>
                </c:pt>
                <c:pt idx="8683">
                  <c:v>7.0165112316559686</c:v>
                </c:pt>
                <c:pt idx="8684">
                  <c:v>12.990532478393041</c:v>
                </c:pt>
                <c:pt idx="8686">
                  <c:v>6.5723093127923331</c:v>
                </c:pt>
                <c:pt idx="8687">
                  <c:v>15.352236091020394</c:v>
                </c:pt>
                <c:pt idx="8688">
                  <c:v>20.004444569818332</c:v>
                </c:pt>
                <c:pt idx="8689">
                  <c:v>9.9175322672701611</c:v>
                </c:pt>
                <c:pt idx="8692">
                  <c:v>8.359444192030633</c:v>
                </c:pt>
                <c:pt idx="8694">
                  <c:v>11.494696693562469</c:v>
                </c:pt>
                <c:pt idx="8697">
                  <c:v>15.948712603845404</c:v>
                </c:pt>
                <c:pt idx="8699">
                  <c:v>18.553571265935869</c:v>
                </c:pt>
                <c:pt idx="8700">
                  <c:v>3.3017783435849464</c:v>
                </c:pt>
                <c:pt idx="8701">
                  <c:v>14.509549317982845</c:v>
                </c:pt>
                <c:pt idx="8702">
                  <c:v>6.6338456345576544</c:v>
                </c:pt>
                <c:pt idx="8704">
                  <c:v>7.1371672940909088</c:v>
                </c:pt>
                <c:pt idx="8705">
                  <c:v>24.079940386394391</c:v>
                </c:pt>
                <c:pt idx="8706">
                  <c:v>14.670170151377738</c:v>
                </c:pt>
                <c:pt idx="8707">
                  <c:v>5.5820054124708394</c:v>
                </c:pt>
                <c:pt idx="8709">
                  <c:v>9.6623872231782073</c:v>
                </c:pt>
                <c:pt idx="8710">
                  <c:v>23.206169254261553</c:v>
                </c:pt>
                <c:pt idx="8711">
                  <c:v>8.4269421412220265</c:v>
                </c:pt>
                <c:pt idx="8712">
                  <c:v>9.7222701893208274</c:v>
                </c:pt>
                <c:pt idx="8713">
                  <c:v>13.763490311689738</c:v>
                </c:pt>
                <c:pt idx="8714">
                  <c:v>17.828257689092037</c:v>
                </c:pt>
                <c:pt idx="8720">
                  <c:v>8.0061810673723048</c:v>
                </c:pt>
                <c:pt idx="8722">
                  <c:v>12.539265853454983</c:v>
                </c:pt>
                <c:pt idx="8724">
                  <c:v>25.590683868241097</c:v>
                </c:pt>
                <c:pt idx="8726">
                  <c:v>7.4407829855766758</c:v>
                </c:pt>
                <c:pt idx="8727">
                  <c:v>20.073207943798906</c:v>
                </c:pt>
                <c:pt idx="8728">
                  <c:v>11.234601245677535</c:v>
                </c:pt>
                <c:pt idx="8729">
                  <c:v>11.076977905187277</c:v>
                </c:pt>
                <c:pt idx="8730">
                  <c:v>4.6466657065438506</c:v>
                </c:pt>
                <c:pt idx="8733">
                  <c:v>13.363330575950148</c:v>
                </c:pt>
                <c:pt idx="8734">
                  <c:v>6.7992293984360002</c:v>
                </c:pt>
                <c:pt idx="8737">
                  <c:v>10.675287481274205</c:v>
                </c:pt>
                <c:pt idx="8738">
                  <c:v>3.6826887925412062</c:v>
                </c:pt>
                <c:pt idx="8739">
                  <c:v>16.763942565664607</c:v>
                </c:pt>
                <c:pt idx="8740">
                  <c:v>5.0159271913501247</c:v>
                </c:pt>
                <c:pt idx="8742">
                  <c:v>9.2176002376447563</c:v>
                </c:pt>
                <c:pt idx="8744">
                  <c:v>8.3094446274164184</c:v>
                </c:pt>
                <c:pt idx="8756">
                  <c:v>26.213292414168333</c:v>
                </c:pt>
                <c:pt idx="8764">
                  <c:v>20.639308749725522</c:v>
                </c:pt>
                <c:pt idx="8767">
                  <c:v>7.644507143243735</c:v>
                </c:pt>
                <c:pt idx="8770">
                  <c:v>9.3244779334327905</c:v>
                </c:pt>
                <c:pt idx="8771">
                  <c:v>16.740044170803696</c:v>
                </c:pt>
                <c:pt idx="8777">
                  <c:v>13.309526218468859</c:v>
                </c:pt>
                <c:pt idx="8778">
                  <c:v>16.863374147544878</c:v>
                </c:pt>
                <c:pt idx="8779">
                  <c:v>5.4174487842187089</c:v>
                </c:pt>
                <c:pt idx="8780">
                  <c:v>25.905421801676333</c:v>
                </c:pt>
                <c:pt idx="8790">
                  <c:v>20.747994745834486</c:v>
                </c:pt>
                <c:pt idx="8791">
                  <c:v>25.329657951223144</c:v>
                </c:pt>
                <c:pt idx="8793">
                  <c:v>9.8456873440721751</c:v>
                </c:pt>
                <c:pt idx="8794">
                  <c:v>28.278964953765843</c:v>
                </c:pt>
                <c:pt idx="8795">
                  <c:v>20.098870565450408</c:v>
                </c:pt>
                <c:pt idx="8797">
                  <c:v>12.933194180482399</c:v>
                </c:pt>
                <c:pt idx="8798">
                  <c:v>11.316218771269124</c:v>
                </c:pt>
                <c:pt idx="8800">
                  <c:v>24.69497143100428</c:v>
                </c:pt>
                <c:pt idx="8801">
                  <c:v>2.7564099285836705</c:v>
                </c:pt>
                <c:pt idx="8802">
                  <c:v>21.778150263749161</c:v>
                </c:pt>
                <c:pt idx="8805">
                  <c:v>6.9232706981351377</c:v>
                </c:pt>
                <c:pt idx="8806">
                  <c:v>13.819322217689356</c:v>
                </c:pt>
                <c:pt idx="8807">
                  <c:v>24.611322376085788</c:v>
                </c:pt>
                <c:pt idx="8808">
                  <c:v>28.557015232700046</c:v>
                </c:pt>
                <c:pt idx="8809">
                  <c:v>0.48609224842110749</c:v>
                </c:pt>
                <c:pt idx="8810">
                  <c:v>32.599419805682473</c:v>
                </c:pt>
                <c:pt idx="8817">
                  <c:v>16.129211356730842</c:v>
                </c:pt>
                <c:pt idx="8820">
                  <c:v>10.152693688310951</c:v>
                </c:pt>
                <c:pt idx="8821">
                  <c:v>20.598061704018182</c:v>
                </c:pt>
                <c:pt idx="8822">
                  <c:v>7.3692581993144186</c:v>
                </c:pt>
                <c:pt idx="8823">
                  <c:v>31.899412848505133</c:v>
                </c:pt>
                <c:pt idx="8827">
                  <c:v>7.9327590825759255</c:v>
                </c:pt>
                <c:pt idx="8830">
                  <c:v>5.0797186718186165</c:v>
                </c:pt>
                <c:pt idx="8832">
                  <c:v>9.2120010689386085</c:v>
                </c:pt>
                <c:pt idx="8839">
                  <c:v>16.895877385602994</c:v>
                </c:pt>
                <c:pt idx="8849">
                  <c:v>20.302511747649561</c:v>
                </c:pt>
                <c:pt idx="8861">
                  <c:v>19.619836550539198</c:v>
                </c:pt>
                <c:pt idx="8862">
                  <c:v>8.061982789704194</c:v>
                </c:pt>
                <c:pt idx="8876">
                  <c:v>3.2892120387021309</c:v>
                </c:pt>
                <c:pt idx="8877">
                  <c:v>9.3912425934918513</c:v>
                </c:pt>
                <c:pt idx="8878">
                  <c:v>6.7285393504991697</c:v>
                </c:pt>
                <c:pt idx="8885">
                  <c:v>9.2541635659936166</c:v>
                </c:pt>
                <c:pt idx="8887">
                  <c:v>49.343594571216073</c:v>
                </c:pt>
                <c:pt idx="8888">
                  <c:v>8.4183967487396583</c:v>
                </c:pt>
                <c:pt idx="8889">
                  <c:v>25.387196802049612</c:v>
                </c:pt>
                <c:pt idx="8891">
                  <c:v>35.230340496594145</c:v>
                </c:pt>
                <c:pt idx="8893">
                  <c:v>26.304431397583926</c:v>
                </c:pt>
                <c:pt idx="8894">
                  <c:v>28.176320689852901</c:v>
                </c:pt>
                <c:pt idx="8900">
                  <c:v>6.5751836888671544</c:v>
                </c:pt>
                <c:pt idx="8903">
                  <c:v>12.769122005061059</c:v>
                </c:pt>
                <c:pt idx="8904">
                  <c:v>13.284439157379818</c:v>
                </c:pt>
                <c:pt idx="8905">
                  <c:v>32.830059601121874</c:v>
                </c:pt>
                <c:pt idx="8908">
                  <c:v>7.7926168978063508</c:v>
                </c:pt>
                <c:pt idx="8909">
                  <c:v>16.850875632009426</c:v>
                </c:pt>
                <c:pt idx="8910">
                  <c:v>13.148473791653171</c:v>
                </c:pt>
                <c:pt idx="8912">
                  <c:v>15.689122273550737</c:v>
                </c:pt>
                <c:pt idx="8926">
                  <c:v>15.202225135238292</c:v>
                </c:pt>
                <c:pt idx="8927">
                  <c:v>21.143843844461273</c:v>
                </c:pt>
                <c:pt idx="8934">
                  <c:v>20.594630711310547</c:v>
                </c:pt>
                <c:pt idx="8949">
                  <c:v>11.021024224508782</c:v>
                </c:pt>
                <c:pt idx="8960">
                  <c:v>41.13852570967498</c:v>
                </c:pt>
                <c:pt idx="8963">
                  <c:v>15.768966600973416</c:v>
                </c:pt>
                <c:pt idx="8970">
                  <c:v>21.783159339038725</c:v>
                </c:pt>
                <c:pt idx="8971">
                  <c:v>9.0183601704511975</c:v>
                </c:pt>
                <c:pt idx="8972">
                  <c:v>10.836844561973315</c:v>
                </c:pt>
                <c:pt idx="8973">
                  <c:v>17.602183763080927</c:v>
                </c:pt>
                <c:pt idx="8974">
                  <c:v>19.336354612059502</c:v>
                </c:pt>
                <c:pt idx="8975">
                  <c:v>15.08569027020458</c:v>
                </c:pt>
                <c:pt idx="8976">
                  <c:v>4.0794765353551945</c:v>
                </c:pt>
                <c:pt idx="8979">
                  <c:v>6.3836931264196259</c:v>
                </c:pt>
                <c:pt idx="8980">
                  <c:v>16.106181312944077</c:v>
                </c:pt>
                <c:pt idx="8981">
                  <c:v>7.9388591271775057</c:v>
                </c:pt>
                <c:pt idx="8982">
                  <c:v>4.1570749654104908</c:v>
                </c:pt>
                <c:pt idx="8986">
                  <c:v>6.2359873551195975</c:v>
                </c:pt>
                <c:pt idx="8987">
                  <c:v>5.8725223877591812</c:v>
                </c:pt>
                <c:pt idx="8988">
                  <c:v>6.0430254608498783</c:v>
                </c:pt>
                <c:pt idx="8990">
                  <c:v>7.3219069552735565</c:v>
                </c:pt>
                <c:pt idx="8991">
                  <c:v>7.577829674398612</c:v>
                </c:pt>
                <c:pt idx="8992">
                  <c:v>10.953770485770352</c:v>
                </c:pt>
                <c:pt idx="8999">
                  <c:v>12.395063214517364</c:v>
                </c:pt>
                <c:pt idx="9003">
                  <c:v>4.0883741746226834</c:v>
                </c:pt>
                <c:pt idx="9004">
                  <c:v>9.2164806468362066</c:v>
                </c:pt>
                <c:pt idx="9006">
                  <c:v>5.0743062665041183</c:v>
                </c:pt>
                <c:pt idx="9007">
                  <c:v>4.457225502052947</c:v>
                </c:pt>
                <c:pt idx="9009">
                  <c:v>23.012360127299022</c:v>
                </c:pt>
                <c:pt idx="9010">
                  <c:v>15.424791873658069</c:v>
                </c:pt>
                <c:pt idx="9013">
                  <c:v>6.6182677027629815</c:v>
                </c:pt>
                <c:pt idx="9014">
                  <c:v>15.371782722508861</c:v>
                </c:pt>
                <c:pt idx="9015">
                  <c:v>12.091713961102396</c:v>
                </c:pt>
                <c:pt idx="9019">
                  <c:v>26.003990861427649</c:v>
                </c:pt>
                <c:pt idx="9023">
                  <c:v>8.4480360112050565</c:v>
                </c:pt>
                <c:pt idx="9026">
                  <c:v>16.876113873421676</c:v>
                </c:pt>
                <c:pt idx="9027">
                  <c:v>31.033809181398155</c:v>
                </c:pt>
                <c:pt idx="9031">
                  <c:v>17.284498876605543</c:v>
                </c:pt>
                <c:pt idx="9033">
                  <c:v>3.4694472236531033</c:v>
                </c:pt>
                <c:pt idx="9034">
                  <c:v>35.305168055895358</c:v>
                </c:pt>
                <c:pt idx="9035">
                  <c:v>17.295798706824836</c:v>
                </c:pt>
                <c:pt idx="9045">
                  <c:v>14.244123675609554</c:v>
                </c:pt>
                <c:pt idx="9048">
                  <c:v>8.9692838124815495</c:v>
                </c:pt>
                <c:pt idx="9049">
                  <c:v>8.6762496066818482</c:v>
                </c:pt>
                <c:pt idx="9050">
                  <c:v>29.33465352682801</c:v>
                </c:pt>
                <c:pt idx="9052">
                  <c:v>13.537257713191977</c:v>
                </c:pt>
                <c:pt idx="9053">
                  <c:v>12.165104122907106</c:v>
                </c:pt>
                <c:pt idx="9056">
                  <c:v>21.76925090518408</c:v>
                </c:pt>
                <c:pt idx="9060">
                  <c:v>7.6450742480975746</c:v>
                </c:pt>
                <c:pt idx="9062">
                  <c:v>25.67707387219264</c:v>
                </c:pt>
                <c:pt idx="9063">
                  <c:v>15.039219248575941</c:v>
                </c:pt>
                <c:pt idx="9065">
                  <c:v>27.809891472729053</c:v>
                </c:pt>
                <c:pt idx="9067">
                  <c:v>14.739759373487743</c:v>
                </c:pt>
                <c:pt idx="9070">
                  <c:v>15.364258381228954</c:v>
                </c:pt>
                <c:pt idx="9072">
                  <c:v>9.3695434499213537</c:v>
                </c:pt>
                <c:pt idx="9075">
                  <c:v>11.746305836472267</c:v>
                </c:pt>
                <c:pt idx="9078">
                  <c:v>10.095959965663958</c:v>
                </c:pt>
                <c:pt idx="9079">
                  <c:v>22.286744222393295</c:v>
                </c:pt>
                <c:pt idx="9080">
                  <c:v>4.5740216008471144</c:v>
                </c:pt>
                <c:pt idx="9081">
                  <c:v>6.8247236881456717</c:v>
                </c:pt>
                <c:pt idx="9082">
                  <c:v>15.998766672268108</c:v>
                </c:pt>
                <c:pt idx="9083">
                  <c:v>6.5475536197795527</c:v>
                </c:pt>
                <c:pt idx="9085">
                  <c:v>9.6969863535309724</c:v>
                </c:pt>
                <c:pt idx="9086">
                  <c:v>3.9207155869898895</c:v>
                </c:pt>
                <c:pt idx="9087">
                  <c:v>38.737459043784177</c:v>
                </c:pt>
                <c:pt idx="9095">
                  <c:v>10.927945184355057</c:v>
                </c:pt>
                <c:pt idx="9096">
                  <c:v>5.2326299980161517</c:v>
                </c:pt>
                <c:pt idx="9097">
                  <c:v>4.1201381508273274</c:v>
                </c:pt>
                <c:pt idx="9099">
                  <c:v>12.123263073441711</c:v>
                </c:pt>
                <c:pt idx="9100">
                  <c:v>24.204207168876614</c:v>
                </c:pt>
                <c:pt idx="9101">
                  <c:v>15.117413602400562</c:v>
                </c:pt>
                <c:pt idx="9106">
                  <c:v>8.4229442608707448</c:v>
                </c:pt>
                <c:pt idx="9107">
                  <c:v>10.940613460586366</c:v>
                </c:pt>
                <c:pt idx="9108">
                  <c:v>12.816639721725437</c:v>
                </c:pt>
                <c:pt idx="9109">
                  <c:v>10.525089318893539</c:v>
                </c:pt>
                <c:pt idx="9110">
                  <c:v>14.634226047036</c:v>
                </c:pt>
                <c:pt idx="9114">
                  <c:v>11.58270040280318</c:v>
                </c:pt>
                <c:pt idx="9116">
                  <c:v>5.4231659693503875</c:v>
                </c:pt>
                <c:pt idx="9119">
                  <c:v>9.2666676530612175</c:v>
                </c:pt>
                <c:pt idx="9121">
                  <c:v>17.890531507360802</c:v>
                </c:pt>
                <c:pt idx="9122">
                  <c:v>10.950902141314359</c:v>
                </c:pt>
                <c:pt idx="9123">
                  <c:v>7.2624625381880774</c:v>
                </c:pt>
                <c:pt idx="9126">
                  <c:v>18.547671796213095</c:v>
                </c:pt>
                <c:pt idx="9128">
                  <c:v>15.23135882363176</c:v>
                </c:pt>
                <c:pt idx="9131">
                  <c:v>9.6345442519563935</c:v>
                </c:pt>
                <c:pt idx="9133">
                  <c:v>27.229090385564113</c:v>
                </c:pt>
                <c:pt idx="9134">
                  <c:v>11.750545156990988</c:v>
                </c:pt>
                <c:pt idx="9135">
                  <c:v>23.633675211883627</c:v>
                </c:pt>
                <c:pt idx="9137">
                  <c:v>26.503325880807171</c:v>
                </c:pt>
                <c:pt idx="9139">
                  <c:v>8.208511748043982</c:v>
                </c:pt>
                <c:pt idx="9140">
                  <c:v>17.379598236465071</c:v>
                </c:pt>
                <c:pt idx="9143">
                  <c:v>14.78288224234079</c:v>
                </c:pt>
                <c:pt idx="9145">
                  <c:v>8.4303215095848074</c:v>
                </c:pt>
                <c:pt idx="9146">
                  <c:v>6.8379608846945885</c:v>
                </c:pt>
                <c:pt idx="9147">
                  <c:v>18.649958613420424</c:v>
                </c:pt>
                <c:pt idx="9148">
                  <c:v>12.988896061890589</c:v>
                </c:pt>
                <c:pt idx="9151">
                  <c:v>33.38847530702747</c:v>
                </c:pt>
                <c:pt idx="9153">
                  <c:v>12.115941686868291</c:v>
                </c:pt>
                <c:pt idx="9160">
                  <c:v>3.202834581295559</c:v>
                </c:pt>
                <c:pt idx="9161">
                  <c:v>9.4679819528636848</c:v>
                </c:pt>
                <c:pt idx="9162">
                  <c:v>9.1179588908707636</c:v>
                </c:pt>
                <c:pt idx="9164">
                  <c:v>18.169945371637201</c:v>
                </c:pt>
                <c:pt idx="9165">
                  <c:v>21.733468497178542</c:v>
                </c:pt>
                <c:pt idx="9168">
                  <c:v>18.434419801569703</c:v>
                </c:pt>
                <c:pt idx="9169">
                  <c:v>13.247513247256256</c:v>
                </c:pt>
                <c:pt idx="9170">
                  <c:v>18.0759339664246</c:v>
                </c:pt>
                <c:pt idx="9172">
                  <c:v>6.4579866697136374</c:v>
                </c:pt>
                <c:pt idx="9173">
                  <c:v>27.092336354433449</c:v>
                </c:pt>
                <c:pt idx="9174">
                  <c:v>54.851745842396241</c:v>
                </c:pt>
                <c:pt idx="9175">
                  <c:v>11.838545319983099</c:v>
                </c:pt>
                <c:pt idx="9176">
                  <c:v>9.4966173558556086</c:v>
                </c:pt>
                <c:pt idx="9177">
                  <c:v>18.65609835878028</c:v>
                </c:pt>
                <c:pt idx="9178">
                  <c:v>17.483091395423944</c:v>
                </c:pt>
                <c:pt idx="9179">
                  <c:v>7.1021389677877105</c:v>
                </c:pt>
                <c:pt idx="9180">
                  <c:v>12.855962902574557</c:v>
                </c:pt>
                <c:pt idx="9183">
                  <c:v>3.3580273878200901</c:v>
                </c:pt>
                <c:pt idx="9184">
                  <c:v>12.899398318647293</c:v>
                </c:pt>
                <c:pt idx="9186">
                  <c:v>13.365576284583176</c:v>
                </c:pt>
                <c:pt idx="9187">
                  <c:v>4.6065858323622901</c:v>
                </c:pt>
                <c:pt idx="9188">
                  <c:v>21.65791051141813</c:v>
                </c:pt>
                <c:pt idx="9189">
                  <c:v>17.09378551254688</c:v>
                </c:pt>
                <c:pt idx="9190">
                  <c:v>9.51028048374822</c:v>
                </c:pt>
                <c:pt idx="9191">
                  <c:v>7.9605634017439906</c:v>
                </c:pt>
                <c:pt idx="9193">
                  <c:v>3.0436294713546368</c:v>
                </c:pt>
                <c:pt idx="9194">
                  <c:v>13.567728230908941</c:v>
                </c:pt>
                <c:pt idx="9195">
                  <c:v>13.46732888419386</c:v>
                </c:pt>
                <c:pt idx="9196">
                  <c:v>16.755229770279268</c:v>
                </c:pt>
                <c:pt idx="9197">
                  <c:v>19.776577808957629</c:v>
                </c:pt>
                <c:pt idx="9198">
                  <c:v>12.062076485534167</c:v>
                </c:pt>
                <c:pt idx="9202">
                  <c:v>34.385793366397984</c:v>
                </c:pt>
                <c:pt idx="9210">
                  <c:v>6.7722248430951479</c:v>
                </c:pt>
                <c:pt idx="9211">
                  <c:v>12.977265589856119</c:v>
                </c:pt>
                <c:pt idx="9212">
                  <c:v>2.0661921855689891</c:v>
                </c:pt>
                <c:pt idx="9223">
                  <c:v>13.44757729000618</c:v>
                </c:pt>
                <c:pt idx="9224">
                  <c:v>22.100472848529424</c:v>
                </c:pt>
                <c:pt idx="9229">
                  <c:v>27.673072662357061</c:v>
                </c:pt>
                <c:pt idx="9231">
                  <c:v>23.036236491307672</c:v>
                </c:pt>
                <c:pt idx="9232">
                  <c:v>16.264683738364571</c:v>
                </c:pt>
                <c:pt idx="9233">
                  <c:v>1.1819171609362487</c:v>
                </c:pt>
                <c:pt idx="9234">
                  <c:v>8.4860764967960716</c:v>
                </c:pt>
                <c:pt idx="9235">
                  <c:v>13.673366415175641</c:v>
                </c:pt>
                <c:pt idx="9237">
                  <c:v>6.0822078340681314</c:v>
                </c:pt>
                <c:pt idx="9240">
                  <c:v>17.407235337739515</c:v>
                </c:pt>
                <c:pt idx="9241">
                  <c:v>43.283219899384392</c:v>
                </c:pt>
                <c:pt idx="9263">
                  <c:v>18.516638517768016</c:v>
                </c:pt>
                <c:pt idx="9265">
                  <c:v>7.1675141189966149</c:v>
                </c:pt>
                <c:pt idx="9268">
                  <c:v>24.172754750240909</c:v>
                </c:pt>
                <c:pt idx="9270">
                  <c:v>12.899854956916601</c:v>
                </c:pt>
                <c:pt idx="9271">
                  <c:v>12.944606554258126</c:v>
                </c:pt>
                <c:pt idx="9273">
                  <c:v>39.072428663547285</c:v>
                </c:pt>
                <c:pt idx="9274">
                  <c:v>8.7392818262520233</c:v>
                </c:pt>
                <c:pt idx="9278">
                  <c:v>14.832932413289399</c:v>
                </c:pt>
                <c:pt idx="9279">
                  <c:v>4.9360564059454939</c:v>
                </c:pt>
                <c:pt idx="9281">
                  <c:v>7.5606017773317022</c:v>
                </c:pt>
                <c:pt idx="9287">
                  <c:v>21.920063652313331</c:v>
                </c:pt>
                <c:pt idx="9288">
                  <c:v>24.915137503064145</c:v>
                </c:pt>
                <c:pt idx="9289">
                  <c:v>9.5601504561692927</c:v>
                </c:pt>
                <c:pt idx="9290">
                  <c:v>9.1667679622288034</c:v>
                </c:pt>
                <c:pt idx="9293">
                  <c:v>2.9770860706140692</c:v>
                </c:pt>
                <c:pt idx="9294">
                  <c:v>8.9245772640253609</c:v>
                </c:pt>
                <c:pt idx="9297">
                  <c:v>5.3768717893890212</c:v>
                </c:pt>
                <c:pt idx="9299">
                  <c:v>35.239946235046041</c:v>
                </c:pt>
                <c:pt idx="9300">
                  <c:v>19.388596205281928</c:v>
                </c:pt>
                <c:pt idx="9301">
                  <c:v>13.618195913906886</c:v>
                </c:pt>
                <c:pt idx="9302">
                  <c:v>23.653576474132656</c:v>
                </c:pt>
                <c:pt idx="9303">
                  <c:v>16.356844646175489</c:v>
                </c:pt>
                <c:pt idx="9304">
                  <c:v>19.927547645989176</c:v>
                </c:pt>
                <c:pt idx="9305">
                  <c:v>13.142981640906612</c:v>
                </c:pt>
                <c:pt idx="9306">
                  <c:v>17.087514695005058</c:v>
                </c:pt>
                <c:pt idx="9308">
                  <c:v>3.5170058089940324</c:v>
                </c:pt>
                <c:pt idx="9309">
                  <c:v>24.183869362770835</c:v>
                </c:pt>
                <c:pt idx="9311">
                  <c:v>17.147059488277634</c:v>
                </c:pt>
                <c:pt idx="9312">
                  <c:v>21.470575523677944</c:v>
                </c:pt>
                <c:pt idx="9314">
                  <c:v>9.1743824046471847</c:v>
                </c:pt>
                <c:pt idx="9316">
                  <c:v>17.29903988920438</c:v>
                </c:pt>
                <c:pt idx="9317">
                  <c:v>14.091366046789108</c:v>
                </c:pt>
                <c:pt idx="9319">
                  <c:v>21.678402310138456</c:v>
                </c:pt>
                <c:pt idx="9321">
                  <c:v>13.644054841800493</c:v>
                </c:pt>
                <c:pt idx="9323">
                  <c:v>13.562674689590098</c:v>
                </c:pt>
                <c:pt idx="9324">
                  <c:v>7.0899081595813751</c:v>
                </c:pt>
                <c:pt idx="9325">
                  <c:v>13.535150431812049</c:v>
                </c:pt>
                <c:pt idx="9326">
                  <c:v>9.5639528216251897</c:v>
                </c:pt>
                <c:pt idx="9327">
                  <c:v>8.9932289597663395</c:v>
                </c:pt>
                <c:pt idx="9329">
                  <c:v>15.265105047571925</c:v>
                </c:pt>
                <c:pt idx="9330">
                  <c:v>16.902318353492994</c:v>
                </c:pt>
                <c:pt idx="9332">
                  <c:v>10.780442176127393</c:v>
                </c:pt>
                <c:pt idx="9333">
                  <c:v>13.355428451008281</c:v>
                </c:pt>
                <c:pt idx="9334">
                  <c:v>11.385158553766804</c:v>
                </c:pt>
                <c:pt idx="9336">
                  <c:v>1.0459727818312543</c:v>
                </c:pt>
                <c:pt idx="9337">
                  <c:v>15.66559311808582</c:v>
                </c:pt>
                <c:pt idx="9339">
                  <c:v>36.727767638121847</c:v>
                </c:pt>
                <c:pt idx="9342">
                  <c:v>20.43105101405445</c:v>
                </c:pt>
                <c:pt idx="9349">
                  <c:v>8.9262800505389865</c:v>
                </c:pt>
                <c:pt idx="9350">
                  <c:v>16.598928378034529</c:v>
                </c:pt>
                <c:pt idx="9352">
                  <c:v>20.166084482576689</c:v>
                </c:pt>
                <c:pt idx="9358">
                  <c:v>11.850991493002176</c:v>
                </c:pt>
                <c:pt idx="9360">
                  <c:v>8.7200193549396516</c:v>
                </c:pt>
                <c:pt idx="9361">
                  <c:v>3.6286165762260763</c:v>
                </c:pt>
                <c:pt idx="9363">
                  <c:v>18.590555048162333</c:v>
                </c:pt>
                <c:pt idx="9364">
                  <c:v>9.2930326741842002</c:v>
                </c:pt>
                <c:pt idx="9371">
                  <c:v>19.140634742641588</c:v>
                </c:pt>
                <c:pt idx="9372">
                  <c:v>13.046272129667139</c:v>
                </c:pt>
                <c:pt idx="9374">
                  <c:v>21.69029691377224</c:v>
                </c:pt>
                <c:pt idx="9375">
                  <c:v>2.3197682466553498</c:v>
                </c:pt>
                <c:pt idx="9376">
                  <c:v>10.547292699862371</c:v>
                </c:pt>
                <c:pt idx="9377">
                  <c:v>10.947780746549155</c:v>
                </c:pt>
                <c:pt idx="9378">
                  <c:v>16.139500822839892</c:v>
                </c:pt>
                <c:pt idx="9379">
                  <c:v>16.188942219526627</c:v>
                </c:pt>
                <c:pt idx="9381">
                  <c:v>8.5306369987586326</c:v>
                </c:pt>
                <c:pt idx="9384">
                  <c:v>5.7607642842983013</c:v>
                </c:pt>
                <c:pt idx="9385">
                  <c:v>7.4974526470487382</c:v>
                </c:pt>
                <c:pt idx="9386">
                  <c:v>17.006244225714415</c:v>
                </c:pt>
                <c:pt idx="9388">
                  <c:v>24.636444771670096</c:v>
                </c:pt>
                <c:pt idx="9390">
                  <c:v>5.6577036030601748</c:v>
                </c:pt>
                <c:pt idx="9391">
                  <c:v>14.592880715077319</c:v>
                </c:pt>
                <c:pt idx="9392">
                  <c:v>21.139193784907082</c:v>
                </c:pt>
                <c:pt idx="9396">
                  <c:v>12.639812302263767</c:v>
                </c:pt>
                <c:pt idx="9401">
                  <c:v>15.35861617974342</c:v>
                </c:pt>
                <c:pt idx="9408">
                  <c:v>26.3352597992703</c:v>
                </c:pt>
                <c:pt idx="9410">
                  <c:v>22.422464537533077</c:v>
                </c:pt>
                <c:pt idx="9411">
                  <c:v>18.737488470093279</c:v>
                </c:pt>
                <c:pt idx="9421">
                  <c:v>13.004295931361781</c:v>
                </c:pt>
                <c:pt idx="9427">
                  <c:v>7.9437600731679892</c:v>
                </c:pt>
                <c:pt idx="9433">
                  <c:v>9.0460309347965229</c:v>
                </c:pt>
                <c:pt idx="9444">
                  <c:v>1.0698550918713319</c:v>
                </c:pt>
                <c:pt idx="9450">
                  <c:v>18.405913205795024</c:v>
                </c:pt>
                <c:pt idx="9451">
                  <c:v>7.2189901133674237</c:v>
                </c:pt>
                <c:pt idx="9455">
                  <c:v>22.110157916718816</c:v>
                </c:pt>
                <c:pt idx="9456">
                  <c:v>19.223681584313198</c:v>
                </c:pt>
                <c:pt idx="9457">
                  <c:v>8.9729269968168097</c:v>
                </c:pt>
                <c:pt idx="9458">
                  <c:v>24.233051461354634</c:v>
                </c:pt>
                <c:pt idx="9459">
                  <c:v>16.650656360170863</c:v>
                </c:pt>
                <c:pt idx="9466">
                  <c:v>29.575130650847743</c:v>
                </c:pt>
                <c:pt idx="9467">
                  <c:v>21.599014784821176</c:v>
                </c:pt>
                <c:pt idx="9468">
                  <c:v>9.6457445708212681</c:v>
                </c:pt>
                <c:pt idx="9469">
                  <c:v>20.641798798408562</c:v>
                </c:pt>
                <c:pt idx="9472">
                  <c:v>21.078891120132567</c:v>
                </c:pt>
                <c:pt idx="9475">
                  <c:v>8.4978625600040747</c:v>
                </c:pt>
                <c:pt idx="9476">
                  <c:v>10.5531787441821</c:v>
                </c:pt>
                <c:pt idx="9477">
                  <c:v>14.306360540189392</c:v>
                </c:pt>
                <c:pt idx="9480">
                  <c:v>9.032057939387208</c:v>
                </c:pt>
                <c:pt idx="9482">
                  <c:v>13.866889185064027</c:v>
                </c:pt>
                <c:pt idx="9490">
                  <c:v>20.380524276572839</c:v>
                </c:pt>
                <c:pt idx="9491">
                  <c:v>10.648316235022342</c:v>
                </c:pt>
                <c:pt idx="9492">
                  <c:v>31.607462809032398</c:v>
                </c:pt>
                <c:pt idx="9495">
                  <c:v>3.2522425948081533</c:v>
                </c:pt>
                <c:pt idx="9496">
                  <c:v>15.490894112199271</c:v>
                </c:pt>
                <c:pt idx="9497">
                  <c:v>6.9310981536903959</c:v>
                </c:pt>
                <c:pt idx="9498">
                  <c:v>9.428853043064791</c:v>
                </c:pt>
                <c:pt idx="9499">
                  <c:v>25.943078388131596</c:v>
                </c:pt>
                <c:pt idx="9507">
                  <c:v>12.204104326322394</c:v>
                </c:pt>
                <c:pt idx="9511">
                  <c:v>5.0810493308171587</c:v>
                </c:pt>
                <c:pt idx="9515">
                  <c:v>27.528219388352465</c:v>
                </c:pt>
                <c:pt idx="9530">
                  <c:v>7.377487098923746</c:v>
                </c:pt>
                <c:pt idx="9532">
                  <c:v>13.023952880160678</c:v>
                </c:pt>
                <c:pt idx="9533">
                  <c:v>20.904562243882758</c:v>
                </c:pt>
                <c:pt idx="9534">
                  <c:v>19.057793127716888</c:v>
                </c:pt>
                <c:pt idx="9536">
                  <c:v>3.5833686216422223</c:v>
                </c:pt>
                <c:pt idx="9541">
                  <c:v>9.7273911488439371</c:v>
                </c:pt>
                <c:pt idx="9542">
                  <c:v>28.587458834073882</c:v>
                </c:pt>
                <c:pt idx="9545">
                  <c:v>35.090800446392215</c:v>
                </c:pt>
                <c:pt idx="9547">
                  <c:v>27.099912474614214</c:v>
                </c:pt>
                <c:pt idx="9551">
                  <c:v>10.755530917416632</c:v>
                </c:pt>
                <c:pt idx="9552">
                  <c:v>25.387265961102528</c:v>
                </c:pt>
                <c:pt idx="9553">
                  <c:v>24.15757312111457</c:v>
                </c:pt>
                <c:pt idx="9555">
                  <c:v>17.147621700305031</c:v>
                </c:pt>
                <c:pt idx="9557">
                  <c:v>32.515320468504484</c:v>
                </c:pt>
                <c:pt idx="9567">
                  <c:v>14.268193138237455</c:v>
                </c:pt>
                <c:pt idx="9568">
                  <c:v>7.1108421280523011</c:v>
                </c:pt>
                <c:pt idx="9569">
                  <c:v>6.2393408687550664</c:v>
                </c:pt>
                <c:pt idx="9570">
                  <c:v>15.462115280143321</c:v>
                </c:pt>
                <c:pt idx="9573">
                  <c:v>3.1033910478872202</c:v>
                </c:pt>
                <c:pt idx="9574">
                  <c:v>24.316281544650231</c:v>
                </c:pt>
                <c:pt idx="9575">
                  <c:v>6.2827725922850295</c:v>
                </c:pt>
                <c:pt idx="9576">
                  <c:v>16.043207536231556</c:v>
                </c:pt>
                <c:pt idx="9577">
                  <c:v>20.988632697678959</c:v>
                </c:pt>
                <c:pt idx="9580">
                  <c:v>3.3980250691649663</c:v>
                </c:pt>
                <c:pt idx="9598">
                  <c:v>11.366630138563309</c:v>
                </c:pt>
                <c:pt idx="9606">
                  <c:v>18.157114115260971</c:v>
                </c:pt>
                <c:pt idx="9609">
                  <c:v>18.729292547666311</c:v>
                </c:pt>
                <c:pt idx="9611">
                  <c:v>5.2832330450944198</c:v>
                </c:pt>
                <c:pt idx="9612">
                  <c:v>7.0217472598207893</c:v>
                </c:pt>
                <c:pt idx="9613">
                  <c:v>15.8255649018183</c:v>
                </c:pt>
                <c:pt idx="9614">
                  <c:v>8.3699289420063945</c:v>
                </c:pt>
                <c:pt idx="9615">
                  <c:v>13.330948556210007</c:v>
                </c:pt>
                <c:pt idx="9616">
                  <c:v>19.277317230476719</c:v>
                </c:pt>
                <c:pt idx="9617">
                  <c:v>22.679938577318779</c:v>
                </c:pt>
                <c:pt idx="9618">
                  <c:v>6.5973263453131921</c:v>
                </c:pt>
                <c:pt idx="9627">
                  <c:v>17.589921679332335</c:v>
                </c:pt>
                <c:pt idx="9629">
                  <c:v>5.9792505778041374</c:v>
                </c:pt>
                <c:pt idx="9631">
                  <c:v>16.696716851425265</c:v>
                </c:pt>
                <c:pt idx="9632">
                  <c:v>9.9686269170592396</c:v>
                </c:pt>
                <c:pt idx="9633">
                  <c:v>19.923268867262824</c:v>
                </c:pt>
                <c:pt idx="9634">
                  <c:v>13.824195002901233</c:v>
                </c:pt>
                <c:pt idx="9636">
                  <c:v>10.267676946766787</c:v>
                </c:pt>
                <c:pt idx="9637">
                  <c:v>5.8750407570614573</c:v>
                </c:pt>
                <c:pt idx="9638">
                  <c:v>6.0329470350859671</c:v>
                </c:pt>
                <c:pt idx="9639">
                  <c:v>6.0302629708164046</c:v>
                </c:pt>
                <c:pt idx="9640">
                  <c:v>43.399745918139793</c:v>
                </c:pt>
                <c:pt idx="9641">
                  <c:v>13.21725356961371</c:v>
                </c:pt>
                <c:pt idx="9642">
                  <c:v>13.198628456617373</c:v>
                </c:pt>
                <c:pt idx="9644">
                  <c:v>11.721753238717184</c:v>
                </c:pt>
                <c:pt idx="9645">
                  <c:v>14.531867823397832</c:v>
                </c:pt>
                <c:pt idx="9646">
                  <c:v>15.643021308791006</c:v>
                </c:pt>
                <c:pt idx="9648">
                  <c:v>18.251826216371928</c:v>
                </c:pt>
                <c:pt idx="9657">
                  <c:v>3.6413324942935255</c:v>
                </c:pt>
                <c:pt idx="9658">
                  <c:v>23.476267685391562</c:v>
                </c:pt>
                <c:pt idx="9659">
                  <c:v>24.174527201156831</c:v>
                </c:pt>
                <c:pt idx="9660">
                  <c:v>10.288178619550269</c:v>
                </c:pt>
                <c:pt idx="9662">
                  <c:v>27.618694358400596</c:v>
                </c:pt>
                <c:pt idx="9663">
                  <c:v>23.531430418072894</c:v>
                </c:pt>
                <c:pt idx="9664">
                  <c:v>21.728656375296271</c:v>
                </c:pt>
                <c:pt idx="9666">
                  <c:v>19.706331287833926</c:v>
                </c:pt>
                <c:pt idx="9667">
                  <c:v>16.880373916986624</c:v>
                </c:pt>
                <c:pt idx="9677">
                  <c:v>13.10290069123158</c:v>
                </c:pt>
                <c:pt idx="9678">
                  <c:v>26.135477394099539</c:v>
                </c:pt>
                <c:pt idx="9680">
                  <c:v>32.359319470690259</c:v>
                </c:pt>
                <c:pt idx="9682">
                  <c:v>22.612615585026202</c:v>
                </c:pt>
                <c:pt idx="9683">
                  <c:v>7.9236731151602999</c:v>
                </c:pt>
                <c:pt idx="9684">
                  <c:v>15.595906877327112</c:v>
                </c:pt>
                <c:pt idx="9685">
                  <c:v>11.433701080546124</c:v>
                </c:pt>
                <c:pt idx="9687">
                  <c:v>8.1121945008729277</c:v>
                </c:pt>
                <c:pt idx="9688">
                  <c:v>21.841102549175229</c:v>
                </c:pt>
                <c:pt idx="9690">
                  <c:v>24.647000037165949</c:v>
                </c:pt>
                <c:pt idx="9691">
                  <c:v>13.075942644506197</c:v>
                </c:pt>
                <c:pt idx="9692">
                  <c:v>14.017234145628182</c:v>
                </c:pt>
                <c:pt idx="9695">
                  <c:v>27.622869338872441</c:v>
                </c:pt>
                <c:pt idx="9696">
                  <c:v>27.142098559930815</c:v>
                </c:pt>
                <c:pt idx="9705">
                  <c:v>10.210979548717123</c:v>
                </c:pt>
                <c:pt idx="9718">
                  <c:v>11.210371318891481</c:v>
                </c:pt>
                <c:pt idx="9723">
                  <c:v>15.4149600827549</c:v>
                </c:pt>
                <c:pt idx="9724">
                  <c:v>5.5499349361119252</c:v>
                </c:pt>
                <c:pt idx="9725">
                  <c:v>28.312484411940119</c:v>
                </c:pt>
                <c:pt idx="9727">
                  <c:v>20.327223422046785</c:v>
                </c:pt>
                <c:pt idx="9735">
                  <c:v>17.928642366658281</c:v>
                </c:pt>
                <c:pt idx="9738">
                  <c:v>0.41373470806068391</c:v>
                </c:pt>
                <c:pt idx="9739">
                  <c:v>3.9889812464162753</c:v>
                </c:pt>
                <c:pt idx="9740">
                  <c:v>27.851264006296557</c:v>
                </c:pt>
                <c:pt idx="9751">
                  <c:v>33.643869630351873</c:v>
                </c:pt>
                <c:pt idx="9752">
                  <c:v>20.598859401342381</c:v>
                </c:pt>
                <c:pt idx="9753">
                  <c:v>9.4424254977687117</c:v>
                </c:pt>
                <c:pt idx="9762">
                  <c:v>0.90195045835543697</c:v>
                </c:pt>
                <c:pt idx="9765">
                  <c:v>19.41366066063431</c:v>
                </c:pt>
                <c:pt idx="9766">
                  <c:v>22.052469749471236</c:v>
                </c:pt>
                <c:pt idx="9774">
                  <c:v>3.0692447834869445</c:v>
                </c:pt>
                <c:pt idx="9775">
                  <c:v>6.2113441262302134</c:v>
                </c:pt>
                <c:pt idx="9776">
                  <c:v>11.261017346263779</c:v>
                </c:pt>
                <c:pt idx="9777">
                  <c:v>13.959964372898382</c:v>
                </c:pt>
                <c:pt idx="9778">
                  <c:v>39.98739631859916</c:v>
                </c:pt>
                <c:pt idx="9779">
                  <c:v>7.0498499542054098</c:v>
                </c:pt>
                <c:pt idx="9780">
                  <c:v>12.820899022870174</c:v>
                </c:pt>
                <c:pt idx="9781">
                  <c:v>11.145034004069492</c:v>
                </c:pt>
                <c:pt idx="9782">
                  <c:v>5.1945924338687739</c:v>
                </c:pt>
                <c:pt idx="9783">
                  <c:v>5.6716636172894717</c:v>
                </c:pt>
                <c:pt idx="9785">
                  <c:v>4.4552129730886252</c:v>
                </c:pt>
                <c:pt idx="9786">
                  <c:v>16.655959987644238</c:v>
                </c:pt>
                <c:pt idx="9787">
                  <c:v>8.8431980919928659</c:v>
                </c:pt>
                <c:pt idx="9788">
                  <c:v>3.7870842533763374</c:v>
                </c:pt>
                <c:pt idx="9789">
                  <c:v>8.119402737884462</c:v>
                </c:pt>
                <c:pt idx="9790">
                  <c:v>10.703933074778856</c:v>
                </c:pt>
                <c:pt idx="9791">
                  <c:v>9.6772809204480996</c:v>
                </c:pt>
                <c:pt idx="9792">
                  <c:v>6.2821026407891463</c:v>
                </c:pt>
                <c:pt idx="9796">
                  <c:v>8.7199207939720118</c:v>
                </c:pt>
                <c:pt idx="9797">
                  <c:v>10.920141157123878</c:v>
                </c:pt>
                <c:pt idx="9799">
                  <c:v>7.3782192484579419</c:v>
                </c:pt>
                <c:pt idx="9801">
                  <c:v>22.7479811693917</c:v>
                </c:pt>
                <c:pt idx="9804">
                  <c:v>8.5256985524980227</c:v>
                </c:pt>
                <c:pt idx="9805">
                  <c:v>7.7027462343089024</c:v>
                </c:pt>
                <c:pt idx="9809">
                  <c:v>16.352780989463437</c:v>
                </c:pt>
                <c:pt idx="9813">
                  <c:v>16.210498539507398</c:v>
                </c:pt>
                <c:pt idx="9814">
                  <c:v>5.8132616447264125</c:v>
                </c:pt>
                <c:pt idx="9815">
                  <c:v>17.301862382431548</c:v>
                </c:pt>
                <c:pt idx="9816">
                  <c:v>10.968178425777987</c:v>
                </c:pt>
                <c:pt idx="9818">
                  <c:v>18.874480079459662</c:v>
                </c:pt>
                <c:pt idx="9820">
                  <c:v>4.0902274304236412</c:v>
                </c:pt>
                <c:pt idx="9821">
                  <c:v>0.4734640811520599</c:v>
                </c:pt>
                <c:pt idx="9828">
                  <c:v>22.620069998535257</c:v>
                </c:pt>
                <c:pt idx="9835">
                  <c:v>12.33449373448585</c:v>
                </c:pt>
                <c:pt idx="9836">
                  <c:v>15.091606326716194</c:v>
                </c:pt>
                <c:pt idx="9863">
                  <c:v>17.902757517090727</c:v>
                </c:pt>
                <c:pt idx="9864">
                  <c:v>38.045413437399361</c:v>
                </c:pt>
                <c:pt idx="9865">
                  <c:v>10.251882515640515</c:v>
                </c:pt>
                <c:pt idx="9868">
                  <c:v>10.580147520168781</c:v>
                </c:pt>
                <c:pt idx="9869">
                  <c:v>18.533988810678235</c:v>
                </c:pt>
                <c:pt idx="9870">
                  <c:v>13.786400610693317</c:v>
                </c:pt>
                <c:pt idx="9871">
                  <c:v>8.1845338821185898</c:v>
                </c:pt>
                <c:pt idx="9872">
                  <c:v>10.038403317358146</c:v>
                </c:pt>
                <c:pt idx="9873">
                  <c:v>1.8393891992774543</c:v>
                </c:pt>
                <c:pt idx="9874">
                  <c:v>18.469897787736535</c:v>
                </c:pt>
                <c:pt idx="9875">
                  <c:v>4.4116636031417098</c:v>
                </c:pt>
                <c:pt idx="9879">
                  <c:v>23.049404803495968</c:v>
                </c:pt>
                <c:pt idx="9881">
                  <c:v>9.4521713743432176</c:v>
                </c:pt>
                <c:pt idx="9883">
                  <c:v>9.8051559132144774</c:v>
                </c:pt>
                <c:pt idx="9884">
                  <c:v>3.93419211827326</c:v>
                </c:pt>
                <c:pt idx="9887">
                  <c:v>5.003568846849614</c:v>
                </c:pt>
                <c:pt idx="9888">
                  <c:v>17.720877997465966</c:v>
                </c:pt>
                <c:pt idx="9889">
                  <c:v>11.068842748000767</c:v>
                </c:pt>
                <c:pt idx="9892">
                  <c:v>13.123006219896929</c:v>
                </c:pt>
                <c:pt idx="9894">
                  <c:v>15.459445962779025</c:v>
                </c:pt>
                <c:pt idx="9897">
                  <c:v>8.5863526108840542</c:v>
                </c:pt>
                <c:pt idx="9899">
                  <c:v>11.171343982173992</c:v>
                </c:pt>
                <c:pt idx="9900">
                  <c:v>12.250264680753727</c:v>
                </c:pt>
                <c:pt idx="9901">
                  <c:v>7.7078626137204305</c:v>
                </c:pt>
                <c:pt idx="9903">
                  <c:v>4.8922644274069134</c:v>
                </c:pt>
                <c:pt idx="9905">
                  <c:v>15.938615205157159</c:v>
                </c:pt>
                <c:pt idx="9906">
                  <c:v>9.4264073068079686</c:v>
                </c:pt>
                <c:pt idx="9907">
                  <c:v>18.745326453254599</c:v>
                </c:pt>
                <c:pt idx="9908">
                  <c:v>8.477748753102448</c:v>
                </c:pt>
                <c:pt idx="9909">
                  <c:v>1.7623737719740156</c:v>
                </c:pt>
                <c:pt idx="9910">
                  <c:v>11.433588377669111</c:v>
                </c:pt>
                <c:pt idx="9913">
                  <c:v>10.086253611711371</c:v>
                </c:pt>
                <c:pt idx="9914">
                  <c:v>14.143947175225167</c:v>
                </c:pt>
                <c:pt idx="9916">
                  <c:v>10.445449173879258</c:v>
                </c:pt>
                <c:pt idx="9918">
                  <c:v>19.844809222707621</c:v>
                </c:pt>
                <c:pt idx="9919">
                  <c:v>17.581095058552968</c:v>
                </c:pt>
                <c:pt idx="9920">
                  <c:v>12.450950824843339</c:v>
                </c:pt>
                <c:pt idx="9921">
                  <c:v>10.333724046142184</c:v>
                </c:pt>
                <c:pt idx="9922">
                  <c:v>6.8668774779936008</c:v>
                </c:pt>
                <c:pt idx="9931">
                  <c:v>11.459648541456799</c:v>
                </c:pt>
                <c:pt idx="9932">
                  <c:v>10.570374554049927</c:v>
                </c:pt>
                <c:pt idx="9933">
                  <c:v>10.056505020122557</c:v>
                </c:pt>
                <c:pt idx="9936">
                  <c:v>4.3174787467864562</c:v>
                </c:pt>
                <c:pt idx="9939">
                  <c:v>22.581931654700526</c:v>
                </c:pt>
                <c:pt idx="9940">
                  <c:v>9.6904497928431947</c:v>
                </c:pt>
                <c:pt idx="9953">
                  <c:v>30.264672586476344</c:v>
                </c:pt>
                <c:pt idx="9961">
                  <c:v>11.685630312777887</c:v>
                </c:pt>
                <c:pt idx="9964">
                  <c:v>24.521955834520959</c:v>
                </c:pt>
                <c:pt idx="9965">
                  <c:v>12.08458590743628</c:v>
                </c:pt>
                <c:pt idx="9967">
                  <c:v>2.0802828165835949</c:v>
                </c:pt>
                <c:pt idx="9969">
                  <c:v>18.127759725070064</c:v>
                </c:pt>
                <c:pt idx="9970">
                  <c:v>10.575609434270056</c:v>
                </c:pt>
                <c:pt idx="9988">
                  <c:v>9.4543022803739873</c:v>
                </c:pt>
                <c:pt idx="9995">
                  <c:v>21.314674476727021</c:v>
                </c:pt>
                <c:pt idx="9996">
                  <c:v>25.471995731504176</c:v>
                </c:pt>
                <c:pt idx="9997">
                  <c:v>15.310467597821781</c:v>
                </c:pt>
                <c:pt idx="10000">
                  <c:v>27.498666736118928</c:v>
                </c:pt>
                <c:pt idx="10003">
                  <c:v>6.1891004710045392</c:v>
                </c:pt>
                <c:pt idx="10006">
                  <c:v>7.610208518429336</c:v>
                </c:pt>
                <c:pt idx="10007">
                  <c:v>7.2325898916076561</c:v>
                </c:pt>
                <c:pt idx="10009">
                  <c:v>12.086639542379714</c:v>
                </c:pt>
                <c:pt idx="10011">
                  <c:v>14.586850938524822</c:v>
                </c:pt>
                <c:pt idx="10012">
                  <c:v>39.277814112892159</c:v>
                </c:pt>
                <c:pt idx="10013">
                  <c:v>8.262159776775702</c:v>
                </c:pt>
                <c:pt idx="10015">
                  <c:v>21.175718658972688</c:v>
                </c:pt>
                <c:pt idx="10016">
                  <c:v>12.824799281035649</c:v>
                </c:pt>
                <c:pt idx="10017">
                  <c:v>25.432427141414475</c:v>
                </c:pt>
                <c:pt idx="10018">
                  <c:v>7.5928111106484879</c:v>
                </c:pt>
                <c:pt idx="10019">
                  <c:v>11.065779301521218</c:v>
                </c:pt>
                <c:pt idx="10020">
                  <c:v>17.48208750998327</c:v>
                </c:pt>
                <c:pt idx="10021">
                  <c:v>7.5580177857240125</c:v>
                </c:pt>
                <c:pt idx="10022">
                  <c:v>26.95128342436508</c:v>
                </c:pt>
                <c:pt idx="10030">
                  <c:v>12.71990177723907</c:v>
                </c:pt>
                <c:pt idx="10033">
                  <c:v>16.185651223215839</c:v>
                </c:pt>
                <c:pt idx="10035">
                  <c:v>10.824779096098839</c:v>
                </c:pt>
                <c:pt idx="10036">
                  <c:v>5.0413376207314116</c:v>
                </c:pt>
                <c:pt idx="10037">
                  <c:v>3.1528378104521457</c:v>
                </c:pt>
                <c:pt idx="10038">
                  <c:v>11.13614227789499</c:v>
                </c:pt>
                <c:pt idx="10039">
                  <c:v>7.9417498911215327</c:v>
                </c:pt>
                <c:pt idx="10046">
                  <c:v>13.553278816187078</c:v>
                </c:pt>
                <c:pt idx="10047">
                  <c:v>2.7905627036360641</c:v>
                </c:pt>
                <c:pt idx="10048">
                  <c:v>17.245148963011761</c:v>
                </c:pt>
                <c:pt idx="10051">
                  <c:v>23.138130959077401</c:v>
                </c:pt>
                <c:pt idx="10054">
                  <c:v>11.861415024719715</c:v>
                </c:pt>
                <c:pt idx="10056">
                  <c:v>22.925691779096763</c:v>
                </c:pt>
                <c:pt idx="10057">
                  <c:v>7.0536338496411677</c:v>
                </c:pt>
                <c:pt idx="10061">
                  <c:v>12.939780154730501</c:v>
                </c:pt>
                <c:pt idx="10063">
                  <c:v>13.232735316367059</c:v>
                </c:pt>
                <c:pt idx="10064">
                  <c:v>22.181941847288495</c:v>
                </c:pt>
                <c:pt idx="10066">
                  <c:v>5.0583409100447474</c:v>
                </c:pt>
                <c:pt idx="10068">
                  <c:v>20.228112544056962</c:v>
                </c:pt>
                <c:pt idx="10072">
                  <c:v>10.966895829848228</c:v>
                </c:pt>
                <c:pt idx="10073">
                  <c:v>21.063849355797849</c:v>
                </c:pt>
                <c:pt idx="10075">
                  <c:v>13.545631656529784</c:v>
                </c:pt>
                <c:pt idx="10076">
                  <c:v>33.005136611725689</c:v>
                </c:pt>
                <c:pt idx="10078">
                  <c:v>4.6327643701947103</c:v>
                </c:pt>
                <c:pt idx="10092">
                  <c:v>16.734617795432825</c:v>
                </c:pt>
                <c:pt idx="10094">
                  <c:v>9.4450866065372896</c:v>
                </c:pt>
                <c:pt idx="10095">
                  <c:v>19.950351748019113</c:v>
                </c:pt>
                <c:pt idx="10096">
                  <c:v>8.0463248452214238</c:v>
                </c:pt>
                <c:pt idx="10101">
                  <c:v>7.8421655086544559</c:v>
                </c:pt>
                <c:pt idx="10102">
                  <c:v>19.477857531895268</c:v>
                </c:pt>
                <c:pt idx="10103">
                  <c:v>10.418675562922438</c:v>
                </c:pt>
                <c:pt idx="10104">
                  <c:v>10.741818749321199</c:v>
                </c:pt>
                <c:pt idx="10106">
                  <c:v>18.497646777365777</c:v>
                </c:pt>
                <c:pt idx="10107">
                  <c:v>11.078812145440432</c:v>
                </c:pt>
                <c:pt idx="10108">
                  <c:v>22.741310503640037</c:v>
                </c:pt>
                <c:pt idx="10109">
                  <c:v>17.12451384505237</c:v>
                </c:pt>
                <c:pt idx="10110">
                  <c:v>13.346042625822616</c:v>
                </c:pt>
                <c:pt idx="10111">
                  <c:v>10.696656814595761</c:v>
                </c:pt>
                <c:pt idx="10113">
                  <c:v>19.511311918520416</c:v>
                </c:pt>
                <c:pt idx="10114">
                  <c:v>14.810532996911126</c:v>
                </c:pt>
                <c:pt idx="10115">
                  <c:v>8.5978054117015681</c:v>
                </c:pt>
                <c:pt idx="10116">
                  <c:v>9.5702391492141761</c:v>
                </c:pt>
                <c:pt idx="10117">
                  <c:v>10.227073973015555</c:v>
                </c:pt>
                <c:pt idx="10119">
                  <c:v>10.528295330665628</c:v>
                </c:pt>
                <c:pt idx="10121">
                  <c:v>20.001089168056858</c:v>
                </c:pt>
                <c:pt idx="10122">
                  <c:v>22.605892067185941</c:v>
                </c:pt>
                <c:pt idx="10126">
                  <c:v>19.888825721008647</c:v>
                </c:pt>
                <c:pt idx="10133">
                  <c:v>14.301540708044003</c:v>
                </c:pt>
                <c:pt idx="10135">
                  <c:v>8.8835549276423738</c:v>
                </c:pt>
                <c:pt idx="10137">
                  <c:v>17.693217024804962</c:v>
                </c:pt>
                <c:pt idx="10138">
                  <c:v>22.603700328904324</c:v>
                </c:pt>
                <c:pt idx="10141">
                  <c:v>6.7488338569563986</c:v>
                </c:pt>
                <c:pt idx="10142">
                  <c:v>12.185232081950891</c:v>
                </c:pt>
                <c:pt idx="10143">
                  <c:v>12.555546987547398</c:v>
                </c:pt>
                <c:pt idx="10144">
                  <c:v>16.875870798259388</c:v>
                </c:pt>
                <c:pt idx="10145">
                  <c:v>3.9826135807335912</c:v>
                </c:pt>
                <c:pt idx="10146">
                  <c:v>18.840980531786666</c:v>
                </c:pt>
                <c:pt idx="10148">
                  <c:v>15.831587759356305</c:v>
                </c:pt>
                <c:pt idx="10149">
                  <c:v>3.8856736143980815</c:v>
                </c:pt>
                <c:pt idx="10151">
                  <c:v>20.134882136174323</c:v>
                </c:pt>
                <c:pt idx="10152">
                  <c:v>5.5977341895931616</c:v>
                </c:pt>
                <c:pt idx="10155">
                  <c:v>6.1674998389107403</c:v>
                </c:pt>
                <c:pt idx="10164">
                  <c:v>10.240724904186802</c:v>
                </c:pt>
                <c:pt idx="10165">
                  <c:v>7.5354665825818898</c:v>
                </c:pt>
                <c:pt idx="10166">
                  <c:v>11.058513694678068</c:v>
                </c:pt>
                <c:pt idx="10167">
                  <c:v>8.1737686082041314</c:v>
                </c:pt>
                <c:pt idx="10171">
                  <c:v>9.2121520236749923</c:v>
                </c:pt>
                <c:pt idx="10173">
                  <c:v>7.751788391039641</c:v>
                </c:pt>
                <c:pt idx="10174">
                  <c:v>2.810681723318655</c:v>
                </c:pt>
                <c:pt idx="10176">
                  <c:v>18.279587555565488</c:v>
                </c:pt>
                <c:pt idx="10177">
                  <c:v>6.7406140273270205</c:v>
                </c:pt>
                <c:pt idx="10178">
                  <c:v>12.162277603566631</c:v>
                </c:pt>
                <c:pt idx="10181">
                  <c:v>9.0048151851787672</c:v>
                </c:pt>
                <c:pt idx="10183">
                  <c:v>17.453574911794444</c:v>
                </c:pt>
                <c:pt idx="10184">
                  <c:v>9.2669677326586992</c:v>
                </c:pt>
                <c:pt idx="10185">
                  <c:v>21.955340110809765</c:v>
                </c:pt>
                <c:pt idx="10186">
                  <c:v>3.9139371032269663</c:v>
                </c:pt>
                <c:pt idx="10198">
                  <c:v>3.404971775630667</c:v>
                </c:pt>
                <c:pt idx="10207">
                  <c:v>15.856158622232078</c:v>
                </c:pt>
                <c:pt idx="10212">
                  <c:v>11.764098832041853</c:v>
                </c:pt>
                <c:pt idx="10214">
                  <c:v>19.242919508711363</c:v>
                </c:pt>
                <c:pt idx="10215">
                  <c:v>7.0142270812033791</c:v>
                </c:pt>
                <c:pt idx="10216">
                  <c:v>11.645125594599556</c:v>
                </c:pt>
                <c:pt idx="10217">
                  <c:v>21.444002034052932</c:v>
                </c:pt>
                <c:pt idx="10218">
                  <c:v>32.242054905959534</c:v>
                </c:pt>
                <c:pt idx="10219">
                  <c:v>8.4348066449240484</c:v>
                </c:pt>
                <c:pt idx="10228">
                  <c:v>19.075789969051321</c:v>
                </c:pt>
                <c:pt idx="10231">
                  <c:v>13.135574638027617</c:v>
                </c:pt>
                <c:pt idx="10233">
                  <c:v>29.516692650691802</c:v>
                </c:pt>
                <c:pt idx="10234">
                  <c:v>4.5671238174900903</c:v>
                </c:pt>
                <c:pt idx="10238">
                  <c:v>18.242401645009391</c:v>
                </c:pt>
                <c:pt idx="10239">
                  <c:v>49.035150389996417</c:v>
                </c:pt>
                <c:pt idx="10240">
                  <c:v>14.196365794978544</c:v>
                </c:pt>
                <c:pt idx="10243">
                  <c:v>23.145542794520352</c:v>
                </c:pt>
                <c:pt idx="10262">
                  <c:v>15.670866240171868</c:v>
                </c:pt>
                <c:pt idx="10265">
                  <c:v>7.0358771788903329</c:v>
                </c:pt>
                <c:pt idx="10269">
                  <c:v>4.2436068514773622</c:v>
                </c:pt>
                <c:pt idx="10272">
                  <c:v>19.175025414567227</c:v>
                </c:pt>
                <c:pt idx="10275">
                  <c:v>11.530385679138371</c:v>
                </c:pt>
                <c:pt idx="10277">
                  <c:v>24.576929417054405</c:v>
                </c:pt>
                <c:pt idx="10278">
                  <c:v>2.1757150662045777</c:v>
                </c:pt>
                <c:pt idx="10280">
                  <c:v>13.075296134776726</c:v>
                </c:pt>
                <c:pt idx="10281">
                  <c:v>14.378288370073209</c:v>
                </c:pt>
                <c:pt idx="10283">
                  <c:v>35.810054484207569</c:v>
                </c:pt>
                <c:pt idx="10284">
                  <c:v>20.710894673224338</c:v>
                </c:pt>
                <c:pt idx="10285">
                  <c:v>7.7966592012980049</c:v>
                </c:pt>
                <c:pt idx="10288">
                  <c:v>14.578373381426136</c:v>
                </c:pt>
                <c:pt idx="10295">
                  <c:v>10.608935590632228</c:v>
                </c:pt>
                <c:pt idx="10296">
                  <c:v>13.310675185603499</c:v>
                </c:pt>
                <c:pt idx="10298">
                  <c:v>8.7832996991766308</c:v>
                </c:pt>
                <c:pt idx="10299">
                  <c:v>16.715088970860915</c:v>
                </c:pt>
                <c:pt idx="10300">
                  <c:v>13.042355214051311</c:v>
                </c:pt>
                <c:pt idx="10301">
                  <c:v>10.84229932190301</c:v>
                </c:pt>
                <c:pt idx="10304">
                  <c:v>7.6889849081629587</c:v>
                </c:pt>
                <c:pt idx="10305">
                  <c:v>9.8876928843855367</c:v>
                </c:pt>
                <c:pt idx="10307">
                  <c:v>9.9800947580984314</c:v>
                </c:pt>
                <c:pt idx="10310">
                  <c:v>13.074112214461497</c:v>
                </c:pt>
                <c:pt idx="10311">
                  <c:v>7.9451023553433568</c:v>
                </c:pt>
                <c:pt idx="10315">
                  <c:v>15.387996054525926</c:v>
                </c:pt>
                <c:pt idx="10316">
                  <c:v>18.440229809747592</c:v>
                </c:pt>
                <c:pt idx="10327">
                  <c:v>11.086846652562937</c:v>
                </c:pt>
                <c:pt idx="10328">
                  <c:v>19.374583836343565</c:v>
                </c:pt>
                <c:pt idx="10335">
                  <c:v>14.87248089027393</c:v>
                </c:pt>
                <c:pt idx="10338">
                  <c:v>21.673368731294854</c:v>
                </c:pt>
                <c:pt idx="10341">
                  <c:v>4.0624197809786349</c:v>
                </c:pt>
                <c:pt idx="10342">
                  <c:v>10.216101990710166</c:v>
                </c:pt>
                <c:pt idx="10346">
                  <c:v>0.12334967158150166</c:v>
                </c:pt>
                <c:pt idx="10350">
                  <c:v>15.694788350519406</c:v>
                </c:pt>
                <c:pt idx="10351">
                  <c:v>15.495479208602362</c:v>
                </c:pt>
                <c:pt idx="10355">
                  <c:v>14.691932978681718</c:v>
                </c:pt>
                <c:pt idx="10360">
                  <c:v>15.413202837414403</c:v>
                </c:pt>
                <c:pt idx="10361">
                  <c:v>6.8336095793369678</c:v>
                </c:pt>
                <c:pt idx="10365">
                  <c:v>5.7945384750595821</c:v>
                </c:pt>
                <c:pt idx="10366">
                  <c:v>21.875153812772382</c:v>
                </c:pt>
                <c:pt idx="10368">
                  <c:v>13.390974781756171</c:v>
                </c:pt>
                <c:pt idx="10370">
                  <c:v>4.5318585744497177</c:v>
                </c:pt>
                <c:pt idx="10374">
                  <c:v>6.2816513385359691</c:v>
                </c:pt>
                <c:pt idx="10388">
                  <c:v>41.714666621862634</c:v>
                </c:pt>
                <c:pt idx="10389">
                  <c:v>11.129574246948813</c:v>
                </c:pt>
                <c:pt idx="10391">
                  <c:v>5.6912607792553045</c:v>
                </c:pt>
                <c:pt idx="10392">
                  <c:v>6.6888196668506126</c:v>
                </c:pt>
                <c:pt idx="10394">
                  <c:v>10.497330329147349</c:v>
                </c:pt>
                <c:pt idx="10395">
                  <c:v>9.1665727052540369</c:v>
                </c:pt>
                <c:pt idx="10396">
                  <c:v>9.1721058257786936</c:v>
                </c:pt>
                <c:pt idx="10397">
                  <c:v>10.255003077563073</c:v>
                </c:pt>
                <c:pt idx="10398">
                  <c:v>5.6516365250373601</c:v>
                </c:pt>
                <c:pt idx="10399">
                  <c:v>3.4982009451214919</c:v>
                </c:pt>
                <c:pt idx="10400">
                  <c:v>2.8853094080757611</c:v>
                </c:pt>
                <c:pt idx="10401">
                  <c:v>14.655385663894979</c:v>
                </c:pt>
                <c:pt idx="10402">
                  <c:v>10.586301731437965</c:v>
                </c:pt>
                <c:pt idx="10403">
                  <c:v>12.104868524376437</c:v>
                </c:pt>
                <c:pt idx="10407">
                  <c:v>22.611455432121524</c:v>
                </c:pt>
                <c:pt idx="10408">
                  <c:v>11.326117860563894</c:v>
                </c:pt>
                <c:pt idx="10409">
                  <c:v>12.1699933784822</c:v>
                </c:pt>
                <c:pt idx="10412">
                  <c:v>7.3329979643319705</c:v>
                </c:pt>
                <c:pt idx="10415">
                  <c:v>13.164736002981851</c:v>
                </c:pt>
                <c:pt idx="10416">
                  <c:v>17.113932974832682</c:v>
                </c:pt>
                <c:pt idx="10420">
                  <c:v>12.454817851821733</c:v>
                </c:pt>
                <c:pt idx="10421">
                  <c:v>14.925717749710602</c:v>
                </c:pt>
                <c:pt idx="10422">
                  <c:v>4.233622481078239</c:v>
                </c:pt>
                <c:pt idx="10431">
                  <c:v>12.429308065322193</c:v>
                </c:pt>
                <c:pt idx="10448">
                  <c:v>22.010892760007813</c:v>
                </c:pt>
                <c:pt idx="10454">
                  <c:v>11.473164893130692</c:v>
                </c:pt>
                <c:pt idx="10457">
                  <c:v>8.1391030491882557</c:v>
                </c:pt>
                <c:pt idx="10459">
                  <c:v>28.339899736349476</c:v>
                </c:pt>
                <c:pt idx="10461">
                  <c:v>37.646138007098315</c:v>
                </c:pt>
                <c:pt idx="10465">
                  <c:v>10.462188265176826</c:v>
                </c:pt>
                <c:pt idx="10466">
                  <c:v>17.171271811140681</c:v>
                </c:pt>
                <c:pt idx="10467">
                  <c:v>7.7078107215508851</c:v>
                </c:pt>
                <c:pt idx="10468">
                  <c:v>19.557608633651881</c:v>
                </c:pt>
                <c:pt idx="10469">
                  <c:v>15.765442833429397</c:v>
                </c:pt>
                <c:pt idx="10474">
                  <c:v>13.138281251606637</c:v>
                </c:pt>
                <c:pt idx="10477">
                  <c:v>17.094276296444168</c:v>
                </c:pt>
                <c:pt idx="10478">
                  <c:v>12.352863668613782</c:v>
                </c:pt>
                <c:pt idx="10479">
                  <c:v>17.680523510971597</c:v>
                </c:pt>
                <c:pt idx="10485">
                  <c:v>10.340084358996705</c:v>
                </c:pt>
                <c:pt idx="10486">
                  <c:v>26.483359042777543</c:v>
                </c:pt>
                <c:pt idx="10489">
                  <c:v>8.3075260630383276</c:v>
                </c:pt>
                <c:pt idx="10503">
                  <c:v>10.954709115699886</c:v>
                </c:pt>
                <c:pt idx="10504">
                  <c:v>2.3121562370486042</c:v>
                </c:pt>
                <c:pt idx="10506">
                  <c:v>6.8883273446140629</c:v>
                </c:pt>
                <c:pt idx="10508">
                  <c:v>21.432082581180328</c:v>
                </c:pt>
                <c:pt idx="10518">
                  <c:v>23.566627840311668</c:v>
                </c:pt>
                <c:pt idx="10520">
                  <c:v>24.667369428863044</c:v>
                </c:pt>
                <c:pt idx="10539">
                  <c:v>7.7366649218676091</c:v>
                </c:pt>
                <c:pt idx="10540">
                  <c:v>10.076835324978124</c:v>
                </c:pt>
                <c:pt idx="10543">
                  <c:v>1.5091659301881986</c:v>
                </c:pt>
                <c:pt idx="10547">
                  <c:v>15.243338311771842</c:v>
                </c:pt>
                <c:pt idx="10550">
                  <c:v>13.585878739131619</c:v>
                </c:pt>
                <c:pt idx="10552">
                  <c:v>14.913141255813848</c:v>
                </c:pt>
                <c:pt idx="10554">
                  <c:v>21.71020489423633</c:v>
                </c:pt>
                <c:pt idx="10559">
                  <c:v>29.35752408077451</c:v>
                </c:pt>
                <c:pt idx="10570">
                  <c:v>22.526801067984493</c:v>
                </c:pt>
                <c:pt idx="10572">
                  <c:v>10.873859792754446</c:v>
                </c:pt>
                <c:pt idx="10573">
                  <c:v>30.633807524320851</c:v>
                </c:pt>
                <c:pt idx="10574">
                  <c:v>4.7625356816598154</c:v>
                </c:pt>
                <c:pt idx="10575">
                  <c:v>15.914532041475638</c:v>
                </c:pt>
                <c:pt idx="10577">
                  <c:v>20.223900099210034</c:v>
                </c:pt>
                <c:pt idx="10578">
                  <c:v>26.069155631245465</c:v>
                </c:pt>
                <c:pt idx="10579">
                  <c:v>15.972951180469467</c:v>
                </c:pt>
                <c:pt idx="10580">
                  <c:v>11.954419188365986</c:v>
                </c:pt>
                <c:pt idx="10581">
                  <c:v>24.372051173801047</c:v>
                </c:pt>
                <c:pt idx="10584">
                  <c:v>32.181204470352256</c:v>
                </c:pt>
                <c:pt idx="10587">
                  <c:v>8.2581932958275441</c:v>
                </c:pt>
                <c:pt idx="10589">
                  <c:v>9.0222294579928786</c:v>
                </c:pt>
                <c:pt idx="10590">
                  <c:v>9.6340479415444289</c:v>
                </c:pt>
                <c:pt idx="10591">
                  <c:v>29.13359702336254</c:v>
                </c:pt>
                <c:pt idx="10592">
                  <c:v>32.676083033686623</c:v>
                </c:pt>
                <c:pt idx="10593">
                  <c:v>9.0476112152876151</c:v>
                </c:pt>
                <c:pt idx="10594">
                  <c:v>24.598215396007554</c:v>
                </c:pt>
                <c:pt idx="10595">
                  <c:v>21.092337758451716</c:v>
                </c:pt>
                <c:pt idx="10596">
                  <c:v>4.6591175786323928</c:v>
                </c:pt>
                <c:pt idx="10599">
                  <c:v>14.086254958915982</c:v>
                </c:pt>
                <c:pt idx="10600">
                  <c:v>30.965343206031683</c:v>
                </c:pt>
                <c:pt idx="10603">
                  <c:v>9.4024655157777044</c:v>
                </c:pt>
                <c:pt idx="10606">
                  <c:v>12.746150235056271</c:v>
                </c:pt>
                <c:pt idx="10607">
                  <c:v>1.1941826537072686</c:v>
                </c:pt>
                <c:pt idx="10609">
                  <c:v>10.649529604307777</c:v>
                </c:pt>
                <c:pt idx="10610">
                  <c:v>8.6357732395664009</c:v>
                </c:pt>
                <c:pt idx="10615">
                  <c:v>36.733111413443709</c:v>
                </c:pt>
                <c:pt idx="10619">
                  <c:v>13.649022156133899</c:v>
                </c:pt>
                <c:pt idx="10621">
                  <c:v>25.285002354859383</c:v>
                </c:pt>
                <c:pt idx="10629">
                  <c:v>45.205684488506826</c:v>
                </c:pt>
                <c:pt idx="10630">
                  <c:v>28.929861453032768</c:v>
                </c:pt>
                <c:pt idx="10647">
                  <c:v>9.3093830354327416</c:v>
                </c:pt>
                <c:pt idx="10648">
                  <c:v>6.932424636940385</c:v>
                </c:pt>
                <c:pt idx="10650">
                  <c:v>4.8026732756916237</c:v>
                </c:pt>
                <c:pt idx="10651">
                  <c:v>15.572936343854597</c:v>
                </c:pt>
                <c:pt idx="10652">
                  <c:v>14.337400046675914</c:v>
                </c:pt>
                <c:pt idx="10654">
                  <c:v>21.379407731990398</c:v>
                </c:pt>
                <c:pt idx="10655">
                  <c:v>11.683628236131351</c:v>
                </c:pt>
                <c:pt idx="10657">
                  <c:v>10.524148749381499</c:v>
                </c:pt>
                <c:pt idx="10659">
                  <c:v>9.5733637462286563</c:v>
                </c:pt>
                <c:pt idx="10662">
                  <c:v>23.361769603527506</c:v>
                </c:pt>
                <c:pt idx="10663">
                  <c:v>13.179195359431029</c:v>
                </c:pt>
                <c:pt idx="10665">
                  <c:v>16.860855098721817</c:v>
                </c:pt>
                <c:pt idx="10666">
                  <c:v>4.0243746839675421</c:v>
                </c:pt>
                <c:pt idx="10668">
                  <c:v>6.9812066096629284</c:v>
                </c:pt>
                <c:pt idx="10669">
                  <c:v>5.8171678569875418</c:v>
                </c:pt>
                <c:pt idx="10670">
                  <c:v>20.895448300668662</c:v>
                </c:pt>
                <c:pt idx="10671">
                  <c:v>13.065344877570601</c:v>
                </c:pt>
                <c:pt idx="10673">
                  <c:v>8.9184173173956989</c:v>
                </c:pt>
                <c:pt idx="10674">
                  <c:v>11.171473218968043</c:v>
                </c:pt>
                <c:pt idx="10675">
                  <c:v>13.020294847919736</c:v>
                </c:pt>
                <c:pt idx="10676">
                  <c:v>17.502451501821849</c:v>
                </c:pt>
                <c:pt idx="10677">
                  <c:v>9.13749920592163</c:v>
                </c:pt>
                <c:pt idx="10679">
                  <c:v>3.8582806877396152</c:v>
                </c:pt>
                <c:pt idx="10681">
                  <c:v>8.5298441619800318</c:v>
                </c:pt>
                <c:pt idx="10682">
                  <c:v>7.9491559430144232</c:v>
                </c:pt>
                <c:pt idx="10683">
                  <c:v>16.533304951087569</c:v>
                </c:pt>
                <c:pt idx="10684">
                  <c:v>1.3764721496271271</c:v>
                </c:pt>
                <c:pt idx="10686">
                  <c:v>13.692699353359425</c:v>
                </c:pt>
                <c:pt idx="10687">
                  <c:v>7.9126019230108442</c:v>
                </c:pt>
                <c:pt idx="10688">
                  <c:v>3.0598100356433831</c:v>
                </c:pt>
                <c:pt idx="10690">
                  <c:v>8.8176241739401267</c:v>
                </c:pt>
                <c:pt idx="10691">
                  <c:v>7.5292966248445241</c:v>
                </c:pt>
                <c:pt idx="10693">
                  <c:v>18.360950908348496</c:v>
                </c:pt>
                <c:pt idx="10694">
                  <c:v>3.5658888554018642</c:v>
                </c:pt>
                <c:pt idx="10695">
                  <c:v>18.586840064008385</c:v>
                </c:pt>
                <c:pt idx="10698">
                  <c:v>46.193699159099481</c:v>
                </c:pt>
                <c:pt idx="10705">
                  <c:v>2.0945342263192508</c:v>
                </c:pt>
                <c:pt idx="10706">
                  <c:v>16.263870996618145</c:v>
                </c:pt>
                <c:pt idx="10714">
                  <c:v>8.749358571600137</c:v>
                </c:pt>
                <c:pt idx="10715">
                  <c:v>2.4150116352793729</c:v>
                </c:pt>
                <c:pt idx="10717">
                  <c:v>9.9905124682829971</c:v>
                </c:pt>
                <c:pt idx="10718">
                  <c:v>1.8434697427416387</c:v>
                </c:pt>
                <c:pt idx="10719">
                  <c:v>16.714475648833655</c:v>
                </c:pt>
                <c:pt idx="10720">
                  <c:v>11.529057258958424</c:v>
                </c:pt>
                <c:pt idx="10721">
                  <c:v>46.737428393813168</c:v>
                </c:pt>
                <c:pt idx="10722">
                  <c:v>49.258489165368914</c:v>
                </c:pt>
                <c:pt idx="10723">
                  <c:v>17.455027509139146</c:v>
                </c:pt>
                <c:pt idx="10724">
                  <c:v>57.913643619953504</c:v>
                </c:pt>
                <c:pt idx="10725">
                  <c:v>23.571206736062418</c:v>
                </c:pt>
                <c:pt idx="10726">
                  <c:v>19.434174082235142</c:v>
                </c:pt>
                <c:pt idx="10728">
                  <c:v>21.32126516800286</c:v>
                </c:pt>
                <c:pt idx="10729">
                  <c:v>10.734968314886066</c:v>
                </c:pt>
                <c:pt idx="10731">
                  <c:v>7.1730747210296473</c:v>
                </c:pt>
                <c:pt idx="10732">
                  <c:v>6.2639141814207999</c:v>
                </c:pt>
                <c:pt idx="10736">
                  <c:v>11.667235135367291</c:v>
                </c:pt>
                <c:pt idx="10738">
                  <c:v>8.1039602207080748</c:v>
                </c:pt>
                <c:pt idx="10740">
                  <c:v>12.109517057074896</c:v>
                </c:pt>
                <c:pt idx="10749">
                  <c:v>15.988795828900409</c:v>
                </c:pt>
                <c:pt idx="10750">
                  <c:v>7.6169453433417704</c:v>
                </c:pt>
                <c:pt idx="10751">
                  <c:v>12.092461469551935</c:v>
                </c:pt>
                <c:pt idx="10753">
                  <c:v>9.235733643997845</c:v>
                </c:pt>
                <c:pt idx="10755">
                  <c:v>10.299318681455274</c:v>
                </c:pt>
                <c:pt idx="10756">
                  <c:v>10.97031435355508</c:v>
                </c:pt>
                <c:pt idx="10757">
                  <c:v>4.809850218542242</c:v>
                </c:pt>
                <c:pt idx="10758">
                  <c:v>3.5694414919451316</c:v>
                </c:pt>
                <c:pt idx="10759">
                  <c:v>12.896615149652927</c:v>
                </c:pt>
                <c:pt idx="10760">
                  <c:v>16.009922005346798</c:v>
                </c:pt>
                <c:pt idx="10764">
                  <c:v>11.908930816840394</c:v>
                </c:pt>
                <c:pt idx="10768">
                  <c:v>15.259286686420861</c:v>
                </c:pt>
                <c:pt idx="10783">
                  <c:v>13.850063272320273</c:v>
                </c:pt>
                <c:pt idx="10785">
                  <c:v>14.393330420827272</c:v>
                </c:pt>
                <c:pt idx="10787">
                  <c:v>18.070471790488902</c:v>
                </c:pt>
                <c:pt idx="10789">
                  <c:v>12.846625354810556</c:v>
                </c:pt>
                <c:pt idx="10797">
                  <c:v>7.5759942040289889</c:v>
                </c:pt>
                <c:pt idx="10798">
                  <c:v>9.54416062722653</c:v>
                </c:pt>
                <c:pt idx="10799">
                  <c:v>6.7518236116243093</c:v>
                </c:pt>
                <c:pt idx="10800">
                  <c:v>6.9065585859809318</c:v>
                </c:pt>
                <c:pt idx="10801">
                  <c:v>11.987061587468338</c:v>
                </c:pt>
                <c:pt idx="10803">
                  <c:v>22.629765367912746</c:v>
                </c:pt>
                <c:pt idx="10804">
                  <c:v>12.076179418034384</c:v>
                </c:pt>
                <c:pt idx="10807">
                  <c:v>5.7060178106217698</c:v>
                </c:pt>
                <c:pt idx="10808">
                  <c:v>18.248824555518496</c:v>
                </c:pt>
                <c:pt idx="10811">
                  <c:v>28.703243418151832</c:v>
                </c:pt>
                <c:pt idx="10815">
                  <c:v>15.791066580864923</c:v>
                </c:pt>
                <c:pt idx="10817">
                  <c:v>6.6341874954736442</c:v>
                </c:pt>
                <c:pt idx="10819">
                  <c:v>7.0861673757747949</c:v>
                </c:pt>
                <c:pt idx="10822">
                  <c:v>8.1585008922246978</c:v>
                </c:pt>
                <c:pt idx="10823">
                  <c:v>39.638214503427228</c:v>
                </c:pt>
                <c:pt idx="10830">
                  <c:v>47.665761827274245</c:v>
                </c:pt>
                <c:pt idx="10832">
                  <c:v>6.5969976767611707</c:v>
                </c:pt>
                <c:pt idx="10833">
                  <c:v>12.200289204190588</c:v>
                </c:pt>
                <c:pt idx="10835">
                  <c:v>13.202880223854322</c:v>
                </c:pt>
                <c:pt idx="10848">
                  <c:v>18.253371518750317</c:v>
                </c:pt>
                <c:pt idx="10850">
                  <c:v>24.625251669403703</c:v>
                </c:pt>
                <c:pt idx="10856">
                  <c:v>31.575157661044038</c:v>
                </c:pt>
                <c:pt idx="10861">
                  <c:v>27.584292204117105</c:v>
                </c:pt>
                <c:pt idx="10865">
                  <c:v>19.787036966961569</c:v>
                </c:pt>
                <c:pt idx="10867">
                  <c:v>15.46563669673548</c:v>
                </c:pt>
                <c:pt idx="10869">
                  <c:v>3.8584822991109178</c:v>
                </c:pt>
                <c:pt idx="10870">
                  <c:v>11.528945314048686</c:v>
                </c:pt>
                <c:pt idx="10871">
                  <c:v>8.7032946039962926</c:v>
                </c:pt>
                <c:pt idx="10872">
                  <c:v>11.167301452587632</c:v>
                </c:pt>
                <c:pt idx="10875">
                  <c:v>6.1917918542911012</c:v>
                </c:pt>
                <c:pt idx="10877">
                  <c:v>7.3491021240903152</c:v>
                </c:pt>
                <c:pt idx="10881">
                  <c:v>13.921691462987956</c:v>
                </c:pt>
                <c:pt idx="10883">
                  <c:v>8.9815064697072966</c:v>
                </c:pt>
                <c:pt idx="10885">
                  <c:v>13.130039449652205</c:v>
                </c:pt>
                <c:pt idx="10888">
                  <c:v>6.5341334849256718</c:v>
                </c:pt>
                <c:pt idx="10889">
                  <c:v>25.827552120652197</c:v>
                </c:pt>
                <c:pt idx="10891">
                  <c:v>3.223069003664738</c:v>
                </c:pt>
                <c:pt idx="10892">
                  <c:v>10.650888907842603</c:v>
                </c:pt>
                <c:pt idx="10893">
                  <c:v>16.786066905107631</c:v>
                </c:pt>
                <c:pt idx="10895">
                  <c:v>18.613521708913819</c:v>
                </c:pt>
                <c:pt idx="10900">
                  <c:v>15.718587901288346</c:v>
                </c:pt>
                <c:pt idx="10901">
                  <c:v>15.587401567971604</c:v>
                </c:pt>
                <c:pt idx="10903">
                  <c:v>25.583850112357787</c:v>
                </c:pt>
                <c:pt idx="10905">
                  <c:v>14.58925690343928</c:v>
                </c:pt>
                <c:pt idx="10906">
                  <c:v>2.3314844452435963</c:v>
                </c:pt>
                <c:pt idx="10907">
                  <c:v>14.213960756275243</c:v>
                </c:pt>
                <c:pt idx="10908">
                  <c:v>11.29265970757325</c:v>
                </c:pt>
                <c:pt idx="10911">
                  <c:v>27.151089048174136</c:v>
                </c:pt>
                <c:pt idx="10913">
                  <c:v>16.497777110515198</c:v>
                </c:pt>
                <c:pt idx="10914">
                  <c:v>14.351344582912439</c:v>
                </c:pt>
                <c:pt idx="10915">
                  <c:v>10.448757608132798</c:v>
                </c:pt>
                <c:pt idx="10916">
                  <c:v>12.504406618207909</c:v>
                </c:pt>
                <c:pt idx="10924">
                  <c:v>7.3539336913086135</c:v>
                </c:pt>
                <c:pt idx="10926">
                  <c:v>47.897917291556304</c:v>
                </c:pt>
                <c:pt idx="10928">
                  <c:v>24.019812472434605</c:v>
                </c:pt>
                <c:pt idx="10931">
                  <c:v>23.022289549860329</c:v>
                </c:pt>
                <c:pt idx="10932">
                  <c:v>3.4002043497199055</c:v>
                </c:pt>
                <c:pt idx="10935">
                  <c:v>13.506942879195552</c:v>
                </c:pt>
                <c:pt idx="10936">
                  <c:v>22.889630351726442</c:v>
                </c:pt>
                <c:pt idx="10937">
                  <c:v>17.034496787194232</c:v>
                </c:pt>
                <c:pt idx="10938">
                  <c:v>7.4501513020898633</c:v>
                </c:pt>
                <c:pt idx="10939">
                  <c:v>10.829313537970497</c:v>
                </c:pt>
                <c:pt idx="10943">
                  <c:v>14.78014935273313</c:v>
                </c:pt>
                <c:pt idx="10964">
                  <c:v>32.140586740604995</c:v>
                </c:pt>
                <c:pt idx="10971">
                  <c:v>10.025987017652454</c:v>
                </c:pt>
                <c:pt idx="10979">
                  <c:v>14.025079701970919</c:v>
                </c:pt>
                <c:pt idx="10980">
                  <c:v>16.871145170510875</c:v>
                </c:pt>
                <c:pt idx="10981">
                  <c:v>49.426779729594365</c:v>
                </c:pt>
                <c:pt idx="10985">
                  <c:v>6.8336807258710772</c:v>
                </c:pt>
                <c:pt idx="10986">
                  <c:v>20.065886049496761</c:v>
                </c:pt>
                <c:pt idx="10987">
                  <c:v>7.0766483621727811</c:v>
                </c:pt>
                <c:pt idx="10988">
                  <c:v>2.3730428957246499</c:v>
                </c:pt>
                <c:pt idx="10990">
                  <c:v>6.0085283585403966</c:v>
                </c:pt>
                <c:pt idx="10991">
                  <c:v>16.17642658553444</c:v>
                </c:pt>
                <c:pt idx="10993">
                  <c:v>8.8617893269953214</c:v>
                </c:pt>
                <c:pt idx="11000">
                  <c:v>22.899541169030289</c:v>
                </c:pt>
                <c:pt idx="11001">
                  <c:v>12.82443794576899</c:v>
                </c:pt>
                <c:pt idx="11004">
                  <c:v>7.2353844744818474</c:v>
                </c:pt>
                <c:pt idx="11005">
                  <c:v>8.8449342192453635</c:v>
                </c:pt>
                <c:pt idx="11006">
                  <c:v>9.215913363711655</c:v>
                </c:pt>
                <c:pt idx="11007">
                  <c:v>31.061005123031372</c:v>
                </c:pt>
                <c:pt idx="11008">
                  <c:v>19.742365954974073</c:v>
                </c:pt>
                <c:pt idx="11026">
                  <c:v>19.479316521478935</c:v>
                </c:pt>
                <c:pt idx="11034">
                  <c:v>15.790867422888885</c:v>
                </c:pt>
                <c:pt idx="11044">
                  <c:v>5.1502283497137942</c:v>
                </c:pt>
                <c:pt idx="11046">
                  <c:v>7.312020586031144</c:v>
                </c:pt>
                <c:pt idx="11047">
                  <c:v>23.649364865762585</c:v>
                </c:pt>
                <c:pt idx="11049">
                  <c:v>19.490290499381409</c:v>
                </c:pt>
                <c:pt idx="11050">
                  <c:v>11.7904622117183</c:v>
                </c:pt>
                <c:pt idx="11052">
                  <c:v>13.774801013252597</c:v>
                </c:pt>
                <c:pt idx="11053">
                  <c:v>25.385627497669621</c:v>
                </c:pt>
                <c:pt idx="11056">
                  <c:v>29.069364606929355</c:v>
                </c:pt>
                <c:pt idx="11064">
                  <c:v>8.4304594208423715</c:v>
                </c:pt>
                <c:pt idx="11065">
                  <c:v>16.798753686574063</c:v>
                </c:pt>
                <c:pt idx="11067">
                  <c:v>10.493528930421082</c:v>
                </c:pt>
                <c:pt idx="11070">
                  <c:v>21.863672719415938</c:v>
                </c:pt>
                <c:pt idx="11072">
                  <c:v>16.697309140717341</c:v>
                </c:pt>
                <c:pt idx="11076">
                  <c:v>10.803228761387498</c:v>
                </c:pt>
                <c:pt idx="11088">
                  <c:v>30.473963854574571</c:v>
                </c:pt>
                <c:pt idx="11090">
                  <c:v>14.515054828237449</c:v>
                </c:pt>
                <c:pt idx="11113">
                  <c:v>16.74614377835449</c:v>
                </c:pt>
                <c:pt idx="11116">
                  <c:v>21.581351033352949</c:v>
                </c:pt>
                <c:pt idx="11120">
                  <c:v>14.164126116446504</c:v>
                </c:pt>
                <c:pt idx="11121">
                  <c:v>9.2160079173010612</c:v>
                </c:pt>
                <c:pt idx="11122">
                  <c:v>14.695698679759769</c:v>
                </c:pt>
                <c:pt idx="11124">
                  <c:v>13.040981406093923</c:v>
                </c:pt>
                <c:pt idx="11125">
                  <c:v>12.528087873671176</c:v>
                </c:pt>
                <c:pt idx="11126">
                  <c:v>12.683862466476489</c:v>
                </c:pt>
                <c:pt idx="11127">
                  <c:v>13.90162232163015</c:v>
                </c:pt>
                <c:pt idx="11128">
                  <c:v>25.64015233399126</c:v>
                </c:pt>
                <c:pt idx="11130">
                  <c:v>12.405720697874777</c:v>
                </c:pt>
                <c:pt idx="11131">
                  <c:v>23.187600374213186</c:v>
                </c:pt>
                <c:pt idx="11133">
                  <c:v>11.89841535423148</c:v>
                </c:pt>
                <c:pt idx="11134">
                  <c:v>19.132772420891751</c:v>
                </c:pt>
                <c:pt idx="11143">
                  <c:v>23.491570320986842</c:v>
                </c:pt>
                <c:pt idx="11144">
                  <c:v>17.937451436569152</c:v>
                </c:pt>
                <c:pt idx="11148">
                  <c:v>13.232986163059882</c:v>
                </c:pt>
                <c:pt idx="11149">
                  <c:v>8.7338317780003027</c:v>
                </c:pt>
                <c:pt idx="11150">
                  <c:v>8.5325540104109638</c:v>
                </c:pt>
                <c:pt idx="11151">
                  <c:v>13.441445249673817</c:v>
                </c:pt>
                <c:pt idx="11154">
                  <c:v>7.4221751516114427</c:v>
                </c:pt>
                <c:pt idx="11155">
                  <c:v>9.9708516342599953</c:v>
                </c:pt>
                <c:pt idx="11156">
                  <c:v>11.528642361359323</c:v>
                </c:pt>
                <c:pt idx="11157">
                  <c:v>7.5557912985399494</c:v>
                </c:pt>
                <c:pt idx="11166">
                  <c:v>8.8307915512436495</c:v>
                </c:pt>
                <c:pt idx="11167">
                  <c:v>11.27016501658221</c:v>
                </c:pt>
                <c:pt idx="11170">
                  <c:v>5.2872393279895826</c:v>
                </c:pt>
                <c:pt idx="11171">
                  <c:v>11.703390866851532</c:v>
                </c:pt>
                <c:pt idx="11172">
                  <c:v>23.841355115323388</c:v>
                </c:pt>
                <c:pt idx="11173">
                  <c:v>10.840930880098865</c:v>
                </c:pt>
                <c:pt idx="11175">
                  <c:v>7.1190592496802623</c:v>
                </c:pt>
                <c:pt idx="11176">
                  <c:v>6.2197292534740853</c:v>
                </c:pt>
                <c:pt idx="11177">
                  <c:v>16.742332801962014</c:v>
                </c:pt>
                <c:pt idx="11178">
                  <c:v>32.477336707970942</c:v>
                </c:pt>
                <c:pt idx="11183">
                  <c:v>1.1014662450738189</c:v>
                </c:pt>
                <c:pt idx="11185">
                  <c:v>27.801407232713515</c:v>
                </c:pt>
                <c:pt idx="11187">
                  <c:v>31.150149234608421</c:v>
                </c:pt>
                <c:pt idx="11188">
                  <c:v>6.1424457193833168</c:v>
                </c:pt>
                <c:pt idx="11189">
                  <c:v>11.555768876443354</c:v>
                </c:pt>
                <c:pt idx="11190">
                  <c:v>14.878703113075487</c:v>
                </c:pt>
                <c:pt idx="11194">
                  <c:v>18.018216127360382</c:v>
                </c:pt>
                <c:pt idx="11198">
                  <c:v>10.324107917157427</c:v>
                </c:pt>
                <c:pt idx="11199">
                  <c:v>1.4341195319689719</c:v>
                </c:pt>
                <c:pt idx="11200">
                  <c:v>19.692944384598587</c:v>
                </c:pt>
                <c:pt idx="11203">
                  <c:v>16.263540829606573</c:v>
                </c:pt>
                <c:pt idx="11204">
                  <c:v>15.65435604048608</c:v>
                </c:pt>
                <c:pt idx="11208">
                  <c:v>7.5731474910750345</c:v>
                </c:pt>
                <c:pt idx="11227">
                  <c:v>22.605259687332328</c:v>
                </c:pt>
                <c:pt idx="11231">
                  <c:v>7.8259960964743431</c:v>
                </c:pt>
                <c:pt idx="11238">
                  <c:v>11.069331137583944</c:v>
                </c:pt>
                <c:pt idx="11240">
                  <c:v>11.904540442836286</c:v>
                </c:pt>
                <c:pt idx="11241">
                  <c:v>15.848848468434346</c:v>
                </c:pt>
                <c:pt idx="11242">
                  <c:v>12.860213290451423</c:v>
                </c:pt>
                <c:pt idx="11244">
                  <c:v>12.489959352425586</c:v>
                </c:pt>
                <c:pt idx="11245">
                  <c:v>11.554220868594863</c:v>
                </c:pt>
                <c:pt idx="11246">
                  <c:v>4.7435084926111362</c:v>
                </c:pt>
                <c:pt idx="11247">
                  <c:v>18.861798435082395</c:v>
                </c:pt>
                <c:pt idx="11250">
                  <c:v>14.983303609188697</c:v>
                </c:pt>
                <c:pt idx="11253">
                  <c:v>20.778285267982866</c:v>
                </c:pt>
                <c:pt idx="11254">
                  <c:v>6.8414075779050485</c:v>
                </c:pt>
                <c:pt idx="11255">
                  <c:v>21.731749609841629</c:v>
                </c:pt>
                <c:pt idx="11257">
                  <c:v>4.1721125549048272</c:v>
                </c:pt>
                <c:pt idx="11259">
                  <c:v>5.7243030387675988</c:v>
                </c:pt>
                <c:pt idx="11260">
                  <c:v>9.9688658023996251</c:v>
                </c:pt>
                <c:pt idx="11262">
                  <c:v>7.1324850628370173</c:v>
                </c:pt>
                <c:pt idx="11263">
                  <c:v>2.9224062563671565</c:v>
                </c:pt>
                <c:pt idx="11264">
                  <c:v>18.419951824485125</c:v>
                </c:pt>
                <c:pt idx="11265">
                  <c:v>9.9841674492590542</c:v>
                </c:pt>
                <c:pt idx="11268">
                  <c:v>14.126839379542208</c:v>
                </c:pt>
                <c:pt idx="11269">
                  <c:v>12.656706154936725</c:v>
                </c:pt>
                <c:pt idx="11270">
                  <c:v>18.698169541816469</c:v>
                </c:pt>
                <c:pt idx="11271">
                  <c:v>8.207232567419112</c:v>
                </c:pt>
                <c:pt idx="11272">
                  <c:v>8.7356678328327106</c:v>
                </c:pt>
                <c:pt idx="11273">
                  <c:v>11.287670745507354</c:v>
                </c:pt>
                <c:pt idx="11275">
                  <c:v>11.350480326367789</c:v>
                </c:pt>
                <c:pt idx="11281">
                  <c:v>8.5483036322902475</c:v>
                </c:pt>
                <c:pt idx="11285">
                  <c:v>11.033128778440775</c:v>
                </c:pt>
                <c:pt idx="11298">
                  <c:v>15.73415787565221</c:v>
                </c:pt>
                <c:pt idx="11299">
                  <c:v>12.494374281717832</c:v>
                </c:pt>
                <c:pt idx="11300">
                  <c:v>12.92617847488717</c:v>
                </c:pt>
                <c:pt idx="11302">
                  <c:v>9.0051548569939044</c:v>
                </c:pt>
                <c:pt idx="11304">
                  <c:v>7.3546499334592621</c:v>
                </c:pt>
                <c:pt idx="11305">
                  <c:v>27.346468720410002</c:v>
                </c:pt>
                <c:pt idx="11306">
                  <c:v>9.1823633155346887</c:v>
                </c:pt>
                <c:pt idx="11308">
                  <c:v>15.364189020942117</c:v>
                </c:pt>
                <c:pt idx="11311">
                  <c:v>8.9958872041782012</c:v>
                </c:pt>
                <c:pt idx="11312">
                  <c:v>14.103808267786958</c:v>
                </c:pt>
                <c:pt idx="11315">
                  <c:v>13.035248447239992</c:v>
                </c:pt>
                <c:pt idx="11316">
                  <c:v>13.955888638305858</c:v>
                </c:pt>
                <c:pt idx="11317">
                  <c:v>11.953253714455037</c:v>
                </c:pt>
                <c:pt idx="11319">
                  <c:v>31.364662518401914</c:v>
                </c:pt>
                <c:pt idx="11320">
                  <c:v>22.385032994464783</c:v>
                </c:pt>
                <c:pt idx="11322">
                  <c:v>27.96360364374851</c:v>
                </c:pt>
                <c:pt idx="11323">
                  <c:v>6.1598622869579049</c:v>
                </c:pt>
                <c:pt idx="11324">
                  <c:v>12.676050807641076</c:v>
                </c:pt>
                <c:pt idx="11328">
                  <c:v>15.145362091011814</c:v>
                </c:pt>
                <c:pt idx="11330">
                  <c:v>2.7067958554058356</c:v>
                </c:pt>
                <c:pt idx="11331">
                  <c:v>20.339372915857155</c:v>
                </c:pt>
                <c:pt idx="11332">
                  <c:v>7.3127223549396367</c:v>
                </c:pt>
                <c:pt idx="11336">
                  <c:v>5.668883981138519</c:v>
                </c:pt>
                <c:pt idx="11337">
                  <c:v>5.6634988406207993</c:v>
                </c:pt>
                <c:pt idx="11340">
                  <c:v>22.591960872690468</c:v>
                </c:pt>
                <c:pt idx="11345">
                  <c:v>18.189583368629947</c:v>
                </c:pt>
                <c:pt idx="11347">
                  <c:v>16.799363294290391</c:v>
                </c:pt>
                <c:pt idx="11349">
                  <c:v>21.273790204896173</c:v>
                </c:pt>
                <c:pt idx="11350">
                  <c:v>9.1188835830872499</c:v>
                </c:pt>
                <c:pt idx="11353">
                  <c:v>10.933228640947997</c:v>
                </c:pt>
                <c:pt idx="11354">
                  <c:v>16.514375013671277</c:v>
                </c:pt>
                <c:pt idx="11357">
                  <c:v>22.068905354929086</c:v>
                </c:pt>
                <c:pt idx="11358">
                  <c:v>22.38218304970701</c:v>
                </c:pt>
                <c:pt idx="11359">
                  <c:v>24.329264383979876</c:v>
                </c:pt>
                <c:pt idx="11361">
                  <c:v>12.208156445064736</c:v>
                </c:pt>
                <c:pt idx="11362">
                  <c:v>19.282907003186271</c:v>
                </c:pt>
                <c:pt idx="11364">
                  <c:v>8.3807583703430257</c:v>
                </c:pt>
                <c:pt idx="11366">
                  <c:v>3.6693489542766877</c:v>
                </c:pt>
                <c:pt idx="11368">
                  <c:v>22.561801911663395</c:v>
                </c:pt>
                <c:pt idx="11370">
                  <c:v>55.002845749383631</c:v>
                </c:pt>
                <c:pt idx="11377">
                  <c:v>27.578950482356856</c:v>
                </c:pt>
                <c:pt idx="11381">
                  <c:v>28.641412739742421</c:v>
                </c:pt>
                <c:pt idx="11382">
                  <c:v>6.4272177064354858</c:v>
                </c:pt>
                <c:pt idx="11384">
                  <c:v>4.2991937064441332</c:v>
                </c:pt>
                <c:pt idx="11385">
                  <c:v>30.239716711200526</c:v>
                </c:pt>
                <c:pt idx="11387">
                  <c:v>7.4996383446810979</c:v>
                </c:pt>
                <c:pt idx="11388">
                  <c:v>5.2055125730541381</c:v>
                </c:pt>
                <c:pt idx="11390">
                  <c:v>11.767045301899078</c:v>
                </c:pt>
                <c:pt idx="11392">
                  <c:v>7.9604304064739493</c:v>
                </c:pt>
                <c:pt idx="11393">
                  <c:v>21.422679544389958</c:v>
                </c:pt>
                <c:pt idx="11394">
                  <c:v>18.350985623820321</c:v>
                </c:pt>
                <c:pt idx="11398">
                  <c:v>6.8794337936146075</c:v>
                </c:pt>
                <c:pt idx="11399">
                  <c:v>3.3036278916879929</c:v>
                </c:pt>
                <c:pt idx="11400">
                  <c:v>13.691983904812934</c:v>
                </c:pt>
                <c:pt idx="11401">
                  <c:v>12.686774558481732</c:v>
                </c:pt>
                <c:pt idx="11402">
                  <c:v>19.159648563331764</c:v>
                </c:pt>
                <c:pt idx="11403">
                  <c:v>8.9340283953763233</c:v>
                </c:pt>
                <c:pt idx="11406">
                  <c:v>6.4353246413606051</c:v>
                </c:pt>
                <c:pt idx="11407">
                  <c:v>6.9188019143364716</c:v>
                </c:pt>
                <c:pt idx="11409">
                  <c:v>2.1856206315488782</c:v>
                </c:pt>
                <c:pt idx="11410">
                  <c:v>5.1781401925187467</c:v>
                </c:pt>
                <c:pt idx="11411">
                  <c:v>14.421041359309775</c:v>
                </c:pt>
                <c:pt idx="11412">
                  <c:v>3.2279660685158134</c:v>
                </c:pt>
                <c:pt idx="11413">
                  <c:v>4.3207387540850206</c:v>
                </c:pt>
                <c:pt idx="11415">
                  <c:v>3.0144264826307539</c:v>
                </c:pt>
                <c:pt idx="11417">
                  <c:v>2.9127673329728592</c:v>
                </c:pt>
                <c:pt idx="11419">
                  <c:v>4.3984291320289239</c:v>
                </c:pt>
                <c:pt idx="11431">
                  <c:v>56.75703605775351</c:v>
                </c:pt>
                <c:pt idx="11442">
                  <c:v>12.920873125957783</c:v>
                </c:pt>
                <c:pt idx="11445">
                  <c:v>8.4015255490773288</c:v>
                </c:pt>
                <c:pt idx="11446">
                  <c:v>5.2291188858715323</c:v>
                </c:pt>
                <c:pt idx="11449">
                  <c:v>17.949773727555502</c:v>
                </c:pt>
                <c:pt idx="11456">
                  <c:v>23.433610260520457</c:v>
                </c:pt>
                <c:pt idx="11457">
                  <c:v>38.995091395091734</c:v>
                </c:pt>
                <c:pt idx="11459">
                  <c:v>0.38284343286517208</c:v>
                </c:pt>
                <c:pt idx="11462">
                  <c:v>30.470450081801243</c:v>
                </c:pt>
                <c:pt idx="11467">
                  <c:v>19.279865446131669</c:v>
                </c:pt>
                <c:pt idx="11468">
                  <c:v>14.811659377772408</c:v>
                </c:pt>
                <c:pt idx="11469">
                  <c:v>14.294893431155471</c:v>
                </c:pt>
                <c:pt idx="11474">
                  <c:v>21.418547711696178</c:v>
                </c:pt>
                <c:pt idx="11475">
                  <c:v>25.941138503159689</c:v>
                </c:pt>
                <c:pt idx="11476">
                  <c:v>8.2003664251690296</c:v>
                </c:pt>
                <c:pt idx="11477">
                  <c:v>8.9664367186681293</c:v>
                </c:pt>
                <c:pt idx="11481">
                  <c:v>6.7645062503583278</c:v>
                </c:pt>
                <c:pt idx="11482">
                  <c:v>15.488679052878565</c:v>
                </c:pt>
                <c:pt idx="11489">
                  <c:v>9.6580948821675747</c:v>
                </c:pt>
                <c:pt idx="11494">
                  <c:v>37.739817211205292</c:v>
                </c:pt>
                <c:pt idx="11496">
                  <c:v>10.453103621415988</c:v>
                </c:pt>
                <c:pt idx="11497">
                  <c:v>9.0728519981426565</c:v>
                </c:pt>
                <c:pt idx="11501">
                  <c:v>5.032723488446452</c:v>
                </c:pt>
                <c:pt idx="11502">
                  <c:v>7.3889737937289031</c:v>
                </c:pt>
                <c:pt idx="11503">
                  <c:v>8.4442535171854729</c:v>
                </c:pt>
                <c:pt idx="11504">
                  <c:v>10.103762137952378</c:v>
                </c:pt>
                <c:pt idx="11505">
                  <c:v>13.32718310140536</c:v>
                </c:pt>
                <c:pt idx="11506">
                  <c:v>30.176502443384933</c:v>
                </c:pt>
                <c:pt idx="11507">
                  <c:v>10.342322085409194</c:v>
                </c:pt>
                <c:pt idx="11508">
                  <c:v>7.0504277027921596</c:v>
                </c:pt>
                <c:pt idx="11509">
                  <c:v>5.8998180148507835</c:v>
                </c:pt>
                <c:pt idx="11511">
                  <c:v>6.0670903549514126</c:v>
                </c:pt>
                <c:pt idx="11514">
                  <c:v>2.3219560709145926</c:v>
                </c:pt>
                <c:pt idx="11515">
                  <c:v>4.1288873967900246</c:v>
                </c:pt>
                <c:pt idx="11517">
                  <c:v>8.8359051040652545</c:v>
                </c:pt>
                <c:pt idx="11518">
                  <c:v>6.3865141476949789</c:v>
                </c:pt>
                <c:pt idx="11519">
                  <c:v>7.0767715621408653</c:v>
                </c:pt>
                <c:pt idx="11520">
                  <c:v>2.8296468531836756</c:v>
                </c:pt>
                <c:pt idx="11521">
                  <c:v>15.212645383149653</c:v>
                </c:pt>
                <c:pt idx="11522">
                  <c:v>23.123122069410805</c:v>
                </c:pt>
                <c:pt idx="11523">
                  <c:v>1.1225707275175743</c:v>
                </c:pt>
                <c:pt idx="11524">
                  <c:v>3.0663761714028617</c:v>
                </c:pt>
                <c:pt idx="11526">
                  <c:v>3.2473953071296129</c:v>
                </c:pt>
                <c:pt idx="11529">
                  <c:v>14.705253153031425</c:v>
                </c:pt>
                <c:pt idx="11531">
                  <c:v>7.449893024748568</c:v>
                </c:pt>
                <c:pt idx="11534">
                  <c:v>5.9753079768419761</c:v>
                </c:pt>
                <c:pt idx="11535">
                  <c:v>7.0537070084139213</c:v>
                </c:pt>
                <c:pt idx="11536">
                  <c:v>4.4563784672525015</c:v>
                </c:pt>
                <c:pt idx="11537">
                  <c:v>3.969708682787437</c:v>
                </c:pt>
                <c:pt idx="11538">
                  <c:v>6.0194920963442637</c:v>
                </c:pt>
                <c:pt idx="11540">
                  <c:v>13.236567454178827</c:v>
                </c:pt>
                <c:pt idx="11541">
                  <c:v>4.1090659920924386</c:v>
                </c:pt>
                <c:pt idx="11543">
                  <c:v>2.8221757216578727</c:v>
                </c:pt>
                <c:pt idx="11544">
                  <c:v>6.8374899491978613</c:v>
                </c:pt>
                <c:pt idx="11545">
                  <c:v>5.2270315146450583</c:v>
                </c:pt>
                <c:pt idx="11547">
                  <c:v>25.492047916588671</c:v>
                </c:pt>
                <c:pt idx="11549">
                  <c:v>6.4217868177472468</c:v>
                </c:pt>
                <c:pt idx="11550">
                  <c:v>30.300777782689476</c:v>
                </c:pt>
                <c:pt idx="11551">
                  <c:v>5.8285729239125086</c:v>
                </c:pt>
                <c:pt idx="11552">
                  <c:v>4.4398834571062187</c:v>
                </c:pt>
                <c:pt idx="11553">
                  <c:v>3.7702114085411855</c:v>
                </c:pt>
                <c:pt idx="11554">
                  <c:v>21.107531037650716</c:v>
                </c:pt>
                <c:pt idx="11555">
                  <c:v>2.6390511036503241</c:v>
                </c:pt>
                <c:pt idx="11556">
                  <c:v>3.3598321663314534</c:v>
                </c:pt>
                <c:pt idx="11557">
                  <c:v>17.331589828029184</c:v>
                </c:pt>
                <c:pt idx="11558">
                  <c:v>8.9235724847624063</c:v>
                </c:pt>
                <c:pt idx="11559">
                  <c:v>2.4154508148733349</c:v>
                </c:pt>
                <c:pt idx="11561">
                  <c:v>11.156767605099676</c:v>
                </c:pt>
                <c:pt idx="11562">
                  <c:v>9.5734756505807219</c:v>
                </c:pt>
                <c:pt idx="11569">
                  <c:v>5.6282052704624395</c:v>
                </c:pt>
                <c:pt idx="11570">
                  <c:v>25.15140317538825</c:v>
                </c:pt>
                <c:pt idx="11572">
                  <c:v>7.6625861481948165</c:v>
                </c:pt>
                <c:pt idx="11573">
                  <c:v>14.448969057296122</c:v>
                </c:pt>
                <c:pt idx="11575">
                  <c:v>9.4733541470798954</c:v>
                </c:pt>
                <c:pt idx="11577">
                  <c:v>11.211549573882607</c:v>
                </c:pt>
                <c:pt idx="11578">
                  <c:v>11.627694320567826</c:v>
                </c:pt>
                <c:pt idx="11579">
                  <c:v>28.655917791203816</c:v>
                </c:pt>
                <c:pt idx="11580">
                  <c:v>16.424134202209899</c:v>
                </c:pt>
                <c:pt idx="11582">
                  <c:v>12.830573179048715</c:v>
                </c:pt>
                <c:pt idx="11583">
                  <c:v>2.1325276557586088</c:v>
                </c:pt>
                <c:pt idx="11584">
                  <c:v>17.87086861820049</c:v>
                </c:pt>
                <c:pt idx="11585">
                  <c:v>25.945957203542598</c:v>
                </c:pt>
                <c:pt idx="11586">
                  <c:v>6.5763067036294061</c:v>
                </c:pt>
                <c:pt idx="11588">
                  <c:v>31.248263272413084</c:v>
                </c:pt>
                <c:pt idx="11592">
                  <c:v>11.324869321587478</c:v>
                </c:pt>
                <c:pt idx="11593">
                  <c:v>9.6903697422906045</c:v>
                </c:pt>
                <c:pt idx="11594">
                  <c:v>8.379223282345599</c:v>
                </c:pt>
                <c:pt idx="11596">
                  <c:v>14.287095614510244</c:v>
                </c:pt>
                <c:pt idx="11598">
                  <c:v>9.6952235356859937</c:v>
                </c:pt>
                <c:pt idx="11599">
                  <c:v>21.986345494570589</c:v>
                </c:pt>
                <c:pt idx="11600">
                  <c:v>37.119718929561401</c:v>
                </c:pt>
                <c:pt idx="11605">
                  <c:v>12.984264932762473</c:v>
                </c:pt>
                <c:pt idx="11606">
                  <c:v>6.9179863700521507</c:v>
                </c:pt>
                <c:pt idx="11607">
                  <c:v>40.26533548623911</c:v>
                </c:pt>
                <c:pt idx="11608">
                  <c:v>34.284165781327054</c:v>
                </c:pt>
                <c:pt idx="11610">
                  <c:v>4.2652432120597963</c:v>
                </c:pt>
                <c:pt idx="11611">
                  <c:v>37.089568238086159</c:v>
                </c:pt>
                <c:pt idx="11613">
                  <c:v>13.932932214641108</c:v>
                </c:pt>
                <c:pt idx="11616">
                  <c:v>12.384368964747781</c:v>
                </c:pt>
                <c:pt idx="11617">
                  <c:v>32.057007410718413</c:v>
                </c:pt>
                <c:pt idx="11618">
                  <c:v>15.365782478842243</c:v>
                </c:pt>
                <c:pt idx="11619">
                  <c:v>9.1618251096284489</c:v>
                </c:pt>
                <c:pt idx="11622">
                  <c:v>11.395010081122868</c:v>
                </c:pt>
                <c:pt idx="11625">
                  <c:v>17.690289195655122</c:v>
                </c:pt>
                <c:pt idx="11626">
                  <c:v>6.0156756884902496</c:v>
                </c:pt>
                <c:pt idx="11627">
                  <c:v>12.252745058427216</c:v>
                </c:pt>
                <c:pt idx="11628">
                  <c:v>15.621393684708574</c:v>
                </c:pt>
                <c:pt idx="11629">
                  <c:v>9.1057786837831536</c:v>
                </c:pt>
                <c:pt idx="11630">
                  <c:v>15.610451755852276</c:v>
                </c:pt>
                <c:pt idx="11631">
                  <c:v>10.872647453339258</c:v>
                </c:pt>
                <c:pt idx="11632">
                  <c:v>9.4063662846021412</c:v>
                </c:pt>
                <c:pt idx="11633">
                  <c:v>12.148477230820287</c:v>
                </c:pt>
                <c:pt idx="11634">
                  <c:v>5.1087197777279147</c:v>
                </c:pt>
                <c:pt idx="11635">
                  <c:v>13.740253067591949</c:v>
                </c:pt>
                <c:pt idx="11637">
                  <c:v>7.0963135180885999</c:v>
                </c:pt>
                <c:pt idx="11638">
                  <c:v>4.3851941468633262</c:v>
                </c:pt>
                <c:pt idx="11640">
                  <c:v>1.9971058645172957</c:v>
                </c:pt>
                <c:pt idx="11641">
                  <c:v>10.24634890856775</c:v>
                </c:pt>
                <c:pt idx="11642">
                  <c:v>23.764127632454354</c:v>
                </c:pt>
                <c:pt idx="11643">
                  <c:v>8.6824924940424282</c:v>
                </c:pt>
                <c:pt idx="11645">
                  <c:v>18.18319041733783</c:v>
                </c:pt>
                <c:pt idx="11646">
                  <c:v>5.9597426108554066</c:v>
                </c:pt>
                <c:pt idx="11647">
                  <c:v>8.6809811928358389</c:v>
                </c:pt>
                <c:pt idx="11648">
                  <c:v>6.680131620516006</c:v>
                </c:pt>
                <c:pt idx="11649">
                  <c:v>5.7846074510365222</c:v>
                </c:pt>
                <c:pt idx="11653">
                  <c:v>10.040290147224551</c:v>
                </c:pt>
                <c:pt idx="11654">
                  <c:v>10.725488525012848</c:v>
                </c:pt>
                <c:pt idx="11656">
                  <c:v>12.933630430461433</c:v>
                </c:pt>
                <c:pt idx="11657">
                  <c:v>8.1776456017809611</c:v>
                </c:pt>
                <c:pt idx="11659">
                  <c:v>3.529322794407705</c:v>
                </c:pt>
                <c:pt idx="11660">
                  <c:v>4.8603865135770663</c:v>
                </c:pt>
                <c:pt idx="11661">
                  <c:v>1.5878852957822265</c:v>
                </c:pt>
                <c:pt idx="11662">
                  <c:v>8.9998467093682155</c:v>
                </c:pt>
                <c:pt idx="11663">
                  <c:v>4.0694398502258586</c:v>
                </c:pt>
                <c:pt idx="11664">
                  <c:v>6.9424546861104481</c:v>
                </c:pt>
                <c:pt idx="11665">
                  <c:v>20.853589769814924</c:v>
                </c:pt>
                <c:pt idx="11667">
                  <c:v>3.2972261847897957</c:v>
                </c:pt>
                <c:pt idx="11668">
                  <c:v>6.8579359673633684</c:v>
                </c:pt>
                <c:pt idx="11669">
                  <c:v>9.3572047663452569</c:v>
                </c:pt>
                <c:pt idx="11670">
                  <c:v>7.7063776074806203</c:v>
                </c:pt>
                <c:pt idx="11672">
                  <c:v>3.5392624833965125</c:v>
                </c:pt>
                <c:pt idx="11673">
                  <c:v>13.229574201739879</c:v>
                </c:pt>
                <c:pt idx="11674">
                  <c:v>6.7603854513859725</c:v>
                </c:pt>
                <c:pt idx="11676">
                  <c:v>7.437382841656877</c:v>
                </c:pt>
                <c:pt idx="11677">
                  <c:v>7.4551090305192815</c:v>
                </c:pt>
                <c:pt idx="11678">
                  <c:v>9.2469702821773172</c:v>
                </c:pt>
                <c:pt idx="11679">
                  <c:v>9.7307026618322006</c:v>
                </c:pt>
                <c:pt idx="11680">
                  <c:v>4.5904951214708642</c:v>
                </c:pt>
                <c:pt idx="11683">
                  <c:v>9.6681430025315791</c:v>
                </c:pt>
                <c:pt idx="11684">
                  <c:v>6.5775085634975623</c:v>
                </c:pt>
                <c:pt idx="11685">
                  <c:v>10.772757742445691</c:v>
                </c:pt>
                <c:pt idx="11686">
                  <c:v>7.6730134645227031</c:v>
                </c:pt>
                <c:pt idx="11687">
                  <c:v>8.3697651466331067</c:v>
                </c:pt>
                <c:pt idx="11688">
                  <c:v>10.023891580416629</c:v>
                </c:pt>
                <c:pt idx="11690">
                  <c:v>2.3307745827195312</c:v>
                </c:pt>
                <c:pt idx="11691">
                  <c:v>9.0953050643685938</c:v>
                </c:pt>
                <c:pt idx="11692">
                  <c:v>14.056500068059426</c:v>
                </c:pt>
                <c:pt idx="11694">
                  <c:v>12.285676779171332</c:v>
                </c:pt>
                <c:pt idx="11697">
                  <c:v>8.5016423272241468</c:v>
                </c:pt>
                <c:pt idx="11698">
                  <c:v>5.9052125336269139</c:v>
                </c:pt>
                <c:pt idx="11700">
                  <c:v>8.7543171398640798</c:v>
                </c:pt>
                <c:pt idx="11702">
                  <c:v>12.557015029386895</c:v>
                </c:pt>
                <c:pt idx="11703">
                  <c:v>6.6398057641803314</c:v>
                </c:pt>
                <c:pt idx="11705">
                  <c:v>25.772590228285182</c:v>
                </c:pt>
                <c:pt idx="11706">
                  <c:v>45.066040451740086</c:v>
                </c:pt>
                <c:pt idx="11708">
                  <c:v>7.9722425309913376</c:v>
                </c:pt>
                <c:pt idx="11710">
                  <c:v>8.087690149698</c:v>
                </c:pt>
                <c:pt idx="11711">
                  <c:v>6.3733562549382281</c:v>
                </c:pt>
                <c:pt idx="11713">
                  <c:v>4.763110217472442</c:v>
                </c:pt>
                <c:pt idx="11714">
                  <c:v>5.0824738150335804</c:v>
                </c:pt>
                <c:pt idx="11716">
                  <c:v>8.0886451206806456</c:v>
                </c:pt>
                <c:pt idx="11717">
                  <c:v>6.2176211469493818</c:v>
                </c:pt>
                <c:pt idx="11718">
                  <c:v>6.9883370235012512</c:v>
                </c:pt>
                <c:pt idx="11719">
                  <c:v>10.209660158702745</c:v>
                </c:pt>
                <c:pt idx="11720">
                  <c:v>7.4527325827438613</c:v>
                </c:pt>
                <c:pt idx="11721">
                  <c:v>15.914281215994908</c:v>
                </c:pt>
                <c:pt idx="11722">
                  <c:v>11.262122407331439</c:v>
                </c:pt>
                <c:pt idx="11723">
                  <c:v>8.5014138606657337</c:v>
                </c:pt>
                <c:pt idx="11724">
                  <c:v>5.3397197650658903</c:v>
                </c:pt>
                <c:pt idx="11728">
                  <c:v>5.4966547002002253</c:v>
                </c:pt>
                <c:pt idx="11729">
                  <c:v>3.615910236568415</c:v>
                </c:pt>
                <c:pt idx="11730">
                  <c:v>19.442327586024145</c:v>
                </c:pt>
                <c:pt idx="11731">
                  <c:v>11.19228161736522</c:v>
                </c:pt>
                <c:pt idx="11732">
                  <c:v>11.734697175760685</c:v>
                </c:pt>
                <c:pt idx="11733">
                  <c:v>7.0617372088364316</c:v>
                </c:pt>
                <c:pt idx="11734">
                  <c:v>10.39601100319422</c:v>
                </c:pt>
                <c:pt idx="11735">
                  <c:v>4.0101599024650447</c:v>
                </c:pt>
                <c:pt idx="11736">
                  <c:v>1.7971311830248287</c:v>
                </c:pt>
                <c:pt idx="11737">
                  <c:v>8.0717230338860428</c:v>
                </c:pt>
                <c:pt idx="11740">
                  <c:v>7.3991631342379831</c:v>
                </c:pt>
                <c:pt idx="11741">
                  <c:v>4.6505676296292302</c:v>
                </c:pt>
                <c:pt idx="11742">
                  <c:v>9.7208610078094164</c:v>
                </c:pt>
                <c:pt idx="11744">
                  <c:v>8.5673308635332255</c:v>
                </c:pt>
                <c:pt idx="11745">
                  <c:v>12.616429761394876</c:v>
                </c:pt>
                <c:pt idx="11747">
                  <c:v>26.629790794535879</c:v>
                </c:pt>
                <c:pt idx="11748">
                  <c:v>11.119693645901254</c:v>
                </c:pt>
                <c:pt idx="11749">
                  <c:v>9.6259485034350547</c:v>
                </c:pt>
                <c:pt idx="11750">
                  <c:v>17.878657794877423</c:v>
                </c:pt>
                <c:pt idx="11759">
                  <c:v>6.0703682106516039</c:v>
                </c:pt>
                <c:pt idx="11760">
                  <c:v>4.0092116596400125</c:v>
                </c:pt>
                <c:pt idx="11761">
                  <c:v>8.4505017869364281</c:v>
                </c:pt>
                <c:pt idx="11762">
                  <c:v>9.416918251576103</c:v>
                </c:pt>
                <c:pt idx="11764">
                  <c:v>8.863127434670897</c:v>
                </c:pt>
                <c:pt idx="11765">
                  <c:v>16.010696700004619</c:v>
                </c:pt>
                <c:pt idx="11767">
                  <c:v>13.358240407785516</c:v>
                </c:pt>
                <c:pt idx="11771">
                  <c:v>20.954551539228493</c:v>
                </c:pt>
                <c:pt idx="11772">
                  <c:v>8.3900047681146823</c:v>
                </c:pt>
                <c:pt idx="11773">
                  <c:v>31.285421042929528</c:v>
                </c:pt>
                <c:pt idx="11774">
                  <c:v>4.9327719964629884</c:v>
                </c:pt>
                <c:pt idx="11775">
                  <c:v>9.9088723766453111</c:v>
                </c:pt>
                <c:pt idx="11776">
                  <c:v>7.9692148866633366</c:v>
                </c:pt>
                <c:pt idx="11779">
                  <c:v>24.21843067544377</c:v>
                </c:pt>
                <c:pt idx="11782">
                  <c:v>21.651681555246661</c:v>
                </c:pt>
                <c:pt idx="11783">
                  <c:v>4.5272675386075312</c:v>
                </c:pt>
                <c:pt idx="11786">
                  <c:v>16.703500476041665</c:v>
                </c:pt>
                <c:pt idx="11787">
                  <c:v>7.3572521793274417</c:v>
                </c:pt>
                <c:pt idx="11789">
                  <c:v>8.2450157353942775</c:v>
                </c:pt>
                <c:pt idx="11791">
                  <c:v>0.78971181909425692</c:v>
                </c:pt>
                <c:pt idx="11794">
                  <c:v>9.4209710531812156</c:v>
                </c:pt>
                <c:pt idx="11795">
                  <c:v>22.399786309359843</c:v>
                </c:pt>
                <c:pt idx="11802">
                  <c:v>6.5174418671850463</c:v>
                </c:pt>
                <c:pt idx="11810">
                  <c:v>22.316582280071458</c:v>
                </c:pt>
                <c:pt idx="11818">
                  <c:v>19.905825325984118</c:v>
                </c:pt>
                <c:pt idx="11819">
                  <c:v>23.111237629963224</c:v>
                </c:pt>
                <c:pt idx="11822">
                  <c:v>24.996463175101169</c:v>
                </c:pt>
                <c:pt idx="11823">
                  <c:v>8.0494027349395392</c:v>
                </c:pt>
                <c:pt idx="11824">
                  <c:v>7.869769806556012</c:v>
                </c:pt>
                <c:pt idx="11825">
                  <c:v>12.896645748787877</c:v>
                </c:pt>
                <c:pt idx="11826">
                  <c:v>9.5635491121796719</c:v>
                </c:pt>
                <c:pt idx="11827">
                  <c:v>10.100641032287506</c:v>
                </c:pt>
                <c:pt idx="11828">
                  <c:v>23.249946244376112</c:v>
                </c:pt>
                <c:pt idx="11829">
                  <c:v>8.8998403255251777</c:v>
                </c:pt>
                <c:pt idx="11830">
                  <c:v>5.2979486145259447</c:v>
                </c:pt>
                <c:pt idx="11831">
                  <c:v>6.1819105602159867</c:v>
                </c:pt>
                <c:pt idx="11832">
                  <c:v>10.828011917179234</c:v>
                </c:pt>
                <c:pt idx="11833">
                  <c:v>6.0290316134047455</c:v>
                </c:pt>
                <c:pt idx="11834">
                  <c:v>5.7585941280833168</c:v>
                </c:pt>
                <c:pt idx="11837">
                  <c:v>8.5247627340940415</c:v>
                </c:pt>
                <c:pt idx="11838">
                  <c:v>6.5506711697325457</c:v>
                </c:pt>
                <c:pt idx="11839">
                  <c:v>8.5166097487434804</c:v>
                </c:pt>
                <c:pt idx="11840">
                  <c:v>4.983679274433638</c:v>
                </c:pt>
                <c:pt idx="11841">
                  <c:v>10.924735100988212</c:v>
                </c:pt>
                <c:pt idx="11842">
                  <c:v>11.144093314493915</c:v>
                </c:pt>
                <c:pt idx="11843">
                  <c:v>7.4531277817146062</c:v>
                </c:pt>
                <c:pt idx="11844">
                  <c:v>3.5619121267826666</c:v>
                </c:pt>
                <c:pt idx="11847">
                  <c:v>4.825082806186221</c:v>
                </c:pt>
                <c:pt idx="11848">
                  <c:v>7.0638214330662485</c:v>
                </c:pt>
                <c:pt idx="11850">
                  <c:v>5.7615710969481846</c:v>
                </c:pt>
                <c:pt idx="11851">
                  <c:v>4.2338115840826944</c:v>
                </c:pt>
                <c:pt idx="11852">
                  <c:v>5.9706334088416142</c:v>
                </c:pt>
                <c:pt idx="11853">
                  <c:v>2.8056906955630176</c:v>
                </c:pt>
                <c:pt idx="11854">
                  <c:v>42.388755400190099</c:v>
                </c:pt>
                <c:pt idx="11857">
                  <c:v>5.9763331990004991</c:v>
                </c:pt>
                <c:pt idx="11860">
                  <c:v>17.637615868806005</c:v>
                </c:pt>
                <c:pt idx="11861">
                  <c:v>9.5116497067802097</c:v>
                </c:pt>
                <c:pt idx="11862">
                  <c:v>9.6097272131995268</c:v>
                </c:pt>
                <c:pt idx="11864">
                  <c:v>6.0329065198440635</c:v>
                </c:pt>
                <c:pt idx="11865">
                  <c:v>6.4381605435727423</c:v>
                </c:pt>
                <c:pt idx="11868">
                  <c:v>7.6293748980755902</c:v>
                </c:pt>
                <c:pt idx="11869">
                  <c:v>20.159434089952196</c:v>
                </c:pt>
                <c:pt idx="11870">
                  <c:v>5.4168970636821312</c:v>
                </c:pt>
                <c:pt idx="11871">
                  <c:v>11.779738108288328</c:v>
                </c:pt>
                <c:pt idx="11872">
                  <c:v>6.7240470450580538</c:v>
                </c:pt>
                <c:pt idx="11873">
                  <c:v>5.3238541166926385</c:v>
                </c:pt>
                <c:pt idx="11874">
                  <c:v>8.6172877374024122</c:v>
                </c:pt>
                <c:pt idx="11875">
                  <c:v>10.03536368637128</c:v>
                </c:pt>
                <c:pt idx="11876">
                  <c:v>4.2060807390716777</c:v>
                </c:pt>
                <c:pt idx="11878">
                  <c:v>11.585416829751846</c:v>
                </c:pt>
                <c:pt idx="11880">
                  <c:v>11.172130611775568</c:v>
                </c:pt>
                <c:pt idx="11881">
                  <c:v>2.1343360080726832</c:v>
                </c:pt>
                <c:pt idx="11882">
                  <c:v>9.6406415882943541</c:v>
                </c:pt>
                <c:pt idx="11883">
                  <c:v>7.4075596322068833</c:v>
                </c:pt>
                <c:pt idx="11884">
                  <c:v>15.999515387452274</c:v>
                </c:pt>
                <c:pt idx="11885">
                  <c:v>15.089322730865881</c:v>
                </c:pt>
                <c:pt idx="11886">
                  <c:v>6.4845477539083278</c:v>
                </c:pt>
                <c:pt idx="11887">
                  <c:v>3.1753541484818237</c:v>
                </c:pt>
                <c:pt idx="11890">
                  <c:v>8.3989237944917345</c:v>
                </c:pt>
                <c:pt idx="11891">
                  <c:v>15.661390659928875</c:v>
                </c:pt>
                <c:pt idx="11895">
                  <c:v>15.572743055440149</c:v>
                </c:pt>
                <c:pt idx="11896">
                  <c:v>3.5144389673319507</c:v>
                </c:pt>
                <c:pt idx="11897">
                  <c:v>5.1302143258941291</c:v>
                </c:pt>
                <c:pt idx="11899">
                  <c:v>6.1833148411945889</c:v>
                </c:pt>
                <c:pt idx="11909">
                  <c:v>12.6380320963038</c:v>
                </c:pt>
                <c:pt idx="11910">
                  <c:v>14.327017031972428</c:v>
                </c:pt>
                <c:pt idx="11917">
                  <c:v>7.2563912764542104</c:v>
                </c:pt>
                <c:pt idx="11918">
                  <c:v>11.308348272631187</c:v>
                </c:pt>
                <c:pt idx="11919">
                  <c:v>15.956749422137978</c:v>
                </c:pt>
                <c:pt idx="11924">
                  <c:v>9.996073155629432</c:v>
                </c:pt>
                <c:pt idx="11925">
                  <c:v>4.0508564215869107</c:v>
                </c:pt>
                <c:pt idx="11926">
                  <c:v>15.11450767445924</c:v>
                </c:pt>
                <c:pt idx="11928">
                  <c:v>0.89151410297344746</c:v>
                </c:pt>
                <c:pt idx="11929">
                  <c:v>17.590690225274368</c:v>
                </c:pt>
                <c:pt idx="11930">
                  <c:v>43.602660454534579</c:v>
                </c:pt>
                <c:pt idx="11932">
                  <c:v>19.523658560109261</c:v>
                </c:pt>
                <c:pt idx="11934">
                  <c:v>18.049854728073655</c:v>
                </c:pt>
                <c:pt idx="11937">
                  <c:v>22.105177333384518</c:v>
                </c:pt>
                <c:pt idx="11939">
                  <c:v>13.213339495599074</c:v>
                </c:pt>
                <c:pt idx="11946">
                  <c:v>25.986608346102706</c:v>
                </c:pt>
                <c:pt idx="11947">
                  <c:v>6.1108787659312682</c:v>
                </c:pt>
                <c:pt idx="11948">
                  <c:v>11.37709543427259</c:v>
                </c:pt>
                <c:pt idx="11949">
                  <c:v>10.429508103881709</c:v>
                </c:pt>
                <c:pt idx="11950">
                  <c:v>8.5602890924579462</c:v>
                </c:pt>
                <c:pt idx="11954">
                  <c:v>9.9260949417504616</c:v>
                </c:pt>
                <c:pt idx="11957">
                  <c:v>27.485819793038079</c:v>
                </c:pt>
                <c:pt idx="11960">
                  <c:v>18.348625918834752</c:v>
                </c:pt>
                <c:pt idx="11961">
                  <c:v>5.1130484575397697</c:v>
                </c:pt>
                <c:pt idx="11964">
                  <c:v>19.787717548231416</c:v>
                </c:pt>
                <c:pt idx="11967">
                  <c:v>5.5023247099016972</c:v>
                </c:pt>
                <c:pt idx="11968">
                  <c:v>1.5146773513977214</c:v>
                </c:pt>
                <c:pt idx="11970">
                  <c:v>18.565428464986173</c:v>
                </c:pt>
                <c:pt idx="11971">
                  <c:v>10.187662278535328</c:v>
                </c:pt>
                <c:pt idx="11975">
                  <c:v>23.06631462523827</c:v>
                </c:pt>
                <c:pt idx="11976">
                  <c:v>14.476012921192607</c:v>
                </c:pt>
                <c:pt idx="11978">
                  <c:v>16.556748224274408</c:v>
                </c:pt>
                <c:pt idx="11979">
                  <c:v>4.8965954701207037</c:v>
                </c:pt>
                <c:pt idx="11980">
                  <c:v>5.9052151356729974</c:v>
                </c:pt>
                <c:pt idx="11981">
                  <c:v>20.646151038077498</c:v>
                </c:pt>
                <c:pt idx="11983">
                  <c:v>5.3954381082041678</c:v>
                </c:pt>
                <c:pt idx="11984">
                  <c:v>8.3943667395527974</c:v>
                </c:pt>
                <c:pt idx="11985">
                  <c:v>13.45756975589901</c:v>
                </c:pt>
                <c:pt idx="11986">
                  <c:v>4.9327597992346064</c:v>
                </c:pt>
                <c:pt idx="11987">
                  <c:v>3.7199299256425489</c:v>
                </c:pt>
                <c:pt idx="11988">
                  <c:v>12.204721713363611</c:v>
                </c:pt>
                <c:pt idx="11989">
                  <c:v>34.68044389150122</c:v>
                </c:pt>
                <c:pt idx="11990">
                  <c:v>5.4146715779592478</c:v>
                </c:pt>
                <c:pt idx="11992">
                  <c:v>8.2788382186965599</c:v>
                </c:pt>
                <c:pt idx="11993">
                  <c:v>15.12056792228654</c:v>
                </c:pt>
                <c:pt idx="11994">
                  <c:v>11.530416993024502</c:v>
                </c:pt>
                <c:pt idx="11995">
                  <c:v>6.292224848831224</c:v>
                </c:pt>
                <c:pt idx="11997">
                  <c:v>5.9926630475620319</c:v>
                </c:pt>
                <c:pt idx="11998">
                  <c:v>40.95834982825334</c:v>
                </c:pt>
                <c:pt idx="12002">
                  <c:v>6.7482319629664849</c:v>
                </c:pt>
                <c:pt idx="12003">
                  <c:v>9.4155927338555578</c:v>
                </c:pt>
                <c:pt idx="12005">
                  <c:v>9.3217369804963823</c:v>
                </c:pt>
                <c:pt idx="12006">
                  <c:v>5.0730952974792274</c:v>
                </c:pt>
                <c:pt idx="12010">
                  <c:v>6.5411763838049266</c:v>
                </c:pt>
                <c:pt idx="12012">
                  <c:v>7.1975602145398208</c:v>
                </c:pt>
                <c:pt idx="12014">
                  <c:v>2.1166599318777779</c:v>
                </c:pt>
                <c:pt idx="12015">
                  <c:v>12.095401214818667</c:v>
                </c:pt>
                <c:pt idx="12017">
                  <c:v>11.217392456371572</c:v>
                </c:pt>
                <c:pt idx="12018">
                  <c:v>30.894603634075974</c:v>
                </c:pt>
                <c:pt idx="12019">
                  <c:v>7.7681813653116079</c:v>
                </c:pt>
                <c:pt idx="12021">
                  <c:v>16.840170705347564</c:v>
                </c:pt>
                <c:pt idx="12022">
                  <c:v>16.449973235419453</c:v>
                </c:pt>
                <c:pt idx="12024">
                  <c:v>17.073555084285715</c:v>
                </c:pt>
                <c:pt idx="12025">
                  <c:v>20.809074485037467</c:v>
                </c:pt>
                <c:pt idx="12026">
                  <c:v>6.0419287437157756</c:v>
                </c:pt>
                <c:pt idx="12027">
                  <c:v>6.795364013408066</c:v>
                </c:pt>
                <c:pt idx="12030">
                  <c:v>30.760164285135783</c:v>
                </c:pt>
                <c:pt idx="12031">
                  <c:v>8.7832620601456544</c:v>
                </c:pt>
                <c:pt idx="12035">
                  <c:v>16.092030478211981</c:v>
                </c:pt>
                <c:pt idx="12038">
                  <c:v>8.1504488887068565</c:v>
                </c:pt>
                <c:pt idx="12039">
                  <c:v>6.49721289433122</c:v>
                </c:pt>
                <c:pt idx="12040">
                  <c:v>9.2632186194433963</c:v>
                </c:pt>
                <c:pt idx="12041">
                  <c:v>1.6871451388975727</c:v>
                </c:pt>
                <c:pt idx="12042">
                  <c:v>1.3449368992129502</c:v>
                </c:pt>
                <c:pt idx="12043">
                  <c:v>7.2437614853069823</c:v>
                </c:pt>
                <c:pt idx="12044">
                  <c:v>3.9895188866447184</c:v>
                </c:pt>
                <c:pt idx="12046">
                  <c:v>12.858527722511006</c:v>
                </c:pt>
                <c:pt idx="12047">
                  <c:v>8.5188716692348869</c:v>
                </c:pt>
                <c:pt idx="12048">
                  <c:v>18.821016206944403</c:v>
                </c:pt>
                <c:pt idx="12049">
                  <c:v>6.76154243955461</c:v>
                </c:pt>
                <c:pt idx="12050">
                  <c:v>2.8576508379112808</c:v>
                </c:pt>
                <c:pt idx="12051">
                  <c:v>8.1273891090741568</c:v>
                </c:pt>
                <c:pt idx="12052">
                  <c:v>12.191624650918541</c:v>
                </c:pt>
                <c:pt idx="12053">
                  <c:v>4.1575261573117173</c:v>
                </c:pt>
                <c:pt idx="12054">
                  <c:v>1.5930642771773689</c:v>
                </c:pt>
                <c:pt idx="12055">
                  <c:v>19.80593089434517</c:v>
                </c:pt>
                <c:pt idx="12056">
                  <c:v>12.009313707860681</c:v>
                </c:pt>
                <c:pt idx="12057">
                  <c:v>11.210205944227146</c:v>
                </c:pt>
                <c:pt idx="12058">
                  <c:v>10.859423188727115</c:v>
                </c:pt>
                <c:pt idx="12059">
                  <c:v>6.0116323395211761</c:v>
                </c:pt>
                <c:pt idx="12061">
                  <c:v>1.7701769267017058</c:v>
                </c:pt>
                <c:pt idx="12062">
                  <c:v>14.908171570255313</c:v>
                </c:pt>
                <c:pt idx="12063">
                  <c:v>3.9909848915128934</c:v>
                </c:pt>
                <c:pt idx="12066">
                  <c:v>5.7152183414591153</c:v>
                </c:pt>
                <c:pt idx="12067">
                  <c:v>4.3697639663783079</c:v>
                </c:pt>
                <c:pt idx="12073">
                  <c:v>26.583115405623875</c:v>
                </c:pt>
                <c:pt idx="12074">
                  <c:v>4.4758156583719648</c:v>
                </c:pt>
                <c:pt idx="12076">
                  <c:v>24.048748998049703</c:v>
                </c:pt>
                <c:pt idx="12078">
                  <c:v>8.9657747687412801</c:v>
                </c:pt>
                <c:pt idx="12080">
                  <c:v>13.701925921571259</c:v>
                </c:pt>
                <c:pt idx="12081">
                  <c:v>6.3935634143210782</c:v>
                </c:pt>
                <c:pt idx="12082">
                  <c:v>14.517006236496933</c:v>
                </c:pt>
                <c:pt idx="12085">
                  <c:v>17.067125855406626</c:v>
                </c:pt>
                <c:pt idx="12086">
                  <c:v>8.602037480816719</c:v>
                </c:pt>
                <c:pt idx="12087">
                  <c:v>5.080356531132284</c:v>
                </c:pt>
                <c:pt idx="12088">
                  <c:v>17.013449030823207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F00-4CCC-A5C5-E28BAD3CE27F}"/>
            </c:ext>
          </c:extLst>
        </c:ser>
        <c:ser>
          <c:idx val="5"/>
          <c:order val="4"/>
          <c:tx>
            <c:v>Q-value &lt; 1.10E-5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[4]Feuil2!$L$2:$L$12095</c:f>
              <c:numCache>
                <c:formatCode>General</c:formatCode>
                <c:ptCount val="12094"/>
                <c:pt idx="0">
                  <c:v>4.2748392809034124E-3</c:v>
                </c:pt>
                <c:pt idx="1">
                  <c:v>4.3477710699303569E-3</c:v>
                </c:pt>
                <c:pt idx="2">
                  <c:v>2.2849126227358911E-3</c:v>
                </c:pt>
                <c:pt idx="3">
                  <c:v>2.9698207451427138E-3</c:v>
                </c:pt>
                <c:pt idx="4">
                  <c:v>1.5404001847907956E-2</c:v>
                </c:pt>
                <c:pt idx="5">
                  <c:v>9.5443022771559728E-3</c:v>
                </c:pt>
                <c:pt idx="7">
                  <c:v>6.9221192262372997E-3</c:v>
                </c:pt>
                <c:pt idx="9">
                  <c:v>1.6334251603108154E-3</c:v>
                </c:pt>
                <c:pt idx="10">
                  <c:v>1.1993654019386249E-2</c:v>
                </c:pt>
                <c:pt idx="11">
                  <c:v>5.1387203884249106E-3</c:v>
                </c:pt>
                <c:pt idx="12">
                  <c:v>3.3480509417532331E-3</c:v>
                </c:pt>
                <c:pt idx="15">
                  <c:v>6.0881905893314496E-4</c:v>
                </c:pt>
                <c:pt idx="24">
                  <c:v>2.512028306414301E-3</c:v>
                </c:pt>
                <c:pt idx="31">
                  <c:v>6.7165793619952934E-4</c:v>
                </c:pt>
                <c:pt idx="33">
                  <c:v>8.5925483205307146E-4</c:v>
                </c:pt>
                <c:pt idx="36">
                  <c:v>3.9635482533418415E-4</c:v>
                </c:pt>
                <c:pt idx="57">
                  <c:v>1.1901701155994195E-3</c:v>
                </c:pt>
                <c:pt idx="60">
                  <c:v>1.3476670833498805E-3</c:v>
                </c:pt>
                <c:pt idx="63">
                  <c:v>1.3623398259689193E-3</c:v>
                </c:pt>
                <c:pt idx="64">
                  <c:v>8.7666139763543623E-4</c:v>
                </c:pt>
                <c:pt idx="66">
                  <c:v>8.7935983396501534E-4</c:v>
                </c:pt>
                <c:pt idx="69">
                  <c:v>6.2177943601868311E-4</c:v>
                </c:pt>
                <c:pt idx="76">
                  <c:v>7.0605907030222485E-4</c:v>
                </c:pt>
                <c:pt idx="77">
                  <c:v>5.9256646231968697E-4</c:v>
                </c:pt>
                <c:pt idx="90">
                  <c:v>1.3229825453293337E-3</c:v>
                </c:pt>
                <c:pt idx="94">
                  <c:v>7.2763258629852143E-4</c:v>
                </c:pt>
                <c:pt idx="95">
                  <c:v>1.2743638236693187E-3</c:v>
                </c:pt>
                <c:pt idx="104">
                  <c:v>6.3162292931031238E-3</c:v>
                </c:pt>
                <c:pt idx="106">
                  <c:v>1.183843623543639E-3</c:v>
                </c:pt>
                <c:pt idx="108">
                  <c:v>1.3319553959067144E-3</c:v>
                </c:pt>
                <c:pt idx="110">
                  <c:v>1.2214384577912323E-3</c:v>
                </c:pt>
                <c:pt idx="111">
                  <c:v>1.4446011901312723E-3</c:v>
                </c:pt>
                <c:pt idx="112">
                  <c:v>7.0240700508632269E-4</c:v>
                </c:pt>
                <c:pt idx="113">
                  <c:v>1.394396280406748E-3</c:v>
                </c:pt>
                <c:pt idx="115">
                  <c:v>5.4835933863876774E-4</c:v>
                </c:pt>
                <c:pt idx="118">
                  <c:v>4.6781252077053072E-4</c:v>
                </c:pt>
                <c:pt idx="123">
                  <c:v>1.1841102738159278E-3</c:v>
                </c:pt>
                <c:pt idx="126">
                  <c:v>1.5597470627246382E-3</c:v>
                </c:pt>
                <c:pt idx="139">
                  <c:v>4.0430222479087242E-3</c:v>
                </c:pt>
                <c:pt idx="140">
                  <c:v>5.8373918432890939E-3</c:v>
                </c:pt>
                <c:pt idx="143">
                  <c:v>9.6641503751296776E-4</c:v>
                </c:pt>
                <c:pt idx="146">
                  <c:v>3.7092099417778768E-3</c:v>
                </c:pt>
                <c:pt idx="149">
                  <c:v>1.0291690129758755E-2</c:v>
                </c:pt>
                <c:pt idx="150">
                  <c:v>1.2579112490806793E-3</c:v>
                </c:pt>
                <c:pt idx="152">
                  <c:v>8.0599169337844997E-3</c:v>
                </c:pt>
                <c:pt idx="153">
                  <c:v>1.1405810887238656E-3</c:v>
                </c:pt>
                <c:pt idx="154">
                  <c:v>9.8947324900803147E-4</c:v>
                </c:pt>
                <c:pt idx="157">
                  <c:v>2.4019515046611998E-3</c:v>
                </c:pt>
                <c:pt idx="160">
                  <c:v>6.2485260023427171E-3</c:v>
                </c:pt>
                <c:pt idx="166">
                  <c:v>4.8273917606573291E-3</c:v>
                </c:pt>
                <c:pt idx="167">
                  <c:v>6.0628541523717536E-3</c:v>
                </c:pt>
                <c:pt idx="177">
                  <c:v>2.8580533110984476E-4</c:v>
                </c:pt>
                <c:pt idx="186">
                  <c:v>5.1380772712839658E-4</c:v>
                </c:pt>
                <c:pt idx="187">
                  <c:v>1.4447857866580478E-3</c:v>
                </c:pt>
                <c:pt idx="191">
                  <c:v>1.4679253262270657E-3</c:v>
                </c:pt>
                <c:pt idx="198">
                  <c:v>1.5765499115036952E-3</c:v>
                </c:pt>
                <c:pt idx="200">
                  <c:v>8.5700768986705922E-4</c:v>
                </c:pt>
                <c:pt idx="201">
                  <c:v>1.1558296731946744E-3</c:v>
                </c:pt>
                <c:pt idx="203">
                  <c:v>1.1847206688994653E-3</c:v>
                </c:pt>
                <c:pt idx="209">
                  <c:v>2.6603700217124097E-3</c:v>
                </c:pt>
                <c:pt idx="211">
                  <c:v>2.8941948066314406E-3</c:v>
                </c:pt>
                <c:pt idx="212">
                  <c:v>3.687535532878183E-3</c:v>
                </c:pt>
                <c:pt idx="213">
                  <c:v>8.4653387989647795E-4</c:v>
                </c:pt>
                <c:pt idx="214">
                  <c:v>3.2801963442065864E-3</c:v>
                </c:pt>
                <c:pt idx="215">
                  <c:v>2.7854984309609206E-3</c:v>
                </c:pt>
                <c:pt idx="216">
                  <c:v>3.9020793006965199E-3</c:v>
                </c:pt>
                <c:pt idx="217">
                  <c:v>2.0006002037371812E-3</c:v>
                </c:pt>
                <c:pt idx="219">
                  <c:v>2.559294306364326E-3</c:v>
                </c:pt>
                <c:pt idx="233">
                  <c:v>1.9082722213206893E-3</c:v>
                </c:pt>
                <c:pt idx="234">
                  <c:v>6.7065450766024752E-4</c:v>
                </c:pt>
                <c:pt idx="239">
                  <c:v>1.025730687741446E-2</c:v>
                </c:pt>
                <c:pt idx="241">
                  <c:v>5.4200819820263962E-3</c:v>
                </c:pt>
                <c:pt idx="245">
                  <c:v>1.5741131688411986E-3</c:v>
                </c:pt>
                <c:pt idx="246">
                  <c:v>1.9512033409995575E-3</c:v>
                </c:pt>
                <c:pt idx="247">
                  <c:v>1.047993183740895E-3</c:v>
                </c:pt>
                <c:pt idx="251">
                  <c:v>3.3555759102520022E-3</c:v>
                </c:pt>
                <c:pt idx="254">
                  <c:v>8.5462154526272233E-3</c:v>
                </c:pt>
                <c:pt idx="255">
                  <c:v>6.2541863455965775E-3</c:v>
                </c:pt>
                <c:pt idx="258">
                  <c:v>7.3869172408617218E-4</c:v>
                </c:pt>
                <c:pt idx="260">
                  <c:v>2.0769962142100293E-3</c:v>
                </c:pt>
                <c:pt idx="262">
                  <c:v>1.0863862210474988E-2</c:v>
                </c:pt>
                <c:pt idx="263">
                  <c:v>1.5682111406434295E-3</c:v>
                </c:pt>
                <c:pt idx="264">
                  <c:v>4.6809742614643607E-3</c:v>
                </c:pt>
                <c:pt idx="266">
                  <c:v>1.0690745827531287E-3</c:v>
                </c:pt>
                <c:pt idx="267">
                  <c:v>3.2037686098996105E-3</c:v>
                </c:pt>
                <c:pt idx="269">
                  <c:v>9.3045549304163482E-4</c:v>
                </c:pt>
                <c:pt idx="270">
                  <c:v>8.2762400354666513E-4</c:v>
                </c:pt>
                <c:pt idx="271">
                  <c:v>2.2828161809102733E-3</c:v>
                </c:pt>
                <c:pt idx="274">
                  <c:v>7.0654260521945268E-4</c:v>
                </c:pt>
                <c:pt idx="276">
                  <c:v>5.7999109983187013E-3</c:v>
                </c:pt>
                <c:pt idx="278">
                  <c:v>6.3602154095255157E-3</c:v>
                </c:pt>
                <c:pt idx="279">
                  <c:v>6.6744921643658505E-3</c:v>
                </c:pt>
                <c:pt idx="281">
                  <c:v>6.1436226876660522E-3</c:v>
                </c:pt>
                <c:pt idx="282">
                  <c:v>1.3483260433313508E-3</c:v>
                </c:pt>
                <c:pt idx="285">
                  <c:v>2.8643654091768714E-3</c:v>
                </c:pt>
                <c:pt idx="290">
                  <c:v>3.2276956653646801E-3</c:v>
                </c:pt>
                <c:pt idx="293">
                  <c:v>5.6307949219852804E-3</c:v>
                </c:pt>
                <c:pt idx="299">
                  <c:v>5.206373804613585E-4</c:v>
                </c:pt>
                <c:pt idx="301">
                  <c:v>1.3409514720841068E-3</c:v>
                </c:pt>
                <c:pt idx="302">
                  <c:v>8.1755125194231631E-4</c:v>
                </c:pt>
                <c:pt idx="303">
                  <c:v>6.1920847101570933E-3</c:v>
                </c:pt>
                <c:pt idx="304">
                  <c:v>1.0304076949425461E-2</c:v>
                </c:pt>
                <c:pt idx="305">
                  <c:v>2.4207237047590225E-3</c:v>
                </c:pt>
                <c:pt idx="307">
                  <c:v>8.175096169441684E-4</c:v>
                </c:pt>
                <c:pt idx="309">
                  <c:v>1.7580053555138547E-3</c:v>
                </c:pt>
                <c:pt idx="320">
                  <c:v>1.6897159768576794E-3</c:v>
                </c:pt>
                <c:pt idx="322">
                  <c:v>1.9349124131844413E-3</c:v>
                </c:pt>
                <c:pt idx="323">
                  <c:v>1.8470562782854976E-3</c:v>
                </c:pt>
                <c:pt idx="328">
                  <c:v>2.4924471571653446E-3</c:v>
                </c:pt>
                <c:pt idx="333">
                  <c:v>5.5237875140911512E-4</c:v>
                </c:pt>
                <c:pt idx="334">
                  <c:v>1.1802181579259041E-3</c:v>
                </c:pt>
                <c:pt idx="335">
                  <c:v>4.4398670104895529E-3</c:v>
                </c:pt>
                <c:pt idx="336">
                  <c:v>2.6057316984425169E-3</c:v>
                </c:pt>
                <c:pt idx="337">
                  <c:v>1.3141477155262445E-3</c:v>
                </c:pt>
                <c:pt idx="338">
                  <c:v>7.7862043268252549E-3</c:v>
                </c:pt>
                <c:pt idx="339">
                  <c:v>2.877382560540966E-3</c:v>
                </c:pt>
                <c:pt idx="341">
                  <c:v>2.5493610109571473E-2</c:v>
                </c:pt>
                <c:pt idx="342">
                  <c:v>2.6613709711166577E-3</c:v>
                </c:pt>
                <c:pt idx="343">
                  <c:v>7.9902921154103353E-3</c:v>
                </c:pt>
                <c:pt idx="345">
                  <c:v>1.9486509066347983E-4</c:v>
                </c:pt>
                <c:pt idx="346">
                  <c:v>3.0086577692204123E-3</c:v>
                </c:pt>
                <c:pt idx="347">
                  <c:v>7.2650663403718251E-3</c:v>
                </c:pt>
                <c:pt idx="348">
                  <c:v>1.1313285453482601E-3</c:v>
                </c:pt>
                <c:pt idx="349">
                  <c:v>1.2737293251874792E-2</c:v>
                </c:pt>
                <c:pt idx="350">
                  <c:v>1.7339127552965957E-3</c:v>
                </c:pt>
                <c:pt idx="351">
                  <c:v>4.8306221629367888E-3</c:v>
                </c:pt>
                <c:pt idx="352">
                  <c:v>3.9415698916966026E-3</c:v>
                </c:pt>
                <c:pt idx="355">
                  <c:v>5.9093557688281728E-3</c:v>
                </c:pt>
                <c:pt idx="356">
                  <c:v>2.0032675143341689E-2</c:v>
                </c:pt>
                <c:pt idx="357">
                  <c:v>1.8000410718240201E-3</c:v>
                </c:pt>
                <c:pt idx="358">
                  <c:v>1.1384414361259184E-3</c:v>
                </c:pt>
                <c:pt idx="360">
                  <c:v>6.6913810091786844E-3</c:v>
                </c:pt>
                <c:pt idx="362">
                  <c:v>3.8474903059757732E-3</c:v>
                </c:pt>
                <c:pt idx="363">
                  <c:v>8.5449134299076281E-3</c:v>
                </c:pt>
                <c:pt idx="364">
                  <c:v>7.0262397219393903E-3</c:v>
                </c:pt>
                <c:pt idx="365">
                  <c:v>1.9614217303802468E-3</c:v>
                </c:pt>
                <c:pt idx="367">
                  <c:v>2.7508971129604721E-3</c:v>
                </c:pt>
                <c:pt idx="368">
                  <c:v>3.1080140015261166E-3</c:v>
                </c:pt>
                <c:pt idx="370">
                  <c:v>1.9156805963344947E-3</c:v>
                </c:pt>
                <c:pt idx="374">
                  <c:v>2.6111594074605053E-4</c:v>
                </c:pt>
                <c:pt idx="379">
                  <c:v>8.5793261783971512E-3</c:v>
                </c:pt>
                <c:pt idx="380">
                  <c:v>2.0567395634521514E-3</c:v>
                </c:pt>
                <c:pt idx="381">
                  <c:v>5.0454288654724917E-3</c:v>
                </c:pt>
                <c:pt idx="382">
                  <c:v>3.1898273535074274E-3</c:v>
                </c:pt>
                <c:pt idx="383">
                  <c:v>5.7416056295988083E-3</c:v>
                </c:pt>
                <c:pt idx="384">
                  <c:v>8.1228556736130456E-3</c:v>
                </c:pt>
                <c:pt idx="387">
                  <c:v>1.0104044401640911E-2</c:v>
                </c:pt>
                <c:pt idx="389">
                  <c:v>2.7170228384689591E-3</c:v>
                </c:pt>
                <c:pt idx="390">
                  <c:v>2.3105567074454186E-2</c:v>
                </c:pt>
                <c:pt idx="391">
                  <c:v>2.7933462204635137E-3</c:v>
                </c:pt>
                <c:pt idx="392">
                  <c:v>2.1038007201117015E-3</c:v>
                </c:pt>
                <c:pt idx="393">
                  <c:v>1.8116573426503479E-2</c:v>
                </c:pt>
                <c:pt idx="394">
                  <c:v>5.4481243034903461E-3</c:v>
                </c:pt>
                <c:pt idx="396">
                  <c:v>1.2881159811072389E-2</c:v>
                </c:pt>
                <c:pt idx="397">
                  <c:v>5.5429375567882834E-3</c:v>
                </c:pt>
                <c:pt idx="398">
                  <c:v>1.9281445900373013E-2</c:v>
                </c:pt>
                <c:pt idx="400">
                  <c:v>1.2519447489605694E-3</c:v>
                </c:pt>
                <c:pt idx="408">
                  <c:v>3.4816625334677668E-4</c:v>
                </c:pt>
                <c:pt idx="410">
                  <c:v>1.9070303835567902E-3</c:v>
                </c:pt>
                <c:pt idx="411">
                  <c:v>9.4967314909890537E-4</c:v>
                </c:pt>
                <c:pt idx="414">
                  <c:v>1.7673368657040514E-3</c:v>
                </c:pt>
                <c:pt idx="415">
                  <c:v>8.5553799976607913E-4</c:v>
                </c:pt>
                <c:pt idx="418">
                  <c:v>8.1018306970559559E-4</c:v>
                </c:pt>
                <c:pt idx="419">
                  <c:v>2.8154097063099954E-3</c:v>
                </c:pt>
                <c:pt idx="420">
                  <c:v>2.6722780300384922E-3</c:v>
                </c:pt>
                <c:pt idx="425">
                  <c:v>6.8658242972394396E-4</c:v>
                </c:pt>
                <c:pt idx="426">
                  <c:v>2.8924683128741199E-3</c:v>
                </c:pt>
                <c:pt idx="427">
                  <c:v>1.5258262490382276E-3</c:v>
                </c:pt>
                <c:pt idx="428">
                  <c:v>1.9668939694866879E-3</c:v>
                </c:pt>
                <c:pt idx="431">
                  <c:v>2.2901736051753898E-3</c:v>
                </c:pt>
                <c:pt idx="437">
                  <c:v>4.541812853017079E-3</c:v>
                </c:pt>
                <c:pt idx="438">
                  <c:v>6.697811269249827E-3</c:v>
                </c:pt>
                <c:pt idx="439">
                  <c:v>1.6140538354622227E-3</c:v>
                </c:pt>
                <c:pt idx="443">
                  <c:v>2.4915584030458476E-3</c:v>
                </c:pt>
                <c:pt idx="447">
                  <c:v>1.659830324093136E-3</c:v>
                </c:pt>
                <c:pt idx="448">
                  <c:v>3.3785564983023804E-4</c:v>
                </c:pt>
                <c:pt idx="453">
                  <c:v>1.0298913097041961E-2</c:v>
                </c:pt>
                <c:pt idx="456">
                  <c:v>3.6071147913385943E-3</c:v>
                </c:pt>
                <c:pt idx="457">
                  <c:v>8.3960572773112939E-3</c:v>
                </c:pt>
                <c:pt idx="458">
                  <c:v>2.641505823529218E-2</c:v>
                </c:pt>
                <c:pt idx="462">
                  <c:v>9.262399881351557E-3</c:v>
                </c:pt>
                <c:pt idx="463">
                  <c:v>7.5409800255014404E-3</c:v>
                </c:pt>
                <c:pt idx="464">
                  <c:v>9.2009770032313171E-3</c:v>
                </c:pt>
                <c:pt idx="465">
                  <c:v>1.763541244378473E-3</c:v>
                </c:pt>
                <c:pt idx="473">
                  <c:v>1.4182592742511553E-3</c:v>
                </c:pt>
                <c:pt idx="478">
                  <c:v>3.6089803062439333E-3</c:v>
                </c:pt>
                <c:pt idx="486">
                  <c:v>6.5870962415804843E-4</c:v>
                </c:pt>
                <c:pt idx="487">
                  <c:v>1.2536848750730827E-3</c:v>
                </c:pt>
                <c:pt idx="491">
                  <c:v>1.3311204635724286E-3</c:v>
                </c:pt>
                <c:pt idx="492">
                  <c:v>1.490567281735962E-3</c:v>
                </c:pt>
                <c:pt idx="493">
                  <c:v>1.0729584168063624E-3</c:v>
                </c:pt>
                <c:pt idx="496">
                  <c:v>1.0027208201339342E-3</c:v>
                </c:pt>
                <c:pt idx="506">
                  <c:v>2.2586416117513905E-3</c:v>
                </c:pt>
                <c:pt idx="507">
                  <c:v>4.8108773036825196E-2</c:v>
                </c:pt>
                <c:pt idx="509">
                  <c:v>5.2396586775103816E-2</c:v>
                </c:pt>
                <c:pt idx="510">
                  <c:v>1.6998002980016455E-2</c:v>
                </c:pt>
                <c:pt idx="511">
                  <c:v>1.3285614122845277E-3</c:v>
                </c:pt>
                <c:pt idx="512">
                  <c:v>1.4158136373255846E-2</c:v>
                </c:pt>
                <c:pt idx="531">
                  <c:v>1.665142729217566E-3</c:v>
                </c:pt>
                <c:pt idx="541">
                  <c:v>1.3311319009809971E-2</c:v>
                </c:pt>
                <c:pt idx="542">
                  <c:v>4.9256744206473725E-3</c:v>
                </c:pt>
                <c:pt idx="543">
                  <c:v>3.8281510189784895E-3</c:v>
                </c:pt>
                <c:pt idx="544">
                  <c:v>1.1864585608717377E-2</c:v>
                </c:pt>
                <c:pt idx="545">
                  <c:v>7.265033664340903E-4</c:v>
                </c:pt>
                <c:pt idx="546">
                  <c:v>2.5739047039390864E-3</c:v>
                </c:pt>
                <c:pt idx="547">
                  <c:v>5.7280150282688234E-3</c:v>
                </c:pt>
                <c:pt idx="548">
                  <c:v>5.3875569800678098E-3</c:v>
                </c:pt>
                <c:pt idx="551">
                  <c:v>2.5851769533790292E-3</c:v>
                </c:pt>
                <c:pt idx="553">
                  <c:v>5.9187835643825472E-3</c:v>
                </c:pt>
                <c:pt idx="561">
                  <c:v>1.2696908427626251E-3</c:v>
                </c:pt>
                <c:pt idx="563">
                  <c:v>8.8033094275376299E-4</c:v>
                </c:pt>
                <c:pt idx="568">
                  <c:v>8.5668806869258589E-4</c:v>
                </c:pt>
                <c:pt idx="571">
                  <c:v>1.3812812806508909E-2</c:v>
                </c:pt>
                <c:pt idx="572">
                  <c:v>1.7717285269825821E-2</c:v>
                </c:pt>
                <c:pt idx="573">
                  <c:v>2.2803389127064758E-2</c:v>
                </c:pt>
                <c:pt idx="574">
                  <c:v>4.1027076884078341E-2</c:v>
                </c:pt>
                <c:pt idx="575">
                  <c:v>1.4753351262583644E-2</c:v>
                </c:pt>
                <c:pt idx="577">
                  <c:v>8.4939956564046466E-3</c:v>
                </c:pt>
                <c:pt idx="584">
                  <c:v>2.7412982440299977E-3</c:v>
                </c:pt>
                <c:pt idx="585">
                  <c:v>2.7684446503884047E-3</c:v>
                </c:pt>
                <c:pt idx="586">
                  <c:v>1.0456663239570697E-3</c:v>
                </c:pt>
                <c:pt idx="587">
                  <c:v>4.5694803574208688E-3</c:v>
                </c:pt>
                <c:pt idx="588">
                  <c:v>1.5654892678487085E-3</c:v>
                </c:pt>
                <c:pt idx="590">
                  <c:v>4.9674930339555935E-3</c:v>
                </c:pt>
                <c:pt idx="591">
                  <c:v>3.2748811808746936E-3</c:v>
                </c:pt>
                <c:pt idx="592">
                  <c:v>5.2181548492918027E-3</c:v>
                </c:pt>
                <c:pt idx="593">
                  <c:v>1.3104727025514554E-3</c:v>
                </c:pt>
                <c:pt idx="607">
                  <c:v>1.0258056845027371E-3</c:v>
                </c:pt>
                <c:pt idx="610">
                  <c:v>2.0748980987822675E-3</c:v>
                </c:pt>
                <c:pt idx="612">
                  <c:v>1.5718495289170642E-3</c:v>
                </c:pt>
                <c:pt idx="613">
                  <c:v>1.8126443595040428E-3</c:v>
                </c:pt>
                <c:pt idx="615">
                  <c:v>3.2852898109231878E-3</c:v>
                </c:pt>
                <c:pt idx="641">
                  <c:v>3.7567516230420524E-4</c:v>
                </c:pt>
                <c:pt idx="646">
                  <c:v>1.9735408069317464E-3</c:v>
                </c:pt>
                <c:pt idx="649">
                  <c:v>1.4389047514288308E-3</c:v>
                </c:pt>
                <c:pt idx="651">
                  <c:v>5.8858442340353886E-4</c:v>
                </c:pt>
                <c:pt idx="652">
                  <c:v>1.4243357400941445E-3</c:v>
                </c:pt>
                <c:pt idx="653">
                  <c:v>1.0453020129021131E-3</c:v>
                </c:pt>
                <c:pt idx="655">
                  <c:v>5.5181460399626855E-4</c:v>
                </c:pt>
                <c:pt idx="658">
                  <c:v>9.1697546758897023E-3</c:v>
                </c:pt>
                <c:pt idx="660">
                  <c:v>1.3418444920473185E-2</c:v>
                </c:pt>
                <c:pt idx="661">
                  <c:v>2.4873357734160897E-2</c:v>
                </c:pt>
                <c:pt idx="662">
                  <c:v>5.0095980950299549E-4</c:v>
                </c:pt>
                <c:pt idx="663">
                  <c:v>3.8234273960682267E-3</c:v>
                </c:pt>
                <c:pt idx="664">
                  <c:v>2.1561914109978885E-3</c:v>
                </c:pt>
                <c:pt idx="665">
                  <c:v>2.6390853217999385E-4</c:v>
                </c:pt>
                <c:pt idx="666">
                  <c:v>2.1394009905669111E-3</c:v>
                </c:pt>
                <c:pt idx="668">
                  <c:v>3.1121619737315351E-3</c:v>
                </c:pt>
                <c:pt idx="670">
                  <c:v>8.7402277936767219E-4</c:v>
                </c:pt>
                <c:pt idx="671">
                  <c:v>2.8819412076308147E-3</c:v>
                </c:pt>
                <c:pt idx="672">
                  <c:v>1.1911792029513231E-2</c:v>
                </c:pt>
                <c:pt idx="674">
                  <c:v>1.1745028054589673E-3</c:v>
                </c:pt>
                <c:pt idx="675">
                  <c:v>7.2533044442035909E-3</c:v>
                </c:pt>
                <c:pt idx="676">
                  <c:v>3.0462604529263577E-3</c:v>
                </c:pt>
                <c:pt idx="677">
                  <c:v>4.596973175178572E-3</c:v>
                </c:pt>
                <c:pt idx="678">
                  <c:v>1.470498283705211E-2</c:v>
                </c:pt>
                <c:pt idx="679">
                  <c:v>1.7329750385680044E-3</c:v>
                </c:pt>
                <c:pt idx="680">
                  <c:v>3.0504891842739554E-3</c:v>
                </c:pt>
                <c:pt idx="683">
                  <c:v>1.908630027345079E-3</c:v>
                </c:pt>
                <c:pt idx="684">
                  <c:v>5.711020460580923E-3</c:v>
                </c:pt>
                <c:pt idx="685">
                  <c:v>2.9385917984153503E-3</c:v>
                </c:pt>
                <c:pt idx="691">
                  <c:v>1.3003156327123129E-3</c:v>
                </c:pt>
                <c:pt idx="695">
                  <c:v>1.0373743937703937E-3</c:v>
                </c:pt>
                <c:pt idx="699">
                  <c:v>5.1749579412707237E-3</c:v>
                </c:pt>
                <c:pt idx="700">
                  <c:v>5.1566404079445806E-3</c:v>
                </c:pt>
                <c:pt idx="701">
                  <c:v>2.2908007060180409E-3</c:v>
                </c:pt>
                <c:pt idx="702">
                  <c:v>6.0992968713177737E-3</c:v>
                </c:pt>
                <c:pt idx="703">
                  <c:v>3.3070034273140481E-3</c:v>
                </c:pt>
                <c:pt idx="704">
                  <c:v>9.2463391293439931E-3</c:v>
                </c:pt>
                <c:pt idx="706">
                  <c:v>1.1103229731002052E-3</c:v>
                </c:pt>
                <c:pt idx="708">
                  <c:v>1.6680404885033324E-3</c:v>
                </c:pt>
                <c:pt idx="709">
                  <c:v>8.092676012165335E-4</c:v>
                </c:pt>
                <c:pt idx="710">
                  <c:v>2.1878399213232183E-3</c:v>
                </c:pt>
                <c:pt idx="712">
                  <c:v>2.3425301991753167E-3</c:v>
                </c:pt>
                <c:pt idx="713">
                  <c:v>1.3426115209886973E-3</c:v>
                </c:pt>
                <c:pt idx="714">
                  <c:v>1.4586048806378305E-3</c:v>
                </c:pt>
                <c:pt idx="719">
                  <c:v>2.1803429458077386E-3</c:v>
                </c:pt>
                <c:pt idx="723">
                  <c:v>1.9259169306862971E-3</c:v>
                </c:pt>
                <c:pt idx="724">
                  <c:v>2.698017495190537E-3</c:v>
                </c:pt>
                <c:pt idx="726">
                  <c:v>1.7454184942256969E-3</c:v>
                </c:pt>
                <c:pt idx="728">
                  <c:v>1.8728382952021474E-3</c:v>
                </c:pt>
                <c:pt idx="729">
                  <c:v>5.4502493042481509E-3</c:v>
                </c:pt>
                <c:pt idx="730">
                  <c:v>2.3416857918187287E-3</c:v>
                </c:pt>
                <c:pt idx="733">
                  <c:v>2.0127903956505527E-3</c:v>
                </c:pt>
                <c:pt idx="735">
                  <c:v>2.5937731992857682E-3</c:v>
                </c:pt>
                <c:pt idx="737">
                  <c:v>3.5585263350939277E-4</c:v>
                </c:pt>
                <c:pt idx="743">
                  <c:v>6.4022825086333126E-4</c:v>
                </c:pt>
                <c:pt idx="744">
                  <c:v>5.530051696931864E-3</c:v>
                </c:pt>
                <c:pt idx="758">
                  <c:v>2.2502972355795247E-3</c:v>
                </c:pt>
                <c:pt idx="765">
                  <c:v>1.9917758378495121E-2</c:v>
                </c:pt>
                <c:pt idx="766">
                  <c:v>5.4597099121439906E-3</c:v>
                </c:pt>
                <c:pt idx="767">
                  <c:v>5.71457478562107E-3</c:v>
                </c:pt>
                <c:pt idx="768">
                  <c:v>4.8647046278536971E-3</c:v>
                </c:pt>
                <c:pt idx="769">
                  <c:v>3.1439830253726718E-3</c:v>
                </c:pt>
                <c:pt idx="770">
                  <c:v>7.8480381011177807E-3</c:v>
                </c:pt>
                <c:pt idx="772">
                  <c:v>2.5198441725421635E-3</c:v>
                </c:pt>
                <c:pt idx="773">
                  <c:v>4.950475855365807E-3</c:v>
                </c:pt>
                <c:pt idx="774">
                  <c:v>1.4605421167412492E-2</c:v>
                </c:pt>
                <c:pt idx="776">
                  <c:v>1.8481758813195695E-3</c:v>
                </c:pt>
                <c:pt idx="777">
                  <c:v>4.2162117708247687E-3</c:v>
                </c:pt>
                <c:pt idx="778">
                  <c:v>1.3749100529829594E-2</c:v>
                </c:pt>
                <c:pt idx="779">
                  <c:v>1.2225746579001696E-2</c:v>
                </c:pt>
                <c:pt idx="780">
                  <c:v>4.1058885901891572E-2</c:v>
                </c:pt>
                <c:pt idx="782">
                  <c:v>1.6495909640634458E-2</c:v>
                </c:pt>
                <c:pt idx="783">
                  <c:v>3.6056456237960555E-2</c:v>
                </c:pt>
                <c:pt idx="784">
                  <c:v>1.4768938223068505E-2</c:v>
                </c:pt>
                <c:pt idx="785">
                  <c:v>1.0870038209237537E-3</c:v>
                </c:pt>
                <c:pt idx="787">
                  <c:v>5.4454160626866283E-3</c:v>
                </c:pt>
                <c:pt idx="789">
                  <c:v>3.4457875645910866E-3</c:v>
                </c:pt>
                <c:pt idx="790">
                  <c:v>4.9874735522911905E-2</c:v>
                </c:pt>
                <c:pt idx="791">
                  <c:v>1.1328573793808373E-2</c:v>
                </c:pt>
                <c:pt idx="793">
                  <c:v>2.5117714942255441E-3</c:v>
                </c:pt>
                <c:pt idx="795">
                  <c:v>3.9995927717259702E-3</c:v>
                </c:pt>
                <c:pt idx="796">
                  <c:v>2.621674335281594E-2</c:v>
                </c:pt>
                <c:pt idx="797">
                  <c:v>1.3816291046332451E-2</c:v>
                </c:pt>
                <c:pt idx="799">
                  <c:v>1.2065460122807192E-3</c:v>
                </c:pt>
                <c:pt idx="802">
                  <c:v>1.5955381595147541E-3</c:v>
                </c:pt>
                <c:pt idx="803">
                  <c:v>1.7475622121555874E-3</c:v>
                </c:pt>
                <c:pt idx="805">
                  <c:v>2.5976344337616444E-3</c:v>
                </c:pt>
                <c:pt idx="806">
                  <c:v>2.4920330297741283E-3</c:v>
                </c:pt>
                <c:pt idx="808">
                  <c:v>1.420001145710943E-3</c:v>
                </c:pt>
                <c:pt idx="813">
                  <c:v>1.0316826705803852E-2</c:v>
                </c:pt>
                <c:pt idx="818">
                  <c:v>1.5906137624092397E-3</c:v>
                </c:pt>
                <c:pt idx="820">
                  <c:v>5.268672512324454E-3</c:v>
                </c:pt>
                <c:pt idx="821">
                  <c:v>2.1539561216381039E-3</c:v>
                </c:pt>
                <c:pt idx="822">
                  <c:v>1.7634177383880592E-3</c:v>
                </c:pt>
                <c:pt idx="824">
                  <c:v>7.3820359720311781E-3</c:v>
                </c:pt>
                <c:pt idx="825">
                  <c:v>2.2561578096941086E-3</c:v>
                </c:pt>
                <c:pt idx="829">
                  <c:v>1.1800310631702126E-3</c:v>
                </c:pt>
                <c:pt idx="830">
                  <c:v>1.9778080322385679E-3</c:v>
                </c:pt>
                <c:pt idx="831">
                  <c:v>2.1152306809564844E-3</c:v>
                </c:pt>
                <c:pt idx="832">
                  <c:v>7.7783875465843077E-3</c:v>
                </c:pt>
                <c:pt idx="833">
                  <c:v>2.4336351873040273E-3</c:v>
                </c:pt>
                <c:pt idx="834">
                  <c:v>1.4315373339358901E-2</c:v>
                </c:pt>
                <c:pt idx="837">
                  <c:v>1.8064112572885774E-2</c:v>
                </c:pt>
                <c:pt idx="841">
                  <c:v>2.0095356960684398E-2</c:v>
                </c:pt>
                <c:pt idx="843">
                  <c:v>2.0342830097254436E-2</c:v>
                </c:pt>
                <c:pt idx="846">
                  <c:v>5.0675622288562303E-3</c:v>
                </c:pt>
                <c:pt idx="848">
                  <c:v>2.5891900932976358E-2</c:v>
                </c:pt>
                <c:pt idx="850">
                  <c:v>1.8697935437751113E-3</c:v>
                </c:pt>
                <c:pt idx="851">
                  <c:v>5.0302994302920271E-3</c:v>
                </c:pt>
                <c:pt idx="853">
                  <c:v>1.8797295349574424E-2</c:v>
                </c:pt>
                <c:pt idx="854">
                  <c:v>2.605266808726794E-3</c:v>
                </c:pt>
                <c:pt idx="858">
                  <c:v>1.0776305260886284E-3</c:v>
                </c:pt>
                <c:pt idx="860">
                  <c:v>6.9134318419901364E-2</c:v>
                </c:pt>
                <c:pt idx="861">
                  <c:v>1.2745174647996585E-2</c:v>
                </c:pt>
                <c:pt idx="862">
                  <c:v>2.7591023431890673E-3</c:v>
                </c:pt>
                <c:pt idx="863">
                  <c:v>1.5464395082300352E-3</c:v>
                </c:pt>
                <c:pt idx="864">
                  <c:v>9.4173591244313393E-4</c:v>
                </c:pt>
                <c:pt idx="865">
                  <c:v>0.12648319035070343</c:v>
                </c:pt>
                <c:pt idx="866">
                  <c:v>3.9708435099571539E-2</c:v>
                </c:pt>
                <c:pt idx="867">
                  <c:v>0.11945108593050976</c:v>
                </c:pt>
                <c:pt idx="868">
                  <c:v>2.8880442854543796E-2</c:v>
                </c:pt>
                <c:pt idx="869">
                  <c:v>3.3562142523617124E-3</c:v>
                </c:pt>
                <c:pt idx="870">
                  <c:v>7.1484717784500696E-4</c:v>
                </c:pt>
                <c:pt idx="871">
                  <c:v>4.1545744621696731E-2</c:v>
                </c:pt>
                <c:pt idx="873">
                  <c:v>0.19220090780039656</c:v>
                </c:pt>
                <c:pt idx="874">
                  <c:v>0.49641889594683414</c:v>
                </c:pt>
                <c:pt idx="875">
                  <c:v>3.5477248502501515E-3</c:v>
                </c:pt>
                <c:pt idx="879">
                  <c:v>6.1890027162438452E-2</c:v>
                </c:pt>
                <c:pt idx="883">
                  <c:v>8.9601263230403294E-2</c:v>
                </c:pt>
                <c:pt idx="887">
                  <c:v>4.208146609358367E-3</c:v>
                </c:pt>
                <c:pt idx="888">
                  <c:v>2.0361591355742954E-2</c:v>
                </c:pt>
                <c:pt idx="889">
                  <c:v>6.5481399176812033E-2</c:v>
                </c:pt>
                <c:pt idx="890">
                  <c:v>4.7562752101427035E-3</c:v>
                </c:pt>
                <c:pt idx="892">
                  <c:v>0.1765387065791782</c:v>
                </c:pt>
                <c:pt idx="895">
                  <c:v>0.17877357756964296</c:v>
                </c:pt>
                <c:pt idx="897">
                  <c:v>1.8821451044301163E-2</c:v>
                </c:pt>
                <c:pt idx="898">
                  <c:v>1.4687389980530055E-2</c:v>
                </c:pt>
                <c:pt idx="901">
                  <c:v>6.7850323878082567E-3</c:v>
                </c:pt>
                <c:pt idx="903">
                  <c:v>2.0145674254499386E-2</c:v>
                </c:pt>
                <c:pt idx="904">
                  <c:v>5.1762422597477896E-2</c:v>
                </c:pt>
                <c:pt idx="906">
                  <c:v>1.5955419205412095E-3</c:v>
                </c:pt>
                <c:pt idx="907">
                  <c:v>3.3215702219895393E-2</c:v>
                </c:pt>
                <c:pt idx="909">
                  <c:v>1.1861188708309657E-2</c:v>
                </c:pt>
                <c:pt idx="911">
                  <c:v>7.3861594551626929E-3</c:v>
                </c:pt>
                <c:pt idx="913">
                  <c:v>9.3262043627498469E-3</c:v>
                </c:pt>
                <c:pt idx="914">
                  <c:v>8.1731502004453727E-3</c:v>
                </c:pt>
                <c:pt idx="916">
                  <c:v>6.7998157091834391E-2</c:v>
                </c:pt>
                <c:pt idx="917">
                  <c:v>8.6930358537085084E-4</c:v>
                </c:pt>
                <c:pt idx="919">
                  <c:v>0.26598913716552575</c:v>
                </c:pt>
                <c:pt idx="923">
                  <c:v>3.644763098496178E-2</c:v>
                </c:pt>
                <c:pt idx="927">
                  <c:v>1.4910990084660385E-2</c:v>
                </c:pt>
                <c:pt idx="929">
                  <c:v>6.3649370278383343E-4</c:v>
                </c:pt>
                <c:pt idx="933">
                  <c:v>7.5662245090322112E-3</c:v>
                </c:pt>
                <c:pt idx="934">
                  <c:v>7.1081814477583841E-2</c:v>
                </c:pt>
                <c:pt idx="935">
                  <c:v>2.1811603826141796E-2</c:v>
                </c:pt>
                <c:pt idx="937">
                  <c:v>3.9353652635574082E-3</c:v>
                </c:pt>
                <c:pt idx="938">
                  <c:v>8.6136137443806084E-3</c:v>
                </c:pt>
                <c:pt idx="940">
                  <c:v>5.3368684065033367E-2</c:v>
                </c:pt>
                <c:pt idx="941">
                  <c:v>1.2283311859848434E-2</c:v>
                </c:pt>
                <c:pt idx="942">
                  <c:v>4.710990792486709E-3</c:v>
                </c:pt>
                <c:pt idx="943">
                  <c:v>7.1121251626005636E-3</c:v>
                </c:pt>
                <c:pt idx="944">
                  <c:v>2.3777879968776092E-2</c:v>
                </c:pt>
                <c:pt idx="945">
                  <c:v>6.0967171828040963E-3</c:v>
                </c:pt>
                <c:pt idx="946">
                  <c:v>3.936871816087908E-3</c:v>
                </c:pt>
                <c:pt idx="947">
                  <c:v>4.6261485088536173E-3</c:v>
                </c:pt>
                <c:pt idx="948">
                  <c:v>0.10214469381801125</c:v>
                </c:pt>
                <c:pt idx="949">
                  <c:v>5.0670152234829529E-3</c:v>
                </c:pt>
                <c:pt idx="950">
                  <c:v>1.192830736002012E-2</c:v>
                </c:pt>
                <c:pt idx="951">
                  <c:v>7.7963311337810254E-3</c:v>
                </c:pt>
                <c:pt idx="952">
                  <c:v>1.9568640645182159E-2</c:v>
                </c:pt>
                <c:pt idx="954">
                  <c:v>4.8406759886023415E-3</c:v>
                </c:pt>
                <c:pt idx="955">
                  <c:v>9.0889911547770727E-4</c:v>
                </c:pt>
                <c:pt idx="956">
                  <c:v>6.5386103434129953E-3</c:v>
                </c:pt>
                <c:pt idx="957">
                  <c:v>2.5422467213315389E-3</c:v>
                </c:pt>
                <c:pt idx="959">
                  <c:v>1.033441972881207E-3</c:v>
                </c:pt>
                <c:pt idx="961">
                  <c:v>6.1799434405839749E-3</c:v>
                </c:pt>
                <c:pt idx="962">
                  <c:v>2.0083067769543668E-2</c:v>
                </c:pt>
                <c:pt idx="963">
                  <c:v>2.8410701742463813E-2</c:v>
                </c:pt>
                <c:pt idx="964">
                  <c:v>6.1591988222148037E-4</c:v>
                </c:pt>
                <c:pt idx="966">
                  <c:v>5.0453649436308359E-3</c:v>
                </c:pt>
                <c:pt idx="968">
                  <c:v>6.714260182183439E-3</c:v>
                </c:pt>
                <c:pt idx="976">
                  <c:v>3.2892623159052111E-3</c:v>
                </c:pt>
                <c:pt idx="977">
                  <c:v>8.2828111901754045E-4</c:v>
                </c:pt>
                <c:pt idx="979">
                  <c:v>4.5061288885114457E-3</c:v>
                </c:pt>
                <c:pt idx="980">
                  <c:v>4.3675417792829038E-3</c:v>
                </c:pt>
                <c:pt idx="981">
                  <c:v>1.5082328525980803E-2</c:v>
                </c:pt>
                <c:pt idx="983">
                  <c:v>8.4704584962699021E-3</c:v>
                </c:pt>
                <c:pt idx="984">
                  <c:v>9.8793182558669819E-3</c:v>
                </c:pt>
                <c:pt idx="985">
                  <c:v>5.29536259884233E-4</c:v>
                </c:pt>
                <c:pt idx="986">
                  <c:v>1.0066312763997059E-2</c:v>
                </c:pt>
                <c:pt idx="988">
                  <c:v>1.8162212256085971E-3</c:v>
                </c:pt>
                <c:pt idx="989">
                  <c:v>4.5769414951251024E-2</c:v>
                </c:pt>
                <c:pt idx="990">
                  <c:v>6.3984040657315104E-4</c:v>
                </c:pt>
                <c:pt idx="991">
                  <c:v>1.0880963580596661E-3</c:v>
                </c:pt>
                <c:pt idx="992">
                  <c:v>1.2996357830877653E-2</c:v>
                </c:pt>
                <c:pt idx="998">
                  <c:v>1.0194039815428393E-2</c:v>
                </c:pt>
                <c:pt idx="999">
                  <c:v>5.3476398999055532E-3</c:v>
                </c:pt>
                <c:pt idx="1002">
                  <c:v>7.0316225431664705E-3</c:v>
                </c:pt>
                <c:pt idx="1003">
                  <c:v>2.73590720671082E-3</c:v>
                </c:pt>
                <c:pt idx="1004">
                  <c:v>6.7880622637487382E-3</c:v>
                </c:pt>
                <c:pt idx="1005">
                  <c:v>2.3436772192719536E-3</c:v>
                </c:pt>
                <c:pt idx="1008">
                  <c:v>4.6495411418308007E-3</c:v>
                </c:pt>
                <c:pt idx="1009">
                  <c:v>6.8191084367646929E-3</c:v>
                </c:pt>
                <c:pt idx="1011">
                  <c:v>7.992740389632793E-3</c:v>
                </c:pt>
                <c:pt idx="1012">
                  <c:v>1.7281083075866058E-3</c:v>
                </c:pt>
                <c:pt idx="1013">
                  <c:v>1.9399300845784689E-3</c:v>
                </c:pt>
                <c:pt idx="1015">
                  <c:v>3.3477008265571E-3</c:v>
                </c:pt>
                <c:pt idx="1016">
                  <c:v>2.5324565206072337E-3</c:v>
                </c:pt>
                <c:pt idx="1017">
                  <c:v>7.9852565567430558E-3</c:v>
                </c:pt>
                <c:pt idx="1018">
                  <c:v>1.0654272237368395E-3</c:v>
                </c:pt>
                <c:pt idx="1020">
                  <c:v>3.184833103872263E-3</c:v>
                </c:pt>
                <c:pt idx="1022">
                  <c:v>1.8561236055283275E-3</c:v>
                </c:pt>
                <c:pt idx="1023">
                  <c:v>2.915089716914955E-4</c:v>
                </c:pt>
                <c:pt idx="1026">
                  <c:v>5.0515399752128374E-3</c:v>
                </c:pt>
                <c:pt idx="1028">
                  <c:v>2.1854441970010621E-3</c:v>
                </c:pt>
                <c:pt idx="1035">
                  <c:v>0.44572857183239328</c:v>
                </c:pt>
                <c:pt idx="1047">
                  <c:v>9.0141696687297485E-4</c:v>
                </c:pt>
                <c:pt idx="1049">
                  <c:v>1.7606240180218565E-3</c:v>
                </c:pt>
                <c:pt idx="1084">
                  <c:v>8.8087963452780811E-4</c:v>
                </c:pt>
                <c:pt idx="1089">
                  <c:v>4.3089337517271059E-3</c:v>
                </c:pt>
                <c:pt idx="1090">
                  <c:v>3.4169010896099188E-3</c:v>
                </c:pt>
                <c:pt idx="1091">
                  <c:v>3.7260914133348086E-3</c:v>
                </c:pt>
                <c:pt idx="1092">
                  <c:v>1.634351650461283E-2</c:v>
                </c:pt>
                <c:pt idx="1093">
                  <c:v>6.1230072389731076E-3</c:v>
                </c:pt>
                <c:pt idx="1095">
                  <c:v>1.6338202055090358E-3</c:v>
                </c:pt>
                <c:pt idx="1099">
                  <c:v>5.6295149977023534E-3</c:v>
                </c:pt>
                <c:pt idx="1101">
                  <c:v>9.8926275888846938E-3</c:v>
                </c:pt>
                <c:pt idx="1102">
                  <c:v>1.7692600999223672E-2</c:v>
                </c:pt>
                <c:pt idx="1112">
                  <c:v>3.1126582679401162E-3</c:v>
                </c:pt>
                <c:pt idx="1113">
                  <c:v>2.2540089483476639E-3</c:v>
                </c:pt>
                <c:pt idx="1114">
                  <c:v>5.9579046195756928E-3</c:v>
                </c:pt>
                <c:pt idx="1115">
                  <c:v>3.2976743382835474E-2</c:v>
                </c:pt>
                <c:pt idx="1118">
                  <c:v>3.4250583049172129E-3</c:v>
                </c:pt>
                <c:pt idx="1119">
                  <c:v>6.8549128311167348E-3</c:v>
                </c:pt>
                <c:pt idx="1120">
                  <c:v>5.698425220529814E-3</c:v>
                </c:pt>
                <c:pt idx="1121">
                  <c:v>4.9952596657810842E-2</c:v>
                </c:pt>
                <c:pt idx="1122">
                  <c:v>1.4025924841198247E-2</c:v>
                </c:pt>
                <c:pt idx="1123">
                  <c:v>1.1860136812839144E-3</c:v>
                </c:pt>
                <c:pt idx="1124">
                  <c:v>1.4857124620590554E-2</c:v>
                </c:pt>
                <c:pt idx="1125">
                  <c:v>4.2081092774378701E-2</c:v>
                </c:pt>
                <c:pt idx="1126">
                  <c:v>2.2808617334674204E-3</c:v>
                </c:pt>
                <c:pt idx="1128">
                  <c:v>2.4858139946855301E-4</c:v>
                </c:pt>
                <c:pt idx="1130">
                  <c:v>2.0901994806107791E-3</c:v>
                </c:pt>
                <c:pt idx="1131">
                  <c:v>9.1053704516954399E-4</c:v>
                </c:pt>
                <c:pt idx="1133">
                  <c:v>3.9027008003030125E-3</c:v>
                </c:pt>
                <c:pt idx="1134">
                  <c:v>8.4630845447673988E-3</c:v>
                </c:pt>
                <c:pt idx="1136">
                  <c:v>4.0637799678717342E-3</c:v>
                </c:pt>
                <c:pt idx="1137">
                  <c:v>7.1032036551069181E-3</c:v>
                </c:pt>
                <c:pt idx="1138">
                  <c:v>6.5993643279988259E-4</c:v>
                </c:pt>
                <c:pt idx="1143">
                  <c:v>9.555619841527883E-4</c:v>
                </c:pt>
                <c:pt idx="1150">
                  <c:v>1.1770978156247706E-3</c:v>
                </c:pt>
                <c:pt idx="1151">
                  <c:v>1.1829969338178498E-3</c:v>
                </c:pt>
                <c:pt idx="1168">
                  <c:v>1.3093691773635315E-3</c:v>
                </c:pt>
                <c:pt idx="1173">
                  <c:v>1.9811998393143198E-3</c:v>
                </c:pt>
                <c:pt idx="1174">
                  <c:v>5.7824104854275137E-4</c:v>
                </c:pt>
                <c:pt idx="1181">
                  <c:v>6.14085608773957E-3</c:v>
                </c:pt>
                <c:pt idx="1184">
                  <c:v>1.4709055359809955E-3</c:v>
                </c:pt>
                <c:pt idx="1186">
                  <c:v>2.2077364431238454E-3</c:v>
                </c:pt>
                <c:pt idx="1192">
                  <c:v>2.6202391668146952E-3</c:v>
                </c:pt>
                <c:pt idx="1193">
                  <c:v>1.1736361605977391E-3</c:v>
                </c:pt>
                <c:pt idx="1194">
                  <c:v>1.1357964370158585E-3</c:v>
                </c:pt>
                <c:pt idx="1196">
                  <c:v>2.479339337437388E-3</c:v>
                </c:pt>
                <c:pt idx="1198">
                  <c:v>5.739838727742301E-3</c:v>
                </c:pt>
                <c:pt idx="1199">
                  <c:v>4.6066040729250126E-3</c:v>
                </c:pt>
                <c:pt idx="1200">
                  <c:v>7.9940656527800729E-3</c:v>
                </c:pt>
                <c:pt idx="1203">
                  <c:v>6.3296821590438481E-3</c:v>
                </c:pt>
                <c:pt idx="1205">
                  <c:v>6.4744559892640464E-4</c:v>
                </c:pt>
                <c:pt idx="1207">
                  <c:v>1.9364455439473847E-3</c:v>
                </c:pt>
                <c:pt idx="1209">
                  <c:v>1.5831220592330355E-3</c:v>
                </c:pt>
                <c:pt idx="1210">
                  <c:v>1.2485907439726412E-3</c:v>
                </c:pt>
                <c:pt idx="1211">
                  <c:v>1.2894767361387362E-3</c:v>
                </c:pt>
                <c:pt idx="1216">
                  <c:v>1.5724948740243891E-3</c:v>
                </c:pt>
                <c:pt idx="1219">
                  <c:v>8.9618221448439057E-4</c:v>
                </c:pt>
                <c:pt idx="1220">
                  <c:v>3.3981333043435836E-3</c:v>
                </c:pt>
                <c:pt idx="1222">
                  <c:v>1.5534078985746319E-3</c:v>
                </c:pt>
                <c:pt idx="1230">
                  <c:v>2.6520413886974795E-3</c:v>
                </c:pt>
                <c:pt idx="1232">
                  <c:v>2.9908939974841106E-3</c:v>
                </c:pt>
                <c:pt idx="1235">
                  <c:v>2.3799586882017852E-3</c:v>
                </c:pt>
                <c:pt idx="1236">
                  <c:v>2.4501984415637042E-3</c:v>
                </c:pt>
                <c:pt idx="1239">
                  <c:v>3.9269898728171498E-3</c:v>
                </c:pt>
                <c:pt idx="1240">
                  <c:v>7.3274219634582721E-3</c:v>
                </c:pt>
                <c:pt idx="1241">
                  <c:v>8.6498707422898819E-4</c:v>
                </c:pt>
                <c:pt idx="1242">
                  <c:v>1.0228719467249172E-2</c:v>
                </c:pt>
                <c:pt idx="1243">
                  <c:v>1.9900287795653719E-2</c:v>
                </c:pt>
                <c:pt idx="1245">
                  <c:v>7.7438985515947117E-3</c:v>
                </c:pt>
                <c:pt idx="1246">
                  <c:v>3.1502945521954519E-2</c:v>
                </c:pt>
                <c:pt idx="1247">
                  <c:v>5.0809969935889827E-3</c:v>
                </c:pt>
                <c:pt idx="1249">
                  <c:v>2.5997642324425319E-3</c:v>
                </c:pt>
                <c:pt idx="1251">
                  <c:v>1.639320538912533E-3</c:v>
                </c:pt>
                <c:pt idx="1252">
                  <c:v>2.5196792633162136E-2</c:v>
                </c:pt>
                <c:pt idx="1253">
                  <c:v>1.8040008084099786E-2</c:v>
                </c:pt>
                <c:pt idx="1254">
                  <c:v>7.1369977155250092E-2</c:v>
                </c:pt>
                <c:pt idx="1256">
                  <c:v>1.7504152184522094E-2</c:v>
                </c:pt>
                <c:pt idx="1258">
                  <c:v>1.6930017165880909E-3</c:v>
                </c:pt>
                <c:pt idx="1259">
                  <c:v>1.1830897145789462E-3</c:v>
                </c:pt>
                <c:pt idx="1260">
                  <c:v>5.3123256397740962E-3</c:v>
                </c:pt>
                <c:pt idx="1261">
                  <c:v>3.4634564839581663E-3</c:v>
                </c:pt>
                <c:pt idx="1262">
                  <c:v>1.8603259782664775E-3</c:v>
                </c:pt>
                <c:pt idx="1263">
                  <c:v>1.4667413526017621E-2</c:v>
                </c:pt>
                <c:pt idx="1265">
                  <c:v>1.4168455921241442E-2</c:v>
                </c:pt>
                <c:pt idx="1269">
                  <c:v>1.412949932177288E-3</c:v>
                </c:pt>
                <c:pt idx="1271">
                  <c:v>1.3312696106863003E-3</c:v>
                </c:pt>
                <c:pt idx="1277">
                  <c:v>7.7374714178215336E-3</c:v>
                </c:pt>
                <c:pt idx="1278">
                  <c:v>3.3960194009290188E-3</c:v>
                </c:pt>
                <c:pt idx="1279">
                  <c:v>8.7096173581292444E-3</c:v>
                </c:pt>
                <c:pt idx="1281">
                  <c:v>6.1834253679025836E-3</c:v>
                </c:pt>
                <c:pt idx="1282">
                  <c:v>7.2354140555788843E-3</c:v>
                </c:pt>
                <c:pt idx="1284">
                  <c:v>5.3033565406502168E-3</c:v>
                </c:pt>
                <c:pt idx="1285">
                  <c:v>2.1155604484219973E-3</c:v>
                </c:pt>
                <c:pt idx="1286">
                  <c:v>7.0879122221272637E-3</c:v>
                </c:pt>
                <c:pt idx="1287">
                  <c:v>5.3968115805880547E-3</c:v>
                </c:pt>
                <c:pt idx="1288">
                  <c:v>7.4664219292336596E-3</c:v>
                </c:pt>
                <c:pt idx="1290">
                  <c:v>1.2970475466022309E-3</c:v>
                </c:pt>
                <c:pt idx="1291">
                  <c:v>2.5727057371249811E-3</c:v>
                </c:pt>
                <c:pt idx="1295">
                  <c:v>1.0219973712953588E-3</c:v>
                </c:pt>
                <c:pt idx="1296">
                  <c:v>1.9575279747055807E-3</c:v>
                </c:pt>
                <c:pt idx="1299">
                  <c:v>1.6739955072694642E-3</c:v>
                </c:pt>
                <c:pt idx="1304">
                  <c:v>1.085511644525375E-2</c:v>
                </c:pt>
                <c:pt idx="1320">
                  <c:v>4.3196059378678819E-4</c:v>
                </c:pt>
                <c:pt idx="1328">
                  <c:v>1.240235302748914E-3</c:v>
                </c:pt>
                <c:pt idx="1329">
                  <c:v>2.0158516633893234E-3</c:v>
                </c:pt>
                <c:pt idx="1332">
                  <c:v>1.6350704184113446E-3</c:v>
                </c:pt>
                <c:pt idx="1335">
                  <c:v>2.9480594481555764E-4</c:v>
                </c:pt>
                <c:pt idx="1336">
                  <c:v>5.6334288953931765E-3</c:v>
                </c:pt>
                <c:pt idx="1337">
                  <c:v>9.1656774297806994E-3</c:v>
                </c:pt>
                <c:pt idx="1339">
                  <c:v>1.8800365336020075E-3</c:v>
                </c:pt>
                <c:pt idx="1341">
                  <c:v>1.3613808549925554E-3</c:v>
                </c:pt>
                <c:pt idx="1342">
                  <c:v>3.4159494198495082E-3</c:v>
                </c:pt>
                <c:pt idx="1343">
                  <c:v>6.2646703735859859E-3</c:v>
                </c:pt>
                <c:pt idx="1345">
                  <c:v>2.3104347059522985E-3</c:v>
                </c:pt>
                <c:pt idx="1346">
                  <c:v>1.8455052851701997E-2</c:v>
                </c:pt>
                <c:pt idx="1347">
                  <c:v>1.2990853905014937E-3</c:v>
                </c:pt>
                <c:pt idx="1350">
                  <c:v>1.799404563542043E-3</c:v>
                </c:pt>
                <c:pt idx="1354">
                  <c:v>3.5551257610649895E-2</c:v>
                </c:pt>
                <c:pt idx="1356">
                  <c:v>2.1073715499136041E-2</c:v>
                </c:pt>
                <c:pt idx="1357">
                  <c:v>8.9314037614897559E-3</c:v>
                </c:pt>
                <c:pt idx="1358">
                  <c:v>3.2042949085564799E-2</c:v>
                </c:pt>
                <c:pt idx="1363">
                  <c:v>3.6013425969580971E-3</c:v>
                </c:pt>
                <c:pt idx="1366">
                  <c:v>1.2114492380693809E-3</c:v>
                </c:pt>
                <c:pt idx="1368">
                  <c:v>2.5293723769414184E-3</c:v>
                </c:pt>
                <c:pt idx="1372">
                  <c:v>1.0276614598635414E-3</c:v>
                </c:pt>
                <c:pt idx="1373">
                  <c:v>3.1265007088987287E-3</c:v>
                </c:pt>
                <c:pt idx="1375">
                  <c:v>2.2097023927834742E-3</c:v>
                </c:pt>
                <c:pt idx="1376">
                  <c:v>9.7938067764230421E-4</c:v>
                </c:pt>
                <c:pt idx="1381">
                  <c:v>2.2828914994060729E-3</c:v>
                </c:pt>
                <c:pt idx="1382">
                  <c:v>1.6812110287018624E-3</c:v>
                </c:pt>
                <c:pt idx="1383">
                  <c:v>1.3354542198712272E-3</c:v>
                </c:pt>
                <c:pt idx="1384">
                  <c:v>1.9336108962706184E-3</c:v>
                </c:pt>
                <c:pt idx="1386">
                  <c:v>2.1569726584991736E-3</c:v>
                </c:pt>
                <c:pt idx="1390">
                  <c:v>4.0670539733973091E-3</c:v>
                </c:pt>
                <c:pt idx="1392">
                  <c:v>2.9310418127693836E-3</c:v>
                </c:pt>
                <c:pt idx="1394">
                  <c:v>5.4436256632159981E-4</c:v>
                </c:pt>
                <c:pt idx="1396">
                  <c:v>5.3864789140131578E-3</c:v>
                </c:pt>
                <c:pt idx="1399">
                  <c:v>3.6818494539852839E-3</c:v>
                </c:pt>
                <c:pt idx="1403">
                  <c:v>1.0364183535401209E-3</c:v>
                </c:pt>
                <c:pt idx="1406">
                  <c:v>1.6182429199512668E-3</c:v>
                </c:pt>
                <c:pt idx="1412">
                  <c:v>2.178336830737188E-4</c:v>
                </c:pt>
                <c:pt idx="1413">
                  <c:v>2.2421050581088275E-3</c:v>
                </c:pt>
                <c:pt idx="1414">
                  <c:v>7.5231814883328833E-4</c:v>
                </c:pt>
                <c:pt idx="1415">
                  <c:v>2.8620400220325183E-3</c:v>
                </c:pt>
                <c:pt idx="1416">
                  <c:v>1.8188412080050182E-3</c:v>
                </c:pt>
                <c:pt idx="1417">
                  <c:v>4.3073273518956763E-3</c:v>
                </c:pt>
                <c:pt idx="1419">
                  <c:v>2.5688317512658444E-3</c:v>
                </c:pt>
                <c:pt idx="1420">
                  <c:v>1.6597164041157997E-3</c:v>
                </c:pt>
                <c:pt idx="1422">
                  <c:v>6.6929744808393614E-3</c:v>
                </c:pt>
                <c:pt idx="1427">
                  <c:v>1.8134643605095409E-3</c:v>
                </c:pt>
                <c:pt idx="1428">
                  <c:v>1.1146858791489583E-3</c:v>
                </c:pt>
                <c:pt idx="1430">
                  <c:v>1.4459369942458494E-3</c:v>
                </c:pt>
                <c:pt idx="1432">
                  <c:v>6.0860840518890177E-3</c:v>
                </c:pt>
                <c:pt idx="1433">
                  <c:v>2.0412330287729565E-2</c:v>
                </c:pt>
                <c:pt idx="1435">
                  <c:v>8.2426481542829666E-3</c:v>
                </c:pt>
                <c:pt idx="1436">
                  <c:v>7.7254327280034786E-3</c:v>
                </c:pt>
                <c:pt idx="1437">
                  <c:v>1.6519709527899132E-3</c:v>
                </c:pt>
                <c:pt idx="1438">
                  <c:v>2.5556099852869544E-3</c:v>
                </c:pt>
                <c:pt idx="1442">
                  <c:v>2.0590156109482789E-3</c:v>
                </c:pt>
                <c:pt idx="1445">
                  <c:v>8.5480742149578806E-3</c:v>
                </c:pt>
                <c:pt idx="1449">
                  <c:v>1.9642551195603658E-3</c:v>
                </c:pt>
                <c:pt idx="1456">
                  <c:v>9.0185039882026766E-4</c:v>
                </c:pt>
                <c:pt idx="1457">
                  <c:v>2.0203741707036493E-3</c:v>
                </c:pt>
                <c:pt idx="1458">
                  <c:v>2.8397573715477934E-3</c:v>
                </c:pt>
                <c:pt idx="1463">
                  <c:v>1.8253418124336801E-3</c:v>
                </c:pt>
                <c:pt idx="1465">
                  <c:v>4.3904542994659202E-3</c:v>
                </c:pt>
                <c:pt idx="1468">
                  <c:v>2.5436469722741372E-3</c:v>
                </c:pt>
                <c:pt idx="1469">
                  <c:v>2.0693325490551769E-3</c:v>
                </c:pt>
                <c:pt idx="1472">
                  <c:v>7.0480135834290721E-3</c:v>
                </c:pt>
                <c:pt idx="1474">
                  <c:v>1.9937088756401657E-3</c:v>
                </c:pt>
                <c:pt idx="1476">
                  <c:v>1.2406730342013421E-2</c:v>
                </c:pt>
                <c:pt idx="1477">
                  <c:v>2.1435552817892947E-3</c:v>
                </c:pt>
                <c:pt idx="1479">
                  <c:v>5.2384590911249609E-3</c:v>
                </c:pt>
                <c:pt idx="1482">
                  <c:v>3.1425624374516853E-3</c:v>
                </c:pt>
                <c:pt idx="1483">
                  <c:v>1.8315983869955233E-3</c:v>
                </c:pt>
                <c:pt idx="1486">
                  <c:v>1.6755955479191417E-3</c:v>
                </c:pt>
                <c:pt idx="1490">
                  <c:v>1.046359463148739E-2</c:v>
                </c:pt>
                <c:pt idx="1493">
                  <c:v>7.5172569117695929E-3</c:v>
                </c:pt>
                <c:pt idx="1494">
                  <c:v>8.8681062892453813E-4</c:v>
                </c:pt>
                <c:pt idx="1496">
                  <c:v>1.1284748218604677E-3</c:v>
                </c:pt>
                <c:pt idx="1514">
                  <c:v>3.7287931944754373E-3</c:v>
                </c:pt>
                <c:pt idx="1517">
                  <c:v>2.0903853254195816E-3</c:v>
                </c:pt>
                <c:pt idx="1518">
                  <c:v>4.5683146983139314E-3</c:v>
                </c:pt>
                <c:pt idx="1519">
                  <c:v>2.667124726634437E-3</c:v>
                </c:pt>
                <c:pt idx="1523">
                  <c:v>1.5899298898026664E-3</c:v>
                </c:pt>
                <c:pt idx="1525">
                  <c:v>8.6756051410078819E-3</c:v>
                </c:pt>
                <c:pt idx="1527">
                  <c:v>3.2721301905867116E-3</c:v>
                </c:pt>
                <c:pt idx="1528">
                  <c:v>5.733723759164879E-3</c:v>
                </c:pt>
                <c:pt idx="1529">
                  <c:v>4.4736669463083566E-3</c:v>
                </c:pt>
                <c:pt idx="1531">
                  <c:v>2.6798465788915285E-3</c:v>
                </c:pt>
                <c:pt idx="1533">
                  <c:v>5.0314795893031429E-3</c:v>
                </c:pt>
                <c:pt idx="1534">
                  <c:v>1.5888218586320815E-3</c:v>
                </c:pt>
                <c:pt idx="1535">
                  <c:v>4.1801285407660751E-3</c:v>
                </c:pt>
                <c:pt idx="1536">
                  <c:v>3.8953040854597292E-3</c:v>
                </c:pt>
                <c:pt idx="1537">
                  <c:v>1.7620524445795952E-3</c:v>
                </c:pt>
                <c:pt idx="1540">
                  <c:v>1.4356885865777083E-3</c:v>
                </c:pt>
                <c:pt idx="1542">
                  <c:v>8.6714122473674742E-4</c:v>
                </c:pt>
                <c:pt idx="1544">
                  <c:v>1.3633307467150065E-3</c:v>
                </c:pt>
                <c:pt idx="1546">
                  <c:v>1.5352244142872765E-3</c:v>
                </c:pt>
                <c:pt idx="1547">
                  <c:v>3.1558124644565865E-3</c:v>
                </c:pt>
                <c:pt idx="1550">
                  <c:v>2.9336934404739592E-3</c:v>
                </c:pt>
                <c:pt idx="1551">
                  <c:v>1.3394644633121448E-3</c:v>
                </c:pt>
                <c:pt idx="1552">
                  <c:v>1.2351579796231525E-3</c:v>
                </c:pt>
                <c:pt idx="1557">
                  <c:v>5.7931946182510476E-4</c:v>
                </c:pt>
                <c:pt idx="1559">
                  <c:v>3.2525334327397929E-3</c:v>
                </c:pt>
                <c:pt idx="1560">
                  <c:v>4.3950052023478863E-3</c:v>
                </c:pt>
                <c:pt idx="1561">
                  <c:v>2.8389058478962888E-3</c:v>
                </c:pt>
                <c:pt idx="1571">
                  <c:v>1.0086133243867486E-3</c:v>
                </c:pt>
                <c:pt idx="1572">
                  <c:v>7.3227594591789109E-3</c:v>
                </c:pt>
                <c:pt idx="1573">
                  <c:v>2.2679137625144638E-3</c:v>
                </c:pt>
                <c:pt idx="1575">
                  <c:v>3.2426166345504671E-4</c:v>
                </c:pt>
                <c:pt idx="1577">
                  <c:v>4.8649095499476228E-3</c:v>
                </c:pt>
                <c:pt idx="1582">
                  <c:v>5.1173903884081445E-3</c:v>
                </c:pt>
                <c:pt idx="1583">
                  <c:v>3.1042917836892588E-3</c:v>
                </c:pt>
                <c:pt idx="1585">
                  <c:v>1.255995729224133E-2</c:v>
                </c:pt>
                <c:pt idx="1586">
                  <c:v>5.16457331124303E-4</c:v>
                </c:pt>
                <c:pt idx="1588">
                  <c:v>1.5540663806194212E-3</c:v>
                </c:pt>
                <c:pt idx="1590">
                  <c:v>1.1831806943066151E-2</c:v>
                </c:pt>
                <c:pt idx="1591">
                  <c:v>8.2855155383245447E-4</c:v>
                </c:pt>
                <c:pt idx="1592">
                  <c:v>2.8586490245997827E-3</c:v>
                </c:pt>
                <c:pt idx="1593">
                  <c:v>2.7274332893557969E-2</c:v>
                </c:pt>
                <c:pt idx="1596">
                  <c:v>2.6757876899629707E-3</c:v>
                </c:pt>
                <c:pt idx="1597">
                  <c:v>1.3482046127470285E-2</c:v>
                </c:pt>
                <c:pt idx="1598">
                  <c:v>1.2698743468973854E-3</c:v>
                </c:pt>
                <c:pt idx="1601">
                  <c:v>1.264166959804792E-2</c:v>
                </c:pt>
                <c:pt idx="1604">
                  <c:v>6.7513648730016824E-3</c:v>
                </c:pt>
                <c:pt idx="1605">
                  <c:v>2.3942528654287785E-3</c:v>
                </c:pt>
                <c:pt idx="1606">
                  <c:v>3.0447004078717169E-3</c:v>
                </c:pt>
                <c:pt idx="1607">
                  <c:v>3.7058583209238168E-2</c:v>
                </c:pt>
                <c:pt idx="1608">
                  <c:v>1.4141089892754691E-3</c:v>
                </c:pt>
                <c:pt idx="1611">
                  <c:v>1.6609332825864433E-2</c:v>
                </c:pt>
                <c:pt idx="1613">
                  <c:v>1.3914477708320374E-3</c:v>
                </c:pt>
                <c:pt idx="1614">
                  <c:v>4.0064145385747506E-3</c:v>
                </c:pt>
                <c:pt idx="1615">
                  <c:v>2.3420067884984044E-3</c:v>
                </c:pt>
                <c:pt idx="1616">
                  <c:v>1.8639723787907153E-2</c:v>
                </c:pt>
                <c:pt idx="1618">
                  <c:v>9.5382519723241676E-4</c:v>
                </c:pt>
                <c:pt idx="1619">
                  <c:v>8.8224699448157043E-3</c:v>
                </c:pt>
                <c:pt idx="1620">
                  <c:v>3.6448202609996542E-3</c:v>
                </c:pt>
                <c:pt idx="1621">
                  <c:v>2.6592888337820847E-3</c:v>
                </c:pt>
                <c:pt idx="1622">
                  <c:v>3.1253401250183874E-2</c:v>
                </c:pt>
                <c:pt idx="1623">
                  <c:v>7.3939059298582063E-2</c:v>
                </c:pt>
                <c:pt idx="1628">
                  <c:v>4.7788078994307349E-4</c:v>
                </c:pt>
                <c:pt idx="1640">
                  <c:v>8.2003779836789907E-3</c:v>
                </c:pt>
                <c:pt idx="1641">
                  <c:v>8.7837578810890972E-3</c:v>
                </c:pt>
                <c:pt idx="1642">
                  <c:v>1.0922152396524016E-2</c:v>
                </c:pt>
                <c:pt idx="1643">
                  <c:v>4.8980327710242827E-3</c:v>
                </c:pt>
                <c:pt idx="1645">
                  <c:v>2.227567971744364E-3</c:v>
                </c:pt>
                <c:pt idx="1646">
                  <c:v>1.0256592793812701E-2</c:v>
                </c:pt>
                <c:pt idx="1647">
                  <c:v>2.0784653867471529E-2</c:v>
                </c:pt>
                <c:pt idx="1649">
                  <c:v>1.2361921074303155E-2</c:v>
                </c:pt>
                <c:pt idx="1650">
                  <c:v>1.3602730742449059E-2</c:v>
                </c:pt>
                <c:pt idx="1652">
                  <c:v>1.0932364092692746E-2</c:v>
                </c:pt>
                <c:pt idx="1653">
                  <c:v>1.762284311366286E-2</c:v>
                </c:pt>
                <c:pt idx="1654">
                  <c:v>1.3176307426246928E-2</c:v>
                </c:pt>
                <c:pt idx="1655">
                  <c:v>1.0585848645268346E-2</c:v>
                </c:pt>
                <c:pt idx="1656">
                  <c:v>7.8196945317881503E-3</c:v>
                </c:pt>
                <c:pt idx="1657">
                  <c:v>7.0756545051954721E-3</c:v>
                </c:pt>
                <c:pt idx="1658">
                  <c:v>1.19566409812813E-2</c:v>
                </c:pt>
                <c:pt idx="1659">
                  <c:v>8.5275734892778683E-3</c:v>
                </c:pt>
                <c:pt idx="1661">
                  <c:v>5.6114979276758537E-3</c:v>
                </c:pt>
                <c:pt idx="1663">
                  <c:v>3.8944648739801788E-2</c:v>
                </c:pt>
                <c:pt idx="1665">
                  <c:v>1.5514049173459483E-2</c:v>
                </c:pt>
                <c:pt idx="1666">
                  <c:v>5.076524602459432E-2</c:v>
                </c:pt>
                <c:pt idx="1668">
                  <c:v>2.7880380649850826E-2</c:v>
                </c:pt>
                <c:pt idx="1670">
                  <c:v>5.5682258034612537E-3</c:v>
                </c:pt>
                <c:pt idx="1677">
                  <c:v>1.9936255319390589E-3</c:v>
                </c:pt>
                <c:pt idx="1679">
                  <c:v>6.5521102604241968E-4</c:v>
                </c:pt>
                <c:pt idx="1681">
                  <c:v>1.2847728472841625E-3</c:v>
                </c:pt>
                <c:pt idx="1682">
                  <c:v>4.2575615403709164E-3</c:v>
                </c:pt>
                <c:pt idx="1684">
                  <c:v>2.0527992271691547E-3</c:v>
                </c:pt>
                <c:pt idx="1685">
                  <c:v>6.450460563481754E-4</c:v>
                </c:pt>
                <c:pt idx="1692">
                  <c:v>1.1749943484646445E-3</c:v>
                </c:pt>
                <c:pt idx="1693">
                  <c:v>5.8717530154061472E-3</c:v>
                </c:pt>
                <c:pt idx="1702">
                  <c:v>2.2358440011498626E-3</c:v>
                </c:pt>
                <c:pt idx="1728">
                  <c:v>2.1186646656365343E-3</c:v>
                </c:pt>
                <c:pt idx="1730">
                  <c:v>1.8432019509389552E-2</c:v>
                </c:pt>
                <c:pt idx="1732">
                  <c:v>8.5052837038205615E-3</c:v>
                </c:pt>
                <c:pt idx="1735">
                  <c:v>0.16713708229049534</c:v>
                </c:pt>
                <c:pt idx="1737">
                  <c:v>8.8684869380036363E-2</c:v>
                </c:pt>
                <c:pt idx="1743">
                  <c:v>8.3563734567485535E-4</c:v>
                </c:pt>
                <c:pt idx="1747">
                  <c:v>2.1521584875113012E-3</c:v>
                </c:pt>
                <c:pt idx="1748">
                  <c:v>5.7506149186556344E-4</c:v>
                </c:pt>
                <c:pt idx="1750">
                  <c:v>1.4510319300640919E-3</c:v>
                </c:pt>
                <c:pt idx="1751">
                  <c:v>1.3185986183909116E-3</c:v>
                </c:pt>
                <c:pt idx="1752">
                  <c:v>1.3675657390868901E-3</c:v>
                </c:pt>
                <c:pt idx="1754">
                  <c:v>1.3391240593232144E-3</c:v>
                </c:pt>
                <c:pt idx="1769">
                  <c:v>8.2887809281912317E-4</c:v>
                </c:pt>
                <c:pt idx="1770">
                  <c:v>2.4103314479482179E-3</c:v>
                </c:pt>
                <c:pt idx="1771">
                  <c:v>1.884628542819188E-3</c:v>
                </c:pt>
                <c:pt idx="1772">
                  <c:v>3.9951539801052708E-3</c:v>
                </c:pt>
                <c:pt idx="1778">
                  <c:v>8.9927385765811458E-4</c:v>
                </c:pt>
                <c:pt idx="1780">
                  <c:v>6.9224293103560335E-4</c:v>
                </c:pt>
                <c:pt idx="1781">
                  <c:v>5.3348227051856004E-3</c:v>
                </c:pt>
                <c:pt idx="1782">
                  <c:v>1.1303985224654872E-2</c:v>
                </c:pt>
                <c:pt idx="1783">
                  <c:v>7.5177619256909121E-4</c:v>
                </c:pt>
                <c:pt idx="1785">
                  <c:v>1.9337030693572234E-4</c:v>
                </c:pt>
                <c:pt idx="1788">
                  <c:v>3.9854485428621883E-3</c:v>
                </c:pt>
                <c:pt idx="1789">
                  <c:v>9.0143405090252239E-3</c:v>
                </c:pt>
                <c:pt idx="1790">
                  <c:v>9.1083324231331069E-4</c:v>
                </c:pt>
                <c:pt idx="1791">
                  <c:v>2.6480732062858616E-3</c:v>
                </c:pt>
                <c:pt idx="1792">
                  <c:v>4.2878427500531785E-3</c:v>
                </c:pt>
                <c:pt idx="1793">
                  <c:v>1.8174594281471479E-3</c:v>
                </c:pt>
                <c:pt idx="1794">
                  <c:v>1.5484679936993363E-3</c:v>
                </c:pt>
                <c:pt idx="1796">
                  <c:v>3.2239776872019926E-3</c:v>
                </c:pt>
                <c:pt idx="1797">
                  <c:v>2.0209111481991702E-3</c:v>
                </c:pt>
                <c:pt idx="1799">
                  <c:v>8.8348280674707593E-4</c:v>
                </c:pt>
                <c:pt idx="1808">
                  <c:v>4.655728130240855E-3</c:v>
                </c:pt>
                <c:pt idx="1812">
                  <c:v>5.5508681733299273E-3</c:v>
                </c:pt>
                <c:pt idx="1816">
                  <c:v>9.3609622802356806E-3</c:v>
                </c:pt>
                <c:pt idx="1817">
                  <c:v>0.11432074497427669</c:v>
                </c:pt>
                <c:pt idx="1818">
                  <c:v>3.3473981141334617E-2</c:v>
                </c:pt>
                <c:pt idx="1819">
                  <c:v>1.0381971514225475E-2</c:v>
                </c:pt>
                <c:pt idx="1821">
                  <c:v>7.408803981009824E-3</c:v>
                </c:pt>
                <c:pt idx="1822">
                  <c:v>6.2425859800257423E-2</c:v>
                </c:pt>
                <c:pt idx="1823">
                  <c:v>6.173978187115714E-2</c:v>
                </c:pt>
                <c:pt idx="1825">
                  <c:v>2.8955488234997172E-2</c:v>
                </c:pt>
                <c:pt idx="1826">
                  <c:v>1.6077689694212747E-3</c:v>
                </c:pt>
                <c:pt idx="1827">
                  <c:v>1.9513899943067844E-2</c:v>
                </c:pt>
                <c:pt idx="1828">
                  <c:v>1.2164082727249672E-3</c:v>
                </c:pt>
                <c:pt idx="1832">
                  <c:v>3.9650386114511967E-3</c:v>
                </c:pt>
                <c:pt idx="1833">
                  <c:v>8.7785551942474865E-2</c:v>
                </c:pt>
                <c:pt idx="1834">
                  <c:v>9.1829911321913179E-4</c:v>
                </c:pt>
                <c:pt idx="1835">
                  <c:v>4.8223032500256648E-2</c:v>
                </c:pt>
                <c:pt idx="1836">
                  <c:v>2.5665375521823396E-3</c:v>
                </c:pt>
                <c:pt idx="1837">
                  <c:v>9.5155500493321263E-3</c:v>
                </c:pt>
                <c:pt idx="1838">
                  <c:v>0.12128465035162196</c:v>
                </c:pt>
                <c:pt idx="1839">
                  <c:v>6.5143870136829141E-3</c:v>
                </c:pt>
                <c:pt idx="1840">
                  <c:v>1.2776987077215333E-2</c:v>
                </c:pt>
                <c:pt idx="1841">
                  <c:v>1.8701387674517216E-2</c:v>
                </c:pt>
                <c:pt idx="1842">
                  <c:v>8.6820676817053084E-3</c:v>
                </c:pt>
                <c:pt idx="1846">
                  <c:v>1.1001730579345082E-3</c:v>
                </c:pt>
                <c:pt idx="1848">
                  <c:v>2.3502646509685832E-3</c:v>
                </c:pt>
                <c:pt idx="1849">
                  <c:v>1.3311700541985426E-2</c:v>
                </c:pt>
                <c:pt idx="1851">
                  <c:v>5.1909132721593889E-3</c:v>
                </c:pt>
                <c:pt idx="1853">
                  <c:v>3.2181546458665234E-3</c:v>
                </c:pt>
                <c:pt idx="1854">
                  <c:v>1.7851364791709613E-2</c:v>
                </c:pt>
                <c:pt idx="1855">
                  <c:v>2.2197048518491216E-2</c:v>
                </c:pt>
                <c:pt idx="1856">
                  <c:v>5.4878573212342437E-3</c:v>
                </c:pt>
                <c:pt idx="1858">
                  <c:v>2.8252364942760685E-3</c:v>
                </c:pt>
                <c:pt idx="1860">
                  <c:v>1.0678163294016225E-2</c:v>
                </c:pt>
                <c:pt idx="1861">
                  <c:v>1.1442875327772722E-2</c:v>
                </c:pt>
                <c:pt idx="1863">
                  <c:v>9.3530858603159037E-4</c:v>
                </c:pt>
                <c:pt idx="1868">
                  <c:v>1.9174075864286865E-3</c:v>
                </c:pt>
                <c:pt idx="1869">
                  <c:v>6.1631894322201055E-3</c:v>
                </c:pt>
                <c:pt idx="1872">
                  <c:v>5.3643481795499718E-3</c:v>
                </c:pt>
                <c:pt idx="1874">
                  <c:v>2.9359773538342642E-3</c:v>
                </c:pt>
                <c:pt idx="1875">
                  <c:v>1.6064170637882984E-3</c:v>
                </c:pt>
                <c:pt idx="1881">
                  <c:v>2.4428610435201499E-3</c:v>
                </c:pt>
                <c:pt idx="1882">
                  <c:v>3.4870450617832554E-3</c:v>
                </c:pt>
                <c:pt idx="1883">
                  <c:v>4.8061893166149762E-3</c:v>
                </c:pt>
                <c:pt idx="1885">
                  <c:v>2.3786636859955378E-3</c:v>
                </c:pt>
                <c:pt idx="1886">
                  <c:v>9.6213894386982396E-4</c:v>
                </c:pt>
                <c:pt idx="1888">
                  <c:v>8.2714751239881951E-3</c:v>
                </c:pt>
                <c:pt idx="1890">
                  <c:v>2.0927512351917271E-3</c:v>
                </c:pt>
                <c:pt idx="1891">
                  <c:v>3.9111170338447651E-3</c:v>
                </c:pt>
                <c:pt idx="1892">
                  <c:v>1.01297457450517E-2</c:v>
                </c:pt>
                <c:pt idx="1893">
                  <c:v>1.0447370826921432E-2</c:v>
                </c:pt>
                <c:pt idx="1894">
                  <c:v>7.9346398016670106E-4</c:v>
                </c:pt>
                <c:pt idx="1895">
                  <c:v>8.198376081748877E-3</c:v>
                </c:pt>
                <c:pt idx="1897">
                  <c:v>2.3945816848076253E-3</c:v>
                </c:pt>
                <c:pt idx="1899">
                  <c:v>5.6504223314954444E-3</c:v>
                </c:pt>
                <c:pt idx="1903">
                  <c:v>4.6108146187810199E-3</c:v>
                </c:pt>
                <c:pt idx="1904">
                  <c:v>9.3133560146536616E-4</c:v>
                </c:pt>
                <c:pt idx="1906">
                  <c:v>3.5505707272451264E-3</c:v>
                </c:pt>
                <c:pt idx="1907">
                  <c:v>2.5099190344366569E-3</c:v>
                </c:pt>
                <c:pt idx="1908">
                  <c:v>1.5296453390162726E-3</c:v>
                </c:pt>
                <c:pt idx="1909">
                  <c:v>6.0797150925430169E-3</c:v>
                </c:pt>
                <c:pt idx="1910">
                  <c:v>2.2129663062300654E-3</c:v>
                </c:pt>
                <c:pt idx="1915">
                  <c:v>3.0932118684285823E-3</c:v>
                </c:pt>
                <c:pt idx="1916">
                  <c:v>4.3225881815971276E-3</c:v>
                </c:pt>
                <c:pt idx="1918">
                  <c:v>1.1629264988554397E-2</c:v>
                </c:pt>
                <c:pt idx="1919">
                  <c:v>4.69018985739845E-3</c:v>
                </c:pt>
                <c:pt idx="1922">
                  <c:v>5.6350141474932934E-3</c:v>
                </c:pt>
                <c:pt idx="1924">
                  <c:v>3.3941916841054311E-3</c:v>
                </c:pt>
                <c:pt idx="1925">
                  <c:v>1.3894054415874607E-2</c:v>
                </c:pt>
                <c:pt idx="1927">
                  <c:v>6.0830950639093996E-3</c:v>
                </c:pt>
                <c:pt idx="1928">
                  <c:v>4.7212828432015626E-3</c:v>
                </c:pt>
                <c:pt idx="1929">
                  <c:v>6.5281288064727872E-3</c:v>
                </c:pt>
                <c:pt idx="1933">
                  <c:v>1.4999886477681799E-3</c:v>
                </c:pt>
                <c:pt idx="1934">
                  <c:v>2.1738894891155814E-3</c:v>
                </c:pt>
                <c:pt idx="1936">
                  <c:v>2.010249185002437E-3</c:v>
                </c:pt>
                <c:pt idx="1940">
                  <c:v>8.0776617614766364E-4</c:v>
                </c:pt>
                <c:pt idx="1941">
                  <c:v>2.454303085433283E-3</c:v>
                </c:pt>
                <c:pt idx="1944">
                  <c:v>1.8227299446941945E-3</c:v>
                </c:pt>
                <c:pt idx="1945">
                  <c:v>1.6226186800670892E-3</c:v>
                </c:pt>
                <c:pt idx="1946">
                  <c:v>3.1741982513862148E-3</c:v>
                </c:pt>
                <c:pt idx="1948">
                  <c:v>1.4526116345678116E-3</c:v>
                </c:pt>
                <c:pt idx="1951">
                  <c:v>9.2481989108821245E-4</c:v>
                </c:pt>
                <c:pt idx="1954">
                  <c:v>6.7642564537388475E-3</c:v>
                </c:pt>
                <c:pt idx="1955">
                  <c:v>1.3889910980590526E-2</c:v>
                </c:pt>
                <c:pt idx="1957">
                  <c:v>8.9298253733019386E-4</c:v>
                </c:pt>
                <c:pt idx="1958">
                  <c:v>1.2315252042397068E-3</c:v>
                </c:pt>
                <c:pt idx="1959">
                  <c:v>1.9749932467944941E-3</c:v>
                </c:pt>
                <c:pt idx="1960">
                  <c:v>2.0034333231056635E-3</c:v>
                </c:pt>
                <c:pt idx="1962">
                  <c:v>1.6113338678414922E-3</c:v>
                </c:pt>
                <c:pt idx="1963">
                  <c:v>1.9575509050527896E-2</c:v>
                </c:pt>
                <c:pt idx="1964">
                  <c:v>4.6259036066686795E-3</c:v>
                </c:pt>
                <c:pt idx="1966">
                  <c:v>2.2324601162834476E-3</c:v>
                </c:pt>
                <c:pt idx="1967">
                  <c:v>5.0598961747810338E-3</c:v>
                </c:pt>
                <c:pt idx="1968">
                  <c:v>2.9172908845716355E-3</c:v>
                </c:pt>
                <c:pt idx="1969">
                  <c:v>1.7648963771202503E-3</c:v>
                </c:pt>
                <c:pt idx="1970">
                  <c:v>1.4410845785770964E-3</c:v>
                </c:pt>
                <c:pt idx="1971">
                  <c:v>1.1846365557201277E-2</c:v>
                </c:pt>
                <c:pt idx="1972">
                  <c:v>5.6463870815208232E-3</c:v>
                </c:pt>
                <c:pt idx="1975">
                  <c:v>8.966873500966888E-3</c:v>
                </c:pt>
                <c:pt idx="1977">
                  <c:v>7.1119073154574993E-3</c:v>
                </c:pt>
                <c:pt idx="1979">
                  <c:v>6.5864775207320888E-4</c:v>
                </c:pt>
                <c:pt idx="1980">
                  <c:v>2.0820086049231309E-3</c:v>
                </c:pt>
                <c:pt idx="1983">
                  <c:v>1.2433388018357966E-3</c:v>
                </c:pt>
                <c:pt idx="1984">
                  <c:v>9.2591456980846507E-3</c:v>
                </c:pt>
                <c:pt idx="1987">
                  <c:v>4.3277809900863645E-4</c:v>
                </c:pt>
                <c:pt idx="1988">
                  <c:v>4.7106266555138453E-3</c:v>
                </c:pt>
                <c:pt idx="1991">
                  <c:v>5.7368754733206464E-3</c:v>
                </c:pt>
                <c:pt idx="1992">
                  <c:v>3.0734177656891884E-3</c:v>
                </c:pt>
                <c:pt idx="1995">
                  <c:v>3.5076830168039668E-3</c:v>
                </c:pt>
                <c:pt idx="1998">
                  <c:v>5.8025082760954014E-3</c:v>
                </c:pt>
                <c:pt idx="1999">
                  <c:v>5.226983105284729E-3</c:v>
                </c:pt>
                <c:pt idx="2000">
                  <c:v>2.325790527160314E-3</c:v>
                </c:pt>
                <c:pt idx="2001">
                  <c:v>2.6609349183303282E-3</c:v>
                </c:pt>
                <c:pt idx="2002">
                  <c:v>1.0743422856666937E-3</c:v>
                </c:pt>
                <c:pt idx="2003">
                  <c:v>3.8159310252096771E-3</c:v>
                </c:pt>
                <c:pt idx="2004">
                  <c:v>4.9827322157735528E-3</c:v>
                </c:pt>
                <c:pt idx="2006">
                  <c:v>1.4390625126754662E-3</c:v>
                </c:pt>
                <c:pt idx="2007">
                  <c:v>3.4439688473850969E-3</c:v>
                </c:pt>
                <c:pt idx="2010">
                  <c:v>5.661332331499384E-4</c:v>
                </c:pt>
                <c:pt idx="2014">
                  <c:v>3.2385087045215264E-3</c:v>
                </c:pt>
                <c:pt idx="2015">
                  <c:v>1.7800434554462899E-3</c:v>
                </c:pt>
                <c:pt idx="2016">
                  <c:v>1.6100801785520385E-3</c:v>
                </c:pt>
                <c:pt idx="2017">
                  <c:v>6.6553666560060457E-3</c:v>
                </c:pt>
                <c:pt idx="2018">
                  <c:v>2.0947709082709933E-3</c:v>
                </c:pt>
                <c:pt idx="2019">
                  <c:v>6.5782153743995371E-4</c:v>
                </c:pt>
                <c:pt idx="2020">
                  <c:v>1.9380684197696819E-3</c:v>
                </c:pt>
                <c:pt idx="2022">
                  <c:v>1.1253258555414635E-2</c:v>
                </c:pt>
                <c:pt idx="2023">
                  <c:v>5.0072172846422512E-3</c:v>
                </c:pt>
                <c:pt idx="2025">
                  <c:v>1.0367094876315916E-2</c:v>
                </c:pt>
                <c:pt idx="2026">
                  <c:v>2.2773725835975697E-2</c:v>
                </c:pt>
                <c:pt idx="2028">
                  <c:v>6.0629808342938171E-3</c:v>
                </c:pt>
                <c:pt idx="2029">
                  <c:v>1.2671489174032888E-3</c:v>
                </c:pt>
                <c:pt idx="2031">
                  <c:v>1.3795061073803201E-3</c:v>
                </c:pt>
                <c:pt idx="2032">
                  <c:v>1.3776780797478783E-2</c:v>
                </c:pt>
                <c:pt idx="2035">
                  <c:v>6.7518105200386862E-3</c:v>
                </c:pt>
                <c:pt idx="2036">
                  <c:v>1.5329274011714179E-2</c:v>
                </c:pt>
                <c:pt idx="2038">
                  <c:v>5.8575300885335552E-3</c:v>
                </c:pt>
                <c:pt idx="2039">
                  <c:v>1.3253038329600529E-2</c:v>
                </c:pt>
                <c:pt idx="2040">
                  <c:v>3.6596172685778969E-3</c:v>
                </c:pt>
                <c:pt idx="2041">
                  <c:v>3.3467230684150938E-2</c:v>
                </c:pt>
                <c:pt idx="2043">
                  <c:v>9.2334243690506449E-4</c:v>
                </c:pt>
                <c:pt idx="2044">
                  <c:v>4.6681432723253424E-3</c:v>
                </c:pt>
                <c:pt idx="2051">
                  <c:v>4.6418866684289836E-3</c:v>
                </c:pt>
                <c:pt idx="2055">
                  <c:v>1.7658732386822474E-3</c:v>
                </c:pt>
                <c:pt idx="2058">
                  <c:v>5.6914306394840004E-3</c:v>
                </c:pt>
                <c:pt idx="2061">
                  <c:v>4.4533361286013097E-3</c:v>
                </c:pt>
                <c:pt idx="2062">
                  <c:v>6.7523952933180968E-3</c:v>
                </c:pt>
                <c:pt idx="2064">
                  <c:v>2.7958736940609207E-3</c:v>
                </c:pt>
                <c:pt idx="2065">
                  <c:v>3.6042922468589641E-3</c:v>
                </c:pt>
                <c:pt idx="2069">
                  <c:v>2.7156975924905644E-3</c:v>
                </c:pt>
                <c:pt idx="2070">
                  <c:v>4.8330731951065761E-3</c:v>
                </c:pt>
                <c:pt idx="2071">
                  <c:v>3.2626648940243331E-3</c:v>
                </c:pt>
                <c:pt idx="2075">
                  <c:v>8.4206985486999346E-4</c:v>
                </c:pt>
                <c:pt idx="2079">
                  <c:v>9.2849959446377178E-4</c:v>
                </c:pt>
                <c:pt idx="2080">
                  <c:v>5.5799589254445668E-4</c:v>
                </c:pt>
                <c:pt idx="2088">
                  <c:v>1.6855083546721008E-3</c:v>
                </c:pt>
                <c:pt idx="2092">
                  <c:v>7.6179451017005235E-4</c:v>
                </c:pt>
                <c:pt idx="2099">
                  <c:v>1.3034633981284772E-3</c:v>
                </c:pt>
                <c:pt idx="2105">
                  <c:v>5.7496583078980954E-4</c:v>
                </c:pt>
                <c:pt idx="2113">
                  <c:v>1.9060126846561268E-3</c:v>
                </c:pt>
                <c:pt idx="2114">
                  <c:v>4.6581451883079264E-3</c:v>
                </c:pt>
                <c:pt idx="2115">
                  <c:v>6.3745257119778443E-4</c:v>
                </c:pt>
                <c:pt idx="2116">
                  <c:v>8.8777131328630194E-4</c:v>
                </c:pt>
                <c:pt idx="2117">
                  <c:v>4.543715585903948E-3</c:v>
                </c:pt>
                <c:pt idx="2119">
                  <c:v>5.9216892208353578E-3</c:v>
                </c:pt>
                <c:pt idx="2122">
                  <c:v>1.2239049934645923E-2</c:v>
                </c:pt>
                <c:pt idx="2124">
                  <c:v>3.2516500561233304E-3</c:v>
                </c:pt>
                <c:pt idx="2125">
                  <c:v>8.246835806730881E-3</c:v>
                </c:pt>
                <c:pt idx="2126">
                  <c:v>4.2585109766154093E-3</c:v>
                </c:pt>
                <c:pt idx="2127">
                  <c:v>3.5407341982777638E-3</c:v>
                </c:pt>
                <c:pt idx="2128">
                  <c:v>5.3460549334332589E-3</c:v>
                </c:pt>
                <c:pt idx="2129">
                  <c:v>1.0318548783515725E-3</c:v>
                </c:pt>
                <c:pt idx="2142">
                  <c:v>2.2425249303825432E-3</c:v>
                </c:pt>
                <c:pt idx="2144">
                  <c:v>2.3238722035207175E-3</c:v>
                </c:pt>
                <c:pt idx="2145">
                  <c:v>2.4467951406648538E-3</c:v>
                </c:pt>
                <c:pt idx="2148">
                  <c:v>2.6695213485251144E-3</c:v>
                </c:pt>
                <c:pt idx="2153">
                  <c:v>3.5443920683458675E-3</c:v>
                </c:pt>
                <c:pt idx="2158">
                  <c:v>3.9505141729364104E-3</c:v>
                </c:pt>
                <c:pt idx="2160">
                  <c:v>3.0397508601179147E-3</c:v>
                </c:pt>
                <c:pt idx="2161">
                  <c:v>8.8862671665502135E-4</c:v>
                </c:pt>
                <c:pt idx="2168">
                  <c:v>1.4438921998614818E-3</c:v>
                </c:pt>
                <c:pt idx="2170">
                  <c:v>5.3269248508661506E-4</c:v>
                </c:pt>
                <c:pt idx="2171">
                  <c:v>2.3389149045093842E-3</c:v>
                </c:pt>
                <c:pt idx="2172">
                  <c:v>3.9637410979052488E-3</c:v>
                </c:pt>
                <c:pt idx="2174">
                  <c:v>9.7010540307856084E-4</c:v>
                </c:pt>
                <c:pt idx="2182">
                  <c:v>1.4485684157850697E-3</c:v>
                </c:pt>
                <c:pt idx="2183">
                  <c:v>2.4149003465795764E-3</c:v>
                </c:pt>
                <c:pt idx="2190">
                  <c:v>4.9296747002036537E-4</c:v>
                </c:pt>
                <c:pt idx="2191">
                  <c:v>2.5637189487423277E-3</c:v>
                </c:pt>
                <c:pt idx="2194">
                  <c:v>9.2728230586487295E-3</c:v>
                </c:pt>
                <c:pt idx="2197">
                  <c:v>1.3309134642167849E-2</c:v>
                </c:pt>
                <c:pt idx="2199">
                  <c:v>2.1971364619448465E-2</c:v>
                </c:pt>
                <c:pt idx="2202">
                  <c:v>8.5031795570153623E-3</c:v>
                </c:pt>
                <c:pt idx="2217">
                  <c:v>1.0656518586247845E-3</c:v>
                </c:pt>
                <c:pt idx="2218">
                  <c:v>7.8034370951097999E-4</c:v>
                </c:pt>
                <c:pt idx="2219">
                  <c:v>2.7161759379300673E-3</c:v>
                </c:pt>
                <c:pt idx="2239">
                  <c:v>2.5501947044609644E-3</c:v>
                </c:pt>
                <c:pt idx="2247">
                  <c:v>3.3830484635221673E-3</c:v>
                </c:pt>
                <c:pt idx="2252">
                  <c:v>5.9004410690577484E-3</c:v>
                </c:pt>
                <c:pt idx="2253">
                  <c:v>1.331058608049494E-3</c:v>
                </c:pt>
                <c:pt idx="2255">
                  <c:v>2.8192321198547616E-3</c:v>
                </c:pt>
                <c:pt idx="2259">
                  <c:v>9.4859982685933392E-3</c:v>
                </c:pt>
                <c:pt idx="2260">
                  <c:v>1.8982231560668063E-3</c:v>
                </c:pt>
                <c:pt idx="2261">
                  <c:v>3.2423830870686285E-3</c:v>
                </c:pt>
                <c:pt idx="2264">
                  <c:v>1.5774849985660143E-3</c:v>
                </c:pt>
                <c:pt idx="2265">
                  <c:v>1.876310544437363E-3</c:v>
                </c:pt>
                <c:pt idx="2270">
                  <c:v>2.0394480194479044E-3</c:v>
                </c:pt>
                <c:pt idx="2271">
                  <c:v>9.7286009591473314E-3</c:v>
                </c:pt>
                <c:pt idx="2282">
                  <c:v>1.0659917531313742E-3</c:v>
                </c:pt>
                <c:pt idx="2314">
                  <c:v>7.1900001293779565E-3</c:v>
                </c:pt>
                <c:pt idx="2316">
                  <c:v>4.8225681196243972E-2</c:v>
                </c:pt>
                <c:pt idx="2317">
                  <c:v>2.5328162680683806E-2</c:v>
                </c:pt>
                <c:pt idx="2318">
                  <c:v>3.9679934073352787E-3</c:v>
                </c:pt>
                <c:pt idx="2319">
                  <c:v>3.9859727380704542E-2</c:v>
                </c:pt>
                <c:pt idx="2320">
                  <c:v>1.1692339826138006E-2</c:v>
                </c:pt>
                <c:pt idx="2321">
                  <c:v>2.0762471137819121E-3</c:v>
                </c:pt>
                <c:pt idx="2322">
                  <c:v>1.0565604388919651E-3</c:v>
                </c:pt>
                <c:pt idx="2323">
                  <c:v>1.67756107231068E-3</c:v>
                </c:pt>
                <c:pt idx="2325">
                  <c:v>2.9472261641036645E-3</c:v>
                </c:pt>
                <c:pt idx="2328">
                  <c:v>1.1355290028018542E-3</c:v>
                </c:pt>
                <c:pt idx="2329">
                  <c:v>2.8379754207296195E-3</c:v>
                </c:pt>
                <c:pt idx="2330">
                  <c:v>1.8758904194168429E-3</c:v>
                </c:pt>
                <c:pt idx="2340">
                  <c:v>3.8419074559605487E-3</c:v>
                </c:pt>
                <c:pt idx="2344">
                  <c:v>1.3400465768363785E-3</c:v>
                </c:pt>
                <c:pt idx="2347">
                  <c:v>1.3827284370579432E-3</c:v>
                </c:pt>
                <c:pt idx="2349">
                  <c:v>1.3701948905352637E-3</c:v>
                </c:pt>
                <c:pt idx="2355">
                  <c:v>7.0978451797062709E-3</c:v>
                </c:pt>
                <c:pt idx="2357">
                  <c:v>8.253134732112E-3</c:v>
                </c:pt>
                <c:pt idx="2361">
                  <c:v>9.1430795590791383E-2</c:v>
                </c:pt>
                <c:pt idx="2362">
                  <c:v>6.0835209152214648E-3</c:v>
                </c:pt>
                <c:pt idx="2363">
                  <c:v>6.8028866999221829E-3</c:v>
                </c:pt>
                <c:pt idx="2364">
                  <c:v>8.0120357445737922E-3</c:v>
                </c:pt>
                <c:pt idx="2366">
                  <c:v>2.7731669039499852E-2</c:v>
                </c:pt>
                <c:pt idx="2367">
                  <c:v>1.7321144321772165E-2</c:v>
                </c:pt>
                <c:pt idx="2369">
                  <c:v>4.0206336492723455E-2</c:v>
                </c:pt>
                <c:pt idx="2372">
                  <c:v>2.2221489464364806E-3</c:v>
                </c:pt>
                <c:pt idx="2374">
                  <c:v>3.4666806632970499E-3</c:v>
                </c:pt>
                <c:pt idx="2376">
                  <c:v>9.4016470764762654E-3</c:v>
                </c:pt>
                <c:pt idx="2377">
                  <c:v>1.7772592351446828E-3</c:v>
                </c:pt>
                <c:pt idx="2378">
                  <c:v>1.9464868240828794E-2</c:v>
                </c:pt>
                <c:pt idx="2381">
                  <c:v>1.8699739347053525E-2</c:v>
                </c:pt>
                <c:pt idx="2385">
                  <c:v>6.9193067598934364E-3</c:v>
                </c:pt>
                <c:pt idx="2386">
                  <c:v>2.0399370419051144E-2</c:v>
                </c:pt>
                <c:pt idx="2389">
                  <c:v>1.5228439850358232E-3</c:v>
                </c:pt>
                <c:pt idx="2390">
                  <c:v>0.10387765009469868</c:v>
                </c:pt>
                <c:pt idx="2391">
                  <c:v>4.559057771149571E-2</c:v>
                </c:pt>
                <c:pt idx="2392">
                  <c:v>3.1557848626117234E-2</c:v>
                </c:pt>
                <c:pt idx="2395">
                  <c:v>7.284205582799462E-2</c:v>
                </c:pt>
                <c:pt idx="2396">
                  <c:v>0.10433755062075166</c:v>
                </c:pt>
                <c:pt idx="2397">
                  <c:v>1.6893294306392938E-2</c:v>
                </c:pt>
                <c:pt idx="2398">
                  <c:v>4.9306929535032351E-2</c:v>
                </c:pt>
                <c:pt idx="2399">
                  <c:v>5.6562718576576828E-3</c:v>
                </c:pt>
                <c:pt idx="2401">
                  <c:v>3.4858544094615064E-3</c:v>
                </c:pt>
                <c:pt idx="2402">
                  <c:v>2.9357563486568133E-2</c:v>
                </c:pt>
                <c:pt idx="2403">
                  <c:v>2.0486348048996204E-2</c:v>
                </c:pt>
                <c:pt idx="2404">
                  <c:v>6.2065569292466073E-2</c:v>
                </c:pt>
                <c:pt idx="2405">
                  <c:v>5.2535212258352192E-3</c:v>
                </c:pt>
                <c:pt idx="2406">
                  <c:v>8.1437787426029526E-4</c:v>
                </c:pt>
                <c:pt idx="2407">
                  <c:v>3.5471707041813294E-2</c:v>
                </c:pt>
                <c:pt idx="2408">
                  <c:v>4.2163759105724889E-2</c:v>
                </c:pt>
                <c:pt idx="2412">
                  <c:v>1.2364843490189523E-2</c:v>
                </c:pt>
                <c:pt idx="2413">
                  <c:v>0.15192968718120298</c:v>
                </c:pt>
                <c:pt idx="2414">
                  <c:v>3.7328139414242656E-3</c:v>
                </c:pt>
                <c:pt idx="2415">
                  <c:v>1.9269112566987216E-3</c:v>
                </c:pt>
                <c:pt idx="2416">
                  <c:v>3.0821713854153909E-3</c:v>
                </c:pt>
                <c:pt idx="2419">
                  <c:v>2.7051622550268141E-2</c:v>
                </c:pt>
                <c:pt idx="2420">
                  <c:v>1.8065221447204714E-2</c:v>
                </c:pt>
                <c:pt idx="2423">
                  <c:v>4.2307772814757366E-3</c:v>
                </c:pt>
                <c:pt idx="2424">
                  <c:v>4.0703629899222271E-2</c:v>
                </c:pt>
                <c:pt idx="2426">
                  <c:v>2.0894462593900164E-3</c:v>
                </c:pt>
                <c:pt idx="2427">
                  <c:v>1.0321563873924206E-2</c:v>
                </c:pt>
                <c:pt idx="2430">
                  <c:v>4.8168322858216947E-4</c:v>
                </c:pt>
                <c:pt idx="2431">
                  <c:v>1.156018981071729E-3</c:v>
                </c:pt>
                <c:pt idx="2437">
                  <c:v>3.3777488739301972E-3</c:v>
                </c:pt>
                <c:pt idx="2438">
                  <c:v>2.9346531031309572E-4</c:v>
                </c:pt>
                <c:pt idx="2439">
                  <c:v>7.267383264816451E-4</c:v>
                </c:pt>
                <c:pt idx="2443">
                  <c:v>1.033709105703231E-3</c:v>
                </c:pt>
                <c:pt idx="2445">
                  <c:v>2.3184866500476107E-2</c:v>
                </c:pt>
                <c:pt idx="2446">
                  <c:v>1.375309393350738E-2</c:v>
                </c:pt>
                <c:pt idx="2449">
                  <c:v>1.6630374075403326E-2</c:v>
                </c:pt>
                <c:pt idx="2450">
                  <c:v>2.5258912537856563E-2</c:v>
                </c:pt>
                <c:pt idx="2451">
                  <c:v>2.55976778104305E-2</c:v>
                </c:pt>
                <c:pt idx="2452">
                  <c:v>1.346045508963786E-3</c:v>
                </c:pt>
                <c:pt idx="2453">
                  <c:v>5.50866687146112E-3</c:v>
                </c:pt>
                <c:pt idx="2454">
                  <c:v>6.4724008764488845E-3</c:v>
                </c:pt>
                <c:pt idx="2455">
                  <c:v>3.0482980546923093E-2</c:v>
                </c:pt>
                <c:pt idx="2456">
                  <c:v>1.4179445423590464E-2</c:v>
                </c:pt>
                <c:pt idx="2457">
                  <c:v>6.6571267019277156E-4</c:v>
                </c:pt>
                <c:pt idx="2459">
                  <c:v>3.9298415872331814E-2</c:v>
                </c:pt>
                <c:pt idx="2460">
                  <c:v>8.8712331111185727E-4</c:v>
                </c:pt>
                <c:pt idx="2461">
                  <c:v>4.5530525939528011E-3</c:v>
                </c:pt>
                <c:pt idx="2462">
                  <c:v>4.421454781395235E-3</c:v>
                </c:pt>
                <c:pt idx="2464">
                  <c:v>6.8527381690975933E-3</c:v>
                </c:pt>
                <c:pt idx="2465">
                  <c:v>1.4207380672600896E-3</c:v>
                </c:pt>
                <c:pt idx="2466">
                  <c:v>3.0075262647496223E-3</c:v>
                </c:pt>
                <c:pt idx="2467">
                  <c:v>3.8038427147112888E-3</c:v>
                </c:pt>
                <c:pt idx="2469">
                  <c:v>6.5353297642853662E-3</c:v>
                </c:pt>
                <c:pt idx="2472">
                  <c:v>1.4252116285792525E-3</c:v>
                </c:pt>
                <c:pt idx="2474">
                  <c:v>1.7217445130749107E-2</c:v>
                </c:pt>
                <c:pt idx="2476">
                  <c:v>8.5566067649932461E-4</c:v>
                </c:pt>
                <c:pt idx="2477">
                  <c:v>5.5821874113993651E-4</c:v>
                </c:pt>
                <c:pt idx="2479">
                  <c:v>5.5125127439466619E-3</c:v>
                </c:pt>
                <c:pt idx="2480">
                  <c:v>1.8089692940687702E-2</c:v>
                </c:pt>
                <c:pt idx="2481">
                  <c:v>4.7184330366128934E-3</c:v>
                </c:pt>
                <c:pt idx="2482">
                  <c:v>6.2659106913312253E-4</c:v>
                </c:pt>
                <c:pt idx="2484">
                  <c:v>2.6288562559218104E-3</c:v>
                </c:pt>
                <c:pt idx="2485">
                  <c:v>9.3897553622028919E-4</c:v>
                </c:pt>
                <c:pt idx="2490">
                  <c:v>4.8985474879672359E-4</c:v>
                </c:pt>
                <c:pt idx="2507">
                  <c:v>4.2874365028335434E-3</c:v>
                </c:pt>
                <c:pt idx="2514">
                  <c:v>1.488885839758419E-3</c:v>
                </c:pt>
                <c:pt idx="2516">
                  <c:v>7.3252341932552138E-3</c:v>
                </c:pt>
                <c:pt idx="2517">
                  <c:v>2.361227007540771E-3</c:v>
                </c:pt>
                <c:pt idx="2518">
                  <c:v>3.3162334357470795E-3</c:v>
                </c:pt>
                <c:pt idx="2519">
                  <c:v>2.2528677633308729E-3</c:v>
                </c:pt>
                <c:pt idx="2522">
                  <c:v>1.0290846043876541E-3</c:v>
                </c:pt>
                <c:pt idx="2523">
                  <c:v>3.027469376766219E-3</c:v>
                </c:pt>
                <c:pt idx="2525">
                  <c:v>2.3156158547219135E-3</c:v>
                </c:pt>
                <c:pt idx="2526">
                  <c:v>4.2800873584628784E-3</c:v>
                </c:pt>
                <c:pt idx="2528">
                  <c:v>1.038720162497986E-2</c:v>
                </c:pt>
                <c:pt idx="2529">
                  <c:v>1.0098765004045629E-3</c:v>
                </c:pt>
                <c:pt idx="2533">
                  <c:v>3.4442108483752382E-3</c:v>
                </c:pt>
                <c:pt idx="2534">
                  <c:v>1.1143740684993552E-2</c:v>
                </c:pt>
                <c:pt idx="2535">
                  <c:v>1.4843785258671898E-2</c:v>
                </c:pt>
                <c:pt idx="2536">
                  <c:v>2.1742280988692694E-3</c:v>
                </c:pt>
                <c:pt idx="2537">
                  <c:v>1.2781621092590749E-2</c:v>
                </c:pt>
                <c:pt idx="2539">
                  <c:v>1.1878898848609928E-2</c:v>
                </c:pt>
                <c:pt idx="2540">
                  <c:v>1.6471226627176256E-3</c:v>
                </c:pt>
                <c:pt idx="2541">
                  <c:v>7.8165779893949274E-4</c:v>
                </c:pt>
                <c:pt idx="2542">
                  <c:v>2.7265476564356232E-2</c:v>
                </c:pt>
                <c:pt idx="2543">
                  <c:v>4.2896687432247204E-3</c:v>
                </c:pt>
                <c:pt idx="2544">
                  <c:v>1.0523905957809671E-3</c:v>
                </c:pt>
                <c:pt idx="2546">
                  <c:v>3.7610782430502528E-3</c:v>
                </c:pt>
                <c:pt idx="2547">
                  <c:v>1.563242447085043E-2</c:v>
                </c:pt>
                <c:pt idx="2549">
                  <c:v>9.9074724029643742E-3</c:v>
                </c:pt>
                <c:pt idx="2550">
                  <c:v>3.4065448735673973E-3</c:v>
                </c:pt>
                <c:pt idx="2552">
                  <c:v>6.9765365664411867E-3</c:v>
                </c:pt>
                <c:pt idx="2553">
                  <c:v>5.3421568529683711E-3</c:v>
                </c:pt>
                <c:pt idx="2554">
                  <c:v>4.7603254901758745E-4</c:v>
                </c:pt>
                <c:pt idx="2561">
                  <c:v>1.7724619180365811E-3</c:v>
                </c:pt>
                <c:pt idx="2564">
                  <c:v>1.4589568617276248E-3</c:v>
                </c:pt>
                <c:pt idx="2568">
                  <c:v>1.0169525592231372E-3</c:v>
                </c:pt>
                <c:pt idx="2571">
                  <c:v>3.835161458871778E-4</c:v>
                </c:pt>
                <c:pt idx="2581">
                  <c:v>5.9750339260753599E-4</c:v>
                </c:pt>
                <c:pt idx="2600">
                  <c:v>7.6297398429871861E-4</c:v>
                </c:pt>
                <c:pt idx="2601">
                  <c:v>1.7404475184195055E-3</c:v>
                </c:pt>
                <c:pt idx="2605">
                  <c:v>8.7183775316872682E-3</c:v>
                </c:pt>
                <c:pt idx="2610">
                  <c:v>2.6943088996850165E-3</c:v>
                </c:pt>
                <c:pt idx="2612">
                  <c:v>4.7926065935489188E-3</c:v>
                </c:pt>
                <c:pt idx="2613">
                  <c:v>3.4776642184481997E-3</c:v>
                </c:pt>
                <c:pt idx="2616">
                  <c:v>3.0560777754604263E-3</c:v>
                </c:pt>
                <c:pt idx="2617">
                  <c:v>1.9689996160894133E-3</c:v>
                </c:pt>
                <c:pt idx="2618">
                  <c:v>4.1870021162008367E-3</c:v>
                </c:pt>
                <c:pt idx="2619">
                  <c:v>4.7112078165638081E-3</c:v>
                </c:pt>
                <c:pt idx="2620">
                  <c:v>1.095349429006507E-3</c:v>
                </c:pt>
                <c:pt idx="2623">
                  <c:v>1.3479019913184827E-3</c:v>
                </c:pt>
                <c:pt idx="2624">
                  <c:v>1.2688182198342169E-3</c:v>
                </c:pt>
                <c:pt idx="2625">
                  <c:v>1.7149837198579909E-3</c:v>
                </c:pt>
                <c:pt idx="2641">
                  <c:v>3.416116311301325E-4</c:v>
                </c:pt>
                <c:pt idx="2648">
                  <c:v>1.1371309587707725E-3</c:v>
                </c:pt>
                <c:pt idx="2649">
                  <c:v>2.3240410558673617E-3</c:v>
                </c:pt>
                <c:pt idx="2654">
                  <c:v>8.299918646406839E-4</c:v>
                </c:pt>
                <c:pt idx="2662">
                  <c:v>1.868007058550232E-3</c:v>
                </c:pt>
                <c:pt idx="2671">
                  <c:v>1.9428083867305287E-4</c:v>
                </c:pt>
                <c:pt idx="2674">
                  <c:v>4.846118616861528E-4</c:v>
                </c:pt>
                <c:pt idx="2678">
                  <c:v>2.9928582563727095E-4</c:v>
                </c:pt>
                <c:pt idx="2679">
                  <c:v>8.1424853671052449E-4</c:v>
                </c:pt>
                <c:pt idx="2694">
                  <c:v>1.0241688876625218E-3</c:v>
                </c:pt>
                <c:pt idx="2701">
                  <c:v>4.3469055354277758E-3</c:v>
                </c:pt>
                <c:pt idx="2713">
                  <c:v>5.3624169841194665E-3</c:v>
                </c:pt>
                <c:pt idx="2735">
                  <c:v>9.4314052927722423E-4</c:v>
                </c:pt>
                <c:pt idx="2736">
                  <c:v>9.2086808959692659E-4</c:v>
                </c:pt>
                <c:pt idx="2746">
                  <c:v>4.3162052436567449E-4</c:v>
                </c:pt>
                <c:pt idx="2750">
                  <c:v>1.2068503399669758E-3</c:v>
                </c:pt>
                <c:pt idx="2753">
                  <c:v>3.1336789267826466E-2</c:v>
                </c:pt>
                <c:pt idx="2754">
                  <c:v>3.8775233498240524E-2</c:v>
                </c:pt>
                <c:pt idx="2755">
                  <c:v>1.7067647585270983E-2</c:v>
                </c:pt>
                <c:pt idx="2759">
                  <c:v>2.7851483238463034E-3</c:v>
                </c:pt>
                <c:pt idx="2760">
                  <c:v>4.3832177932158545E-2</c:v>
                </c:pt>
                <c:pt idx="2762">
                  <c:v>8.0261643549544959E-2</c:v>
                </c:pt>
                <c:pt idx="2763">
                  <c:v>1.7730701894850678E-2</c:v>
                </c:pt>
                <c:pt idx="2766">
                  <c:v>1.6438095790745063E-2</c:v>
                </c:pt>
                <c:pt idx="2767">
                  <c:v>6.6607245115925858E-4</c:v>
                </c:pt>
                <c:pt idx="2768">
                  <c:v>3.7163874859131083E-4</c:v>
                </c:pt>
                <c:pt idx="2769">
                  <c:v>1.4728792933213559E-2</c:v>
                </c:pt>
                <c:pt idx="2776">
                  <c:v>3.7137594055950797E-3</c:v>
                </c:pt>
                <c:pt idx="2779">
                  <c:v>4.0493196244482677E-4</c:v>
                </c:pt>
                <c:pt idx="2780">
                  <c:v>2.7437330068598659E-3</c:v>
                </c:pt>
                <c:pt idx="2781">
                  <c:v>3.304850566657829E-4</c:v>
                </c:pt>
                <c:pt idx="2784">
                  <c:v>3.9217049525637109E-3</c:v>
                </c:pt>
                <c:pt idx="2786">
                  <c:v>4.4857569586074838E-3</c:v>
                </c:pt>
                <c:pt idx="2787">
                  <c:v>1.8492152679563496E-3</c:v>
                </c:pt>
                <c:pt idx="2792">
                  <c:v>2.0101820639210686E-3</c:v>
                </c:pt>
                <c:pt idx="2796">
                  <c:v>2.2015835644333603E-3</c:v>
                </c:pt>
                <c:pt idx="2802">
                  <c:v>1.7572380651198318E-3</c:v>
                </c:pt>
                <c:pt idx="2803">
                  <c:v>6.6869796061878308E-4</c:v>
                </c:pt>
                <c:pt idx="2804">
                  <c:v>5.4392837838839294E-4</c:v>
                </c:pt>
                <c:pt idx="2805">
                  <c:v>5.2869496633914485E-3</c:v>
                </c:pt>
                <c:pt idx="2806">
                  <c:v>2.541798952463085E-3</c:v>
                </c:pt>
                <c:pt idx="2808">
                  <c:v>2.3170462168720517E-3</c:v>
                </c:pt>
                <c:pt idx="2809">
                  <c:v>1.468383695564278E-3</c:v>
                </c:pt>
                <c:pt idx="2813">
                  <c:v>1.8475752064265499E-3</c:v>
                </c:pt>
                <c:pt idx="2814">
                  <c:v>4.5615977136934007E-4</c:v>
                </c:pt>
                <c:pt idx="2816">
                  <c:v>2.382394900449775E-3</c:v>
                </c:pt>
                <c:pt idx="2819">
                  <c:v>6.4064435170520665E-3</c:v>
                </c:pt>
                <c:pt idx="2820">
                  <c:v>3.3204428963214175E-3</c:v>
                </c:pt>
                <c:pt idx="2822">
                  <c:v>1.2189338642656815E-3</c:v>
                </c:pt>
                <c:pt idx="2823">
                  <c:v>2.4140965056054257E-3</c:v>
                </c:pt>
                <c:pt idx="2826">
                  <c:v>3.786903043233984E-3</c:v>
                </c:pt>
                <c:pt idx="2828">
                  <c:v>2.3092747586387348E-3</c:v>
                </c:pt>
                <c:pt idx="2832">
                  <c:v>6.3490777995259141E-3</c:v>
                </c:pt>
                <c:pt idx="2837">
                  <c:v>8.4299431402802246E-4</c:v>
                </c:pt>
                <c:pt idx="2838">
                  <c:v>3.3771582049595718E-2</c:v>
                </c:pt>
                <c:pt idx="2839">
                  <c:v>1.3460975033205761E-2</c:v>
                </c:pt>
                <c:pt idx="2844">
                  <c:v>4.9908441863852279E-3</c:v>
                </c:pt>
                <c:pt idx="2845">
                  <c:v>3.5181539709472306E-3</c:v>
                </c:pt>
                <c:pt idx="2847">
                  <c:v>1.840517529934768E-3</c:v>
                </c:pt>
                <c:pt idx="2851">
                  <c:v>1.3661757210948478E-3</c:v>
                </c:pt>
                <c:pt idx="2854">
                  <c:v>2.138418864313596E-3</c:v>
                </c:pt>
                <c:pt idx="2855">
                  <c:v>7.9964184784047428E-3</c:v>
                </c:pt>
                <c:pt idx="2857">
                  <c:v>4.905541464460172E-3</c:v>
                </c:pt>
                <c:pt idx="2858">
                  <c:v>8.6038142986450392E-4</c:v>
                </c:pt>
                <c:pt idx="2860">
                  <c:v>5.178445319103487E-3</c:v>
                </c:pt>
                <c:pt idx="2862">
                  <c:v>1.9645526613400258E-3</c:v>
                </c:pt>
                <c:pt idx="2863">
                  <c:v>2.898749281161852E-3</c:v>
                </c:pt>
                <c:pt idx="2864">
                  <c:v>3.0595156800224772E-3</c:v>
                </c:pt>
                <c:pt idx="2866">
                  <c:v>7.5784133641657557E-3</c:v>
                </c:pt>
                <c:pt idx="2867">
                  <c:v>1.4654381897120924E-2</c:v>
                </c:pt>
                <c:pt idx="2868">
                  <c:v>2.0676563161695104E-2</c:v>
                </c:pt>
                <c:pt idx="2874">
                  <c:v>1.1786788243741467E-2</c:v>
                </c:pt>
                <c:pt idx="2875">
                  <c:v>3.3200410143342671E-2</c:v>
                </c:pt>
                <c:pt idx="2876">
                  <c:v>1.6686322579474892E-2</c:v>
                </c:pt>
                <c:pt idx="2877">
                  <c:v>5.0264989663869209E-3</c:v>
                </c:pt>
                <c:pt idx="2878">
                  <c:v>7.0065299272721974E-3</c:v>
                </c:pt>
                <c:pt idx="2879">
                  <c:v>4.1707156623718225E-2</c:v>
                </c:pt>
                <c:pt idx="2882">
                  <c:v>1.068040702906293E-2</c:v>
                </c:pt>
                <c:pt idx="2883">
                  <c:v>2.7114553331017605E-2</c:v>
                </c:pt>
                <c:pt idx="2885">
                  <c:v>4.7528137469216043E-3</c:v>
                </c:pt>
                <c:pt idx="2893">
                  <c:v>2.0207938643169022E-3</c:v>
                </c:pt>
                <c:pt idx="2897">
                  <c:v>1.6889335736822949E-3</c:v>
                </c:pt>
                <c:pt idx="2900">
                  <c:v>1.6201097597742943E-3</c:v>
                </c:pt>
                <c:pt idx="2904">
                  <c:v>1.859582157079875E-3</c:v>
                </c:pt>
                <c:pt idx="2905">
                  <c:v>4.0577508194423973E-3</c:v>
                </c:pt>
                <c:pt idx="2908">
                  <c:v>7.5483268813810699E-3</c:v>
                </c:pt>
                <c:pt idx="2917">
                  <c:v>4.9569072579482365E-3</c:v>
                </c:pt>
                <c:pt idx="2918">
                  <c:v>4.2796779591052415E-2</c:v>
                </c:pt>
                <c:pt idx="2919">
                  <c:v>6.9423284814717689E-3</c:v>
                </c:pt>
                <c:pt idx="2921">
                  <c:v>1.8928181638254971E-3</c:v>
                </c:pt>
                <c:pt idx="2925">
                  <c:v>3.9454790258021131E-3</c:v>
                </c:pt>
                <c:pt idx="2926">
                  <c:v>7.3846058874602938E-2</c:v>
                </c:pt>
                <c:pt idx="2931">
                  <c:v>1.2555238997408523E-3</c:v>
                </c:pt>
                <c:pt idx="2934">
                  <c:v>6.0863025987942308E-4</c:v>
                </c:pt>
                <c:pt idx="2938">
                  <c:v>3.0022146330054418E-4</c:v>
                </c:pt>
                <c:pt idx="2940">
                  <c:v>1.4110743829428534E-3</c:v>
                </c:pt>
                <c:pt idx="2944">
                  <c:v>8.932870333408973E-3</c:v>
                </c:pt>
                <c:pt idx="2945">
                  <c:v>5.8937005349695946E-3</c:v>
                </c:pt>
                <c:pt idx="2946">
                  <c:v>6.4819995459428103E-4</c:v>
                </c:pt>
                <c:pt idx="2948">
                  <c:v>1.729370914048323E-2</c:v>
                </c:pt>
                <c:pt idx="2951">
                  <c:v>1.0119297322209123E-2</c:v>
                </c:pt>
                <c:pt idx="2952">
                  <c:v>3.6035624006595444E-3</c:v>
                </c:pt>
                <c:pt idx="2954">
                  <c:v>1.0093830646246461E-2</c:v>
                </c:pt>
                <c:pt idx="2956">
                  <c:v>5.7851857910194652E-3</c:v>
                </c:pt>
                <c:pt idx="2958">
                  <c:v>8.0666564153679485E-3</c:v>
                </c:pt>
                <c:pt idx="2961">
                  <c:v>4.1590689423710451E-3</c:v>
                </c:pt>
                <c:pt idx="2963">
                  <c:v>3.928740013852715E-3</c:v>
                </c:pt>
                <c:pt idx="2965">
                  <c:v>5.2864200370924142E-3</c:v>
                </c:pt>
                <c:pt idx="2966">
                  <c:v>6.572044320276001E-4</c:v>
                </c:pt>
                <c:pt idx="2968">
                  <c:v>5.4063999171877026E-3</c:v>
                </c:pt>
                <c:pt idx="2971">
                  <c:v>1.4764854686383925E-2</c:v>
                </c:pt>
                <c:pt idx="2972">
                  <c:v>1.7872491997533709E-2</c:v>
                </c:pt>
                <c:pt idx="2974">
                  <c:v>0.15933075487803122</c:v>
                </c:pt>
                <c:pt idx="2975">
                  <c:v>1.9933890468262321E-2</c:v>
                </c:pt>
                <c:pt idx="2976">
                  <c:v>7.7538341656685442E-3</c:v>
                </c:pt>
                <c:pt idx="2977">
                  <c:v>1.816442302964736E-2</c:v>
                </c:pt>
                <c:pt idx="2978">
                  <c:v>8.3612806540646119E-3</c:v>
                </c:pt>
                <c:pt idx="2979">
                  <c:v>1.0641227221423463E-2</c:v>
                </c:pt>
                <c:pt idx="2981">
                  <c:v>1.5988980823573671E-2</c:v>
                </c:pt>
                <c:pt idx="2982">
                  <c:v>1.9286303828190484E-3</c:v>
                </c:pt>
                <c:pt idx="2983">
                  <c:v>9.1529289236093291E-3</c:v>
                </c:pt>
                <c:pt idx="2987">
                  <c:v>7.2568211256819545E-2</c:v>
                </c:pt>
                <c:pt idx="2988">
                  <c:v>2.03967324983604E-3</c:v>
                </c:pt>
                <c:pt idx="2989">
                  <c:v>6.7238436168061523E-3</c:v>
                </c:pt>
                <c:pt idx="2990">
                  <c:v>2.3814793082927107E-2</c:v>
                </c:pt>
                <c:pt idx="2992">
                  <c:v>2.1943049326752914E-3</c:v>
                </c:pt>
                <c:pt idx="2997">
                  <c:v>6.9614676453387484E-3</c:v>
                </c:pt>
                <c:pt idx="2998">
                  <c:v>3.6625802066758435E-3</c:v>
                </c:pt>
                <c:pt idx="2999">
                  <c:v>5.5298921600062552E-4</c:v>
                </c:pt>
                <c:pt idx="3003">
                  <c:v>4.1155532227144555E-3</c:v>
                </c:pt>
                <c:pt idx="3005">
                  <c:v>6.9844309880240808E-4</c:v>
                </c:pt>
                <c:pt idx="3006">
                  <c:v>6.7226934403920161E-4</c:v>
                </c:pt>
                <c:pt idx="3008">
                  <c:v>7.8961484606116504E-4</c:v>
                </c:pt>
                <c:pt idx="3009">
                  <c:v>1.0543990955229965E-3</c:v>
                </c:pt>
                <c:pt idx="3010">
                  <c:v>5.5703798584822621E-3</c:v>
                </c:pt>
                <c:pt idx="3011">
                  <c:v>1.0870209850053975E-3</c:v>
                </c:pt>
                <c:pt idx="3012">
                  <c:v>4.8033548101046025E-3</c:v>
                </c:pt>
                <c:pt idx="3013">
                  <c:v>1.5018380026768556E-3</c:v>
                </c:pt>
                <c:pt idx="3016">
                  <c:v>6.4161191485897148E-3</c:v>
                </c:pt>
                <c:pt idx="3017">
                  <c:v>4.3829536181765804E-3</c:v>
                </c:pt>
                <c:pt idx="3019">
                  <c:v>6.980961684865557E-4</c:v>
                </c:pt>
                <c:pt idx="3026">
                  <c:v>1.0664525338125363E-3</c:v>
                </c:pt>
                <c:pt idx="3037">
                  <c:v>7.1817380381939471E-3</c:v>
                </c:pt>
                <c:pt idx="3039">
                  <c:v>7.6690412911396236E-4</c:v>
                </c:pt>
                <c:pt idx="3040">
                  <c:v>7.2080263379339466E-3</c:v>
                </c:pt>
                <c:pt idx="3042">
                  <c:v>5.7818758681855015E-3</c:v>
                </c:pt>
                <c:pt idx="3043">
                  <c:v>1.4905678473726973E-3</c:v>
                </c:pt>
                <c:pt idx="3044">
                  <c:v>3.5939897142794014E-3</c:v>
                </c:pt>
                <c:pt idx="3045">
                  <c:v>3.9604873417794046E-3</c:v>
                </c:pt>
                <c:pt idx="3046">
                  <c:v>7.9629559746581362E-3</c:v>
                </c:pt>
                <c:pt idx="3047">
                  <c:v>2.207761331608455E-3</c:v>
                </c:pt>
                <c:pt idx="3048">
                  <c:v>6.4339615940555922E-3</c:v>
                </c:pt>
                <c:pt idx="3050">
                  <c:v>4.4659311797946794E-3</c:v>
                </c:pt>
                <c:pt idx="3051">
                  <c:v>2.5016617410023065E-3</c:v>
                </c:pt>
                <c:pt idx="3052">
                  <c:v>2.5945786182365741E-3</c:v>
                </c:pt>
                <c:pt idx="3053">
                  <c:v>3.2752447965377625E-3</c:v>
                </c:pt>
                <c:pt idx="3054">
                  <c:v>1.1961201553887667E-3</c:v>
                </c:pt>
                <c:pt idx="3057">
                  <c:v>2.3831085273071518E-4</c:v>
                </c:pt>
                <c:pt idx="3060">
                  <c:v>2.6772809033100051E-3</c:v>
                </c:pt>
                <c:pt idx="3064">
                  <c:v>1.9906297955469155E-3</c:v>
                </c:pt>
                <c:pt idx="3065">
                  <c:v>1.1333281455378117E-3</c:v>
                </c:pt>
                <c:pt idx="3066">
                  <c:v>4.1672328736607478E-3</c:v>
                </c:pt>
                <c:pt idx="3071">
                  <c:v>3.0212675216621612E-3</c:v>
                </c:pt>
                <c:pt idx="3073">
                  <c:v>8.9326152833721882E-3</c:v>
                </c:pt>
                <c:pt idx="3077">
                  <c:v>3.7542683383405195E-3</c:v>
                </c:pt>
                <c:pt idx="3078">
                  <c:v>2.2314542397038912E-3</c:v>
                </c:pt>
                <c:pt idx="3079">
                  <c:v>1.9621429844369504E-3</c:v>
                </c:pt>
                <c:pt idx="3082">
                  <c:v>1.6827088525363085E-3</c:v>
                </c:pt>
                <c:pt idx="3083">
                  <c:v>1.5073456992950587E-3</c:v>
                </c:pt>
                <c:pt idx="3086">
                  <c:v>2.9923879392081034E-4</c:v>
                </c:pt>
                <c:pt idx="3091">
                  <c:v>3.5808599032902434E-3</c:v>
                </c:pt>
                <c:pt idx="3093">
                  <c:v>6.4971280971858085E-3</c:v>
                </c:pt>
                <c:pt idx="3094">
                  <c:v>8.61095871255429E-3</c:v>
                </c:pt>
                <c:pt idx="3095">
                  <c:v>5.1882095264820472E-3</c:v>
                </c:pt>
                <c:pt idx="3096">
                  <c:v>1.2022573630836632E-3</c:v>
                </c:pt>
                <c:pt idx="3100">
                  <c:v>1.569760376323864E-2</c:v>
                </c:pt>
                <c:pt idx="3101">
                  <c:v>8.3326513773119889E-3</c:v>
                </c:pt>
                <c:pt idx="3104">
                  <c:v>3.7458732715372504E-3</c:v>
                </c:pt>
                <c:pt idx="3105">
                  <c:v>2.4163317795132134E-3</c:v>
                </c:pt>
                <c:pt idx="3106">
                  <c:v>1.4125379517985544E-2</c:v>
                </c:pt>
                <c:pt idx="3111">
                  <c:v>1.4304146055576833E-3</c:v>
                </c:pt>
                <c:pt idx="3112">
                  <c:v>1.8220165306269433E-3</c:v>
                </c:pt>
                <c:pt idx="3113">
                  <c:v>4.043400591353905E-3</c:v>
                </c:pt>
                <c:pt idx="3114">
                  <c:v>2.9325889072816928E-3</c:v>
                </c:pt>
                <c:pt idx="3115">
                  <c:v>2.3015393620364989E-3</c:v>
                </c:pt>
                <c:pt idx="3126">
                  <c:v>1.0772599584663589E-3</c:v>
                </c:pt>
                <c:pt idx="3131">
                  <c:v>1.2957800371924105E-3</c:v>
                </c:pt>
                <c:pt idx="3132">
                  <c:v>1.2465883776501916E-3</c:v>
                </c:pt>
                <c:pt idx="3137">
                  <c:v>3.054860439742475E-3</c:v>
                </c:pt>
                <c:pt idx="3143">
                  <c:v>6.5825391917172531E-4</c:v>
                </c:pt>
                <c:pt idx="3145">
                  <c:v>1.8564364291248304E-3</c:v>
                </c:pt>
                <c:pt idx="3146">
                  <c:v>4.0702908457452419E-3</c:v>
                </c:pt>
                <c:pt idx="3147">
                  <c:v>6.7060858739499945E-3</c:v>
                </c:pt>
                <c:pt idx="3150">
                  <c:v>1.9302044588071592E-3</c:v>
                </c:pt>
                <c:pt idx="3151">
                  <c:v>1.6471658291803567E-3</c:v>
                </c:pt>
                <c:pt idx="3152">
                  <c:v>2.9605546903745182E-3</c:v>
                </c:pt>
                <c:pt idx="3157">
                  <c:v>3.9925808053626836E-3</c:v>
                </c:pt>
                <c:pt idx="3161">
                  <c:v>1.748923422578765E-3</c:v>
                </c:pt>
                <c:pt idx="3163">
                  <c:v>2.9835398531524678E-3</c:v>
                </c:pt>
                <c:pt idx="3169">
                  <c:v>3.3864159770412045E-4</c:v>
                </c:pt>
                <c:pt idx="3172">
                  <c:v>1.1867009054650378E-3</c:v>
                </c:pt>
                <c:pt idx="3173">
                  <c:v>2.3832329469424063E-3</c:v>
                </c:pt>
                <c:pt idx="3174">
                  <c:v>9.4745552886347367E-4</c:v>
                </c:pt>
                <c:pt idx="3176">
                  <c:v>1.3618849793228154E-3</c:v>
                </c:pt>
                <c:pt idx="3177">
                  <c:v>3.8841104788800555E-3</c:v>
                </c:pt>
                <c:pt idx="3178">
                  <c:v>3.1288307264394628E-3</c:v>
                </c:pt>
                <c:pt idx="3183">
                  <c:v>1.1747764714581256E-3</c:v>
                </c:pt>
                <c:pt idx="3184">
                  <c:v>1.0536663067153467E-3</c:v>
                </c:pt>
                <c:pt idx="3186">
                  <c:v>1.9825888433536083E-3</c:v>
                </c:pt>
                <c:pt idx="3187">
                  <c:v>8.0853508811690492E-4</c:v>
                </c:pt>
                <c:pt idx="3188">
                  <c:v>1.0760768455918552E-3</c:v>
                </c:pt>
                <c:pt idx="3196">
                  <c:v>3.0869213584026863E-3</c:v>
                </c:pt>
                <c:pt idx="3198">
                  <c:v>2.4780224194089818E-3</c:v>
                </c:pt>
                <c:pt idx="3199">
                  <c:v>3.3668686863951892E-3</c:v>
                </c:pt>
                <c:pt idx="3200">
                  <c:v>6.8061871257611367E-3</c:v>
                </c:pt>
                <c:pt idx="3201">
                  <c:v>3.2433160064984593E-3</c:v>
                </c:pt>
                <c:pt idx="3202">
                  <c:v>1.7119170478223189E-3</c:v>
                </c:pt>
                <c:pt idx="3206">
                  <c:v>1.4862348370012744E-3</c:v>
                </c:pt>
                <c:pt idx="3207">
                  <c:v>6.262496365025031E-4</c:v>
                </c:pt>
                <c:pt idx="3210">
                  <c:v>1.3820253281199354E-3</c:v>
                </c:pt>
                <c:pt idx="3214">
                  <c:v>1.7352988982711889E-3</c:v>
                </c:pt>
                <c:pt idx="3216">
                  <c:v>2.4223376387829784E-3</c:v>
                </c:pt>
                <c:pt idx="3217">
                  <c:v>1.4636933388263535E-3</c:v>
                </c:pt>
                <c:pt idx="3218">
                  <c:v>1.4592982075773324E-3</c:v>
                </c:pt>
                <c:pt idx="3221">
                  <c:v>9.4235590496833028E-4</c:v>
                </c:pt>
                <c:pt idx="3225">
                  <c:v>4.3538720531498954E-4</c:v>
                </c:pt>
                <c:pt idx="3229">
                  <c:v>1.0483405165717288E-2</c:v>
                </c:pt>
                <c:pt idx="3230">
                  <c:v>5.4935947309325238E-3</c:v>
                </c:pt>
                <c:pt idx="3231">
                  <c:v>1.0640521810710211E-2</c:v>
                </c:pt>
                <c:pt idx="3232">
                  <c:v>2.0400044011137212E-2</c:v>
                </c:pt>
                <c:pt idx="3234">
                  <c:v>2.1494007751364185E-2</c:v>
                </c:pt>
                <c:pt idx="3235">
                  <c:v>3.5304093409444059E-3</c:v>
                </c:pt>
                <c:pt idx="3239">
                  <c:v>7.0704613382407177E-3</c:v>
                </c:pt>
                <c:pt idx="3240">
                  <c:v>1.1651939998538068E-2</c:v>
                </c:pt>
                <c:pt idx="3241">
                  <c:v>1.6822735885128563E-2</c:v>
                </c:pt>
                <c:pt idx="3242">
                  <c:v>6.1400719868215492E-2</c:v>
                </c:pt>
                <c:pt idx="3243">
                  <c:v>3.7923293126669394E-2</c:v>
                </c:pt>
                <c:pt idx="3246">
                  <c:v>2.4670912475679183E-2</c:v>
                </c:pt>
                <c:pt idx="3247">
                  <c:v>6.3687191829480362E-3</c:v>
                </c:pt>
                <c:pt idx="3248">
                  <c:v>9.2337703044035723E-4</c:v>
                </c:pt>
                <c:pt idx="3252">
                  <c:v>2.806310119494441E-3</c:v>
                </c:pt>
                <c:pt idx="3253">
                  <c:v>1.7771029437800929E-3</c:v>
                </c:pt>
                <c:pt idx="3254">
                  <c:v>7.0145270640535888E-4</c:v>
                </c:pt>
                <c:pt idx="3256">
                  <c:v>1.7565646619955601E-2</c:v>
                </c:pt>
                <c:pt idx="3257">
                  <c:v>1.8594810990777009E-2</c:v>
                </c:pt>
                <c:pt idx="3258">
                  <c:v>5.4847596781420311E-4</c:v>
                </c:pt>
                <c:pt idx="3259">
                  <c:v>1.0136691791739384E-2</c:v>
                </c:pt>
                <c:pt idx="3261">
                  <c:v>1.1079396794673398E-2</c:v>
                </c:pt>
                <c:pt idx="3262">
                  <c:v>1.4949824672837427E-3</c:v>
                </c:pt>
                <c:pt idx="3265">
                  <c:v>1.5844230962158117E-3</c:v>
                </c:pt>
                <c:pt idx="3266">
                  <c:v>7.0783158208338715E-4</c:v>
                </c:pt>
                <c:pt idx="3267">
                  <c:v>3.0747093185102656E-3</c:v>
                </c:pt>
                <c:pt idx="3268">
                  <c:v>9.5328704410179972E-4</c:v>
                </c:pt>
                <c:pt idx="3279">
                  <c:v>1.2978596733845599E-3</c:v>
                </c:pt>
                <c:pt idx="3285">
                  <c:v>6.5325222774385567E-4</c:v>
                </c:pt>
                <c:pt idx="3292">
                  <c:v>4.486646432259362E-4</c:v>
                </c:pt>
                <c:pt idx="3293">
                  <c:v>1.7292422617625324E-2</c:v>
                </c:pt>
                <c:pt idx="3294">
                  <c:v>1.4183788692735139E-3</c:v>
                </c:pt>
                <c:pt idx="3295">
                  <c:v>1.8398599714546204E-3</c:v>
                </c:pt>
                <c:pt idx="3296">
                  <c:v>5.9434634782499435E-3</c:v>
                </c:pt>
                <c:pt idx="3321">
                  <c:v>5.9256315278289283E-4</c:v>
                </c:pt>
                <c:pt idx="3323">
                  <c:v>1.1330249760056045E-2</c:v>
                </c:pt>
                <c:pt idx="3324">
                  <c:v>6.0585725850798161E-3</c:v>
                </c:pt>
                <c:pt idx="3325">
                  <c:v>1.0669008420267866E-2</c:v>
                </c:pt>
                <c:pt idx="3326">
                  <c:v>1.6780326886916733E-2</c:v>
                </c:pt>
                <c:pt idx="3327">
                  <c:v>9.293795420896183E-3</c:v>
                </c:pt>
                <c:pt idx="3328">
                  <c:v>3.5562605021308229E-3</c:v>
                </c:pt>
                <c:pt idx="3329">
                  <c:v>2.0401898725773055E-3</c:v>
                </c:pt>
                <c:pt idx="3331">
                  <c:v>6.6656095173437784E-3</c:v>
                </c:pt>
                <c:pt idx="3338">
                  <c:v>8.3849153511579393E-4</c:v>
                </c:pt>
                <c:pt idx="3341">
                  <c:v>6.4699660967969773E-4</c:v>
                </c:pt>
                <c:pt idx="3342">
                  <c:v>1.6469710388099313E-3</c:v>
                </c:pt>
                <c:pt idx="3343">
                  <c:v>2.288047002768679E-3</c:v>
                </c:pt>
                <c:pt idx="3346">
                  <c:v>8.173845092875066E-3</c:v>
                </c:pt>
                <c:pt idx="3347">
                  <c:v>2.7485022896406142E-2</c:v>
                </c:pt>
                <c:pt idx="3348">
                  <c:v>4.5579358333898683E-3</c:v>
                </c:pt>
                <c:pt idx="3349">
                  <c:v>1.198374454346644E-2</c:v>
                </c:pt>
                <c:pt idx="3350">
                  <c:v>3.6334135006258783E-3</c:v>
                </c:pt>
                <c:pt idx="3351">
                  <c:v>1.1838082271288298E-3</c:v>
                </c:pt>
                <c:pt idx="3353">
                  <c:v>4.7767009442120905E-3</c:v>
                </c:pt>
                <c:pt idx="3354">
                  <c:v>1.9503916577987963E-2</c:v>
                </c:pt>
                <c:pt idx="3355">
                  <c:v>8.6095169886947591E-3</c:v>
                </c:pt>
                <c:pt idx="3356">
                  <c:v>2.3268889276787195E-3</c:v>
                </c:pt>
                <c:pt idx="3370">
                  <c:v>2.9883037490653348E-3</c:v>
                </c:pt>
                <c:pt idx="3371">
                  <c:v>3.3355687681777442E-3</c:v>
                </c:pt>
                <c:pt idx="3373">
                  <c:v>2.7407570037603509E-3</c:v>
                </c:pt>
                <c:pt idx="3376">
                  <c:v>2.3937623743034838E-3</c:v>
                </c:pt>
                <c:pt idx="3377">
                  <c:v>9.0586486918875948E-3</c:v>
                </c:pt>
                <c:pt idx="3378">
                  <c:v>1.0705448077429311E-2</c:v>
                </c:pt>
                <c:pt idx="3379">
                  <c:v>1.0149926353220368E-2</c:v>
                </c:pt>
                <c:pt idx="3383">
                  <c:v>1.3859144273847563E-3</c:v>
                </c:pt>
                <c:pt idx="3384">
                  <c:v>4.5698409440763262E-3</c:v>
                </c:pt>
                <c:pt idx="3390">
                  <c:v>8.8651504855997484E-3</c:v>
                </c:pt>
                <c:pt idx="3392">
                  <c:v>1.7597247324039628E-2</c:v>
                </c:pt>
                <c:pt idx="3394">
                  <c:v>9.6654634660574314E-3</c:v>
                </c:pt>
                <c:pt idx="3395">
                  <c:v>1.317310813849693E-2</c:v>
                </c:pt>
                <c:pt idx="3396">
                  <c:v>3.3323146286134586E-2</c:v>
                </c:pt>
                <c:pt idx="3397">
                  <c:v>7.0468573557632141E-2</c:v>
                </c:pt>
                <c:pt idx="3399">
                  <c:v>2.3300319423081955E-2</c:v>
                </c:pt>
                <c:pt idx="3400">
                  <c:v>3.543791200016739E-3</c:v>
                </c:pt>
                <c:pt idx="3401">
                  <c:v>2.579069674728064E-3</c:v>
                </c:pt>
                <c:pt idx="3402">
                  <c:v>1.4045848702211817E-3</c:v>
                </c:pt>
                <c:pt idx="3404">
                  <c:v>2.9273077050457848E-2</c:v>
                </c:pt>
                <c:pt idx="3405">
                  <c:v>3.8181508856204728E-2</c:v>
                </c:pt>
                <c:pt idx="3408">
                  <c:v>8.0266018915140618E-3</c:v>
                </c:pt>
                <c:pt idx="3410">
                  <c:v>8.7583028934955492E-3</c:v>
                </c:pt>
                <c:pt idx="3412">
                  <c:v>1.369153605904209E-2</c:v>
                </c:pt>
                <c:pt idx="3413">
                  <c:v>7.5605865383969167E-3</c:v>
                </c:pt>
                <c:pt idx="3415">
                  <c:v>1.4617412392025743E-3</c:v>
                </c:pt>
                <c:pt idx="3420">
                  <c:v>1.4372027829561511E-3</c:v>
                </c:pt>
                <c:pt idx="3422">
                  <c:v>1.7253471887661086E-2</c:v>
                </c:pt>
                <c:pt idx="3424">
                  <c:v>1.512363456325406E-2</c:v>
                </c:pt>
                <c:pt idx="3425">
                  <c:v>3.8424924507012392E-3</c:v>
                </c:pt>
                <c:pt idx="3427">
                  <c:v>5.8109685659337362E-3</c:v>
                </c:pt>
                <c:pt idx="3429">
                  <c:v>2.8609475804180416E-4</c:v>
                </c:pt>
                <c:pt idx="3430">
                  <c:v>8.4688901997448558E-3</c:v>
                </c:pt>
                <c:pt idx="3432">
                  <c:v>1.1353050031626712E-3</c:v>
                </c:pt>
                <c:pt idx="3433">
                  <c:v>3.3386018203620367E-2</c:v>
                </c:pt>
                <c:pt idx="3435">
                  <c:v>4.4392085852928509E-4</c:v>
                </c:pt>
                <c:pt idx="3436">
                  <c:v>9.4233893711490792E-3</c:v>
                </c:pt>
                <c:pt idx="3442">
                  <c:v>2.4935511893383164E-3</c:v>
                </c:pt>
                <c:pt idx="3443">
                  <c:v>9.347047503640997E-4</c:v>
                </c:pt>
                <c:pt idx="3446">
                  <c:v>6.2270725476340862E-2</c:v>
                </c:pt>
                <c:pt idx="3447">
                  <c:v>1.4403564677878079E-3</c:v>
                </c:pt>
                <c:pt idx="3448">
                  <c:v>2.0812929583805002E-3</c:v>
                </c:pt>
                <c:pt idx="3451">
                  <c:v>8.2713355820506515E-4</c:v>
                </c:pt>
                <c:pt idx="3458">
                  <c:v>1.3242427839242685E-2</c:v>
                </c:pt>
                <c:pt idx="3459">
                  <c:v>3.9548035921319669E-2</c:v>
                </c:pt>
                <c:pt idx="3460">
                  <c:v>4.8017200836932344E-3</c:v>
                </c:pt>
                <c:pt idx="3461">
                  <c:v>1.1483368305941143E-3</c:v>
                </c:pt>
                <c:pt idx="3462">
                  <c:v>1.5748202060722272E-3</c:v>
                </c:pt>
                <c:pt idx="3463">
                  <c:v>2.1351648335722964E-2</c:v>
                </c:pt>
                <c:pt idx="3464">
                  <c:v>7.5548411035453577E-3</c:v>
                </c:pt>
                <c:pt idx="3465">
                  <c:v>2.3956350384020989E-3</c:v>
                </c:pt>
                <c:pt idx="3466">
                  <c:v>3.6562908089856176E-2</c:v>
                </c:pt>
                <c:pt idx="3468">
                  <c:v>2.7227670995930769E-3</c:v>
                </c:pt>
                <c:pt idx="3469">
                  <c:v>1.7454503250445265E-2</c:v>
                </c:pt>
                <c:pt idx="3470">
                  <c:v>4.5358303439518135E-3</c:v>
                </c:pt>
                <c:pt idx="3471">
                  <c:v>3.0109412658450425E-2</c:v>
                </c:pt>
                <c:pt idx="3472">
                  <c:v>3.449741199927448E-3</c:v>
                </c:pt>
                <c:pt idx="3474">
                  <c:v>1.4132679123531571E-2</c:v>
                </c:pt>
                <c:pt idx="3475">
                  <c:v>1.6526653450327444E-2</c:v>
                </c:pt>
                <c:pt idx="3476">
                  <c:v>1.2709208466901245E-3</c:v>
                </c:pt>
                <c:pt idx="3477">
                  <c:v>5.8644734542737638E-3</c:v>
                </c:pt>
                <c:pt idx="3478">
                  <c:v>2.2010515840893634E-2</c:v>
                </c:pt>
                <c:pt idx="3479">
                  <c:v>4.8775805125876627E-2</c:v>
                </c:pt>
                <c:pt idx="3480">
                  <c:v>4.5147449152287385E-3</c:v>
                </c:pt>
                <c:pt idx="3481">
                  <c:v>9.2702097584865825E-4</c:v>
                </c:pt>
                <c:pt idx="3483">
                  <c:v>6.2288912913738094E-2</c:v>
                </c:pt>
                <c:pt idx="3484">
                  <c:v>2.1580003727911315E-3</c:v>
                </c:pt>
                <c:pt idx="3486">
                  <c:v>3.324682765593257E-3</c:v>
                </c:pt>
                <c:pt idx="3488">
                  <c:v>6.1482252366365699E-3</c:v>
                </c:pt>
                <c:pt idx="3489">
                  <c:v>1.3971923551474171E-3</c:v>
                </c:pt>
                <c:pt idx="3490">
                  <c:v>6.6478745685242841E-4</c:v>
                </c:pt>
                <c:pt idx="3491">
                  <c:v>1.2171292953138789E-2</c:v>
                </c:pt>
                <c:pt idx="3492">
                  <c:v>6.7086541852155707E-2</c:v>
                </c:pt>
                <c:pt idx="3493">
                  <c:v>1.4136630193940495E-2</c:v>
                </c:pt>
                <c:pt idx="3494">
                  <c:v>1.8589462860583682E-2</c:v>
                </c:pt>
                <c:pt idx="3496">
                  <c:v>5.5375113258552518E-3</c:v>
                </c:pt>
                <c:pt idx="3497">
                  <c:v>7.9965848537494576E-3</c:v>
                </c:pt>
                <c:pt idx="3498">
                  <c:v>5.4008776570363903E-2</c:v>
                </c:pt>
                <c:pt idx="3499">
                  <c:v>5.0297074237091437E-3</c:v>
                </c:pt>
                <c:pt idx="3500">
                  <c:v>1.5995742334918243E-3</c:v>
                </c:pt>
                <c:pt idx="3503">
                  <c:v>4.7851641813757631E-3</c:v>
                </c:pt>
                <c:pt idx="3504">
                  <c:v>1.1990360965242388E-3</c:v>
                </c:pt>
                <c:pt idx="3507">
                  <c:v>1.8873556382848127E-3</c:v>
                </c:pt>
                <c:pt idx="3508">
                  <c:v>2.1252273490611189E-2</c:v>
                </c:pt>
                <c:pt idx="3509">
                  <c:v>2.3482396951793414E-2</c:v>
                </c:pt>
                <c:pt idx="3510">
                  <c:v>2.7975427955291778E-3</c:v>
                </c:pt>
                <c:pt idx="3511">
                  <c:v>8.6672788257057751E-3</c:v>
                </c:pt>
                <c:pt idx="3512">
                  <c:v>4.317974276189282E-3</c:v>
                </c:pt>
                <c:pt idx="3513">
                  <c:v>5.3737916388508507E-2</c:v>
                </c:pt>
                <c:pt idx="3514">
                  <c:v>3.2490980589408277E-3</c:v>
                </c:pt>
                <c:pt idx="3515">
                  <c:v>4.063491436427219E-2</c:v>
                </c:pt>
                <c:pt idx="3517">
                  <c:v>0.11103509791942802</c:v>
                </c:pt>
                <c:pt idx="3518">
                  <c:v>2.4225918449430296E-3</c:v>
                </c:pt>
                <c:pt idx="3519">
                  <c:v>1.8850873850811543E-2</c:v>
                </c:pt>
                <c:pt idx="3520">
                  <c:v>2.3090799258143383E-3</c:v>
                </c:pt>
                <c:pt idx="3521">
                  <c:v>1.5421982889288444E-3</c:v>
                </c:pt>
                <c:pt idx="3522">
                  <c:v>4.0045254065667842E-2</c:v>
                </c:pt>
                <c:pt idx="3523">
                  <c:v>1.4362781442011752E-2</c:v>
                </c:pt>
                <c:pt idx="3524">
                  <c:v>5.4324926950587021E-2</c:v>
                </c:pt>
                <c:pt idx="3525">
                  <c:v>0.1190883187953823</c:v>
                </c:pt>
                <c:pt idx="3526">
                  <c:v>2.8310849689741394E-3</c:v>
                </c:pt>
                <c:pt idx="3527">
                  <c:v>7.2584127162224231E-3</c:v>
                </c:pt>
                <c:pt idx="3528">
                  <c:v>1.3859543231921491E-2</c:v>
                </c:pt>
                <c:pt idx="3530">
                  <c:v>1.7550493825726061E-2</c:v>
                </c:pt>
                <c:pt idx="3531">
                  <c:v>2.0278627023531505E-3</c:v>
                </c:pt>
                <c:pt idx="3532">
                  <c:v>3.4001413636603455E-3</c:v>
                </c:pt>
                <c:pt idx="3534">
                  <c:v>4.3984575322421879E-2</c:v>
                </c:pt>
                <c:pt idx="3537">
                  <c:v>1.0191196159983144E-2</c:v>
                </c:pt>
                <c:pt idx="3538">
                  <c:v>4.5705432493023867E-3</c:v>
                </c:pt>
                <c:pt idx="3539">
                  <c:v>2.0472166433063387E-2</c:v>
                </c:pt>
                <c:pt idx="3540">
                  <c:v>2.3243192563252519E-3</c:v>
                </c:pt>
                <c:pt idx="3541">
                  <c:v>4.0168570964219967E-3</c:v>
                </c:pt>
                <c:pt idx="3542">
                  <c:v>4.7384185334050068E-2</c:v>
                </c:pt>
                <c:pt idx="3543">
                  <c:v>1.6198511136884353E-2</c:v>
                </c:pt>
                <c:pt idx="3544">
                  <c:v>4.9935841121069319E-3</c:v>
                </c:pt>
                <c:pt idx="3545">
                  <c:v>1.974163741978461E-3</c:v>
                </c:pt>
                <c:pt idx="3546">
                  <c:v>1.3830866143464741E-2</c:v>
                </c:pt>
                <c:pt idx="3547">
                  <c:v>2.2657140646184328E-3</c:v>
                </c:pt>
                <c:pt idx="3548">
                  <c:v>2.0760401722108406E-3</c:v>
                </c:pt>
                <c:pt idx="3550">
                  <c:v>2.5035855886701024E-2</c:v>
                </c:pt>
                <c:pt idx="3551">
                  <c:v>1.8913731653912671E-3</c:v>
                </c:pt>
                <c:pt idx="3552">
                  <c:v>1.0378975377226005E-3</c:v>
                </c:pt>
                <c:pt idx="3557">
                  <c:v>1.6907833256084406E-3</c:v>
                </c:pt>
                <c:pt idx="3558">
                  <c:v>3.1042559548266433E-3</c:v>
                </c:pt>
                <c:pt idx="3559">
                  <c:v>3.7524551708466884E-3</c:v>
                </c:pt>
                <c:pt idx="3567">
                  <c:v>4.2141935797845075E-3</c:v>
                </c:pt>
                <c:pt idx="3568">
                  <c:v>5.7842107772977866E-3</c:v>
                </c:pt>
                <c:pt idx="3569">
                  <c:v>2.3410564036296338E-3</c:v>
                </c:pt>
                <c:pt idx="3571">
                  <c:v>1.5697935203369811E-3</c:v>
                </c:pt>
                <c:pt idx="3572">
                  <c:v>5.8770775763616187E-3</c:v>
                </c:pt>
                <c:pt idx="3574">
                  <c:v>1.1782723480973005E-3</c:v>
                </c:pt>
                <c:pt idx="3588">
                  <c:v>6.5360946958826344E-4</c:v>
                </c:pt>
                <c:pt idx="3589">
                  <c:v>1.7156839507358409E-3</c:v>
                </c:pt>
                <c:pt idx="3598">
                  <c:v>1.7663614332349901E-3</c:v>
                </c:pt>
                <c:pt idx="3599">
                  <c:v>1.6348501895970208E-3</c:v>
                </c:pt>
                <c:pt idx="3600">
                  <c:v>4.3959550896658242E-3</c:v>
                </c:pt>
                <c:pt idx="3606">
                  <c:v>2.2898862300813239E-3</c:v>
                </c:pt>
                <c:pt idx="3607">
                  <c:v>2.5306795367996504E-3</c:v>
                </c:pt>
                <c:pt idx="3608">
                  <c:v>2.1327457384429788E-3</c:v>
                </c:pt>
                <c:pt idx="3609">
                  <c:v>7.5550260103607173E-4</c:v>
                </c:pt>
                <c:pt idx="3610">
                  <c:v>7.016450788764416E-4</c:v>
                </c:pt>
                <c:pt idx="3612">
                  <c:v>2.0285112459371259E-3</c:v>
                </c:pt>
                <c:pt idx="3615">
                  <c:v>4.5411225649703048E-3</c:v>
                </c:pt>
                <c:pt idx="3617">
                  <c:v>4.9721606592452441E-3</c:v>
                </c:pt>
                <c:pt idx="3619">
                  <c:v>1.0138246512358456E-2</c:v>
                </c:pt>
                <c:pt idx="3620">
                  <c:v>1.952267471225959E-3</c:v>
                </c:pt>
                <c:pt idx="3622">
                  <c:v>2.1311033942838435E-3</c:v>
                </c:pt>
                <c:pt idx="3623">
                  <c:v>4.5944328935926097E-4</c:v>
                </c:pt>
                <c:pt idx="3624">
                  <c:v>1.2385583329018459E-3</c:v>
                </c:pt>
                <c:pt idx="3625">
                  <c:v>8.6857529756861895E-3</c:v>
                </c:pt>
                <c:pt idx="3626">
                  <c:v>1.7088680494893695E-3</c:v>
                </c:pt>
                <c:pt idx="3629">
                  <c:v>1.270654196417836E-3</c:v>
                </c:pt>
                <c:pt idx="3630">
                  <c:v>9.3729788402274888E-3</c:v>
                </c:pt>
                <c:pt idx="3634">
                  <c:v>8.3372274301832354E-3</c:v>
                </c:pt>
                <c:pt idx="3636">
                  <c:v>2.1879330316748884E-3</c:v>
                </c:pt>
                <c:pt idx="3637">
                  <c:v>1.9075316015936144E-3</c:v>
                </c:pt>
                <c:pt idx="3644">
                  <c:v>5.8059941493094757E-4</c:v>
                </c:pt>
                <c:pt idx="3645">
                  <c:v>1.4024435952329274E-3</c:v>
                </c:pt>
                <c:pt idx="3647">
                  <c:v>6.9659888163935157E-4</c:v>
                </c:pt>
                <c:pt idx="3650">
                  <c:v>5.3749996045194929E-4</c:v>
                </c:pt>
                <c:pt idx="3656">
                  <c:v>4.5340401676766942E-3</c:v>
                </c:pt>
                <c:pt idx="3657">
                  <c:v>5.7035225564888749E-3</c:v>
                </c:pt>
                <c:pt idx="3659">
                  <c:v>1.2333353500964079E-2</c:v>
                </c:pt>
                <c:pt idx="3660">
                  <c:v>2.1172596381018932E-3</c:v>
                </c:pt>
                <c:pt idx="3661">
                  <c:v>4.1579355664917396E-3</c:v>
                </c:pt>
                <c:pt idx="3663">
                  <c:v>3.5206771004697695E-3</c:v>
                </c:pt>
                <c:pt idx="3667">
                  <c:v>2.1132542294017797E-2</c:v>
                </c:pt>
                <c:pt idx="3668">
                  <c:v>3.5719972616616198E-3</c:v>
                </c:pt>
                <c:pt idx="3669">
                  <c:v>3.913549639707665E-3</c:v>
                </c:pt>
                <c:pt idx="3672">
                  <c:v>5.8063506658985395E-3</c:v>
                </c:pt>
                <c:pt idx="3673">
                  <c:v>3.7190969809125798E-3</c:v>
                </c:pt>
                <c:pt idx="3674">
                  <c:v>1.3265744751191743E-3</c:v>
                </c:pt>
                <c:pt idx="3675">
                  <c:v>9.532488441987598E-4</c:v>
                </c:pt>
                <c:pt idx="3679">
                  <c:v>7.0126743456908813E-3</c:v>
                </c:pt>
                <c:pt idx="3680">
                  <c:v>1.1563538642407867E-3</c:v>
                </c:pt>
                <c:pt idx="3681">
                  <c:v>1.8603973137369305E-3</c:v>
                </c:pt>
                <c:pt idx="3683">
                  <c:v>1.3015052318009791E-2</c:v>
                </c:pt>
                <c:pt idx="3684">
                  <c:v>7.1558918263289664E-4</c:v>
                </c:pt>
                <c:pt idx="3686">
                  <c:v>2.219494222401453E-3</c:v>
                </c:pt>
                <c:pt idx="3688">
                  <c:v>1.9390545574723868E-3</c:v>
                </c:pt>
                <c:pt idx="3689">
                  <c:v>3.360620221929254E-3</c:v>
                </c:pt>
                <c:pt idx="3690">
                  <c:v>4.6440735448094583E-3</c:v>
                </c:pt>
                <c:pt idx="3694">
                  <c:v>1.5238938389524317E-3</c:v>
                </c:pt>
                <c:pt idx="3696">
                  <c:v>1.5768702437821884E-3</c:v>
                </c:pt>
                <c:pt idx="3698">
                  <c:v>6.6219673347984846E-4</c:v>
                </c:pt>
                <c:pt idx="3699">
                  <c:v>7.2637698748215815E-4</c:v>
                </c:pt>
                <c:pt idx="3700">
                  <c:v>1.0545672302449136E-3</c:v>
                </c:pt>
                <c:pt idx="3705">
                  <c:v>5.0707877749424509E-4</c:v>
                </c:pt>
                <c:pt idx="3706">
                  <c:v>5.3878816051919926E-3</c:v>
                </c:pt>
                <c:pt idx="3708">
                  <c:v>5.3631829699556715E-3</c:v>
                </c:pt>
                <c:pt idx="3709">
                  <c:v>4.7224079285902661E-4</c:v>
                </c:pt>
                <c:pt idx="3712">
                  <c:v>8.5786319163603738E-4</c:v>
                </c:pt>
                <c:pt idx="3715">
                  <c:v>1.1306478197810499E-2</c:v>
                </c:pt>
                <c:pt idx="3720">
                  <c:v>1.3069787296121744E-3</c:v>
                </c:pt>
                <c:pt idx="3724">
                  <c:v>1.9839232719282986E-2</c:v>
                </c:pt>
                <c:pt idx="3726">
                  <c:v>1.7183050943732423E-3</c:v>
                </c:pt>
                <c:pt idx="3727">
                  <c:v>9.9001461138487241E-3</c:v>
                </c:pt>
                <c:pt idx="3730">
                  <c:v>7.2366418415985437E-3</c:v>
                </c:pt>
                <c:pt idx="3732">
                  <c:v>7.665145845838519E-3</c:v>
                </c:pt>
                <c:pt idx="3733">
                  <c:v>2.1586884481327585E-3</c:v>
                </c:pt>
                <c:pt idx="3734">
                  <c:v>7.7922760865206577E-3</c:v>
                </c:pt>
                <c:pt idx="3735">
                  <c:v>1.6592187680287524E-3</c:v>
                </c:pt>
                <c:pt idx="3745">
                  <c:v>1.610400067561125E-3</c:v>
                </c:pt>
                <c:pt idx="3751">
                  <c:v>7.4136991934032888E-4</c:v>
                </c:pt>
                <c:pt idx="3752">
                  <c:v>5.8164279333359796E-3</c:v>
                </c:pt>
                <c:pt idx="3759">
                  <c:v>3.7600291070878758E-4</c:v>
                </c:pt>
                <c:pt idx="3764">
                  <c:v>4.0705343047032626E-4</c:v>
                </c:pt>
                <c:pt idx="3766">
                  <c:v>9.8140047513529147E-4</c:v>
                </c:pt>
                <c:pt idx="3767">
                  <c:v>1.3082337801341107E-3</c:v>
                </c:pt>
                <c:pt idx="3769">
                  <c:v>5.1213122051173192E-3</c:v>
                </c:pt>
                <c:pt idx="3770">
                  <c:v>8.7893414216750493E-4</c:v>
                </c:pt>
                <c:pt idx="3772">
                  <c:v>1.0787081571288124E-3</c:v>
                </c:pt>
                <c:pt idx="3775">
                  <c:v>7.2553526924127604E-3</c:v>
                </c:pt>
                <c:pt idx="3777">
                  <c:v>1.0695265808730261E-2</c:v>
                </c:pt>
                <c:pt idx="3781">
                  <c:v>1.8097256101112049E-3</c:v>
                </c:pt>
                <c:pt idx="3782">
                  <c:v>1.4968014468094914E-3</c:v>
                </c:pt>
                <c:pt idx="3790">
                  <c:v>4.3842233101506166E-3</c:v>
                </c:pt>
                <c:pt idx="3791">
                  <c:v>2.0488931282104327E-3</c:v>
                </c:pt>
                <c:pt idx="3794">
                  <c:v>1.5416415063435381E-3</c:v>
                </c:pt>
                <c:pt idx="3795">
                  <c:v>1.0412526168757776E-3</c:v>
                </c:pt>
                <c:pt idx="3798">
                  <c:v>3.1205281385370687E-4</c:v>
                </c:pt>
                <c:pt idx="3801">
                  <c:v>2.1897957938355915E-3</c:v>
                </c:pt>
                <c:pt idx="3802">
                  <c:v>8.4182026616896248E-4</c:v>
                </c:pt>
                <c:pt idx="3804">
                  <c:v>2.0112197632205968E-3</c:v>
                </c:pt>
                <c:pt idx="3805">
                  <c:v>3.5980633273481858E-3</c:v>
                </c:pt>
                <c:pt idx="3807">
                  <c:v>2.2592734534782719E-3</c:v>
                </c:pt>
                <c:pt idx="3808">
                  <c:v>6.6744749443205771E-3</c:v>
                </c:pt>
                <c:pt idx="3809">
                  <c:v>1.5577721376919587E-2</c:v>
                </c:pt>
                <c:pt idx="3810">
                  <c:v>2.3485571993782099E-3</c:v>
                </c:pt>
                <c:pt idx="3811">
                  <c:v>7.4369434606763396E-3</c:v>
                </c:pt>
                <c:pt idx="3812">
                  <c:v>7.9856116946185884E-3</c:v>
                </c:pt>
                <c:pt idx="3814">
                  <c:v>3.2464045901421097E-3</c:v>
                </c:pt>
                <c:pt idx="3817">
                  <c:v>4.3952691085813777E-3</c:v>
                </c:pt>
                <c:pt idx="3818">
                  <c:v>1.0216546882496084E-3</c:v>
                </c:pt>
                <c:pt idx="3819">
                  <c:v>5.3185665129913112E-3</c:v>
                </c:pt>
                <c:pt idx="3824">
                  <c:v>5.6737379734672485E-3</c:v>
                </c:pt>
                <c:pt idx="3826">
                  <c:v>3.0086207895222016E-3</c:v>
                </c:pt>
                <c:pt idx="3827">
                  <c:v>4.1472752306972406E-3</c:v>
                </c:pt>
                <c:pt idx="3828">
                  <c:v>1.0094035066800823E-2</c:v>
                </c:pt>
                <c:pt idx="3829">
                  <c:v>1.4947724941557407E-2</c:v>
                </c:pt>
                <c:pt idx="3830">
                  <c:v>9.2967494618695756E-3</c:v>
                </c:pt>
                <c:pt idx="3833">
                  <c:v>8.0052031727730951E-3</c:v>
                </c:pt>
                <c:pt idx="3846">
                  <c:v>2.9969272354032272E-3</c:v>
                </c:pt>
                <c:pt idx="3847">
                  <c:v>3.558000156272409E-3</c:v>
                </c:pt>
                <c:pt idx="3850">
                  <c:v>1.1919474319631114E-3</c:v>
                </c:pt>
                <c:pt idx="3857">
                  <c:v>2.3531071824588155E-3</c:v>
                </c:pt>
                <c:pt idx="3858">
                  <c:v>8.2910225499042175E-4</c:v>
                </c:pt>
                <c:pt idx="3860">
                  <c:v>2.4351049890027629E-3</c:v>
                </c:pt>
                <c:pt idx="3861">
                  <c:v>2.9101033699963736E-3</c:v>
                </c:pt>
                <c:pt idx="3862">
                  <c:v>1.7780928834024164E-2</c:v>
                </c:pt>
                <c:pt idx="3864">
                  <c:v>7.4385758720629394E-3</c:v>
                </c:pt>
                <c:pt idx="3865">
                  <c:v>6.8734593817668778E-3</c:v>
                </c:pt>
                <c:pt idx="3868">
                  <c:v>4.0359961895323576E-4</c:v>
                </c:pt>
                <c:pt idx="3870">
                  <c:v>3.4996159572218935E-3</c:v>
                </c:pt>
                <c:pt idx="3871">
                  <c:v>5.5370832793537729E-4</c:v>
                </c:pt>
                <c:pt idx="3874">
                  <c:v>2.9352361543191299E-3</c:v>
                </c:pt>
                <c:pt idx="3877">
                  <c:v>4.513294842088181E-4</c:v>
                </c:pt>
                <c:pt idx="3879">
                  <c:v>3.4107705431304209E-3</c:v>
                </c:pt>
                <c:pt idx="3880">
                  <c:v>1.1797879510236783E-3</c:v>
                </c:pt>
                <c:pt idx="3882">
                  <c:v>1.0244042893146215E-3</c:v>
                </c:pt>
                <c:pt idx="3885">
                  <c:v>3.0578037444394906E-4</c:v>
                </c:pt>
                <c:pt idx="3889">
                  <c:v>3.4956906345916229E-2</c:v>
                </c:pt>
                <c:pt idx="3894">
                  <c:v>1.7161572788893995E-2</c:v>
                </c:pt>
                <c:pt idx="3895">
                  <c:v>1.8366504550202729E-2</c:v>
                </c:pt>
                <c:pt idx="3896">
                  <c:v>2.2842152856129876E-2</c:v>
                </c:pt>
                <c:pt idx="3898">
                  <c:v>1.4158715955288618E-2</c:v>
                </c:pt>
                <c:pt idx="3899">
                  <c:v>1.1109025393167899E-2</c:v>
                </c:pt>
                <c:pt idx="3903">
                  <c:v>1.7014530059243698E-3</c:v>
                </c:pt>
                <c:pt idx="3904">
                  <c:v>1.34791329161876E-4</c:v>
                </c:pt>
                <c:pt idx="3905">
                  <c:v>7.0903461577290133E-2</c:v>
                </c:pt>
                <c:pt idx="3906">
                  <c:v>7.6133991829980346E-2</c:v>
                </c:pt>
                <c:pt idx="3907">
                  <c:v>5.4430761074828254E-3</c:v>
                </c:pt>
                <c:pt idx="3908">
                  <c:v>1.9027584245454542E-2</c:v>
                </c:pt>
                <c:pt idx="3909">
                  <c:v>2.8686856678528726E-3</c:v>
                </c:pt>
                <c:pt idx="3911">
                  <c:v>5.7438777631960328E-2</c:v>
                </c:pt>
                <c:pt idx="3913">
                  <c:v>3.3846935119021594E-3</c:v>
                </c:pt>
                <c:pt idx="3914">
                  <c:v>1.3425101174583676E-3</c:v>
                </c:pt>
                <c:pt idx="3916">
                  <c:v>3.563136911819071E-2</c:v>
                </c:pt>
                <c:pt idx="3917">
                  <c:v>2.7794516738451749E-2</c:v>
                </c:pt>
                <c:pt idx="3918">
                  <c:v>3.8574563642988384E-2</c:v>
                </c:pt>
                <c:pt idx="3920">
                  <c:v>6.2219120728386011E-3</c:v>
                </c:pt>
                <c:pt idx="3921">
                  <c:v>9.9702538367818852E-4</c:v>
                </c:pt>
                <c:pt idx="3922">
                  <c:v>6.204745414648204E-3</c:v>
                </c:pt>
                <c:pt idx="3923">
                  <c:v>4.1030303106688018E-4</c:v>
                </c:pt>
                <c:pt idx="3924">
                  <c:v>7.6925495414725931E-2</c:v>
                </c:pt>
                <c:pt idx="3925">
                  <c:v>3.341265733184566E-3</c:v>
                </c:pt>
                <c:pt idx="3926">
                  <c:v>1.1081038305049024E-2</c:v>
                </c:pt>
                <c:pt idx="3930">
                  <c:v>7.9135027091662325E-4</c:v>
                </c:pt>
                <c:pt idx="3932">
                  <c:v>4.6245786213451828E-4</c:v>
                </c:pt>
                <c:pt idx="3936">
                  <c:v>1.3749460212257084E-3</c:v>
                </c:pt>
                <c:pt idx="3940">
                  <c:v>4.921576405389653E-4</c:v>
                </c:pt>
                <c:pt idx="3946">
                  <c:v>6.912354680510299E-4</c:v>
                </c:pt>
                <c:pt idx="3949">
                  <c:v>4.3407496554773734E-3</c:v>
                </c:pt>
                <c:pt idx="3953">
                  <c:v>2.0599745337823946E-3</c:v>
                </c:pt>
                <c:pt idx="3956">
                  <c:v>1.508661082789293E-2</c:v>
                </c:pt>
                <c:pt idx="3960">
                  <c:v>1.3164076687530585E-3</c:v>
                </c:pt>
                <c:pt idx="3965">
                  <c:v>1.1639731402828127E-3</c:v>
                </c:pt>
                <c:pt idx="3966">
                  <c:v>2.8483117926621608E-3</c:v>
                </c:pt>
                <c:pt idx="3967">
                  <c:v>7.1238882694353578E-4</c:v>
                </c:pt>
                <c:pt idx="3969">
                  <c:v>8.6928033155490262E-4</c:v>
                </c:pt>
                <c:pt idx="3971">
                  <c:v>3.842775001477229E-3</c:v>
                </c:pt>
                <c:pt idx="3975">
                  <c:v>4.6545218786859894E-3</c:v>
                </c:pt>
                <c:pt idx="3979">
                  <c:v>1.1609944136257676E-3</c:v>
                </c:pt>
                <c:pt idx="3982">
                  <c:v>4.5399247899890116E-3</c:v>
                </c:pt>
                <c:pt idx="3984">
                  <c:v>2.6277275843171214E-3</c:v>
                </c:pt>
                <c:pt idx="3985">
                  <c:v>9.7251341272677739E-4</c:v>
                </c:pt>
                <c:pt idx="3988">
                  <c:v>1.1963102469994293E-3</c:v>
                </c:pt>
                <c:pt idx="3990">
                  <c:v>1.4392554524481464E-3</c:v>
                </c:pt>
                <c:pt idx="3991">
                  <c:v>1.3678667506809602E-3</c:v>
                </c:pt>
                <c:pt idx="3992">
                  <c:v>7.0797788866585713E-3</c:v>
                </c:pt>
                <c:pt idx="3993">
                  <c:v>1.8793680214423042E-2</c:v>
                </c:pt>
                <c:pt idx="3995">
                  <c:v>1.2185450316720218E-2</c:v>
                </c:pt>
                <c:pt idx="3996">
                  <c:v>9.3177443731068729E-3</c:v>
                </c:pt>
                <c:pt idx="3997">
                  <c:v>9.9322603517834132E-3</c:v>
                </c:pt>
                <c:pt idx="3998">
                  <c:v>1.498703711089841E-2</c:v>
                </c:pt>
                <c:pt idx="3999">
                  <c:v>3.2555892383797476E-2</c:v>
                </c:pt>
                <c:pt idx="4000">
                  <c:v>2.8384633162315934E-2</c:v>
                </c:pt>
                <c:pt idx="4002">
                  <c:v>1.0350044681439116E-3</c:v>
                </c:pt>
                <c:pt idx="4003">
                  <c:v>3.0547041300470652E-2</c:v>
                </c:pt>
                <c:pt idx="4005">
                  <c:v>1.8472917932348992E-3</c:v>
                </c:pt>
                <c:pt idx="4006">
                  <c:v>6.2415782892326034E-3</c:v>
                </c:pt>
                <c:pt idx="4007">
                  <c:v>1.7291216683434705E-3</c:v>
                </c:pt>
                <c:pt idx="4008">
                  <c:v>3.4815222792816112E-3</c:v>
                </c:pt>
                <c:pt idx="4010">
                  <c:v>1.5611979686081681E-3</c:v>
                </c:pt>
                <c:pt idx="4013">
                  <c:v>3.5331778502590609E-2</c:v>
                </c:pt>
                <c:pt idx="4016">
                  <c:v>3.9589454062570419E-4</c:v>
                </c:pt>
                <c:pt idx="4017">
                  <c:v>2.859787024111971E-3</c:v>
                </c:pt>
                <c:pt idx="4020">
                  <c:v>2.387573106073548E-2</c:v>
                </c:pt>
                <c:pt idx="4027">
                  <c:v>6.7911606456232954E-3</c:v>
                </c:pt>
                <c:pt idx="4028">
                  <c:v>1.1466296524572622E-3</c:v>
                </c:pt>
                <c:pt idx="4031">
                  <c:v>1.0211181029330535E-3</c:v>
                </c:pt>
                <c:pt idx="4043">
                  <c:v>3.2268639428142303E-3</c:v>
                </c:pt>
                <c:pt idx="4044">
                  <c:v>1.8007913216309787E-3</c:v>
                </c:pt>
                <c:pt idx="4045">
                  <c:v>1.1413279199282514E-2</c:v>
                </c:pt>
                <c:pt idx="4049">
                  <c:v>2.2635388066828854E-2</c:v>
                </c:pt>
                <c:pt idx="4052">
                  <c:v>3.1455205776265488E-3</c:v>
                </c:pt>
                <c:pt idx="4054">
                  <c:v>1.2475533729630143E-2</c:v>
                </c:pt>
                <c:pt idx="4058">
                  <c:v>2.9347953338200185E-3</c:v>
                </c:pt>
                <c:pt idx="4060">
                  <c:v>1.3393845505786761E-3</c:v>
                </c:pt>
                <c:pt idx="4061">
                  <c:v>6.171536578062701E-3</c:v>
                </c:pt>
                <c:pt idx="4062">
                  <c:v>1.871228197227473E-3</c:v>
                </c:pt>
                <c:pt idx="4064">
                  <c:v>1.525874387176631E-3</c:v>
                </c:pt>
                <c:pt idx="4065">
                  <c:v>1.9488804907921532E-2</c:v>
                </c:pt>
                <c:pt idx="4066">
                  <c:v>2.4418595886743196E-3</c:v>
                </c:pt>
                <c:pt idx="4068">
                  <c:v>1.570701285875513E-3</c:v>
                </c:pt>
                <c:pt idx="4071">
                  <c:v>2.2937742612853883E-2</c:v>
                </c:pt>
                <c:pt idx="4074">
                  <c:v>3.8666098728606696E-3</c:v>
                </c:pt>
                <c:pt idx="4077">
                  <c:v>1.5896071269822877E-2</c:v>
                </c:pt>
                <c:pt idx="4079">
                  <c:v>5.2281732826006469E-3</c:v>
                </c:pt>
                <c:pt idx="4080">
                  <c:v>8.8099660062961396E-4</c:v>
                </c:pt>
                <c:pt idx="4081">
                  <c:v>4.1475896523007648E-3</c:v>
                </c:pt>
                <c:pt idx="4082">
                  <c:v>3.6051097880834453E-3</c:v>
                </c:pt>
                <c:pt idx="4085">
                  <c:v>7.0932479865609046E-3</c:v>
                </c:pt>
                <c:pt idx="4088">
                  <c:v>1.1654478729374801E-2</c:v>
                </c:pt>
                <c:pt idx="4089">
                  <c:v>8.5284016132992965E-3</c:v>
                </c:pt>
                <c:pt idx="4090">
                  <c:v>1.7284876963741189E-2</c:v>
                </c:pt>
                <c:pt idx="4091">
                  <c:v>5.6958515307206636E-4</c:v>
                </c:pt>
                <c:pt idx="4093">
                  <c:v>5.0641924391591961E-4</c:v>
                </c:pt>
                <c:pt idx="4095">
                  <c:v>1.0581753358302607E-2</c:v>
                </c:pt>
                <c:pt idx="4096">
                  <c:v>1.7921921894091424E-3</c:v>
                </c:pt>
                <c:pt idx="4099">
                  <c:v>2.7227128042934729E-3</c:v>
                </c:pt>
                <c:pt idx="4101">
                  <c:v>5.3274133566439622E-3</c:v>
                </c:pt>
                <c:pt idx="4102">
                  <c:v>4.9522606895162011E-4</c:v>
                </c:pt>
                <c:pt idx="4103">
                  <c:v>3.3967944621687103E-3</c:v>
                </c:pt>
                <c:pt idx="4107">
                  <c:v>1.3142401746568868E-3</c:v>
                </c:pt>
                <c:pt idx="4108">
                  <c:v>6.7292480422141059E-4</c:v>
                </c:pt>
                <c:pt idx="4112">
                  <c:v>7.4320003533356633E-4</c:v>
                </c:pt>
                <c:pt idx="4114">
                  <c:v>1.2741537164679293E-3</c:v>
                </c:pt>
                <c:pt idx="4116">
                  <c:v>1.5829850509027168E-3</c:v>
                </c:pt>
                <c:pt idx="4117">
                  <c:v>1.9534347677243012E-2</c:v>
                </c:pt>
                <c:pt idx="4118">
                  <c:v>1.5791650710387933E-3</c:v>
                </c:pt>
                <c:pt idx="4119">
                  <c:v>3.3896065906887382E-3</c:v>
                </c:pt>
                <c:pt idx="4121">
                  <c:v>1.3925097105167616E-3</c:v>
                </c:pt>
                <c:pt idx="4122">
                  <c:v>3.4294080300830915E-3</c:v>
                </c:pt>
                <c:pt idx="4123">
                  <c:v>9.6751176732539474E-4</c:v>
                </c:pt>
                <c:pt idx="4124">
                  <c:v>8.0245145145478054E-3</c:v>
                </c:pt>
                <c:pt idx="4125">
                  <c:v>4.0229448720861911E-3</c:v>
                </c:pt>
                <c:pt idx="4127">
                  <c:v>7.3812685089771285E-3</c:v>
                </c:pt>
                <c:pt idx="4130">
                  <c:v>2.0984681903654509E-3</c:v>
                </c:pt>
                <c:pt idx="4133">
                  <c:v>3.0844163680677737E-3</c:v>
                </c:pt>
                <c:pt idx="4136">
                  <c:v>2.0827410817599924E-3</c:v>
                </c:pt>
                <c:pt idx="4137">
                  <c:v>8.8381700524179209E-4</c:v>
                </c:pt>
                <c:pt idx="4138">
                  <c:v>2.7880920385848621E-3</c:v>
                </c:pt>
                <c:pt idx="4139">
                  <c:v>1.4878863104811335E-3</c:v>
                </c:pt>
                <c:pt idx="4141">
                  <c:v>1.311920978872767E-3</c:v>
                </c:pt>
                <c:pt idx="4147">
                  <c:v>4.409510463737879E-3</c:v>
                </c:pt>
                <c:pt idx="4151">
                  <c:v>5.7658714717437991E-3</c:v>
                </c:pt>
                <c:pt idx="4155">
                  <c:v>2.6331358153212641E-3</c:v>
                </c:pt>
                <c:pt idx="4157">
                  <c:v>2.3216475935718792E-3</c:v>
                </c:pt>
                <c:pt idx="4162">
                  <c:v>8.422107540339464E-3</c:v>
                </c:pt>
                <c:pt idx="4163">
                  <c:v>1.9588146237287806E-3</c:v>
                </c:pt>
                <c:pt idx="4165">
                  <c:v>1.8780544769958375E-3</c:v>
                </c:pt>
                <c:pt idx="4168">
                  <c:v>4.9945639482043504E-4</c:v>
                </c:pt>
                <c:pt idx="4169">
                  <c:v>9.8016694093809456E-4</c:v>
                </c:pt>
                <c:pt idx="4170">
                  <c:v>1.738996787832031E-3</c:v>
                </c:pt>
                <c:pt idx="4175">
                  <c:v>1.1524234937327396E-2</c:v>
                </c:pt>
                <c:pt idx="4176">
                  <c:v>2.2056007906854458E-3</c:v>
                </c:pt>
                <c:pt idx="4177">
                  <c:v>2.1332778088108996E-3</c:v>
                </c:pt>
                <c:pt idx="4178">
                  <c:v>2.3931202076944696E-3</c:v>
                </c:pt>
                <c:pt idx="4180">
                  <c:v>1.0634097870869995E-2</c:v>
                </c:pt>
                <c:pt idx="4181">
                  <c:v>3.5031241163429911E-3</c:v>
                </c:pt>
                <c:pt idx="4182">
                  <c:v>3.466850660236059E-3</c:v>
                </c:pt>
                <c:pt idx="4183">
                  <c:v>1.8580555494528694E-3</c:v>
                </c:pt>
                <c:pt idx="4184">
                  <c:v>4.0028399001417556E-3</c:v>
                </c:pt>
                <c:pt idx="4185">
                  <c:v>2.2192127567337093E-2</c:v>
                </c:pt>
                <c:pt idx="4186">
                  <c:v>2.1424876446359428E-2</c:v>
                </c:pt>
                <c:pt idx="4187">
                  <c:v>7.6447868324859634E-4</c:v>
                </c:pt>
                <c:pt idx="4188">
                  <c:v>4.8211019207382352E-3</c:v>
                </c:pt>
                <c:pt idx="4189">
                  <c:v>1.3920144962310765E-2</c:v>
                </c:pt>
                <c:pt idx="4196">
                  <c:v>1.0448064011827427E-3</c:v>
                </c:pt>
                <c:pt idx="4200">
                  <c:v>1.5075903991993097E-3</c:v>
                </c:pt>
                <c:pt idx="4201">
                  <c:v>4.8133882885598042E-4</c:v>
                </c:pt>
                <c:pt idx="4202">
                  <c:v>1.9341043250962696E-3</c:v>
                </c:pt>
                <c:pt idx="4203">
                  <c:v>1.6188545158162485E-3</c:v>
                </c:pt>
                <c:pt idx="4207">
                  <c:v>4.5664186784612785E-3</c:v>
                </c:pt>
                <c:pt idx="4209">
                  <c:v>2.1238006238358757E-3</c:v>
                </c:pt>
                <c:pt idx="4213">
                  <c:v>1.707194142623495E-3</c:v>
                </c:pt>
                <c:pt idx="4214">
                  <c:v>2.8221204721521026E-3</c:v>
                </c:pt>
                <c:pt idx="4216">
                  <c:v>2.6400949417514804E-2</c:v>
                </c:pt>
                <c:pt idx="4217">
                  <c:v>3.0901157877049465E-3</c:v>
                </c:pt>
                <c:pt idx="4220">
                  <c:v>9.7518592341498418E-3</c:v>
                </c:pt>
                <c:pt idx="4222">
                  <c:v>8.5699540469707965E-3</c:v>
                </c:pt>
                <c:pt idx="4223">
                  <c:v>1.7499220280659585E-2</c:v>
                </c:pt>
                <c:pt idx="4224">
                  <c:v>3.0418966659230152E-3</c:v>
                </c:pt>
                <c:pt idx="4225">
                  <c:v>9.6403074589961459E-4</c:v>
                </c:pt>
                <c:pt idx="4226">
                  <c:v>3.5810051609058385E-3</c:v>
                </c:pt>
                <c:pt idx="4229">
                  <c:v>2.5609374649529556E-3</c:v>
                </c:pt>
                <c:pt idx="4230">
                  <c:v>4.1807447206194219E-3</c:v>
                </c:pt>
                <c:pt idx="4233">
                  <c:v>1.5844919643093157E-3</c:v>
                </c:pt>
                <c:pt idx="4236">
                  <c:v>1.4250668712545741E-3</c:v>
                </c:pt>
                <c:pt idx="4257">
                  <c:v>8.7246963620498709E-4</c:v>
                </c:pt>
                <c:pt idx="4265">
                  <c:v>1.6045960101918162E-3</c:v>
                </c:pt>
                <c:pt idx="4267">
                  <c:v>2.7471934160154515E-3</c:v>
                </c:pt>
                <c:pt idx="4269">
                  <c:v>3.5908793953470242E-3</c:v>
                </c:pt>
                <c:pt idx="4270">
                  <c:v>8.070770070439788E-4</c:v>
                </c:pt>
                <c:pt idx="4271">
                  <c:v>6.0782641703230342E-3</c:v>
                </c:pt>
                <c:pt idx="4272">
                  <c:v>2.341324938629331E-3</c:v>
                </c:pt>
                <c:pt idx="4273">
                  <c:v>1.7499159806122027E-3</c:v>
                </c:pt>
                <c:pt idx="4274">
                  <c:v>1.3502014867256761E-3</c:v>
                </c:pt>
                <c:pt idx="4275">
                  <c:v>3.1981609012458884E-4</c:v>
                </c:pt>
                <c:pt idx="4277">
                  <c:v>4.796000003990465E-3</c:v>
                </c:pt>
                <c:pt idx="4279">
                  <c:v>1.518551356559359E-3</c:v>
                </c:pt>
                <c:pt idx="4280">
                  <c:v>1.2340826188645805E-2</c:v>
                </c:pt>
                <c:pt idx="4281">
                  <c:v>1.8743467852673851E-2</c:v>
                </c:pt>
                <c:pt idx="4282">
                  <c:v>2.5712733759269361E-3</c:v>
                </c:pt>
                <c:pt idx="4285">
                  <c:v>6.8174168629595955E-4</c:v>
                </c:pt>
                <c:pt idx="4286">
                  <c:v>3.5825852852321635E-3</c:v>
                </c:pt>
                <c:pt idx="4289">
                  <c:v>1.2404500991891386E-2</c:v>
                </c:pt>
                <c:pt idx="4290">
                  <c:v>1.2094777168462848E-3</c:v>
                </c:pt>
                <c:pt idx="4295">
                  <c:v>6.209321536541839E-3</c:v>
                </c:pt>
                <c:pt idx="4296">
                  <c:v>1.2210087965994296E-3</c:v>
                </c:pt>
                <c:pt idx="4297">
                  <c:v>1.4764137506139551E-2</c:v>
                </c:pt>
                <c:pt idx="4298">
                  <c:v>1.5445995673334209E-3</c:v>
                </c:pt>
                <c:pt idx="4312">
                  <c:v>3.6561402019615278E-3</c:v>
                </c:pt>
                <c:pt idx="4315">
                  <c:v>1.2911748175757468E-2</c:v>
                </c:pt>
                <c:pt idx="4316">
                  <c:v>2.0572709326878796E-2</c:v>
                </c:pt>
                <c:pt idx="4317">
                  <c:v>1.7652815139292202E-2</c:v>
                </c:pt>
                <c:pt idx="4318">
                  <c:v>1.044789405546942E-2</c:v>
                </c:pt>
                <c:pt idx="4320">
                  <c:v>1.3779784923212688E-3</c:v>
                </c:pt>
                <c:pt idx="4322">
                  <c:v>1.5495635577097561E-2</c:v>
                </c:pt>
                <c:pt idx="4324">
                  <c:v>7.1718271809592593E-3</c:v>
                </c:pt>
                <c:pt idx="4328">
                  <c:v>9.0045887751020862E-4</c:v>
                </c:pt>
                <c:pt idx="4329">
                  <c:v>3.6224870460661633E-2</c:v>
                </c:pt>
                <c:pt idx="4330">
                  <c:v>1.3688504753401691E-2</c:v>
                </c:pt>
                <c:pt idx="4331">
                  <c:v>3.6734150052272251E-3</c:v>
                </c:pt>
                <c:pt idx="4332">
                  <c:v>9.1959884462089331E-3</c:v>
                </c:pt>
                <c:pt idx="4333">
                  <c:v>6.1304667331467576E-2</c:v>
                </c:pt>
                <c:pt idx="4335">
                  <c:v>4.6352054850967977E-4</c:v>
                </c:pt>
                <c:pt idx="4336">
                  <c:v>4.9857843998192134E-3</c:v>
                </c:pt>
                <c:pt idx="4337">
                  <c:v>6.1505128152937862E-4</c:v>
                </c:pt>
                <c:pt idx="4338">
                  <c:v>2.4072819439655779E-2</c:v>
                </c:pt>
                <c:pt idx="4339">
                  <c:v>2.1558272766263712E-2</c:v>
                </c:pt>
                <c:pt idx="4343">
                  <c:v>6.1274228203417377E-3</c:v>
                </c:pt>
                <c:pt idx="4344">
                  <c:v>2.3949190795765187E-3</c:v>
                </c:pt>
                <c:pt idx="4346">
                  <c:v>5.3290156007379953E-4</c:v>
                </c:pt>
                <c:pt idx="4347">
                  <c:v>7.8383146890921573E-4</c:v>
                </c:pt>
                <c:pt idx="4349">
                  <c:v>7.7697961400487675E-3</c:v>
                </c:pt>
                <c:pt idx="4351">
                  <c:v>1.1843066569386547E-3</c:v>
                </c:pt>
                <c:pt idx="4362">
                  <c:v>1.0370601874542878E-3</c:v>
                </c:pt>
                <c:pt idx="4375">
                  <c:v>9.1225475053858512E-3</c:v>
                </c:pt>
                <c:pt idx="4378">
                  <c:v>6.2637531336841593E-2</c:v>
                </c:pt>
                <c:pt idx="4380">
                  <c:v>2.3122066809890117E-2</c:v>
                </c:pt>
                <c:pt idx="4381">
                  <c:v>4.4852214641915057E-2</c:v>
                </c:pt>
                <c:pt idx="4382">
                  <c:v>3.4953596075542402E-2</c:v>
                </c:pt>
                <c:pt idx="4389">
                  <c:v>4.8969449015360319E-4</c:v>
                </c:pt>
                <c:pt idx="4393">
                  <c:v>1.1405999430042428E-3</c:v>
                </c:pt>
                <c:pt idx="4394">
                  <c:v>8.2674347134628189E-4</c:v>
                </c:pt>
                <c:pt idx="4400">
                  <c:v>1.6782939843527746E-3</c:v>
                </c:pt>
                <c:pt idx="4401">
                  <c:v>1.786526398988195E-3</c:v>
                </c:pt>
                <c:pt idx="4405">
                  <c:v>7.4418340118041137E-3</c:v>
                </c:pt>
                <c:pt idx="4406">
                  <c:v>6.6469156997981723E-3</c:v>
                </c:pt>
                <c:pt idx="4409">
                  <c:v>3.1369703920241985E-3</c:v>
                </c:pt>
                <c:pt idx="4413">
                  <c:v>5.1547992752845216E-4</c:v>
                </c:pt>
                <c:pt idx="4414">
                  <c:v>8.3840078815659034E-4</c:v>
                </c:pt>
                <c:pt idx="4415">
                  <c:v>3.0100891787419332E-3</c:v>
                </c:pt>
                <c:pt idx="4417">
                  <c:v>2.5031614263081249E-3</c:v>
                </c:pt>
                <c:pt idx="4418">
                  <c:v>3.6109350421240621E-3</c:v>
                </c:pt>
                <c:pt idx="4422">
                  <c:v>3.214872230708688E-3</c:v>
                </c:pt>
                <c:pt idx="4423">
                  <c:v>1.1710182661632406E-3</c:v>
                </c:pt>
                <c:pt idx="4425">
                  <c:v>6.1690601208546202E-3</c:v>
                </c:pt>
                <c:pt idx="4426">
                  <c:v>5.5607809640585938E-3</c:v>
                </c:pt>
                <c:pt idx="4428">
                  <c:v>1.1407814431485388E-2</c:v>
                </c:pt>
                <c:pt idx="4429">
                  <c:v>8.5486980417287597E-3</c:v>
                </c:pt>
                <c:pt idx="4431">
                  <c:v>3.8576576393052771E-4</c:v>
                </c:pt>
                <c:pt idx="4432">
                  <c:v>4.2845883061313787E-3</c:v>
                </c:pt>
                <c:pt idx="4433">
                  <c:v>8.2512834913139824E-3</c:v>
                </c:pt>
                <c:pt idx="4434">
                  <c:v>1.0298820907931062E-2</c:v>
                </c:pt>
                <c:pt idx="4435">
                  <c:v>1.5338539302727104E-3</c:v>
                </c:pt>
                <c:pt idx="4443">
                  <c:v>2.6959084307482998E-3</c:v>
                </c:pt>
                <c:pt idx="4444">
                  <c:v>1.9630595742103135E-3</c:v>
                </c:pt>
                <c:pt idx="4446">
                  <c:v>1.4701901848992759E-3</c:v>
                </c:pt>
                <c:pt idx="4447">
                  <c:v>1.1158155068351173E-3</c:v>
                </c:pt>
                <c:pt idx="4450">
                  <c:v>4.0555333083941401E-3</c:v>
                </c:pt>
                <c:pt idx="4452">
                  <c:v>7.3694836746576488E-3</c:v>
                </c:pt>
                <c:pt idx="4455">
                  <c:v>2.6417392230811648E-3</c:v>
                </c:pt>
                <c:pt idx="4460">
                  <c:v>1.5170927918961589E-3</c:v>
                </c:pt>
                <c:pt idx="4461">
                  <c:v>7.4851896999324555E-4</c:v>
                </c:pt>
                <c:pt idx="4466">
                  <c:v>1.6974314398636237E-3</c:v>
                </c:pt>
                <c:pt idx="4467">
                  <c:v>1.5161263245335023E-3</c:v>
                </c:pt>
                <c:pt idx="4468">
                  <c:v>5.3372807583890029E-4</c:v>
                </c:pt>
                <c:pt idx="4479">
                  <c:v>1.3670627195657386E-3</c:v>
                </c:pt>
                <c:pt idx="4480">
                  <c:v>5.7785531144711371E-3</c:v>
                </c:pt>
                <c:pt idx="4481">
                  <c:v>1.9366562826862819E-3</c:v>
                </c:pt>
                <c:pt idx="4494">
                  <c:v>1.9299104260355263E-2</c:v>
                </c:pt>
                <c:pt idx="4496">
                  <c:v>9.2265499088113028E-3</c:v>
                </c:pt>
                <c:pt idx="4497">
                  <c:v>8.7487754679393709E-4</c:v>
                </c:pt>
                <c:pt idx="4500">
                  <c:v>3.9037834769838158E-3</c:v>
                </c:pt>
                <c:pt idx="4504">
                  <c:v>1.6020840169633428E-3</c:v>
                </c:pt>
                <c:pt idx="4509">
                  <c:v>2.0971730495421312E-3</c:v>
                </c:pt>
                <c:pt idx="4510">
                  <c:v>2.8730087058072415E-3</c:v>
                </c:pt>
                <c:pt idx="4513">
                  <c:v>8.8698924173054154E-4</c:v>
                </c:pt>
                <c:pt idx="4514">
                  <c:v>1.867069495682602E-3</c:v>
                </c:pt>
                <c:pt idx="4516">
                  <c:v>2.67057365500834E-3</c:v>
                </c:pt>
                <c:pt idx="4518">
                  <c:v>8.8529034451133694E-4</c:v>
                </c:pt>
                <c:pt idx="4523">
                  <c:v>2.1158665990970438E-2</c:v>
                </c:pt>
                <c:pt idx="4524">
                  <c:v>9.2956870694465409E-3</c:v>
                </c:pt>
                <c:pt idx="4525">
                  <c:v>1.7293676019795518E-3</c:v>
                </c:pt>
                <c:pt idx="4526">
                  <c:v>3.6978040949969156E-3</c:v>
                </c:pt>
                <c:pt idx="4528">
                  <c:v>3.2429492052267338E-3</c:v>
                </c:pt>
                <c:pt idx="4530">
                  <c:v>1.462928138197853E-2</c:v>
                </c:pt>
                <c:pt idx="4531">
                  <c:v>4.8407469007817278E-3</c:v>
                </c:pt>
                <c:pt idx="4532">
                  <c:v>1.8560681280208921E-2</c:v>
                </c:pt>
                <c:pt idx="4534">
                  <c:v>4.738275098812886E-3</c:v>
                </c:pt>
                <c:pt idx="4535">
                  <c:v>7.8099696947450331E-3</c:v>
                </c:pt>
                <c:pt idx="4539">
                  <c:v>6.2164907298352346E-4</c:v>
                </c:pt>
                <c:pt idx="4541">
                  <c:v>8.8374021433196993E-3</c:v>
                </c:pt>
                <c:pt idx="4543">
                  <c:v>8.3707270466435563E-4</c:v>
                </c:pt>
                <c:pt idx="4547">
                  <c:v>3.3683055845839427E-3</c:v>
                </c:pt>
                <c:pt idx="4548">
                  <c:v>2.4888245993845105E-3</c:v>
                </c:pt>
                <c:pt idx="4549">
                  <c:v>6.6763851619743931E-3</c:v>
                </c:pt>
                <c:pt idx="4551">
                  <c:v>6.4638139575825277E-3</c:v>
                </c:pt>
                <c:pt idx="4553">
                  <c:v>3.7548353652355928E-3</c:v>
                </c:pt>
                <c:pt idx="4554">
                  <c:v>1.7345412307253069E-3</c:v>
                </c:pt>
                <c:pt idx="4555">
                  <c:v>4.3307247916405198E-3</c:v>
                </c:pt>
                <c:pt idx="4556">
                  <c:v>1.1323925796716959E-3</c:v>
                </c:pt>
                <c:pt idx="4557">
                  <c:v>1.0809383055519935E-3</c:v>
                </c:pt>
                <c:pt idx="4558">
                  <c:v>2.6161192856806641E-3</c:v>
                </c:pt>
                <c:pt idx="4561">
                  <c:v>4.6155292613236478E-3</c:v>
                </c:pt>
                <c:pt idx="4564">
                  <c:v>3.2090843585344175E-3</c:v>
                </c:pt>
                <c:pt idx="4565">
                  <c:v>3.7996105953702927E-3</c:v>
                </c:pt>
                <c:pt idx="4566">
                  <c:v>2.842995732386069E-3</c:v>
                </c:pt>
                <c:pt idx="4567">
                  <c:v>9.5378107990825006E-3</c:v>
                </c:pt>
                <c:pt idx="4569">
                  <c:v>1.147102117917682E-3</c:v>
                </c:pt>
                <c:pt idx="4571">
                  <c:v>9.2436266618728369E-4</c:v>
                </c:pt>
                <c:pt idx="4576">
                  <c:v>1.0567681494209975E-3</c:v>
                </c:pt>
                <c:pt idx="4590">
                  <c:v>1.2272419397080588E-3</c:v>
                </c:pt>
                <c:pt idx="4591">
                  <c:v>1.3198503760246702E-3</c:v>
                </c:pt>
                <c:pt idx="4593">
                  <c:v>4.8028355215556946E-3</c:v>
                </c:pt>
                <c:pt idx="4600">
                  <c:v>1.3115652664638922E-3</c:v>
                </c:pt>
                <c:pt idx="4606">
                  <c:v>4.9718499991884451E-3</c:v>
                </c:pt>
                <c:pt idx="4608">
                  <c:v>2.6128384030626351E-3</c:v>
                </c:pt>
                <c:pt idx="4609">
                  <c:v>4.5924683322541493E-3</c:v>
                </c:pt>
                <c:pt idx="4611">
                  <c:v>4.6804865933200521E-4</c:v>
                </c:pt>
                <c:pt idx="4612">
                  <c:v>2.4023888808044104E-3</c:v>
                </c:pt>
                <c:pt idx="4614">
                  <c:v>2.2111662360465231E-3</c:v>
                </c:pt>
                <c:pt idx="4616">
                  <c:v>6.9354425565790884E-3</c:v>
                </c:pt>
                <c:pt idx="4617">
                  <c:v>8.1772306415278783E-3</c:v>
                </c:pt>
                <c:pt idx="4618">
                  <c:v>7.273988592370776E-3</c:v>
                </c:pt>
                <c:pt idx="4619">
                  <c:v>5.352610228253998E-3</c:v>
                </c:pt>
                <c:pt idx="4626">
                  <c:v>3.9545459001678962E-3</c:v>
                </c:pt>
                <c:pt idx="4627">
                  <c:v>3.3861765460077679E-3</c:v>
                </c:pt>
                <c:pt idx="4631">
                  <c:v>1.3011473928955727E-3</c:v>
                </c:pt>
                <c:pt idx="4636">
                  <c:v>4.4609800441791064E-3</c:v>
                </c:pt>
                <c:pt idx="4642">
                  <c:v>2.017763641148718E-3</c:v>
                </c:pt>
                <c:pt idx="4643">
                  <c:v>7.4142383206860624E-4</c:v>
                </c:pt>
                <c:pt idx="4652">
                  <c:v>3.2773488007891837E-4</c:v>
                </c:pt>
                <c:pt idx="4653">
                  <c:v>8.2335038477234727E-3</c:v>
                </c:pt>
                <c:pt idx="4654">
                  <c:v>3.4628199870700856E-3</c:v>
                </c:pt>
                <c:pt idx="4655">
                  <c:v>5.2639173428878248E-3</c:v>
                </c:pt>
                <c:pt idx="4656">
                  <c:v>3.517097118871511E-3</c:v>
                </c:pt>
                <c:pt idx="4660">
                  <c:v>4.8986322335858813E-4</c:v>
                </c:pt>
                <c:pt idx="4661">
                  <c:v>5.4656808009954135E-4</c:v>
                </c:pt>
                <c:pt idx="4662">
                  <c:v>8.7346427344248113E-4</c:v>
                </c:pt>
                <c:pt idx="4665">
                  <c:v>1.5226211166180844E-3</c:v>
                </c:pt>
                <c:pt idx="4668">
                  <c:v>4.4543336928736408E-3</c:v>
                </c:pt>
                <c:pt idx="4670">
                  <c:v>3.0126468411363684E-3</c:v>
                </c:pt>
                <c:pt idx="4671">
                  <c:v>1.6343368249726047E-3</c:v>
                </c:pt>
                <c:pt idx="4672">
                  <c:v>1.9092140288570749E-3</c:v>
                </c:pt>
                <c:pt idx="4675">
                  <c:v>7.6642450636140835E-4</c:v>
                </c:pt>
                <c:pt idx="4679">
                  <c:v>9.9446892071249613E-4</c:v>
                </c:pt>
                <c:pt idx="4680">
                  <c:v>1.4428487168326838E-3</c:v>
                </c:pt>
                <c:pt idx="4683">
                  <c:v>6.018093767600018E-4</c:v>
                </c:pt>
                <c:pt idx="4684">
                  <c:v>4.9051147614673348E-4</c:v>
                </c:pt>
                <c:pt idx="4687">
                  <c:v>1.1424204606540215E-3</c:v>
                </c:pt>
                <c:pt idx="4689">
                  <c:v>3.0429906990411481E-3</c:v>
                </c:pt>
                <c:pt idx="4690">
                  <c:v>6.6253145677016342E-4</c:v>
                </c:pt>
                <c:pt idx="4692">
                  <c:v>1.6865042057324549E-3</c:v>
                </c:pt>
                <c:pt idx="4693">
                  <c:v>5.7235954762052278E-3</c:v>
                </c:pt>
                <c:pt idx="4694">
                  <c:v>1.8952116790323633E-3</c:v>
                </c:pt>
                <c:pt idx="4695">
                  <c:v>3.5887990877994263E-3</c:v>
                </c:pt>
                <c:pt idx="4697">
                  <c:v>2.2709004973640121E-3</c:v>
                </c:pt>
                <c:pt idx="4698">
                  <c:v>2.5644680729987762E-3</c:v>
                </c:pt>
                <c:pt idx="4701">
                  <c:v>5.1164667980997747E-3</c:v>
                </c:pt>
                <c:pt idx="4703">
                  <c:v>8.0908225877972487E-2</c:v>
                </c:pt>
                <c:pt idx="4704">
                  <c:v>2.605254532973688E-2</c:v>
                </c:pt>
                <c:pt idx="4705">
                  <c:v>1.0995059356914656E-2</c:v>
                </c:pt>
                <c:pt idx="4706">
                  <c:v>2.7275044602130569E-2</c:v>
                </c:pt>
                <c:pt idx="4707">
                  <c:v>6.4950136995154492E-2</c:v>
                </c:pt>
                <c:pt idx="4711">
                  <c:v>2.6024183110315209E-3</c:v>
                </c:pt>
                <c:pt idx="4712">
                  <c:v>1.5200344766828175E-3</c:v>
                </c:pt>
                <c:pt idx="4713">
                  <c:v>9.1828503197562486E-3</c:v>
                </c:pt>
                <c:pt idx="4714">
                  <c:v>1.7202468634959809E-2</c:v>
                </c:pt>
                <c:pt idx="4715">
                  <c:v>1.1010282885391496E-3</c:v>
                </c:pt>
                <c:pt idx="4716">
                  <c:v>6.9792034864200178E-3</c:v>
                </c:pt>
                <c:pt idx="4717">
                  <c:v>6.7399959304798888E-3</c:v>
                </c:pt>
                <c:pt idx="4718">
                  <c:v>1.7088528170981058E-3</c:v>
                </c:pt>
                <c:pt idx="4719">
                  <c:v>1.4092835399773667E-2</c:v>
                </c:pt>
                <c:pt idx="4720">
                  <c:v>7.5453499313915089E-3</c:v>
                </c:pt>
                <c:pt idx="4722">
                  <c:v>3.0157123128588393E-3</c:v>
                </c:pt>
                <c:pt idx="4723">
                  <c:v>3.5063582525949044E-3</c:v>
                </c:pt>
                <c:pt idx="4724">
                  <c:v>9.2253870107733074E-3</c:v>
                </c:pt>
                <c:pt idx="4725">
                  <c:v>2.9929788979687046E-2</c:v>
                </c:pt>
                <c:pt idx="4727">
                  <c:v>2.2698277062673249E-3</c:v>
                </c:pt>
                <c:pt idx="4728">
                  <c:v>7.0930468806419747E-3</c:v>
                </c:pt>
                <c:pt idx="4730">
                  <c:v>4.8958805450965578E-2</c:v>
                </c:pt>
                <c:pt idx="4731">
                  <c:v>1.1400590788892689E-2</c:v>
                </c:pt>
                <c:pt idx="4732">
                  <c:v>2.4493940000600935E-2</c:v>
                </c:pt>
                <c:pt idx="4733">
                  <c:v>2.4779175752686896E-2</c:v>
                </c:pt>
                <c:pt idx="4737">
                  <c:v>2.1312100526550601E-3</c:v>
                </c:pt>
                <c:pt idx="4739">
                  <c:v>2.1634060872875649E-3</c:v>
                </c:pt>
                <c:pt idx="4740">
                  <c:v>1.0522673142347111E-3</c:v>
                </c:pt>
                <c:pt idx="4742">
                  <c:v>1.9717741200504946E-3</c:v>
                </c:pt>
                <c:pt idx="4745">
                  <c:v>3.8393141211311198E-3</c:v>
                </c:pt>
                <c:pt idx="4746">
                  <c:v>1.3343047089855249E-3</c:v>
                </c:pt>
                <c:pt idx="4748">
                  <c:v>6.0614575015189879E-3</c:v>
                </c:pt>
                <c:pt idx="4749">
                  <c:v>5.2895246429480866E-3</c:v>
                </c:pt>
                <c:pt idx="4750">
                  <c:v>1.0972048679612099E-2</c:v>
                </c:pt>
                <c:pt idx="4751">
                  <c:v>1.2471359305028074E-2</c:v>
                </c:pt>
                <c:pt idx="4752">
                  <c:v>2.3562832881553405E-3</c:v>
                </c:pt>
                <c:pt idx="4753">
                  <c:v>6.4645997608215565E-3</c:v>
                </c:pt>
                <c:pt idx="4754">
                  <c:v>3.0878742887755052E-3</c:v>
                </c:pt>
                <c:pt idx="4760">
                  <c:v>5.6342810092034398E-3</c:v>
                </c:pt>
                <c:pt idx="4762">
                  <c:v>1.6912079205396197E-2</c:v>
                </c:pt>
                <c:pt idx="4764">
                  <c:v>3.6815424056376627E-3</c:v>
                </c:pt>
                <c:pt idx="4765">
                  <c:v>3.5292305559643964E-3</c:v>
                </c:pt>
                <c:pt idx="4768">
                  <c:v>7.0259390193158893E-3</c:v>
                </c:pt>
                <c:pt idx="4795">
                  <c:v>4.0927655827610668E-3</c:v>
                </c:pt>
                <c:pt idx="4796">
                  <c:v>2.3966190144900975E-3</c:v>
                </c:pt>
                <c:pt idx="4797">
                  <c:v>1.0843852352595211E-3</c:v>
                </c:pt>
                <c:pt idx="4802">
                  <c:v>7.5888334396176232E-3</c:v>
                </c:pt>
                <c:pt idx="4803">
                  <c:v>1.9000981982468232E-2</c:v>
                </c:pt>
                <c:pt idx="4804">
                  <c:v>1.1488607873629802E-2</c:v>
                </c:pt>
                <c:pt idx="4805">
                  <c:v>9.1373860273291424E-4</c:v>
                </c:pt>
                <c:pt idx="4810">
                  <c:v>2.9949705381080018E-2</c:v>
                </c:pt>
                <c:pt idx="4811">
                  <c:v>2.0292264904503594E-2</c:v>
                </c:pt>
                <c:pt idx="4812">
                  <c:v>6.6471045065518786E-3</c:v>
                </c:pt>
                <c:pt idx="4813">
                  <c:v>1.5253936406424832E-3</c:v>
                </c:pt>
                <c:pt idx="4814">
                  <c:v>5.6982472650319894E-3</c:v>
                </c:pt>
                <c:pt idx="4815">
                  <c:v>1.4433153151126444E-3</c:v>
                </c:pt>
                <c:pt idx="4816">
                  <c:v>1.8418080769366338E-3</c:v>
                </c:pt>
                <c:pt idx="4817">
                  <c:v>2.1663200593426395E-3</c:v>
                </c:pt>
                <c:pt idx="4820">
                  <c:v>4.3558672425660604E-3</c:v>
                </c:pt>
                <c:pt idx="4821">
                  <c:v>1.4788231277378851E-2</c:v>
                </c:pt>
                <c:pt idx="4826">
                  <c:v>3.9716113410149887E-3</c:v>
                </c:pt>
                <c:pt idx="4827">
                  <c:v>2.989971842078349E-3</c:v>
                </c:pt>
                <c:pt idx="4828">
                  <c:v>9.5190348117713366E-4</c:v>
                </c:pt>
                <c:pt idx="4831">
                  <c:v>1.2856321669797102E-2</c:v>
                </c:pt>
                <c:pt idx="4832">
                  <c:v>2.7158978259179513E-3</c:v>
                </c:pt>
                <c:pt idx="4833">
                  <c:v>2.1264913104947453E-3</c:v>
                </c:pt>
                <c:pt idx="4837">
                  <c:v>1.8522259674483889E-3</c:v>
                </c:pt>
                <c:pt idx="4839">
                  <c:v>6.94441764504265E-3</c:v>
                </c:pt>
                <c:pt idx="4841">
                  <c:v>3.340714446515577E-3</c:v>
                </c:pt>
                <c:pt idx="4842">
                  <c:v>2.0219058715238831E-3</c:v>
                </c:pt>
                <c:pt idx="4844">
                  <c:v>9.7818674502289323E-4</c:v>
                </c:pt>
                <c:pt idx="4846">
                  <c:v>5.2112234887646885E-3</c:v>
                </c:pt>
                <c:pt idx="4848">
                  <c:v>2.1291948273229827E-3</c:v>
                </c:pt>
                <c:pt idx="4849">
                  <c:v>6.5166624966001864E-4</c:v>
                </c:pt>
                <c:pt idx="4866">
                  <c:v>1.1624603554468895E-3</c:v>
                </c:pt>
                <c:pt idx="4869">
                  <c:v>1.8909657822330796E-3</c:v>
                </c:pt>
                <c:pt idx="4871">
                  <c:v>8.4592777169287476E-4</c:v>
                </c:pt>
                <c:pt idx="4873">
                  <c:v>3.5417320601441093E-4</c:v>
                </c:pt>
                <c:pt idx="4884">
                  <c:v>6.1101433043036918E-3</c:v>
                </c:pt>
                <c:pt idx="4885">
                  <c:v>6.5440904830855735E-4</c:v>
                </c:pt>
                <c:pt idx="4886">
                  <c:v>2.2228898533521858E-3</c:v>
                </c:pt>
                <c:pt idx="4888">
                  <c:v>8.2361630864470018E-3</c:v>
                </c:pt>
                <c:pt idx="4892">
                  <c:v>0.35830416227618489</c:v>
                </c:pt>
                <c:pt idx="4899">
                  <c:v>8.2937922834124302E-3</c:v>
                </c:pt>
                <c:pt idx="4903">
                  <c:v>2.3757683394411058E-3</c:v>
                </c:pt>
                <c:pt idx="4904">
                  <c:v>4.4287012299907905E-3</c:v>
                </c:pt>
                <c:pt idx="4909">
                  <c:v>6.9363197758089004E-3</c:v>
                </c:pt>
                <c:pt idx="4911">
                  <c:v>3.6534080095220516E-2</c:v>
                </c:pt>
                <c:pt idx="4912">
                  <c:v>8.5399812013971037E-4</c:v>
                </c:pt>
                <c:pt idx="4913">
                  <c:v>3.2645251979127987E-2</c:v>
                </c:pt>
                <c:pt idx="4914">
                  <c:v>4.2880385471446153E-2</c:v>
                </c:pt>
                <c:pt idx="4923">
                  <c:v>2.1508875097264826E-3</c:v>
                </c:pt>
                <c:pt idx="4925">
                  <c:v>1.9311110176852043E-3</c:v>
                </c:pt>
                <c:pt idx="4929">
                  <c:v>1.3168006134855524E-3</c:v>
                </c:pt>
                <c:pt idx="4932">
                  <c:v>1.2351035439028763E-3</c:v>
                </c:pt>
                <c:pt idx="4936">
                  <c:v>1.5356961404450833E-3</c:v>
                </c:pt>
                <c:pt idx="4938">
                  <c:v>2.6765098523057421E-3</c:v>
                </c:pt>
                <c:pt idx="4939">
                  <c:v>1.9449203481880666E-3</c:v>
                </c:pt>
                <c:pt idx="4944">
                  <c:v>1.0500799416214191E-3</c:v>
                </c:pt>
                <c:pt idx="4946">
                  <c:v>8.1681392073315747E-4</c:v>
                </c:pt>
                <c:pt idx="4960">
                  <c:v>8.76135231959388E-4</c:v>
                </c:pt>
                <c:pt idx="4963">
                  <c:v>1.4827463930327507E-3</c:v>
                </c:pt>
                <c:pt idx="4964">
                  <c:v>2.0618858206242164E-3</c:v>
                </c:pt>
                <c:pt idx="4968">
                  <c:v>1.8052035996540194E-3</c:v>
                </c:pt>
                <c:pt idx="4970">
                  <c:v>5.7438675383443354E-4</c:v>
                </c:pt>
                <c:pt idx="4971">
                  <c:v>1.6786531301745532E-3</c:v>
                </c:pt>
                <c:pt idx="4977">
                  <c:v>1.4308303211575167E-3</c:v>
                </c:pt>
                <c:pt idx="4979">
                  <c:v>3.6593351629789685E-3</c:v>
                </c:pt>
                <c:pt idx="4980">
                  <c:v>4.7417032091327613E-3</c:v>
                </c:pt>
                <c:pt idx="4981">
                  <c:v>7.9042071618946972E-3</c:v>
                </c:pt>
                <c:pt idx="4982">
                  <c:v>1.8061864277852456E-3</c:v>
                </c:pt>
                <c:pt idx="4984">
                  <c:v>3.7231279945080689E-3</c:v>
                </c:pt>
                <c:pt idx="4986">
                  <c:v>1.9916992264846106E-3</c:v>
                </c:pt>
                <c:pt idx="4992">
                  <c:v>1.69630173604473E-3</c:v>
                </c:pt>
                <c:pt idx="5000">
                  <c:v>5.1848264884752438E-3</c:v>
                </c:pt>
                <c:pt idx="5005">
                  <c:v>3.9727093245375848E-3</c:v>
                </c:pt>
                <c:pt idx="5007">
                  <c:v>8.654650005916047E-3</c:v>
                </c:pt>
                <c:pt idx="5008">
                  <c:v>2.5432325299465978E-2</c:v>
                </c:pt>
                <c:pt idx="5009">
                  <c:v>1.397136042607825E-3</c:v>
                </c:pt>
                <c:pt idx="5011">
                  <c:v>3.2925896537119958E-3</c:v>
                </c:pt>
                <c:pt idx="5012">
                  <c:v>2.4406269594681517E-2</c:v>
                </c:pt>
                <c:pt idx="5016">
                  <c:v>8.2876216829636873E-4</c:v>
                </c:pt>
                <c:pt idx="5026">
                  <c:v>1.1306745726505402E-3</c:v>
                </c:pt>
                <c:pt idx="5027">
                  <c:v>1.3481622981038085E-3</c:v>
                </c:pt>
                <c:pt idx="5029">
                  <c:v>4.1574187211272599E-3</c:v>
                </c:pt>
                <c:pt idx="5030">
                  <c:v>1.7643439375172472E-3</c:v>
                </c:pt>
                <c:pt idx="5031">
                  <c:v>1.2742441282349935E-3</c:v>
                </c:pt>
                <c:pt idx="5033">
                  <c:v>4.3704867264699613E-3</c:v>
                </c:pt>
                <c:pt idx="5035">
                  <c:v>1.3814998570553716E-3</c:v>
                </c:pt>
                <c:pt idx="5036">
                  <c:v>5.656244793250961E-3</c:v>
                </c:pt>
                <c:pt idx="5037">
                  <c:v>3.4737302305600389E-3</c:v>
                </c:pt>
                <c:pt idx="5039">
                  <c:v>5.2285422622397491E-3</c:v>
                </c:pt>
                <c:pt idx="5040">
                  <c:v>4.1771380101881123E-4</c:v>
                </c:pt>
                <c:pt idx="5042">
                  <c:v>9.0893503472843458E-4</c:v>
                </c:pt>
                <c:pt idx="5043">
                  <c:v>1.7702789796781619E-3</c:v>
                </c:pt>
                <c:pt idx="5049">
                  <c:v>2.7984691363276839E-4</c:v>
                </c:pt>
                <c:pt idx="5051">
                  <c:v>3.5505324926574694E-3</c:v>
                </c:pt>
                <c:pt idx="5056">
                  <c:v>1.4679200072022953E-3</c:v>
                </c:pt>
                <c:pt idx="5058">
                  <c:v>7.7117770095999313E-4</c:v>
                </c:pt>
                <c:pt idx="5061">
                  <c:v>4.2598920880660237E-4</c:v>
                </c:pt>
                <c:pt idx="5069">
                  <c:v>5.1555764063287394E-4</c:v>
                </c:pt>
                <c:pt idx="5076">
                  <c:v>1.6854376383567478E-3</c:v>
                </c:pt>
                <c:pt idx="5080">
                  <c:v>8.7547779017563515E-4</c:v>
                </c:pt>
                <c:pt idx="5081">
                  <c:v>1.5460558484308002E-3</c:v>
                </c:pt>
                <c:pt idx="5083">
                  <c:v>1.0577924838357578E-3</c:v>
                </c:pt>
                <c:pt idx="5089">
                  <c:v>1.1809600176106983E-3</c:v>
                </c:pt>
                <c:pt idx="5090">
                  <c:v>3.9975052579289012E-4</c:v>
                </c:pt>
                <c:pt idx="5092">
                  <c:v>3.7718358676349008E-3</c:v>
                </c:pt>
                <c:pt idx="5094">
                  <c:v>2.8682547173818256E-3</c:v>
                </c:pt>
                <c:pt idx="5095">
                  <c:v>1.9667102487464934E-3</c:v>
                </c:pt>
                <c:pt idx="5097">
                  <c:v>1.8733136965419811E-3</c:v>
                </c:pt>
                <c:pt idx="5099">
                  <c:v>3.4470105136674683E-3</c:v>
                </c:pt>
                <c:pt idx="5100">
                  <c:v>1.2157316740548955E-2</c:v>
                </c:pt>
                <c:pt idx="5103">
                  <c:v>2.8823085534510286E-3</c:v>
                </c:pt>
                <c:pt idx="5104">
                  <c:v>5.9083821884482962E-3</c:v>
                </c:pt>
                <c:pt idx="5105">
                  <c:v>7.9285054426544033E-3</c:v>
                </c:pt>
                <c:pt idx="5106">
                  <c:v>1.8731537387185447E-3</c:v>
                </c:pt>
                <c:pt idx="5123">
                  <c:v>3.2032244129397798E-3</c:v>
                </c:pt>
                <c:pt idx="5129">
                  <c:v>1.481729755897586E-3</c:v>
                </c:pt>
                <c:pt idx="5138">
                  <c:v>3.9083644129288801E-4</c:v>
                </c:pt>
                <c:pt idx="5142">
                  <c:v>1.9995342411224576E-4</c:v>
                </c:pt>
                <c:pt idx="5146">
                  <c:v>6.9542402916654433E-4</c:v>
                </c:pt>
                <c:pt idx="5151">
                  <c:v>4.2031999496192058E-4</c:v>
                </c:pt>
                <c:pt idx="5160">
                  <c:v>3.0188509443238839E-3</c:v>
                </c:pt>
                <c:pt idx="5161">
                  <c:v>4.6555318160017772E-4</c:v>
                </c:pt>
                <c:pt idx="5167">
                  <c:v>3.2720091306942347E-3</c:v>
                </c:pt>
                <c:pt idx="5170">
                  <c:v>1.9720964702973531E-3</c:v>
                </c:pt>
                <c:pt idx="5171">
                  <c:v>2.4187750940088504E-3</c:v>
                </c:pt>
                <c:pt idx="5174">
                  <c:v>1.7937737776170741E-3</c:v>
                </c:pt>
                <c:pt idx="5181">
                  <c:v>1.4930241540322062E-3</c:v>
                </c:pt>
                <c:pt idx="5182">
                  <c:v>1.4023810235940458E-3</c:v>
                </c:pt>
                <c:pt idx="5184">
                  <c:v>7.3931104033070436E-4</c:v>
                </c:pt>
                <c:pt idx="5190">
                  <c:v>1.0369256830064775E-3</c:v>
                </c:pt>
                <c:pt idx="5205">
                  <c:v>1.5403564525179052E-3</c:v>
                </c:pt>
                <c:pt idx="5209">
                  <c:v>2.6154762672174542E-3</c:v>
                </c:pt>
                <c:pt idx="5210">
                  <c:v>7.0002431683876412E-3</c:v>
                </c:pt>
                <c:pt idx="5211">
                  <c:v>9.0022391995994613E-4</c:v>
                </c:pt>
                <c:pt idx="5223">
                  <c:v>1.0770856696701728E-3</c:v>
                </c:pt>
                <c:pt idx="5227">
                  <c:v>6.8138435642199364E-4</c:v>
                </c:pt>
                <c:pt idx="5229">
                  <c:v>7.5399683213512561E-4</c:v>
                </c:pt>
                <c:pt idx="5233">
                  <c:v>1.0651243829107484E-3</c:v>
                </c:pt>
                <c:pt idx="5242">
                  <c:v>1.0399509961508959E-3</c:v>
                </c:pt>
                <c:pt idx="5245">
                  <c:v>7.6149758355676116E-4</c:v>
                </c:pt>
                <c:pt idx="5250">
                  <c:v>1.099226307666763E-3</c:v>
                </c:pt>
                <c:pt idx="5254">
                  <c:v>1.8891653295475804E-3</c:v>
                </c:pt>
                <c:pt idx="5255">
                  <c:v>1.3347556402412855E-3</c:v>
                </c:pt>
                <c:pt idx="5257">
                  <c:v>1.3405807169741399E-2</c:v>
                </c:pt>
                <c:pt idx="5258">
                  <c:v>7.6560217834760642E-3</c:v>
                </c:pt>
                <c:pt idx="5259">
                  <c:v>8.8301030148605787E-3</c:v>
                </c:pt>
                <c:pt idx="5260">
                  <c:v>2.5093587413865699E-3</c:v>
                </c:pt>
                <c:pt idx="5261">
                  <c:v>1.1253892737104523E-2</c:v>
                </c:pt>
                <c:pt idx="5262">
                  <c:v>1.1797690669665574E-2</c:v>
                </c:pt>
                <c:pt idx="5263">
                  <c:v>2.7162972600382495E-3</c:v>
                </c:pt>
                <c:pt idx="5264">
                  <c:v>6.2399330178305231E-3</c:v>
                </c:pt>
                <c:pt idx="5265">
                  <c:v>2.0972637638457681E-3</c:v>
                </c:pt>
                <c:pt idx="5267">
                  <c:v>1.5196249203079191E-3</c:v>
                </c:pt>
                <c:pt idx="5268">
                  <c:v>7.4593395256968191E-3</c:v>
                </c:pt>
                <c:pt idx="5270">
                  <c:v>1.4281956562077246E-2</c:v>
                </c:pt>
                <c:pt idx="5271">
                  <c:v>3.0965466492073493E-3</c:v>
                </c:pt>
                <c:pt idx="5272">
                  <c:v>2.9550678220596469E-3</c:v>
                </c:pt>
                <c:pt idx="5273">
                  <c:v>4.2131617401735613E-3</c:v>
                </c:pt>
                <c:pt idx="5275">
                  <c:v>1.0375925793486087E-2</c:v>
                </c:pt>
                <c:pt idx="5276">
                  <c:v>7.9420281188442264E-3</c:v>
                </c:pt>
                <c:pt idx="5278">
                  <c:v>2.8452237766322694E-3</c:v>
                </c:pt>
                <c:pt idx="5281">
                  <c:v>1.6893393659091231E-3</c:v>
                </c:pt>
                <c:pt idx="5282">
                  <c:v>9.6505960367402894E-4</c:v>
                </c:pt>
                <c:pt idx="5284">
                  <c:v>1.4381287131755031E-3</c:v>
                </c:pt>
                <c:pt idx="5299">
                  <c:v>1.0529525227886811E-3</c:v>
                </c:pt>
                <c:pt idx="5305">
                  <c:v>3.1779441125125863E-3</c:v>
                </c:pt>
                <c:pt idx="5307">
                  <c:v>3.908029698743277E-4</c:v>
                </c:pt>
                <c:pt idx="5325">
                  <c:v>1.1823599540158457E-3</c:v>
                </c:pt>
                <c:pt idx="5327">
                  <c:v>1.1735243234836865E-3</c:v>
                </c:pt>
                <c:pt idx="5328">
                  <c:v>1.4988823299483104E-3</c:v>
                </c:pt>
                <c:pt idx="5330">
                  <c:v>1.0558543678529726E-3</c:v>
                </c:pt>
                <c:pt idx="5332">
                  <c:v>6.1695044682590202E-4</c:v>
                </c:pt>
                <c:pt idx="5337">
                  <c:v>1.162574895793287E-3</c:v>
                </c:pt>
                <c:pt idx="5338">
                  <c:v>3.4330643981338531E-3</c:v>
                </c:pt>
                <c:pt idx="5339">
                  <c:v>2.3496827535641985E-3</c:v>
                </c:pt>
                <c:pt idx="5354">
                  <c:v>1.2846583847873883E-3</c:v>
                </c:pt>
                <c:pt idx="5355">
                  <c:v>3.246281752489583E-3</c:v>
                </c:pt>
                <c:pt idx="5360">
                  <c:v>3.3803226542661984E-3</c:v>
                </c:pt>
                <c:pt idx="5362">
                  <c:v>6.0475699324050701E-4</c:v>
                </c:pt>
                <c:pt idx="5364">
                  <c:v>7.8242041835613102E-4</c:v>
                </c:pt>
                <c:pt idx="5365">
                  <c:v>5.7197874418621699E-4</c:v>
                </c:pt>
                <c:pt idx="5387">
                  <c:v>5.145839161384125E-3</c:v>
                </c:pt>
                <c:pt idx="5389">
                  <c:v>2.4713797890692384E-3</c:v>
                </c:pt>
                <c:pt idx="5390">
                  <c:v>1.8492136057481022E-3</c:v>
                </c:pt>
                <c:pt idx="5391">
                  <c:v>4.0485491910036125E-3</c:v>
                </c:pt>
                <c:pt idx="5392">
                  <c:v>7.6389211344475823E-3</c:v>
                </c:pt>
                <c:pt idx="5394">
                  <c:v>2.4022676556397326E-3</c:v>
                </c:pt>
                <c:pt idx="5395">
                  <c:v>1.1664364006530954E-3</c:v>
                </c:pt>
                <c:pt idx="5397">
                  <c:v>2.7951638168361025E-3</c:v>
                </c:pt>
                <c:pt idx="5398">
                  <c:v>2.0564683470714181E-3</c:v>
                </c:pt>
                <c:pt idx="5399">
                  <c:v>1.4487980941631864E-3</c:v>
                </c:pt>
                <c:pt idx="5401">
                  <c:v>1.0022453289956266E-2</c:v>
                </c:pt>
                <c:pt idx="5402">
                  <c:v>9.4652514139334804E-3</c:v>
                </c:pt>
                <c:pt idx="5403">
                  <c:v>1.7314305328288031E-2</c:v>
                </c:pt>
                <c:pt idx="5404">
                  <c:v>7.532880053339356E-3</c:v>
                </c:pt>
                <c:pt idx="5405">
                  <c:v>2.8686792487707864E-3</c:v>
                </c:pt>
                <c:pt idx="5413">
                  <c:v>2.7577821367467991E-3</c:v>
                </c:pt>
                <c:pt idx="5414">
                  <c:v>4.8855150063492284E-3</c:v>
                </c:pt>
                <c:pt idx="5415">
                  <c:v>3.3495851211015203E-3</c:v>
                </c:pt>
                <c:pt idx="5418">
                  <c:v>1.1831526449955072E-2</c:v>
                </c:pt>
                <c:pt idx="5419">
                  <c:v>1.2011658043314299E-3</c:v>
                </c:pt>
                <c:pt idx="5421">
                  <c:v>1.4352453048408257E-3</c:v>
                </c:pt>
                <c:pt idx="5424">
                  <c:v>3.0825973485853453E-3</c:v>
                </c:pt>
                <c:pt idx="5425">
                  <c:v>1.4415345181476272E-3</c:v>
                </c:pt>
                <c:pt idx="5428">
                  <c:v>1.2019272690971649E-3</c:v>
                </c:pt>
                <c:pt idx="5436">
                  <c:v>1.0933452947050699E-3</c:v>
                </c:pt>
                <c:pt idx="5443">
                  <c:v>2.2736037964422237E-3</c:v>
                </c:pt>
                <c:pt idx="5446">
                  <c:v>1.306916802899063E-3</c:v>
                </c:pt>
                <c:pt idx="5461">
                  <c:v>2.4281049343081564E-3</c:v>
                </c:pt>
                <c:pt idx="5466">
                  <c:v>1.387746833187045E-3</c:v>
                </c:pt>
                <c:pt idx="5467">
                  <c:v>5.8189363402791003E-3</c:v>
                </c:pt>
                <c:pt idx="5468">
                  <c:v>1.5937557177705093E-3</c:v>
                </c:pt>
                <c:pt idx="5470">
                  <c:v>1.151324813760374E-3</c:v>
                </c:pt>
                <c:pt idx="5473">
                  <c:v>1.9604715054595879E-3</c:v>
                </c:pt>
                <c:pt idx="5474">
                  <c:v>5.2690222508456445E-3</c:v>
                </c:pt>
                <c:pt idx="5475">
                  <c:v>1.2890662765764086E-3</c:v>
                </c:pt>
                <c:pt idx="5477">
                  <c:v>2.4955667804370234E-3</c:v>
                </c:pt>
                <c:pt idx="5478">
                  <c:v>1.5700808409068289E-3</c:v>
                </c:pt>
                <c:pt idx="5479">
                  <c:v>2.2985097258707747E-3</c:v>
                </c:pt>
                <c:pt idx="5481">
                  <c:v>1.0476555305369197E-2</c:v>
                </c:pt>
                <c:pt idx="5483">
                  <c:v>4.0194440343674937E-3</c:v>
                </c:pt>
                <c:pt idx="5485">
                  <c:v>9.1807623085817698E-3</c:v>
                </c:pt>
                <c:pt idx="5487">
                  <c:v>6.7318358713808393E-3</c:v>
                </c:pt>
                <c:pt idx="5491">
                  <c:v>3.7498120469431095E-3</c:v>
                </c:pt>
                <c:pt idx="5492">
                  <c:v>2.3293885849415921E-3</c:v>
                </c:pt>
                <c:pt idx="5494">
                  <c:v>2.6106592268405784E-3</c:v>
                </c:pt>
                <c:pt idx="5495">
                  <c:v>3.1781124804885533E-3</c:v>
                </c:pt>
                <c:pt idx="5496">
                  <c:v>2.67133053856048E-3</c:v>
                </c:pt>
                <c:pt idx="5499">
                  <c:v>8.7590050702151031E-3</c:v>
                </c:pt>
                <c:pt idx="5501">
                  <c:v>1.2020613097596177E-2</c:v>
                </c:pt>
                <c:pt idx="5503">
                  <c:v>1.6089648346848924E-3</c:v>
                </c:pt>
                <c:pt idx="5504">
                  <c:v>4.7210428076152489E-3</c:v>
                </c:pt>
                <c:pt idx="5505">
                  <c:v>2.2284283572981947E-3</c:v>
                </c:pt>
                <c:pt idx="5507">
                  <c:v>2.1637442054735171E-3</c:v>
                </c:pt>
                <c:pt idx="5508">
                  <c:v>2.752243896525276E-3</c:v>
                </c:pt>
                <c:pt idx="5511">
                  <c:v>8.624573646530553E-3</c:v>
                </c:pt>
                <c:pt idx="5512">
                  <c:v>1.2408476953889197E-2</c:v>
                </c:pt>
                <c:pt idx="5513">
                  <c:v>7.4092319742704172E-4</c:v>
                </c:pt>
                <c:pt idx="5515">
                  <c:v>7.736918041751209E-3</c:v>
                </c:pt>
                <c:pt idx="5516">
                  <c:v>1.9354741082040938E-2</c:v>
                </c:pt>
                <c:pt idx="5517">
                  <c:v>1.0469115056475612E-2</c:v>
                </c:pt>
                <c:pt idx="5519">
                  <c:v>6.9646096543918064E-3</c:v>
                </c:pt>
                <c:pt idx="5520">
                  <c:v>5.3359011343881929E-3</c:v>
                </c:pt>
                <c:pt idx="5524">
                  <c:v>1.5194356899509841E-2</c:v>
                </c:pt>
                <c:pt idx="5525">
                  <c:v>5.4893183850628453E-3</c:v>
                </c:pt>
                <c:pt idx="5527">
                  <c:v>7.8081463185278527E-4</c:v>
                </c:pt>
                <c:pt idx="5528">
                  <c:v>9.7820945503607204E-3</c:v>
                </c:pt>
                <c:pt idx="5530">
                  <c:v>1.2449164058217625E-3</c:v>
                </c:pt>
                <c:pt idx="5531">
                  <c:v>2.9883617377563903E-4</c:v>
                </c:pt>
                <c:pt idx="5532">
                  <c:v>2.8902387046985346E-3</c:v>
                </c:pt>
                <c:pt idx="5534">
                  <c:v>2.7516180661974917E-2</c:v>
                </c:pt>
                <c:pt idx="5535">
                  <c:v>4.0955346430408636E-2</c:v>
                </c:pt>
                <c:pt idx="5538">
                  <c:v>6.7872517097403717E-3</c:v>
                </c:pt>
                <c:pt idx="5539">
                  <c:v>1.5794341327590856E-3</c:v>
                </c:pt>
                <c:pt idx="5540">
                  <c:v>3.1157053809213334E-3</c:v>
                </c:pt>
                <c:pt idx="5541">
                  <c:v>5.95807558317498E-2</c:v>
                </c:pt>
                <c:pt idx="5542">
                  <c:v>8.1172476116965001E-3</c:v>
                </c:pt>
                <c:pt idx="5543">
                  <c:v>9.455315810611882E-3</c:v>
                </c:pt>
                <c:pt idx="5544">
                  <c:v>5.5160371670315619E-3</c:v>
                </c:pt>
                <c:pt idx="5546">
                  <c:v>4.3983381819544878E-3</c:v>
                </c:pt>
                <c:pt idx="5547">
                  <c:v>1.5280411919854077E-2</c:v>
                </c:pt>
                <c:pt idx="5548">
                  <c:v>1.1487275961961694E-2</c:v>
                </c:pt>
                <c:pt idx="5549">
                  <c:v>8.2350272798697305E-3</c:v>
                </c:pt>
                <c:pt idx="5551">
                  <c:v>3.9146204356931506E-3</c:v>
                </c:pt>
                <c:pt idx="5558">
                  <c:v>1.5492683836754817E-3</c:v>
                </c:pt>
                <c:pt idx="5559">
                  <c:v>3.2141416946322339E-3</c:v>
                </c:pt>
                <c:pt idx="5560">
                  <c:v>2.9951216274216922E-3</c:v>
                </c:pt>
                <c:pt idx="5564">
                  <c:v>2.4424162542337276E-3</c:v>
                </c:pt>
                <c:pt idx="5566">
                  <c:v>8.9521128508448251E-3</c:v>
                </c:pt>
                <c:pt idx="5567">
                  <c:v>9.6752139789086245E-4</c:v>
                </c:pt>
                <c:pt idx="5568">
                  <c:v>8.5111546343802781E-4</c:v>
                </c:pt>
                <c:pt idx="5570">
                  <c:v>2.2737542787577732E-3</c:v>
                </c:pt>
                <c:pt idx="5572">
                  <c:v>4.2201427864146674E-3</c:v>
                </c:pt>
                <c:pt idx="5573">
                  <c:v>1.2237948066272787E-3</c:v>
                </c:pt>
                <c:pt idx="5574">
                  <c:v>1.1432772128034459E-3</c:v>
                </c:pt>
                <c:pt idx="5575">
                  <c:v>9.2816936198159743E-4</c:v>
                </c:pt>
                <c:pt idx="5588">
                  <c:v>6.1887872701434012E-4</c:v>
                </c:pt>
                <c:pt idx="5593">
                  <c:v>4.4140206940504521E-4</c:v>
                </c:pt>
                <c:pt idx="5598">
                  <c:v>6.0080355113214775E-4</c:v>
                </c:pt>
                <c:pt idx="5600">
                  <c:v>6.2761735674272533E-4</c:v>
                </c:pt>
                <c:pt idx="5601">
                  <c:v>1.296180186370775E-3</c:v>
                </c:pt>
                <c:pt idx="5606">
                  <c:v>1.7750416238752247E-3</c:v>
                </c:pt>
                <c:pt idx="5607">
                  <c:v>4.1489541031689793E-3</c:v>
                </c:pt>
                <c:pt idx="5609">
                  <c:v>6.9540417392280236E-3</c:v>
                </c:pt>
                <c:pt idx="5610">
                  <c:v>5.7150287684121E-3</c:v>
                </c:pt>
                <c:pt idx="5612">
                  <c:v>2.6871568489167746E-3</c:v>
                </c:pt>
                <c:pt idx="5613">
                  <c:v>2.5458113235451271E-3</c:v>
                </c:pt>
                <c:pt idx="5617">
                  <c:v>1.6593104448825401E-3</c:v>
                </c:pt>
                <c:pt idx="5618">
                  <c:v>2.2173415708934751E-3</c:v>
                </c:pt>
                <c:pt idx="5619">
                  <c:v>1.6781795026407222E-2</c:v>
                </c:pt>
                <c:pt idx="5620">
                  <c:v>5.19180450744297E-3</c:v>
                </c:pt>
                <c:pt idx="5621">
                  <c:v>3.9613367822728066E-3</c:v>
                </c:pt>
                <c:pt idx="5622">
                  <c:v>2.7677434960499672E-3</c:v>
                </c:pt>
                <c:pt idx="5624">
                  <c:v>2.3650987089322865E-3</c:v>
                </c:pt>
                <c:pt idx="5625">
                  <c:v>4.1532829249566732E-3</c:v>
                </c:pt>
                <c:pt idx="5627">
                  <c:v>8.5442010720389956E-4</c:v>
                </c:pt>
                <c:pt idx="5629">
                  <c:v>2.3412780461369237E-3</c:v>
                </c:pt>
                <c:pt idx="5630">
                  <c:v>1.0662891889148443E-3</c:v>
                </c:pt>
                <c:pt idx="5631">
                  <c:v>1.3461551520156725E-3</c:v>
                </c:pt>
                <c:pt idx="5632">
                  <c:v>2.1082348104753462E-3</c:v>
                </c:pt>
                <c:pt idx="5634">
                  <c:v>1.2782963077712201E-3</c:v>
                </c:pt>
                <c:pt idx="5640">
                  <c:v>6.4456931885283693E-4</c:v>
                </c:pt>
                <c:pt idx="5642">
                  <c:v>1.2234910081935944E-3</c:v>
                </c:pt>
                <c:pt idx="5646">
                  <c:v>3.2260040043277714E-3</c:v>
                </c:pt>
                <c:pt idx="5655">
                  <c:v>5.999264611372191E-4</c:v>
                </c:pt>
                <c:pt idx="5661">
                  <c:v>4.4179386175847808E-3</c:v>
                </c:pt>
                <c:pt idx="5664">
                  <c:v>4.203034784941051E-3</c:v>
                </c:pt>
                <c:pt idx="5665">
                  <c:v>1.5399628430200405E-3</c:v>
                </c:pt>
                <c:pt idx="5666">
                  <c:v>7.148439587310095E-3</c:v>
                </c:pt>
                <c:pt idx="5667">
                  <c:v>3.3874627241005789E-3</c:v>
                </c:pt>
                <c:pt idx="5668">
                  <c:v>1.3672808397461082E-3</c:v>
                </c:pt>
                <c:pt idx="5669">
                  <c:v>2.4911373493967312E-3</c:v>
                </c:pt>
                <c:pt idx="5670">
                  <c:v>1.640167437266294E-3</c:v>
                </c:pt>
                <c:pt idx="5671">
                  <c:v>2.5805857533886499E-3</c:v>
                </c:pt>
                <c:pt idx="5672">
                  <c:v>8.4104733827601531E-4</c:v>
                </c:pt>
                <c:pt idx="5676">
                  <c:v>1.0931295213552625E-3</c:v>
                </c:pt>
                <c:pt idx="5691">
                  <c:v>1.4359973921347438E-3</c:v>
                </c:pt>
                <c:pt idx="5694">
                  <c:v>1.0665274452496697E-3</c:v>
                </c:pt>
                <c:pt idx="5695">
                  <c:v>1.0398804857234298E-3</c:v>
                </c:pt>
                <c:pt idx="5702">
                  <c:v>2.6758447452909801E-3</c:v>
                </c:pt>
                <c:pt idx="5704">
                  <c:v>4.6610508364364287E-3</c:v>
                </c:pt>
                <c:pt idx="5706">
                  <c:v>2.2460525910509991E-3</c:v>
                </c:pt>
                <c:pt idx="5707">
                  <c:v>7.7186807818091843E-4</c:v>
                </c:pt>
                <c:pt idx="5709">
                  <c:v>1.599323361373249E-3</c:v>
                </c:pt>
                <c:pt idx="5710">
                  <c:v>1.0935108160798272E-3</c:v>
                </c:pt>
                <c:pt idx="5711">
                  <c:v>4.7131243220184344E-3</c:v>
                </c:pt>
                <c:pt idx="5713">
                  <c:v>4.0091179169419967E-3</c:v>
                </c:pt>
                <c:pt idx="5714">
                  <c:v>2.5742748415241309E-3</c:v>
                </c:pt>
                <c:pt idx="5715">
                  <c:v>1.6733131332984841E-3</c:v>
                </c:pt>
                <c:pt idx="5716">
                  <c:v>2.7140028044620014E-3</c:v>
                </c:pt>
                <c:pt idx="5717">
                  <c:v>7.3674861351852522E-4</c:v>
                </c:pt>
                <c:pt idx="5721">
                  <c:v>4.2633141278842143E-3</c:v>
                </c:pt>
                <c:pt idx="5722">
                  <c:v>2.0701311294828217E-2</c:v>
                </c:pt>
                <c:pt idx="5725">
                  <c:v>1.4087160733507178E-2</c:v>
                </c:pt>
                <c:pt idx="5726">
                  <c:v>3.5681625244989752E-3</c:v>
                </c:pt>
                <c:pt idx="5728">
                  <c:v>2.1598491072960611E-3</c:v>
                </c:pt>
                <c:pt idx="5729">
                  <c:v>1.107153336500984E-3</c:v>
                </c:pt>
                <c:pt idx="5730">
                  <c:v>1.9064688611104502E-3</c:v>
                </c:pt>
                <c:pt idx="5732">
                  <c:v>3.3829747273212574E-3</c:v>
                </c:pt>
                <c:pt idx="5733">
                  <c:v>3.96175648348199E-3</c:v>
                </c:pt>
                <c:pt idx="5734">
                  <c:v>1.2315989228381733E-2</c:v>
                </c:pt>
                <c:pt idx="5735">
                  <c:v>2.6290245552222356E-3</c:v>
                </c:pt>
                <c:pt idx="5738">
                  <c:v>1.4700523513525474E-3</c:v>
                </c:pt>
                <c:pt idx="5741">
                  <c:v>9.9533607252408796E-4</c:v>
                </c:pt>
                <c:pt idx="5743">
                  <c:v>4.2773207137932392E-3</c:v>
                </c:pt>
                <c:pt idx="5745">
                  <c:v>1.9372164937766186E-3</c:v>
                </c:pt>
                <c:pt idx="5747">
                  <c:v>9.0993073352331954E-4</c:v>
                </c:pt>
                <c:pt idx="5748">
                  <c:v>5.0820157151308979E-4</c:v>
                </c:pt>
                <c:pt idx="5756">
                  <c:v>3.0775272419583601E-3</c:v>
                </c:pt>
                <c:pt idx="5757">
                  <c:v>1.5806842629906101E-3</c:v>
                </c:pt>
                <c:pt idx="5759">
                  <c:v>1.1351890189130061E-3</c:v>
                </c:pt>
                <c:pt idx="5768">
                  <c:v>7.2890615034181417E-3</c:v>
                </c:pt>
                <c:pt idx="5772">
                  <c:v>4.2158857290074013E-3</c:v>
                </c:pt>
                <c:pt idx="5780">
                  <c:v>4.9779045072755729E-4</c:v>
                </c:pt>
                <c:pt idx="5786">
                  <c:v>2.3851207003929248E-3</c:v>
                </c:pt>
                <c:pt idx="5791">
                  <c:v>1.1528801662637992E-3</c:v>
                </c:pt>
                <c:pt idx="5792">
                  <c:v>7.8501683262460374E-4</c:v>
                </c:pt>
                <c:pt idx="5796">
                  <c:v>1.0390935145839738E-3</c:v>
                </c:pt>
                <c:pt idx="5799">
                  <c:v>9.3101596371164596E-4</c:v>
                </c:pt>
                <c:pt idx="5825">
                  <c:v>9.193767888637333E-4</c:v>
                </c:pt>
                <c:pt idx="5832">
                  <c:v>1.7542144379252814E-3</c:v>
                </c:pt>
                <c:pt idx="5844">
                  <c:v>2.6664124624142692E-3</c:v>
                </c:pt>
                <c:pt idx="5849">
                  <c:v>1.7447826954349048E-3</c:v>
                </c:pt>
                <c:pt idx="5850">
                  <c:v>2.7115997848202772E-3</c:v>
                </c:pt>
                <c:pt idx="5861">
                  <c:v>2.8083524541498181E-3</c:v>
                </c:pt>
                <c:pt idx="5876">
                  <c:v>7.6860874955512267E-4</c:v>
                </c:pt>
                <c:pt idx="5880">
                  <c:v>2.6499756941259106E-3</c:v>
                </c:pt>
                <c:pt idx="5881">
                  <c:v>3.2816444184726606E-4</c:v>
                </c:pt>
                <c:pt idx="5883">
                  <c:v>7.6473288313073202E-4</c:v>
                </c:pt>
                <c:pt idx="5886">
                  <c:v>4.2133246520858359E-3</c:v>
                </c:pt>
                <c:pt idx="5887">
                  <c:v>1.6705566452732425E-3</c:v>
                </c:pt>
                <c:pt idx="5888">
                  <c:v>9.7861661749604097E-3</c:v>
                </c:pt>
                <c:pt idx="5890">
                  <c:v>3.5543750910885788E-3</c:v>
                </c:pt>
                <c:pt idx="5908">
                  <c:v>2.2791934110156639E-3</c:v>
                </c:pt>
                <c:pt idx="5922">
                  <c:v>1.0818052143978423E-3</c:v>
                </c:pt>
                <c:pt idx="5925">
                  <c:v>8.6424443762611342E-3</c:v>
                </c:pt>
                <c:pt idx="5928">
                  <c:v>1.0220359651809644E-2</c:v>
                </c:pt>
                <c:pt idx="5929">
                  <c:v>2.2324862669239314E-3</c:v>
                </c:pt>
                <c:pt idx="5930">
                  <c:v>8.8341604142582551E-3</c:v>
                </c:pt>
                <c:pt idx="5933">
                  <c:v>4.2969478808579299E-2</c:v>
                </c:pt>
                <c:pt idx="5936">
                  <c:v>2.4916219045099447E-3</c:v>
                </c:pt>
                <c:pt idx="5940">
                  <c:v>7.8805550092475446E-3</c:v>
                </c:pt>
                <c:pt idx="5942">
                  <c:v>3.1024086046021245E-3</c:v>
                </c:pt>
                <c:pt idx="5945">
                  <c:v>1.0399887924637313E-3</c:v>
                </c:pt>
                <c:pt idx="5946">
                  <c:v>1.3187205268425464E-3</c:v>
                </c:pt>
                <c:pt idx="5947">
                  <c:v>1.7236607553253198E-3</c:v>
                </c:pt>
                <c:pt idx="5949">
                  <c:v>8.2883907408164278E-4</c:v>
                </c:pt>
                <c:pt idx="5951">
                  <c:v>2.1562537641236826E-3</c:v>
                </c:pt>
                <c:pt idx="5953">
                  <c:v>2.7148884668814414E-3</c:v>
                </c:pt>
                <c:pt idx="5956">
                  <c:v>1.3143569575198605E-3</c:v>
                </c:pt>
                <c:pt idx="5960">
                  <c:v>1.2134593910536841E-3</c:v>
                </c:pt>
                <c:pt idx="5962">
                  <c:v>6.1567242204603153E-4</c:v>
                </c:pt>
                <c:pt idx="5964">
                  <c:v>1.0961412841909504E-3</c:v>
                </c:pt>
                <c:pt idx="5974">
                  <c:v>1.0013097695808495E-3</c:v>
                </c:pt>
                <c:pt idx="5981">
                  <c:v>9.9646695725013994E-4</c:v>
                </c:pt>
                <c:pt idx="5991">
                  <c:v>2.2882545137571093E-3</c:v>
                </c:pt>
                <c:pt idx="5996">
                  <c:v>1.2876585206804173E-3</c:v>
                </c:pt>
                <c:pt idx="5997">
                  <c:v>1.3764356216149176E-3</c:v>
                </c:pt>
                <c:pt idx="6000">
                  <c:v>1.9578542719231257E-3</c:v>
                </c:pt>
                <c:pt idx="6001">
                  <c:v>9.4411860436726216E-4</c:v>
                </c:pt>
                <c:pt idx="6002">
                  <c:v>7.512304506176765E-4</c:v>
                </c:pt>
                <c:pt idx="6003">
                  <c:v>4.5932486248012144E-4</c:v>
                </c:pt>
                <c:pt idx="6009">
                  <c:v>9.2464543211195265E-4</c:v>
                </c:pt>
                <c:pt idx="6025">
                  <c:v>9.5624488997768712E-4</c:v>
                </c:pt>
                <c:pt idx="6026">
                  <c:v>2.2313628981116122E-3</c:v>
                </c:pt>
                <c:pt idx="6027">
                  <c:v>1.5711432542446847E-3</c:v>
                </c:pt>
                <c:pt idx="6028">
                  <c:v>4.9945353396384749E-3</c:v>
                </c:pt>
                <c:pt idx="6030">
                  <c:v>7.9145072596141387E-3</c:v>
                </c:pt>
                <c:pt idx="6034">
                  <c:v>3.5511937647675416E-3</c:v>
                </c:pt>
                <c:pt idx="6036">
                  <c:v>2.7913623508924079E-3</c:v>
                </c:pt>
                <c:pt idx="6039">
                  <c:v>2.9941018200778406E-3</c:v>
                </c:pt>
                <c:pt idx="6040">
                  <c:v>2.9454100622912263E-3</c:v>
                </c:pt>
                <c:pt idx="6041">
                  <c:v>1.7094983309807776E-3</c:v>
                </c:pt>
                <c:pt idx="6042">
                  <c:v>1.2072235860394313E-3</c:v>
                </c:pt>
                <c:pt idx="6045">
                  <c:v>1.5660832943249535E-3</c:v>
                </c:pt>
                <c:pt idx="6046">
                  <c:v>2.1114407450119441E-3</c:v>
                </c:pt>
                <c:pt idx="6047">
                  <c:v>1.2467198515642678E-3</c:v>
                </c:pt>
                <c:pt idx="6050">
                  <c:v>3.1997171941186525E-3</c:v>
                </c:pt>
                <c:pt idx="6051">
                  <c:v>8.6327154067193136E-4</c:v>
                </c:pt>
                <c:pt idx="6053">
                  <c:v>5.2155698264574396E-3</c:v>
                </c:pt>
                <c:pt idx="6054">
                  <c:v>2.5245050066011309E-3</c:v>
                </c:pt>
                <c:pt idx="6055">
                  <c:v>1.8149126038631239E-3</c:v>
                </c:pt>
                <c:pt idx="6058">
                  <c:v>8.0612479656772956E-3</c:v>
                </c:pt>
                <c:pt idx="6059">
                  <c:v>1.0145281263393559E-2</c:v>
                </c:pt>
                <c:pt idx="6062">
                  <c:v>1.8928894259900117E-3</c:v>
                </c:pt>
                <c:pt idx="6063">
                  <c:v>6.9523895170286766E-3</c:v>
                </c:pt>
                <c:pt idx="6064">
                  <c:v>7.0345318706391538E-3</c:v>
                </c:pt>
                <c:pt idx="6065">
                  <c:v>8.595181283575714E-4</c:v>
                </c:pt>
                <c:pt idx="6066">
                  <c:v>3.9473961789919629E-4</c:v>
                </c:pt>
                <c:pt idx="6067">
                  <c:v>2.2952154749168586E-3</c:v>
                </c:pt>
                <c:pt idx="6068">
                  <c:v>5.8517021753967686E-3</c:v>
                </c:pt>
                <c:pt idx="6070">
                  <c:v>1.5724703237668231E-3</c:v>
                </c:pt>
                <c:pt idx="6071">
                  <c:v>6.7666897473283357E-3</c:v>
                </c:pt>
                <c:pt idx="6072">
                  <c:v>4.0582473663284139E-3</c:v>
                </c:pt>
                <c:pt idx="6099">
                  <c:v>1.4162139977852944E-3</c:v>
                </c:pt>
                <c:pt idx="6117">
                  <c:v>1.0499976720682188E-3</c:v>
                </c:pt>
                <c:pt idx="6118">
                  <c:v>4.8336238418443785E-3</c:v>
                </c:pt>
                <c:pt idx="6119">
                  <c:v>2.0812456698591345E-3</c:v>
                </c:pt>
                <c:pt idx="6120">
                  <c:v>5.5312134524585692E-4</c:v>
                </c:pt>
                <c:pt idx="6122">
                  <c:v>1.4642769476391148E-3</c:v>
                </c:pt>
                <c:pt idx="6123">
                  <c:v>5.7109529566854366E-4</c:v>
                </c:pt>
                <c:pt idx="6125">
                  <c:v>1.273934718073055E-3</c:v>
                </c:pt>
                <c:pt idx="6131">
                  <c:v>4.6718570265953592E-4</c:v>
                </c:pt>
                <c:pt idx="6132">
                  <c:v>9.6023724428972532E-3</c:v>
                </c:pt>
                <c:pt idx="6133">
                  <c:v>2.259223439578433E-3</c:v>
                </c:pt>
                <c:pt idx="6134">
                  <c:v>3.4387690235852062E-3</c:v>
                </c:pt>
                <c:pt idx="6143">
                  <c:v>1.001337783166802E-3</c:v>
                </c:pt>
                <c:pt idx="6145">
                  <c:v>1.468561882529895E-3</c:v>
                </c:pt>
                <c:pt idx="6147">
                  <c:v>1.8753699598458916E-3</c:v>
                </c:pt>
                <c:pt idx="6150">
                  <c:v>1.968162993677791E-3</c:v>
                </c:pt>
                <c:pt idx="6153">
                  <c:v>5.4597685693810402E-4</c:v>
                </c:pt>
                <c:pt idx="6160">
                  <c:v>1.0640089986186813E-2</c:v>
                </c:pt>
                <c:pt idx="6161">
                  <c:v>1.5694284243517972E-2</c:v>
                </c:pt>
                <c:pt idx="6162">
                  <c:v>9.6035029900726106E-3</c:v>
                </c:pt>
                <c:pt idx="6164">
                  <c:v>1.2539855427344893E-3</c:v>
                </c:pt>
                <c:pt idx="6166">
                  <c:v>4.4539355578656755E-3</c:v>
                </c:pt>
                <c:pt idx="6167">
                  <c:v>1.0717188092633424E-2</c:v>
                </c:pt>
                <c:pt idx="6170">
                  <c:v>1.5486679243300156E-3</c:v>
                </c:pt>
                <c:pt idx="6173">
                  <c:v>4.4394030343666444E-2</c:v>
                </c:pt>
                <c:pt idx="6175">
                  <c:v>3.2232975589732586E-2</c:v>
                </c:pt>
                <c:pt idx="6178">
                  <c:v>3.6808688249975206E-2</c:v>
                </c:pt>
                <c:pt idx="6179">
                  <c:v>2.1637133454077508E-3</c:v>
                </c:pt>
                <c:pt idx="6180">
                  <c:v>3.3039169897810805E-2</c:v>
                </c:pt>
                <c:pt idx="6191">
                  <c:v>1.6636712156768956E-3</c:v>
                </c:pt>
                <c:pt idx="6192">
                  <c:v>5.0086253080606938E-4</c:v>
                </c:pt>
                <c:pt idx="6208">
                  <c:v>1.9091917053172423E-3</c:v>
                </c:pt>
                <c:pt idx="6211">
                  <c:v>3.2963048950849709E-3</c:v>
                </c:pt>
                <c:pt idx="6212">
                  <c:v>5.3611100753778633E-3</c:v>
                </c:pt>
                <c:pt idx="6213">
                  <c:v>4.5908214037944876E-3</c:v>
                </c:pt>
                <c:pt idx="6214">
                  <c:v>7.7896070240730277E-4</c:v>
                </c:pt>
                <c:pt idx="6215">
                  <c:v>4.1588107004823715E-3</c:v>
                </c:pt>
                <c:pt idx="6218">
                  <c:v>3.0342743661454404E-3</c:v>
                </c:pt>
                <c:pt idx="6219">
                  <c:v>5.3014417562462918E-3</c:v>
                </c:pt>
                <c:pt idx="6220">
                  <c:v>2.8175104229799849E-3</c:v>
                </c:pt>
                <c:pt idx="6222">
                  <c:v>1.0303951811662549E-3</c:v>
                </c:pt>
                <c:pt idx="6223">
                  <c:v>8.7642161979051292E-4</c:v>
                </c:pt>
                <c:pt idx="6224">
                  <c:v>2.0985510301164143E-3</c:v>
                </c:pt>
                <c:pt idx="6226">
                  <c:v>2.1923011562150498E-3</c:v>
                </c:pt>
                <c:pt idx="6227">
                  <c:v>1.9252578879299881E-3</c:v>
                </c:pt>
                <c:pt idx="6228">
                  <c:v>1.7330423834345217E-3</c:v>
                </c:pt>
                <c:pt idx="6229">
                  <c:v>1.411590248206766E-3</c:v>
                </c:pt>
                <c:pt idx="6230">
                  <c:v>1.9338930517113417E-3</c:v>
                </c:pt>
                <c:pt idx="6232">
                  <c:v>2.0543030375685116E-3</c:v>
                </c:pt>
                <c:pt idx="6233">
                  <c:v>6.6710627549336422E-4</c:v>
                </c:pt>
                <c:pt idx="6241">
                  <c:v>1.0977164324366566E-2</c:v>
                </c:pt>
                <c:pt idx="6242">
                  <c:v>3.2740530178330729E-2</c:v>
                </c:pt>
                <c:pt idx="6243">
                  <c:v>4.6917169688888885E-2</c:v>
                </c:pt>
                <c:pt idx="6246">
                  <c:v>6.2211821590041773E-2</c:v>
                </c:pt>
                <c:pt idx="6249">
                  <c:v>1.5860171631338863E-3</c:v>
                </c:pt>
                <c:pt idx="6251">
                  <c:v>1.7185840397179689E-3</c:v>
                </c:pt>
                <c:pt idx="6252">
                  <c:v>1.0496937074605337E-3</c:v>
                </c:pt>
                <c:pt idx="6254">
                  <c:v>1.038237355333394E-3</c:v>
                </c:pt>
                <c:pt idx="6267">
                  <c:v>4.7607044714711635E-3</c:v>
                </c:pt>
                <c:pt idx="6268">
                  <c:v>3.1529116423457074E-3</c:v>
                </c:pt>
                <c:pt idx="6270">
                  <c:v>2.0920066311386322E-3</c:v>
                </c:pt>
                <c:pt idx="6271">
                  <c:v>2.4629928530339102E-3</c:v>
                </c:pt>
                <c:pt idx="6272">
                  <c:v>1.7128906236758539E-2</c:v>
                </c:pt>
                <c:pt idx="6276">
                  <c:v>3.7533782679398039E-4</c:v>
                </c:pt>
                <c:pt idx="6277">
                  <c:v>5.0594539703656995E-3</c:v>
                </c:pt>
                <c:pt idx="6278">
                  <c:v>2.3125410897765612E-3</c:v>
                </c:pt>
                <c:pt idx="6279">
                  <c:v>2.5042538139186535E-3</c:v>
                </c:pt>
                <c:pt idx="6281">
                  <c:v>8.7982505441590447E-3</c:v>
                </c:pt>
                <c:pt idx="6284">
                  <c:v>6.324610870365111E-4</c:v>
                </c:pt>
                <c:pt idx="6286">
                  <c:v>1.7818438238134853E-3</c:v>
                </c:pt>
                <c:pt idx="6293">
                  <c:v>5.6567017374145982E-3</c:v>
                </c:pt>
                <c:pt idx="6294">
                  <c:v>3.1954668252929469E-3</c:v>
                </c:pt>
                <c:pt idx="6299">
                  <c:v>8.2241100673730873E-4</c:v>
                </c:pt>
                <c:pt idx="6304">
                  <c:v>7.1160714506944848E-4</c:v>
                </c:pt>
                <c:pt idx="6311">
                  <c:v>1.3547309296627478E-3</c:v>
                </c:pt>
                <c:pt idx="6314">
                  <c:v>1.4122143127927209E-3</c:v>
                </c:pt>
                <c:pt idx="6318">
                  <c:v>3.6417995161314694E-3</c:v>
                </c:pt>
                <c:pt idx="6319">
                  <c:v>1.9659929856232295E-3</c:v>
                </c:pt>
                <c:pt idx="6320">
                  <c:v>1.0733427316245916E-3</c:v>
                </c:pt>
                <c:pt idx="6322">
                  <c:v>7.7511275529607536E-4</c:v>
                </c:pt>
                <c:pt idx="6334">
                  <c:v>4.3076543811840923E-3</c:v>
                </c:pt>
                <c:pt idx="6336">
                  <c:v>6.9964071295113169E-4</c:v>
                </c:pt>
                <c:pt idx="6338">
                  <c:v>1.3886755891448093E-3</c:v>
                </c:pt>
                <c:pt idx="6339">
                  <c:v>2.0042987285814689E-3</c:v>
                </c:pt>
                <c:pt idx="6345">
                  <c:v>2.6165966227863209E-3</c:v>
                </c:pt>
                <c:pt idx="6348">
                  <c:v>1.0780951587913386E-3</c:v>
                </c:pt>
                <c:pt idx="6355">
                  <c:v>1.0955056820445949E-3</c:v>
                </c:pt>
                <c:pt idx="6360">
                  <c:v>2.5085073381253715E-3</c:v>
                </c:pt>
                <c:pt idx="6362">
                  <c:v>2.068617785270736E-3</c:v>
                </c:pt>
                <c:pt idx="6365">
                  <c:v>1.0067062518993271E-3</c:v>
                </c:pt>
                <c:pt idx="6373">
                  <c:v>3.0284876664846497E-4</c:v>
                </c:pt>
                <c:pt idx="6375">
                  <c:v>1.000249603598074E-3</c:v>
                </c:pt>
                <c:pt idx="6383">
                  <c:v>4.8899001842230515E-4</c:v>
                </c:pt>
                <c:pt idx="6396">
                  <c:v>2.3915650170988375E-3</c:v>
                </c:pt>
                <c:pt idx="6400">
                  <c:v>9.5418327426506199E-3</c:v>
                </c:pt>
                <c:pt idx="6403">
                  <c:v>1.2133535286424034E-3</c:v>
                </c:pt>
                <c:pt idx="6404">
                  <c:v>4.7349976376589104E-3</c:v>
                </c:pt>
                <c:pt idx="6406">
                  <c:v>3.5674486059959955E-3</c:v>
                </c:pt>
                <c:pt idx="6407">
                  <c:v>6.7085359233311544E-3</c:v>
                </c:pt>
                <c:pt idx="6408">
                  <c:v>4.6372646088410812E-3</c:v>
                </c:pt>
                <c:pt idx="6410">
                  <c:v>6.3541490377385318E-3</c:v>
                </c:pt>
                <c:pt idx="6411">
                  <c:v>7.8394607361292044E-4</c:v>
                </c:pt>
                <c:pt idx="6413">
                  <c:v>4.5907595214083174E-3</c:v>
                </c:pt>
                <c:pt idx="6414">
                  <c:v>4.5013704746757331E-4</c:v>
                </c:pt>
                <c:pt idx="6416">
                  <c:v>3.2094794316537543E-3</c:v>
                </c:pt>
                <c:pt idx="6417">
                  <c:v>1.2743369313676677E-3</c:v>
                </c:pt>
                <c:pt idx="6418">
                  <c:v>6.0411259086107479E-3</c:v>
                </c:pt>
                <c:pt idx="6419">
                  <c:v>1.6433473941345939E-2</c:v>
                </c:pt>
                <c:pt idx="6424">
                  <c:v>1.9696504692873562E-3</c:v>
                </c:pt>
                <c:pt idx="6425">
                  <c:v>4.6309142314318439E-4</c:v>
                </c:pt>
                <c:pt idx="6427">
                  <c:v>8.6256697196244389E-3</c:v>
                </c:pt>
                <c:pt idx="6428">
                  <c:v>2.5723443434278528E-3</c:v>
                </c:pt>
                <c:pt idx="6429">
                  <c:v>5.4337170701931172E-3</c:v>
                </c:pt>
                <c:pt idx="6430">
                  <c:v>2.9297940062684665E-3</c:v>
                </c:pt>
                <c:pt idx="6431">
                  <c:v>4.1145484240981134E-3</c:v>
                </c:pt>
                <c:pt idx="6433">
                  <c:v>8.4297990735609576E-3</c:v>
                </c:pt>
                <c:pt idx="6434">
                  <c:v>6.6059121210571559E-3</c:v>
                </c:pt>
                <c:pt idx="6435">
                  <c:v>4.0019164336574688E-3</c:v>
                </c:pt>
                <c:pt idx="6436">
                  <c:v>8.8296827106593265E-4</c:v>
                </c:pt>
                <c:pt idx="6437">
                  <c:v>1.6732121432608167E-3</c:v>
                </c:pt>
                <c:pt idx="6438">
                  <c:v>4.4061182259832361E-3</c:v>
                </c:pt>
                <c:pt idx="6439">
                  <c:v>1.3594266582847995E-3</c:v>
                </c:pt>
                <c:pt idx="6440">
                  <c:v>1.5820298029037832E-3</c:v>
                </c:pt>
                <c:pt idx="6441">
                  <c:v>9.8935265309167721E-3</c:v>
                </c:pt>
                <c:pt idx="6442">
                  <c:v>1.7686919482571882E-3</c:v>
                </c:pt>
                <c:pt idx="6443">
                  <c:v>3.7370078511505286E-3</c:v>
                </c:pt>
                <c:pt idx="6445">
                  <c:v>5.7449872784866973E-3</c:v>
                </c:pt>
                <c:pt idx="6446">
                  <c:v>2.8947664914971672E-3</c:v>
                </c:pt>
                <c:pt idx="6449">
                  <c:v>5.231144639695701E-4</c:v>
                </c:pt>
                <c:pt idx="6450">
                  <c:v>5.5765904254950188E-3</c:v>
                </c:pt>
                <c:pt idx="6452">
                  <c:v>1.8923753363357023E-2</c:v>
                </c:pt>
                <c:pt idx="6453">
                  <c:v>6.0116710484849015E-3</c:v>
                </c:pt>
                <c:pt idx="6455">
                  <c:v>8.5110053878602945E-3</c:v>
                </c:pt>
                <c:pt idx="6456">
                  <c:v>1.618638901356672E-3</c:v>
                </c:pt>
                <c:pt idx="6457">
                  <c:v>2.5209780343529551E-3</c:v>
                </c:pt>
                <c:pt idx="6458">
                  <c:v>7.2717158580359849E-3</c:v>
                </c:pt>
                <c:pt idx="6462">
                  <c:v>1.7933994293195142E-3</c:v>
                </c:pt>
                <c:pt idx="6463">
                  <c:v>7.0698589127457046E-4</c:v>
                </c:pt>
                <c:pt idx="6464">
                  <c:v>1.5362906714090838E-3</c:v>
                </c:pt>
                <c:pt idx="6482">
                  <c:v>7.7550437819781147E-3</c:v>
                </c:pt>
                <c:pt idx="6483">
                  <c:v>2.0374360246063787E-3</c:v>
                </c:pt>
                <c:pt idx="6485">
                  <c:v>1.3266171643562591E-2</c:v>
                </c:pt>
                <c:pt idx="6486">
                  <c:v>3.0718053964617336E-3</c:v>
                </c:pt>
                <c:pt idx="6487">
                  <c:v>2.9947657159057731E-2</c:v>
                </c:pt>
                <c:pt idx="6491">
                  <c:v>1.1890948413095979E-3</c:v>
                </c:pt>
                <c:pt idx="6496">
                  <c:v>1.1598427051747529E-3</c:v>
                </c:pt>
                <c:pt idx="6497">
                  <c:v>7.3875800722187582E-4</c:v>
                </c:pt>
                <c:pt idx="6504">
                  <c:v>1.6588748346719247E-3</c:v>
                </c:pt>
                <c:pt idx="6505">
                  <c:v>6.9900350995361646E-4</c:v>
                </c:pt>
                <c:pt idx="6511">
                  <c:v>1.2712525560779793E-3</c:v>
                </c:pt>
                <c:pt idx="6512">
                  <c:v>1.6593091433769686E-3</c:v>
                </c:pt>
                <c:pt idx="6516">
                  <c:v>1.2638726585742226E-3</c:v>
                </c:pt>
                <c:pt idx="6517">
                  <c:v>1.1354955661372801E-3</c:v>
                </c:pt>
                <c:pt idx="6519">
                  <c:v>1.39256082322527E-3</c:v>
                </c:pt>
                <c:pt idx="6521">
                  <c:v>6.9035538210293025E-3</c:v>
                </c:pt>
                <c:pt idx="6524">
                  <c:v>7.2851276596445653E-3</c:v>
                </c:pt>
                <c:pt idx="6530">
                  <c:v>8.6254424847429119E-4</c:v>
                </c:pt>
                <c:pt idx="6538">
                  <c:v>2.315141965527331E-3</c:v>
                </c:pt>
                <c:pt idx="6539">
                  <c:v>1.6390806949587295E-3</c:v>
                </c:pt>
                <c:pt idx="6550">
                  <c:v>1.0610425475066343E-3</c:v>
                </c:pt>
                <c:pt idx="6557">
                  <c:v>4.9043611321993941E-3</c:v>
                </c:pt>
                <c:pt idx="6560">
                  <c:v>2.351995565037561E-3</c:v>
                </c:pt>
                <c:pt idx="6561">
                  <c:v>2.1053166383212486E-3</c:v>
                </c:pt>
                <c:pt idx="6562">
                  <c:v>2.7948193476019408E-3</c:v>
                </c:pt>
                <c:pt idx="6563">
                  <c:v>3.0739580611498652E-4</c:v>
                </c:pt>
                <c:pt idx="6564">
                  <c:v>7.6721017849258472E-3</c:v>
                </c:pt>
                <c:pt idx="6567">
                  <c:v>1.0532567527336868E-3</c:v>
                </c:pt>
                <c:pt idx="6568">
                  <c:v>9.5920060066854583E-4</c:v>
                </c:pt>
                <c:pt idx="6571">
                  <c:v>2.7096606013490318E-3</c:v>
                </c:pt>
                <c:pt idx="6574">
                  <c:v>2.3405679165815151E-3</c:v>
                </c:pt>
                <c:pt idx="6575">
                  <c:v>6.9865811193477812E-3</c:v>
                </c:pt>
                <c:pt idx="6577">
                  <c:v>1.5491458164068878E-2</c:v>
                </c:pt>
                <c:pt idx="6579">
                  <c:v>1.5638610646079635E-3</c:v>
                </c:pt>
                <c:pt idx="6580">
                  <c:v>1.5326863888316025E-3</c:v>
                </c:pt>
                <c:pt idx="6581">
                  <c:v>2.7705494173545569E-3</c:v>
                </c:pt>
                <c:pt idx="6582">
                  <c:v>1.7579267725886054E-3</c:v>
                </c:pt>
                <c:pt idx="6583">
                  <c:v>1.2041865543676229E-3</c:v>
                </c:pt>
                <c:pt idx="6584">
                  <c:v>1.1412113155696596E-3</c:v>
                </c:pt>
                <c:pt idx="6589">
                  <c:v>1.126761466289257E-3</c:v>
                </c:pt>
                <c:pt idx="6590">
                  <c:v>1.2116129187315083E-3</c:v>
                </c:pt>
                <c:pt idx="6592">
                  <c:v>6.3885725882317822E-3</c:v>
                </c:pt>
                <c:pt idx="6596">
                  <c:v>5.342819533967591E-3</c:v>
                </c:pt>
                <c:pt idx="6598">
                  <c:v>2.0190128364043617E-3</c:v>
                </c:pt>
                <c:pt idx="6600">
                  <c:v>7.4269796447137696E-3</c:v>
                </c:pt>
                <c:pt idx="6609">
                  <c:v>1.8247277184438367E-3</c:v>
                </c:pt>
                <c:pt idx="6614">
                  <c:v>3.3769781080334868E-3</c:v>
                </c:pt>
                <c:pt idx="6615">
                  <c:v>1.8776298437034715E-3</c:v>
                </c:pt>
                <c:pt idx="6617">
                  <c:v>1.0140555566169772E-3</c:v>
                </c:pt>
                <c:pt idx="6620">
                  <c:v>8.1535508927588261E-4</c:v>
                </c:pt>
                <c:pt idx="6623">
                  <c:v>1.3668838959466326E-3</c:v>
                </c:pt>
                <c:pt idx="6628">
                  <c:v>9.3393088792882945E-4</c:v>
                </c:pt>
                <c:pt idx="6631">
                  <c:v>1.7160433200999771E-3</c:v>
                </c:pt>
                <c:pt idx="6646">
                  <c:v>1.0293944370082287E-3</c:v>
                </c:pt>
                <c:pt idx="6673">
                  <c:v>1.5969668239916243E-3</c:v>
                </c:pt>
                <c:pt idx="6674">
                  <c:v>2.032336097966555E-3</c:v>
                </c:pt>
                <c:pt idx="6677">
                  <c:v>3.2221450729104702E-3</c:v>
                </c:pt>
                <c:pt idx="6678">
                  <c:v>2.1545701194821891E-3</c:v>
                </c:pt>
                <c:pt idx="6679">
                  <c:v>1.6498127435576302E-3</c:v>
                </c:pt>
                <c:pt idx="6680">
                  <c:v>3.0669623641264971E-3</c:v>
                </c:pt>
                <c:pt idx="6681">
                  <c:v>4.9134987007517464E-4</c:v>
                </c:pt>
                <c:pt idx="6687">
                  <c:v>1.226998966525443E-3</c:v>
                </c:pt>
                <c:pt idx="6702">
                  <c:v>1.2445519114239198E-3</c:v>
                </c:pt>
                <c:pt idx="6715">
                  <c:v>9.8419213230438863E-4</c:v>
                </c:pt>
                <c:pt idx="6719">
                  <c:v>1.1002859823072528E-3</c:v>
                </c:pt>
                <c:pt idx="6720">
                  <c:v>8.3280042032865401E-4</c:v>
                </c:pt>
                <c:pt idx="6727">
                  <c:v>5.3561214132610904E-3</c:v>
                </c:pt>
                <c:pt idx="6729">
                  <c:v>7.5931411951828533E-4</c:v>
                </c:pt>
                <c:pt idx="6739">
                  <c:v>1.3045473222762182E-3</c:v>
                </c:pt>
                <c:pt idx="6767">
                  <c:v>1.5624953571854406E-3</c:v>
                </c:pt>
                <c:pt idx="6768">
                  <c:v>1.5643632307834807E-3</c:v>
                </c:pt>
                <c:pt idx="6771">
                  <c:v>1.1417713819904586E-3</c:v>
                </c:pt>
                <c:pt idx="6772">
                  <c:v>1.9697132790014505E-3</c:v>
                </c:pt>
                <c:pt idx="6779">
                  <c:v>5.947122412788945E-4</c:v>
                </c:pt>
                <c:pt idx="6782">
                  <c:v>1.2878139575721228E-3</c:v>
                </c:pt>
                <c:pt idx="6787">
                  <c:v>1.3137963007495361E-3</c:v>
                </c:pt>
                <c:pt idx="6795">
                  <c:v>6.2959568059040342E-4</c:v>
                </c:pt>
                <c:pt idx="6798">
                  <c:v>4.9154155412597733E-3</c:v>
                </c:pt>
                <c:pt idx="6799">
                  <c:v>4.4591955430010356E-3</c:v>
                </c:pt>
                <c:pt idx="6800">
                  <c:v>8.6625850324333314E-4</c:v>
                </c:pt>
                <c:pt idx="6803">
                  <c:v>2.6212546913020282E-3</c:v>
                </c:pt>
                <c:pt idx="6805">
                  <c:v>4.0910574669949604E-3</c:v>
                </c:pt>
                <c:pt idx="6807">
                  <c:v>4.1199366139836515E-3</c:v>
                </c:pt>
                <c:pt idx="6813">
                  <c:v>1.3756004760396062E-3</c:v>
                </c:pt>
                <c:pt idx="6814">
                  <c:v>1.7022666410713271E-3</c:v>
                </c:pt>
                <c:pt idx="6815">
                  <c:v>2.5320629316600042E-3</c:v>
                </c:pt>
                <c:pt idx="6816">
                  <c:v>3.0501924663926903E-3</c:v>
                </c:pt>
                <c:pt idx="6818">
                  <c:v>1.3476879024444468E-3</c:v>
                </c:pt>
                <c:pt idx="6827">
                  <c:v>3.7383384533009185E-4</c:v>
                </c:pt>
                <c:pt idx="6831">
                  <c:v>1.0333554474040924E-3</c:v>
                </c:pt>
                <c:pt idx="6837">
                  <c:v>1.3058895973263843E-3</c:v>
                </c:pt>
                <c:pt idx="6842">
                  <c:v>4.6005207518061918E-4</c:v>
                </c:pt>
                <c:pt idx="6853">
                  <c:v>1.4475592897598181E-3</c:v>
                </c:pt>
                <c:pt idx="6857">
                  <c:v>2.2246627691744529E-3</c:v>
                </c:pt>
                <c:pt idx="6866">
                  <c:v>2.1321704821889416E-3</c:v>
                </c:pt>
                <c:pt idx="6876">
                  <c:v>6.0068056707585239E-3</c:v>
                </c:pt>
                <c:pt idx="6877">
                  <c:v>6.669062902344132E-4</c:v>
                </c:pt>
                <c:pt idx="6880">
                  <c:v>1.5852077403989912E-3</c:v>
                </c:pt>
                <c:pt idx="6882">
                  <c:v>4.8300206140954727E-4</c:v>
                </c:pt>
                <c:pt idx="6888">
                  <c:v>1.6213016929989528E-3</c:v>
                </c:pt>
                <c:pt idx="6891">
                  <c:v>7.4130141590354672E-4</c:v>
                </c:pt>
                <c:pt idx="6893">
                  <c:v>1.4559655129742295E-3</c:v>
                </c:pt>
                <c:pt idx="6898">
                  <c:v>1.0259483276612647E-3</c:v>
                </c:pt>
                <c:pt idx="6900">
                  <c:v>1.0529032036564075E-3</c:v>
                </c:pt>
                <c:pt idx="6903">
                  <c:v>1.0196965435653113E-3</c:v>
                </c:pt>
                <c:pt idx="6907">
                  <c:v>1.7720515180971101E-3</c:v>
                </c:pt>
                <c:pt idx="6912">
                  <c:v>4.9428426495306556E-4</c:v>
                </c:pt>
                <c:pt idx="6915">
                  <c:v>9.2030722185741881E-4</c:v>
                </c:pt>
                <c:pt idx="6916">
                  <c:v>1.2505019412240974E-3</c:v>
                </c:pt>
                <c:pt idx="6918">
                  <c:v>1.4588206935281017E-3</c:v>
                </c:pt>
                <c:pt idx="6919">
                  <c:v>6.5202189261294745E-4</c:v>
                </c:pt>
                <c:pt idx="6923">
                  <c:v>7.0818511794582732E-4</c:v>
                </c:pt>
                <c:pt idx="6931">
                  <c:v>6.258754865315836E-4</c:v>
                </c:pt>
                <c:pt idx="6935">
                  <c:v>3.6292798594105523E-4</c:v>
                </c:pt>
                <c:pt idx="6937">
                  <c:v>1.1464355169670923E-3</c:v>
                </c:pt>
                <c:pt idx="6941">
                  <c:v>1.6203708927992259E-3</c:v>
                </c:pt>
                <c:pt idx="6944">
                  <c:v>4.333202045901101E-3</c:v>
                </c:pt>
                <c:pt idx="6960">
                  <c:v>3.1036982386701841E-3</c:v>
                </c:pt>
                <c:pt idx="6962">
                  <c:v>1.1072415202669841E-3</c:v>
                </c:pt>
                <c:pt idx="6963">
                  <c:v>9.0532057894465094E-4</c:v>
                </c:pt>
                <c:pt idx="6968">
                  <c:v>1.7318555061864977E-3</c:v>
                </c:pt>
                <c:pt idx="6976">
                  <c:v>2.7945414020759864E-3</c:v>
                </c:pt>
                <c:pt idx="6978">
                  <c:v>3.2241807987589063E-3</c:v>
                </c:pt>
                <c:pt idx="6979">
                  <c:v>1.0001063651474632E-3</c:v>
                </c:pt>
                <c:pt idx="6980">
                  <c:v>1.0302082475899792E-3</c:v>
                </c:pt>
                <c:pt idx="6982">
                  <c:v>1.4919193676769199E-3</c:v>
                </c:pt>
                <c:pt idx="6985">
                  <c:v>1.9885763136024501E-3</c:v>
                </c:pt>
                <c:pt idx="6992">
                  <c:v>1.9876090279082794E-3</c:v>
                </c:pt>
                <c:pt idx="6995">
                  <c:v>1.027029109417381E-3</c:v>
                </c:pt>
                <c:pt idx="6996">
                  <c:v>1.210777988079427E-3</c:v>
                </c:pt>
                <c:pt idx="7000">
                  <c:v>1.2636111411223371E-3</c:v>
                </c:pt>
                <c:pt idx="7002">
                  <c:v>2.1993706535885266E-3</c:v>
                </c:pt>
                <c:pt idx="7003">
                  <c:v>1.7070402331382727E-3</c:v>
                </c:pt>
                <c:pt idx="7004">
                  <c:v>9.0550222466028482E-4</c:v>
                </c:pt>
                <c:pt idx="7006">
                  <c:v>3.4240644168674482E-3</c:v>
                </c:pt>
                <c:pt idx="7009">
                  <c:v>2.0414188000156866E-3</c:v>
                </c:pt>
                <c:pt idx="7013">
                  <c:v>5.085847566880246E-4</c:v>
                </c:pt>
                <c:pt idx="7022">
                  <c:v>1.1359410697880765E-3</c:v>
                </c:pt>
                <c:pt idx="7036">
                  <c:v>3.953432272148759E-3</c:v>
                </c:pt>
                <c:pt idx="7038">
                  <c:v>3.0308336500483269E-3</c:v>
                </c:pt>
                <c:pt idx="7040">
                  <c:v>6.1343217072226709E-3</c:v>
                </c:pt>
                <c:pt idx="7042">
                  <c:v>5.8538112340640177E-3</c:v>
                </c:pt>
                <c:pt idx="7043">
                  <c:v>4.0561064453313615E-3</c:v>
                </c:pt>
                <c:pt idx="7044">
                  <c:v>1.4107997046904875E-3</c:v>
                </c:pt>
                <c:pt idx="7045">
                  <c:v>2.7300743494552891E-2</c:v>
                </c:pt>
                <c:pt idx="7046">
                  <c:v>1.0588842692866482E-2</c:v>
                </c:pt>
                <c:pt idx="7047">
                  <c:v>3.3637204450367086E-3</c:v>
                </c:pt>
                <c:pt idx="7049">
                  <c:v>7.8407895511546991E-3</c:v>
                </c:pt>
                <c:pt idx="7051">
                  <c:v>1.5124461813223137E-3</c:v>
                </c:pt>
                <c:pt idx="7052">
                  <c:v>2.7509737080409461E-3</c:v>
                </c:pt>
                <c:pt idx="7053">
                  <c:v>1.1390999068982069E-2</c:v>
                </c:pt>
                <c:pt idx="7054">
                  <c:v>1.8589361378423323E-2</c:v>
                </c:pt>
                <c:pt idx="7055">
                  <c:v>3.9292643261215641E-2</c:v>
                </c:pt>
                <c:pt idx="7057">
                  <c:v>4.397235308941419E-2</c:v>
                </c:pt>
                <c:pt idx="7058">
                  <c:v>6.2099160643495389E-3</c:v>
                </c:pt>
                <c:pt idx="7059">
                  <c:v>8.7517956132839502E-4</c:v>
                </c:pt>
                <c:pt idx="7061">
                  <c:v>3.4577535696723977E-2</c:v>
                </c:pt>
                <c:pt idx="7062">
                  <c:v>8.3465482623672118E-4</c:v>
                </c:pt>
                <c:pt idx="7064">
                  <c:v>2.8052932990163905E-2</c:v>
                </c:pt>
                <c:pt idx="7065">
                  <c:v>1.3148269163750295E-2</c:v>
                </c:pt>
                <c:pt idx="7066">
                  <c:v>2.0224669786045913E-2</c:v>
                </c:pt>
                <c:pt idx="7069">
                  <c:v>2.3855124588768283E-3</c:v>
                </c:pt>
                <c:pt idx="7071">
                  <c:v>4.4217708990765348E-3</c:v>
                </c:pt>
                <c:pt idx="7072">
                  <c:v>9.9003105048864944E-4</c:v>
                </c:pt>
                <c:pt idx="7073">
                  <c:v>9.6287649171910108E-4</c:v>
                </c:pt>
                <c:pt idx="7076">
                  <c:v>1.4946894853519537E-3</c:v>
                </c:pt>
                <c:pt idx="7077">
                  <c:v>2.1085173374403455E-3</c:v>
                </c:pt>
                <c:pt idx="7079">
                  <c:v>9.2536810483886468E-4</c:v>
                </c:pt>
                <c:pt idx="7080">
                  <c:v>2.7854330978021946E-3</c:v>
                </c:pt>
                <c:pt idx="7081">
                  <c:v>2.8543766962493026E-3</c:v>
                </c:pt>
                <c:pt idx="7082">
                  <c:v>1.0648331921619559E-3</c:v>
                </c:pt>
                <c:pt idx="7084">
                  <c:v>1.3506567104282522E-3</c:v>
                </c:pt>
                <c:pt idx="7086">
                  <c:v>6.3240290157962292E-4</c:v>
                </c:pt>
                <c:pt idx="7101">
                  <c:v>9.0410390202631699E-4</c:v>
                </c:pt>
                <c:pt idx="7116">
                  <c:v>9.0558050955796159E-4</c:v>
                </c:pt>
                <c:pt idx="7117">
                  <c:v>1.4193694091825056E-3</c:v>
                </c:pt>
                <c:pt idx="7118">
                  <c:v>1.5599013459712942E-3</c:v>
                </c:pt>
                <c:pt idx="7120">
                  <c:v>5.3433582129516874E-4</c:v>
                </c:pt>
                <c:pt idx="7123">
                  <c:v>6.5076305130515474E-4</c:v>
                </c:pt>
                <c:pt idx="7128">
                  <c:v>6.0598475959398846E-4</c:v>
                </c:pt>
                <c:pt idx="7132">
                  <c:v>2.2872814211470022E-3</c:v>
                </c:pt>
                <c:pt idx="7134">
                  <c:v>1.6742811211480431E-3</c:v>
                </c:pt>
                <c:pt idx="7136">
                  <c:v>8.2473555125357344E-4</c:v>
                </c:pt>
                <c:pt idx="7137">
                  <c:v>3.8511593545491217E-3</c:v>
                </c:pt>
                <c:pt idx="7141">
                  <c:v>1.1105007928771233E-3</c:v>
                </c:pt>
                <c:pt idx="7142">
                  <c:v>1.2142181848264258E-3</c:v>
                </c:pt>
                <c:pt idx="7143">
                  <c:v>5.1006902364100501E-3</c:v>
                </c:pt>
                <c:pt idx="7145">
                  <c:v>1.1477898458234995E-3</c:v>
                </c:pt>
                <c:pt idx="7146">
                  <c:v>3.8905483796254983E-3</c:v>
                </c:pt>
                <c:pt idx="7147">
                  <c:v>1.2880946518886664E-3</c:v>
                </c:pt>
                <c:pt idx="7148">
                  <c:v>4.1316717370959476E-3</c:v>
                </c:pt>
                <c:pt idx="7149">
                  <c:v>2.1511410717931943E-3</c:v>
                </c:pt>
                <c:pt idx="7153">
                  <c:v>2.1922611006849947E-3</c:v>
                </c:pt>
                <c:pt idx="7154">
                  <c:v>4.4680631766131759E-3</c:v>
                </c:pt>
                <c:pt idx="7155">
                  <c:v>1.9661179106480399E-3</c:v>
                </c:pt>
                <c:pt idx="7159">
                  <c:v>2.8948694153236331E-3</c:v>
                </c:pt>
                <c:pt idx="7160">
                  <c:v>4.9518264623893771E-3</c:v>
                </c:pt>
                <c:pt idx="7162">
                  <c:v>5.8233529642673209E-3</c:v>
                </c:pt>
                <c:pt idx="7163">
                  <c:v>3.7849812778571745E-3</c:v>
                </c:pt>
                <c:pt idx="7164">
                  <c:v>4.0174419191269873E-3</c:v>
                </c:pt>
                <c:pt idx="7183">
                  <c:v>1.8365068919216463E-3</c:v>
                </c:pt>
                <c:pt idx="7187">
                  <c:v>1.3705473718639481E-2</c:v>
                </c:pt>
                <c:pt idx="7188">
                  <c:v>1.4510036531525265E-2</c:v>
                </c:pt>
                <c:pt idx="7189">
                  <c:v>2.3273697890362922E-2</c:v>
                </c:pt>
                <c:pt idx="7191">
                  <c:v>7.8705598949270431E-3</c:v>
                </c:pt>
                <c:pt idx="7192">
                  <c:v>3.3656496372571537E-2</c:v>
                </c:pt>
                <c:pt idx="7194">
                  <c:v>2.218035187622952E-2</c:v>
                </c:pt>
                <c:pt idx="7195">
                  <c:v>2.1897053679692309E-2</c:v>
                </c:pt>
                <c:pt idx="7196">
                  <c:v>3.7942369834293208E-2</c:v>
                </c:pt>
                <c:pt idx="7198">
                  <c:v>7.0644518532145034E-4</c:v>
                </c:pt>
                <c:pt idx="7199">
                  <c:v>7.2395173104682878E-4</c:v>
                </c:pt>
                <c:pt idx="7200">
                  <c:v>1.2344021963364362E-3</c:v>
                </c:pt>
                <c:pt idx="7201">
                  <c:v>3.8778020866795456E-3</c:v>
                </c:pt>
                <c:pt idx="7205">
                  <c:v>5.2028774370483396E-4</c:v>
                </c:pt>
                <c:pt idx="7206">
                  <c:v>3.192545648687948E-4</c:v>
                </c:pt>
                <c:pt idx="7207">
                  <c:v>7.2796631597861075E-3</c:v>
                </c:pt>
                <c:pt idx="7208">
                  <c:v>1.1218400710332982E-3</c:v>
                </c:pt>
                <c:pt idx="7210">
                  <c:v>2.9676334010401771E-3</c:v>
                </c:pt>
                <c:pt idx="7211">
                  <c:v>5.2086099765061098E-3</c:v>
                </c:pt>
                <c:pt idx="7212">
                  <c:v>4.5322459910512617E-3</c:v>
                </c:pt>
                <c:pt idx="7213">
                  <c:v>7.8525731108145015E-3</c:v>
                </c:pt>
                <c:pt idx="7216">
                  <c:v>2.5943311839011648E-3</c:v>
                </c:pt>
                <c:pt idx="7217">
                  <c:v>2.4476531097587539E-3</c:v>
                </c:pt>
                <c:pt idx="7218">
                  <c:v>3.2744604854309605E-3</c:v>
                </c:pt>
                <c:pt idx="7219">
                  <c:v>3.5417776778727851E-3</c:v>
                </c:pt>
                <c:pt idx="7221">
                  <c:v>1.8207046838710872E-4</c:v>
                </c:pt>
                <c:pt idx="7226">
                  <c:v>7.3480457484255144E-3</c:v>
                </c:pt>
                <c:pt idx="7227">
                  <c:v>2.4852548680791161E-3</c:v>
                </c:pt>
                <c:pt idx="7228">
                  <c:v>3.7919791334776885E-3</c:v>
                </c:pt>
                <c:pt idx="7230">
                  <c:v>9.0735829896780378E-4</c:v>
                </c:pt>
                <c:pt idx="7233">
                  <c:v>1.2124689763214757E-3</c:v>
                </c:pt>
                <c:pt idx="7235">
                  <c:v>1.2695018219354615E-3</c:v>
                </c:pt>
                <c:pt idx="7236">
                  <c:v>2.1769883005244364E-3</c:v>
                </c:pt>
                <c:pt idx="7241">
                  <c:v>1.3973188579407747E-3</c:v>
                </c:pt>
                <c:pt idx="7242">
                  <c:v>5.4188362196633873E-4</c:v>
                </c:pt>
                <c:pt idx="7244">
                  <c:v>1.2249456351468999E-2</c:v>
                </c:pt>
                <c:pt idx="7245">
                  <c:v>5.8232343210255387E-3</c:v>
                </c:pt>
                <c:pt idx="7246">
                  <c:v>6.5522996292421238E-3</c:v>
                </c:pt>
                <c:pt idx="7249">
                  <c:v>1.4253280128119217E-3</c:v>
                </c:pt>
                <c:pt idx="7252">
                  <c:v>6.7063358825776853E-3</c:v>
                </c:pt>
                <c:pt idx="7253">
                  <c:v>5.730223271587391E-3</c:v>
                </c:pt>
                <c:pt idx="7254">
                  <c:v>4.4456130046305643E-3</c:v>
                </c:pt>
                <c:pt idx="7255">
                  <c:v>5.9171257107887686E-3</c:v>
                </c:pt>
                <c:pt idx="7256">
                  <c:v>2.2284887309555489E-3</c:v>
                </c:pt>
                <c:pt idx="7257">
                  <c:v>1.7060504766854118E-3</c:v>
                </c:pt>
                <c:pt idx="7258">
                  <c:v>8.0620122490190696E-3</c:v>
                </c:pt>
                <c:pt idx="7259">
                  <c:v>1.1115712886845895E-2</c:v>
                </c:pt>
                <c:pt idx="7262">
                  <c:v>6.1348416955337298E-3</c:v>
                </c:pt>
                <c:pt idx="7264">
                  <c:v>1.1895324908716451E-3</c:v>
                </c:pt>
                <c:pt idx="7265">
                  <c:v>1.1711429381290844E-3</c:v>
                </c:pt>
                <c:pt idx="7266">
                  <c:v>2.21997948414437E-3</c:v>
                </c:pt>
                <c:pt idx="7268">
                  <c:v>5.2491917433055684E-3</c:v>
                </c:pt>
                <c:pt idx="7272">
                  <c:v>4.1285958620694242E-3</c:v>
                </c:pt>
                <c:pt idx="7273">
                  <c:v>8.8900168494011195E-3</c:v>
                </c:pt>
                <c:pt idx="7275">
                  <c:v>2.8282061173136911E-3</c:v>
                </c:pt>
                <c:pt idx="7277">
                  <c:v>3.8892684362660324E-3</c:v>
                </c:pt>
                <c:pt idx="7280">
                  <c:v>6.0112161326776716E-3</c:v>
                </c:pt>
                <c:pt idx="7281">
                  <c:v>9.9421806238105641E-3</c:v>
                </c:pt>
                <c:pt idx="7282">
                  <c:v>4.7590606178028077E-4</c:v>
                </c:pt>
                <c:pt idx="7283">
                  <c:v>1.7211162103235658E-2</c:v>
                </c:pt>
                <c:pt idx="7285">
                  <c:v>7.1337640215019633E-3</c:v>
                </c:pt>
                <c:pt idx="7287">
                  <c:v>3.1794278803712692E-3</c:v>
                </c:pt>
                <c:pt idx="7289">
                  <c:v>4.9656666958455345E-3</c:v>
                </c:pt>
                <c:pt idx="7291">
                  <c:v>6.9929783646927165E-3</c:v>
                </c:pt>
                <c:pt idx="7292">
                  <c:v>1.8932126982580462E-2</c:v>
                </c:pt>
                <c:pt idx="7295">
                  <c:v>6.8111323953408453E-4</c:v>
                </c:pt>
                <c:pt idx="7297">
                  <c:v>4.7466170039832606E-4</c:v>
                </c:pt>
                <c:pt idx="7298">
                  <c:v>1.4231932246968377E-2</c:v>
                </c:pt>
                <c:pt idx="7302">
                  <c:v>1.1505107585133346E-3</c:v>
                </c:pt>
                <c:pt idx="7307">
                  <c:v>5.0162397072027638E-3</c:v>
                </c:pt>
                <c:pt idx="7308">
                  <c:v>3.6722676670553072E-3</c:v>
                </c:pt>
                <c:pt idx="7309">
                  <c:v>9.2072411168762167E-3</c:v>
                </c:pt>
                <c:pt idx="7310">
                  <c:v>1.377183137615041E-3</c:v>
                </c:pt>
                <c:pt idx="7331">
                  <c:v>8.3264903466959475E-4</c:v>
                </c:pt>
                <c:pt idx="7342">
                  <c:v>1.7174165180470927E-4</c:v>
                </c:pt>
                <c:pt idx="7343">
                  <c:v>2.94532473657236E-3</c:v>
                </c:pt>
                <c:pt idx="7344">
                  <c:v>1.8096323801496327E-3</c:v>
                </c:pt>
                <c:pt idx="7345">
                  <c:v>3.6585048964887438E-3</c:v>
                </c:pt>
                <c:pt idx="7347">
                  <c:v>2.6105189540287835E-3</c:v>
                </c:pt>
                <c:pt idx="7349">
                  <c:v>2.4400721009946369E-3</c:v>
                </c:pt>
                <c:pt idx="7351">
                  <c:v>2.9877700584228688E-3</c:v>
                </c:pt>
                <c:pt idx="7352">
                  <c:v>3.8164843263612264E-3</c:v>
                </c:pt>
                <c:pt idx="7353">
                  <c:v>1.0591319275112608E-3</c:v>
                </c:pt>
                <c:pt idx="7355">
                  <c:v>5.0247628263173161E-3</c:v>
                </c:pt>
                <c:pt idx="7356">
                  <c:v>8.4897450092348906E-4</c:v>
                </c:pt>
                <c:pt idx="7358">
                  <c:v>1.0401796977755108E-3</c:v>
                </c:pt>
                <c:pt idx="7366">
                  <c:v>7.567136134014799E-4</c:v>
                </c:pt>
                <c:pt idx="7368">
                  <c:v>2.4956544017399303E-3</c:v>
                </c:pt>
                <c:pt idx="7379">
                  <c:v>4.92397458028406E-4</c:v>
                </c:pt>
                <c:pt idx="7381">
                  <c:v>2.8656362136600007E-3</c:v>
                </c:pt>
                <c:pt idx="7386">
                  <c:v>1.2350958037530941E-3</c:v>
                </c:pt>
                <c:pt idx="7388">
                  <c:v>2.1144511526849574E-3</c:v>
                </c:pt>
                <c:pt idx="7389">
                  <c:v>1.1218185770454523E-3</c:v>
                </c:pt>
                <c:pt idx="7393">
                  <c:v>3.4852941668775364E-3</c:v>
                </c:pt>
                <c:pt idx="7394">
                  <c:v>1.264501424209125E-3</c:v>
                </c:pt>
                <c:pt idx="7395">
                  <c:v>7.1168705280833227E-4</c:v>
                </c:pt>
                <c:pt idx="7397">
                  <c:v>1.6089689751957431E-3</c:v>
                </c:pt>
                <c:pt idx="7398">
                  <c:v>1.399546399138631E-3</c:v>
                </c:pt>
                <c:pt idx="7401">
                  <c:v>2.8681320644248854E-3</c:v>
                </c:pt>
                <c:pt idx="7402">
                  <c:v>2.1003020547252578E-3</c:v>
                </c:pt>
                <c:pt idx="7404">
                  <c:v>2.9932088179598641E-3</c:v>
                </c:pt>
                <c:pt idx="7405">
                  <c:v>2.2097022388878279E-3</c:v>
                </c:pt>
                <c:pt idx="7407">
                  <c:v>5.6677554493141736E-3</c:v>
                </c:pt>
                <c:pt idx="7408">
                  <c:v>1.5009698523124797E-3</c:v>
                </c:pt>
                <c:pt idx="7409">
                  <c:v>3.6376608227548166E-3</c:v>
                </c:pt>
                <c:pt idx="7410">
                  <c:v>9.6265209521852961E-4</c:v>
                </c:pt>
                <c:pt idx="7415">
                  <c:v>1.5061754784672799E-3</c:v>
                </c:pt>
                <c:pt idx="7416">
                  <c:v>4.2203125253001249E-3</c:v>
                </c:pt>
                <c:pt idx="7417">
                  <c:v>7.6032050578829003E-4</c:v>
                </c:pt>
                <c:pt idx="7422">
                  <c:v>4.740739403571675E-4</c:v>
                </c:pt>
                <c:pt idx="7424">
                  <c:v>1.0003674517296926E-3</c:v>
                </c:pt>
                <c:pt idx="7431">
                  <c:v>4.0150841717551523E-4</c:v>
                </c:pt>
                <c:pt idx="7432">
                  <c:v>2.4741115186771843E-3</c:v>
                </c:pt>
                <c:pt idx="7434">
                  <c:v>1.2787835738514476E-3</c:v>
                </c:pt>
                <c:pt idx="7437">
                  <c:v>3.6077940377109395E-3</c:v>
                </c:pt>
                <c:pt idx="7439">
                  <c:v>1.8479327644385847E-2</c:v>
                </c:pt>
                <c:pt idx="7441">
                  <c:v>1.7976801315597583E-2</c:v>
                </c:pt>
                <c:pt idx="7444">
                  <c:v>5.2828574357823592E-3</c:v>
                </c:pt>
                <c:pt idx="7445">
                  <c:v>2.115470805716948E-3</c:v>
                </c:pt>
                <c:pt idx="7447">
                  <c:v>5.1847674146759427E-3</c:v>
                </c:pt>
                <c:pt idx="7448">
                  <c:v>3.626923352880894E-3</c:v>
                </c:pt>
                <c:pt idx="7450">
                  <c:v>4.9221883029067501E-3</c:v>
                </c:pt>
                <c:pt idx="7451">
                  <c:v>5.0155462538378328E-3</c:v>
                </c:pt>
                <c:pt idx="7452">
                  <c:v>2.0848263996566109E-3</c:v>
                </c:pt>
                <c:pt idx="7458">
                  <c:v>1.5429980727739638E-3</c:v>
                </c:pt>
                <c:pt idx="7460">
                  <c:v>1.2459894572091589E-3</c:v>
                </c:pt>
                <c:pt idx="7471">
                  <c:v>3.8490056198405521E-3</c:v>
                </c:pt>
                <c:pt idx="7473">
                  <c:v>2.2019784504638731E-3</c:v>
                </c:pt>
                <c:pt idx="7475">
                  <c:v>3.331072757344219E-3</c:v>
                </c:pt>
                <c:pt idx="7476">
                  <c:v>2.3929779289672145E-3</c:v>
                </c:pt>
                <c:pt idx="7477">
                  <c:v>6.0338100290423793E-3</c:v>
                </c:pt>
                <c:pt idx="7479">
                  <c:v>4.8252515257220024E-3</c:v>
                </c:pt>
                <c:pt idx="7482">
                  <c:v>1.3160317461900978E-3</c:v>
                </c:pt>
                <c:pt idx="7483">
                  <c:v>8.2574361747300739E-4</c:v>
                </c:pt>
                <c:pt idx="7486">
                  <c:v>1.851508767173651E-3</c:v>
                </c:pt>
                <c:pt idx="7488">
                  <c:v>6.510923884039386E-3</c:v>
                </c:pt>
                <c:pt idx="7489">
                  <c:v>3.9223942111710503E-3</c:v>
                </c:pt>
                <c:pt idx="7490">
                  <c:v>1.6162561514398643E-3</c:v>
                </c:pt>
                <c:pt idx="7491">
                  <c:v>1.6750852000933512E-3</c:v>
                </c:pt>
                <c:pt idx="7492">
                  <c:v>5.8347628988038303E-4</c:v>
                </c:pt>
                <c:pt idx="7493">
                  <c:v>1.6598164587613704E-3</c:v>
                </c:pt>
                <c:pt idx="7494">
                  <c:v>8.3908937225218091E-4</c:v>
                </c:pt>
                <c:pt idx="7495">
                  <c:v>1.5812950107126494E-2</c:v>
                </c:pt>
                <c:pt idx="7496">
                  <c:v>5.3483695686931581E-3</c:v>
                </c:pt>
                <c:pt idx="7497">
                  <c:v>3.0127794967900346E-3</c:v>
                </c:pt>
                <c:pt idx="7498">
                  <c:v>1.3274897204127254E-3</c:v>
                </c:pt>
                <c:pt idx="7499">
                  <c:v>1.3875016866836643E-3</c:v>
                </c:pt>
                <c:pt idx="7502">
                  <c:v>3.2779369167985676E-3</c:v>
                </c:pt>
                <c:pt idx="7503">
                  <c:v>9.5851782968009599E-4</c:v>
                </c:pt>
                <c:pt idx="7508">
                  <c:v>6.1256438626325945E-4</c:v>
                </c:pt>
                <c:pt idx="7510">
                  <c:v>9.9218983513872975E-4</c:v>
                </c:pt>
                <c:pt idx="7520">
                  <c:v>1.247187944681856E-3</c:v>
                </c:pt>
                <c:pt idx="7523">
                  <c:v>4.8974624164870454E-3</c:v>
                </c:pt>
                <c:pt idx="7524">
                  <c:v>1.1803481612468998E-3</c:v>
                </c:pt>
                <c:pt idx="7530">
                  <c:v>5.6899263111045723E-4</c:v>
                </c:pt>
                <c:pt idx="7531">
                  <c:v>7.6788143259266578E-4</c:v>
                </c:pt>
                <c:pt idx="7532">
                  <c:v>7.9554210773408775E-3</c:v>
                </c:pt>
                <c:pt idx="7533">
                  <c:v>5.476069921467059E-3</c:v>
                </c:pt>
                <c:pt idx="7534">
                  <c:v>8.8158864045770314E-4</c:v>
                </c:pt>
                <c:pt idx="7537">
                  <c:v>4.9532173590641666E-3</c:v>
                </c:pt>
                <c:pt idx="7538">
                  <c:v>5.5965176869884491E-4</c:v>
                </c:pt>
                <c:pt idx="7539">
                  <c:v>5.0967591323743794E-4</c:v>
                </c:pt>
                <c:pt idx="7541">
                  <c:v>2.9313238985980806E-2</c:v>
                </c:pt>
                <c:pt idx="7544">
                  <c:v>1.1633526332460063E-3</c:v>
                </c:pt>
                <c:pt idx="7545">
                  <c:v>1.0578106137625915E-3</c:v>
                </c:pt>
                <c:pt idx="7547">
                  <c:v>5.0787502586697453E-3</c:v>
                </c:pt>
                <c:pt idx="7548">
                  <c:v>1.7537093199501109E-3</c:v>
                </c:pt>
                <c:pt idx="7549">
                  <c:v>1.6620647149999416E-3</c:v>
                </c:pt>
                <c:pt idx="7559">
                  <c:v>2.2735962794359255E-3</c:v>
                </c:pt>
                <c:pt idx="7564">
                  <c:v>2.3238612027914777E-2</c:v>
                </c:pt>
                <c:pt idx="7567">
                  <c:v>2.6652430089836438E-2</c:v>
                </c:pt>
                <c:pt idx="7569">
                  <c:v>2.996784669487342E-3</c:v>
                </c:pt>
                <c:pt idx="7570">
                  <c:v>5.4207330625820043E-3</c:v>
                </c:pt>
                <c:pt idx="7571">
                  <c:v>4.7477728612174072E-2</c:v>
                </c:pt>
                <c:pt idx="7572">
                  <c:v>1.6048446380075576E-3</c:v>
                </c:pt>
                <c:pt idx="7573">
                  <c:v>1.7828026475883339E-3</c:v>
                </c:pt>
                <c:pt idx="7578">
                  <c:v>5.4217739501955887E-2</c:v>
                </c:pt>
                <c:pt idx="7580">
                  <c:v>1.1003663366452665E-3</c:v>
                </c:pt>
                <c:pt idx="7590">
                  <c:v>3.0019537491894838E-3</c:v>
                </c:pt>
                <c:pt idx="7603">
                  <c:v>1.3038705779654391E-3</c:v>
                </c:pt>
                <c:pt idx="7605">
                  <c:v>1.3525652382822071E-3</c:v>
                </c:pt>
                <c:pt idx="7607">
                  <c:v>1.4713328849748262E-3</c:v>
                </c:pt>
                <c:pt idx="7608">
                  <c:v>1.3120548233937098E-3</c:v>
                </c:pt>
                <c:pt idx="7610">
                  <c:v>1.4393141391324362E-3</c:v>
                </c:pt>
                <c:pt idx="7612">
                  <c:v>1.9021862711772627E-3</c:v>
                </c:pt>
                <c:pt idx="7613">
                  <c:v>1.2417153519310594E-3</c:v>
                </c:pt>
                <c:pt idx="7616">
                  <c:v>2.158886570689033E-3</c:v>
                </c:pt>
                <c:pt idx="7620">
                  <c:v>3.1879443218299154E-3</c:v>
                </c:pt>
                <c:pt idx="7621">
                  <c:v>1.3413917760078736E-3</c:v>
                </c:pt>
                <c:pt idx="7624">
                  <c:v>2.1653225611965314E-3</c:v>
                </c:pt>
                <c:pt idx="7631">
                  <c:v>1.894162142306578E-3</c:v>
                </c:pt>
                <c:pt idx="7635">
                  <c:v>1.1135542744049402E-2</c:v>
                </c:pt>
                <c:pt idx="7636">
                  <c:v>2.946760159450925E-2</c:v>
                </c:pt>
                <c:pt idx="7639">
                  <c:v>1.9536699947220116E-2</c:v>
                </c:pt>
                <c:pt idx="7640">
                  <c:v>3.1746959019367475E-3</c:v>
                </c:pt>
                <c:pt idx="7641">
                  <c:v>1.5520006466634696E-2</c:v>
                </c:pt>
                <c:pt idx="7643">
                  <c:v>7.1003961115507592E-3</c:v>
                </c:pt>
                <c:pt idx="7644">
                  <c:v>6.5450440674368485E-3</c:v>
                </c:pt>
                <c:pt idx="7646">
                  <c:v>7.0661614715182227E-4</c:v>
                </c:pt>
                <c:pt idx="7647">
                  <c:v>1.2262355670170815E-3</c:v>
                </c:pt>
                <c:pt idx="7648">
                  <c:v>2.9902451062215337E-2</c:v>
                </c:pt>
                <c:pt idx="7652">
                  <c:v>6.991919940016458E-3</c:v>
                </c:pt>
                <c:pt idx="7654">
                  <c:v>3.7812684064840859E-3</c:v>
                </c:pt>
                <c:pt idx="7657">
                  <c:v>2.3826033050179957E-3</c:v>
                </c:pt>
                <c:pt idx="7658">
                  <c:v>2.5480884453625849E-3</c:v>
                </c:pt>
                <c:pt idx="7661">
                  <c:v>1.2609843413950567E-3</c:v>
                </c:pt>
                <c:pt idx="7662">
                  <c:v>4.9703251727205812E-3</c:v>
                </c:pt>
                <c:pt idx="7664">
                  <c:v>7.2149066720131961E-3</c:v>
                </c:pt>
                <c:pt idx="7665">
                  <c:v>6.0890260319805059E-3</c:v>
                </c:pt>
                <c:pt idx="7667">
                  <c:v>1.9763928929934504E-3</c:v>
                </c:pt>
                <c:pt idx="7669">
                  <c:v>4.2183257210635667E-3</c:v>
                </c:pt>
                <c:pt idx="7677">
                  <c:v>5.6526905217985492E-4</c:v>
                </c:pt>
                <c:pt idx="7681">
                  <c:v>1.4049089172048237E-3</c:v>
                </c:pt>
                <c:pt idx="7683">
                  <c:v>1.1493482976055699E-3</c:v>
                </c:pt>
                <c:pt idx="7697">
                  <c:v>9.5143143255644203E-4</c:v>
                </c:pt>
                <c:pt idx="7702">
                  <c:v>5.0130205385770892E-3</c:v>
                </c:pt>
                <c:pt idx="7703">
                  <c:v>5.5849177225452112E-3</c:v>
                </c:pt>
                <c:pt idx="7704">
                  <c:v>5.2459492343605112E-4</c:v>
                </c:pt>
                <c:pt idx="7705">
                  <c:v>4.9823999328061849E-3</c:v>
                </c:pt>
                <c:pt idx="7707">
                  <c:v>2.6208986430073218E-3</c:v>
                </c:pt>
                <c:pt idx="7709">
                  <c:v>1.8808160027362626E-3</c:v>
                </c:pt>
                <c:pt idx="7710">
                  <c:v>1.7295701540735911E-3</c:v>
                </c:pt>
                <c:pt idx="7713">
                  <c:v>7.2420894321858983E-3</c:v>
                </c:pt>
                <c:pt idx="7714">
                  <c:v>9.672404867260927E-3</c:v>
                </c:pt>
                <c:pt idx="7718">
                  <c:v>7.2954421266806029E-4</c:v>
                </c:pt>
                <c:pt idx="7720">
                  <c:v>7.6481433586119973E-3</c:v>
                </c:pt>
                <c:pt idx="7721">
                  <c:v>4.4942780986177841E-3</c:v>
                </c:pt>
                <c:pt idx="7722">
                  <c:v>1.3264221790409436E-3</c:v>
                </c:pt>
                <c:pt idx="7723">
                  <c:v>4.0466233519185265E-4</c:v>
                </c:pt>
                <c:pt idx="7727">
                  <c:v>8.7524930803527712E-4</c:v>
                </c:pt>
                <c:pt idx="7729">
                  <c:v>1.2269594318889679E-3</c:v>
                </c:pt>
                <c:pt idx="7731">
                  <c:v>3.6842946065922038E-4</c:v>
                </c:pt>
                <c:pt idx="7735">
                  <c:v>1.6166605031104903E-3</c:v>
                </c:pt>
                <c:pt idx="7744">
                  <c:v>2.1295221141793652E-3</c:v>
                </c:pt>
                <c:pt idx="7746">
                  <c:v>5.6937123146459639E-3</c:v>
                </c:pt>
                <c:pt idx="7747">
                  <c:v>8.5818078617099138E-3</c:v>
                </c:pt>
                <c:pt idx="7749">
                  <c:v>2.7232566833687881E-3</c:v>
                </c:pt>
                <c:pt idx="7750">
                  <c:v>2.7947482358125831E-3</c:v>
                </c:pt>
                <c:pt idx="7751">
                  <c:v>3.0049264470184125E-3</c:v>
                </c:pt>
                <c:pt idx="7752">
                  <c:v>1.5931531000880326E-3</c:v>
                </c:pt>
                <c:pt idx="7755">
                  <c:v>6.7001787851972217E-3</c:v>
                </c:pt>
                <c:pt idx="7757">
                  <c:v>1.1690164895659928E-2</c:v>
                </c:pt>
                <c:pt idx="7759">
                  <c:v>3.2293103126777864E-3</c:v>
                </c:pt>
                <c:pt idx="7761">
                  <c:v>4.1476314694625224E-3</c:v>
                </c:pt>
                <c:pt idx="7762">
                  <c:v>1.7521145680455328E-3</c:v>
                </c:pt>
                <c:pt idx="7763">
                  <c:v>3.8092709120886863E-3</c:v>
                </c:pt>
                <c:pt idx="7765">
                  <c:v>6.4206623363988777E-4</c:v>
                </c:pt>
                <c:pt idx="7767">
                  <c:v>9.372779499755568E-3</c:v>
                </c:pt>
                <c:pt idx="7768">
                  <c:v>1.6748127049601551E-3</c:v>
                </c:pt>
                <c:pt idx="7769">
                  <c:v>2.0897586653143597E-3</c:v>
                </c:pt>
                <c:pt idx="7778">
                  <c:v>1.0240096576437485E-3</c:v>
                </c:pt>
                <c:pt idx="7782">
                  <c:v>2.3507687914271899E-3</c:v>
                </c:pt>
                <c:pt idx="7783">
                  <c:v>1.0211612398098064E-3</c:v>
                </c:pt>
                <c:pt idx="7784">
                  <c:v>1.0343861955595078E-3</c:v>
                </c:pt>
                <c:pt idx="7793">
                  <c:v>7.2069108249792925E-4</c:v>
                </c:pt>
                <c:pt idx="7797">
                  <c:v>2.1728901913407725E-3</c:v>
                </c:pt>
                <c:pt idx="7803">
                  <c:v>1.228809672521368E-3</c:v>
                </c:pt>
                <c:pt idx="7804">
                  <c:v>3.9609880881054356E-3</c:v>
                </c:pt>
                <c:pt idx="7805">
                  <c:v>9.9304497965615177E-4</c:v>
                </c:pt>
                <c:pt idx="7818">
                  <c:v>2.4815609058921532E-3</c:v>
                </c:pt>
                <c:pt idx="7819">
                  <c:v>2.1410292738250677E-3</c:v>
                </c:pt>
                <c:pt idx="7820">
                  <c:v>9.316634920768787E-4</c:v>
                </c:pt>
                <c:pt idx="7821">
                  <c:v>1.3748602205703798E-3</c:v>
                </c:pt>
                <c:pt idx="7832">
                  <c:v>8.4712947463768465E-3</c:v>
                </c:pt>
                <c:pt idx="7833">
                  <c:v>3.1797750191069861E-3</c:v>
                </c:pt>
                <c:pt idx="7838">
                  <c:v>4.5974176120692854E-3</c:v>
                </c:pt>
                <c:pt idx="7841">
                  <c:v>6.1217723341092112E-4</c:v>
                </c:pt>
                <c:pt idx="7852">
                  <c:v>7.6746265725465067E-4</c:v>
                </c:pt>
                <c:pt idx="7860">
                  <c:v>4.6737579427019851E-4</c:v>
                </c:pt>
                <c:pt idx="7863">
                  <c:v>2.5545944101253958E-3</c:v>
                </c:pt>
                <c:pt idx="7865">
                  <c:v>1.7377102024724452E-3</c:v>
                </c:pt>
                <c:pt idx="7868">
                  <c:v>1.462213694829905E-3</c:v>
                </c:pt>
                <c:pt idx="7873">
                  <c:v>1.6638180813407085E-3</c:v>
                </c:pt>
                <c:pt idx="7874">
                  <c:v>1.0502108900635461E-3</c:v>
                </c:pt>
                <c:pt idx="7876">
                  <c:v>3.9677212768588054E-3</c:v>
                </c:pt>
                <c:pt idx="7877">
                  <c:v>1.6332207187028905E-3</c:v>
                </c:pt>
                <c:pt idx="7881">
                  <c:v>1.629310581986496E-3</c:v>
                </c:pt>
                <c:pt idx="7887">
                  <c:v>1.371751486829058E-3</c:v>
                </c:pt>
                <c:pt idx="7888">
                  <c:v>1.8904942567951526E-3</c:v>
                </c:pt>
                <c:pt idx="7891">
                  <c:v>2.0485529337165896E-3</c:v>
                </c:pt>
                <c:pt idx="7893">
                  <c:v>3.4884607961123484E-3</c:v>
                </c:pt>
                <c:pt idx="7896">
                  <c:v>1.8690318708496465E-3</c:v>
                </c:pt>
                <c:pt idx="7897">
                  <c:v>1.2555235260487876E-3</c:v>
                </c:pt>
                <c:pt idx="7907">
                  <c:v>8.1250736605342488E-3</c:v>
                </c:pt>
                <c:pt idx="7908">
                  <c:v>1.4089322247281669E-2</c:v>
                </c:pt>
                <c:pt idx="7919">
                  <c:v>2.1643347347518466E-3</c:v>
                </c:pt>
                <c:pt idx="7922">
                  <c:v>5.241679415788923E-4</c:v>
                </c:pt>
                <c:pt idx="7927">
                  <c:v>2.5352758201675112E-3</c:v>
                </c:pt>
                <c:pt idx="7929">
                  <c:v>1.1216316508569999E-3</c:v>
                </c:pt>
                <c:pt idx="7931">
                  <c:v>8.350700836874472E-4</c:v>
                </c:pt>
                <c:pt idx="7932">
                  <c:v>3.5812402253194058E-3</c:v>
                </c:pt>
                <c:pt idx="7933">
                  <c:v>1.6458229766660006E-3</c:v>
                </c:pt>
                <c:pt idx="7934">
                  <c:v>2.2584412418053513E-3</c:v>
                </c:pt>
                <c:pt idx="7936">
                  <c:v>8.206659859836575E-4</c:v>
                </c:pt>
                <c:pt idx="7941">
                  <c:v>1.4756025644264148E-3</c:v>
                </c:pt>
                <c:pt idx="7943">
                  <c:v>1.1376864842815009E-3</c:v>
                </c:pt>
                <c:pt idx="7945">
                  <c:v>1.5234141905159189E-3</c:v>
                </c:pt>
                <c:pt idx="7956">
                  <c:v>7.2922594128014596E-4</c:v>
                </c:pt>
                <c:pt idx="7961">
                  <c:v>5.9379815025471603E-3</c:v>
                </c:pt>
                <c:pt idx="7964">
                  <c:v>2.7146320977019566E-3</c:v>
                </c:pt>
                <c:pt idx="7965">
                  <c:v>5.4073032794273819E-4</c:v>
                </c:pt>
                <c:pt idx="7972">
                  <c:v>1.3638652380518581E-3</c:v>
                </c:pt>
                <c:pt idx="7984">
                  <c:v>9.612354949532861E-4</c:v>
                </c:pt>
                <c:pt idx="7986">
                  <c:v>2.5359518622015053E-4</c:v>
                </c:pt>
                <c:pt idx="7990">
                  <c:v>5.6774899612843839E-4</c:v>
                </c:pt>
                <c:pt idx="8004">
                  <c:v>8.191951646612331E-4</c:v>
                </c:pt>
                <c:pt idx="8012">
                  <c:v>2.3251454647152756E-3</c:v>
                </c:pt>
                <c:pt idx="8013">
                  <c:v>1.205985472206789E-3</c:v>
                </c:pt>
                <c:pt idx="8016">
                  <c:v>5.9858767431899447E-3</c:v>
                </c:pt>
                <c:pt idx="8018">
                  <c:v>1.3677628167690747E-3</c:v>
                </c:pt>
                <c:pt idx="8019">
                  <c:v>1.078229077693443E-3</c:v>
                </c:pt>
                <c:pt idx="8021">
                  <c:v>1.9214232032625117E-3</c:v>
                </c:pt>
                <c:pt idx="8045">
                  <c:v>1.6557362978958854E-3</c:v>
                </c:pt>
                <c:pt idx="8046">
                  <c:v>1.9697520657335262E-3</c:v>
                </c:pt>
                <c:pt idx="8050">
                  <c:v>1.8488746392457856E-3</c:v>
                </c:pt>
                <c:pt idx="8054">
                  <c:v>2.9312915487759834E-3</c:v>
                </c:pt>
                <c:pt idx="8056">
                  <c:v>2.3300261699728221E-3</c:v>
                </c:pt>
                <c:pt idx="8060">
                  <c:v>5.5982929955290263E-4</c:v>
                </c:pt>
                <c:pt idx="8065">
                  <c:v>4.8184775572237739E-3</c:v>
                </c:pt>
                <c:pt idx="8066">
                  <c:v>1.2672950314687917E-2</c:v>
                </c:pt>
                <c:pt idx="8075">
                  <c:v>5.0132613483240551E-4</c:v>
                </c:pt>
                <c:pt idx="8076">
                  <c:v>1.1295259094915642E-3</c:v>
                </c:pt>
                <c:pt idx="8077">
                  <c:v>6.1280839812876125E-4</c:v>
                </c:pt>
                <c:pt idx="8078">
                  <c:v>7.2747926315675133E-4</c:v>
                </c:pt>
                <c:pt idx="8080">
                  <c:v>1.2279755430665989E-3</c:v>
                </c:pt>
                <c:pt idx="8082">
                  <c:v>9.8352030174597141E-4</c:v>
                </c:pt>
                <c:pt idx="8096">
                  <c:v>8.996725315262911E-4</c:v>
                </c:pt>
                <c:pt idx="8099">
                  <c:v>2.968037648171367E-3</c:v>
                </c:pt>
                <c:pt idx="8106">
                  <c:v>9.5514041054657725E-4</c:v>
                </c:pt>
                <c:pt idx="8110">
                  <c:v>1.366927727278789E-3</c:v>
                </c:pt>
                <c:pt idx="8119">
                  <c:v>1.6484007633874383E-3</c:v>
                </c:pt>
                <c:pt idx="8140">
                  <c:v>7.2183009924056717E-4</c:v>
                </c:pt>
                <c:pt idx="8142">
                  <c:v>1.6838026931201315E-3</c:v>
                </c:pt>
                <c:pt idx="8143">
                  <c:v>9.4484222975920965E-3</c:v>
                </c:pt>
                <c:pt idx="8144">
                  <c:v>5.7446039893619665E-3</c:v>
                </c:pt>
                <c:pt idx="8147">
                  <c:v>2.5737070716845594E-2</c:v>
                </c:pt>
                <c:pt idx="8149">
                  <c:v>4.1594941022452675E-2</c:v>
                </c:pt>
                <c:pt idx="8150">
                  <c:v>1.595311687920253E-2</c:v>
                </c:pt>
                <c:pt idx="8152">
                  <c:v>1.0169062245113992E-3</c:v>
                </c:pt>
                <c:pt idx="8154">
                  <c:v>2.0341166821414472E-2</c:v>
                </c:pt>
                <c:pt idx="8155">
                  <c:v>4.4644774921701741E-3</c:v>
                </c:pt>
                <c:pt idx="8158">
                  <c:v>3.9028944393175733E-3</c:v>
                </c:pt>
                <c:pt idx="8163">
                  <c:v>3.5465451334679046E-4</c:v>
                </c:pt>
                <c:pt idx="8165">
                  <c:v>1.0456920452366783E-3</c:v>
                </c:pt>
                <c:pt idx="8177">
                  <c:v>8.7776775478766167E-3</c:v>
                </c:pt>
                <c:pt idx="8179">
                  <c:v>1.9675520329575174E-3</c:v>
                </c:pt>
                <c:pt idx="8181">
                  <c:v>2.6984460690195932E-3</c:v>
                </c:pt>
                <c:pt idx="8182">
                  <c:v>1.2280943206072175E-3</c:v>
                </c:pt>
                <c:pt idx="8183">
                  <c:v>3.7302924736417322E-3</c:v>
                </c:pt>
                <c:pt idx="8189">
                  <c:v>4.2674317302389027E-3</c:v>
                </c:pt>
                <c:pt idx="8190">
                  <c:v>4.0397255652336456E-3</c:v>
                </c:pt>
                <c:pt idx="8194">
                  <c:v>2.0373733485494578E-3</c:v>
                </c:pt>
                <c:pt idx="8199">
                  <c:v>2.9038327946073086E-3</c:v>
                </c:pt>
                <c:pt idx="8214">
                  <c:v>2.1422292864670899E-3</c:v>
                </c:pt>
                <c:pt idx="8215">
                  <c:v>3.5100570449616442E-3</c:v>
                </c:pt>
                <c:pt idx="8217">
                  <c:v>7.4976378463377643E-4</c:v>
                </c:pt>
                <c:pt idx="8226">
                  <c:v>1.9943910290690079E-3</c:v>
                </c:pt>
                <c:pt idx="8238">
                  <c:v>5.6212421390258119E-4</c:v>
                </c:pt>
                <c:pt idx="8239">
                  <c:v>1.9707309875791217E-3</c:v>
                </c:pt>
                <c:pt idx="8244">
                  <c:v>9.4240988311179556E-4</c:v>
                </c:pt>
                <c:pt idx="8254">
                  <c:v>8.6375678748312073E-4</c:v>
                </c:pt>
                <c:pt idx="8264">
                  <c:v>4.3106686474860727E-4</c:v>
                </c:pt>
                <c:pt idx="8265">
                  <c:v>1.9327897952945154E-3</c:v>
                </c:pt>
                <c:pt idx="8266">
                  <c:v>7.865353232187778E-4</c:v>
                </c:pt>
                <c:pt idx="8267">
                  <c:v>9.4923655141724097E-4</c:v>
                </c:pt>
                <c:pt idx="8269">
                  <c:v>4.5063140627452032E-4</c:v>
                </c:pt>
                <c:pt idx="8271">
                  <c:v>1.1427008945237753E-3</c:v>
                </c:pt>
                <c:pt idx="8272">
                  <c:v>1.734888786144671E-3</c:v>
                </c:pt>
                <c:pt idx="8273">
                  <c:v>6.8364477296592278E-4</c:v>
                </c:pt>
                <c:pt idx="8274">
                  <c:v>9.8838979801049482E-4</c:v>
                </c:pt>
                <c:pt idx="8275">
                  <c:v>2.0439467404680398E-3</c:v>
                </c:pt>
                <c:pt idx="8277">
                  <c:v>2.0075957506108413E-3</c:v>
                </c:pt>
                <c:pt idx="8279">
                  <c:v>3.3799854642926268E-3</c:v>
                </c:pt>
                <c:pt idx="8280">
                  <c:v>9.9709946148789238E-4</c:v>
                </c:pt>
                <c:pt idx="8284">
                  <c:v>1.2214546329103885E-3</c:v>
                </c:pt>
                <c:pt idx="8292">
                  <c:v>2.2056024484714046E-4</c:v>
                </c:pt>
                <c:pt idx="8301">
                  <c:v>5.4516146036755219E-4</c:v>
                </c:pt>
                <c:pt idx="8307">
                  <c:v>1.4462514111669501E-2</c:v>
                </c:pt>
                <c:pt idx="8312">
                  <c:v>5.3387960930645524E-3</c:v>
                </c:pt>
                <c:pt idx="8313">
                  <c:v>1.5460868687568396E-3</c:v>
                </c:pt>
                <c:pt idx="8314">
                  <c:v>9.8063164077288097E-3</c:v>
                </c:pt>
                <c:pt idx="8315">
                  <c:v>4.5081023655307306E-3</c:v>
                </c:pt>
                <c:pt idx="8316">
                  <c:v>1.3689346292565893E-2</c:v>
                </c:pt>
                <c:pt idx="8317">
                  <c:v>1.7771307046712672E-2</c:v>
                </c:pt>
                <c:pt idx="8318">
                  <c:v>1.8955976542899243E-3</c:v>
                </c:pt>
                <c:pt idx="8319">
                  <c:v>1.3724355508947175E-2</c:v>
                </c:pt>
                <c:pt idx="8320">
                  <c:v>5.6228686755319666E-4</c:v>
                </c:pt>
                <c:pt idx="8323">
                  <c:v>3.3286326950517048E-3</c:v>
                </c:pt>
                <c:pt idx="8329">
                  <c:v>5.6373506116903847E-4</c:v>
                </c:pt>
                <c:pt idx="8330">
                  <c:v>2.3280325610826316E-3</c:v>
                </c:pt>
                <c:pt idx="8334">
                  <c:v>2.2206366682907866E-3</c:v>
                </c:pt>
                <c:pt idx="8335">
                  <c:v>2.7500313659278991E-3</c:v>
                </c:pt>
                <c:pt idx="8336">
                  <c:v>1.2429526198579177E-3</c:v>
                </c:pt>
                <c:pt idx="8337">
                  <c:v>2.2479428504824446E-3</c:v>
                </c:pt>
                <c:pt idx="8339">
                  <c:v>1.8753021569690059E-3</c:v>
                </c:pt>
                <c:pt idx="8340">
                  <c:v>7.0942280760294494E-4</c:v>
                </c:pt>
                <c:pt idx="8355">
                  <c:v>5.7416421271808422E-3</c:v>
                </c:pt>
                <c:pt idx="8356">
                  <c:v>1.0889548678347197E-3</c:v>
                </c:pt>
                <c:pt idx="8359">
                  <c:v>1.0666567643125393E-2</c:v>
                </c:pt>
                <c:pt idx="8361">
                  <c:v>5.0811837660898976E-4</c:v>
                </c:pt>
                <c:pt idx="8364">
                  <c:v>2.7057736629705403E-3</c:v>
                </c:pt>
                <c:pt idx="8369">
                  <c:v>8.3904773088940565E-3</c:v>
                </c:pt>
                <c:pt idx="8373">
                  <c:v>1.5116925329084643E-3</c:v>
                </c:pt>
                <c:pt idx="8374">
                  <c:v>2.7029728079959428E-3</c:v>
                </c:pt>
                <c:pt idx="8379">
                  <c:v>4.0368168747439553E-4</c:v>
                </c:pt>
                <c:pt idx="8380">
                  <c:v>1.1290277348738095E-2</c:v>
                </c:pt>
                <c:pt idx="8383">
                  <c:v>2.7804935260379612E-3</c:v>
                </c:pt>
                <c:pt idx="8384">
                  <c:v>4.1680001945078641E-4</c:v>
                </c:pt>
                <c:pt idx="8387">
                  <c:v>1.6696588278551903E-3</c:v>
                </c:pt>
                <c:pt idx="8388">
                  <c:v>2.2316179943483072E-3</c:v>
                </c:pt>
                <c:pt idx="8390">
                  <c:v>4.3927987799717155E-3</c:v>
                </c:pt>
                <c:pt idx="8392">
                  <c:v>3.0683659102811425E-3</c:v>
                </c:pt>
                <c:pt idx="8393">
                  <c:v>2.1060196654729291E-3</c:v>
                </c:pt>
                <c:pt idx="8395">
                  <c:v>8.3764507347604679E-4</c:v>
                </c:pt>
                <c:pt idx="8398">
                  <c:v>1.6989637008057396E-3</c:v>
                </c:pt>
                <c:pt idx="8399">
                  <c:v>2.3134135363163492E-3</c:v>
                </c:pt>
                <c:pt idx="8413">
                  <c:v>8.2328958043610288E-4</c:v>
                </c:pt>
                <c:pt idx="8415">
                  <c:v>1.1739164247556613E-3</c:v>
                </c:pt>
                <c:pt idx="8416">
                  <c:v>2.1207896513412154E-3</c:v>
                </c:pt>
                <c:pt idx="8421">
                  <c:v>8.4475378728932175E-3</c:v>
                </c:pt>
                <c:pt idx="8428">
                  <c:v>7.945202428814073E-3</c:v>
                </c:pt>
                <c:pt idx="8438">
                  <c:v>6.4974912810253935E-4</c:v>
                </c:pt>
                <c:pt idx="8445">
                  <c:v>1.3679873831895853E-2</c:v>
                </c:pt>
                <c:pt idx="8450">
                  <c:v>7.8251921467847839E-3</c:v>
                </c:pt>
                <c:pt idx="8452">
                  <c:v>4.5511792630424227E-3</c:v>
                </c:pt>
                <c:pt idx="8453">
                  <c:v>1.8082997737139594E-3</c:v>
                </c:pt>
                <c:pt idx="8460">
                  <c:v>1.3578055501640126E-3</c:v>
                </c:pt>
                <c:pt idx="8464">
                  <c:v>2.8608181998593459E-3</c:v>
                </c:pt>
                <c:pt idx="8467">
                  <c:v>1.4193654133758775E-3</c:v>
                </c:pt>
                <c:pt idx="8471">
                  <c:v>7.7681765600628408E-4</c:v>
                </c:pt>
                <c:pt idx="8480">
                  <c:v>3.4431966679168173E-3</c:v>
                </c:pt>
                <c:pt idx="8481">
                  <c:v>4.3024076535499245E-3</c:v>
                </c:pt>
                <c:pt idx="8482">
                  <c:v>1.9728530529430971E-3</c:v>
                </c:pt>
                <c:pt idx="8488">
                  <c:v>2.4634496178780781E-3</c:v>
                </c:pt>
                <c:pt idx="8489">
                  <c:v>1.7423507078946736E-3</c:v>
                </c:pt>
                <c:pt idx="8490">
                  <c:v>1.183833908659867E-3</c:v>
                </c:pt>
                <c:pt idx="8491">
                  <c:v>3.3287377070655428E-3</c:v>
                </c:pt>
                <c:pt idx="8492">
                  <c:v>3.1972035210101188E-3</c:v>
                </c:pt>
                <c:pt idx="8493">
                  <c:v>3.779747336880523E-3</c:v>
                </c:pt>
                <c:pt idx="8494">
                  <c:v>2.6718636605486483E-3</c:v>
                </c:pt>
                <c:pt idx="8495">
                  <c:v>1.3336888626594566E-3</c:v>
                </c:pt>
                <c:pt idx="8496">
                  <c:v>4.5884117559224363E-3</c:v>
                </c:pt>
                <c:pt idx="8498">
                  <c:v>5.0250479942210886E-3</c:v>
                </c:pt>
                <c:pt idx="8503">
                  <c:v>6.5618931095704864E-3</c:v>
                </c:pt>
                <c:pt idx="8504">
                  <c:v>3.1348161856048361E-3</c:v>
                </c:pt>
                <c:pt idx="8505">
                  <c:v>7.1210528727442841E-4</c:v>
                </c:pt>
                <c:pt idx="8506">
                  <c:v>9.519193254570699E-4</c:v>
                </c:pt>
                <c:pt idx="8507">
                  <c:v>1.0855042020736613E-3</c:v>
                </c:pt>
                <c:pt idx="8509">
                  <c:v>1.0791700454111949E-2</c:v>
                </c:pt>
                <c:pt idx="8515">
                  <c:v>1.5241796843161453E-3</c:v>
                </c:pt>
                <c:pt idx="8518">
                  <c:v>2.046095981576357E-3</c:v>
                </c:pt>
                <c:pt idx="8519">
                  <c:v>1.1891836652148913E-3</c:v>
                </c:pt>
                <c:pt idx="8520">
                  <c:v>5.3668770949869124E-4</c:v>
                </c:pt>
                <c:pt idx="8522">
                  <c:v>3.3931209543675649E-3</c:v>
                </c:pt>
                <c:pt idx="8525">
                  <c:v>8.9636928693787314E-4</c:v>
                </c:pt>
                <c:pt idx="8526">
                  <c:v>1.2597180526409658E-3</c:v>
                </c:pt>
                <c:pt idx="8528">
                  <c:v>1.5662466574494118E-3</c:v>
                </c:pt>
                <c:pt idx="8533">
                  <c:v>9.2604099216819563E-4</c:v>
                </c:pt>
                <c:pt idx="8538">
                  <c:v>3.0914473547813842E-3</c:v>
                </c:pt>
                <c:pt idx="8539">
                  <c:v>1.9521278214019143E-3</c:v>
                </c:pt>
                <c:pt idx="8541">
                  <c:v>1.0659817602157115E-3</c:v>
                </c:pt>
                <c:pt idx="8544">
                  <c:v>4.5891319979513828E-3</c:v>
                </c:pt>
                <c:pt idx="8546">
                  <c:v>7.599717933941535E-3</c:v>
                </c:pt>
                <c:pt idx="8548">
                  <c:v>1.1196630569809023E-3</c:v>
                </c:pt>
                <c:pt idx="8549">
                  <c:v>4.080319192784768E-3</c:v>
                </c:pt>
                <c:pt idx="8550">
                  <c:v>4.5109329752243731E-3</c:v>
                </c:pt>
                <c:pt idx="8552">
                  <c:v>1.9738936131859235E-3</c:v>
                </c:pt>
                <c:pt idx="8553">
                  <c:v>3.3458439985875367E-3</c:v>
                </c:pt>
                <c:pt idx="8555">
                  <c:v>1.4030032092102389E-3</c:v>
                </c:pt>
                <c:pt idx="8558">
                  <c:v>2.0449958843385099E-3</c:v>
                </c:pt>
                <c:pt idx="8559">
                  <c:v>2.5676842204208788E-3</c:v>
                </c:pt>
                <c:pt idx="8569">
                  <c:v>6.8528179622731871E-4</c:v>
                </c:pt>
                <c:pt idx="8575">
                  <c:v>3.4215872200099077E-3</c:v>
                </c:pt>
                <c:pt idx="8576">
                  <c:v>1.6508190537642697E-3</c:v>
                </c:pt>
                <c:pt idx="8582">
                  <c:v>1.9706444659693418E-3</c:v>
                </c:pt>
                <c:pt idx="8589">
                  <c:v>1.8026471962071299E-3</c:v>
                </c:pt>
                <c:pt idx="8596">
                  <c:v>3.8456235699984901E-3</c:v>
                </c:pt>
                <c:pt idx="8599">
                  <c:v>3.4317222454857011E-3</c:v>
                </c:pt>
                <c:pt idx="8600">
                  <c:v>2.3328111883848105E-3</c:v>
                </c:pt>
                <c:pt idx="8611">
                  <c:v>1.3786197420771145E-2</c:v>
                </c:pt>
                <c:pt idx="8613">
                  <c:v>2.0115875154404699E-2</c:v>
                </c:pt>
                <c:pt idx="8614">
                  <c:v>1.5669827139121809E-2</c:v>
                </c:pt>
                <c:pt idx="8615">
                  <c:v>5.6869196683080056E-3</c:v>
                </c:pt>
                <c:pt idx="8616">
                  <c:v>4.0569015473428109E-2</c:v>
                </c:pt>
                <c:pt idx="8618">
                  <c:v>4.0053706916696342E-3</c:v>
                </c:pt>
                <c:pt idx="8620">
                  <c:v>2.0422005416166848E-3</c:v>
                </c:pt>
                <c:pt idx="8621">
                  <c:v>7.6096411678615635E-3</c:v>
                </c:pt>
                <c:pt idx="8627">
                  <c:v>2.7410225207474609E-3</c:v>
                </c:pt>
                <c:pt idx="8628">
                  <c:v>2.1938332565673876E-3</c:v>
                </c:pt>
                <c:pt idx="8630">
                  <c:v>5.7940374081425442E-3</c:v>
                </c:pt>
                <c:pt idx="8632">
                  <c:v>9.2173609641901441E-4</c:v>
                </c:pt>
                <c:pt idx="8633">
                  <c:v>1.2686331427173867E-3</c:v>
                </c:pt>
                <c:pt idx="8634">
                  <c:v>3.4203871662492717E-3</c:v>
                </c:pt>
                <c:pt idx="8644">
                  <c:v>2.8060088669463364E-3</c:v>
                </c:pt>
                <c:pt idx="8645">
                  <c:v>3.3937326994457691E-3</c:v>
                </c:pt>
                <c:pt idx="8646">
                  <c:v>2.1669530095551988E-3</c:v>
                </c:pt>
                <c:pt idx="8647">
                  <c:v>1.0171935352481581E-3</c:v>
                </c:pt>
                <c:pt idx="8648">
                  <c:v>5.5242619476261138E-3</c:v>
                </c:pt>
                <c:pt idx="8652">
                  <c:v>1.742171229880897E-2</c:v>
                </c:pt>
                <c:pt idx="8657">
                  <c:v>1.0995109738228643E-3</c:v>
                </c:pt>
                <c:pt idx="8658">
                  <c:v>4.8422246215508421E-3</c:v>
                </c:pt>
                <c:pt idx="8661">
                  <c:v>7.969619245119821E-3</c:v>
                </c:pt>
                <c:pt idx="8662">
                  <c:v>1.5928867351314041E-3</c:v>
                </c:pt>
                <c:pt idx="8664">
                  <c:v>1.8534024347329141E-2</c:v>
                </c:pt>
                <c:pt idx="8667">
                  <c:v>9.3023852895158E-3</c:v>
                </c:pt>
                <c:pt idx="8668">
                  <c:v>7.6577214042857519E-4</c:v>
                </c:pt>
                <c:pt idx="8669">
                  <c:v>7.4629563486016647E-3</c:v>
                </c:pt>
                <c:pt idx="8670">
                  <c:v>5.1761861986543293E-3</c:v>
                </c:pt>
                <c:pt idx="8671">
                  <c:v>2.6824225906623709E-3</c:v>
                </c:pt>
                <c:pt idx="8672">
                  <c:v>5.466649110527454E-3</c:v>
                </c:pt>
                <c:pt idx="8673">
                  <c:v>4.1260443950412945E-3</c:v>
                </c:pt>
                <c:pt idx="8675">
                  <c:v>5.1907239545012727E-3</c:v>
                </c:pt>
                <c:pt idx="8677">
                  <c:v>6.5839171779104441E-3</c:v>
                </c:pt>
                <c:pt idx="8678">
                  <c:v>1.0755637317372209E-2</c:v>
                </c:pt>
                <c:pt idx="8680">
                  <c:v>1.1470778752433006E-3</c:v>
                </c:pt>
                <c:pt idx="8681">
                  <c:v>4.620085576566688E-3</c:v>
                </c:pt>
                <c:pt idx="8682">
                  <c:v>1.2412470631402035E-2</c:v>
                </c:pt>
                <c:pt idx="8683">
                  <c:v>1.5288752504060808E-2</c:v>
                </c:pt>
                <c:pt idx="8684">
                  <c:v>9.5935875992116237E-3</c:v>
                </c:pt>
                <c:pt idx="8686">
                  <c:v>8.0603027737893972E-3</c:v>
                </c:pt>
                <c:pt idx="8687">
                  <c:v>7.7653456017887958E-4</c:v>
                </c:pt>
                <c:pt idx="8688">
                  <c:v>2.4087863832664125E-3</c:v>
                </c:pt>
                <c:pt idx="8689">
                  <c:v>8.1463827613349835E-3</c:v>
                </c:pt>
                <c:pt idx="8692">
                  <c:v>1.9240119955516926E-2</c:v>
                </c:pt>
                <c:pt idx="8694">
                  <c:v>3.3785986479161925E-3</c:v>
                </c:pt>
                <c:pt idx="8697">
                  <c:v>3.757445720500323E-4</c:v>
                </c:pt>
                <c:pt idx="8699">
                  <c:v>9.1402940765002638E-4</c:v>
                </c:pt>
                <c:pt idx="8700">
                  <c:v>1.7211781498873278E-2</c:v>
                </c:pt>
                <c:pt idx="8701">
                  <c:v>6.9336301315094878E-3</c:v>
                </c:pt>
                <c:pt idx="8702">
                  <c:v>2.6831260533141037E-3</c:v>
                </c:pt>
                <c:pt idx="8704">
                  <c:v>1.063935895273295E-2</c:v>
                </c:pt>
                <c:pt idx="8705">
                  <c:v>9.6791798447346672E-4</c:v>
                </c:pt>
                <c:pt idx="8706">
                  <c:v>6.5471853874804206E-3</c:v>
                </c:pt>
                <c:pt idx="8707">
                  <c:v>9.7372439477782999E-3</c:v>
                </c:pt>
                <c:pt idx="8709">
                  <c:v>1.7236306618069335E-2</c:v>
                </c:pt>
                <c:pt idx="8710">
                  <c:v>2.3242322683461108E-3</c:v>
                </c:pt>
                <c:pt idx="8711">
                  <c:v>1.7130475753314989E-2</c:v>
                </c:pt>
                <c:pt idx="8712">
                  <c:v>2.5024808737304431E-3</c:v>
                </c:pt>
                <c:pt idx="8720">
                  <c:v>7.0721159183003337E-3</c:v>
                </c:pt>
                <c:pt idx="8722">
                  <c:v>1.7145832863004506E-3</c:v>
                </c:pt>
                <c:pt idx="8724">
                  <c:v>2.7265664766557064E-3</c:v>
                </c:pt>
                <c:pt idx="8726">
                  <c:v>2.6816393304994676E-3</c:v>
                </c:pt>
                <c:pt idx="8727">
                  <c:v>2.3715561868028691E-3</c:v>
                </c:pt>
                <c:pt idx="8728">
                  <c:v>9.2712452609665201E-3</c:v>
                </c:pt>
                <c:pt idx="8729">
                  <c:v>7.3249593063922187E-3</c:v>
                </c:pt>
                <c:pt idx="8730">
                  <c:v>1.0183458121453624E-2</c:v>
                </c:pt>
                <c:pt idx="8733">
                  <c:v>2.1529594481187672E-3</c:v>
                </c:pt>
                <c:pt idx="8734">
                  <c:v>2.0950056857040387E-3</c:v>
                </c:pt>
                <c:pt idx="8737">
                  <c:v>3.1674379642352007E-3</c:v>
                </c:pt>
                <c:pt idx="8739">
                  <c:v>2.5739072361242424E-3</c:v>
                </c:pt>
                <c:pt idx="8740">
                  <c:v>1.1984938064032599E-2</c:v>
                </c:pt>
                <c:pt idx="8742">
                  <c:v>7.6267036119577365E-3</c:v>
                </c:pt>
                <c:pt idx="8752">
                  <c:v>1.2261132878215748E-3</c:v>
                </c:pt>
                <c:pt idx="8756">
                  <c:v>1.4050132711127372E-3</c:v>
                </c:pt>
                <c:pt idx="8767">
                  <c:v>9.2392686243650463E-4</c:v>
                </c:pt>
                <c:pt idx="8770">
                  <c:v>1.1735340360089044E-3</c:v>
                </c:pt>
                <c:pt idx="8771">
                  <c:v>1.8412971398885682E-3</c:v>
                </c:pt>
                <c:pt idx="8777">
                  <c:v>1.3292064365418021E-3</c:v>
                </c:pt>
                <c:pt idx="8778">
                  <c:v>1.2867366118822835E-3</c:v>
                </c:pt>
                <c:pt idx="8779">
                  <c:v>1.944257488320277E-3</c:v>
                </c:pt>
                <c:pt idx="8790">
                  <c:v>4.3338059852062279E-4</c:v>
                </c:pt>
                <c:pt idx="8793">
                  <c:v>2.8905771871943625E-3</c:v>
                </c:pt>
                <c:pt idx="8794">
                  <c:v>9.5926717140909414E-4</c:v>
                </c:pt>
                <c:pt idx="8795">
                  <c:v>2.017832533122581E-3</c:v>
                </c:pt>
                <c:pt idx="8797">
                  <c:v>7.5310882538241562E-3</c:v>
                </c:pt>
                <c:pt idx="8798">
                  <c:v>3.9642714666285111E-3</c:v>
                </c:pt>
                <c:pt idx="8800">
                  <c:v>2.6340627298033371E-3</c:v>
                </c:pt>
                <c:pt idx="8801">
                  <c:v>8.5122573414274563E-3</c:v>
                </c:pt>
                <c:pt idx="8802">
                  <c:v>2.8289337495940019E-3</c:v>
                </c:pt>
                <c:pt idx="8805">
                  <c:v>2.0615214798618852E-3</c:v>
                </c:pt>
                <c:pt idx="8806">
                  <c:v>4.9008649899107372E-3</c:v>
                </c:pt>
                <c:pt idx="8807">
                  <c:v>2.5993621980164895E-3</c:v>
                </c:pt>
                <c:pt idx="8808">
                  <c:v>6.9063650959565702E-4</c:v>
                </c:pt>
                <c:pt idx="8809">
                  <c:v>1.8348827969350578E-3</c:v>
                </c:pt>
                <c:pt idx="8817">
                  <c:v>2.8465019829861105E-3</c:v>
                </c:pt>
                <c:pt idx="8820">
                  <c:v>3.5101280804448439E-3</c:v>
                </c:pt>
                <c:pt idx="8822">
                  <c:v>2.2517757488574558E-3</c:v>
                </c:pt>
                <c:pt idx="8823">
                  <c:v>2.0915477068302042E-3</c:v>
                </c:pt>
                <c:pt idx="8830">
                  <c:v>6.6427878403350939E-3</c:v>
                </c:pt>
                <c:pt idx="8831">
                  <c:v>2.5202454140778592E-3</c:v>
                </c:pt>
                <c:pt idx="8832">
                  <c:v>1.4862290021295361E-3</c:v>
                </c:pt>
                <c:pt idx="8839">
                  <c:v>1.1242205632243252E-3</c:v>
                </c:pt>
                <c:pt idx="8849">
                  <c:v>1.4291948738957524E-3</c:v>
                </c:pt>
                <c:pt idx="8861">
                  <c:v>2.2043672619684184E-3</c:v>
                </c:pt>
                <c:pt idx="8862">
                  <c:v>8.7306215150714968E-3</c:v>
                </c:pt>
                <c:pt idx="8876">
                  <c:v>2.6486157441070336E-2</c:v>
                </c:pt>
                <c:pt idx="8877">
                  <c:v>3.6457645663487397E-3</c:v>
                </c:pt>
                <c:pt idx="8878">
                  <c:v>2.3087335231555657E-2</c:v>
                </c:pt>
                <c:pt idx="8887">
                  <c:v>9.0241094649012876E-5</c:v>
                </c:pt>
                <c:pt idx="8888">
                  <c:v>3.3422950713409261E-3</c:v>
                </c:pt>
                <c:pt idx="8889">
                  <c:v>2.0478467789662742E-3</c:v>
                </c:pt>
                <c:pt idx="8891">
                  <c:v>9.1508410955696293E-4</c:v>
                </c:pt>
                <c:pt idx="8893">
                  <c:v>1.7498854070934005E-3</c:v>
                </c:pt>
                <c:pt idx="8894">
                  <c:v>1.1577483526810999E-3</c:v>
                </c:pt>
                <c:pt idx="8900">
                  <c:v>1.4894692582046597E-3</c:v>
                </c:pt>
                <c:pt idx="8903">
                  <c:v>2.0387146727728726E-3</c:v>
                </c:pt>
                <c:pt idx="8904">
                  <c:v>2.3322208915974689E-3</c:v>
                </c:pt>
                <c:pt idx="8909">
                  <c:v>1.442715957281248E-3</c:v>
                </c:pt>
                <c:pt idx="8910">
                  <c:v>1.9803346059435842E-3</c:v>
                </c:pt>
                <c:pt idx="8912">
                  <c:v>1.8671080278642737E-3</c:v>
                </c:pt>
                <c:pt idx="8926">
                  <c:v>2.6058858167638185E-3</c:v>
                </c:pt>
                <c:pt idx="8927">
                  <c:v>8.0911592274993701E-4</c:v>
                </c:pt>
                <c:pt idx="8934">
                  <c:v>1.8570716028121108E-3</c:v>
                </c:pt>
                <c:pt idx="8937">
                  <c:v>3.5471490308046442E-4</c:v>
                </c:pt>
                <c:pt idx="8949">
                  <c:v>4.1292034834935019E-3</c:v>
                </c:pt>
                <c:pt idx="8960">
                  <c:v>1.99047318201426E-4</c:v>
                </c:pt>
                <c:pt idx="8963">
                  <c:v>2.6522750506385545E-3</c:v>
                </c:pt>
                <c:pt idx="8970">
                  <c:v>6.5181337223279038E-3</c:v>
                </c:pt>
                <c:pt idx="8971">
                  <c:v>7.7164477251155444E-3</c:v>
                </c:pt>
                <c:pt idx="8972">
                  <c:v>1.3414952367522125E-2</c:v>
                </c:pt>
                <c:pt idx="8973">
                  <c:v>2.3275827583429153E-3</c:v>
                </c:pt>
                <c:pt idx="8974">
                  <c:v>1.1934922194974838E-3</c:v>
                </c:pt>
                <c:pt idx="8975">
                  <c:v>2.1892232560404459E-3</c:v>
                </c:pt>
                <c:pt idx="8976">
                  <c:v>8.5720984178732865E-3</c:v>
                </c:pt>
                <c:pt idx="8979">
                  <c:v>1.9896671612506635E-3</c:v>
                </c:pt>
                <c:pt idx="8980">
                  <c:v>9.5146103879064226E-4</c:v>
                </c:pt>
                <c:pt idx="8981">
                  <c:v>5.7369109983460161E-4</c:v>
                </c:pt>
                <c:pt idx="8982">
                  <c:v>4.4151007319255852E-3</c:v>
                </c:pt>
                <c:pt idx="8986">
                  <c:v>6.0890025381816924E-3</c:v>
                </c:pt>
                <c:pt idx="8987">
                  <c:v>4.1701056901978211E-3</c:v>
                </c:pt>
                <c:pt idx="8988">
                  <c:v>8.7044968311680744E-3</c:v>
                </c:pt>
                <c:pt idx="8990">
                  <c:v>1.7170302682781296E-3</c:v>
                </c:pt>
                <c:pt idx="8991">
                  <c:v>8.3143832066126296E-3</c:v>
                </c:pt>
                <c:pt idx="8992">
                  <c:v>1.6032352776532929E-3</c:v>
                </c:pt>
                <c:pt idx="8999">
                  <c:v>1.0988941334356698E-3</c:v>
                </c:pt>
                <c:pt idx="9003">
                  <c:v>3.3634186368410386E-3</c:v>
                </c:pt>
                <c:pt idx="9004">
                  <c:v>1.0004655238198925E-2</c:v>
                </c:pt>
                <c:pt idx="9006">
                  <c:v>8.0204341879245352E-3</c:v>
                </c:pt>
                <c:pt idx="9007">
                  <c:v>2.6161068406666266E-3</c:v>
                </c:pt>
                <c:pt idx="9009">
                  <c:v>1.3424807419635824E-3</c:v>
                </c:pt>
                <c:pt idx="9010">
                  <c:v>3.6538883356266125E-3</c:v>
                </c:pt>
                <c:pt idx="9013">
                  <c:v>5.1738288180723201E-3</c:v>
                </c:pt>
                <c:pt idx="9014">
                  <c:v>5.7606380968200973E-3</c:v>
                </c:pt>
                <c:pt idx="9015">
                  <c:v>6.5387249384396932E-3</c:v>
                </c:pt>
                <c:pt idx="9019">
                  <c:v>1.1712040932828887E-3</c:v>
                </c:pt>
                <c:pt idx="9023">
                  <c:v>1.4718145477898468E-3</c:v>
                </c:pt>
                <c:pt idx="9026">
                  <c:v>7.2329388782331758E-3</c:v>
                </c:pt>
                <c:pt idx="9033">
                  <c:v>7.8245096731822407E-4</c:v>
                </c:pt>
                <c:pt idx="9034">
                  <c:v>3.4152466281716929E-3</c:v>
                </c:pt>
                <c:pt idx="9035">
                  <c:v>2.1355432560116925E-3</c:v>
                </c:pt>
                <c:pt idx="9042">
                  <c:v>9.1301986199293476E-4</c:v>
                </c:pt>
                <c:pt idx="9045">
                  <c:v>1.0699019095659732E-3</c:v>
                </c:pt>
                <c:pt idx="9047">
                  <c:v>1.1627021081298565E-3</c:v>
                </c:pt>
                <c:pt idx="9049">
                  <c:v>5.4039558852407603E-3</c:v>
                </c:pt>
                <c:pt idx="9050">
                  <c:v>2.3808092186245948E-3</c:v>
                </c:pt>
                <c:pt idx="9052">
                  <c:v>1.8310033760657921E-3</c:v>
                </c:pt>
                <c:pt idx="9053">
                  <c:v>3.5010262257756017E-3</c:v>
                </c:pt>
                <c:pt idx="9056">
                  <c:v>1.6048797989485011E-3</c:v>
                </c:pt>
                <c:pt idx="9057">
                  <c:v>6.6407205790593702E-4</c:v>
                </c:pt>
                <c:pt idx="9060">
                  <c:v>1.2630764393365712E-2</c:v>
                </c:pt>
                <c:pt idx="9062">
                  <c:v>6.1365879761714128E-4</c:v>
                </c:pt>
                <c:pt idx="9063">
                  <c:v>1.6519084455603654E-3</c:v>
                </c:pt>
                <c:pt idx="9067">
                  <c:v>1.1371305319418745E-3</c:v>
                </c:pt>
                <c:pt idx="9070">
                  <c:v>1.6777983428740027E-3</c:v>
                </c:pt>
                <c:pt idx="9072">
                  <c:v>3.9547501469523278E-3</c:v>
                </c:pt>
                <c:pt idx="9075">
                  <c:v>2.1834019318536578E-3</c:v>
                </c:pt>
                <c:pt idx="9078">
                  <c:v>1.820852499962778E-2</c:v>
                </c:pt>
                <c:pt idx="9079">
                  <c:v>1.9150466010050533E-3</c:v>
                </c:pt>
                <c:pt idx="9080">
                  <c:v>2.0475326127629277E-2</c:v>
                </c:pt>
                <c:pt idx="9081">
                  <c:v>1.6659336340608431E-2</c:v>
                </c:pt>
                <c:pt idx="9082">
                  <c:v>4.5337999869352582E-3</c:v>
                </c:pt>
                <c:pt idx="9083">
                  <c:v>3.1234993026122292E-3</c:v>
                </c:pt>
                <c:pt idx="9085">
                  <c:v>2.876553822601817E-3</c:v>
                </c:pt>
                <c:pt idx="9095">
                  <c:v>6.2834116095121647E-4</c:v>
                </c:pt>
                <c:pt idx="9096">
                  <c:v>6.0956601673638304E-3</c:v>
                </c:pt>
                <c:pt idx="9097">
                  <c:v>4.6975223580087546E-3</c:v>
                </c:pt>
                <c:pt idx="9099">
                  <c:v>4.554577157164421E-3</c:v>
                </c:pt>
                <c:pt idx="9100">
                  <c:v>9.2643214084450439E-4</c:v>
                </c:pt>
                <c:pt idx="9101">
                  <c:v>1.7244260903393688E-3</c:v>
                </c:pt>
                <c:pt idx="9106">
                  <c:v>1.7750086063915908E-3</c:v>
                </c:pt>
                <c:pt idx="9107">
                  <c:v>6.4238015323560636E-3</c:v>
                </c:pt>
                <c:pt idx="9108">
                  <c:v>5.5598473450400362E-3</c:v>
                </c:pt>
                <c:pt idx="9109">
                  <c:v>2.4756505800240663E-3</c:v>
                </c:pt>
                <c:pt idx="9110">
                  <c:v>1.451315741972759E-3</c:v>
                </c:pt>
                <c:pt idx="9114">
                  <c:v>7.1571168268270253E-4</c:v>
                </c:pt>
                <c:pt idx="9116">
                  <c:v>1.8812356234077655E-2</c:v>
                </c:pt>
                <c:pt idx="9119">
                  <c:v>2.8631463459915653E-3</c:v>
                </c:pt>
                <c:pt idx="9121">
                  <c:v>1.3034826461833123E-3</c:v>
                </c:pt>
                <c:pt idx="9122">
                  <c:v>3.5251871388029873E-3</c:v>
                </c:pt>
                <c:pt idx="9123">
                  <c:v>4.7985754080868163E-3</c:v>
                </c:pt>
                <c:pt idx="9126">
                  <c:v>1.0787876398077139E-3</c:v>
                </c:pt>
                <c:pt idx="9128">
                  <c:v>9.7490017041640615E-4</c:v>
                </c:pt>
                <c:pt idx="9131">
                  <c:v>9.308563962982597E-4</c:v>
                </c:pt>
                <c:pt idx="9133">
                  <c:v>1.4903136905861987E-3</c:v>
                </c:pt>
                <c:pt idx="9134">
                  <c:v>5.4879884282197557E-3</c:v>
                </c:pt>
                <c:pt idx="9137">
                  <c:v>8.5518747480587993E-4</c:v>
                </c:pt>
                <c:pt idx="9139">
                  <c:v>4.4240939351241166E-3</c:v>
                </c:pt>
                <c:pt idx="9140">
                  <c:v>1.4821034047451576E-3</c:v>
                </c:pt>
                <c:pt idx="9143">
                  <c:v>2.1665448124877865E-3</c:v>
                </c:pt>
                <c:pt idx="9145">
                  <c:v>4.9140726763630084E-3</c:v>
                </c:pt>
                <c:pt idx="9146">
                  <c:v>2.8812879237349056E-3</c:v>
                </c:pt>
                <c:pt idx="9147">
                  <c:v>1.2504327904162792E-3</c:v>
                </c:pt>
                <c:pt idx="9148">
                  <c:v>2.5495908268944557E-3</c:v>
                </c:pt>
                <c:pt idx="9151">
                  <c:v>1.5577354609985633E-3</c:v>
                </c:pt>
                <c:pt idx="9153">
                  <c:v>9.1566059411468778E-4</c:v>
                </c:pt>
                <c:pt idx="9156">
                  <c:v>7.895624705551176E-4</c:v>
                </c:pt>
                <c:pt idx="9160">
                  <c:v>2.5510831235270601E-3</c:v>
                </c:pt>
                <c:pt idx="9161">
                  <c:v>6.9073972133912994E-3</c:v>
                </c:pt>
                <c:pt idx="9162">
                  <c:v>4.5944650590659664E-3</c:v>
                </c:pt>
                <c:pt idx="9164">
                  <c:v>2.8999402763410418E-3</c:v>
                </c:pt>
                <c:pt idx="9165">
                  <c:v>1.7806413768316116E-3</c:v>
                </c:pt>
                <c:pt idx="9167">
                  <c:v>4.3925576081173463E-4</c:v>
                </c:pt>
                <c:pt idx="9168">
                  <c:v>1.1766342761811914E-3</c:v>
                </c:pt>
                <c:pt idx="9169">
                  <c:v>7.4935426290881051E-3</c:v>
                </c:pt>
                <c:pt idx="9170">
                  <c:v>1.4287604494828262E-3</c:v>
                </c:pt>
                <c:pt idx="9172">
                  <c:v>1.4936196898095644E-2</c:v>
                </c:pt>
                <c:pt idx="9173">
                  <c:v>7.3243641818356822E-4</c:v>
                </c:pt>
                <c:pt idx="9176">
                  <c:v>3.2449796907497949E-3</c:v>
                </c:pt>
                <c:pt idx="9177">
                  <c:v>5.1636250362395171E-4</c:v>
                </c:pt>
                <c:pt idx="9178">
                  <c:v>1.6076878213084566E-3</c:v>
                </c:pt>
                <c:pt idx="9179">
                  <c:v>1.3966959689032048E-2</c:v>
                </c:pt>
                <c:pt idx="9180">
                  <c:v>3.0714424833355835E-3</c:v>
                </c:pt>
                <c:pt idx="9183">
                  <c:v>7.1150702835575544E-3</c:v>
                </c:pt>
                <c:pt idx="9184">
                  <c:v>8.6887448185566409E-3</c:v>
                </c:pt>
                <c:pt idx="9186">
                  <c:v>8.2271548089670327E-3</c:v>
                </c:pt>
                <c:pt idx="9188">
                  <c:v>3.9083314174526352E-4</c:v>
                </c:pt>
                <c:pt idx="9190">
                  <c:v>4.8569239282856853E-3</c:v>
                </c:pt>
                <c:pt idx="9191">
                  <c:v>6.1365646067169516E-3</c:v>
                </c:pt>
                <c:pt idx="9193">
                  <c:v>9.1204811020341309E-3</c:v>
                </c:pt>
                <c:pt idx="9194">
                  <c:v>1.0798065725789458E-3</c:v>
                </c:pt>
                <c:pt idx="9195">
                  <c:v>1.6305282576657216E-2</c:v>
                </c:pt>
                <c:pt idx="9196">
                  <c:v>4.0439944084738012E-3</c:v>
                </c:pt>
                <c:pt idx="9197">
                  <c:v>5.2676574774104909E-4</c:v>
                </c:pt>
                <c:pt idx="9198">
                  <c:v>3.7586749866860172E-3</c:v>
                </c:pt>
                <c:pt idx="9210">
                  <c:v>8.5299574150378803E-3</c:v>
                </c:pt>
                <c:pt idx="9211">
                  <c:v>2.7491581369031497E-3</c:v>
                </c:pt>
                <c:pt idx="9212">
                  <c:v>1.1588050901588445E-3</c:v>
                </c:pt>
                <c:pt idx="9223">
                  <c:v>1.0223168236944853E-3</c:v>
                </c:pt>
                <c:pt idx="9224">
                  <c:v>2.5421575818656002E-3</c:v>
                </c:pt>
                <c:pt idx="9231">
                  <c:v>3.2529202248374289E-3</c:v>
                </c:pt>
                <c:pt idx="9232">
                  <c:v>2.2252806392438749E-3</c:v>
                </c:pt>
                <c:pt idx="9233">
                  <c:v>2.6151891654728559E-3</c:v>
                </c:pt>
                <c:pt idx="9234">
                  <c:v>7.776841835988221E-3</c:v>
                </c:pt>
                <c:pt idx="9235">
                  <c:v>4.5544795510100251E-3</c:v>
                </c:pt>
                <c:pt idx="9237">
                  <c:v>7.4047027395624434E-3</c:v>
                </c:pt>
                <c:pt idx="9240">
                  <c:v>1.2467604021825468E-3</c:v>
                </c:pt>
                <c:pt idx="9263">
                  <c:v>1.679631373935884E-3</c:v>
                </c:pt>
                <c:pt idx="9265">
                  <c:v>5.0754390263180633E-3</c:v>
                </c:pt>
                <c:pt idx="9270">
                  <c:v>5.294028032240206E-4</c:v>
                </c:pt>
                <c:pt idx="9271">
                  <c:v>1.6002210968488932E-3</c:v>
                </c:pt>
                <c:pt idx="9273">
                  <c:v>6.3166150342568628E-4</c:v>
                </c:pt>
                <c:pt idx="9274">
                  <c:v>3.2626699692509297E-3</c:v>
                </c:pt>
                <c:pt idx="9278">
                  <c:v>2.9748083497255109E-3</c:v>
                </c:pt>
                <c:pt idx="9281">
                  <c:v>6.5613775617575313E-3</c:v>
                </c:pt>
                <c:pt idx="9287">
                  <c:v>1.5976889394754782E-3</c:v>
                </c:pt>
                <c:pt idx="9288">
                  <c:v>1.1465161433712424E-3</c:v>
                </c:pt>
                <c:pt idx="9289">
                  <c:v>8.5360680280945089E-4</c:v>
                </c:pt>
                <c:pt idx="9290">
                  <c:v>3.5438240545000149E-3</c:v>
                </c:pt>
                <c:pt idx="9293">
                  <c:v>7.0772200916379632E-3</c:v>
                </c:pt>
                <c:pt idx="9294">
                  <c:v>2.2220430443806831E-3</c:v>
                </c:pt>
                <c:pt idx="9297">
                  <c:v>1.0184516595208616E-3</c:v>
                </c:pt>
                <c:pt idx="9299">
                  <c:v>2.5596793524383377E-3</c:v>
                </c:pt>
                <c:pt idx="9300">
                  <c:v>2.1582803699468716E-3</c:v>
                </c:pt>
                <c:pt idx="9301">
                  <c:v>9.9739483202786437E-3</c:v>
                </c:pt>
                <c:pt idx="9302">
                  <c:v>1.1278402360080778E-3</c:v>
                </c:pt>
                <c:pt idx="9303">
                  <c:v>1.4618412963454375E-3</c:v>
                </c:pt>
                <c:pt idx="9305">
                  <c:v>8.3645474595839455E-3</c:v>
                </c:pt>
                <c:pt idx="9306">
                  <c:v>2.9067822967517067E-3</c:v>
                </c:pt>
                <c:pt idx="9308">
                  <c:v>2.348772054973049E-3</c:v>
                </c:pt>
                <c:pt idx="9309">
                  <c:v>8.2447841733030846E-4</c:v>
                </c:pt>
                <c:pt idx="9311">
                  <c:v>2.79290404639722E-3</c:v>
                </c:pt>
                <c:pt idx="9312">
                  <c:v>1.8561492872154453E-3</c:v>
                </c:pt>
                <c:pt idx="9314">
                  <c:v>9.1885698399961455E-4</c:v>
                </c:pt>
                <c:pt idx="9316">
                  <c:v>2.0416673168753376E-3</c:v>
                </c:pt>
                <c:pt idx="9317">
                  <c:v>1.8341486527392833E-3</c:v>
                </c:pt>
                <c:pt idx="9321">
                  <c:v>4.1010313251947181E-3</c:v>
                </c:pt>
                <c:pt idx="9323">
                  <c:v>1.9656454305160267E-3</c:v>
                </c:pt>
                <c:pt idx="9324">
                  <c:v>6.1936286934592489E-3</c:v>
                </c:pt>
                <c:pt idx="9325">
                  <c:v>2.7809932555844432E-3</c:v>
                </c:pt>
                <c:pt idx="9326">
                  <c:v>2.0821048566085445E-3</c:v>
                </c:pt>
                <c:pt idx="9327">
                  <c:v>1.1954650704247456E-3</c:v>
                </c:pt>
                <c:pt idx="9329">
                  <c:v>3.1409263253898653E-3</c:v>
                </c:pt>
                <c:pt idx="9330">
                  <c:v>1.7011867161639911E-3</c:v>
                </c:pt>
                <c:pt idx="9332">
                  <c:v>3.5843205023441075E-3</c:v>
                </c:pt>
                <c:pt idx="9333">
                  <c:v>4.1060588212493317E-3</c:v>
                </c:pt>
                <c:pt idx="9334">
                  <c:v>3.0861325025705066E-3</c:v>
                </c:pt>
                <c:pt idx="9336">
                  <c:v>1.6167046621082242E-3</c:v>
                </c:pt>
                <c:pt idx="9337">
                  <c:v>4.0601093106258446E-3</c:v>
                </c:pt>
                <c:pt idx="9339">
                  <c:v>1.0024400390017943E-3</c:v>
                </c:pt>
                <c:pt idx="9342">
                  <c:v>2.8606649722390113E-3</c:v>
                </c:pt>
                <c:pt idx="9349">
                  <c:v>6.4140701170284703E-3</c:v>
                </c:pt>
                <c:pt idx="9350">
                  <c:v>4.757572846472196E-3</c:v>
                </c:pt>
                <c:pt idx="9352">
                  <c:v>1.5718301353602605E-3</c:v>
                </c:pt>
                <c:pt idx="9358">
                  <c:v>7.0137267166874946E-3</c:v>
                </c:pt>
                <c:pt idx="9361">
                  <c:v>3.7643782022076851E-3</c:v>
                </c:pt>
                <c:pt idx="9363">
                  <c:v>5.6442871619033323E-3</c:v>
                </c:pt>
                <c:pt idx="9364">
                  <c:v>3.1646490525616541E-3</c:v>
                </c:pt>
                <c:pt idx="9371">
                  <c:v>9.458366336559422E-4</c:v>
                </c:pt>
                <c:pt idx="9372">
                  <c:v>4.3641041032924776E-3</c:v>
                </c:pt>
                <c:pt idx="9375">
                  <c:v>8.3734493201496603E-4</c:v>
                </c:pt>
                <c:pt idx="9376">
                  <c:v>4.5975898914295222E-3</c:v>
                </c:pt>
                <c:pt idx="9377">
                  <c:v>3.25611887976659E-3</c:v>
                </c:pt>
                <c:pt idx="9378">
                  <c:v>2.8826567557905291E-3</c:v>
                </c:pt>
                <c:pt idx="9379">
                  <c:v>1.9903206700242876E-3</c:v>
                </c:pt>
                <c:pt idx="9381">
                  <c:v>1.8814780191435336E-3</c:v>
                </c:pt>
                <c:pt idx="9384">
                  <c:v>1.5238689141703706E-2</c:v>
                </c:pt>
                <c:pt idx="9385">
                  <c:v>1.0795644507649412E-2</c:v>
                </c:pt>
                <c:pt idx="9386">
                  <c:v>3.5996586712844928E-3</c:v>
                </c:pt>
                <c:pt idx="9390">
                  <c:v>2.3892838549223611E-2</c:v>
                </c:pt>
                <c:pt idx="9392">
                  <c:v>1.8680887820288206E-3</c:v>
                </c:pt>
                <c:pt idx="9396">
                  <c:v>2.6575020111625925E-3</c:v>
                </c:pt>
                <c:pt idx="9401">
                  <c:v>2.310486981913495E-3</c:v>
                </c:pt>
                <c:pt idx="9408">
                  <c:v>1.8576118432283005E-3</c:v>
                </c:pt>
                <c:pt idx="9410">
                  <c:v>2.8445066057527441E-3</c:v>
                </c:pt>
                <c:pt idx="9411">
                  <c:v>1.454195162773089E-3</c:v>
                </c:pt>
                <c:pt idx="9421">
                  <c:v>7.0137653981864429E-4</c:v>
                </c:pt>
                <c:pt idx="9433">
                  <c:v>5.6660908119295615E-4</c:v>
                </c:pt>
                <c:pt idx="9444">
                  <c:v>5.842348685738141E-4</c:v>
                </c:pt>
                <c:pt idx="9450">
                  <c:v>1.0137827240891677E-3</c:v>
                </c:pt>
                <c:pt idx="9451">
                  <c:v>5.6186662373786285E-4</c:v>
                </c:pt>
                <c:pt idx="9455">
                  <c:v>7.8489365409166022E-4</c:v>
                </c:pt>
                <c:pt idx="9456">
                  <c:v>1.4753451875374071E-3</c:v>
                </c:pt>
                <c:pt idx="9457">
                  <c:v>1.3784103514425719E-3</c:v>
                </c:pt>
                <c:pt idx="9459">
                  <c:v>5.5797319392517433E-3</c:v>
                </c:pt>
                <c:pt idx="9466">
                  <c:v>3.1671357009773536E-3</c:v>
                </c:pt>
                <c:pt idx="9467">
                  <c:v>2.5843066674480935E-3</c:v>
                </c:pt>
                <c:pt idx="9468">
                  <c:v>5.6766001203224104E-3</c:v>
                </c:pt>
                <c:pt idx="9469">
                  <c:v>7.6184670684221415E-4</c:v>
                </c:pt>
                <c:pt idx="9472">
                  <c:v>1.5418923785141404E-3</c:v>
                </c:pt>
                <c:pt idx="9475">
                  <c:v>2.126234672700243E-3</c:v>
                </c:pt>
                <c:pt idx="9476">
                  <c:v>4.2245130190338284E-3</c:v>
                </c:pt>
                <c:pt idx="9477">
                  <c:v>4.4902633592180594E-3</c:v>
                </c:pt>
                <c:pt idx="9480">
                  <c:v>6.4291263565677799E-3</c:v>
                </c:pt>
                <c:pt idx="9482">
                  <c:v>6.3957336344554663E-3</c:v>
                </c:pt>
                <c:pt idx="9490">
                  <c:v>1.6826294357234954E-3</c:v>
                </c:pt>
                <c:pt idx="9491">
                  <c:v>9.220202140552386E-3</c:v>
                </c:pt>
                <c:pt idx="9492">
                  <c:v>3.1246108766083426E-4</c:v>
                </c:pt>
                <c:pt idx="9495">
                  <c:v>6.1996201043314925E-3</c:v>
                </c:pt>
                <c:pt idx="9496">
                  <c:v>6.768900388221061E-4</c:v>
                </c:pt>
                <c:pt idx="9497">
                  <c:v>5.7551358379000815E-3</c:v>
                </c:pt>
                <c:pt idx="9498">
                  <c:v>4.9447782754007252E-3</c:v>
                </c:pt>
                <c:pt idx="9499">
                  <c:v>3.1752465143367794E-3</c:v>
                </c:pt>
                <c:pt idx="9507">
                  <c:v>1.5219416995974236E-3</c:v>
                </c:pt>
                <c:pt idx="9510">
                  <c:v>1.1138237766892389E-3</c:v>
                </c:pt>
                <c:pt idx="9511">
                  <c:v>9.542473066639351E-4</c:v>
                </c:pt>
                <c:pt idx="9515">
                  <c:v>6.2040502574014589E-4</c:v>
                </c:pt>
                <c:pt idx="9530">
                  <c:v>1.4330256651282481E-3</c:v>
                </c:pt>
                <c:pt idx="9533">
                  <c:v>1.6068465430072575E-3</c:v>
                </c:pt>
                <c:pt idx="9534">
                  <c:v>1.5073677389413006E-3</c:v>
                </c:pt>
                <c:pt idx="9536">
                  <c:v>1.3387788095117451E-3</c:v>
                </c:pt>
                <c:pt idx="9541">
                  <c:v>9.5242892253432309E-4</c:v>
                </c:pt>
                <c:pt idx="9542">
                  <c:v>1.2175779576754119E-3</c:v>
                </c:pt>
                <c:pt idx="9545">
                  <c:v>1.1648030298899877E-3</c:v>
                </c:pt>
                <c:pt idx="9551">
                  <c:v>1.2315778575001679E-3</c:v>
                </c:pt>
                <c:pt idx="9552">
                  <c:v>1.8234662227222976E-3</c:v>
                </c:pt>
                <c:pt idx="9553">
                  <c:v>1.2732322245095238E-3</c:v>
                </c:pt>
                <c:pt idx="9555">
                  <c:v>8.6434710756118274E-4</c:v>
                </c:pt>
                <c:pt idx="9557">
                  <c:v>3.7657457008132049E-4</c:v>
                </c:pt>
                <c:pt idx="9567">
                  <c:v>4.4275371124416598E-3</c:v>
                </c:pt>
                <c:pt idx="9568">
                  <c:v>8.3513717441977536E-3</c:v>
                </c:pt>
                <c:pt idx="9569">
                  <c:v>5.1549858752294661E-3</c:v>
                </c:pt>
                <c:pt idx="9573">
                  <c:v>3.1923994453962675E-3</c:v>
                </c:pt>
                <c:pt idx="9574">
                  <c:v>6.4974886026792614E-4</c:v>
                </c:pt>
                <c:pt idx="9575">
                  <c:v>2.5552451246195554E-3</c:v>
                </c:pt>
                <c:pt idx="9576">
                  <c:v>1.7915749494551588E-3</c:v>
                </c:pt>
                <c:pt idx="9577">
                  <c:v>2.7005300324992564E-3</c:v>
                </c:pt>
                <c:pt idx="9604">
                  <c:v>1.4060039290187964E-3</c:v>
                </c:pt>
                <c:pt idx="9606">
                  <c:v>2.1925439091330045E-3</c:v>
                </c:pt>
                <c:pt idx="9609">
                  <c:v>1.3707395260820778E-3</c:v>
                </c:pt>
                <c:pt idx="9611">
                  <c:v>1.1018898881412905E-3</c:v>
                </c:pt>
                <c:pt idx="9612">
                  <c:v>4.1505104761632092E-3</c:v>
                </c:pt>
                <c:pt idx="9613">
                  <c:v>1.778188156565413E-3</c:v>
                </c:pt>
                <c:pt idx="9615">
                  <c:v>1.3467531578753794E-3</c:v>
                </c:pt>
                <c:pt idx="9616">
                  <c:v>1.5879847919625402E-3</c:v>
                </c:pt>
                <c:pt idx="9627">
                  <c:v>1.8840450554719556E-3</c:v>
                </c:pt>
                <c:pt idx="9632">
                  <c:v>4.4816748448593168E-3</c:v>
                </c:pt>
                <c:pt idx="9634">
                  <c:v>1.5402487197906745E-3</c:v>
                </c:pt>
                <c:pt idx="9636">
                  <c:v>3.8925882133465594E-3</c:v>
                </c:pt>
                <c:pt idx="9637">
                  <c:v>2.5744317193535687E-2</c:v>
                </c:pt>
                <c:pt idx="9638">
                  <c:v>1.3528215206287534E-2</c:v>
                </c:pt>
                <c:pt idx="9639">
                  <c:v>1.009668303337064E-2</c:v>
                </c:pt>
                <c:pt idx="9640">
                  <c:v>1.6264740994414587E-3</c:v>
                </c:pt>
                <c:pt idx="9641">
                  <c:v>1.6112505118620305E-3</c:v>
                </c:pt>
                <c:pt idx="9642">
                  <c:v>2.8282215375741832E-3</c:v>
                </c:pt>
                <c:pt idx="9644">
                  <c:v>5.1640805481018926E-3</c:v>
                </c:pt>
                <c:pt idx="9645">
                  <c:v>6.3115962209758705E-3</c:v>
                </c:pt>
                <c:pt idx="9646">
                  <c:v>4.7769438282725838E-3</c:v>
                </c:pt>
                <c:pt idx="9648">
                  <c:v>8.3961930394926886E-4</c:v>
                </c:pt>
                <c:pt idx="9657">
                  <c:v>7.9778744781144949E-4</c:v>
                </c:pt>
                <c:pt idx="9659">
                  <c:v>9.8604152687492412E-4</c:v>
                </c:pt>
                <c:pt idx="9660">
                  <c:v>1.7161310276114998E-3</c:v>
                </c:pt>
                <c:pt idx="9662">
                  <c:v>4.2976423924505282E-4</c:v>
                </c:pt>
                <c:pt idx="9664">
                  <c:v>1.1723254970035413E-3</c:v>
                </c:pt>
                <c:pt idx="9666">
                  <c:v>3.5159098503810063E-3</c:v>
                </c:pt>
                <c:pt idx="9667">
                  <c:v>3.3372176913497361E-3</c:v>
                </c:pt>
                <c:pt idx="9677">
                  <c:v>4.4530785974004408E-3</c:v>
                </c:pt>
                <c:pt idx="9678">
                  <c:v>1.1241496559354703E-3</c:v>
                </c:pt>
                <c:pt idx="9680">
                  <c:v>1.1750658363739897E-3</c:v>
                </c:pt>
                <c:pt idx="9682">
                  <c:v>4.0742342751330218E-4</c:v>
                </c:pt>
                <c:pt idx="9683">
                  <c:v>4.6871678593750493E-3</c:v>
                </c:pt>
                <c:pt idx="9684">
                  <c:v>1.7206388013166977E-3</c:v>
                </c:pt>
                <c:pt idx="9685">
                  <c:v>6.0700902283591452E-3</c:v>
                </c:pt>
                <c:pt idx="9687">
                  <c:v>2.9113212266772739E-3</c:v>
                </c:pt>
                <c:pt idx="9688">
                  <c:v>1.3101260567882017E-3</c:v>
                </c:pt>
                <c:pt idx="9690">
                  <c:v>6.3055530134838384E-4</c:v>
                </c:pt>
                <c:pt idx="9691">
                  <c:v>8.901082022832414E-4</c:v>
                </c:pt>
                <c:pt idx="9692">
                  <c:v>2.8210797681935645E-3</c:v>
                </c:pt>
                <c:pt idx="9695">
                  <c:v>1.0760032731023381E-3</c:v>
                </c:pt>
                <c:pt idx="9696">
                  <c:v>9.4765571619500407E-4</c:v>
                </c:pt>
                <c:pt idx="9704">
                  <c:v>7.4274463928312767E-4</c:v>
                </c:pt>
                <c:pt idx="9705">
                  <c:v>2.6900396638149956E-3</c:v>
                </c:pt>
                <c:pt idx="9718">
                  <c:v>4.5142665829693901E-3</c:v>
                </c:pt>
                <c:pt idx="9723">
                  <c:v>2.2839371428529584E-3</c:v>
                </c:pt>
                <c:pt idx="9727">
                  <c:v>1.1636954898535808E-3</c:v>
                </c:pt>
                <c:pt idx="9728">
                  <c:v>9.6612379848318793E-4</c:v>
                </c:pt>
                <c:pt idx="9735">
                  <c:v>3.1946604343057483E-3</c:v>
                </c:pt>
                <c:pt idx="9737">
                  <c:v>2.4017227936023691E-4</c:v>
                </c:pt>
                <c:pt idx="9739">
                  <c:v>7.9030236523495697E-4</c:v>
                </c:pt>
                <c:pt idx="9740">
                  <c:v>1.2801602300283111E-3</c:v>
                </c:pt>
                <c:pt idx="9751">
                  <c:v>6.3316533224257491E-4</c:v>
                </c:pt>
                <c:pt idx="9752">
                  <c:v>4.6133513840405016E-3</c:v>
                </c:pt>
                <c:pt idx="9753">
                  <c:v>8.1658974435850819E-3</c:v>
                </c:pt>
                <c:pt idx="9761">
                  <c:v>2.3936157790756306E-4</c:v>
                </c:pt>
                <c:pt idx="9765">
                  <c:v>1.3305164484120444E-3</c:v>
                </c:pt>
                <c:pt idx="9766">
                  <c:v>1.3886239215517967E-3</c:v>
                </c:pt>
                <c:pt idx="9774">
                  <c:v>8.6601559556261677E-3</c:v>
                </c:pt>
                <c:pt idx="9775">
                  <c:v>9.7138627617652986E-3</c:v>
                </c:pt>
                <c:pt idx="9776">
                  <c:v>6.9814134403839009E-3</c:v>
                </c:pt>
                <c:pt idx="9777">
                  <c:v>6.2933937628849475E-3</c:v>
                </c:pt>
                <c:pt idx="9778">
                  <c:v>1.3749457036533541E-3</c:v>
                </c:pt>
                <c:pt idx="9780">
                  <c:v>1.4838943080445357E-2</c:v>
                </c:pt>
                <c:pt idx="9781">
                  <c:v>2.7862571661513439E-3</c:v>
                </c:pt>
                <c:pt idx="9782">
                  <c:v>3.8601383674036842E-3</c:v>
                </c:pt>
                <c:pt idx="9783">
                  <c:v>2.1324477406993423E-2</c:v>
                </c:pt>
                <c:pt idx="9785">
                  <c:v>1.7674828460950396E-2</c:v>
                </c:pt>
                <c:pt idx="9786">
                  <c:v>2.0649910297320909E-3</c:v>
                </c:pt>
                <c:pt idx="9787">
                  <c:v>1.2484717193734955E-2</c:v>
                </c:pt>
                <c:pt idx="9789">
                  <c:v>3.9560071528542372E-3</c:v>
                </c:pt>
                <c:pt idx="9790">
                  <c:v>7.0891932467796667E-3</c:v>
                </c:pt>
                <c:pt idx="9791">
                  <c:v>9.2044605945444287E-3</c:v>
                </c:pt>
                <c:pt idx="9792">
                  <c:v>1.6708231566336398E-3</c:v>
                </c:pt>
                <c:pt idx="9796">
                  <c:v>1.8619680013674548E-3</c:v>
                </c:pt>
                <c:pt idx="9797">
                  <c:v>6.6940371320096358E-3</c:v>
                </c:pt>
                <c:pt idx="9799">
                  <c:v>4.2308670750935543E-2</c:v>
                </c:pt>
                <c:pt idx="9801">
                  <c:v>1.7260983044571907E-3</c:v>
                </c:pt>
                <c:pt idx="9804">
                  <c:v>1.7426434265008495E-3</c:v>
                </c:pt>
                <c:pt idx="9805">
                  <c:v>4.0790701574078665E-2</c:v>
                </c:pt>
                <c:pt idx="9809">
                  <c:v>6.0237468385302101E-4</c:v>
                </c:pt>
                <c:pt idx="9813">
                  <c:v>2.6347971507303292E-3</c:v>
                </c:pt>
                <c:pt idx="9814">
                  <c:v>2.5970305333032889E-3</c:v>
                </c:pt>
                <c:pt idx="9815">
                  <c:v>4.215576046016265E-3</c:v>
                </c:pt>
                <c:pt idx="9816">
                  <c:v>5.4171835000866326E-3</c:v>
                </c:pt>
                <c:pt idx="9818">
                  <c:v>2.7262342441544563E-3</c:v>
                </c:pt>
                <c:pt idx="9820">
                  <c:v>3.0565091966017269E-3</c:v>
                </c:pt>
                <c:pt idx="9828">
                  <c:v>9.1907881057816702E-4</c:v>
                </c:pt>
                <c:pt idx="9835">
                  <c:v>4.7819420529382891E-3</c:v>
                </c:pt>
                <c:pt idx="9836">
                  <c:v>1.8641159969858565E-3</c:v>
                </c:pt>
                <c:pt idx="9850">
                  <c:v>8.4100727275679085E-4</c:v>
                </c:pt>
                <c:pt idx="9863">
                  <c:v>1.983298648156947E-3</c:v>
                </c:pt>
                <c:pt idx="9864">
                  <c:v>1.7250886457455897E-3</c:v>
                </c:pt>
                <c:pt idx="9865">
                  <c:v>2.9167207053651372E-3</c:v>
                </c:pt>
                <c:pt idx="9868">
                  <c:v>3.6646443973224149E-3</c:v>
                </c:pt>
                <c:pt idx="9869">
                  <c:v>3.0864095216703376E-3</c:v>
                </c:pt>
                <c:pt idx="9870">
                  <c:v>2.715079275544536E-3</c:v>
                </c:pt>
                <c:pt idx="9871">
                  <c:v>1.5824067363152249E-3</c:v>
                </c:pt>
                <c:pt idx="9872">
                  <c:v>2.9393804038245945E-3</c:v>
                </c:pt>
                <c:pt idx="9873">
                  <c:v>2.9069179524513281E-3</c:v>
                </c:pt>
                <c:pt idx="9874">
                  <c:v>2.9498945226269896E-3</c:v>
                </c:pt>
                <c:pt idx="9875">
                  <c:v>2.1709819486637394E-3</c:v>
                </c:pt>
                <c:pt idx="9876">
                  <c:v>1.1006917877489199E-3</c:v>
                </c:pt>
                <c:pt idx="9879">
                  <c:v>1.8360016280629761E-3</c:v>
                </c:pt>
                <c:pt idx="9883">
                  <c:v>1.3674047327648214E-2</c:v>
                </c:pt>
                <c:pt idx="9884">
                  <c:v>1.7686307115771917E-3</c:v>
                </c:pt>
                <c:pt idx="9887">
                  <c:v>4.9957885496558904E-3</c:v>
                </c:pt>
                <c:pt idx="9888">
                  <c:v>6.9031438779902936E-4</c:v>
                </c:pt>
                <c:pt idx="9889">
                  <c:v>9.2676999214967026E-3</c:v>
                </c:pt>
                <c:pt idx="9892">
                  <c:v>4.6013782093019895E-3</c:v>
                </c:pt>
                <c:pt idx="9894">
                  <c:v>2.4904743762663249E-3</c:v>
                </c:pt>
                <c:pt idx="9897">
                  <c:v>4.7936006943888089E-3</c:v>
                </c:pt>
                <c:pt idx="9898">
                  <c:v>1.5094569610945004E-3</c:v>
                </c:pt>
                <c:pt idx="9899">
                  <c:v>1.6128098717220611E-3</c:v>
                </c:pt>
                <c:pt idx="9900">
                  <c:v>5.1817942111452974E-3</c:v>
                </c:pt>
                <c:pt idx="9901">
                  <c:v>1.2667334671928035E-2</c:v>
                </c:pt>
                <c:pt idx="9903">
                  <c:v>1.9166950979204424E-2</c:v>
                </c:pt>
                <c:pt idx="9905">
                  <c:v>1.2771734510079033E-3</c:v>
                </c:pt>
                <c:pt idx="9906">
                  <c:v>5.861945183970701E-3</c:v>
                </c:pt>
                <c:pt idx="9907">
                  <c:v>1.5477039082679872E-3</c:v>
                </c:pt>
                <c:pt idx="9908">
                  <c:v>4.056015910156429E-3</c:v>
                </c:pt>
                <c:pt idx="9909">
                  <c:v>1.0800899953435512E-2</c:v>
                </c:pt>
                <c:pt idx="9910">
                  <c:v>1.8746728366577068E-2</c:v>
                </c:pt>
                <c:pt idx="9913">
                  <c:v>1.2761032327987696E-3</c:v>
                </c:pt>
                <c:pt idx="9914">
                  <c:v>4.4484475792962112E-3</c:v>
                </c:pt>
                <c:pt idx="9916">
                  <c:v>3.8150078911774439E-3</c:v>
                </c:pt>
                <c:pt idx="9918">
                  <c:v>9.3471416754980314E-4</c:v>
                </c:pt>
                <c:pt idx="9919">
                  <c:v>1.4913352298023519E-3</c:v>
                </c:pt>
                <c:pt idx="9920">
                  <c:v>2.6651365436843487E-3</c:v>
                </c:pt>
                <c:pt idx="9921">
                  <c:v>3.714242968641532E-3</c:v>
                </c:pt>
                <c:pt idx="9922">
                  <c:v>2.7318847564004457E-3</c:v>
                </c:pt>
                <c:pt idx="9932">
                  <c:v>1.0498496652458186E-3</c:v>
                </c:pt>
                <c:pt idx="9933">
                  <c:v>2.7032336184539358E-3</c:v>
                </c:pt>
                <c:pt idx="9936">
                  <c:v>1.3028033665484196E-3</c:v>
                </c:pt>
                <c:pt idx="9939">
                  <c:v>1.1352266285532323E-3</c:v>
                </c:pt>
                <c:pt idx="9940">
                  <c:v>3.1338087636174805E-3</c:v>
                </c:pt>
                <c:pt idx="9945">
                  <c:v>1.927012251470839E-4</c:v>
                </c:pt>
                <c:pt idx="9961">
                  <c:v>6.9285745414352949E-4</c:v>
                </c:pt>
                <c:pt idx="9964">
                  <c:v>5.7985222989144047E-4</c:v>
                </c:pt>
                <c:pt idx="9965">
                  <c:v>2.8270609960090749E-3</c:v>
                </c:pt>
                <c:pt idx="9967">
                  <c:v>1.1873869834929892E-3</c:v>
                </c:pt>
                <c:pt idx="9969">
                  <c:v>3.7199620385016756E-3</c:v>
                </c:pt>
                <c:pt idx="9970">
                  <c:v>4.8337273556561828E-3</c:v>
                </c:pt>
                <c:pt idx="9988">
                  <c:v>2.6593419033273205E-3</c:v>
                </c:pt>
                <c:pt idx="9995">
                  <c:v>2.1575970982512893E-3</c:v>
                </c:pt>
                <c:pt idx="9996">
                  <c:v>3.7818199134003931E-3</c:v>
                </c:pt>
                <c:pt idx="9997">
                  <c:v>2.162904744941073E-3</c:v>
                </c:pt>
                <c:pt idx="10000">
                  <c:v>1.1567301278055608E-3</c:v>
                </c:pt>
                <c:pt idx="10002">
                  <c:v>1.0048835444709324E-3</c:v>
                </c:pt>
                <c:pt idx="10003">
                  <c:v>1.1344772419770244E-3</c:v>
                </c:pt>
                <c:pt idx="10006">
                  <c:v>7.7925202381304813E-4</c:v>
                </c:pt>
                <c:pt idx="10007">
                  <c:v>6.9381649830443527E-3</c:v>
                </c:pt>
                <c:pt idx="10009">
                  <c:v>8.0468429908689084E-4</c:v>
                </c:pt>
                <c:pt idx="10011">
                  <c:v>4.823004112545078E-3</c:v>
                </c:pt>
                <c:pt idx="10012">
                  <c:v>4.8383344455367683E-4</c:v>
                </c:pt>
                <c:pt idx="10013">
                  <c:v>5.7498236505083358E-3</c:v>
                </c:pt>
                <c:pt idx="10015">
                  <c:v>3.4635633925268684E-3</c:v>
                </c:pt>
                <c:pt idx="10016">
                  <c:v>3.5403205040974149E-3</c:v>
                </c:pt>
                <c:pt idx="10017">
                  <c:v>5.8763245807816333E-4</c:v>
                </c:pt>
                <c:pt idx="10018">
                  <c:v>1.3791913388612556E-3</c:v>
                </c:pt>
                <c:pt idx="10019">
                  <c:v>2.0248236171265597E-3</c:v>
                </c:pt>
                <c:pt idx="10021">
                  <c:v>4.2388755284249648E-3</c:v>
                </c:pt>
                <c:pt idx="10022">
                  <c:v>2.359258523025271E-3</c:v>
                </c:pt>
                <c:pt idx="10023">
                  <c:v>9.7830393484047936E-4</c:v>
                </c:pt>
                <c:pt idx="10028">
                  <c:v>1.2486030092163083E-3</c:v>
                </c:pt>
                <c:pt idx="10030">
                  <c:v>1.7229994088167433E-3</c:v>
                </c:pt>
                <c:pt idx="10033">
                  <c:v>2.0375216100089735E-3</c:v>
                </c:pt>
                <c:pt idx="10035">
                  <c:v>3.1748489063615714E-3</c:v>
                </c:pt>
                <c:pt idx="10036">
                  <c:v>1.9814715734496747E-3</c:v>
                </c:pt>
                <c:pt idx="10037">
                  <c:v>1.0663815719474364E-3</c:v>
                </c:pt>
                <c:pt idx="10038">
                  <c:v>1.2890423647239049E-3</c:v>
                </c:pt>
                <c:pt idx="10039">
                  <c:v>2.3052477316237658E-3</c:v>
                </c:pt>
                <c:pt idx="10044">
                  <c:v>1.6450583085330841E-3</c:v>
                </c:pt>
                <c:pt idx="10047">
                  <c:v>6.4449374266767464E-4</c:v>
                </c:pt>
                <c:pt idx="10048">
                  <c:v>1.0997804869287637E-3</c:v>
                </c:pt>
                <c:pt idx="10051">
                  <c:v>8.210148710551603E-4</c:v>
                </c:pt>
                <c:pt idx="10054">
                  <c:v>4.9935652382991158E-4</c:v>
                </c:pt>
                <c:pt idx="10056">
                  <c:v>3.8947216939729743E-4</c:v>
                </c:pt>
                <c:pt idx="10057">
                  <c:v>6.8818559625536833E-4</c:v>
                </c:pt>
                <c:pt idx="10061">
                  <c:v>2.4163902452911772E-3</c:v>
                </c:pt>
                <c:pt idx="10063">
                  <c:v>2.4210063416569162E-3</c:v>
                </c:pt>
                <c:pt idx="10064">
                  <c:v>1.4202509996105563E-3</c:v>
                </c:pt>
                <c:pt idx="10066">
                  <c:v>3.6986106443193919E-3</c:v>
                </c:pt>
                <c:pt idx="10068">
                  <c:v>1.2149432821814963E-3</c:v>
                </c:pt>
                <c:pt idx="10073">
                  <c:v>6.2310058352398284E-4</c:v>
                </c:pt>
                <c:pt idx="10078">
                  <c:v>9.849709166949328E-4</c:v>
                </c:pt>
                <c:pt idx="10092">
                  <c:v>2.5623468322268882E-3</c:v>
                </c:pt>
                <c:pt idx="10094">
                  <c:v>3.1150477704662877E-3</c:v>
                </c:pt>
                <c:pt idx="10095">
                  <c:v>1.2474515038610691E-3</c:v>
                </c:pt>
                <c:pt idx="10096">
                  <c:v>2.0653707067834568E-3</c:v>
                </c:pt>
                <c:pt idx="10101">
                  <c:v>2.6549533473452162E-3</c:v>
                </c:pt>
                <c:pt idx="10102">
                  <c:v>1.1881736999086174E-3</c:v>
                </c:pt>
                <c:pt idx="10103">
                  <c:v>2.4729234258720695E-3</c:v>
                </c:pt>
                <c:pt idx="10104">
                  <c:v>3.2288981446205898E-3</c:v>
                </c:pt>
                <c:pt idx="10106">
                  <c:v>3.9766952316556544E-3</c:v>
                </c:pt>
                <c:pt idx="10107">
                  <c:v>3.8407914891576789E-3</c:v>
                </c:pt>
                <c:pt idx="10108">
                  <c:v>4.136677005166847E-3</c:v>
                </c:pt>
                <c:pt idx="10109">
                  <c:v>1.3064017265541085E-3</c:v>
                </c:pt>
                <c:pt idx="10110">
                  <c:v>3.4802381309325921E-3</c:v>
                </c:pt>
                <c:pt idx="10113">
                  <c:v>1.7459152488378852E-3</c:v>
                </c:pt>
                <c:pt idx="10114">
                  <c:v>5.9347187556482951E-3</c:v>
                </c:pt>
                <c:pt idx="10115">
                  <c:v>5.5463394242065934E-3</c:v>
                </c:pt>
                <c:pt idx="10116">
                  <c:v>1.7547722630781502E-2</c:v>
                </c:pt>
                <c:pt idx="10117">
                  <c:v>3.5680384153083861E-3</c:v>
                </c:pt>
                <c:pt idx="10119">
                  <c:v>5.9870305505632217E-3</c:v>
                </c:pt>
                <c:pt idx="10121">
                  <c:v>1.8069098232702087E-3</c:v>
                </c:pt>
                <c:pt idx="10122">
                  <c:v>1.0635128360902491E-3</c:v>
                </c:pt>
                <c:pt idx="10126">
                  <c:v>1.3367927553994009E-3</c:v>
                </c:pt>
                <c:pt idx="10127">
                  <c:v>1.7826515892306642E-3</c:v>
                </c:pt>
                <c:pt idx="10133">
                  <c:v>6.6062083837028218E-3</c:v>
                </c:pt>
                <c:pt idx="10137">
                  <c:v>4.5429460395183746E-3</c:v>
                </c:pt>
                <c:pt idx="10138">
                  <c:v>4.4841348282616614E-3</c:v>
                </c:pt>
                <c:pt idx="10141">
                  <c:v>1.1922956313717611E-2</c:v>
                </c:pt>
                <c:pt idx="10142">
                  <c:v>5.6543960226913721E-3</c:v>
                </c:pt>
                <c:pt idx="10143">
                  <c:v>6.327932141312096E-4</c:v>
                </c:pt>
                <c:pt idx="10144">
                  <c:v>9.3444003507722956E-4</c:v>
                </c:pt>
                <c:pt idx="10145">
                  <c:v>4.1567169793528033E-3</c:v>
                </c:pt>
                <c:pt idx="10146">
                  <c:v>3.4690071038132237E-3</c:v>
                </c:pt>
                <c:pt idx="10148">
                  <c:v>8.8385844021375321E-4</c:v>
                </c:pt>
                <c:pt idx="10149">
                  <c:v>1.7528012419378639E-2</c:v>
                </c:pt>
                <c:pt idx="10151">
                  <c:v>2.6266025936174222E-3</c:v>
                </c:pt>
                <c:pt idx="10152">
                  <c:v>5.8406260013923158E-3</c:v>
                </c:pt>
                <c:pt idx="10155">
                  <c:v>1.2471141694607522E-3</c:v>
                </c:pt>
                <c:pt idx="10164">
                  <c:v>1.3597714449872613E-3</c:v>
                </c:pt>
                <c:pt idx="10165">
                  <c:v>8.5103385386372154E-4</c:v>
                </c:pt>
                <c:pt idx="10166">
                  <c:v>1.0722873226197086E-2</c:v>
                </c:pt>
                <c:pt idx="10167">
                  <c:v>3.6645096132472219E-3</c:v>
                </c:pt>
                <c:pt idx="10171">
                  <c:v>9.2559855326750824E-3</c:v>
                </c:pt>
                <c:pt idx="10173">
                  <c:v>1.4763809856690183E-2</c:v>
                </c:pt>
                <c:pt idx="10174">
                  <c:v>2.3079976059341921E-3</c:v>
                </c:pt>
                <c:pt idx="10176">
                  <c:v>2.7892911423338363E-3</c:v>
                </c:pt>
                <c:pt idx="10177">
                  <c:v>2.0972595765106844E-3</c:v>
                </c:pt>
                <c:pt idx="10178">
                  <c:v>5.7549580405641112E-3</c:v>
                </c:pt>
                <c:pt idx="10179">
                  <c:v>9.5156302113786218E-4</c:v>
                </c:pt>
                <c:pt idx="10181">
                  <c:v>3.6883375227343192E-3</c:v>
                </c:pt>
                <c:pt idx="10184">
                  <c:v>1.600211178539842E-3</c:v>
                </c:pt>
                <c:pt idx="10185">
                  <c:v>8.4265807129134374E-4</c:v>
                </c:pt>
                <c:pt idx="10186">
                  <c:v>4.0620583308279227E-3</c:v>
                </c:pt>
                <c:pt idx="10198">
                  <c:v>9.6588748386259725E-4</c:v>
                </c:pt>
                <c:pt idx="10207">
                  <c:v>3.9126699948091566E-3</c:v>
                </c:pt>
                <c:pt idx="10212">
                  <c:v>2.3718472043019992E-3</c:v>
                </c:pt>
                <c:pt idx="10214">
                  <c:v>5.2409570968451051E-4</c:v>
                </c:pt>
                <c:pt idx="10215">
                  <c:v>7.2730418995060738E-3</c:v>
                </c:pt>
                <c:pt idx="10216">
                  <c:v>4.5125370007203401E-3</c:v>
                </c:pt>
                <c:pt idx="10217">
                  <c:v>3.0495229579000186E-4</c:v>
                </c:pt>
                <c:pt idx="10218">
                  <c:v>6.7671840796015501E-4</c:v>
                </c:pt>
                <c:pt idx="10231">
                  <c:v>2.3393875666315824E-3</c:v>
                </c:pt>
                <c:pt idx="10234">
                  <c:v>4.7355172368085657E-3</c:v>
                </c:pt>
                <c:pt idx="10236">
                  <c:v>7.4101388701788872E-4</c:v>
                </c:pt>
                <c:pt idx="10238">
                  <c:v>6.5873922300442524E-4</c:v>
                </c:pt>
                <c:pt idx="10239">
                  <c:v>5.5049553798421004E-4</c:v>
                </c:pt>
                <c:pt idx="10240">
                  <c:v>1.6393547645654344E-3</c:v>
                </c:pt>
                <c:pt idx="10243">
                  <c:v>1.2299668216881321E-3</c:v>
                </c:pt>
                <c:pt idx="10262">
                  <c:v>2.2451396284388107E-3</c:v>
                </c:pt>
                <c:pt idx="10263">
                  <c:v>1.6115428982936282E-3</c:v>
                </c:pt>
                <c:pt idx="10265">
                  <c:v>2.1232546408437142E-3</c:v>
                </c:pt>
                <c:pt idx="10269">
                  <c:v>7.9272546851862633E-4</c:v>
                </c:pt>
                <c:pt idx="10272">
                  <c:v>1.6845129072019518E-3</c:v>
                </c:pt>
                <c:pt idx="10275">
                  <c:v>1.6707695780049368E-3</c:v>
                </c:pt>
                <c:pt idx="10277">
                  <c:v>2.1008034786499691E-3</c:v>
                </c:pt>
                <c:pt idx="10280">
                  <c:v>6.2953289350802261E-3</c:v>
                </c:pt>
                <c:pt idx="10281">
                  <c:v>4.6303226608345972E-3</c:v>
                </c:pt>
                <c:pt idx="10284">
                  <c:v>1.7374671947439509E-3</c:v>
                </c:pt>
                <c:pt idx="10285">
                  <c:v>3.716149117963185E-3</c:v>
                </c:pt>
                <c:pt idx="10288">
                  <c:v>2.9969233999782687E-3</c:v>
                </c:pt>
                <c:pt idx="10295">
                  <c:v>3.2693428801285136E-3</c:v>
                </c:pt>
                <c:pt idx="10296">
                  <c:v>4.9673674191057747E-3</c:v>
                </c:pt>
                <c:pt idx="10298">
                  <c:v>4.8449018168474885E-3</c:v>
                </c:pt>
                <c:pt idx="10300">
                  <c:v>2.4818258703879969E-3</c:v>
                </c:pt>
                <c:pt idx="10301">
                  <c:v>3.6875713362476054E-3</c:v>
                </c:pt>
                <c:pt idx="10304">
                  <c:v>1.2846450259377442E-2</c:v>
                </c:pt>
                <c:pt idx="10305">
                  <c:v>3.7190584286138297E-3</c:v>
                </c:pt>
                <c:pt idx="10307">
                  <c:v>1.1735104963223419E-2</c:v>
                </c:pt>
                <c:pt idx="10310">
                  <c:v>3.2800247151829201E-3</c:v>
                </c:pt>
                <c:pt idx="10311">
                  <c:v>5.4098621982720712E-3</c:v>
                </c:pt>
                <c:pt idx="10315">
                  <c:v>3.0163579446345246E-3</c:v>
                </c:pt>
                <c:pt idx="10316">
                  <c:v>9.0550218121780192E-4</c:v>
                </c:pt>
                <c:pt idx="10327">
                  <c:v>1.4341925599787241E-3</c:v>
                </c:pt>
                <c:pt idx="10328">
                  <c:v>2.5889768775914927E-3</c:v>
                </c:pt>
                <c:pt idx="10330">
                  <c:v>5.7329037752762392E-4</c:v>
                </c:pt>
                <c:pt idx="10335">
                  <c:v>5.7112667570874691E-4</c:v>
                </c:pt>
                <c:pt idx="10341">
                  <c:v>2.0086952581061441E-3</c:v>
                </c:pt>
                <c:pt idx="10342">
                  <c:v>2.0286034005368297E-3</c:v>
                </c:pt>
                <c:pt idx="10350">
                  <c:v>1.3956890075275639E-3</c:v>
                </c:pt>
                <c:pt idx="10351">
                  <c:v>2.36032970929941E-3</c:v>
                </c:pt>
                <c:pt idx="10355">
                  <c:v>1.0578012395511284E-3</c:v>
                </c:pt>
                <c:pt idx="10360">
                  <c:v>1.2649851874205027E-3</c:v>
                </c:pt>
                <c:pt idx="10361">
                  <c:v>2.6729131365936963E-3</c:v>
                </c:pt>
                <c:pt idx="10365">
                  <c:v>2.8572467574403937E-3</c:v>
                </c:pt>
                <c:pt idx="10366">
                  <c:v>1.4595510586787627E-3</c:v>
                </c:pt>
                <c:pt idx="10368">
                  <c:v>1.6359631426535106E-3</c:v>
                </c:pt>
                <c:pt idx="10370">
                  <c:v>7.7303515346077256E-4</c:v>
                </c:pt>
                <c:pt idx="10389">
                  <c:v>4.5813848151694102E-3</c:v>
                </c:pt>
                <c:pt idx="10391">
                  <c:v>9.8140232566366753E-3</c:v>
                </c:pt>
                <c:pt idx="10392">
                  <c:v>6.2017023602874569E-3</c:v>
                </c:pt>
                <c:pt idx="10394">
                  <c:v>2.232634158610745E-3</c:v>
                </c:pt>
                <c:pt idx="10395">
                  <c:v>1.2834708973675802E-2</c:v>
                </c:pt>
                <c:pt idx="10396">
                  <c:v>4.9260838179239329E-3</c:v>
                </c:pt>
                <c:pt idx="10397">
                  <c:v>7.7268200618743994E-3</c:v>
                </c:pt>
                <c:pt idx="10398">
                  <c:v>3.2084924788972319E-2</c:v>
                </c:pt>
                <c:pt idx="10399">
                  <c:v>1.9156336370395145E-2</c:v>
                </c:pt>
                <c:pt idx="10400">
                  <c:v>2.678694013400968E-2</c:v>
                </c:pt>
                <c:pt idx="10402">
                  <c:v>1.6133002826738633E-2</c:v>
                </c:pt>
                <c:pt idx="10403">
                  <c:v>3.2939249101911535E-3</c:v>
                </c:pt>
                <c:pt idx="10407">
                  <c:v>1.0137571879560454E-3</c:v>
                </c:pt>
                <c:pt idx="10408">
                  <c:v>5.2337663789720316E-3</c:v>
                </c:pt>
                <c:pt idx="10409">
                  <c:v>2.2843366618811997E-3</c:v>
                </c:pt>
                <c:pt idx="10412">
                  <c:v>2.233882820174185E-3</c:v>
                </c:pt>
                <c:pt idx="10415">
                  <c:v>3.9390431858431947E-3</c:v>
                </c:pt>
                <c:pt idx="10416">
                  <c:v>6.8565571504260753E-3</c:v>
                </c:pt>
                <c:pt idx="10420">
                  <c:v>1.3571954032835947E-3</c:v>
                </c:pt>
                <c:pt idx="10421">
                  <c:v>1.4153014747832855E-3</c:v>
                </c:pt>
                <c:pt idx="10422">
                  <c:v>2.8351186022987588E-3</c:v>
                </c:pt>
                <c:pt idx="10431">
                  <c:v>1.2608946906084919E-3</c:v>
                </c:pt>
                <c:pt idx="10435">
                  <c:v>1.1041397147085583E-3</c:v>
                </c:pt>
                <c:pt idx="10448">
                  <c:v>2.5862951080875443E-3</c:v>
                </c:pt>
                <c:pt idx="10454">
                  <c:v>9.2679219469221641E-4</c:v>
                </c:pt>
                <c:pt idx="10457">
                  <c:v>4.63819236338458E-4</c:v>
                </c:pt>
                <c:pt idx="10459">
                  <c:v>5.9305271137757203E-4</c:v>
                </c:pt>
                <c:pt idx="10461">
                  <c:v>6.3617026033572523E-4</c:v>
                </c:pt>
                <c:pt idx="10466">
                  <c:v>1.8864633607978574E-3</c:v>
                </c:pt>
                <c:pt idx="10467">
                  <c:v>2.8087477609741052E-3</c:v>
                </c:pt>
                <c:pt idx="10468">
                  <c:v>1.2188349086368882E-3</c:v>
                </c:pt>
                <c:pt idx="10469">
                  <c:v>2.2790521979212412E-3</c:v>
                </c:pt>
                <c:pt idx="10474">
                  <c:v>7.0580167853351631E-4</c:v>
                </c:pt>
                <c:pt idx="10476">
                  <c:v>1.3742746768068846E-3</c:v>
                </c:pt>
                <c:pt idx="10477">
                  <c:v>2.5678480740205074E-3</c:v>
                </c:pt>
                <c:pt idx="10478">
                  <c:v>1.2171030461170559E-3</c:v>
                </c:pt>
                <c:pt idx="10479">
                  <c:v>1.6261528161627917E-3</c:v>
                </c:pt>
                <c:pt idx="10486">
                  <c:v>2.8069803119677617E-3</c:v>
                </c:pt>
                <c:pt idx="10503">
                  <c:v>1.560194833916962E-3</c:v>
                </c:pt>
                <c:pt idx="10504">
                  <c:v>7.8714403138127836E-4</c:v>
                </c:pt>
                <c:pt idx="10506">
                  <c:v>1.6094628536901126E-3</c:v>
                </c:pt>
                <c:pt idx="10508">
                  <c:v>1.3122236807349395E-3</c:v>
                </c:pt>
                <c:pt idx="10519">
                  <c:v>2.1080898884334215E-3</c:v>
                </c:pt>
                <c:pt idx="10539">
                  <c:v>8.9808360497252383E-4</c:v>
                </c:pt>
                <c:pt idx="10540">
                  <c:v>1.255635219880687E-3</c:v>
                </c:pt>
                <c:pt idx="10542">
                  <c:v>7.2033824296386197E-4</c:v>
                </c:pt>
                <c:pt idx="10547">
                  <c:v>2.7926550288824635E-3</c:v>
                </c:pt>
                <c:pt idx="10550">
                  <c:v>2.7458076216212595E-3</c:v>
                </c:pt>
                <c:pt idx="10552">
                  <c:v>1.2356275016602539E-3</c:v>
                </c:pt>
                <c:pt idx="10554">
                  <c:v>1.2191470722718394E-3</c:v>
                </c:pt>
                <c:pt idx="10559">
                  <c:v>1.1954751178646264E-3</c:v>
                </c:pt>
                <c:pt idx="10567">
                  <c:v>1.2010574429975409E-3</c:v>
                </c:pt>
                <c:pt idx="10570">
                  <c:v>2.5519678393165881E-3</c:v>
                </c:pt>
                <c:pt idx="10572">
                  <c:v>6.3523716470803918E-3</c:v>
                </c:pt>
                <c:pt idx="10573">
                  <c:v>1.2329206602247559E-3</c:v>
                </c:pt>
                <c:pt idx="10574">
                  <c:v>9.4789918555840966E-4</c:v>
                </c:pt>
                <c:pt idx="10575">
                  <c:v>1.5359919355767955E-3</c:v>
                </c:pt>
                <c:pt idx="10578">
                  <c:v>8.7732349343579608E-4</c:v>
                </c:pt>
                <c:pt idx="10579">
                  <c:v>9.6580322958623717E-4</c:v>
                </c:pt>
                <c:pt idx="10580">
                  <c:v>1.6451593679226431E-3</c:v>
                </c:pt>
                <c:pt idx="10581">
                  <c:v>8.310946115404848E-4</c:v>
                </c:pt>
                <c:pt idx="10584">
                  <c:v>9.9293759420864989E-4</c:v>
                </c:pt>
                <c:pt idx="10587">
                  <c:v>2.0640756058301047E-3</c:v>
                </c:pt>
                <c:pt idx="10589">
                  <c:v>2.6261756981249603E-3</c:v>
                </c:pt>
                <c:pt idx="10590">
                  <c:v>2.6855914039875203E-3</c:v>
                </c:pt>
                <c:pt idx="10592">
                  <c:v>8.7208492788977702E-4</c:v>
                </c:pt>
                <c:pt idx="10593">
                  <c:v>1.1774509776910922E-3</c:v>
                </c:pt>
                <c:pt idx="10594">
                  <c:v>9.193343134226284E-4</c:v>
                </c:pt>
                <c:pt idx="10595">
                  <c:v>2.4020343977397621E-3</c:v>
                </c:pt>
                <c:pt idx="10596">
                  <c:v>2.078488867747343E-3</c:v>
                </c:pt>
                <c:pt idx="10599">
                  <c:v>1.8172619665756215E-3</c:v>
                </c:pt>
                <c:pt idx="10603">
                  <c:v>1.9667317688171716E-3</c:v>
                </c:pt>
                <c:pt idx="10606">
                  <c:v>1.4480110015408594E-3</c:v>
                </c:pt>
                <c:pt idx="10609">
                  <c:v>1.117472249549979E-3</c:v>
                </c:pt>
                <c:pt idx="10610">
                  <c:v>1.4437047594388962E-3</c:v>
                </c:pt>
                <c:pt idx="10621">
                  <c:v>7.3642066413392906E-4</c:v>
                </c:pt>
                <c:pt idx="10629">
                  <c:v>6.5589390873267879E-4</c:v>
                </c:pt>
                <c:pt idx="10639">
                  <c:v>1.8580488739820938E-4</c:v>
                </c:pt>
                <c:pt idx="10647">
                  <c:v>1.1102739596781467E-2</c:v>
                </c:pt>
                <c:pt idx="10648">
                  <c:v>4.111136767293474E-3</c:v>
                </c:pt>
                <c:pt idx="10650">
                  <c:v>2.9069410366248136E-2</c:v>
                </c:pt>
                <c:pt idx="10651">
                  <c:v>4.6861457215717738E-3</c:v>
                </c:pt>
                <c:pt idx="10652">
                  <c:v>3.8083705894354251E-3</c:v>
                </c:pt>
                <c:pt idx="10654">
                  <c:v>3.2340520005505954E-3</c:v>
                </c:pt>
                <c:pt idx="10655">
                  <c:v>1.2767823223619607E-3</c:v>
                </c:pt>
                <c:pt idx="10657">
                  <c:v>5.7629919437333175E-3</c:v>
                </c:pt>
                <c:pt idx="10659">
                  <c:v>6.1999402410928004E-3</c:v>
                </c:pt>
                <c:pt idx="10662">
                  <c:v>1.0447585012409468E-3</c:v>
                </c:pt>
                <c:pt idx="10666">
                  <c:v>8.7003889620106377E-3</c:v>
                </c:pt>
                <c:pt idx="10668">
                  <c:v>1.2783971805401967E-2</c:v>
                </c:pt>
                <c:pt idx="10669">
                  <c:v>7.5769128779747856E-3</c:v>
                </c:pt>
                <c:pt idx="10670">
                  <c:v>2.3211208525300603E-3</c:v>
                </c:pt>
                <c:pt idx="10671">
                  <c:v>1.3219952615775104E-3</c:v>
                </c:pt>
                <c:pt idx="10674">
                  <c:v>3.4788532085096744E-3</c:v>
                </c:pt>
                <c:pt idx="10675">
                  <c:v>3.1058382283852669E-3</c:v>
                </c:pt>
                <c:pt idx="10676">
                  <c:v>2.4562284487841617E-3</c:v>
                </c:pt>
                <c:pt idx="10677">
                  <c:v>1.7334076985050895E-2</c:v>
                </c:pt>
                <c:pt idx="10679">
                  <c:v>1.1141684492966528E-2</c:v>
                </c:pt>
                <c:pt idx="10681">
                  <c:v>9.8205643907687905E-4</c:v>
                </c:pt>
                <c:pt idx="10682">
                  <c:v>1.2068960922025964E-2</c:v>
                </c:pt>
                <c:pt idx="10683">
                  <c:v>1.1705880146045703E-3</c:v>
                </c:pt>
                <c:pt idx="10684">
                  <c:v>4.4938827824286499E-3</c:v>
                </c:pt>
                <c:pt idx="10686">
                  <c:v>7.5488870297963024E-4</c:v>
                </c:pt>
                <c:pt idx="10687">
                  <c:v>9.8683046686932722E-3</c:v>
                </c:pt>
                <c:pt idx="10688">
                  <c:v>1.6902736425827062E-3</c:v>
                </c:pt>
                <c:pt idx="10690">
                  <c:v>1.2555294251564365E-2</c:v>
                </c:pt>
                <c:pt idx="10691">
                  <c:v>5.6721366133106826E-4</c:v>
                </c:pt>
                <c:pt idx="10693">
                  <c:v>1.3711404269107798E-3</c:v>
                </c:pt>
                <c:pt idx="10694">
                  <c:v>4.9833040588011333E-3</c:v>
                </c:pt>
                <c:pt idx="10695">
                  <c:v>3.2534497944271142E-3</c:v>
                </c:pt>
                <c:pt idx="10698">
                  <c:v>8.4643638629366405E-4</c:v>
                </c:pt>
                <c:pt idx="10700">
                  <c:v>4.4374498941523256E-4</c:v>
                </c:pt>
                <c:pt idx="10705">
                  <c:v>2.0570146401440562E-2</c:v>
                </c:pt>
                <c:pt idx="10706">
                  <c:v>5.5689764290413534E-3</c:v>
                </c:pt>
                <c:pt idx="10714">
                  <c:v>7.1645281836079941E-3</c:v>
                </c:pt>
                <c:pt idx="10715">
                  <c:v>5.2172541539523325E-2</c:v>
                </c:pt>
                <c:pt idx="10717">
                  <c:v>1.5631033951370853E-2</c:v>
                </c:pt>
                <c:pt idx="10718">
                  <c:v>5.5500153803948599E-3</c:v>
                </c:pt>
                <c:pt idx="10719">
                  <c:v>3.9971178498324654E-3</c:v>
                </c:pt>
                <c:pt idx="10720">
                  <c:v>2.2208413116764718E-3</c:v>
                </c:pt>
                <c:pt idx="10721">
                  <c:v>4.5217740941801057E-3</c:v>
                </c:pt>
                <c:pt idx="10722">
                  <c:v>2.2945654602368761E-3</c:v>
                </c:pt>
                <c:pt idx="10723">
                  <c:v>1.8072872944666387E-3</c:v>
                </c:pt>
                <c:pt idx="10725">
                  <c:v>2.0088824093630769E-3</c:v>
                </c:pt>
                <c:pt idx="10726">
                  <c:v>4.6414015022595281E-3</c:v>
                </c:pt>
                <c:pt idx="10728">
                  <c:v>2.3247692612069167E-3</c:v>
                </c:pt>
                <c:pt idx="10729">
                  <c:v>3.2991221992392274E-3</c:v>
                </c:pt>
                <c:pt idx="10731">
                  <c:v>2.8047550809908546E-3</c:v>
                </c:pt>
                <c:pt idx="10732">
                  <c:v>2.1120258582873145E-2</c:v>
                </c:pt>
                <c:pt idx="10734">
                  <c:v>9.4720501380568935E-4</c:v>
                </c:pt>
                <c:pt idx="10736">
                  <c:v>1.1943992780941499E-2</c:v>
                </c:pt>
                <c:pt idx="10738">
                  <c:v>1.0326216813573558E-2</c:v>
                </c:pt>
                <c:pt idx="10741">
                  <c:v>1.0253260344360471E-3</c:v>
                </c:pt>
                <c:pt idx="10749">
                  <c:v>1.4138881682039662E-3</c:v>
                </c:pt>
                <c:pt idx="10750">
                  <c:v>7.5534953636406804E-3</c:v>
                </c:pt>
                <c:pt idx="10751">
                  <c:v>6.117179643200567E-3</c:v>
                </c:pt>
                <c:pt idx="10753">
                  <c:v>7.2561212267012055E-3</c:v>
                </c:pt>
                <c:pt idx="10755">
                  <c:v>3.3536187936197568E-3</c:v>
                </c:pt>
                <c:pt idx="10756">
                  <c:v>2.577440829787218E-3</c:v>
                </c:pt>
                <c:pt idx="10757">
                  <c:v>7.4248410841783342E-3</c:v>
                </c:pt>
                <c:pt idx="10758">
                  <c:v>3.8662788666340578E-3</c:v>
                </c:pt>
                <c:pt idx="10759">
                  <c:v>4.8890799589294768E-3</c:v>
                </c:pt>
                <c:pt idx="10764">
                  <c:v>1.4347538394072945E-3</c:v>
                </c:pt>
                <c:pt idx="10767">
                  <c:v>6.7720804584386896E-4</c:v>
                </c:pt>
                <c:pt idx="10768">
                  <c:v>3.3629365798006606E-3</c:v>
                </c:pt>
                <c:pt idx="10783">
                  <c:v>6.5156734558990846E-3</c:v>
                </c:pt>
                <c:pt idx="10785">
                  <c:v>2.7292969829025228E-3</c:v>
                </c:pt>
                <c:pt idx="10787">
                  <c:v>3.7422982257334283E-3</c:v>
                </c:pt>
                <c:pt idx="10789">
                  <c:v>1.1138502992875561E-3</c:v>
                </c:pt>
                <c:pt idx="10797">
                  <c:v>2.1006984830939813E-2</c:v>
                </c:pt>
                <c:pt idx="10798">
                  <c:v>1.2533937677234519E-2</c:v>
                </c:pt>
                <c:pt idx="10799">
                  <c:v>1.8219348078767312E-2</c:v>
                </c:pt>
                <c:pt idx="10800">
                  <c:v>1.2157733649993308E-2</c:v>
                </c:pt>
                <c:pt idx="10801">
                  <c:v>3.00821222623726E-3</c:v>
                </c:pt>
                <c:pt idx="10803">
                  <c:v>1.3000653261090772E-3</c:v>
                </c:pt>
                <c:pt idx="10804">
                  <c:v>2.9213820130252091E-3</c:v>
                </c:pt>
                <c:pt idx="10807">
                  <c:v>2.128092184147529E-2</c:v>
                </c:pt>
                <c:pt idx="10808">
                  <c:v>2.4638711387636705E-3</c:v>
                </c:pt>
                <c:pt idx="10811">
                  <c:v>4.9060235906963614E-4</c:v>
                </c:pt>
                <c:pt idx="10815">
                  <c:v>3.2957295312219083E-3</c:v>
                </c:pt>
                <c:pt idx="10817">
                  <c:v>2.0699407130333777E-3</c:v>
                </c:pt>
                <c:pt idx="10819">
                  <c:v>1.9941164698715902E-3</c:v>
                </c:pt>
                <c:pt idx="10822">
                  <c:v>1.3701936204539549E-3</c:v>
                </c:pt>
                <c:pt idx="10830">
                  <c:v>1.1945978938483371E-3</c:v>
                </c:pt>
                <c:pt idx="10832">
                  <c:v>3.8499130313358553E-3</c:v>
                </c:pt>
                <c:pt idx="10833">
                  <c:v>1.8031538749900698E-3</c:v>
                </c:pt>
                <c:pt idx="10835">
                  <c:v>8.9676606210074058E-4</c:v>
                </c:pt>
                <c:pt idx="10841">
                  <c:v>1.0304422846798729E-3</c:v>
                </c:pt>
                <c:pt idx="10848">
                  <c:v>2.086513706473401E-3</c:v>
                </c:pt>
                <c:pt idx="10856">
                  <c:v>1.5347421230563641E-3</c:v>
                </c:pt>
                <c:pt idx="10865">
                  <c:v>2.4829100655266514E-3</c:v>
                </c:pt>
                <c:pt idx="10867">
                  <c:v>3.9059070636497809E-3</c:v>
                </c:pt>
                <c:pt idx="10869">
                  <c:v>4.0679485019852833E-3</c:v>
                </c:pt>
                <c:pt idx="10870">
                  <c:v>1.4951128957687743E-2</c:v>
                </c:pt>
                <c:pt idx="10871">
                  <c:v>8.3346626414873715E-3</c:v>
                </c:pt>
                <c:pt idx="10872">
                  <c:v>2.731778726046249E-3</c:v>
                </c:pt>
                <c:pt idx="10875">
                  <c:v>1.15391692205503E-2</c:v>
                </c:pt>
                <c:pt idx="10877">
                  <c:v>1.2920674385964923E-2</c:v>
                </c:pt>
                <c:pt idx="10881">
                  <c:v>8.7833493859594287E-3</c:v>
                </c:pt>
                <c:pt idx="10883">
                  <c:v>1.7576615800067193E-2</c:v>
                </c:pt>
                <c:pt idx="10888">
                  <c:v>1.6031763534834296E-2</c:v>
                </c:pt>
                <c:pt idx="10889">
                  <c:v>8.7381628923423468E-4</c:v>
                </c:pt>
                <c:pt idx="10891">
                  <c:v>1.3317199565871204E-2</c:v>
                </c:pt>
                <c:pt idx="10892">
                  <c:v>3.3207135450710498E-3</c:v>
                </c:pt>
                <c:pt idx="10893">
                  <c:v>4.2111322717768964E-3</c:v>
                </c:pt>
                <c:pt idx="10895">
                  <c:v>5.4297970993992641E-3</c:v>
                </c:pt>
                <c:pt idx="10901">
                  <c:v>1.8322890767075066E-3</c:v>
                </c:pt>
                <c:pt idx="10906">
                  <c:v>4.8990436562706562E-4</c:v>
                </c:pt>
                <c:pt idx="10907">
                  <c:v>5.9325971043839637E-3</c:v>
                </c:pt>
                <c:pt idx="10908">
                  <c:v>5.7463060354935027E-3</c:v>
                </c:pt>
                <c:pt idx="10911">
                  <c:v>1.0190706631876243E-3</c:v>
                </c:pt>
                <c:pt idx="10913">
                  <c:v>1.7184737267673877E-3</c:v>
                </c:pt>
                <c:pt idx="10914">
                  <c:v>3.1159666726283887E-3</c:v>
                </c:pt>
                <c:pt idx="10915">
                  <c:v>5.1519922714210065E-3</c:v>
                </c:pt>
                <c:pt idx="10916">
                  <c:v>3.7509114549629306E-3</c:v>
                </c:pt>
                <c:pt idx="10924">
                  <c:v>9.8012898746925895E-4</c:v>
                </c:pt>
                <c:pt idx="10926">
                  <c:v>1.1968864536813445E-3</c:v>
                </c:pt>
                <c:pt idx="10931">
                  <c:v>1.1691167194382492E-3</c:v>
                </c:pt>
                <c:pt idx="10932">
                  <c:v>1.0525162526685407E-3</c:v>
                </c:pt>
                <c:pt idx="10935">
                  <c:v>2.2983531387331126E-3</c:v>
                </c:pt>
                <c:pt idx="10936">
                  <c:v>8.8084165721329826E-4</c:v>
                </c:pt>
                <c:pt idx="10937">
                  <c:v>3.5438945468221112E-3</c:v>
                </c:pt>
                <c:pt idx="10938">
                  <c:v>1.583221994025912E-3</c:v>
                </c:pt>
                <c:pt idx="10939">
                  <c:v>7.573279593230395E-3</c:v>
                </c:pt>
                <c:pt idx="10943">
                  <c:v>3.126109617642803E-3</c:v>
                </c:pt>
                <c:pt idx="10964">
                  <c:v>8.7923242002410911E-4</c:v>
                </c:pt>
                <c:pt idx="10971">
                  <c:v>3.578610597720609E-3</c:v>
                </c:pt>
                <c:pt idx="10980">
                  <c:v>3.0377636802469527E-3</c:v>
                </c:pt>
                <c:pt idx="10981">
                  <c:v>1.8992623465100503E-3</c:v>
                </c:pt>
                <c:pt idx="10985">
                  <c:v>9.0482005218958782E-3</c:v>
                </c:pt>
                <c:pt idx="10986">
                  <c:v>7.7896757922228091E-4</c:v>
                </c:pt>
                <c:pt idx="10987">
                  <c:v>6.2341056754291113E-3</c:v>
                </c:pt>
                <c:pt idx="10988">
                  <c:v>2.2638005052404986E-3</c:v>
                </c:pt>
                <c:pt idx="10990">
                  <c:v>6.3120225576991512E-3</c:v>
                </c:pt>
                <c:pt idx="10991">
                  <c:v>1.1548540552843082E-2</c:v>
                </c:pt>
                <c:pt idx="10993">
                  <c:v>7.3845431050083097E-3</c:v>
                </c:pt>
                <c:pt idx="10994">
                  <c:v>8.7579675643516838E-4</c:v>
                </c:pt>
                <c:pt idx="11000">
                  <c:v>4.1038871747108008E-4</c:v>
                </c:pt>
                <c:pt idx="11001">
                  <c:v>1.0582744462911851E-2</c:v>
                </c:pt>
                <c:pt idx="11005">
                  <c:v>6.9455103733254879E-4</c:v>
                </c:pt>
                <c:pt idx="11006">
                  <c:v>4.9916778070513484E-3</c:v>
                </c:pt>
                <c:pt idx="11007">
                  <c:v>8.2157285353745254E-4</c:v>
                </c:pt>
                <c:pt idx="11008">
                  <c:v>1.2848395033141847E-3</c:v>
                </c:pt>
                <c:pt idx="11026">
                  <c:v>1.3255005802192325E-3</c:v>
                </c:pt>
                <c:pt idx="11034">
                  <c:v>1.9288221562521093E-3</c:v>
                </c:pt>
                <c:pt idx="11036">
                  <c:v>3.6464949593511479E-4</c:v>
                </c:pt>
                <c:pt idx="11044">
                  <c:v>1.1961749124793626E-3</c:v>
                </c:pt>
                <c:pt idx="11046">
                  <c:v>4.1061567536125514E-3</c:v>
                </c:pt>
                <c:pt idx="11047">
                  <c:v>1.2184946370391414E-3</c:v>
                </c:pt>
                <c:pt idx="11049">
                  <c:v>1.4745586281390407E-3</c:v>
                </c:pt>
                <c:pt idx="11050">
                  <c:v>2.917019828451176E-3</c:v>
                </c:pt>
                <c:pt idx="11052">
                  <c:v>1.7107448523646042E-3</c:v>
                </c:pt>
                <c:pt idx="11053">
                  <c:v>1.3072104446363228E-3</c:v>
                </c:pt>
                <c:pt idx="11056">
                  <c:v>6.5803132353115792E-4</c:v>
                </c:pt>
                <c:pt idx="11058">
                  <c:v>3.3076401442760233E-4</c:v>
                </c:pt>
                <c:pt idx="11064">
                  <c:v>4.2295577224738291E-3</c:v>
                </c:pt>
                <c:pt idx="11065">
                  <c:v>1.8301885370851443E-3</c:v>
                </c:pt>
                <c:pt idx="11067">
                  <c:v>4.212457856970846E-3</c:v>
                </c:pt>
                <c:pt idx="11070">
                  <c:v>4.0990055396106975E-3</c:v>
                </c:pt>
                <c:pt idx="11072">
                  <c:v>1.290885695313464E-3</c:v>
                </c:pt>
                <c:pt idx="11076">
                  <c:v>2.2698812288283448E-3</c:v>
                </c:pt>
                <c:pt idx="11113">
                  <c:v>1.3231133942959788E-3</c:v>
                </c:pt>
                <c:pt idx="11116">
                  <c:v>1.8936064085494084E-3</c:v>
                </c:pt>
                <c:pt idx="11120">
                  <c:v>9.9114756849945341E-4</c:v>
                </c:pt>
                <c:pt idx="11122">
                  <c:v>9.8032038901385544E-4</c:v>
                </c:pt>
                <c:pt idx="11124">
                  <c:v>1.5634539988660496E-3</c:v>
                </c:pt>
                <c:pt idx="11125">
                  <c:v>4.1703292339423962E-3</c:v>
                </c:pt>
                <c:pt idx="11126">
                  <c:v>2.7236577896344772E-3</c:v>
                </c:pt>
                <c:pt idx="11127">
                  <c:v>2.9169966480278777E-3</c:v>
                </c:pt>
                <c:pt idx="11128">
                  <c:v>1.4034821876786876E-3</c:v>
                </c:pt>
                <c:pt idx="11130">
                  <c:v>1.4000998590243303E-3</c:v>
                </c:pt>
                <c:pt idx="11131">
                  <c:v>1.0608402128157752E-3</c:v>
                </c:pt>
                <c:pt idx="11134">
                  <c:v>1.7930339919856708E-3</c:v>
                </c:pt>
                <c:pt idx="11143">
                  <c:v>1.2408146889523362E-3</c:v>
                </c:pt>
                <c:pt idx="11144">
                  <c:v>1.7233889647927773E-3</c:v>
                </c:pt>
                <c:pt idx="11148">
                  <c:v>7.449700157620036E-3</c:v>
                </c:pt>
                <c:pt idx="11149">
                  <c:v>7.0911782342359814E-3</c:v>
                </c:pt>
                <c:pt idx="11150">
                  <c:v>1.0529393360961339E-2</c:v>
                </c:pt>
                <c:pt idx="11151">
                  <c:v>6.4885737442267133E-3</c:v>
                </c:pt>
                <c:pt idx="11154">
                  <c:v>2.0555920011135532E-2</c:v>
                </c:pt>
                <c:pt idx="11155">
                  <c:v>8.7878220772843411E-3</c:v>
                </c:pt>
                <c:pt idx="11156">
                  <c:v>5.0887310728694622E-3</c:v>
                </c:pt>
                <c:pt idx="11157">
                  <c:v>3.0143628556303266E-3</c:v>
                </c:pt>
                <c:pt idx="11166">
                  <c:v>3.7110261975900147E-3</c:v>
                </c:pt>
                <c:pt idx="11167">
                  <c:v>2.663446647227335E-3</c:v>
                </c:pt>
                <c:pt idx="11168">
                  <c:v>3.1137263276561581E-4</c:v>
                </c:pt>
                <c:pt idx="11170">
                  <c:v>7.5804912274883866E-3</c:v>
                </c:pt>
                <c:pt idx="11171">
                  <c:v>5.6143515917142133E-3</c:v>
                </c:pt>
                <c:pt idx="11172">
                  <c:v>1.2693947118144499E-3</c:v>
                </c:pt>
                <c:pt idx="11173">
                  <c:v>3.0376082139080074E-3</c:v>
                </c:pt>
                <c:pt idx="11175">
                  <c:v>9.7545171040449557E-3</c:v>
                </c:pt>
                <c:pt idx="11176">
                  <c:v>5.9498399143854278E-3</c:v>
                </c:pt>
                <c:pt idx="11177">
                  <c:v>3.3634025605210134E-3</c:v>
                </c:pt>
                <c:pt idx="11178">
                  <c:v>8.746182893396748E-4</c:v>
                </c:pt>
                <c:pt idx="11180">
                  <c:v>1.389434060350612E-3</c:v>
                </c:pt>
                <c:pt idx="11183">
                  <c:v>1.2322170918369678E-2</c:v>
                </c:pt>
                <c:pt idx="11185">
                  <c:v>8.0925803339553805E-4</c:v>
                </c:pt>
                <c:pt idx="11187">
                  <c:v>9.4575717751077288E-4</c:v>
                </c:pt>
                <c:pt idx="11188">
                  <c:v>6.5165419278418865E-3</c:v>
                </c:pt>
                <c:pt idx="11189">
                  <c:v>3.820775539965448E-3</c:v>
                </c:pt>
                <c:pt idx="11190">
                  <c:v>3.4056557516175361E-3</c:v>
                </c:pt>
                <c:pt idx="11194">
                  <c:v>9.9764517628125188E-4</c:v>
                </c:pt>
                <c:pt idx="11198">
                  <c:v>1.9681884766740796E-3</c:v>
                </c:pt>
                <c:pt idx="11199">
                  <c:v>3.0446610021579636E-3</c:v>
                </c:pt>
                <c:pt idx="11200">
                  <c:v>1.4185100555480603E-3</c:v>
                </c:pt>
                <c:pt idx="11203">
                  <c:v>1.0672925155507211E-3</c:v>
                </c:pt>
                <c:pt idx="11204">
                  <c:v>1.8140258583991722E-3</c:v>
                </c:pt>
                <c:pt idx="11238">
                  <c:v>3.5501559113642603E-3</c:v>
                </c:pt>
                <c:pt idx="11240">
                  <c:v>1.1716000710984359E-2</c:v>
                </c:pt>
                <c:pt idx="11241">
                  <c:v>1.2415459703145001E-3</c:v>
                </c:pt>
                <c:pt idx="11242">
                  <c:v>2.9648353196209858E-3</c:v>
                </c:pt>
                <c:pt idx="11244">
                  <c:v>8.327870228750308E-3</c:v>
                </c:pt>
                <c:pt idx="11245">
                  <c:v>6.1886955440721408E-3</c:v>
                </c:pt>
                <c:pt idx="11246">
                  <c:v>1.6073845091704459E-3</c:v>
                </c:pt>
                <c:pt idx="11247">
                  <c:v>9.03555369038449E-4</c:v>
                </c:pt>
                <c:pt idx="11250">
                  <c:v>1.0393130190967808E-3</c:v>
                </c:pt>
                <c:pt idx="11251">
                  <c:v>4.5200034956371075E-4</c:v>
                </c:pt>
                <c:pt idx="11253">
                  <c:v>9.5522726710570421E-4</c:v>
                </c:pt>
                <c:pt idx="11254">
                  <c:v>2.9046149080967708E-3</c:v>
                </c:pt>
                <c:pt idx="11255">
                  <c:v>2.4069896518067692E-3</c:v>
                </c:pt>
                <c:pt idx="11257">
                  <c:v>6.3028495244726642E-3</c:v>
                </c:pt>
                <c:pt idx="11259">
                  <c:v>5.0638965146885456E-2</c:v>
                </c:pt>
                <c:pt idx="11260">
                  <c:v>3.8377932039664491E-3</c:v>
                </c:pt>
                <c:pt idx="11262">
                  <c:v>1.1585900788994442E-2</c:v>
                </c:pt>
                <c:pt idx="11263">
                  <c:v>2.8093106784357444E-3</c:v>
                </c:pt>
                <c:pt idx="11264">
                  <c:v>4.853286773258296E-3</c:v>
                </c:pt>
                <c:pt idx="11265">
                  <c:v>1.1446474804380286E-2</c:v>
                </c:pt>
                <c:pt idx="11268">
                  <c:v>7.306917785791742E-3</c:v>
                </c:pt>
                <c:pt idx="11269">
                  <c:v>3.9974493685242954E-3</c:v>
                </c:pt>
                <c:pt idx="11270">
                  <c:v>9.4514708694083092E-3</c:v>
                </c:pt>
                <c:pt idx="11271">
                  <c:v>1.4514862216696107E-2</c:v>
                </c:pt>
                <c:pt idx="11272">
                  <c:v>9.9163012260507898E-3</c:v>
                </c:pt>
                <c:pt idx="11273">
                  <c:v>7.8457263377441789E-3</c:v>
                </c:pt>
                <c:pt idx="11275">
                  <c:v>1.9732716891264282E-3</c:v>
                </c:pt>
                <c:pt idx="11277">
                  <c:v>5.8423462529590977E-4</c:v>
                </c:pt>
                <c:pt idx="11281">
                  <c:v>3.3578836800387929E-3</c:v>
                </c:pt>
                <c:pt idx="11285">
                  <c:v>7.4855169326461524E-3</c:v>
                </c:pt>
                <c:pt idx="11298">
                  <c:v>1.7819390998379625E-3</c:v>
                </c:pt>
                <c:pt idx="11299">
                  <c:v>5.3094050198572006E-3</c:v>
                </c:pt>
                <c:pt idx="11300">
                  <c:v>1.7067798221950419E-3</c:v>
                </c:pt>
                <c:pt idx="11302">
                  <c:v>2.7341463970338817E-3</c:v>
                </c:pt>
                <c:pt idx="11304">
                  <c:v>7.3270449170443471E-3</c:v>
                </c:pt>
                <c:pt idx="11305">
                  <c:v>7.3934800483705244E-4</c:v>
                </c:pt>
                <c:pt idx="11306">
                  <c:v>2.4293873038565882E-3</c:v>
                </c:pt>
                <c:pt idx="11308">
                  <c:v>7.7211581968329669E-4</c:v>
                </c:pt>
                <c:pt idx="11311">
                  <c:v>6.7435007971637087E-3</c:v>
                </c:pt>
                <c:pt idx="11312">
                  <c:v>2.3608592093811226E-3</c:v>
                </c:pt>
                <c:pt idx="11315">
                  <c:v>3.19229373483424E-3</c:v>
                </c:pt>
                <c:pt idx="11316">
                  <c:v>2.9133839631712735E-3</c:v>
                </c:pt>
                <c:pt idx="11317">
                  <c:v>9.8004204891569721E-4</c:v>
                </c:pt>
                <c:pt idx="11319">
                  <c:v>1.1667584720876591E-3</c:v>
                </c:pt>
                <c:pt idx="11320">
                  <c:v>1.3366831967872145E-3</c:v>
                </c:pt>
                <c:pt idx="11322">
                  <c:v>2.4683471997858451E-3</c:v>
                </c:pt>
                <c:pt idx="11323">
                  <c:v>2.26863625189849E-3</c:v>
                </c:pt>
                <c:pt idx="11324">
                  <c:v>1.2472338029830357E-3</c:v>
                </c:pt>
                <c:pt idx="11328">
                  <c:v>4.5669871178873828E-3</c:v>
                </c:pt>
                <c:pt idx="11331">
                  <c:v>1.1956640120929373E-3</c:v>
                </c:pt>
                <c:pt idx="11332">
                  <c:v>2.1233929874626412E-3</c:v>
                </c:pt>
                <c:pt idx="11334">
                  <c:v>1.3283240754909285E-3</c:v>
                </c:pt>
                <c:pt idx="11336">
                  <c:v>1.089745646339279E-3</c:v>
                </c:pt>
                <c:pt idx="11337">
                  <c:v>1.1251563200292581E-3</c:v>
                </c:pt>
                <c:pt idx="11340">
                  <c:v>1.4292876572581949E-3</c:v>
                </c:pt>
                <c:pt idx="11342">
                  <c:v>1.2838593369498437E-3</c:v>
                </c:pt>
                <c:pt idx="11345">
                  <c:v>2.7831502409353267E-3</c:v>
                </c:pt>
                <c:pt idx="11347">
                  <c:v>2.5684373226560627E-3</c:v>
                </c:pt>
                <c:pt idx="11349">
                  <c:v>1.1570555788571872E-3</c:v>
                </c:pt>
                <c:pt idx="11350">
                  <c:v>2.8101253590464312E-3</c:v>
                </c:pt>
                <c:pt idx="11354">
                  <c:v>4.1499789768948518E-3</c:v>
                </c:pt>
                <c:pt idx="11357">
                  <c:v>1.8737302255654544E-3</c:v>
                </c:pt>
                <c:pt idx="11358">
                  <c:v>1.4060924121130421E-3</c:v>
                </c:pt>
                <c:pt idx="11359">
                  <c:v>5.2875890191590941E-4</c:v>
                </c:pt>
                <c:pt idx="11361">
                  <c:v>2.5393621432408084E-3</c:v>
                </c:pt>
                <c:pt idx="11362">
                  <c:v>1.6250152630416263E-3</c:v>
                </c:pt>
                <c:pt idx="11364">
                  <c:v>1.3740964932230175E-3</c:v>
                </c:pt>
                <c:pt idx="11366">
                  <c:v>1.065865066734996E-3</c:v>
                </c:pt>
                <c:pt idx="11368">
                  <c:v>2.055557428180923E-3</c:v>
                </c:pt>
                <c:pt idx="11370">
                  <c:v>1.0424176428497152E-3</c:v>
                </c:pt>
                <c:pt idx="11377">
                  <c:v>2.91716666092181E-4</c:v>
                </c:pt>
                <c:pt idx="11381">
                  <c:v>5.0127206741073604E-4</c:v>
                </c:pt>
                <c:pt idx="11382">
                  <c:v>5.1105831901390843E-3</c:v>
                </c:pt>
                <c:pt idx="11384">
                  <c:v>3.7089368217492766E-3</c:v>
                </c:pt>
                <c:pt idx="11385">
                  <c:v>1.7159979158898045E-3</c:v>
                </c:pt>
                <c:pt idx="11386">
                  <c:v>6.8848204151554352E-4</c:v>
                </c:pt>
                <c:pt idx="11387">
                  <c:v>1.0753130024845835E-2</c:v>
                </c:pt>
                <c:pt idx="11388">
                  <c:v>4.9209006151659787E-3</c:v>
                </c:pt>
                <c:pt idx="11390">
                  <c:v>4.7387041045174527E-3</c:v>
                </c:pt>
                <c:pt idx="11392">
                  <c:v>4.8095724701215552E-3</c:v>
                </c:pt>
                <c:pt idx="11393">
                  <c:v>4.5261719484143616E-4</c:v>
                </c:pt>
                <c:pt idx="11394">
                  <c:v>8.2704275956578218E-4</c:v>
                </c:pt>
                <c:pt idx="11398">
                  <c:v>6.1074541464560331E-3</c:v>
                </c:pt>
                <c:pt idx="11399">
                  <c:v>6.219236618883156E-3</c:v>
                </c:pt>
                <c:pt idx="11401">
                  <c:v>5.8152704965643712E-3</c:v>
                </c:pt>
                <c:pt idx="11402">
                  <c:v>1.3133061741769096E-3</c:v>
                </c:pt>
                <c:pt idx="11406">
                  <c:v>1.3445747465878684E-2</c:v>
                </c:pt>
                <c:pt idx="11407">
                  <c:v>5.0526004197477735E-2</c:v>
                </c:pt>
                <c:pt idx="11409">
                  <c:v>3.6851490031705431E-2</c:v>
                </c:pt>
                <c:pt idx="11410">
                  <c:v>4.9362635409455095E-3</c:v>
                </c:pt>
                <c:pt idx="11411">
                  <c:v>6.6887736293338319E-3</c:v>
                </c:pt>
                <c:pt idx="11412">
                  <c:v>3.834191296660916E-2</c:v>
                </c:pt>
                <c:pt idx="11413">
                  <c:v>4.2558830357295421E-2</c:v>
                </c:pt>
                <c:pt idx="11415">
                  <c:v>3.0526330775692702E-2</c:v>
                </c:pt>
                <c:pt idx="11417">
                  <c:v>3.8754620497934697E-2</c:v>
                </c:pt>
                <c:pt idx="11419">
                  <c:v>1.1523091053569917E-2</c:v>
                </c:pt>
                <c:pt idx="11431">
                  <c:v>3.7035679328126155E-4</c:v>
                </c:pt>
                <c:pt idx="11442">
                  <c:v>2.5761855449360088E-2</c:v>
                </c:pt>
                <c:pt idx="11445">
                  <c:v>8.7936419231260388E-3</c:v>
                </c:pt>
                <c:pt idx="11446">
                  <c:v>4.1880984159586965E-2</c:v>
                </c:pt>
                <c:pt idx="11449">
                  <c:v>2.4146275934448552E-3</c:v>
                </c:pt>
                <c:pt idx="11456">
                  <c:v>8.7970731992843387E-4</c:v>
                </c:pt>
                <c:pt idx="11457">
                  <c:v>9.4594880717609588E-4</c:v>
                </c:pt>
                <c:pt idx="11467">
                  <c:v>2.3528168383615262E-3</c:v>
                </c:pt>
                <c:pt idx="11468">
                  <c:v>2.8563160758620578E-3</c:v>
                </c:pt>
                <c:pt idx="11470">
                  <c:v>3.9910582561133556E-4</c:v>
                </c:pt>
                <c:pt idx="11474">
                  <c:v>1.4054082700416784E-3</c:v>
                </c:pt>
                <c:pt idx="11475">
                  <c:v>2.0484307504934187E-3</c:v>
                </c:pt>
                <c:pt idx="11476">
                  <c:v>6.5882799977332387E-4</c:v>
                </c:pt>
                <c:pt idx="11477">
                  <c:v>1.4450696845498805E-3</c:v>
                </c:pt>
                <c:pt idx="11480">
                  <c:v>2.6700304418776732E-3</c:v>
                </c:pt>
                <c:pt idx="11481">
                  <c:v>7.7979937415952689E-4</c:v>
                </c:pt>
                <c:pt idx="11482">
                  <c:v>2.6380979263636484E-3</c:v>
                </c:pt>
                <c:pt idx="11489">
                  <c:v>1.1038039979294131E-3</c:v>
                </c:pt>
                <c:pt idx="11491">
                  <c:v>9.3387533690734807E-4</c:v>
                </c:pt>
                <c:pt idx="11496">
                  <c:v>0.3364597286030771</c:v>
                </c:pt>
                <c:pt idx="11497">
                  <c:v>1</c:v>
                </c:pt>
                <c:pt idx="11501">
                  <c:v>6.5358165318435926E-2</c:v>
                </c:pt>
                <c:pt idx="11502">
                  <c:v>0.1202221343178177</c:v>
                </c:pt>
                <c:pt idx="11503">
                  <c:v>0.32041494766506845</c:v>
                </c:pt>
                <c:pt idx="11504">
                  <c:v>2.8711809520445365E-2</c:v>
                </c:pt>
                <c:pt idx="11505">
                  <c:v>0.7798345086707924</c:v>
                </c:pt>
                <c:pt idx="11506">
                  <c:v>8.6699890913974386E-4</c:v>
                </c:pt>
                <c:pt idx="11507">
                  <c:v>2.1680588081983776E-3</c:v>
                </c:pt>
                <c:pt idx="11508">
                  <c:v>2.9618857441186228E-2</c:v>
                </c:pt>
                <c:pt idx="11509">
                  <c:v>0.23126194033063893</c:v>
                </c:pt>
                <c:pt idx="11511">
                  <c:v>9.2257280914938018E-4</c:v>
                </c:pt>
                <c:pt idx="11514">
                  <c:v>3.5527187691674914E-2</c:v>
                </c:pt>
                <c:pt idx="11515">
                  <c:v>0.3505801359504408</c:v>
                </c:pt>
                <c:pt idx="11517">
                  <c:v>4.5528698712277792E-2</c:v>
                </c:pt>
                <c:pt idx="11518">
                  <c:v>6.9647672845305875E-2</c:v>
                </c:pt>
                <c:pt idx="11519">
                  <c:v>1.795120332367459E-2</c:v>
                </c:pt>
                <c:pt idx="11520">
                  <c:v>0.31117113383529005</c:v>
                </c:pt>
                <c:pt idx="11521">
                  <c:v>1.6260824777883688E-3</c:v>
                </c:pt>
                <c:pt idx="11522">
                  <c:v>1.4015816134930177E-3</c:v>
                </c:pt>
                <c:pt idx="11523">
                  <c:v>0.34395270584932103</c:v>
                </c:pt>
                <c:pt idx="11524">
                  <c:v>5.5877252520540981E-2</c:v>
                </c:pt>
                <c:pt idx="11526">
                  <c:v>0.1950759859271172</c:v>
                </c:pt>
                <c:pt idx="11529">
                  <c:v>1.0450746581505492E-2</c:v>
                </c:pt>
                <c:pt idx="11531">
                  <c:v>0.12200654696687074</c:v>
                </c:pt>
                <c:pt idx="11534">
                  <c:v>0.42202131798856041</c:v>
                </c:pt>
                <c:pt idx="11535">
                  <c:v>4.3675409863925568E-2</c:v>
                </c:pt>
                <c:pt idx="11536">
                  <c:v>4.4592240776886762E-2</c:v>
                </c:pt>
                <c:pt idx="11537">
                  <c:v>2.2799008799140943E-2</c:v>
                </c:pt>
                <c:pt idx="11538">
                  <c:v>4.3893926302171551E-2</c:v>
                </c:pt>
                <c:pt idx="11540">
                  <c:v>1.2889039743156491E-2</c:v>
                </c:pt>
                <c:pt idx="11541">
                  <c:v>4.2925127030274846E-2</c:v>
                </c:pt>
                <c:pt idx="11543">
                  <c:v>2.7883280765956319E-2</c:v>
                </c:pt>
                <c:pt idx="11544">
                  <c:v>3.9850446604397474E-2</c:v>
                </c:pt>
                <c:pt idx="11545">
                  <c:v>1.0695146152003969E-2</c:v>
                </c:pt>
                <c:pt idx="11547">
                  <c:v>1.0555862290903412E-3</c:v>
                </c:pt>
                <c:pt idx="11549">
                  <c:v>0.10367889863868129</c:v>
                </c:pt>
                <c:pt idx="11550">
                  <c:v>9.2075769231069892E-4</c:v>
                </c:pt>
                <c:pt idx="11551">
                  <c:v>1.9520636228116981E-2</c:v>
                </c:pt>
                <c:pt idx="11552">
                  <c:v>1.3747637828713645E-2</c:v>
                </c:pt>
                <c:pt idx="11553">
                  <c:v>6.6968160982160754E-2</c:v>
                </c:pt>
                <c:pt idx="11554">
                  <c:v>1.651748823778842E-3</c:v>
                </c:pt>
                <c:pt idx="11555">
                  <c:v>5.6997089339337344E-2</c:v>
                </c:pt>
                <c:pt idx="11556">
                  <c:v>3.8169051362641954E-2</c:v>
                </c:pt>
                <c:pt idx="11557">
                  <c:v>6.6521941914312538E-3</c:v>
                </c:pt>
                <c:pt idx="11558">
                  <c:v>1.2056468795699597E-2</c:v>
                </c:pt>
                <c:pt idx="11559">
                  <c:v>7.7494237132876662E-2</c:v>
                </c:pt>
                <c:pt idx="11561">
                  <c:v>3.6934844013333267E-3</c:v>
                </c:pt>
                <c:pt idx="11562">
                  <c:v>5.1098086028646857E-3</c:v>
                </c:pt>
                <c:pt idx="11569">
                  <c:v>9.8526550126413906E-4</c:v>
                </c:pt>
                <c:pt idx="11570">
                  <c:v>1.635896953998704E-3</c:v>
                </c:pt>
                <c:pt idx="11572">
                  <c:v>6.4506283669655781E-4</c:v>
                </c:pt>
                <c:pt idx="11573">
                  <c:v>4.2643742623386738E-3</c:v>
                </c:pt>
                <c:pt idx="11575">
                  <c:v>1.4894305290663894E-3</c:v>
                </c:pt>
                <c:pt idx="11577">
                  <c:v>8.6484446082986204E-4</c:v>
                </c:pt>
                <c:pt idx="11578">
                  <c:v>3.1624110050984602E-3</c:v>
                </c:pt>
                <c:pt idx="11580">
                  <c:v>5.0269485731932353E-4</c:v>
                </c:pt>
                <c:pt idx="11582">
                  <c:v>6.5112875553712639E-3</c:v>
                </c:pt>
                <c:pt idx="11583">
                  <c:v>2.4800924896184206E-3</c:v>
                </c:pt>
                <c:pt idx="11584">
                  <c:v>3.019482162906934E-3</c:v>
                </c:pt>
                <c:pt idx="11585">
                  <c:v>7.4906704354867548E-4</c:v>
                </c:pt>
                <c:pt idx="11586">
                  <c:v>4.4693507015096685E-3</c:v>
                </c:pt>
                <c:pt idx="11592">
                  <c:v>3.6186795210667081E-3</c:v>
                </c:pt>
                <c:pt idx="11593">
                  <c:v>3.4114815410152179E-3</c:v>
                </c:pt>
                <c:pt idx="11594">
                  <c:v>4.4799959089147287E-3</c:v>
                </c:pt>
                <c:pt idx="11596">
                  <c:v>2.1570975403416358E-3</c:v>
                </c:pt>
                <c:pt idx="11598">
                  <c:v>3.1241854924980708E-3</c:v>
                </c:pt>
                <c:pt idx="11599">
                  <c:v>1.5723156136912687E-3</c:v>
                </c:pt>
                <c:pt idx="11600">
                  <c:v>1.2791569201104198E-3</c:v>
                </c:pt>
                <c:pt idx="11606">
                  <c:v>2.1328909168909357E-3</c:v>
                </c:pt>
                <c:pt idx="11607">
                  <c:v>7.8262101128957361E-4</c:v>
                </c:pt>
                <c:pt idx="11608">
                  <c:v>6.7172508808083719E-4</c:v>
                </c:pt>
                <c:pt idx="11610">
                  <c:v>2.6758428598351947E-3</c:v>
                </c:pt>
                <c:pt idx="11611">
                  <c:v>2.0968290468334119E-3</c:v>
                </c:pt>
                <c:pt idx="11613">
                  <c:v>1.4096935588716344E-3</c:v>
                </c:pt>
                <c:pt idx="11616">
                  <c:v>9.5104040786029708E-4</c:v>
                </c:pt>
                <c:pt idx="11618">
                  <c:v>1.7650744480658233E-3</c:v>
                </c:pt>
                <c:pt idx="11622">
                  <c:v>1.2617056160544229E-2</c:v>
                </c:pt>
                <c:pt idx="11625">
                  <c:v>1.2194393992886879E-3</c:v>
                </c:pt>
                <c:pt idx="11626">
                  <c:v>3.0373459191218258E-2</c:v>
                </c:pt>
                <c:pt idx="11627">
                  <c:v>1.0657183588688486E-2</c:v>
                </c:pt>
                <c:pt idx="11628">
                  <c:v>4.3300299886971372E-3</c:v>
                </c:pt>
                <c:pt idx="11629">
                  <c:v>1.8116612008631003E-2</c:v>
                </c:pt>
                <c:pt idx="11630">
                  <c:v>5.7862736932846794E-3</c:v>
                </c:pt>
                <c:pt idx="11631">
                  <c:v>3.1762076503963114E-2</c:v>
                </c:pt>
                <c:pt idx="11632">
                  <c:v>1.3923685514262884E-2</c:v>
                </c:pt>
                <c:pt idx="11633">
                  <c:v>1.1743213727935938E-2</c:v>
                </c:pt>
                <c:pt idx="11634">
                  <c:v>2.9172980549225281E-2</c:v>
                </c:pt>
                <c:pt idx="11635">
                  <c:v>1.6039533840809948E-3</c:v>
                </c:pt>
                <c:pt idx="11637">
                  <c:v>1.3754923432253173E-2</c:v>
                </c:pt>
                <c:pt idx="11638">
                  <c:v>3.0980670591094953E-2</c:v>
                </c:pt>
                <c:pt idx="11639">
                  <c:v>9.1427342912316707E-4</c:v>
                </c:pt>
                <c:pt idx="11640">
                  <c:v>2.8233789790308168E-2</c:v>
                </c:pt>
                <c:pt idx="11641">
                  <c:v>6.1684211651740336E-3</c:v>
                </c:pt>
                <c:pt idx="11642">
                  <c:v>2.2974006656249425E-3</c:v>
                </c:pt>
                <c:pt idx="11643">
                  <c:v>1.6422080846364452E-3</c:v>
                </c:pt>
                <c:pt idx="11645">
                  <c:v>1.9821085665705719E-3</c:v>
                </c:pt>
                <c:pt idx="11646">
                  <c:v>4.4108808061351534E-2</c:v>
                </c:pt>
                <c:pt idx="11647">
                  <c:v>8.7663395265175428E-3</c:v>
                </c:pt>
                <c:pt idx="11648">
                  <c:v>4.0516984104682949E-2</c:v>
                </c:pt>
                <c:pt idx="11649">
                  <c:v>6.7506122062318662E-3</c:v>
                </c:pt>
                <c:pt idx="11653">
                  <c:v>1.5603805394496849E-3</c:v>
                </c:pt>
                <c:pt idx="11654">
                  <c:v>9.3075750419434247E-3</c:v>
                </c:pt>
                <c:pt idx="11656">
                  <c:v>4.2443898830849241E-3</c:v>
                </c:pt>
                <c:pt idx="11657">
                  <c:v>9.9231864225665118E-3</c:v>
                </c:pt>
                <c:pt idx="11659">
                  <c:v>5.3999301832475345E-2</c:v>
                </c:pt>
                <c:pt idx="11660">
                  <c:v>3.9176448370136698E-3</c:v>
                </c:pt>
                <c:pt idx="11662">
                  <c:v>3.8233162342983531E-3</c:v>
                </c:pt>
                <c:pt idx="11663">
                  <c:v>4.17902539253057E-2</c:v>
                </c:pt>
                <c:pt idx="11664">
                  <c:v>1.5578024078417572E-2</c:v>
                </c:pt>
                <c:pt idx="11665">
                  <c:v>3.2267678698933325E-3</c:v>
                </c:pt>
                <c:pt idx="11667">
                  <c:v>5.5195324295449065E-2</c:v>
                </c:pt>
                <c:pt idx="11668">
                  <c:v>9.4937818312030686E-2</c:v>
                </c:pt>
                <c:pt idx="11669">
                  <c:v>1.5716694737165738E-2</c:v>
                </c:pt>
                <c:pt idx="11670">
                  <c:v>2.4003906504144423E-2</c:v>
                </c:pt>
                <c:pt idx="11672">
                  <c:v>0.10765893936189889</c:v>
                </c:pt>
                <c:pt idx="11673">
                  <c:v>5.48539066954084E-3</c:v>
                </c:pt>
                <c:pt idx="11674">
                  <c:v>5.5117453676041574E-2</c:v>
                </c:pt>
                <c:pt idx="11676">
                  <c:v>5.1718461770303523E-2</c:v>
                </c:pt>
                <c:pt idx="11677">
                  <c:v>1.6614776318290857E-2</c:v>
                </c:pt>
                <c:pt idx="11678">
                  <c:v>3.1132869597488112E-2</c:v>
                </c:pt>
                <c:pt idx="11679">
                  <c:v>1.4840346073900628E-2</c:v>
                </c:pt>
                <c:pt idx="11680">
                  <c:v>3.3133439914045687E-2</c:v>
                </c:pt>
                <c:pt idx="11683">
                  <c:v>1.9118308330673465E-2</c:v>
                </c:pt>
                <c:pt idx="11684">
                  <c:v>2.3309726047319474E-2</c:v>
                </c:pt>
                <c:pt idx="11685">
                  <c:v>1.1087019464535839E-2</c:v>
                </c:pt>
                <c:pt idx="11686">
                  <c:v>9.375057662059514E-3</c:v>
                </c:pt>
                <c:pt idx="11687">
                  <c:v>1.2389856610502218E-2</c:v>
                </c:pt>
                <c:pt idx="11688">
                  <c:v>1.2128998580129268E-2</c:v>
                </c:pt>
                <c:pt idx="11690">
                  <c:v>4.5791816153410131E-2</c:v>
                </c:pt>
                <c:pt idx="11691">
                  <c:v>2.4932248438571266E-3</c:v>
                </c:pt>
                <c:pt idx="11692">
                  <c:v>6.4421608412224235E-4</c:v>
                </c:pt>
                <c:pt idx="11694">
                  <c:v>3.6293981863286251E-3</c:v>
                </c:pt>
                <c:pt idx="11697">
                  <c:v>2.165647404053397E-2</c:v>
                </c:pt>
                <c:pt idx="11698">
                  <c:v>6.9297227631978332E-3</c:v>
                </c:pt>
                <c:pt idx="11700">
                  <c:v>8.6277687464598844E-3</c:v>
                </c:pt>
                <c:pt idx="11702">
                  <c:v>2.8387491287489739E-3</c:v>
                </c:pt>
                <c:pt idx="11703">
                  <c:v>2.2821281931819891E-2</c:v>
                </c:pt>
                <c:pt idx="11705">
                  <c:v>4.2654077503360472E-4</c:v>
                </c:pt>
                <c:pt idx="11706">
                  <c:v>9.1106932857038274E-4</c:v>
                </c:pt>
                <c:pt idx="11708">
                  <c:v>0.24576379921172106</c:v>
                </c:pt>
                <c:pt idx="11710">
                  <c:v>0.33233958691820259</c:v>
                </c:pt>
                <c:pt idx="11711">
                  <c:v>8.7254669760279575E-3</c:v>
                </c:pt>
                <c:pt idx="11713">
                  <c:v>0.50490591935266971</c:v>
                </c:pt>
                <c:pt idx="11714">
                  <c:v>0.26800586656133846</c:v>
                </c:pt>
                <c:pt idx="11716">
                  <c:v>3.4263868057000754E-2</c:v>
                </c:pt>
                <c:pt idx="11717">
                  <c:v>8.3408390913233654E-2</c:v>
                </c:pt>
                <c:pt idx="11718">
                  <c:v>0.17717614756345934</c:v>
                </c:pt>
                <c:pt idx="11719">
                  <c:v>0.20398120735418751</c:v>
                </c:pt>
                <c:pt idx="11720">
                  <c:v>2.760872041354091E-2</c:v>
                </c:pt>
                <c:pt idx="11721">
                  <c:v>2.1611934805574541E-3</c:v>
                </c:pt>
                <c:pt idx="11722">
                  <c:v>0.17753497711355704</c:v>
                </c:pt>
                <c:pt idx="11723">
                  <c:v>0.10872722530141919</c:v>
                </c:pt>
                <c:pt idx="11724">
                  <c:v>4.0516753401686562E-2</c:v>
                </c:pt>
                <c:pt idx="11728">
                  <c:v>0.42978665957230983</c:v>
                </c:pt>
                <c:pt idx="11729">
                  <c:v>0.49122873474365519</c:v>
                </c:pt>
                <c:pt idx="11730">
                  <c:v>1.4437821243097621E-3</c:v>
                </c:pt>
                <c:pt idx="11731">
                  <c:v>9.393360187178415E-3</c:v>
                </c:pt>
                <c:pt idx="11732">
                  <c:v>2.2807118064352488E-3</c:v>
                </c:pt>
                <c:pt idx="11733">
                  <c:v>1.8454276249945036E-2</c:v>
                </c:pt>
                <c:pt idx="11734">
                  <c:v>1.3635586194986692E-2</c:v>
                </c:pt>
                <c:pt idx="11735">
                  <c:v>0.48326828230361868</c:v>
                </c:pt>
                <c:pt idx="11736">
                  <c:v>3.6203746353040953E-2</c:v>
                </c:pt>
                <c:pt idx="11737">
                  <c:v>1.3013160074791672E-2</c:v>
                </c:pt>
                <c:pt idx="11740">
                  <c:v>9.5728099149564358E-2</c:v>
                </c:pt>
                <c:pt idx="11741">
                  <c:v>3.0685461927699279E-2</c:v>
                </c:pt>
                <c:pt idx="11742">
                  <c:v>5.598370085905832E-3</c:v>
                </c:pt>
                <c:pt idx="11744">
                  <c:v>7.0012393336559408E-3</c:v>
                </c:pt>
                <c:pt idx="11747">
                  <c:v>1.6365574720305165E-3</c:v>
                </c:pt>
                <c:pt idx="11748">
                  <c:v>1.6146079815310448E-2</c:v>
                </c:pt>
                <c:pt idx="11749">
                  <c:v>4.2692715578902416E-3</c:v>
                </c:pt>
                <c:pt idx="11750">
                  <c:v>2.0018941375705098E-3</c:v>
                </c:pt>
                <c:pt idx="11759">
                  <c:v>1.8023298257174601E-2</c:v>
                </c:pt>
                <c:pt idx="11760">
                  <c:v>1.5618514396969554E-2</c:v>
                </c:pt>
                <c:pt idx="11761">
                  <c:v>3.4821908127896962E-3</c:v>
                </c:pt>
                <c:pt idx="11762">
                  <c:v>1.9761473079551135E-2</c:v>
                </c:pt>
                <c:pt idx="11764">
                  <c:v>5.8469569790015174E-3</c:v>
                </c:pt>
                <c:pt idx="11765">
                  <c:v>2.7854307392482318E-3</c:v>
                </c:pt>
                <c:pt idx="11766">
                  <c:v>8.8894644368694596E-4</c:v>
                </c:pt>
                <c:pt idx="11767">
                  <c:v>4.7058389864175739E-3</c:v>
                </c:pt>
                <c:pt idx="11771">
                  <c:v>1.63288440729067E-3</c:v>
                </c:pt>
                <c:pt idx="11772">
                  <c:v>6.679926189972883E-3</c:v>
                </c:pt>
                <c:pt idx="11773">
                  <c:v>2.4225926581238778E-3</c:v>
                </c:pt>
                <c:pt idx="11774">
                  <c:v>1.8798365166760013E-2</c:v>
                </c:pt>
                <c:pt idx="11775">
                  <c:v>2.4454009845031727E-2</c:v>
                </c:pt>
                <c:pt idx="11776">
                  <c:v>6.4700015817616127E-2</c:v>
                </c:pt>
                <c:pt idx="11779">
                  <c:v>1.9236832906841092E-3</c:v>
                </c:pt>
                <c:pt idx="11782">
                  <c:v>2.1889805616180976E-3</c:v>
                </c:pt>
                <c:pt idx="11783">
                  <c:v>1.442127557256877E-3</c:v>
                </c:pt>
                <c:pt idx="11786">
                  <c:v>2.2437412993535043E-3</c:v>
                </c:pt>
                <c:pt idx="11787">
                  <c:v>6.4981709815927998E-4</c:v>
                </c:pt>
                <c:pt idx="11789">
                  <c:v>3.947013473435913E-3</c:v>
                </c:pt>
                <c:pt idx="11791">
                  <c:v>5.8630695295365228E-4</c:v>
                </c:pt>
                <c:pt idx="11794">
                  <c:v>8.9842096899350407E-4</c:v>
                </c:pt>
                <c:pt idx="11795">
                  <c:v>1.9525361209450276E-3</c:v>
                </c:pt>
                <c:pt idx="11802">
                  <c:v>7.1119085458942908E-3</c:v>
                </c:pt>
                <c:pt idx="11810">
                  <c:v>3.0333641044417272E-3</c:v>
                </c:pt>
                <c:pt idx="11817">
                  <c:v>3.2433678180326329E-4</c:v>
                </c:pt>
                <c:pt idx="11822">
                  <c:v>9.322428948595478E-4</c:v>
                </c:pt>
                <c:pt idx="11823">
                  <c:v>0.2709041929405947</c:v>
                </c:pt>
                <c:pt idx="11824">
                  <c:v>7.9183982149915594E-3</c:v>
                </c:pt>
                <c:pt idx="11825">
                  <c:v>1.6940212910073965E-3</c:v>
                </c:pt>
                <c:pt idx="11826">
                  <c:v>4.765392171350076E-2</c:v>
                </c:pt>
                <c:pt idx="11827">
                  <c:v>2.4441896936202894E-2</c:v>
                </c:pt>
                <c:pt idx="11828">
                  <c:v>2.4337280247224459E-3</c:v>
                </c:pt>
                <c:pt idx="11829">
                  <c:v>0.1080878480830732</c:v>
                </c:pt>
                <c:pt idx="11830">
                  <c:v>0.1134558805368763</c:v>
                </c:pt>
                <c:pt idx="11831">
                  <c:v>0.40014019529167588</c:v>
                </c:pt>
                <c:pt idx="11832">
                  <c:v>0.28380645126776333</c:v>
                </c:pt>
                <c:pt idx="11833">
                  <c:v>0.33271979734960971</c:v>
                </c:pt>
                <c:pt idx="11834">
                  <c:v>0.16820736036180942</c:v>
                </c:pt>
                <c:pt idx="11837">
                  <c:v>5.56090594990288E-2</c:v>
                </c:pt>
                <c:pt idx="11838">
                  <c:v>0.4283853680738568</c:v>
                </c:pt>
                <c:pt idx="11839">
                  <c:v>0.10338066076997221</c:v>
                </c:pt>
                <c:pt idx="11840">
                  <c:v>0.57188235083148464</c:v>
                </c:pt>
                <c:pt idx="11841">
                  <c:v>3.1598661678614651E-3</c:v>
                </c:pt>
                <c:pt idx="11842">
                  <c:v>9.1786361715559105E-3</c:v>
                </c:pt>
                <c:pt idx="11843">
                  <c:v>0.45154152478279125</c:v>
                </c:pt>
                <c:pt idx="11844">
                  <c:v>0.12874269156932167</c:v>
                </c:pt>
                <c:pt idx="11847">
                  <c:v>1.0677353251432539E-3</c:v>
                </c:pt>
                <c:pt idx="11848">
                  <c:v>2.524350044559176E-2</c:v>
                </c:pt>
                <c:pt idx="11850">
                  <c:v>3.8038629209286703E-2</c:v>
                </c:pt>
                <c:pt idx="11851">
                  <c:v>1.8715434015760937E-2</c:v>
                </c:pt>
                <c:pt idx="11852">
                  <c:v>1.7115089561614581E-2</c:v>
                </c:pt>
                <c:pt idx="11853">
                  <c:v>0.32589621829895526</c:v>
                </c:pt>
                <c:pt idx="11854">
                  <c:v>2.8066379775717829E-3</c:v>
                </c:pt>
                <c:pt idx="11857">
                  <c:v>6.803632991312529E-2</c:v>
                </c:pt>
                <c:pt idx="11861">
                  <c:v>9.6527771794067116E-2</c:v>
                </c:pt>
                <c:pt idx="11862">
                  <c:v>0.19227826849870311</c:v>
                </c:pt>
                <c:pt idx="11864">
                  <c:v>6.7773416828554187E-2</c:v>
                </c:pt>
                <c:pt idx="11865">
                  <c:v>0.17309491024007179</c:v>
                </c:pt>
                <c:pt idx="11868">
                  <c:v>1.065761015380997E-3</c:v>
                </c:pt>
                <c:pt idx="11869">
                  <c:v>5.0400103386866102E-3</c:v>
                </c:pt>
                <c:pt idx="11870">
                  <c:v>1.3671710309364366E-2</c:v>
                </c:pt>
                <c:pt idx="11871">
                  <c:v>2.2290933408530625E-3</c:v>
                </c:pt>
                <c:pt idx="11872">
                  <c:v>1.5781832589587402E-2</c:v>
                </c:pt>
                <c:pt idx="11873">
                  <c:v>5.6000180273297366E-3</c:v>
                </c:pt>
                <c:pt idx="11874">
                  <c:v>8.6771058092930901E-3</c:v>
                </c:pt>
                <c:pt idx="11875">
                  <c:v>1.271278061081658E-2</c:v>
                </c:pt>
                <c:pt idx="11876">
                  <c:v>2.4041449778824241E-2</c:v>
                </c:pt>
                <c:pt idx="11878">
                  <c:v>1.2279189184348224E-2</c:v>
                </c:pt>
                <c:pt idx="11880">
                  <c:v>1.3417326568929463E-2</c:v>
                </c:pt>
                <c:pt idx="11881">
                  <c:v>2.4476332757073132E-3</c:v>
                </c:pt>
                <c:pt idx="11882">
                  <c:v>1.0501241440616361E-2</c:v>
                </c:pt>
                <c:pt idx="11883">
                  <c:v>3.1444745882526345E-3</c:v>
                </c:pt>
                <c:pt idx="11884">
                  <c:v>1.303569669835582E-3</c:v>
                </c:pt>
                <c:pt idx="11885">
                  <c:v>8.0919720295911934E-3</c:v>
                </c:pt>
                <c:pt idx="11886">
                  <c:v>2.3153144453993392E-2</c:v>
                </c:pt>
                <c:pt idx="11887">
                  <c:v>3.4222046139982761E-2</c:v>
                </c:pt>
                <c:pt idx="11890">
                  <c:v>8.2223190029983466E-4</c:v>
                </c:pt>
                <c:pt idx="11891">
                  <c:v>4.6303836004928751E-3</c:v>
                </c:pt>
                <c:pt idx="11895">
                  <c:v>3.7873860057162914E-3</c:v>
                </c:pt>
                <c:pt idx="11896">
                  <c:v>6.1691055294350546E-2</c:v>
                </c:pt>
                <c:pt idx="11897">
                  <c:v>1.4145913466499466E-3</c:v>
                </c:pt>
                <c:pt idx="11899">
                  <c:v>1.5785841682504885E-3</c:v>
                </c:pt>
                <c:pt idx="11907">
                  <c:v>5.4246005694240352E-4</c:v>
                </c:pt>
                <c:pt idx="11910">
                  <c:v>1.7316733036266785E-3</c:v>
                </c:pt>
                <c:pt idx="11917">
                  <c:v>4.082730606450675E-3</c:v>
                </c:pt>
                <c:pt idx="11918">
                  <c:v>9.6319443091509517E-4</c:v>
                </c:pt>
                <c:pt idx="11919">
                  <c:v>4.6644698670172402E-3</c:v>
                </c:pt>
                <c:pt idx="11925">
                  <c:v>2.8795610132419098E-3</c:v>
                </c:pt>
                <c:pt idx="11926">
                  <c:v>1.9967118653834897E-3</c:v>
                </c:pt>
                <c:pt idx="11927">
                  <c:v>5.1993644312722728E-3</c:v>
                </c:pt>
                <c:pt idx="11928">
                  <c:v>5.6306699153302233E-4</c:v>
                </c:pt>
                <c:pt idx="11929">
                  <c:v>5.0276862255125795E-4</c:v>
                </c:pt>
                <c:pt idx="11932">
                  <c:v>6.9626302348570733E-4</c:v>
                </c:pt>
                <c:pt idx="11934">
                  <c:v>7.5663888137052844E-4</c:v>
                </c:pt>
                <c:pt idx="11937">
                  <c:v>1.7116249613779741E-3</c:v>
                </c:pt>
                <c:pt idx="11939">
                  <c:v>1.7766885036550268E-3</c:v>
                </c:pt>
                <c:pt idx="11946">
                  <c:v>2.0643413413823286E-3</c:v>
                </c:pt>
                <c:pt idx="11947">
                  <c:v>2.3460265951472637E-3</c:v>
                </c:pt>
                <c:pt idx="11948">
                  <c:v>1.6477276693551313E-3</c:v>
                </c:pt>
                <c:pt idx="11949">
                  <c:v>8.7850419519179979E-3</c:v>
                </c:pt>
                <c:pt idx="11950">
                  <c:v>9.7471998842629821E-3</c:v>
                </c:pt>
                <c:pt idx="11953">
                  <c:v>1.6921460263602456E-3</c:v>
                </c:pt>
                <c:pt idx="11954">
                  <c:v>5.5764604102078305E-3</c:v>
                </c:pt>
                <c:pt idx="11957">
                  <c:v>1.5338908451453714E-3</c:v>
                </c:pt>
                <c:pt idx="11960">
                  <c:v>1.3536552089298774E-3</c:v>
                </c:pt>
                <c:pt idx="11961">
                  <c:v>1.4136607847335394E-3</c:v>
                </c:pt>
                <c:pt idx="11964">
                  <c:v>6.201614518026196E-3</c:v>
                </c:pt>
                <c:pt idx="11967">
                  <c:v>1.4476159827376326E-2</c:v>
                </c:pt>
                <c:pt idx="11968">
                  <c:v>5.4259848722062694E-2</c:v>
                </c:pt>
                <c:pt idx="11970">
                  <c:v>1.3378879359193512E-3</c:v>
                </c:pt>
                <c:pt idx="11971">
                  <c:v>2.0160509998031428E-3</c:v>
                </c:pt>
                <c:pt idx="11975">
                  <c:v>8.5029413184390615E-4</c:v>
                </c:pt>
                <c:pt idx="11976">
                  <c:v>7.6983154125005449E-3</c:v>
                </c:pt>
                <c:pt idx="11978">
                  <c:v>4.6286343137394289E-3</c:v>
                </c:pt>
                <c:pt idx="11979">
                  <c:v>3.9448485796454852E-2</c:v>
                </c:pt>
                <c:pt idx="11980">
                  <c:v>3.1563272807709666E-2</c:v>
                </c:pt>
                <c:pt idx="11981">
                  <c:v>6.9722601399297719E-3</c:v>
                </c:pt>
                <c:pt idx="11983">
                  <c:v>4.5429647749345693E-2</c:v>
                </c:pt>
                <c:pt idx="11984">
                  <c:v>6.2776689643443571E-3</c:v>
                </c:pt>
                <c:pt idx="11985">
                  <c:v>7.756371417032934E-3</c:v>
                </c:pt>
                <c:pt idx="11986">
                  <c:v>1.0855056776613265E-2</c:v>
                </c:pt>
                <c:pt idx="11987">
                  <c:v>3.6690991263512482E-2</c:v>
                </c:pt>
                <c:pt idx="11988">
                  <c:v>1.4534998020316948E-2</c:v>
                </c:pt>
                <c:pt idx="11989">
                  <c:v>2.4740559707426336E-3</c:v>
                </c:pt>
                <c:pt idx="11990">
                  <c:v>3.0881225107985692E-3</c:v>
                </c:pt>
                <c:pt idx="11992">
                  <c:v>7.152406525584497E-3</c:v>
                </c:pt>
                <c:pt idx="11993">
                  <c:v>2.8639935971919361E-3</c:v>
                </c:pt>
                <c:pt idx="11994">
                  <c:v>5.7585108974044152E-3</c:v>
                </c:pt>
                <c:pt idx="11995">
                  <c:v>4.5970837674270326E-3</c:v>
                </c:pt>
                <c:pt idx="11997">
                  <c:v>8.4918800184123813E-3</c:v>
                </c:pt>
                <c:pt idx="11998">
                  <c:v>6.6425737302860987E-4</c:v>
                </c:pt>
                <c:pt idx="12002">
                  <c:v>1.1915914348108729E-2</c:v>
                </c:pt>
                <c:pt idx="12003">
                  <c:v>2.097344589547728E-3</c:v>
                </c:pt>
                <c:pt idx="12005">
                  <c:v>8.9079868033234855E-3</c:v>
                </c:pt>
                <c:pt idx="12006">
                  <c:v>1.7262022480113999E-2</c:v>
                </c:pt>
                <c:pt idx="12010">
                  <c:v>8.961776025575666E-3</c:v>
                </c:pt>
                <c:pt idx="12012">
                  <c:v>3.2010179614285301E-3</c:v>
                </c:pt>
                <c:pt idx="12015">
                  <c:v>2.9145297771276937E-3</c:v>
                </c:pt>
                <c:pt idx="12017">
                  <c:v>2.4015630143353417E-3</c:v>
                </c:pt>
                <c:pt idx="12018">
                  <c:v>1.1173549084380933E-3</c:v>
                </c:pt>
                <c:pt idx="12019">
                  <c:v>1.1230377834088571E-2</c:v>
                </c:pt>
                <c:pt idx="12021">
                  <c:v>3.1246592085817284E-3</c:v>
                </c:pt>
                <c:pt idx="12022">
                  <c:v>5.8405314705494945E-4</c:v>
                </c:pt>
                <c:pt idx="12024">
                  <c:v>2.0961408675419873E-3</c:v>
                </c:pt>
                <c:pt idx="12025">
                  <c:v>2.0180068815936511E-3</c:v>
                </c:pt>
                <c:pt idx="12026">
                  <c:v>1.4863883908824597E-2</c:v>
                </c:pt>
                <c:pt idx="12027">
                  <c:v>7.7908667228886097E-3</c:v>
                </c:pt>
                <c:pt idx="12030">
                  <c:v>9.1879423869485502E-4</c:v>
                </c:pt>
                <c:pt idx="12031">
                  <c:v>8.4717893658386913E-3</c:v>
                </c:pt>
                <c:pt idx="12035">
                  <c:v>4.7406166162118424E-3</c:v>
                </c:pt>
                <c:pt idx="12038">
                  <c:v>1.7620603096460258E-2</c:v>
                </c:pt>
                <c:pt idx="12039">
                  <c:v>8.8554962579393118E-2</c:v>
                </c:pt>
                <c:pt idx="12040">
                  <c:v>2.8968122703350221E-2</c:v>
                </c:pt>
                <c:pt idx="12041">
                  <c:v>7.1774987760763284E-2</c:v>
                </c:pt>
                <c:pt idx="12042">
                  <c:v>3.3940074952616445E-2</c:v>
                </c:pt>
                <c:pt idx="12043">
                  <c:v>5.6436844554629211E-2</c:v>
                </c:pt>
                <c:pt idx="12044">
                  <c:v>8.530616206504138E-3</c:v>
                </c:pt>
                <c:pt idx="12046">
                  <c:v>2.3796596379534432E-3</c:v>
                </c:pt>
                <c:pt idx="12048">
                  <c:v>4.762260821746969E-3</c:v>
                </c:pt>
                <c:pt idx="12049">
                  <c:v>5.7675642562154553E-3</c:v>
                </c:pt>
                <c:pt idx="12050">
                  <c:v>0.11771057362733001</c:v>
                </c:pt>
                <c:pt idx="12051">
                  <c:v>2.4113596312629105E-3</c:v>
                </c:pt>
                <c:pt idx="12052">
                  <c:v>1.3812174236868112E-3</c:v>
                </c:pt>
                <c:pt idx="12053">
                  <c:v>7.6353914753728852E-2</c:v>
                </c:pt>
                <c:pt idx="12054">
                  <c:v>5.1891742331494864E-2</c:v>
                </c:pt>
                <c:pt idx="12055">
                  <c:v>1.8404059987216959E-3</c:v>
                </c:pt>
                <c:pt idx="12056">
                  <c:v>2.2918036311274478E-2</c:v>
                </c:pt>
                <c:pt idx="12057">
                  <c:v>1.8177546474448477E-3</c:v>
                </c:pt>
                <c:pt idx="12059">
                  <c:v>4.7169256797461234E-3</c:v>
                </c:pt>
                <c:pt idx="12061">
                  <c:v>5.1939460725333618E-3</c:v>
                </c:pt>
                <c:pt idx="12063">
                  <c:v>5.3911328572619037E-2</c:v>
                </c:pt>
                <c:pt idx="12066">
                  <c:v>1.4307942676426365E-2</c:v>
                </c:pt>
                <c:pt idx="12067">
                  <c:v>1.723343243894708E-2</c:v>
                </c:pt>
                <c:pt idx="12073">
                  <c:v>3.4710926938280057E-3</c:v>
                </c:pt>
                <c:pt idx="12074">
                  <c:v>2.1255963053921592E-2</c:v>
                </c:pt>
                <c:pt idx="12076">
                  <c:v>9.9793977312881269E-4</c:v>
                </c:pt>
                <c:pt idx="12078">
                  <c:v>8.1250276760157485E-3</c:v>
                </c:pt>
                <c:pt idx="12080">
                  <c:v>2.1975147300030114E-3</c:v>
                </c:pt>
                <c:pt idx="12081">
                  <c:v>1.5874187547236466E-2</c:v>
                </c:pt>
                <c:pt idx="12082">
                  <c:v>2.1373043263261862E-3</c:v>
                </c:pt>
                <c:pt idx="12085">
                  <c:v>2.631030366975809E-3</c:v>
                </c:pt>
                <c:pt idx="12086">
                  <c:v>1.4315794213254992E-2</c:v>
                </c:pt>
                <c:pt idx="12087">
                  <c:v>1.4039061906301647E-2</c:v>
                </c:pt>
                <c:pt idx="12088">
                  <c:v>2.3182132817985476E-3</c:v>
                </c:pt>
              </c:numCache>
            </c:numRef>
          </c:xVal>
          <c:yVal>
            <c:numRef>
              <c:f>[4]Feuil2!$N$2:$N$12095</c:f>
              <c:numCache>
                <c:formatCode>General</c:formatCode>
                <c:ptCount val="12094"/>
                <c:pt idx="0">
                  <c:v>11.271455668960156</c:v>
                </c:pt>
                <c:pt idx="1">
                  <c:v>19.275212870209486</c:v>
                </c:pt>
                <c:pt idx="3">
                  <c:v>5.006572462893903</c:v>
                </c:pt>
                <c:pt idx="4">
                  <c:v>7.4199924124360894</c:v>
                </c:pt>
                <c:pt idx="5">
                  <c:v>10.194105387948882</c:v>
                </c:pt>
                <c:pt idx="7">
                  <c:v>7.5675573690756615</c:v>
                </c:pt>
                <c:pt idx="9">
                  <c:v>11.257547409913913</c:v>
                </c:pt>
                <c:pt idx="10">
                  <c:v>11.229901011876965</c:v>
                </c:pt>
                <c:pt idx="11">
                  <c:v>8.4527714177906468</c:v>
                </c:pt>
                <c:pt idx="12">
                  <c:v>13.676398849282268</c:v>
                </c:pt>
                <c:pt idx="24">
                  <c:v>1.6244489876920842</c:v>
                </c:pt>
                <c:pt idx="31">
                  <c:v>15.73448720288134</c:v>
                </c:pt>
                <c:pt idx="57">
                  <c:v>5.087445969477602</c:v>
                </c:pt>
                <c:pt idx="60">
                  <c:v>6.7680405701182709</c:v>
                </c:pt>
                <c:pt idx="64">
                  <c:v>14.301352120419974</c:v>
                </c:pt>
                <c:pt idx="77">
                  <c:v>6.3374220003381456</c:v>
                </c:pt>
                <c:pt idx="94">
                  <c:v>33.155362305388714</c:v>
                </c:pt>
                <c:pt idx="110">
                  <c:v>20.764594875839968</c:v>
                </c:pt>
                <c:pt idx="112">
                  <c:v>16.206658428259662</c:v>
                </c:pt>
                <c:pt idx="113">
                  <c:v>11.818548290481697</c:v>
                </c:pt>
                <c:pt idx="140">
                  <c:v>12.077430098446127</c:v>
                </c:pt>
                <c:pt idx="143">
                  <c:v>10.340560094100706</c:v>
                </c:pt>
                <c:pt idx="146">
                  <c:v>12.512157591365952</c:v>
                </c:pt>
                <c:pt idx="149">
                  <c:v>15.687578263938306</c:v>
                </c:pt>
                <c:pt idx="150">
                  <c:v>13.641497596490785</c:v>
                </c:pt>
                <c:pt idx="152">
                  <c:v>11.607068854941495</c:v>
                </c:pt>
                <c:pt idx="153">
                  <c:v>10.299500447096152</c:v>
                </c:pt>
                <c:pt idx="157">
                  <c:v>11.568570658099324</c:v>
                </c:pt>
                <c:pt idx="160">
                  <c:v>18.556125557987116</c:v>
                </c:pt>
                <c:pt idx="166">
                  <c:v>4.3775669627150871</c:v>
                </c:pt>
                <c:pt idx="167">
                  <c:v>10.60981368749731</c:v>
                </c:pt>
                <c:pt idx="177">
                  <c:v>9.208436285640115</c:v>
                </c:pt>
                <c:pt idx="186">
                  <c:v>33.054825329850608</c:v>
                </c:pt>
                <c:pt idx="187">
                  <c:v>22.013303262120644</c:v>
                </c:pt>
                <c:pt idx="198">
                  <c:v>20.653834219997474</c:v>
                </c:pt>
                <c:pt idx="209">
                  <c:v>24.265258731062787</c:v>
                </c:pt>
                <c:pt idx="211">
                  <c:v>0.19007007194003153</c:v>
                </c:pt>
                <c:pt idx="212">
                  <c:v>9.7632643945021602</c:v>
                </c:pt>
                <c:pt idx="213">
                  <c:v>18.180153341077933</c:v>
                </c:pt>
                <c:pt idx="214">
                  <c:v>10.020066708710457</c:v>
                </c:pt>
                <c:pt idx="215">
                  <c:v>10.522211953036429</c:v>
                </c:pt>
                <c:pt idx="216">
                  <c:v>13.789803616457091</c:v>
                </c:pt>
                <c:pt idx="217">
                  <c:v>10.355353673780115</c:v>
                </c:pt>
                <c:pt idx="233">
                  <c:v>12.640701313662921</c:v>
                </c:pt>
                <c:pt idx="239">
                  <c:v>10.912524591022843</c:v>
                </c:pt>
                <c:pt idx="241">
                  <c:v>2.0405863607716799</c:v>
                </c:pt>
                <c:pt idx="245">
                  <c:v>6.7343765731363803</c:v>
                </c:pt>
                <c:pt idx="246">
                  <c:v>4.1614192660722953</c:v>
                </c:pt>
                <c:pt idx="247">
                  <c:v>7.0702252195716992</c:v>
                </c:pt>
                <c:pt idx="251">
                  <c:v>12.353408364067874</c:v>
                </c:pt>
                <c:pt idx="254">
                  <c:v>6.2038493038764315</c:v>
                </c:pt>
                <c:pt idx="255">
                  <c:v>9.6902918399573235</c:v>
                </c:pt>
                <c:pt idx="260">
                  <c:v>18.066038169315426</c:v>
                </c:pt>
                <c:pt idx="262">
                  <c:v>13.329754214856159</c:v>
                </c:pt>
                <c:pt idx="263">
                  <c:v>4.3296314815294732</c:v>
                </c:pt>
                <c:pt idx="264">
                  <c:v>7.5498786031523126</c:v>
                </c:pt>
                <c:pt idx="266">
                  <c:v>24.968400712391986</c:v>
                </c:pt>
                <c:pt idx="267">
                  <c:v>6.3860708466722311</c:v>
                </c:pt>
                <c:pt idx="271">
                  <c:v>12.040244746428467</c:v>
                </c:pt>
                <c:pt idx="276">
                  <c:v>6.972439345524764</c:v>
                </c:pt>
                <c:pt idx="278">
                  <c:v>29.97635413732019</c:v>
                </c:pt>
                <c:pt idx="279">
                  <c:v>4.8433360826877987</c:v>
                </c:pt>
                <c:pt idx="281">
                  <c:v>5.6467629391126328</c:v>
                </c:pt>
                <c:pt idx="282">
                  <c:v>14.231217832514067</c:v>
                </c:pt>
                <c:pt idx="285">
                  <c:v>6.3762220676650037</c:v>
                </c:pt>
                <c:pt idx="290">
                  <c:v>11.38100561007264</c:v>
                </c:pt>
                <c:pt idx="293">
                  <c:v>18.187150272160093</c:v>
                </c:pt>
                <c:pt idx="299">
                  <c:v>1.935677285831519</c:v>
                </c:pt>
                <c:pt idx="301">
                  <c:v>20.369957855709028</c:v>
                </c:pt>
                <c:pt idx="302">
                  <c:v>21.716867587527748</c:v>
                </c:pt>
                <c:pt idx="303">
                  <c:v>11.08296855892214</c:v>
                </c:pt>
                <c:pt idx="304">
                  <c:v>11.234240009375499</c:v>
                </c:pt>
                <c:pt idx="305">
                  <c:v>7.3808484962958509</c:v>
                </c:pt>
                <c:pt idx="307">
                  <c:v>37.965107726621497</c:v>
                </c:pt>
                <c:pt idx="309">
                  <c:v>12.099745534948854</c:v>
                </c:pt>
                <c:pt idx="322">
                  <c:v>12.4224476989883</c:v>
                </c:pt>
                <c:pt idx="323">
                  <c:v>27.689662910716617</c:v>
                </c:pt>
                <c:pt idx="328">
                  <c:v>3.0181292807680742</c:v>
                </c:pt>
                <c:pt idx="334">
                  <c:v>19.130833982389262</c:v>
                </c:pt>
                <c:pt idx="335">
                  <c:v>21.572111644018815</c:v>
                </c:pt>
                <c:pt idx="337">
                  <c:v>22.930421133922284</c:v>
                </c:pt>
                <c:pt idx="338">
                  <c:v>8.1880335853831525</c:v>
                </c:pt>
                <c:pt idx="339">
                  <c:v>10.041806122299556</c:v>
                </c:pt>
                <c:pt idx="341">
                  <c:v>2.4413688704237257</c:v>
                </c:pt>
                <c:pt idx="342">
                  <c:v>16.797970243737417</c:v>
                </c:pt>
                <c:pt idx="343">
                  <c:v>4.7348063273875018</c:v>
                </c:pt>
                <c:pt idx="345">
                  <c:v>15.193689515330444</c:v>
                </c:pt>
                <c:pt idx="346">
                  <c:v>9.5256000940295653</c:v>
                </c:pt>
                <c:pt idx="347">
                  <c:v>3.213351539004909</c:v>
                </c:pt>
                <c:pt idx="348">
                  <c:v>36.776763701130385</c:v>
                </c:pt>
                <c:pt idx="349">
                  <c:v>13.666158040285586</c:v>
                </c:pt>
                <c:pt idx="350">
                  <c:v>13.614233517481313</c:v>
                </c:pt>
                <c:pt idx="351">
                  <c:v>12.678807059810165</c:v>
                </c:pt>
                <c:pt idx="352">
                  <c:v>12.374851990090473</c:v>
                </c:pt>
                <c:pt idx="355">
                  <c:v>6.8347246074156098</c:v>
                </c:pt>
                <c:pt idx="356">
                  <c:v>9.4210953199158212</c:v>
                </c:pt>
                <c:pt idx="357">
                  <c:v>6.0644014757016462</c:v>
                </c:pt>
                <c:pt idx="358">
                  <c:v>9.7887436621440678</c:v>
                </c:pt>
                <c:pt idx="360">
                  <c:v>6.911323971315432</c:v>
                </c:pt>
                <c:pt idx="362">
                  <c:v>12.878842219394249</c:v>
                </c:pt>
                <c:pt idx="363">
                  <c:v>6.4051214881473291</c:v>
                </c:pt>
                <c:pt idx="364">
                  <c:v>7.5169969550841733</c:v>
                </c:pt>
                <c:pt idx="365">
                  <c:v>23.952693210731049</c:v>
                </c:pt>
                <c:pt idx="367">
                  <c:v>6.0351387183963947</c:v>
                </c:pt>
                <c:pt idx="368">
                  <c:v>15.868439417160008</c:v>
                </c:pt>
                <c:pt idx="370">
                  <c:v>3.3932025631252047</c:v>
                </c:pt>
                <c:pt idx="379">
                  <c:v>10.862026910108021</c:v>
                </c:pt>
                <c:pt idx="380">
                  <c:v>18.652630340051054</c:v>
                </c:pt>
                <c:pt idx="381">
                  <c:v>9.9503598292742819</c:v>
                </c:pt>
                <c:pt idx="382">
                  <c:v>10.664910638626349</c:v>
                </c:pt>
                <c:pt idx="383">
                  <c:v>3.3419016043161816</c:v>
                </c:pt>
                <c:pt idx="384">
                  <c:v>9.2419395307630445</c:v>
                </c:pt>
                <c:pt idx="387">
                  <c:v>8.6047787538184295</c:v>
                </c:pt>
                <c:pt idx="389">
                  <c:v>8.7798666011581208</c:v>
                </c:pt>
                <c:pt idx="390">
                  <c:v>7.7669970918049325</c:v>
                </c:pt>
                <c:pt idx="391">
                  <c:v>25.30310387853223</c:v>
                </c:pt>
                <c:pt idx="392">
                  <c:v>17.047388839827377</c:v>
                </c:pt>
                <c:pt idx="393">
                  <c:v>8.4977774259161816</c:v>
                </c:pt>
                <c:pt idx="394">
                  <c:v>10.020537660333479</c:v>
                </c:pt>
                <c:pt idx="396">
                  <c:v>9.7466869452030753</c:v>
                </c:pt>
                <c:pt idx="397">
                  <c:v>19.68462775679318</c:v>
                </c:pt>
                <c:pt idx="398">
                  <c:v>4.1461919500019411</c:v>
                </c:pt>
                <c:pt idx="400">
                  <c:v>20.464301926363085</c:v>
                </c:pt>
                <c:pt idx="411">
                  <c:v>30.039084091393352</c:v>
                </c:pt>
                <c:pt idx="414">
                  <c:v>10.039448733779679</c:v>
                </c:pt>
                <c:pt idx="415">
                  <c:v>9.8808195148390432</c:v>
                </c:pt>
                <c:pt idx="419">
                  <c:v>18.47764005480802</c:v>
                </c:pt>
                <c:pt idx="420">
                  <c:v>7.6142726507720289</c:v>
                </c:pt>
                <c:pt idx="425">
                  <c:v>19.331623100204748</c:v>
                </c:pt>
                <c:pt idx="426">
                  <c:v>1.5720322029680327</c:v>
                </c:pt>
                <c:pt idx="427">
                  <c:v>9.3627008829589364</c:v>
                </c:pt>
                <c:pt idx="428">
                  <c:v>18.314473067526535</c:v>
                </c:pt>
                <c:pt idx="431">
                  <c:v>12.444888207845866</c:v>
                </c:pt>
                <c:pt idx="437">
                  <c:v>11.679014376556363</c:v>
                </c:pt>
                <c:pt idx="438">
                  <c:v>8.7510920862420534</c:v>
                </c:pt>
                <c:pt idx="439">
                  <c:v>17.451091184162248</c:v>
                </c:pt>
                <c:pt idx="443">
                  <c:v>0.22970964137188082</c:v>
                </c:pt>
                <c:pt idx="447">
                  <c:v>16.699284533780968</c:v>
                </c:pt>
                <c:pt idx="453">
                  <c:v>5.4061465717433776</c:v>
                </c:pt>
                <c:pt idx="456">
                  <c:v>11.50729171191364</c:v>
                </c:pt>
                <c:pt idx="457">
                  <c:v>10.655478041235169</c:v>
                </c:pt>
                <c:pt idx="458">
                  <c:v>7.5273625652194376</c:v>
                </c:pt>
                <c:pt idx="462">
                  <c:v>12.731223690182503</c:v>
                </c:pt>
                <c:pt idx="463">
                  <c:v>17.429951264668581</c:v>
                </c:pt>
                <c:pt idx="464">
                  <c:v>11.276689729278147</c:v>
                </c:pt>
                <c:pt idx="465">
                  <c:v>16.368059926394771</c:v>
                </c:pt>
                <c:pt idx="478">
                  <c:v>8.8171781457036875</c:v>
                </c:pt>
                <c:pt idx="486">
                  <c:v>18.08955133479061</c:v>
                </c:pt>
                <c:pt idx="491">
                  <c:v>9.4905481771565672</c:v>
                </c:pt>
                <c:pt idx="493">
                  <c:v>13.614127155199332</c:v>
                </c:pt>
                <c:pt idx="496">
                  <c:v>8.9174166015706291</c:v>
                </c:pt>
                <c:pt idx="506">
                  <c:v>25.602973317129507</c:v>
                </c:pt>
                <c:pt idx="507">
                  <c:v>6.0792640347220948</c:v>
                </c:pt>
                <c:pt idx="509">
                  <c:v>3.8501609931449043</c:v>
                </c:pt>
                <c:pt idx="510">
                  <c:v>1.2525173846851256</c:v>
                </c:pt>
                <c:pt idx="511">
                  <c:v>11.84109350115015</c:v>
                </c:pt>
                <c:pt idx="512">
                  <c:v>8.3586490212985591</c:v>
                </c:pt>
                <c:pt idx="541">
                  <c:v>7.1350294389685445</c:v>
                </c:pt>
                <c:pt idx="542">
                  <c:v>17.892248898941034</c:v>
                </c:pt>
                <c:pt idx="543">
                  <c:v>6.8819844437302535</c:v>
                </c:pt>
                <c:pt idx="544">
                  <c:v>9.1556794716937304</c:v>
                </c:pt>
                <c:pt idx="546">
                  <c:v>8.5231099286799505</c:v>
                </c:pt>
                <c:pt idx="547">
                  <c:v>14.713036036162244</c:v>
                </c:pt>
                <c:pt idx="548">
                  <c:v>19.736471062740918</c:v>
                </c:pt>
                <c:pt idx="551">
                  <c:v>7.3566511523717626</c:v>
                </c:pt>
                <c:pt idx="553">
                  <c:v>20.500693947163398</c:v>
                </c:pt>
                <c:pt idx="561">
                  <c:v>14.207604333212199</c:v>
                </c:pt>
                <c:pt idx="571">
                  <c:v>8.419958090388949</c:v>
                </c:pt>
                <c:pt idx="572">
                  <c:v>6.5589433188727844</c:v>
                </c:pt>
                <c:pt idx="573">
                  <c:v>8.0168640867641869</c:v>
                </c:pt>
                <c:pt idx="574">
                  <c:v>5.7821912330366052</c:v>
                </c:pt>
                <c:pt idx="575">
                  <c:v>13.250051211659009</c:v>
                </c:pt>
                <c:pt idx="577">
                  <c:v>4.2019775787137492</c:v>
                </c:pt>
                <c:pt idx="585">
                  <c:v>7.9816116780219755</c:v>
                </c:pt>
                <c:pt idx="587">
                  <c:v>13.271051317521994</c:v>
                </c:pt>
                <c:pt idx="590">
                  <c:v>6.1617248330657084</c:v>
                </c:pt>
                <c:pt idx="591">
                  <c:v>8.6590048669881661</c:v>
                </c:pt>
                <c:pt idx="592">
                  <c:v>15.499919732295403</c:v>
                </c:pt>
                <c:pt idx="593">
                  <c:v>20.840375619857905</c:v>
                </c:pt>
                <c:pt idx="607">
                  <c:v>44.302858992171195</c:v>
                </c:pt>
                <c:pt idx="610">
                  <c:v>15.40361035963641</c:v>
                </c:pt>
                <c:pt idx="613">
                  <c:v>8.7332584960078208</c:v>
                </c:pt>
                <c:pt idx="615">
                  <c:v>15.97588921153228</c:v>
                </c:pt>
                <c:pt idx="646">
                  <c:v>4.0163512080878583</c:v>
                </c:pt>
                <c:pt idx="652">
                  <c:v>25.86288178706468</c:v>
                </c:pt>
                <c:pt idx="655">
                  <c:v>12.269684623755953</c:v>
                </c:pt>
                <c:pt idx="658">
                  <c:v>7.9708802008233048</c:v>
                </c:pt>
                <c:pt idx="660">
                  <c:v>11.675143714096825</c:v>
                </c:pt>
                <c:pt idx="661">
                  <c:v>4.3867923318657143</c:v>
                </c:pt>
                <c:pt idx="663">
                  <c:v>6.0407016103795037</c:v>
                </c:pt>
                <c:pt idx="664">
                  <c:v>18.952921314633326</c:v>
                </c:pt>
                <c:pt idx="666">
                  <c:v>13.533188159375051</c:v>
                </c:pt>
                <c:pt idx="668">
                  <c:v>14.285821225043364</c:v>
                </c:pt>
                <c:pt idx="671">
                  <c:v>9.754967495897672</c:v>
                </c:pt>
                <c:pt idx="672">
                  <c:v>6.1955444962972113</c:v>
                </c:pt>
                <c:pt idx="675">
                  <c:v>5.9718562555818586</c:v>
                </c:pt>
                <c:pt idx="676">
                  <c:v>9.3497516105195402</c:v>
                </c:pt>
                <c:pt idx="677">
                  <c:v>8.5578446625590736</c:v>
                </c:pt>
                <c:pt idx="678">
                  <c:v>6.9479070367936062</c:v>
                </c:pt>
                <c:pt idx="679">
                  <c:v>17.449285459054455</c:v>
                </c:pt>
                <c:pt idx="680">
                  <c:v>12.206925474759114</c:v>
                </c:pt>
                <c:pt idx="684">
                  <c:v>5.6123278825160581</c:v>
                </c:pt>
                <c:pt idx="685">
                  <c:v>11.173609757064321</c:v>
                </c:pt>
                <c:pt idx="695">
                  <c:v>39.285214391041265</c:v>
                </c:pt>
                <c:pt idx="699">
                  <c:v>13.544525001343716</c:v>
                </c:pt>
                <c:pt idx="700">
                  <c:v>34.914299356953862</c:v>
                </c:pt>
                <c:pt idx="701">
                  <c:v>28.890979360607734</c:v>
                </c:pt>
                <c:pt idx="702">
                  <c:v>8.757198428282317</c:v>
                </c:pt>
                <c:pt idx="703">
                  <c:v>14.407512021843322</c:v>
                </c:pt>
                <c:pt idx="708">
                  <c:v>15.543115352693523</c:v>
                </c:pt>
                <c:pt idx="709">
                  <c:v>9.0833257981806614</c:v>
                </c:pt>
                <c:pt idx="710">
                  <c:v>13.487006399278423</c:v>
                </c:pt>
                <c:pt idx="712">
                  <c:v>23.079295989060196</c:v>
                </c:pt>
                <c:pt idx="713">
                  <c:v>34.612466825618107</c:v>
                </c:pt>
                <c:pt idx="714">
                  <c:v>1.1160735654595502</c:v>
                </c:pt>
                <c:pt idx="719">
                  <c:v>11.712269518888524</c:v>
                </c:pt>
                <c:pt idx="723">
                  <c:v>21.956889082018126</c:v>
                </c:pt>
                <c:pt idx="724">
                  <c:v>18.328885125694981</c:v>
                </c:pt>
                <c:pt idx="726">
                  <c:v>10.59091860683592</c:v>
                </c:pt>
                <c:pt idx="728">
                  <c:v>17.010229169221436</c:v>
                </c:pt>
                <c:pt idx="729">
                  <c:v>11.208836264100317</c:v>
                </c:pt>
                <c:pt idx="730">
                  <c:v>14.577248630958323</c:v>
                </c:pt>
                <c:pt idx="733">
                  <c:v>24.793608792313311</c:v>
                </c:pt>
                <c:pt idx="735">
                  <c:v>16.916291699086639</c:v>
                </c:pt>
                <c:pt idx="744">
                  <c:v>6.1649270061626282</c:v>
                </c:pt>
                <c:pt idx="758">
                  <c:v>22.891940599957053</c:v>
                </c:pt>
                <c:pt idx="765">
                  <c:v>12.652144127747642</c:v>
                </c:pt>
                <c:pt idx="767">
                  <c:v>12.810269600572912</c:v>
                </c:pt>
                <c:pt idx="768">
                  <c:v>12.712751823967483</c:v>
                </c:pt>
                <c:pt idx="770">
                  <c:v>13.628176305050935</c:v>
                </c:pt>
                <c:pt idx="772">
                  <c:v>11.732733987183007</c:v>
                </c:pt>
                <c:pt idx="773">
                  <c:v>4.0965522075560417</c:v>
                </c:pt>
                <c:pt idx="774">
                  <c:v>3.8284782138221356</c:v>
                </c:pt>
                <c:pt idx="776">
                  <c:v>14.469709484264785</c:v>
                </c:pt>
                <c:pt idx="777">
                  <c:v>9.6591868531640692</c:v>
                </c:pt>
                <c:pt idx="778">
                  <c:v>8.6224661331795822</c:v>
                </c:pt>
                <c:pt idx="779">
                  <c:v>6.7343979841779325</c:v>
                </c:pt>
                <c:pt idx="780">
                  <c:v>5.5392467012818116</c:v>
                </c:pt>
                <c:pt idx="782">
                  <c:v>7.4443924186054877</c:v>
                </c:pt>
                <c:pt idx="783">
                  <c:v>2.2671028804247566</c:v>
                </c:pt>
                <c:pt idx="784">
                  <c:v>5.3345591415955376</c:v>
                </c:pt>
                <c:pt idx="785">
                  <c:v>26.737776970918759</c:v>
                </c:pt>
                <c:pt idx="787">
                  <c:v>10.045071258851854</c:v>
                </c:pt>
                <c:pt idx="789">
                  <c:v>4.222945854821945</c:v>
                </c:pt>
                <c:pt idx="790">
                  <c:v>5.1538604537583552</c:v>
                </c:pt>
                <c:pt idx="791">
                  <c:v>13.116038805202173</c:v>
                </c:pt>
                <c:pt idx="793">
                  <c:v>11.750196543348705</c:v>
                </c:pt>
                <c:pt idx="796">
                  <c:v>6.3554002318074287</c:v>
                </c:pt>
                <c:pt idx="797">
                  <c:v>6.6789623432871785</c:v>
                </c:pt>
                <c:pt idx="802">
                  <c:v>7.7084934443426683</c:v>
                </c:pt>
                <c:pt idx="805">
                  <c:v>15.574144917732816</c:v>
                </c:pt>
                <c:pt idx="806">
                  <c:v>25.92454179039655</c:v>
                </c:pt>
                <c:pt idx="808">
                  <c:v>25.632397877156908</c:v>
                </c:pt>
                <c:pt idx="813">
                  <c:v>7.3766811171373279</c:v>
                </c:pt>
                <c:pt idx="818">
                  <c:v>12.017901030466625</c:v>
                </c:pt>
                <c:pt idx="820">
                  <c:v>5.8186449916831933</c:v>
                </c:pt>
                <c:pt idx="821">
                  <c:v>5.3824391544785088</c:v>
                </c:pt>
                <c:pt idx="822">
                  <c:v>7.8380493529306952</c:v>
                </c:pt>
                <c:pt idx="824">
                  <c:v>2.1706402909158333</c:v>
                </c:pt>
                <c:pt idx="825">
                  <c:v>19.328663009794806</c:v>
                </c:pt>
                <c:pt idx="829">
                  <c:v>21.185619574053074</c:v>
                </c:pt>
                <c:pt idx="830">
                  <c:v>22.430970275216254</c:v>
                </c:pt>
                <c:pt idx="831">
                  <c:v>12.291513616077099</c:v>
                </c:pt>
                <c:pt idx="832">
                  <c:v>17.144742472086762</c:v>
                </c:pt>
                <c:pt idx="833">
                  <c:v>14.280014661548762</c:v>
                </c:pt>
                <c:pt idx="834">
                  <c:v>6.5677457288572221</c:v>
                </c:pt>
                <c:pt idx="837">
                  <c:v>5.181178876539164</c:v>
                </c:pt>
                <c:pt idx="841">
                  <c:v>5.2666363539861445</c:v>
                </c:pt>
                <c:pt idx="843">
                  <c:v>10.238465841306251</c:v>
                </c:pt>
                <c:pt idx="846">
                  <c:v>11.694181496213584</c:v>
                </c:pt>
                <c:pt idx="848">
                  <c:v>6.2820184042151714</c:v>
                </c:pt>
                <c:pt idx="850">
                  <c:v>18.41851684354743</c:v>
                </c:pt>
                <c:pt idx="851">
                  <c:v>17.947032365522151</c:v>
                </c:pt>
                <c:pt idx="853">
                  <c:v>11.143839602825199</c:v>
                </c:pt>
                <c:pt idx="854">
                  <c:v>17.268393279970343</c:v>
                </c:pt>
                <c:pt idx="858">
                  <c:v>2.7738972203195202</c:v>
                </c:pt>
                <c:pt idx="860">
                  <c:v>10.235125371750733</c:v>
                </c:pt>
                <c:pt idx="861">
                  <c:v>15.8529066683375</c:v>
                </c:pt>
                <c:pt idx="862">
                  <c:v>28.252515581137512</c:v>
                </c:pt>
                <c:pt idx="863">
                  <c:v>22.186535201714808</c:v>
                </c:pt>
                <c:pt idx="864">
                  <c:v>9.0151831121265626</c:v>
                </c:pt>
                <c:pt idx="865">
                  <c:v>4.6237264623117103</c:v>
                </c:pt>
                <c:pt idx="866">
                  <c:v>5.1808182593061183</c:v>
                </c:pt>
                <c:pt idx="867">
                  <c:v>4.6987808400002313</c:v>
                </c:pt>
                <c:pt idx="868">
                  <c:v>5.3394756411869402</c:v>
                </c:pt>
                <c:pt idx="869">
                  <c:v>17.505091296648022</c:v>
                </c:pt>
                <c:pt idx="871">
                  <c:v>9.7297418191081473</c:v>
                </c:pt>
                <c:pt idx="873">
                  <c:v>3.5717491664372352</c:v>
                </c:pt>
                <c:pt idx="874">
                  <c:v>3.1348503323053905</c:v>
                </c:pt>
                <c:pt idx="875">
                  <c:v>14.279295244204777</c:v>
                </c:pt>
                <c:pt idx="879">
                  <c:v>4.2331640303984495</c:v>
                </c:pt>
                <c:pt idx="883">
                  <c:v>4.5473709442414885</c:v>
                </c:pt>
                <c:pt idx="887">
                  <c:v>32.06262765037274</c:v>
                </c:pt>
                <c:pt idx="888">
                  <c:v>11.97215443393614</c:v>
                </c:pt>
                <c:pt idx="889">
                  <c:v>3.2854058120494711</c:v>
                </c:pt>
                <c:pt idx="890">
                  <c:v>6.9111449757609762</c:v>
                </c:pt>
                <c:pt idx="892">
                  <c:v>6.6799974306298697</c:v>
                </c:pt>
                <c:pt idx="895">
                  <c:v>1.6714338732768226</c:v>
                </c:pt>
                <c:pt idx="897">
                  <c:v>10.379008252699764</c:v>
                </c:pt>
                <c:pt idx="898">
                  <c:v>8.8090180473594017</c:v>
                </c:pt>
                <c:pt idx="901">
                  <c:v>14.618400520337868</c:v>
                </c:pt>
                <c:pt idx="903">
                  <c:v>2.2358639043630659</c:v>
                </c:pt>
                <c:pt idx="904">
                  <c:v>9.2743125211787625</c:v>
                </c:pt>
                <c:pt idx="906">
                  <c:v>11.561579225111746</c:v>
                </c:pt>
                <c:pt idx="907">
                  <c:v>6.4291276923013507</c:v>
                </c:pt>
                <c:pt idx="909">
                  <c:v>9.2218024430371663</c:v>
                </c:pt>
                <c:pt idx="911">
                  <c:v>2.7125088166980054</c:v>
                </c:pt>
                <c:pt idx="913">
                  <c:v>14.747817497272694</c:v>
                </c:pt>
                <c:pt idx="914">
                  <c:v>7.1092058923243222</c:v>
                </c:pt>
                <c:pt idx="916">
                  <c:v>24.35793893601917</c:v>
                </c:pt>
                <c:pt idx="917">
                  <c:v>34.768836965857545</c:v>
                </c:pt>
                <c:pt idx="919">
                  <c:v>6.0868359925624587</c:v>
                </c:pt>
                <c:pt idx="923">
                  <c:v>3.8405820421277403</c:v>
                </c:pt>
                <c:pt idx="927">
                  <c:v>8.4437255935667359</c:v>
                </c:pt>
                <c:pt idx="929">
                  <c:v>14.560652501198959</c:v>
                </c:pt>
                <c:pt idx="933">
                  <c:v>17.061166362977783</c:v>
                </c:pt>
                <c:pt idx="934">
                  <c:v>6.0518240869614468</c:v>
                </c:pt>
                <c:pt idx="935">
                  <c:v>5.8254312098055996</c:v>
                </c:pt>
                <c:pt idx="937">
                  <c:v>20.577130761214669</c:v>
                </c:pt>
                <c:pt idx="938">
                  <c:v>6.8735256202816606</c:v>
                </c:pt>
                <c:pt idx="940">
                  <c:v>4.2772326379780727</c:v>
                </c:pt>
                <c:pt idx="941">
                  <c:v>8.7588002502115661</c:v>
                </c:pt>
                <c:pt idx="942">
                  <c:v>6.0160520854464909</c:v>
                </c:pt>
                <c:pt idx="943">
                  <c:v>18.36993511222688</c:v>
                </c:pt>
                <c:pt idx="944">
                  <c:v>2.8882958886301031</c:v>
                </c:pt>
                <c:pt idx="945">
                  <c:v>12.719348951179224</c:v>
                </c:pt>
                <c:pt idx="946">
                  <c:v>11.954200816249809</c:v>
                </c:pt>
                <c:pt idx="947">
                  <c:v>12.472588602653447</c:v>
                </c:pt>
                <c:pt idx="948">
                  <c:v>6.6434734608420074</c:v>
                </c:pt>
                <c:pt idx="949">
                  <c:v>23.478800339459116</c:v>
                </c:pt>
                <c:pt idx="950">
                  <c:v>6.175850121433621</c:v>
                </c:pt>
                <c:pt idx="951">
                  <c:v>10.62093393583414</c:v>
                </c:pt>
                <c:pt idx="952">
                  <c:v>7.3872461529307083</c:v>
                </c:pt>
                <c:pt idx="954">
                  <c:v>15.373685824645181</c:v>
                </c:pt>
                <c:pt idx="955">
                  <c:v>2.1175859316753245</c:v>
                </c:pt>
                <c:pt idx="956">
                  <c:v>11.819930452246481</c:v>
                </c:pt>
                <c:pt idx="957">
                  <c:v>16.820550470574755</c:v>
                </c:pt>
                <c:pt idx="959">
                  <c:v>27.185667735275914</c:v>
                </c:pt>
                <c:pt idx="961">
                  <c:v>8.1111021680816826</c:v>
                </c:pt>
                <c:pt idx="962">
                  <c:v>2.7270721818595538</c:v>
                </c:pt>
                <c:pt idx="963">
                  <c:v>4.7266377428697766</c:v>
                </c:pt>
                <c:pt idx="964">
                  <c:v>16.47579803340664</c:v>
                </c:pt>
                <c:pt idx="966">
                  <c:v>9.6929589560780833</c:v>
                </c:pt>
                <c:pt idx="968">
                  <c:v>15.022300072867854</c:v>
                </c:pt>
                <c:pt idx="976">
                  <c:v>3.9845236744271482</c:v>
                </c:pt>
                <c:pt idx="977">
                  <c:v>5.4158427525054824</c:v>
                </c:pt>
                <c:pt idx="979">
                  <c:v>8.0170310266964684</c:v>
                </c:pt>
                <c:pt idx="980">
                  <c:v>19.537688557691904</c:v>
                </c:pt>
                <c:pt idx="981">
                  <c:v>4.3856067296342536</c:v>
                </c:pt>
                <c:pt idx="983">
                  <c:v>11.742959313962078</c:v>
                </c:pt>
                <c:pt idx="984">
                  <c:v>6.9464599950542594</c:v>
                </c:pt>
                <c:pt idx="985">
                  <c:v>9.8527704384902606</c:v>
                </c:pt>
                <c:pt idx="986">
                  <c:v>12.909014476347966</c:v>
                </c:pt>
                <c:pt idx="988">
                  <c:v>15.237898363548236</c:v>
                </c:pt>
                <c:pt idx="989">
                  <c:v>5.3347927287058159</c:v>
                </c:pt>
                <c:pt idx="991">
                  <c:v>18.810272231220182</c:v>
                </c:pt>
                <c:pt idx="992">
                  <c:v>11.412567646808965</c:v>
                </c:pt>
                <c:pt idx="998">
                  <c:v>6.2576043342351531</c:v>
                </c:pt>
                <c:pt idx="999">
                  <c:v>15.879690696348009</c:v>
                </c:pt>
                <c:pt idx="1002">
                  <c:v>17.154289121341112</c:v>
                </c:pt>
                <c:pt idx="1003">
                  <c:v>8.2644939510611533</c:v>
                </c:pt>
                <c:pt idx="1004">
                  <c:v>15.03646133788158</c:v>
                </c:pt>
                <c:pt idx="1005">
                  <c:v>30.168145889672832</c:v>
                </c:pt>
                <c:pt idx="1008">
                  <c:v>10.322889604101553</c:v>
                </c:pt>
                <c:pt idx="1009">
                  <c:v>11.412892950471297</c:v>
                </c:pt>
                <c:pt idx="1011">
                  <c:v>6.7051560223498941</c:v>
                </c:pt>
                <c:pt idx="1012">
                  <c:v>8.5249334296465165</c:v>
                </c:pt>
                <c:pt idx="1013">
                  <c:v>2.9539188528676101</c:v>
                </c:pt>
                <c:pt idx="1015">
                  <c:v>17.956818182490363</c:v>
                </c:pt>
                <c:pt idx="1016">
                  <c:v>21.78883873650701</c:v>
                </c:pt>
                <c:pt idx="1017">
                  <c:v>6.8511734202019534</c:v>
                </c:pt>
                <c:pt idx="1020">
                  <c:v>5.5906501263475494</c:v>
                </c:pt>
                <c:pt idx="1026">
                  <c:v>5.466151231364023</c:v>
                </c:pt>
                <c:pt idx="1028">
                  <c:v>11.590159801318114</c:v>
                </c:pt>
                <c:pt idx="1035">
                  <c:v>4.7735637354880645</c:v>
                </c:pt>
                <c:pt idx="1047">
                  <c:v>1.3244939673047558</c:v>
                </c:pt>
                <c:pt idx="1049">
                  <c:v>20.327838423261728</c:v>
                </c:pt>
                <c:pt idx="1089">
                  <c:v>7.7246882789973421</c:v>
                </c:pt>
                <c:pt idx="1091">
                  <c:v>21.377608123606702</c:v>
                </c:pt>
                <c:pt idx="1092">
                  <c:v>2.3593617708889072</c:v>
                </c:pt>
                <c:pt idx="1093">
                  <c:v>7.2575378962443526</c:v>
                </c:pt>
                <c:pt idx="1095">
                  <c:v>7.6233628543855128</c:v>
                </c:pt>
                <c:pt idx="1099">
                  <c:v>11.927496309675119</c:v>
                </c:pt>
                <c:pt idx="1101">
                  <c:v>9.1433593157759425</c:v>
                </c:pt>
                <c:pt idx="1102">
                  <c:v>7.1857788481175398</c:v>
                </c:pt>
                <c:pt idx="1112">
                  <c:v>21.657052720740975</c:v>
                </c:pt>
                <c:pt idx="1113">
                  <c:v>6.2921745682694388</c:v>
                </c:pt>
                <c:pt idx="1114">
                  <c:v>16.931471654233277</c:v>
                </c:pt>
                <c:pt idx="1115">
                  <c:v>4.5766581664977526</c:v>
                </c:pt>
                <c:pt idx="1118">
                  <c:v>17.609055059089091</c:v>
                </c:pt>
                <c:pt idx="1119">
                  <c:v>12.748807459465475</c:v>
                </c:pt>
                <c:pt idx="1120">
                  <c:v>4.1610992382293679</c:v>
                </c:pt>
                <c:pt idx="1121">
                  <c:v>7.7638361701553391</c:v>
                </c:pt>
                <c:pt idx="1122">
                  <c:v>6.8790620514398038</c:v>
                </c:pt>
                <c:pt idx="1123">
                  <c:v>54.290056215476227</c:v>
                </c:pt>
                <c:pt idx="1124">
                  <c:v>7.3965526510739634</c:v>
                </c:pt>
                <c:pt idx="1125">
                  <c:v>1.8939687889674552</c:v>
                </c:pt>
                <c:pt idx="1126">
                  <c:v>11.108308104601541</c:v>
                </c:pt>
                <c:pt idx="1130">
                  <c:v>12.989570713034359</c:v>
                </c:pt>
                <c:pt idx="1131">
                  <c:v>18.834625887175353</c:v>
                </c:pt>
                <c:pt idx="1133">
                  <c:v>12.534582587551302</c:v>
                </c:pt>
                <c:pt idx="1134">
                  <c:v>7.6356689981713082</c:v>
                </c:pt>
                <c:pt idx="1136">
                  <c:v>14.93101678329708</c:v>
                </c:pt>
                <c:pt idx="1137">
                  <c:v>8.6627160319624874</c:v>
                </c:pt>
                <c:pt idx="1138">
                  <c:v>4.3151605309147509</c:v>
                </c:pt>
                <c:pt idx="1143">
                  <c:v>3.1618400206724129</c:v>
                </c:pt>
                <c:pt idx="1150">
                  <c:v>12.002514442593593</c:v>
                </c:pt>
                <c:pt idx="1168">
                  <c:v>21.847967996194757</c:v>
                </c:pt>
                <c:pt idx="1173">
                  <c:v>11.883669589225811</c:v>
                </c:pt>
                <c:pt idx="1174">
                  <c:v>31.541509829030712</c:v>
                </c:pt>
                <c:pt idx="1181">
                  <c:v>9.9452845153044489</c:v>
                </c:pt>
                <c:pt idx="1184">
                  <c:v>27.277638444309211</c:v>
                </c:pt>
                <c:pt idx="1192">
                  <c:v>11.562972807680731</c:v>
                </c:pt>
                <c:pt idx="1193">
                  <c:v>14.308998271899146</c:v>
                </c:pt>
                <c:pt idx="1194">
                  <c:v>16.064158560818569</c:v>
                </c:pt>
                <c:pt idx="1196">
                  <c:v>6.8706995267106361</c:v>
                </c:pt>
                <c:pt idx="1198">
                  <c:v>9.5544563007747669</c:v>
                </c:pt>
                <c:pt idx="1199">
                  <c:v>10.541589538513618</c:v>
                </c:pt>
                <c:pt idx="1203">
                  <c:v>8.110964348991164</c:v>
                </c:pt>
                <c:pt idx="1205">
                  <c:v>10.932325547376637</c:v>
                </c:pt>
                <c:pt idx="1207">
                  <c:v>20.048523570092062</c:v>
                </c:pt>
                <c:pt idx="1209">
                  <c:v>22.210583759308189</c:v>
                </c:pt>
                <c:pt idx="1210">
                  <c:v>11.855189865006643</c:v>
                </c:pt>
                <c:pt idx="1211">
                  <c:v>26.078819316206275</c:v>
                </c:pt>
                <c:pt idx="1216">
                  <c:v>35.080306864765127</c:v>
                </c:pt>
                <c:pt idx="1219">
                  <c:v>8.7885577325262041</c:v>
                </c:pt>
                <c:pt idx="1220">
                  <c:v>12.31354439923294</c:v>
                </c:pt>
                <c:pt idx="1222">
                  <c:v>12.432705998666171</c:v>
                </c:pt>
                <c:pt idx="1230">
                  <c:v>7.7607105160459637</c:v>
                </c:pt>
                <c:pt idx="1232">
                  <c:v>29.280491282940719</c:v>
                </c:pt>
                <c:pt idx="1235">
                  <c:v>22.577739520980447</c:v>
                </c:pt>
                <c:pt idx="1236">
                  <c:v>17.018130699983413</c:v>
                </c:pt>
                <c:pt idx="1239">
                  <c:v>10.501085366321041</c:v>
                </c:pt>
                <c:pt idx="1240">
                  <c:v>14.602973663228497</c:v>
                </c:pt>
                <c:pt idx="1242">
                  <c:v>12.797120777348505</c:v>
                </c:pt>
                <c:pt idx="1243">
                  <c:v>6.5296474827641839</c:v>
                </c:pt>
                <c:pt idx="1245">
                  <c:v>13.606433097783796</c:v>
                </c:pt>
                <c:pt idx="1246">
                  <c:v>7.4469382659684031</c:v>
                </c:pt>
                <c:pt idx="1247">
                  <c:v>9.2582858578422051</c:v>
                </c:pt>
                <c:pt idx="1249">
                  <c:v>8.7091299806958311</c:v>
                </c:pt>
                <c:pt idx="1251">
                  <c:v>5.4390255521794977</c:v>
                </c:pt>
                <c:pt idx="1252">
                  <c:v>3.4869592464084374</c:v>
                </c:pt>
                <c:pt idx="1253">
                  <c:v>7.8087119766292181</c:v>
                </c:pt>
                <c:pt idx="1254">
                  <c:v>1.5111558758730286</c:v>
                </c:pt>
                <c:pt idx="1256">
                  <c:v>5.6478151331079038</c:v>
                </c:pt>
                <c:pt idx="1258">
                  <c:v>18.082068384851198</c:v>
                </c:pt>
                <c:pt idx="1259">
                  <c:v>44.267420484499638</c:v>
                </c:pt>
                <c:pt idx="1260">
                  <c:v>7.1949921443945648</c:v>
                </c:pt>
                <c:pt idx="1261">
                  <c:v>9.6158464925820688</c:v>
                </c:pt>
                <c:pt idx="1262">
                  <c:v>28.273177828413477</c:v>
                </c:pt>
                <c:pt idx="1263">
                  <c:v>2.8727015185774341</c:v>
                </c:pt>
                <c:pt idx="1265">
                  <c:v>8.4978825395689928</c:v>
                </c:pt>
                <c:pt idx="1269">
                  <c:v>18.12299332761997</c:v>
                </c:pt>
                <c:pt idx="1271">
                  <c:v>18.602852592962353</c:v>
                </c:pt>
                <c:pt idx="1277">
                  <c:v>8.1415892207371776</c:v>
                </c:pt>
                <c:pt idx="1278">
                  <c:v>18.804867837084295</c:v>
                </c:pt>
                <c:pt idx="1279">
                  <c:v>11.797643908730429</c:v>
                </c:pt>
                <c:pt idx="1281">
                  <c:v>9.2955886395642615</c:v>
                </c:pt>
                <c:pt idx="1282">
                  <c:v>10.299669716659917</c:v>
                </c:pt>
                <c:pt idx="1284">
                  <c:v>11.57872323184298</c:v>
                </c:pt>
                <c:pt idx="1285">
                  <c:v>13.540776030789994</c:v>
                </c:pt>
                <c:pt idx="1286">
                  <c:v>11.599060130532566</c:v>
                </c:pt>
                <c:pt idx="1287">
                  <c:v>13.914751348948664</c:v>
                </c:pt>
                <c:pt idx="1288">
                  <c:v>11.187421845762282</c:v>
                </c:pt>
                <c:pt idx="1291">
                  <c:v>19.029872179744331</c:v>
                </c:pt>
                <c:pt idx="1296">
                  <c:v>6.4855951074078817</c:v>
                </c:pt>
                <c:pt idx="1299">
                  <c:v>7.6998709079467682</c:v>
                </c:pt>
                <c:pt idx="1304">
                  <c:v>5.001083790113201</c:v>
                </c:pt>
                <c:pt idx="1328">
                  <c:v>25.07551024119622</c:v>
                </c:pt>
                <c:pt idx="1329">
                  <c:v>23.291926736903768</c:v>
                </c:pt>
                <c:pt idx="1332">
                  <c:v>20.735266878983332</c:v>
                </c:pt>
                <c:pt idx="1336">
                  <c:v>11.354719842023881</c:v>
                </c:pt>
                <c:pt idx="1337">
                  <c:v>14.92284101513645</c:v>
                </c:pt>
                <c:pt idx="1339">
                  <c:v>7.4458233125694768</c:v>
                </c:pt>
                <c:pt idx="1341">
                  <c:v>9.7083359522541191</c:v>
                </c:pt>
                <c:pt idx="1342">
                  <c:v>5.0885112245613433</c:v>
                </c:pt>
                <c:pt idx="1343">
                  <c:v>10.578799385705819</c:v>
                </c:pt>
                <c:pt idx="1345">
                  <c:v>16.95247306947785</c:v>
                </c:pt>
                <c:pt idx="1346">
                  <c:v>7.4866465191470226</c:v>
                </c:pt>
                <c:pt idx="1347">
                  <c:v>11.898208954397676</c:v>
                </c:pt>
                <c:pt idx="1354">
                  <c:v>7.2666058728579825</c:v>
                </c:pt>
                <c:pt idx="1356">
                  <c:v>11.194500623731496</c:v>
                </c:pt>
                <c:pt idx="1357">
                  <c:v>6.2426322846960467</c:v>
                </c:pt>
                <c:pt idx="1358">
                  <c:v>8.524717073725764</c:v>
                </c:pt>
                <c:pt idx="1368">
                  <c:v>5.1950475517809087</c:v>
                </c:pt>
                <c:pt idx="1373">
                  <c:v>14.305232134865827</c:v>
                </c:pt>
                <c:pt idx="1375">
                  <c:v>9.552862700622331</c:v>
                </c:pt>
                <c:pt idx="1381">
                  <c:v>15.555714292373294</c:v>
                </c:pt>
                <c:pt idx="1382">
                  <c:v>34.557003930488456</c:v>
                </c:pt>
                <c:pt idx="1383">
                  <c:v>11.437667846760109</c:v>
                </c:pt>
                <c:pt idx="1384">
                  <c:v>44.930529786771913</c:v>
                </c:pt>
                <c:pt idx="1386">
                  <c:v>22.060450000351771</c:v>
                </c:pt>
                <c:pt idx="1390">
                  <c:v>7.6894557027021238</c:v>
                </c:pt>
                <c:pt idx="1392">
                  <c:v>21.921629555735649</c:v>
                </c:pt>
                <c:pt idx="1396">
                  <c:v>3.9638526677426089</c:v>
                </c:pt>
                <c:pt idx="1399">
                  <c:v>9.425245792774275</c:v>
                </c:pt>
                <c:pt idx="1403">
                  <c:v>60.02848983325061</c:v>
                </c:pt>
                <c:pt idx="1413">
                  <c:v>31.327408090333776</c:v>
                </c:pt>
                <c:pt idx="1415">
                  <c:v>10.292873493738206</c:v>
                </c:pt>
                <c:pt idx="1417">
                  <c:v>15.333015783042029</c:v>
                </c:pt>
                <c:pt idx="1420">
                  <c:v>10.170401141467487</c:v>
                </c:pt>
                <c:pt idx="1422">
                  <c:v>8.8857127745696687</c:v>
                </c:pt>
                <c:pt idx="1428">
                  <c:v>18.260597206069722</c:v>
                </c:pt>
                <c:pt idx="1430">
                  <c:v>12.05150246189776</c:v>
                </c:pt>
                <c:pt idx="1432">
                  <c:v>7.4790598844295886</c:v>
                </c:pt>
                <c:pt idx="1433">
                  <c:v>5.0861152128950948</c:v>
                </c:pt>
                <c:pt idx="1435">
                  <c:v>7.7065986133929174</c:v>
                </c:pt>
                <c:pt idx="1436">
                  <c:v>10.436997307191817</c:v>
                </c:pt>
                <c:pt idx="1437">
                  <c:v>14.917508714603683</c:v>
                </c:pt>
                <c:pt idx="1438">
                  <c:v>13.243252187796955</c:v>
                </c:pt>
                <c:pt idx="1442">
                  <c:v>6.8911355388192277</c:v>
                </c:pt>
                <c:pt idx="1445">
                  <c:v>3.5534853775171205</c:v>
                </c:pt>
                <c:pt idx="1457">
                  <c:v>11.018304077444762</c:v>
                </c:pt>
                <c:pt idx="1458">
                  <c:v>10.927775874448139</c:v>
                </c:pt>
                <c:pt idx="1463">
                  <c:v>18.308103142594877</c:v>
                </c:pt>
                <c:pt idx="1465">
                  <c:v>12.855998053808989</c:v>
                </c:pt>
                <c:pt idx="1468">
                  <c:v>14.829851340855043</c:v>
                </c:pt>
                <c:pt idx="1469">
                  <c:v>13.419724592326263</c:v>
                </c:pt>
                <c:pt idx="1472">
                  <c:v>11.485851585356285</c:v>
                </c:pt>
                <c:pt idx="1474">
                  <c:v>12.461981294240248</c:v>
                </c:pt>
                <c:pt idx="1476">
                  <c:v>7.6038176526740733</c:v>
                </c:pt>
                <c:pt idx="1477">
                  <c:v>23.364501536372238</c:v>
                </c:pt>
                <c:pt idx="1479">
                  <c:v>10.392687845805842</c:v>
                </c:pt>
                <c:pt idx="1482">
                  <c:v>8.5296040118617071</c:v>
                </c:pt>
                <c:pt idx="1483">
                  <c:v>19.29686525601878</c:v>
                </c:pt>
                <c:pt idx="1490">
                  <c:v>7.9038816343779326</c:v>
                </c:pt>
                <c:pt idx="1493">
                  <c:v>6.766329440458291</c:v>
                </c:pt>
                <c:pt idx="1494">
                  <c:v>16.250224841958612</c:v>
                </c:pt>
                <c:pt idx="1496">
                  <c:v>24.425998775909395</c:v>
                </c:pt>
                <c:pt idx="1514">
                  <c:v>6.1597789986137288</c:v>
                </c:pt>
                <c:pt idx="1518">
                  <c:v>10.950600233637134</c:v>
                </c:pt>
                <c:pt idx="1519">
                  <c:v>11.324051522609972</c:v>
                </c:pt>
                <c:pt idx="1523">
                  <c:v>10.003800646796398</c:v>
                </c:pt>
                <c:pt idx="1525">
                  <c:v>2.9112001087814492</c:v>
                </c:pt>
                <c:pt idx="1527">
                  <c:v>15.360495311223508</c:v>
                </c:pt>
                <c:pt idx="1528">
                  <c:v>7.705896682213254</c:v>
                </c:pt>
                <c:pt idx="1529">
                  <c:v>6.687767158771921</c:v>
                </c:pt>
                <c:pt idx="1531">
                  <c:v>19.447443400550483</c:v>
                </c:pt>
                <c:pt idx="1533">
                  <c:v>10.895765774706579</c:v>
                </c:pt>
                <c:pt idx="1534">
                  <c:v>16.790507669988184</c:v>
                </c:pt>
                <c:pt idx="1535">
                  <c:v>5.1672629373477301</c:v>
                </c:pt>
                <c:pt idx="1536">
                  <c:v>7.4179476048419986</c:v>
                </c:pt>
                <c:pt idx="1537">
                  <c:v>34.578932197183157</c:v>
                </c:pt>
                <c:pt idx="1540">
                  <c:v>22.388490493187138</c:v>
                </c:pt>
                <c:pt idx="1544">
                  <c:v>27.416392537157297</c:v>
                </c:pt>
                <c:pt idx="1546">
                  <c:v>0.18639101862812113</c:v>
                </c:pt>
                <c:pt idx="1547">
                  <c:v>9.4703119636010271</c:v>
                </c:pt>
                <c:pt idx="1550">
                  <c:v>2.630067430970553</c:v>
                </c:pt>
                <c:pt idx="1551">
                  <c:v>24.415227677292769</c:v>
                </c:pt>
                <c:pt idx="1552">
                  <c:v>7.8234679540059151</c:v>
                </c:pt>
                <c:pt idx="1557">
                  <c:v>26.139171871678379</c:v>
                </c:pt>
                <c:pt idx="1559">
                  <c:v>15.687253305752716</c:v>
                </c:pt>
                <c:pt idx="1560">
                  <c:v>13.525940578323192</c:v>
                </c:pt>
                <c:pt idx="1561">
                  <c:v>19.088452099048531</c:v>
                </c:pt>
                <c:pt idx="1573">
                  <c:v>15.439386190541072</c:v>
                </c:pt>
                <c:pt idx="1577">
                  <c:v>8.0528360952973852</c:v>
                </c:pt>
                <c:pt idx="1582">
                  <c:v>9.5977439436348853</c:v>
                </c:pt>
                <c:pt idx="1583">
                  <c:v>11.387311848752907</c:v>
                </c:pt>
                <c:pt idx="1585">
                  <c:v>8.1957522519458461</c:v>
                </c:pt>
                <c:pt idx="1586">
                  <c:v>21.831153277941002</c:v>
                </c:pt>
                <c:pt idx="1588">
                  <c:v>13.064103073678895</c:v>
                </c:pt>
                <c:pt idx="1590">
                  <c:v>4.7930727295161564</c:v>
                </c:pt>
                <c:pt idx="1591">
                  <c:v>17.850983363136123</c:v>
                </c:pt>
                <c:pt idx="1592">
                  <c:v>20.37293535382079</c:v>
                </c:pt>
                <c:pt idx="1593">
                  <c:v>26.78495368683393</c:v>
                </c:pt>
                <c:pt idx="1596">
                  <c:v>11.376282923467198</c:v>
                </c:pt>
                <c:pt idx="1597">
                  <c:v>8.0840691227897743</c:v>
                </c:pt>
                <c:pt idx="1598">
                  <c:v>6.4519962032958258</c:v>
                </c:pt>
                <c:pt idx="1601">
                  <c:v>6.6933802406283371</c:v>
                </c:pt>
                <c:pt idx="1604">
                  <c:v>9.4952170795071584</c:v>
                </c:pt>
                <c:pt idx="1605">
                  <c:v>1.1789787934967799</c:v>
                </c:pt>
                <c:pt idx="1606">
                  <c:v>15.470392737296207</c:v>
                </c:pt>
                <c:pt idx="1607">
                  <c:v>6.2498383599593126</c:v>
                </c:pt>
                <c:pt idx="1608">
                  <c:v>20.383812765408781</c:v>
                </c:pt>
                <c:pt idx="1611">
                  <c:v>5.823405005870474</c:v>
                </c:pt>
                <c:pt idx="1613">
                  <c:v>17.373550177308847</c:v>
                </c:pt>
                <c:pt idx="1614">
                  <c:v>13.545355857808794</c:v>
                </c:pt>
                <c:pt idx="1615">
                  <c:v>9.0346665226255283</c:v>
                </c:pt>
                <c:pt idx="1616">
                  <c:v>2.9861079762772063</c:v>
                </c:pt>
                <c:pt idx="1619">
                  <c:v>3.6676230289569776</c:v>
                </c:pt>
                <c:pt idx="1620">
                  <c:v>12.836558088803262</c:v>
                </c:pt>
                <c:pt idx="1622">
                  <c:v>7.7438596707593348</c:v>
                </c:pt>
                <c:pt idx="1623">
                  <c:v>5.1971421848622477</c:v>
                </c:pt>
                <c:pt idx="1640">
                  <c:v>15.054321186540884</c:v>
                </c:pt>
                <c:pt idx="1641">
                  <c:v>7.3923660717640987</c:v>
                </c:pt>
                <c:pt idx="1642">
                  <c:v>15.094313200593126</c:v>
                </c:pt>
                <c:pt idx="1643">
                  <c:v>25.273148041537297</c:v>
                </c:pt>
                <c:pt idx="1645">
                  <c:v>22.204437540031606</c:v>
                </c:pt>
                <c:pt idx="1646">
                  <c:v>1.775775759689056</c:v>
                </c:pt>
                <c:pt idx="1647">
                  <c:v>6.3896247886839008</c:v>
                </c:pt>
                <c:pt idx="1649">
                  <c:v>12.221209610488135</c:v>
                </c:pt>
                <c:pt idx="1650">
                  <c:v>5.7128206482297124</c:v>
                </c:pt>
                <c:pt idx="1652">
                  <c:v>8.6916926852870802</c:v>
                </c:pt>
                <c:pt idx="1653">
                  <c:v>9.0991670208269184</c:v>
                </c:pt>
                <c:pt idx="1654">
                  <c:v>4.6454384857302289</c:v>
                </c:pt>
                <c:pt idx="1655">
                  <c:v>7.1624764191602308</c:v>
                </c:pt>
                <c:pt idx="1656">
                  <c:v>7.607157358116444</c:v>
                </c:pt>
                <c:pt idx="1657">
                  <c:v>12.954308504196455</c:v>
                </c:pt>
                <c:pt idx="1658">
                  <c:v>34.093094949548792</c:v>
                </c:pt>
                <c:pt idx="1659">
                  <c:v>14.043541951600217</c:v>
                </c:pt>
                <c:pt idx="1661">
                  <c:v>8.4577247984985444</c:v>
                </c:pt>
                <c:pt idx="1663">
                  <c:v>6.0196126276766622</c:v>
                </c:pt>
                <c:pt idx="1665">
                  <c:v>8.5291633704143699</c:v>
                </c:pt>
                <c:pt idx="1666">
                  <c:v>7.3169754664604287</c:v>
                </c:pt>
                <c:pt idx="1668">
                  <c:v>5.2521846379774519</c:v>
                </c:pt>
                <c:pt idx="1670">
                  <c:v>30.738173979090959</c:v>
                </c:pt>
                <c:pt idx="1677">
                  <c:v>11.200676885248589</c:v>
                </c:pt>
                <c:pt idx="1679">
                  <c:v>10.248072348855045</c:v>
                </c:pt>
                <c:pt idx="1681">
                  <c:v>36.364414437979811</c:v>
                </c:pt>
                <c:pt idx="1682">
                  <c:v>5.0091239294725272</c:v>
                </c:pt>
                <c:pt idx="1684">
                  <c:v>16.205924405608201</c:v>
                </c:pt>
                <c:pt idx="1692">
                  <c:v>38.623847884736016</c:v>
                </c:pt>
                <c:pt idx="1693">
                  <c:v>7.3219159225050197</c:v>
                </c:pt>
                <c:pt idx="1702">
                  <c:v>7.611834125476352</c:v>
                </c:pt>
                <c:pt idx="1728">
                  <c:v>29.694202550835257</c:v>
                </c:pt>
                <c:pt idx="1730">
                  <c:v>4.8406637854764334</c:v>
                </c:pt>
                <c:pt idx="1732">
                  <c:v>5.8295458099252624</c:v>
                </c:pt>
                <c:pt idx="1735">
                  <c:v>3.050624249511646</c:v>
                </c:pt>
                <c:pt idx="1737">
                  <c:v>6.8898699218671382</c:v>
                </c:pt>
                <c:pt idx="1743">
                  <c:v>42.09560024838138</c:v>
                </c:pt>
                <c:pt idx="1747">
                  <c:v>18.758467651679219</c:v>
                </c:pt>
                <c:pt idx="1748">
                  <c:v>2.9350624804808807</c:v>
                </c:pt>
                <c:pt idx="1750">
                  <c:v>21.906445096470026</c:v>
                </c:pt>
                <c:pt idx="1752">
                  <c:v>15.474908900481358</c:v>
                </c:pt>
                <c:pt idx="1754">
                  <c:v>21.017262495295924</c:v>
                </c:pt>
                <c:pt idx="1770">
                  <c:v>16.954392557274765</c:v>
                </c:pt>
                <c:pt idx="1771">
                  <c:v>22.726206174342074</c:v>
                </c:pt>
                <c:pt idx="1778">
                  <c:v>27.615365352647963</c:v>
                </c:pt>
                <c:pt idx="1781">
                  <c:v>14.139292310535714</c:v>
                </c:pt>
                <c:pt idx="1782">
                  <c:v>13.190649290604266</c:v>
                </c:pt>
                <c:pt idx="1783">
                  <c:v>22.500991631110999</c:v>
                </c:pt>
                <c:pt idx="1788">
                  <c:v>15.999016457137685</c:v>
                </c:pt>
                <c:pt idx="1789">
                  <c:v>6.0689959020127642</c:v>
                </c:pt>
                <c:pt idx="1791">
                  <c:v>18.491397334616664</c:v>
                </c:pt>
                <c:pt idx="1792">
                  <c:v>17.644202415787678</c:v>
                </c:pt>
                <c:pt idx="1793">
                  <c:v>28.923221455005926</c:v>
                </c:pt>
                <c:pt idx="1794">
                  <c:v>27.931025100746247</c:v>
                </c:pt>
                <c:pt idx="1796">
                  <c:v>7.6163104837523159</c:v>
                </c:pt>
                <c:pt idx="1797">
                  <c:v>6.4984712158670046</c:v>
                </c:pt>
                <c:pt idx="1812">
                  <c:v>8.4874060171325265</c:v>
                </c:pt>
                <c:pt idx="1816">
                  <c:v>9.8041892504852743</c:v>
                </c:pt>
                <c:pt idx="1817">
                  <c:v>2.1937040453406382</c:v>
                </c:pt>
                <c:pt idx="1818">
                  <c:v>7.3568683383748725</c:v>
                </c:pt>
                <c:pt idx="1819">
                  <c:v>9.0323234092350795</c:v>
                </c:pt>
                <c:pt idx="1821">
                  <c:v>5.7380465720152714</c:v>
                </c:pt>
                <c:pt idx="1822">
                  <c:v>4.5970561456894421</c:v>
                </c:pt>
                <c:pt idx="1823">
                  <c:v>3.1418326806745966</c:v>
                </c:pt>
                <c:pt idx="1825">
                  <c:v>4.5878162915866634</c:v>
                </c:pt>
                <c:pt idx="1826">
                  <c:v>3.0867463879203791</c:v>
                </c:pt>
                <c:pt idx="1827">
                  <c:v>7.222833663133013</c:v>
                </c:pt>
                <c:pt idx="1832">
                  <c:v>14.744644210475519</c:v>
                </c:pt>
                <c:pt idx="1833">
                  <c:v>3.6624459887167631</c:v>
                </c:pt>
                <c:pt idx="1834">
                  <c:v>7.9167758736610292</c:v>
                </c:pt>
                <c:pt idx="1835">
                  <c:v>5.4192586256704134</c:v>
                </c:pt>
                <c:pt idx="1836">
                  <c:v>9.8910954646928797</c:v>
                </c:pt>
                <c:pt idx="1837">
                  <c:v>8.3368991327951356</c:v>
                </c:pt>
                <c:pt idx="1838">
                  <c:v>5.1797157680357877</c:v>
                </c:pt>
                <c:pt idx="1839">
                  <c:v>7.8398093312781363</c:v>
                </c:pt>
                <c:pt idx="1840">
                  <c:v>4.7843243995371241</c:v>
                </c:pt>
                <c:pt idx="1841">
                  <c:v>2.9334476214891727</c:v>
                </c:pt>
                <c:pt idx="1842">
                  <c:v>5.6752246079527824</c:v>
                </c:pt>
                <c:pt idx="1846">
                  <c:v>15.849153971531996</c:v>
                </c:pt>
                <c:pt idx="1848">
                  <c:v>10.818282007067003</c:v>
                </c:pt>
                <c:pt idx="1849">
                  <c:v>15.044553088689696</c:v>
                </c:pt>
                <c:pt idx="1851">
                  <c:v>6.9120731105468058</c:v>
                </c:pt>
                <c:pt idx="1853">
                  <c:v>9.7842924203090096</c:v>
                </c:pt>
                <c:pt idx="1854">
                  <c:v>6.7967613247086698</c:v>
                </c:pt>
                <c:pt idx="1855">
                  <c:v>5.177836042210278</c:v>
                </c:pt>
                <c:pt idx="1856">
                  <c:v>7.5569205752365196</c:v>
                </c:pt>
                <c:pt idx="1860">
                  <c:v>7.4286750981962246</c:v>
                </c:pt>
                <c:pt idx="1861">
                  <c:v>10.505631763595934</c:v>
                </c:pt>
                <c:pt idx="1863">
                  <c:v>18.654690858095503</c:v>
                </c:pt>
                <c:pt idx="1868">
                  <c:v>32.904044648772512</c:v>
                </c:pt>
                <c:pt idx="1869">
                  <c:v>12.26559270886046</c:v>
                </c:pt>
                <c:pt idx="1872">
                  <c:v>10.082097997019709</c:v>
                </c:pt>
                <c:pt idx="1874">
                  <c:v>14.741225189679415</c:v>
                </c:pt>
                <c:pt idx="1875">
                  <c:v>19.782049673256829</c:v>
                </c:pt>
                <c:pt idx="1881">
                  <c:v>4.8218964635489758</c:v>
                </c:pt>
                <c:pt idx="1882">
                  <c:v>17.751140667603117</c:v>
                </c:pt>
                <c:pt idx="1886">
                  <c:v>12.206149524474009</c:v>
                </c:pt>
                <c:pt idx="1888">
                  <c:v>3.8206375876959533</c:v>
                </c:pt>
                <c:pt idx="1890">
                  <c:v>17.71850457537667</c:v>
                </c:pt>
                <c:pt idx="1891">
                  <c:v>68.086342942444944</c:v>
                </c:pt>
                <c:pt idx="1892">
                  <c:v>3.9708818989628609</c:v>
                </c:pt>
                <c:pt idx="1893">
                  <c:v>7.1322892339624229</c:v>
                </c:pt>
                <c:pt idx="1894">
                  <c:v>10.27583712913478</c:v>
                </c:pt>
                <c:pt idx="1895">
                  <c:v>13.013457635115206</c:v>
                </c:pt>
                <c:pt idx="1897">
                  <c:v>26.927289150216392</c:v>
                </c:pt>
                <c:pt idx="1899">
                  <c:v>5.553777599245679</c:v>
                </c:pt>
                <c:pt idx="1903">
                  <c:v>18.54230010511187</c:v>
                </c:pt>
                <c:pt idx="1904">
                  <c:v>5.1096809956774836</c:v>
                </c:pt>
                <c:pt idx="1906">
                  <c:v>17.65333991676146</c:v>
                </c:pt>
                <c:pt idx="1907">
                  <c:v>6.895190153374962</c:v>
                </c:pt>
                <c:pt idx="1908">
                  <c:v>9.2305147740775269</c:v>
                </c:pt>
                <c:pt idx="1909">
                  <c:v>6.4905219964995817</c:v>
                </c:pt>
                <c:pt idx="1915">
                  <c:v>18.339134229987</c:v>
                </c:pt>
                <c:pt idx="1916">
                  <c:v>9.3442035914382817</c:v>
                </c:pt>
                <c:pt idx="1918">
                  <c:v>8.4675878164856204</c:v>
                </c:pt>
                <c:pt idx="1919">
                  <c:v>11.790225043944954</c:v>
                </c:pt>
                <c:pt idx="1922">
                  <c:v>3.4686262380896684</c:v>
                </c:pt>
                <c:pt idx="1924">
                  <c:v>6.1617651077671827</c:v>
                </c:pt>
                <c:pt idx="1925">
                  <c:v>6.6251317337536229</c:v>
                </c:pt>
                <c:pt idx="1927">
                  <c:v>12.912291635966195</c:v>
                </c:pt>
                <c:pt idx="1928">
                  <c:v>7.6985160534066903</c:v>
                </c:pt>
                <c:pt idx="1929">
                  <c:v>6.0023524335025167</c:v>
                </c:pt>
                <c:pt idx="1933">
                  <c:v>13.285340113729674</c:v>
                </c:pt>
                <c:pt idx="1934">
                  <c:v>12.955093355146083</c:v>
                </c:pt>
                <c:pt idx="1940">
                  <c:v>10.453880744088249</c:v>
                </c:pt>
                <c:pt idx="1941">
                  <c:v>8.2577752860711655</c:v>
                </c:pt>
                <c:pt idx="1944">
                  <c:v>36.339472592703864</c:v>
                </c:pt>
                <c:pt idx="1945">
                  <c:v>24.381776436532189</c:v>
                </c:pt>
                <c:pt idx="1951">
                  <c:v>19.832410410574511</c:v>
                </c:pt>
                <c:pt idx="1954">
                  <c:v>6.9906226957365662</c:v>
                </c:pt>
                <c:pt idx="1955">
                  <c:v>12.208164350068696</c:v>
                </c:pt>
                <c:pt idx="1958">
                  <c:v>8.0862800703811946</c:v>
                </c:pt>
                <c:pt idx="1959">
                  <c:v>23.2860475098568</c:v>
                </c:pt>
                <c:pt idx="1960">
                  <c:v>9.6364556768900442</c:v>
                </c:pt>
                <c:pt idx="1963">
                  <c:v>6.6988805846710626</c:v>
                </c:pt>
                <c:pt idx="1964">
                  <c:v>11.08967142309722</c:v>
                </c:pt>
                <c:pt idx="1966">
                  <c:v>18.312626565342441</c:v>
                </c:pt>
                <c:pt idx="1967">
                  <c:v>11.324817278489038</c:v>
                </c:pt>
                <c:pt idx="1968">
                  <c:v>15.98937669106161</c:v>
                </c:pt>
                <c:pt idx="1969">
                  <c:v>21.79944655495601</c:v>
                </c:pt>
                <c:pt idx="1970">
                  <c:v>10.699558240469882</c:v>
                </c:pt>
                <c:pt idx="1971">
                  <c:v>2.1879710155275101</c:v>
                </c:pt>
                <c:pt idx="1972">
                  <c:v>4.4170880811290898</c:v>
                </c:pt>
                <c:pt idx="1975">
                  <c:v>9.5284873055472143</c:v>
                </c:pt>
                <c:pt idx="1977">
                  <c:v>15.96330723958253</c:v>
                </c:pt>
                <c:pt idx="1980">
                  <c:v>14.238270872743486</c:v>
                </c:pt>
                <c:pt idx="1983">
                  <c:v>10.356380672332103</c:v>
                </c:pt>
                <c:pt idx="1984">
                  <c:v>7.6305765145738729</c:v>
                </c:pt>
                <c:pt idx="1987">
                  <c:v>0.78094160872463791</c:v>
                </c:pt>
                <c:pt idx="1988">
                  <c:v>6.2199125620481608</c:v>
                </c:pt>
                <c:pt idx="1991">
                  <c:v>16.097553896341886</c:v>
                </c:pt>
                <c:pt idx="1992">
                  <c:v>5.0825573370187129</c:v>
                </c:pt>
                <c:pt idx="1995">
                  <c:v>10.100699723580252</c:v>
                </c:pt>
                <c:pt idx="1998">
                  <c:v>14.261202025166748</c:v>
                </c:pt>
                <c:pt idx="1999">
                  <c:v>8.9225130479316164</c:v>
                </c:pt>
                <c:pt idx="2000">
                  <c:v>20.625240572870148</c:v>
                </c:pt>
                <c:pt idx="2001">
                  <c:v>23.007076620262819</c:v>
                </c:pt>
                <c:pt idx="2002">
                  <c:v>14.226181023216714</c:v>
                </c:pt>
                <c:pt idx="2003">
                  <c:v>7.0775257823811124</c:v>
                </c:pt>
                <c:pt idx="2004">
                  <c:v>11.488564193454776</c:v>
                </c:pt>
                <c:pt idx="2007">
                  <c:v>11.494733832370981</c:v>
                </c:pt>
                <c:pt idx="2014">
                  <c:v>15.437547260076597</c:v>
                </c:pt>
                <c:pt idx="2015">
                  <c:v>9.8641676471514721</c:v>
                </c:pt>
                <c:pt idx="2016">
                  <c:v>8.8945956898390417</c:v>
                </c:pt>
                <c:pt idx="2017">
                  <c:v>5.9868825534950227</c:v>
                </c:pt>
                <c:pt idx="2018">
                  <c:v>15.016104586811505</c:v>
                </c:pt>
                <c:pt idx="2019">
                  <c:v>11.773094530364302</c:v>
                </c:pt>
                <c:pt idx="2020">
                  <c:v>12.423895527507154</c:v>
                </c:pt>
                <c:pt idx="2022">
                  <c:v>5.9459469867513608</c:v>
                </c:pt>
                <c:pt idx="2025">
                  <c:v>11.684223784842327</c:v>
                </c:pt>
                <c:pt idx="2026">
                  <c:v>6.412228441397966</c:v>
                </c:pt>
                <c:pt idx="2028">
                  <c:v>14.728885884247273</c:v>
                </c:pt>
                <c:pt idx="2029">
                  <c:v>29.906350515487283</c:v>
                </c:pt>
                <c:pt idx="2032">
                  <c:v>8.090922441472328</c:v>
                </c:pt>
                <c:pt idx="2035">
                  <c:v>5.981761999090156</c:v>
                </c:pt>
                <c:pt idx="2036">
                  <c:v>11.780147898611789</c:v>
                </c:pt>
                <c:pt idx="2038">
                  <c:v>9.0151544814709794</c:v>
                </c:pt>
                <c:pt idx="2039">
                  <c:v>8.2410829761900999</c:v>
                </c:pt>
                <c:pt idx="2040">
                  <c:v>14.504279861065269</c:v>
                </c:pt>
                <c:pt idx="2041">
                  <c:v>6.896606634652275</c:v>
                </c:pt>
                <c:pt idx="2044">
                  <c:v>14.236410972360144</c:v>
                </c:pt>
                <c:pt idx="2051">
                  <c:v>33.744871299026684</c:v>
                </c:pt>
                <c:pt idx="2055">
                  <c:v>17.82211305456784</c:v>
                </c:pt>
                <c:pt idx="2058">
                  <c:v>7.9061435384233825</c:v>
                </c:pt>
                <c:pt idx="2061">
                  <c:v>8.3943910518341394</c:v>
                </c:pt>
                <c:pt idx="2062">
                  <c:v>7.6348704314703042</c:v>
                </c:pt>
                <c:pt idx="2065">
                  <c:v>9.2576673713881714</c:v>
                </c:pt>
                <c:pt idx="2069">
                  <c:v>14.337155016955011</c:v>
                </c:pt>
                <c:pt idx="2070">
                  <c:v>16.426578157062611</c:v>
                </c:pt>
                <c:pt idx="2071">
                  <c:v>18.285680838503801</c:v>
                </c:pt>
                <c:pt idx="2079">
                  <c:v>26.519044538508258</c:v>
                </c:pt>
                <c:pt idx="2088">
                  <c:v>20.32730583236015</c:v>
                </c:pt>
                <c:pt idx="2099">
                  <c:v>27.561252345198355</c:v>
                </c:pt>
                <c:pt idx="2114">
                  <c:v>10.996714013372195</c:v>
                </c:pt>
                <c:pt idx="2115">
                  <c:v>17.508029489675494</c:v>
                </c:pt>
                <c:pt idx="2116">
                  <c:v>12.322607517782137</c:v>
                </c:pt>
                <c:pt idx="2117">
                  <c:v>8.0169980465196264</c:v>
                </c:pt>
                <c:pt idx="2119">
                  <c:v>4.6624066002149602</c:v>
                </c:pt>
                <c:pt idx="2122">
                  <c:v>13.237964822561491</c:v>
                </c:pt>
                <c:pt idx="2124">
                  <c:v>11.212333333762796</c:v>
                </c:pt>
                <c:pt idx="2125">
                  <c:v>8.539629357790826</c:v>
                </c:pt>
                <c:pt idx="2126">
                  <c:v>14.874497870646847</c:v>
                </c:pt>
                <c:pt idx="2128">
                  <c:v>10.415996077739093</c:v>
                </c:pt>
                <c:pt idx="2129">
                  <c:v>19.69336972239466</c:v>
                </c:pt>
                <c:pt idx="2142">
                  <c:v>9.2922166743623045</c:v>
                </c:pt>
                <c:pt idx="2144">
                  <c:v>7.6869489178320984</c:v>
                </c:pt>
                <c:pt idx="2145">
                  <c:v>9.3920575077232211</c:v>
                </c:pt>
                <c:pt idx="2148">
                  <c:v>7.1970712241550618</c:v>
                </c:pt>
                <c:pt idx="2153">
                  <c:v>7.8957683776717165</c:v>
                </c:pt>
                <c:pt idx="2158">
                  <c:v>6.3240736852884769</c:v>
                </c:pt>
                <c:pt idx="2160">
                  <c:v>14.413247558462427</c:v>
                </c:pt>
                <c:pt idx="2161">
                  <c:v>18.532645364563002</c:v>
                </c:pt>
                <c:pt idx="2168">
                  <c:v>30.939428639706751</c:v>
                </c:pt>
                <c:pt idx="2170">
                  <c:v>28.737517458692302</c:v>
                </c:pt>
                <c:pt idx="2171">
                  <c:v>18.444303118881169</c:v>
                </c:pt>
                <c:pt idx="2172">
                  <c:v>17.312895998793003</c:v>
                </c:pt>
                <c:pt idx="2182">
                  <c:v>19.303057416746086</c:v>
                </c:pt>
                <c:pt idx="2183">
                  <c:v>9.9643564772195816</c:v>
                </c:pt>
                <c:pt idx="2191">
                  <c:v>11.749568208659076</c:v>
                </c:pt>
                <c:pt idx="2194">
                  <c:v>5.1355547034493298</c:v>
                </c:pt>
                <c:pt idx="2197">
                  <c:v>5.6237023562731068</c:v>
                </c:pt>
                <c:pt idx="2199">
                  <c:v>7.828446448812902</c:v>
                </c:pt>
                <c:pt idx="2202">
                  <c:v>8.3534338659720575</c:v>
                </c:pt>
                <c:pt idx="2217">
                  <c:v>24.183452336262384</c:v>
                </c:pt>
                <c:pt idx="2239">
                  <c:v>8.9187525964331371</c:v>
                </c:pt>
                <c:pt idx="2247">
                  <c:v>18.053739128392348</c:v>
                </c:pt>
                <c:pt idx="2252">
                  <c:v>16.923180169114698</c:v>
                </c:pt>
                <c:pt idx="2253">
                  <c:v>18.194278580219883</c:v>
                </c:pt>
                <c:pt idx="2255">
                  <c:v>15.145260805852523</c:v>
                </c:pt>
                <c:pt idx="2259">
                  <c:v>10.637617814523022</c:v>
                </c:pt>
                <c:pt idx="2260">
                  <c:v>19.351404601031525</c:v>
                </c:pt>
                <c:pt idx="2261">
                  <c:v>10.348893480273995</c:v>
                </c:pt>
                <c:pt idx="2264">
                  <c:v>12.537110679442542</c:v>
                </c:pt>
                <c:pt idx="2265">
                  <c:v>8.3653143227060003</c:v>
                </c:pt>
                <c:pt idx="2270">
                  <c:v>25.504033487220145</c:v>
                </c:pt>
                <c:pt idx="2271">
                  <c:v>6.042881725440175</c:v>
                </c:pt>
                <c:pt idx="2314">
                  <c:v>8.6630153973422317</c:v>
                </c:pt>
                <c:pt idx="2316">
                  <c:v>3.1730284382794967</c:v>
                </c:pt>
                <c:pt idx="2317">
                  <c:v>3.4964721709771434</c:v>
                </c:pt>
                <c:pt idx="2318">
                  <c:v>3.7626819048284501</c:v>
                </c:pt>
                <c:pt idx="2319">
                  <c:v>4.9263133509177139</c:v>
                </c:pt>
                <c:pt idx="2320">
                  <c:v>8.8613146148348108</c:v>
                </c:pt>
                <c:pt idx="2321">
                  <c:v>9.3945890138888952</c:v>
                </c:pt>
                <c:pt idx="2322">
                  <c:v>30.512296681190538</c:v>
                </c:pt>
                <c:pt idx="2323">
                  <c:v>17.346752999520053</c:v>
                </c:pt>
                <c:pt idx="2328">
                  <c:v>16.591559312976116</c:v>
                </c:pt>
                <c:pt idx="2329">
                  <c:v>16.954286214808562</c:v>
                </c:pt>
                <c:pt idx="2330">
                  <c:v>11.866279812476463</c:v>
                </c:pt>
                <c:pt idx="2340">
                  <c:v>7.9742072051638786</c:v>
                </c:pt>
                <c:pt idx="2344">
                  <c:v>19.440423775329656</c:v>
                </c:pt>
                <c:pt idx="2355">
                  <c:v>7.7107638591233263</c:v>
                </c:pt>
                <c:pt idx="2357">
                  <c:v>4.9063357476302558</c:v>
                </c:pt>
                <c:pt idx="2361">
                  <c:v>4.7814578732927684</c:v>
                </c:pt>
                <c:pt idx="2362">
                  <c:v>12.678661530712306</c:v>
                </c:pt>
                <c:pt idx="2363">
                  <c:v>7.2026974820620886</c:v>
                </c:pt>
                <c:pt idx="2364">
                  <c:v>16.174065485624666</c:v>
                </c:pt>
                <c:pt idx="2366">
                  <c:v>1.9874083241202962</c:v>
                </c:pt>
                <c:pt idx="2367">
                  <c:v>6.5781791306037185</c:v>
                </c:pt>
                <c:pt idx="2369">
                  <c:v>11.678099789673105</c:v>
                </c:pt>
                <c:pt idx="2372">
                  <c:v>8.6568907551900089</c:v>
                </c:pt>
                <c:pt idx="2374">
                  <c:v>20.413310940520148</c:v>
                </c:pt>
                <c:pt idx="2376">
                  <c:v>11.757510487381555</c:v>
                </c:pt>
                <c:pt idx="2377">
                  <c:v>26.98732418872974</c:v>
                </c:pt>
                <c:pt idx="2378">
                  <c:v>6.054911446486658</c:v>
                </c:pt>
                <c:pt idx="2381">
                  <c:v>9.4569053720013958</c:v>
                </c:pt>
                <c:pt idx="2385">
                  <c:v>7.8943488760444644</c:v>
                </c:pt>
                <c:pt idx="2386">
                  <c:v>9.6371629121809868</c:v>
                </c:pt>
                <c:pt idx="2389">
                  <c:v>12.724445847474433</c:v>
                </c:pt>
                <c:pt idx="2390">
                  <c:v>5.3331031309986221</c:v>
                </c:pt>
                <c:pt idx="2391">
                  <c:v>2.3262709106865573</c:v>
                </c:pt>
                <c:pt idx="2392">
                  <c:v>10.574149861151435</c:v>
                </c:pt>
                <c:pt idx="2395">
                  <c:v>7.23976308200987</c:v>
                </c:pt>
                <c:pt idx="2396">
                  <c:v>4.2138273977914285</c:v>
                </c:pt>
                <c:pt idx="2397">
                  <c:v>3.4584674465768406</c:v>
                </c:pt>
                <c:pt idx="2398">
                  <c:v>5.7994204161597622</c:v>
                </c:pt>
                <c:pt idx="2399">
                  <c:v>10.966878609782531</c:v>
                </c:pt>
                <c:pt idx="2402">
                  <c:v>4.8945742620432524</c:v>
                </c:pt>
                <c:pt idx="2403">
                  <c:v>7.7705914353547314</c:v>
                </c:pt>
                <c:pt idx="2404">
                  <c:v>4.2820034678908563</c:v>
                </c:pt>
                <c:pt idx="2405">
                  <c:v>10.386852267032376</c:v>
                </c:pt>
                <c:pt idx="2406">
                  <c:v>21.539823590744202</c:v>
                </c:pt>
                <c:pt idx="2407">
                  <c:v>8.8290705478852658</c:v>
                </c:pt>
                <c:pt idx="2408">
                  <c:v>5.8032325600830355</c:v>
                </c:pt>
                <c:pt idx="2412">
                  <c:v>4.3906244388590467</c:v>
                </c:pt>
                <c:pt idx="2413">
                  <c:v>6.8729543185957267</c:v>
                </c:pt>
                <c:pt idx="2414">
                  <c:v>20.796579541600188</c:v>
                </c:pt>
                <c:pt idx="2415">
                  <c:v>6.4366114729715207</c:v>
                </c:pt>
                <c:pt idx="2416">
                  <c:v>15.134905107464503</c:v>
                </c:pt>
                <c:pt idx="2419">
                  <c:v>5.5467367971459884</c:v>
                </c:pt>
                <c:pt idx="2420">
                  <c:v>0.99632574915084238</c:v>
                </c:pt>
                <c:pt idx="2423">
                  <c:v>10.14538869421142</c:v>
                </c:pt>
                <c:pt idx="2424">
                  <c:v>2.5159101094981926</c:v>
                </c:pt>
                <c:pt idx="2426">
                  <c:v>15.449279697372582</c:v>
                </c:pt>
                <c:pt idx="2427">
                  <c:v>7.2607274370555768</c:v>
                </c:pt>
                <c:pt idx="2438">
                  <c:v>33.408445922626697</c:v>
                </c:pt>
                <c:pt idx="2445">
                  <c:v>9.0913975423667885</c:v>
                </c:pt>
                <c:pt idx="2446">
                  <c:v>5.6825532091647331</c:v>
                </c:pt>
                <c:pt idx="2449">
                  <c:v>7.7792229191166173</c:v>
                </c:pt>
                <c:pt idx="2450">
                  <c:v>5.3887815571669826</c:v>
                </c:pt>
                <c:pt idx="2451">
                  <c:v>6.6668949353779068</c:v>
                </c:pt>
                <c:pt idx="2453">
                  <c:v>10.150708919147522</c:v>
                </c:pt>
                <c:pt idx="2454">
                  <c:v>1.9394484175342459</c:v>
                </c:pt>
                <c:pt idx="2455">
                  <c:v>5.7052180093412872</c:v>
                </c:pt>
                <c:pt idx="2456">
                  <c:v>8.3601355242915307</c:v>
                </c:pt>
                <c:pt idx="2459">
                  <c:v>7.0245758715430293</c:v>
                </c:pt>
                <c:pt idx="2460">
                  <c:v>17.302455228981803</c:v>
                </c:pt>
                <c:pt idx="2461">
                  <c:v>5.7306639807256126</c:v>
                </c:pt>
                <c:pt idx="2462">
                  <c:v>18.41602895011518</c:v>
                </c:pt>
                <c:pt idx="2464">
                  <c:v>5.9755912753332954</c:v>
                </c:pt>
                <c:pt idx="2465">
                  <c:v>41.10413056350081</c:v>
                </c:pt>
                <c:pt idx="2466">
                  <c:v>22.746181192807644</c:v>
                </c:pt>
                <c:pt idx="2467">
                  <c:v>19.07785219050362</c:v>
                </c:pt>
                <c:pt idx="2469">
                  <c:v>13.163496407034428</c:v>
                </c:pt>
                <c:pt idx="2472">
                  <c:v>22.059892930003578</c:v>
                </c:pt>
                <c:pt idx="2474">
                  <c:v>4.8087692948638683</c:v>
                </c:pt>
                <c:pt idx="2476">
                  <c:v>4.2008874926625976</c:v>
                </c:pt>
                <c:pt idx="2479">
                  <c:v>8.8410283328041217</c:v>
                </c:pt>
                <c:pt idx="2480">
                  <c:v>5.9284809352013905</c:v>
                </c:pt>
                <c:pt idx="2481">
                  <c:v>7.4657481470394842</c:v>
                </c:pt>
                <c:pt idx="2482">
                  <c:v>16.028020441492018</c:v>
                </c:pt>
                <c:pt idx="2484">
                  <c:v>15.495298460068573</c:v>
                </c:pt>
                <c:pt idx="2485">
                  <c:v>15.838141416824152</c:v>
                </c:pt>
                <c:pt idx="2507">
                  <c:v>9.3617999314125502</c:v>
                </c:pt>
                <c:pt idx="2516">
                  <c:v>7.1037829465539133</c:v>
                </c:pt>
                <c:pt idx="2518">
                  <c:v>16.975405986494419</c:v>
                </c:pt>
                <c:pt idx="2519">
                  <c:v>13.679665796872955</c:v>
                </c:pt>
                <c:pt idx="2522">
                  <c:v>8.2430135044623896</c:v>
                </c:pt>
                <c:pt idx="2523">
                  <c:v>8.9891428489346961</c:v>
                </c:pt>
                <c:pt idx="2525">
                  <c:v>16.710437383992751</c:v>
                </c:pt>
                <c:pt idx="2526">
                  <c:v>12.898246458956738</c:v>
                </c:pt>
                <c:pt idx="2528">
                  <c:v>8.4971476553552634</c:v>
                </c:pt>
                <c:pt idx="2529">
                  <c:v>14.751542074979424</c:v>
                </c:pt>
                <c:pt idx="2533">
                  <c:v>25.397240882838663</c:v>
                </c:pt>
                <c:pt idx="2534">
                  <c:v>4.3076179338120548</c:v>
                </c:pt>
                <c:pt idx="2535">
                  <c:v>5.2596459288157025</c:v>
                </c:pt>
                <c:pt idx="2536">
                  <c:v>11.416123412489537</c:v>
                </c:pt>
                <c:pt idx="2537">
                  <c:v>4.4573204521624081</c:v>
                </c:pt>
                <c:pt idx="2539">
                  <c:v>5.3985733663690665</c:v>
                </c:pt>
                <c:pt idx="2540">
                  <c:v>15.771932292436027</c:v>
                </c:pt>
                <c:pt idx="2542">
                  <c:v>6.3834667612348035</c:v>
                </c:pt>
                <c:pt idx="2543">
                  <c:v>3.1735625212653504</c:v>
                </c:pt>
                <c:pt idx="2544">
                  <c:v>16.02481560533889</c:v>
                </c:pt>
                <c:pt idx="2546">
                  <c:v>6.3892815065502369</c:v>
                </c:pt>
                <c:pt idx="2547">
                  <c:v>4.8040847429441689</c:v>
                </c:pt>
                <c:pt idx="2549">
                  <c:v>10.530852014669243</c:v>
                </c:pt>
                <c:pt idx="2550">
                  <c:v>13.834940536857095</c:v>
                </c:pt>
                <c:pt idx="2552">
                  <c:v>8.3651212045068917</c:v>
                </c:pt>
                <c:pt idx="2553">
                  <c:v>16.923165319494558</c:v>
                </c:pt>
                <c:pt idx="2561">
                  <c:v>1.983976374762781</c:v>
                </c:pt>
                <c:pt idx="2564">
                  <c:v>12.387853906925677</c:v>
                </c:pt>
                <c:pt idx="2610">
                  <c:v>16.867040839646236</c:v>
                </c:pt>
                <c:pt idx="2612">
                  <c:v>19.339877053371175</c:v>
                </c:pt>
                <c:pt idx="2613">
                  <c:v>7.8055973253763398</c:v>
                </c:pt>
                <c:pt idx="2616">
                  <c:v>12.699195185623246</c:v>
                </c:pt>
                <c:pt idx="2617">
                  <c:v>17.005999505167154</c:v>
                </c:pt>
                <c:pt idx="2618">
                  <c:v>9.5110234147530548</c:v>
                </c:pt>
                <c:pt idx="2619">
                  <c:v>10.785064167958886</c:v>
                </c:pt>
                <c:pt idx="2620">
                  <c:v>16.994921711697319</c:v>
                </c:pt>
                <c:pt idx="2623">
                  <c:v>12.381386750719154</c:v>
                </c:pt>
                <c:pt idx="2624">
                  <c:v>7.1317061527704544</c:v>
                </c:pt>
                <c:pt idx="2648">
                  <c:v>23.023114135110983</c:v>
                </c:pt>
                <c:pt idx="2662">
                  <c:v>1.330158941990254</c:v>
                </c:pt>
                <c:pt idx="2694">
                  <c:v>21.772807093853892</c:v>
                </c:pt>
                <c:pt idx="2701">
                  <c:v>19.394956317613712</c:v>
                </c:pt>
                <c:pt idx="2713">
                  <c:v>13.721814712744134</c:v>
                </c:pt>
                <c:pt idx="2750">
                  <c:v>12.174406185931041</c:v>
                </c:pt>
                <c:pt idx="2753">
                  <c:v>6.0727163694368382</c:v>
                </c:pt>
                <c:pt idx="2754">
                  <c:v>3.9085586742284164</c:v>
                </c:pt>
                <c:pt idx="2755">
                  <c:v>9.0031812330455061</c:v>
                </c:pt>
                <c:pt idx="2759">
                  <c:v>24.620960387427051</c:v>
                </c:pt>
                <c:pt idx="2760">
                  <c:v>4.0660517803310965</c:v>
                </c:pt>
                <c:pt idx="2762">
                  <c:v>3.4710890841548556</c:v>
                </c:pt>
                <c:pt idx="2763">
                  <c:v>6.1086132314736741</c:v>
                </c:pt>
                <c:pt idx="2766">
                  <c:v>4.3355866466673598</c:v>
                </c:pt>
                <c:pt idx="2769">
                  <c:v>6.2182244324820211</c:v>
                </c:pt>
                <c:pt idx="2776">
                  <c:v>12.462967981834543</c:v>
                </c:pt>
                <c:pt idx="2780">
                  <c:v>13.436912539012894</c:v>
                </c:pt>
                <c:pt idx="2784">
                  <c:v>21.399499577661846</c:v>
                </c:pt>
                <c:pt idx="2786">
                  <c:v>13.59498487211091</c:v>
                </c:pt>
                <c:pt idx="2787">
                  <c:v>9.811968611950066</c:v>
                </c:pt>
                <c:pt idx="2792">
                  <c:v>24.049258275787256</c:v>
                </c:pt>
                <c:pt idx="2796">
                  <c:v>16.259453648568435</c:v>
                </c:pt>
                <c:pt idx="2802">
                  <c:v>34.471047642373911</c:v>
                </c:pt>
                <c:pt idx="2804">
                  <c:v>15.692889473288595</c:v>
                </c:pt>
                <c:pt idx="2805">
                  <c:v>5.4184230327186702</c:v>
                </c:pt>
                <c:pt idx="2806">
                  <c:v>16.741774169898182</c:v>
                </c:pt>
                <c:pt idx="2808">
                  <c:v>15.804607862088632</c:v>
                </c:pt>
                <c:pt idx="2809">
                  <c:v>27.511651024996002</c:v>
                </c:pt>
                <c:pt idx="2814">
                  <c:v>3.8801676416416417</c:v>
                </c:pt>
                <c:pt idx="2816">
                  <c:v>16.905683261924487</c:v>
                </c:pt>
                <c:pt idx="2819">
                  <c:v>23.789561184543867</c:v>
                </c:pt>
                <c:pt idx="2820">
                  <c:v>6.6037925855900532</c:v>
                </c:pt>
                <c:pt idx="2823">
                  <c:v>22.206364637821597</c:v>
                </c:pt>
                <c:pt idx="2826">
                  <c:v>13.843991111217353</c:v>
                </c:pt>
                <c:pt idx="2828">
                  <c:v>20.635295558375802</c:v>
                </c:pt>
                <c:pt idx="2838">
                  <c:v>5.4779039004209338</c:v>
                </c:pt>
                <c:pt idx="2839">
                  <c:v>11.376694225396376</c:v>
                </c:pt>
                <c:pt idx="2844">
                  <c:v>6.2717411115758139</c:v>
                </c:pt>
                <c:pt idx="2845">
                  <c:v>22.149473690738969</c:v>
                </c:pt>
                <c:pt idx="2847">
                  <c:v>17.832263327919495</c:v>
                </c:pt>
                <c:pt idx="2851">
                  <c:v>4.8821578992356613</c:v>
                </c:pt>
                <c:pt idx="2854">
                  <c:v>16.539192504162791</c:v>
                </c:pt>
                <c:pt idx="2855">
                  <c:v>7.3990441608939097</c:v>
                </c:pt>
                <c:pt idx="2857">
                  <c:v>2.6751958367970436</c:v>
                </c:pt>
                <c:pt idx="2858">
                  <c:v>11.995689366221775</c:v>
                </c:pt>
                <c:pt idx="2860">
                  <c:v>16.358680883913141</c:v>
                </c:pt>
                <c:pt idx="2862">
                  <c:v>13.2549564812459</c:v>
                </c:pt>
                <c:pt idx="2863">
                  <c:v>9.9817573098519023</c:v>
                </c:pt>
                <c:pt idx="2864">
                  <c:v>2.7248343333569007</c:v>
                </c:pt>
                <c:pt idx="2866">
                  <c:v>8.8431812127613973</c:v>
                </c:pt>
                <c:pt idx="2867">
                  <c:v>4.5558587904734846</c:v>
                </c:pt>
                <c:pt idx="2868">
                  <c:v>3.8238949239759026</c:v>
                </c:pt>
                <c:pt idx="2874">
                  <c:v>10.552706935320231</c:v>
                </c:pt>
                <c:pt idx="2875">
                  <c:v>4.3423184524615781</c:v>
                </c:pt>
                <c:pt idx="2876">
                  <c:v>3.4715437645546543</c:v>
                </c:pt>
                <c:pt idx="2877">
                  <c:v>11.994651127926016</c:v>
                </c:pt>
                <c:pt idx="2878">
                  <c:v>12.23346698891452</c:v>
                </c:pt>
                <c:pt idx="2879">
                  <c:v>6.6934902496422923</c:v>
                </c:pt>
                <c:pt idx="2882">
                  <c:v>10.612307516154978</c:v>
                </c:pt>
                <c:pt idx="2883">
                  <c:v>3.9556272341857657</c:v>
                </c:pt>
                <c:pt idx="2885">
                  <c:v>11.864364727552104</c:v>
                </c:pt>
                <c:pt idx="2897">
                  <c:v>22.946554395706826</c:v>
                </c:pt>
                <c:pt idx="2900">
                  <c:v>18.907310578649284</c:v>
                </c:pt>
                <c:pt idx="2904">
                  <c:v>16.612048460746035</c:v>
                </c:pt>
                <c:pt idx="2905">
                  <c:v>12.023801714447835</c:v>
                </c:pt>
                <c:pt idx="2908">
                  <c:v>9.9722632545481673</c:v>
                </c:pt>
                <c:pt idx="2918">
                  <c:v>4.6216507434985283</c:v>
                </c:pt>
                <c:pt idx="2919">
                  <c:v>6.9494646142180763</c:v>
                </c:pt>
                <c:pt idx="2921">
                  <c:v>3.1318830121541219</c:v>
                </c:pt>
                <c:pt idx="2925">
                  <c:v>12.386156625156495</c:v>
                </c:pt>
                <c:pt idx="2926">
                  <c:v>5.3020120119267524</c:v>
                </c:pt>
                <c:pt idx="2940">
                  <c:v>7.9139664400551046</c:v>
                </c:pt>
                <c:pt idx="2944">
                  <c:v>7.2296408964131036</c:v>
                </c:pt>
                <c:pt idx="2945">
                  <c:v>8.6228904915422966</c:v>
                </c:pt>
                <c:pt idx="2948">
                  <c:v>4.149683765222588</c:v>
                </c:pt>
                <c:pt idx="2951">
                  <c:v>12.245423598104335</c:v>
                </c:pt>
                <c:pt idx="2952">
                  <c:v>34.730136953990566</c:v>
                </c:pt>
                <c:pt idx="2954">
                  <c:v>6.4928135019186426</c:v>
                </c:pt>
                <c:pt idx="2956">
                  <c:v>5.5310999105403766</c:v>
                </c:pt>
                <c:pt idx="2958">
                  <c:v>7.2020488888880907</c:v>
                </c:pt>
                <c:pt idx="2961">
                  <c:v>10.639753944775133</c:v>
                </c:pt>
                <c:pt idx="2963">
                  <c:v>7.6123293239168834</c:v>
                </c:pt>
                <c:pt idx="2965">
                  <c:v>9.962155480260483</c:v>
                </c:pt>
                <c:pt idx="2966">
                  <c:v>6.0135108812538371</c:v>
                </c:pt>
                <c:pt idx="2968">
                  <c:v>5.8846993841021709</c:v>
                </c:pt>
                <c:pt idx="2971">
                  <c:v>2.8094381529535131</c:v>
                </c:pt>
                <c:pt idx="2972">
                  <c:v>8.0449694643337324</c:v>
                </c:pt>
                <c:pt idx="2974">
                  <c:v>3.3959385430375799</c:v>
                </c:pt>
                <c:pt idx="2975">
                  <c:v>5.7982633948763702</c:v>
                </c:pt>
                <c:pt idx="2976">
                  <c:v>3.4110407180661357</c:v>
                </c:pt>
                <c:pt idx="2977">
                  <c:v>8.8869113651335674</c:v>
                </c:pt>
                <c:pt idx="2978">
                  <c:v>11.214963582643598</c:v>
                </c:pt>
                <c:pt idx="2979">
                  <c:v>7.1385152035089741</c:v>
                </c:pt>
                <c:pt idx="2981">
                  <c:v>4.1556683390672919</c:v>
                </c:pt>
                <c:pt idx="2982">
                  <c:v>17.032099002881516</c:v>
                </c:pt>
                <c:pt idx="2983">
                  <c:v>15.461359524500153</c:v>
                </c:pt>
                <c:pt idx="2987">
                  <c:v>3.7463682045338333</c:v>
                </c:pt>
                <c:pt idx="2988">
                  <c:v>31.376668063125475</c:v>
                </c:pt>
                <c:pt idx="2989">
                  <c:v>3.6814624479772915</c:v>
                </c:pt>
                <c:pt idx="2990">
                  <c:v>7.0286298703723276</c:v>
                </c:pt>
                <c:pt idx="2998">
                  <c:v>7.3624767667004942</c:v>
                </c:pt>
                <c:pt idx="3003">
                  <c:v>21.538746170595932</c:v>
                </c:pt>
                <c:pt idx="3006">
                  <c:v>7.1780280983986531</c:v>
                </c:pt>
                <c:pt idx="3008">
                  <c:v>42.122817016699493</c:v>
                </c:pt>
                <c:pt idx="3009">
                  <c:v>15.843569125046947</c:v>
                </c:pt>
                <c:pt idx="3010">
                  <c:v>4.9384488893635359</c:v>
                </c:pt>
                <c:pt idx="3011">
                  <c:v>34.770714526736207</c:v>
                </c:pt>
                <c:pt idx="3012">
                  <c:v>15.064847011809695</c:v>
                </c:pt>
                <c:pt idx="3013">
                  <c:v>15.750777851900393</c:v>
                </c:pt>
                <c:pt idx="3016">
                  <c:v>5.4909897683202669</c:v>
                </c:pt>
                <c:pt idx="3017">
                  <c:v>11.806696743847375</c:v>
                </c:pt>
                <c:pt idx="3026">
                  <c:v>12.134041789016219</c:v>
                </c:pt>
                <c:pt idx="3037">
                  <c:v>12.302137267964367</c:v>
                </c:pt>
                <c:pt idx="3039">
                  <c:v>18.616076243250273</c:v>
                </c:pt>
                <c:pt idx="3040">
                  <c:v>6.583544678136291</c:v>
                </c:pt>
                <c:pt idx="3042">
                  <c:v>18.976202268020963</c:v>
                </c:pt>
                <c:pt idx="3043">
                  <c:v>6.5916249723515747</c:v>
                </c:pt>
                <c:pt idx="3044">
                  <c:v>5.2514102930966127</c:v>
                </c:pt>
                <c:pt idx="3045">
                  <c:v>5.0690344119399882</c:v>
                </c:pt>
                <c:pt idx="3046">
                  <c:v>6.4776721018546324</c:v>
                </c:pt>
                <c:pt idx="3047">
                  <c:v>14.911762824812017</c:v>
                </c:pt>
                <c:pt idx="3048">
                  <c:v>8.1200113874795203</c:v>
                </c:pt>
                <c:pt idx="3050">
                  <c:v>14.676691551555217</c:v>
                </c:pt>
                <c:pt idx="3051">
                  <c:v>15.677276780122931</c:v>
                </c:pt>
                <c:pt idx="3052">
                  <c:v>4.981907438947708</c:v>
                </c:pt>
                <c:pt idx="3053">
                  <c:v>4.6027412508075365</c:v>
                </c:pt>
                <c:pt idx="3054">
                  <c:v>36.705336295856291</c:v>
                </c:pt>
                <c:pt idx="3060">
                  <c:v>17.757948362428078</c:v>
                </c:pt>
                <c:pt idx="3064">
                  <c:v>1.0908053487652123</c:v>
                </c:pt>
                <c:pt idx="3065">
                  <c:v>15.011704684217031</c:v>
                </c:pt>
                <c:pt idx="3066">
                  <c:v>7.1334442878305797</c:v>
                </c:pt>
                <c:pt idx="3073">
                  <c:v>12.113903893701936</c:v>
                </c:pt>
                <c:pt idx="3077">
                  <c:v>17.518882351607086</c:v>
                </c:pt>
                <c:pt idx="3078">
                  <c:v>3.2445123825611719</c:v>
                </c:pt>
                <c:pt idx="3079">
                  <c:v>6.6373030038316836</c:v>
                </c:pt>
                <c:pt idx="3082">
                  <c:v>25.072847221463245</c:v>
                </c:pt>
                <c:pt idx="3083">
                  <c:v>0.16760554936644517</c:v>
                </c:pt>
                <c:pt idx="3091">
                  <c:v>10.232599399523327</c:v>
                </c:pt>
                <c:pt idx="3093">
                  <c:v>11.241714157791387</c:v>
                </c:pt>
                <c:pt idx="3094">
                  <c:v>5.2552810779969299</c:v>
                </c:pt>
                <c:pt idx="3095">
                  <c:v>9.9833811087283575</c:v>
                </c:pt>
                <c:pt idx="3096">
                  <c:v>32.684926706566245</c:v>
                </c:pt>
                <c:pt idx="3100">
                  <c:v>4.660477616595216</c:v>
                </c:pt>
                <c:pt idx="3101">
                  <c:v>10.364264445632339</c:v>
                </c:pt>
                <c:pt idx="3104">
                  <c:v>7.3323443358411593</c:v>
                </c:pt>
                <c:pt idx="3106">
                  <c:v>5.0093309991174628</c:v>
                </c:pt>
                <c:pt idx="3111">
                  <c:v>16.286241841707458</c:v>
                </c:pt>
                <c:pt idx="3112">
                  <c:v>16.747811857671529</c:v>
                </c:pt>
                <c:pt idx="3113">
                  <c:v>10.39150877794699</c:v>
                </c:pt>
                <c:pt idx="3114">
                  <c:v>19.609960379398743</c:v>
                </c:pt>
                <c:pt idx="3115">
                  <c:v>12.321875334133578</c:v>
                </c:pt>
                <c:pt idx="3126">
                  <c:v>21.573737594054744</c:v>
                </c:pt>
                <c:pt idx="3131">
                  <c:v>34.95669006348475</c:v>
                </c:pt>
                <c:pt idx="3132">
                  <c:v>4.9407731675063937</c:v>
                </c:pt>
                <c:pt idx="3143">
                  <c:v>15.834482828448001</c:v>
                </c:pt>
                <c:pt idx="3145">
                  <c:v>10.257217716228316</c:v>
                </c:pt>
                <c:pt idx="3146">
                  <c:v>11.80919333141534</c:v>
                </c:pt>
                <c:pt idx="3147">
                  <c:v>9.5270047875425856</c:v>
                </c:pt>
                <c:pt idx="3150">
                  <c:v>10.419787210949098</c:v>
                </c:pt>
                <c:pt idx="3151">
                  <c:v>13.873998064073525</c:v>
                </c:pt>
                <c:pt idx="3157">
                  <c:v>11.996290217094794</c:v>
                </c:pt>
                <c:pt idx="3172">
                  <c:v>2.2016930523120797</c:v>
                </c:pt>
                <c:pt idx="3173">
                  <c:v>15.730460716062828</c:v>
                </c:pt>
                <c:pt idx="3177">
                  <c:v>18.660121559825942</c:v>
                </c:pt>
                <c:pt idx="3184">
                  <c:v>24.315222972606477</c:v>
                </c:pt>
                <c:pt idx="3187">
                  <c:v>20.839417070999279</c:v>
                </c:pt>
                <c:pt idx="3188">
                  <c:v>22.125691256316063</c:v>
                </c:pt>
                <c:pt idx="3196">
                  <c:v>1.9095334454698762</c:v>
                </c:pt>
                <c:pt idx="3199">
                  <c:v>14.047644745180202</c:v>
                </c:pt>
                <c:pt idx="3200">
                  <c:v>18.090886167962275</c:v>
                </c:pt>
                <c:pt idx="3201">
                  <c:v>6.5102657782515161</c:v>
                </c:pt>
                <c:pt idx="3202">
                  <c:v>16.914907737928768</c:v>
                </c:pt>
                <c:pt idx="3206">
                  <c:v>17.198258118399718</c:v>
                </c:pt>
                <c:pt idx="3216">
                  <c:v>11.373717199101046</c:v>
                </c:pt>
                <c:pt idx="3217">
                  <c:v>40.358286003333696</c:v>
                </c:pt>
                <c:pt idx="3218">
                  <c:v>29.092394241305954</c:v>
                </c:pt>
                <c:pt idx="3229">
                  <c:v>8.2923338532220701</c:v>
                </c:pt>
                <c:pt idx="3230">
                  <c:v>12.157580135874491</c:v>
                </c:pt>
                <c:pt idx="3231">
                  <c:v>11.350393737067233</c:v>
                </c:pt>
                <c:pt idx="3232">
                  <c:v>10.588409473879198</c:v>
                </c:pt>
                <c:pt idx="3234">
                  <c:v>4.2175697186210188</c:v>
                </c:pt>
                <c:pt idx="3235">
                  <c:v>7.8775939902288084</c:v>
                </c:pt>
                <c:pt idx="3239">
                  <c:v>12.439318880168521</c:v>
                </c:pt>
                <c:pt idx="3240">
                  <c:v>5.3307125801682256</c:v>
                </c:pt>
                <c:pt idx="3241">
                  <c:v>6.1625277500584499</c:v>
                </c:pt>
                <c:pt idx="3242">
                  <c:v>5.1031522089353132</c:v>
                </c:pt>
                <c:pt idx="3243">
                  <c:v>4.2379787883731739</c:v>
                </c:pt>
                <c:pt idx="3246">
                  <c:v>5.7124083259425547</c:v>
                </c:pt>
                <c:pt idx="3247">
                  <c:v>11.640409911014698</c:v>
                </c:pt>
                <c:pt idx="3248">
                  <c:v>9.9581942817135776</c:v>
                </c:pt>
                <c:pt idx="3252">
                  <c:v>8.0882316856107419</c:v>
                </c:pt>
                <c:pt idx="3253">
                  <c:v>14.010750591292345</c:v>
                </c:pt>
                <c:pt idx="3254">
                  <c:v>16.200971712079941</c:v>
                </c:pt>
                <c:pt idx="3256">
                  <c:v>8.7650812109188792</c:v>
                </c:pt>
                <c:pt idx="3257">
                  <c:v>5.7785570514460627</c:v>
                </c:pt>
                <c:pt idx="3259">
                  <c:v>5.2954487399372061</c:v>
                </c:pt>
                <c:pt idx="3261">
                  <c:v>5.4887274426982673</c:v>
                </c:pt>
                <c:pt idx="3262">
                  <c:v>17.644289603016077</c:v>
                </c:pt>
                <c:pt idx="3265">
                  <c:v>19.905569627931566</c:v>
                </c:pt>
                <c:pt idx="3266">
                  <c:v>10.851090823312209</c:v>
                </c:pt>
                <c:pt idx="3267">
                  <c:v>18.576612873806504</c:v>
                </c:pt>
                <c:pt idx="3268">
                  <c:v>7.3785051069404846</c:v>
                </c:pt>
                <c:pt idx="3285">
                  <c:v>26.280481139781443</c:v>
                </c:pt>
                <c:pt idx="3294">
                  <c:v>22.143787773858929</c:v>
                </c:pt>
                <c:pt idx="3295">
                  <c:v>25.978242664306052</c:v>
                </c:pt>
                <c:pt idx="3296">
                  <c:v>15.664948457160556</c:v>
                </c:pt>
                <c:pt idx="3323">
                  <c:v>8.709896629751217</c:v>
                </c:pt>
                <c:pt idx="3324">
                  <c:v>14.584679048784693</c:v>
                </c:pt>
                <c:pt idx="3325">
                  <c:v>11.454371010718672</c:v>
                </c:pt>
                <c:pt idx="3326">
                  <c:v>6.3301600927756354</c:v>
                </c:pt>
                <c:pt idx="3327">
                  <c:v>9.6193472929334867</c:v>
                </c:pt>
                <c:pt idx="3328">
                  <c:v>3.7891630741296272</c:v>
                </c:pt>
                <c:pt idx="3329">
                  <c:v>21.128457953494927</c:v>
                </c:pt>
                <c:pt idx="3331">
                  <c:v>7.469221474491702</c:v>
                </c:pt>
                <c:pt idx="3342">
                  <c:v>19.398309883930832</c:v>
                </c:pt>
                <c:pt idx="3343">
                  <c:v>19.010858262346289</c:v>
                </c:pt>
                <c:pt idx="3346">
                  <c:v>6.6183868333342426</c:v>
                </c:pt>
                <c:pt idx="3347">
                  <c:v>6.3160273365702002</c:v>
                </c:pt>
                <c:pt idx="3348">
                  <c:v>10.456318439295085</c:v>
                </c:pt>
                <c:pt idx="3349">
                  <c:v>12.991638833946057</c:v>
                </c:pt>
                <c:pt idx="3353">
                  <c:v>11.457205714757409</c:v>
                </c:pt>
                <c:pt idx="3354">
                  <c:v>3.3777851147534461</c:v>
                </c:pt>
                <c:pt idx="3355">
                  <c:v>13.378849939799597</c:v>
                </c:pt>
                <c:pt idx="3356">
                  <c:v>14.723642775030568</c:v>
                </c:pt>
                <c:pt idx="3370">
                  <c:v>14.887120941887019</c:v>
                </c:pt>
                <c:pt idx="3377">
                  <c:v>4.0581379533395063</c:v>
                </c:pt>
                <c:pt idx="3378">
                  <c:v>5.6273446342284776</c:v>
                </c:pt>
                <c:pt idx="3379">
                  <c:v>9.2225320204758958</c:v>
                </c:pt>
                <c:pt idx="3384">
                  <c:v>11.457292313095275</c:v>
                </c:pt>
                <c:pt idx="3390">
                  <c:v>7.4800623275357427</c:v>
                </c:pt>
                <c:pt idx="3392">
                  <c:v>6.6356093848043223</c:v>
                </c:pt>
                <c:pt idx="3394">
                  <c:v>5.1410552273713543</c:v>
                </c:pt>
                <c:pt idx="3395">
                  <c:v>1.3118742082368451</c:v>
                </c:pt>
                <c:pt idx="3396">
                  <c:v>6.0241690680760245</c:v>
                </c:pt>
                <c:pt idx="3397">
                  <c:v>5.9657787577390256</c:v>
                </c:pt>
                <c:pt idx="3399">
                  <c:v>3.254324829984677</c:v>
                </c:pt>
                <c:pt idx="3400">
                  <c:v>12.896523310446806</c:v>
                </c:pt>
                <c:pt idx="3401">
                  <c:v>15.202078011997653</c:v>
                </c:pt>
                <c:pt idx="3402">
                  <c:v>22.411028366890516</c:v>
                </c:pt>
                <c:pt idx="3404">
                  <c:v>4.8336455001632332</c:v>
                </c:pt>
                <c:pt idx="3405">
                  <c:v>4.2545329714878424</c:v>
                </c:pt>
                <c:pt idx="3408">
                  <c:v>12.338944706603714</c:v>
                </c:pt>
                <c:pt idx="3410">
                  <c:v>5.9338836807631044</c:v>
                </c:pt>
                <c:pt idx="3412">
                  <c:v>5.1934016078131329</c:v>
                </c:pt>
                <c:pt idx="3413">
                  <c:v>6.5846618661036498</c:v>
                </c:pt>
                <c:pt idx="3415">
                  <c:v>26.270846756405092</c:v>
                </c:pt>
                <c:pt idx="3422">
                  <c:v>4.6876316197536774</c:v>
                </c:pt>
                <c:pt idx="3424">
                  <c:v>8.6985225602080156</c:v>
                </c:pt>
                <c:pt idx="3425">
                  <c:v>3.7485482764592093</c:v>
                </c:pt>
                <c:pt idx="3427">
                  <c:v>13.86716282023108</c:v>
                </c:pt>
                <c:pt idx="3430">
                  <c:v>9.8650523146645455</c:v>
                </c:pt>
                <c:pt idx="3433">
                  <c:v>9.3590275967710959</c:v>
                </c:pt>
                <c:pt idx="3436">
                  <c:v>8.7642359434766508</c:v>
                </c:pt>
                <c:pt idx="3446">
                  <c:v>4.0417007423483913</c:v>
                </c:pt>
                <c:pt idx="3447">
                  <c:v>38.78454700323497</c:v>
                </c:pt>
                <c:pt idx="3458">
                  <c:v>10.265874701752917</c:v>
                </c:pt>
                <c:pt idx="3459">
                  <c:v>5.8935781146295945</c:v>
                </c:pt>
                <c:pt idx="3460">
                  <c:v>18.519535578505668</c:v>
                </c:pt>
                <c:pt idx="3461">
                  <c:v>13.855302168745204</c:v>
                </c:pt>
                <c:pt idx="3462">
                  <c:v>2.9239138059029637</c:v>
                </c:pt>
                <c:pt idx="3463">
                  <c:v>7.1918798259278747</c:v>
                </c:pt>
                <c:pt idx="3464">
                  <c:v>9.2294985505176488</c:v>
                </c:pt>
                <c:pt idx="3465">
                  <c:v>16.795779602891926</c:v>
                </c:pt>
                <c:pt idx="3466">
                  <c:v>9.9310958192440193</c:v>
                </c:pt>
                <c:pt idx="3468">
                  <c:v>12.366556222353919</c:v>
                </c:pt>
                <c:pt idx="3469">
                  <c:v>15.574748474462567</c:v>
                </c:pt>
                <c:pt idx="3470">
                  <c:v>13.023837637132562</c:v>
                </c:pt>
                <c:pt idx="3471">
                  <c:v>7.1260562431885779</c:v>
                </c:pt>
                <c:pt idx="3472">
                  <c:v>15.995357648009634</c:v>
                </c:pt>
                <c:pt idx="3474">
                  <c:v>8.0963978211552305</c:v>
                </c:pt>
                <c:pt idx="3475">
                  <c:v>9.024547814465631</c:v>
                </c:pt>
                <c:pt idx="3476">
                  <c:v>12.001859750017623</c:v>
                </c:pt>
                <c:pt idx="3478">
                  <c:v>4.3272524998540485</c:v>
                </c:pt>
                <c:pt idx="3479">
                  <c:v>3.5148363291319131</c:v>
                </c:pt>
                <c:pt idx="3480">
                  <c:v>14.577654511308461</c:v>
                </c:pt>
                <c:pt idx="3481">
                  <c:v>14.591735047346962</c:v>
                </c:pt>
                <c:pt idx="3483">
                  <c:v>2.3620134139063853</c:v>
                </c:pt>
                <c:pt idx="3484">
                  <c:v>14.556935688439159</c:v>
                </c:pt>
                <c:pt idx="3486">
                  <c:v>16.087097561762331</c:v>
                </c:pt>
                <c:pt idx="3488">
                  <c:v>11.284940852787267</c:v>
                </c:pt>
                <c:pt idx="3489">
                  <c:v>24.936076268710185</c:v>
                </c:pt>
                <c:pt idx="3490">
                  <c:v>30.086902931458866</c:v>
                </c:pt>
                <c:pt idx="3491">
                  <c:v>8.2561498379247755</c:v>
                </c:pt>
                <c:pt idx="3492">
                  <c:v>4.1114783329202371</c:v>
                </c:pt>
                <c:pt idx="3493">
                  <c:v>11.763882243066368</c:v>
                </c:pt>
                <c:pt idx="3494">
                  <c:v>12.507499600157942</c:v>
                </c:pt>
                <c:pt idx="3496">
                  <c:v>9.9472123457119803</c:v>
                </c:pt>
                <c:pt idx="3497">
                  <c:v>6.4702434450010076</c:v>
                </c:pt>
                <c:pt idx="3498">
                  <c:v>3.6591221064549844</c:v>
                </c:pt>
                <c:pt idx="3499">
                  <c:v>6.4060914737451418</c:v>
                </c:pt>
                <c:pt idx="3500">
                  <c:v>12.176671602629382</c:v>
                </c:pt>
                <c:pt idx="3503">
                  <c:v>7.8503766632704126</c:v>
                </c:pt>
                <c:pt idx="3504">
                  <c:v>26.620902239139149</c:v>
                </c:pt>
                <c:pt idx="3508">
                  <c:v>6.9708735131099733</c:v>
                </c:pt>
                <c:pt idx="3509">
                  <c:v>2.340539471370426</c:v>
                </c:pt>
                <c:pt idx="3510">
                  <c:v>21.608351528452463</c:v>
                </c:pt>
                <c:pt idx="3511">
                  <c:v>13.62269172434582</c:v>
                </c:pt>
                <c:pt idx="3512">
                  <c:v>11.249028450431735</c:v>
                </c:pt>
                <c:pt idx="3513">
                  <c:v>4.1765362484656263</c:v>
                </c:pt>
                <c:pt idx="3514">
                  <c:v>2.8173461646263283</c:v>
                </c:pt>
                <c:pt idx="3515">
                  <c:v>4.7674673867313597</c:v>
                </c:pt>
                <c:pt idx="3517">
                  <c:v>7.3374580061758303</c:v>
                </c:pt>
                <c:pt idx="3518">
                  <c:v>14.764391030761942</c:v>
                </c:pt>
                <c:pt idx="3519">
                  <c:v>5.0984884186141199</c:v>
                </c:pt>
                <c:pt idx="3520">
                  <c:v>13.970314434244759</c:v>
                </c:pt>
                <c:pt idx="3521">
                  <c:v>18.547990194594593</c:v>
                </c:pt>
                <c:pt idx="3522">
                  <c:v>3.6017452878037073</c:v>
                </c:pt>
                <c:pt idx="3523">
                  <c:v>7.764464161969471</c:v>
                </c:pt>
                <c:pt idx="3524">
                  <c:v>1.5045329960641241</c:v>
                </c:pt>
                <c:pt idx="3525">
                  <c:v>4.4344925162276052</c:v>
                </c:pt>
                <c:pt idx="3526">
                  <c:v>13.653996099026031</c:v>
                </c:pt>
                <c:pt idx="3527">
                  <c:v>10.597715877280789</c:v>
                </c:pt>
                <c:pt idx="3528">
                  <c:v>10.886991942871854</c:v>
                </c:pt>
                <c:pt idx="3530">
                  <c:v>2.8838077893028893</c:v>
                </c:pt>
                <c:pt idx="3531">
                  <c:v>11.316695572510529</c:v>
                </c:pt>
                <c:pt idx="3532">
                  <c:v>20.653692383841783</c:v>
                </c:pt>
                <c:pt idx="3534">
                  <c:v>2.9512542168678149</c:v>
                </c:pt>
                <c:pt idx="3537">
                  <c:v>5.8415731641900228</c:v>
                </c:pt>
                <c:pt idx="3538">
                  <c:v>4.3054369263810202</c:v>
                </c:pt>
                <c:pt idx="3539">
                  <c:v>7.8766496524979006</c:v>
                </c:pt>
                <c:pt idx="3540">
                  <c:v>8.0337689757480977</c:v>
                </c:pt>
                <c:pt idx="3541">
                  <c:v>3.5539081094254548</c:v>
                </c:pt>
                <c:pt idx="3542">
                  <c:v>10.018908084081167</c:v>
                </c:pt>
                <c:pt idx="3543">
                  <c:v>3.1356436681985191</c:v>
                </c:pt>
                <c:pt idx="3544">
                  <c:v>28.825606485036626</c:v>
                </c:pt>
                <c:pt idx="3545">
                  <c:v>11.424689940013304</c:v>
                </c:pt>
                <c:pt idx="3546">
                  <c:v>9.7595972605161627</c:v>
                </c:pt>
                <c:pt idx="3547">
                  <c:v>17.410061796847117</c:v>
                </c:pt>
                <c:pt idx="3550">
                  <c:v>11.269073865839463</c:v>
                </c:pt>
                <c:pt idx="3552">
                  <c:v>23.053670208129155</c:v>
                </c:pt>
                <c:pt idx="3557">
                  <c:v>14.697601607835647</c:v>
                </c:pt>
                <c:pt idx="3558">
                  <c:v>9.0343065147812265</c:v>
                </c:pt>
                <c:pt idx="3559">
                  <c:v>10.486643575045711</c:v>
                </c:pt>
                <c:pt idx="3567">
                  <c:v>7.9058143227826214</c:v>
                </c:pt>
                <c:pt idx="3568">
                  <c:v>15.913938317570281</c:v>
                </c:pt>
                <c:pt idx="3569">
                  <c:v>13.972408571539033</c:v>
                </c:pt>
                <c:pt idx="3572">
                  <c:v>5.6546995386298873</c:v>
                </c:pt>
                <c:pt idx="3574">
                  <c:v>39.784784511809555</c:v>
                </c:pt>
                <c:pt idx="3589">
                  <c:v>23.738902916459782</c:v>
                </c:pt>
                <c:pt idx="3598">
                  <c:v>25.101561650577185</c:v>
                </c:pt>
                <c:pt idx="3599">
                  <c:v>13.703756462453368</c:v>
                </c:pt>
                <c:pt idx="3600">
                  <c:v>12.326378303319917</c:v>
                </c:pt>
                <c:pt idx="3606">
                  <c:v>8.5920094652754226</c:v>
                </c:pt>
                <c:pt idx="3608">
                  <c:v>14.484849298675021</c:v>
                </c:pt>
                <c:pt idx="3610">
                  <c:v>12.066791957326917</c:v>
                </c:pt>
                <c:pt idx="3612">
                  <c:v>17.47583272769036</c:v>
                </c:pt>
                <c:pt idx="3617">
                  <c:v>13.67516007004355</c:v>
                </c:pt>
                <c:pt idx="3619">
                  <c:v>8.9771424225286758</c:v>
                </c:pt>
                <c:pt idx="3620">
                  <c:v>17.400859734537441</c:v>
                </c:pt>
                <c:pt idx="3622">
                  <c:v>16.456251455880167</c:v>
                </c:pt>
                <c:pt idx="3623">
                  <c:v>14.447009980388342</c:v>
                </c:pt>
                <c:pt idx="3624">
                  <c:v>11.964129644275776</c:v>
                </c:pt>
                <c:pt idx="3625">
                  <c:v>7.4642289028754405</c:v>
                </c:pt>
                <c:pt idx="3626">
                  <c:v>10.216058847486975</c:v>
                </c:pt>
                <c:pt idx="3629">
                  <c:v>26.008573402459817</c:v>
                </c:pt>
                <c:pt idx="3630">
                  <c:v>11.882758970004936</c:v>
                </c:pt>
                <c:pt idx="3634">
                  <c:v>4.0228885467075584</c:v>
                </c:pt>
                <c:pt idx="3636">
                  <c:v>13.474134328111722</c:v>
                </c:pt>
                <c:pt idx="3637">
                  <c:v>16.034725993625468</c:v>
                </c:pt>
                <c:pt idx="3645">
                  <c:v>19.612481513263198</c:v>
                </c:pt>
                <c:pt idx="3647">
                  <c:v>9.3198182879344973</c:v>
                </c:pt>
                <c:pt idx="3650">
                  <c:v>27.485873911987476</c:v>
                </c:pt>
                <c:pt idx="3656">
                  <c:v>13.23098185415963</c:v>
                </c:pt>
                <c:pt idx="3657">
                  <c:v>4.1199678458141955</c:v>
                </c:pt>
                <c:pt idx="3659">
                  <c:v>5.3607784919368004</c:v>
                </c:pt>
                <c:pt idx="3660">
                  <c:v>19.049611292792395</c:v>
                </c:pt>
                <c:pt idx="3661">
                  <c:v>16.591539960725832</c:v>
                </c:pt>
                <c:pt idx="3663">
                  <c:v>10.918875224751199</c:v>
                </c:pt>
                <c:pt idx="3667">
                  <c:v>7.2496882358603605</c:v>
                </c:pt>
                <c:pt idx="3668">
                  <c:v>16.114135801481041</c:v>
                </c:pt>
                <c:pt idx="3669">
                  <c:v>20.683170854058851</c:v>
                </c:pt>
                <c:pt idx="3672">
                  <c:v>20.790252925730872</c:v>
                </c:pt>
                <c:pt idx="3673">
                  <c:v>17.336179088483821</c:v>
                </c:pt>
                <c:pt idx="3674">
                  <c:v>20.474055048669825</c:v>
                </c:pt>
                <c:pt idx="3679">
                  <c:v>9.4367930254840058</c:v>
                </c:pt>
                <c:pt idx="3680">
                  <c:v>17.998286663273174</c:v>
                </c:pt>
                <c:pt idx="3681">
                  <c:v>13.509593990236487</c:v>
                </c:pt>
                <c:pt idx="3683">
                  <c:v>6.8035570098179106</c:v>
                </c:pt>
                <c:pt idx="3684">
                  <c:v>32.108518561126232</c:v>
                </c:pt>
                <c:pt idx="3689">
                  <c:v>9.8706039745025027</c:v>
                </c:pt>
                <c:pt idx="3690">
                  <c:v>14.986554412340055</c:v>
                </c:pt>
                <c:pt idx="3694">
                  <c:v>6.2160811968779353</c:v>
                </c:pt>
                <c:pt idx="3696">
                  <c:v>34.786919237848146</c:v>
                </c:pt>
                <c:pt idx="3698">
                  <c:v>7.4121336849045054</c:v>
                </c:pt>
                <c:pt idx="3699">
                  <c:v>22.00555680896802</c:v>
                </c:pt>
                <c:pt idx="3705">
                  <c:v>24.665337097125118</c:v>
                </c:pt>
                <c:pt idx="3706">
                  <c:v>3.8972599927884959</c:v>
                </c:pt>
                <c:pt idx="3708">
                  <c:v>15.450695296850734</c:v>
                </c:pt>
                <c:pt idx="3709">
                  <c:v>26.991583260674869</c:v>
                </c:pt>
                <c:pt idx="3712">
                  <c:v>4.3398308758089064</c:v>
                </c:pt>
                <c:pt idx="3715">
                  <c:v>11.443739644843347</c:v>
                </c:pt>
                <c:pt idx="3724">
                  <c:v>8.3279739826537327</c:v>
                </c:pt>
                <c:pt idx="3726">
                  <c:v>14.197669200466221</c:v>
                </c:pt>
                <c:pt idx="3727">
                  <c:v>8.1055569825267604</c:v>
                </c:pt>
                <c:pt idx="3730">
                  <c:v>10.408007229519749</c:v>
                </c:pt>
                <c:pt idx="3732">
                  <c:v>9.0784036620648934</c:v>
                </c:pt>
                <c:pt idx="3733">
                  <c:v>3.4355250617707664</c:v>
                </c:pt>
                <c:pt idx="3734">
                  <c:v>14.823350591132293</c:v>
                </c:pt>
                <c:pt idx="3735">
                  <c:v>18.159292294918775</c:v>
                </c:pt>
                <c:pt idx="3745">
                  <c:v>11.70261640965961</c:v>
                </c:pt>
                <c:pt idx="3751">
                  <c:v>8.807505524187567</c:v>
                </c:pt>
                <c:pt idx="3752">
                  <c:v>10.091620196196232</c:v>
                </c:pt>
                <c:pt idx="3766">
                  <c:v>29.539198741811695</c:v>
                </c:pt>
                <c:pt idx="3767">
                  <c:v>13.424887878910427</c:v>
                </c:pt>
                <c:pt idx="3769">
                  <c:v>9.4363569289009313</c:v>
                </c:pt>
                <c:pt idx="3772">
                  <c:v>12.713329906562246</c:v>
                </c:pt>
                <c:pt idx="3775">
                  <c:v>11.198760768439952</c:v>
                </c:pt>
                <c:pt idx="3777">
                  <c:v>13.327062233674795</c:v>
                </c:pt>
                <c:pt idx="3790">
                  <c:v>2.4781041987110095</c:v>
                </c:pt>
                <c:pt idx="3791">
                  <c:v>24.44525397483805</c:v>
                </c:pt>
                <c:pt idx="3794">
                  <c:v>21.52095731967087</c:v>
                </c:pt>
                <c:pt idx="3795">
                  <c:v>11.299474778632216</c:v>
                </c:pt>
                <c:pt idx="3801">
                  <c:v>15.085936315408324</c:v>
                </c:pt>
                <c:pt idx="3802">
                  <c:v>14.862426175108205</c:v>
                </c:pt>
                <c:pt idx="3804">
                  <c:v>9.7948077242714504</c:v>
                </c:pt>
                <c:pt idx="3807">
                  <c:v>30.97375489559208</c:v>
                </c:pt>
                <c:pt idx="3808">
                  <c:v>7.257663528243266</c:v>
                </c:pt>
                <c:pt idx="3809">
                  <c:v>7.6424666895550581</c:v>
                </c:pt>
                <c:pt idx="3810">
                  <c:v>10.846143443885378</c:v>
                </c:pt>
                <c:pt idx="3811">
                  <c:v>6.4373377057912862</c:v>
                </c:pt>
                <c:pt idx="3812">
                  <c:v>13.236205240046328</c:v>
                </c:pt>
                <c:pt idx="3814">
                  <c:v>14.188171038471401</c:v>
                </c:pt>
                <c:pt idx="3817">
                  <c:v>13.303188757164683</c:v>
                </c:pt>
                <c:pt idx="3818">
                  <c:v>29.98359457474918</c:v>
                </c:pt>
                <c:pt idx="3819">
                  <c:v>8.8400083377906995</c:v>
                </c:pt>
                <c:pt idx="3824">
                  <c:v>2.2863755758714772</c:v>
                </c:pt>
                <c:pt idx="3827">
                  <c:v>14.123391831267398</c:v>
                </c:pt>
                <c:pt idx="3828">
                  <c:v>4.9962769333143777</c:v>
                </c:pt>
                <c:pt idx="3829">
                  <c:v>4.9617710464026157</c:v>
                </c:pt>
                <c:pt idx="3830">
                  <c:v>9.5165220274614235</c:v>
                </c:pt>
                <c:pt idx="3833">
                  <c:v>4.7827777859759086</c:v>
                </c:pt>
                <c:pt idx="3846">
                  <c:v>6.5403265471348186</c:v>
                </c:pt>
                <c:pt idx="3847">
                  <c:v>8.5051397544917986</c:v>
                </c:pt>
                <c:pt idx="3850">
                  <c:v>10.37892269386175</c:v>
                </c:pt>
                <c:pt idx="3857">
                  <c:v>12.291348831007728</c:v>
                </c:pt>
                <c:pt idx="3858">
                  <c:v>15.812451132314301</c:v>
                </c:pt>
                <c:pt idx="3860">
                  <c:v>14.82941439604083</c:v>
                </c:pt>
                <c:pt idx="3861">
                  <c:v>16.665580423839504</c:v>
                </c:pt>
                <c:pt idx="3862">
                  <c:v>9.106871958329954</c:v>
                </c:pt>
                <c:pt idx="3864">
                  <c:v>11.124709380287044</c:v>
                </c:pt>
                <c:pt idx="3865">
                  <c:v>7.0076010697980751</c:v>
                </c:pt>
                <c:pt idx="3868">
                  <c:v>22.429302846296075</c:v>
                </c:pt>
                <c:pt idx="3870">
                  <c:v>12.531405418589678</c:v>
                </c:pt>
                <c:pt idx="3871">
                  <c:v>2.6984831740501547</c:v>
                </c:pt>
                <c:pt idx="3874">
                  <c:v>10.449436154720166</c:v>
                </c:pt>
                <c:pt idx="3879">
                  <c:v>13.405572223074321</c:v>
                </c:pt>
                <c:pt idx="3880">
                  <c:v>3.082122820093792</c:v>
                </c:pt>
                <c:pt idx="3882">
                  <c:v>10.659876500889839</c:v>
                </c:pt>
                <c:pt idx="3889">
                  <c:v>4.6720849182444013</c:v>
                </c:pt>
                <c:pt idx="3894">
                  <c:v>7.8999375773112712</c:v>
                </c:pt>
                <c:pt idx="3895">
                  <c:v>8.0832978823155113</c:v>
                </c:pt>
                <c:pt idx="3896">
                  <c:v>9.1429816885507602</c:v>
                </c:pt>
                <c:pt idx="3898">
                  <c:v>8.3825998128443402</c:v>
                </c:pt>
                <c:pt idx="3899">
                  <c:v>5.7942552750935326</c:v>
                </c:pt>
                <c:pt idx="3905">
                  <c:v>5.7260289031358793</c:v>
                </c:pt>
                <c:pt idx="3906">
                  <c:v>5.3867481082121484</c:v>
                </c:pt>
                <c:pt idx="3907">
                  <c:v>10.920581994069376</c:v>
                </c:pt>
                <c:pt idx="3908">
                  <c:v>8.2349503410375444</c:v>
                </c:pt>
                <c:pt idx="3909">
                  <c:v>11.147260895790438</c:v>
                </c:pt>
                <c:pt idx="3911">
                  <c:v>4.2208053390637934</c:v>
                </c:pt>
                <c:pt idx="3913">
                  <c:v>16.888478320066337</c:v>
                </c:pt>
                <c:pt idx="3916">
                  <c:v>6.7037144940766789</c:v>
                </c:pt>
                <c:pt idx="3917">
                  <c:v>9.1784690645175644</c:v>
                </c:pt>
                <c:pt idx="3918">
                  <c:v>10.810502806518635</c:v>
                </c:pt>
                <c:pt idx="3922">
                  <c:v>10.816439809858503</c:v>
                </c:pt>
                <c:pt idx="3923">
                  <c:v>9.6053252247865988</c:v>
                </c:pt>
                <c:pt idx="3924">
                  <c:v>1.9472860029379462</c:v>
                </c:pt>
                <c:pt idx="3925">
                  <c:v>6.7242588523968392</c:v>
                </c:pt>
                <c:pt idx="3926">
                  <c:v>7.7490757023154568</c:v>
                </c:pt>
                <c:pt idx="3930">
                  <c:v>27.533086257898194</c:v>
                </c:pt>
                <c:pt idx="3932">
                  <c:v>15.935320167510461</c:v>
                </c:pt>
                <c:pt idx="3940">
                  <c:v>7.4456678723195155</c:v>
                </c:pt>
                <c:pt idx="3946">
                  <c:v>24.0096220977223</c:v>
                </c:pt>
                <c:pt idx="3949">
                  <c:v>11.189489032067989</c:v>
                </c:pt>
                <c:pt idx="3953">
                  <c:v>10.656108171043341</c:v>
                </c:pt>
                <c:pt idx="3956">
                  <c:v>11.918139015855333</c:v>
                </c:pt>
                <c:pt idx="3960">
                  <c:v>20.601740098878018</c:v>
                </c:pt>
                <c:pt idx="3971">
                  <c:v>10.901984655039028</c:v>
                </c:pt>
                <c:pt idx="3975">
                  <c:v>8.9243708750270585</c:v>
                </c:pt>
                <c:pt idx="3979">
                  <c:v>17.163497764487932</c:v>
                </c:pt>
                <c:pt idx="3982">
                  <c:v>1.9186093035574256</c:v>
                </c:pt>
                <c:pt idx="3984">
                  <c:v>4.6846982057071074</c:v>
                </c:pt>
                <c:pt idx="3985">
                  <c:v>28.639500925996174</c:v>
                </c:pt>
                <c:pt idx="3988">
                  <c:v>12.654182259417778</c:v>
                </c:pt>
                <c:pt idx="3991">
                  <c:v>22.535409019818726</c:v>
                </c:pt>
                <c:pt idx="3992">
                  <c:v>15.269388647027441</c:v>
                </c:pt>
                <c:pt idx="3993">
                  <c:v>7.9659264829130478</c:v>
                </c:pt>
                <c:pt idx="3995">
                  <c:v>3.2952429248562494</c:v>
                </c:pt>
                <c:pt idx="3996">
                  <c:v>6.7442641126520142</c:v>
                </c:pt>
                <c:pt idx="3997">
                  <c:v>7.9265303819828974</c:v>
                </c:pt>
                <c:pt idx="3998">
                  <c:v>26.075019902452951</c:v>
                </c:pt>
                <c:pt idx="3999">
                  <c:v>4.9446792640575001</c:v>
                </c:pt>
                <c:pt idx="4000">
                  <c:v>5.3567228767433042</c:v>
                </c:pt>
                <c:pt idx="4002">
                  <c:v>14.957886915921733</c:v>
                </c:pt>
                <c:pt idx="4003">
                  <c:v>5.9649750949692981</c:v>
                </c:pt>
                <c:pt idx="4005">
                  <c:v>16.254968134482269</c:v>
                </c:pt>
                <c:pt idx="4006">
                  <c:v>4.836506133454888</c:v>
                </c:pt>
                <c:pt idx="4007">
                  <c:v>20.317962309771652</c:v>
                </c:pt>
                <c:pt idx="4008">
                  <c:v>17.331168025664798</c:v>
                </c:pt>
                <c:pt idx="4010">
                  <c:v>23.356012283869926</c:v>
                </c:pt>
                <c:pt idx="4013">
                  <c:v>8.7504973621555866</c:v>
                </c:pt>
                <c:pt idx="4017">
                  <c:v>17.5719288207763</c:v>
                </c:pt>
                <c:pt idx="4020">
                  <c:v>3.9475025672419153</c:v>
                </c:pt>
                <c:pt idx="4027">
                  <c:v>24.536542738436292</c:v>
                </c:pt>
                <c:pt idx="4028">
                  <c:v>27.704439274040283</c:v>
                </c:pt>
                <c:pt idx="4043">
                  <c:v>12.71188931268436</c:v>
                </c:pt>
                <c:pt idx="4044">
                  <c:v>16.850815312516644</c:v>
                </c:pt>
                <c:pt idx="4045">
                  <c:v>7.7306448080894281</c:v>
                </c:pt>
                <c:pt idx="4049">
                  <c:v>3.7655071293147699</c:v>
                </c:pt>
                <c:pt idx="4052">
                  <c:v>15.991387116377769</c:v>
                </c:pt>
                <c:pt idx="4054">
                  <c:v>8.8885610345381423</c:v>
                </c:pt>
                <c:pt idx="4058">
                  <c:v>18.030524160515888</c:v>
                </c:pt>
                <c:pt idx="4060">
                  <c:v>14.097529187553587</c:v>
                </c:pt>
                <c:pt idx="4061">
                  <c:v>6.4755142157460064</c:v>
                </c:pt>
                <c:pt idx="4064">
                  <c:v>6.5859415434892519</c:v>
                </c:pt>
                <c:pt idx="4065">
                  <c:v>7.3122408960420788</c:v>
                </c:pt>
                <c:pt idx="4066">
                  <c:v>8.8006380497309742</c:v>
                </c:pt>
                <c:pt idx="4068">
                  <c:v>16.431852137873225</c:v>
                </c:pt>
                <c:pt idx="4071">
                  <c:v>4.5019236313862994</c:v>
                </c:pt>
                <c:pt idx="4074">
                  <c:v>18.791807597482311</c:v>
                </c:pt>
                <c:pt idx="4077">
                  <c:v>5.0238424966567692</c:v>
                </c:pt>
                <c:pt idx="4079">
                  <c:v>15.529208711477629</c:v>
                </c:pt>
                <c:pt idx="4081">
                  <c:v>8.4568879773194698</c:v>
                </c:pt>
                <c:pt idx="4082">
                  <c:v>14.458960305162115</c:v>
                </c:pt>
                <c:pt idx="4085">
                  <c:v>13.731614501352658</c:v>
                </c:pt>
                <c:pt idx="4088">
                  <c:v>12.107900489350657</c:v>
                </c:pt>
                <c:pt idx="4089">
                  <c:v>4.671334958308897</c:v>
                </c:pt>
                <c:pt idx="4090">
                  <c:v>3.1834198865240428</c:v>
                </c:pt>
                <c:pt idx="4095">
                  <c:v>8.5970324465903332</c:v>
                </c:pt>
                <c:pt idx="4096">
                  <c:v>24.247946986616657</c:v>
                </c:pt>
                <c:pt idx="4099">
                  <c:v>17.737416136998004</c:v>
                </c:pt>
                <c:pt idx="4101">
                  <c:v>16.295985471611083</c:v>
                </c:pt>
                <c:pt idx="4103">
                  <c:v>18.260381854778355</c:v>
                </c:pt>
                <c:pt idx="4108">
                  <c:v>17.969267638101332</c:v>
                </c:pt>
                <c:pt idx="4116">
                  <c:v>25.48200284132967</c:v>
                </c:pt>
                <c:pt idx="4117">
                  <c:v>4.3350007473921943</c:v>
                </c:pt>
                <c:pt idx="4118">
                  <c:v>16.437132908862601</c:v>
                </c:pt>
                <c:pt idx="4119">
                  <c:v>17.301272995251932</c:v>
                </c:pt>
                <c:pt idx="4121">
                  <c:v>14.053167683533296</c:v>
                </c:pt>
                <c:pt idx="4122">
                  <c:v>14.325449336367152</c:v>
                </c:pt>
                <c:pt idx="4123">
                  <c:v>24.363141944442145</c:v>
                </c:pt>
                <c:pt idx="4124">
                  <c:v>5.5274562007972472</c:v>
                </c:pt>
                <c:pt idx="4125">
                  <c:v>5.3297817645489847</c:v>
                </c:pt>
                <c:pt idx="4127">
                  <c:v>3.9234022943340787</c:v>
                </c:pt>
                <c:pt idx="4130">
                  <c:v>13.247315143682265</c:v>
                </c:pt>
                <c:pt idx="4133">
                  <c:v>12.324264110748244</c:v>
                </c:pt>
                <c:pt idx="4136">
                  <c:v>12.512136027456618</c:v>
                </c:pt>
                <c:pt idx="4138">
                  <c:v>19.151849585215679</c:v>
                </c:pt>
                <c:pt idx="4139">
                  <c:v>21.987549910602446</c:v>
                </c:pt>
                <c:pt idx="4141">
                  <c:v>17.42261659306315</c:v>
                </c:pt>
                <c:pt idx="4147">
                  <c:v>11.33904398587889</c:v>
                </c:pt>
                <c:pt idx="4151">
                  <c:v>12.218425298520938</c:v>
                </c:pt>
                <c:pt idx="4155">
                  <c:v>14.469819800972772</c:v>
                </c:pt>
                <c:pt idx="4157">
                  <c:v>16.365277464956961</c:v>
                </c:pt>
                <c:pt idx="4162">
                  <c:v>13.191703136598329</c:v>
                </c:pt>
                <c:pt idx="4163">
                  <c:v>21.252431464951691</c:v>
                </c:pt>
                <c:pt idx="4165">
                  <c:v>15.953081638881486</c:v>
                </c:pt>
                <c:pt idx="4168">
                  <c:v>16.202894798739244</c:v>
                </c:pt>
                <c:pt idx="4169">
                  <c:v>23.049232077098253</c:v>
                </c:pt>
                <c:pt idx="4170">
                  <c:v>8.9138483379271278</c:v>
                </c:pt>
                <c:pt idx="4175">
                  <c:v>8.6485977524464275</c:v>
                </c:pt>
                <c:pt idx="4176">
                  <c:v>12.514240146835654</c:v>
                </c:pt>
                <c:pt idx="4178">
                  <c:v>22.022889247614881</c:v>
                </c:pt>
                <c:pt idx="4180">
                  <c:v>11.356825514216284</c:v>
                </c:pt>
                <c:pt idx="4181">
                  <c:v>9.9768287502548496</c:v>
                </c:pt>
                <c:pt idx="4182">
                  <c:v>19.881432107575193</c:v>
                </c:pt>
                <c:pt idx="4183">
                  <c:v>23.030688847075169</c:v>
                </c:pt>
                <c:pt idx="4184">
                  <c:v>13.444770077336008</c:v>
                </c:pt>
                <c:pt idx="4185">
                  <c:v>4.6197078350334753</c:v>
                </c:pt>
                <c:pt idx="4186">
                  <c:v>6.7153710511275015</c:v>
                </c:pt>
                <c:pt idx="4187">
                  <c:v>11.349567756234904</c:v>
                </c:pt>
                <c:pt idx="4188">
                  <c:v>12.832721531463411</c:v>
                </c:pt>
                <c:pt idx="4189">
                  <c:v>12.361290316805752</c:v>
                </c:pt>
                <c:pt idx="4196">
                  <c:v>19.048129962158281</c:v>
                </c:pt>
                <c:pt idx="4202">
                  <c:v>13.385005351159569</c:v>
                </c:pt>
                <c:pt idx="4207">
                  <c:v>9.6541365375442165</c:v>
                </c:pt>
                <c:pt idx="4209">
                  <c:v>18.518683903429348</c:v>
                </c:pt>
                <c:pt idx="4213">
                  <c:v>19.437391487265277</c:v>
                </c:pt>
                <c:pt idx="4214">
                  <c:v>12.409014937237464</c:v>
                </c:pt>
                <c:pt idx="4216">
                  <c:v>4.0020529179416355</c:v>
                </c:pt>
                <c:pt idx="4217">
                  <c:v>9.6188099810369554</c:v>
                </c:pt>
                <c:pt idx="4220">
                  <c:v>2.804451733986058</c:v>
                </c:pt>
                <c:pt idx="4222">
                  <c:v>3.8323657557991448</c:v>
                </c:pt>
                <c:pt idx="4223">
                  <c:v>6.3043724575558073</c:v>
                </c:pt>
                <c:pt idx="4224">
                  <c:v>17.454524499766926</c:v>
                </c:pt>
                <c:pt idx="4226">
                  <c:v>12.882632415570807</c:v>
                </c:pt>
                <c:pt idx="4229">
                  <c:v>12.989507601096948</c:v>
                </c:pt>
                <c:pt idx="4230">
                  <c:v>9.4286566369941589</c:v>
                </c:pt>
                <c:pt idx="4233">
                  <c:v>3.6595796076013416</c:v>
                </c:pt>
                <c:pt idx="4236">
                  <c:v>19.813743106981054</c:v>
                </c:pt>
                <c:pt idx="4265">
                  <c:v>10.79730083162049</c:v>
                </c:pt>
                <c:pt idx="4267">
                  <c:v>10.190223528027435</c:v>
                </c:pt>
                <c:pt idx="4269">
                  <c:v>12.069795725355212</c:v>
                </c:pt>
                <c:pt idx="4270">
                  <c:v>11.784087990669217</c:v>
                </c:pt>
                <c:pt idx="4271">
                  <c:v>13.72429384301098</c:v>
                </c:pt>
                <c:pt idx="4272">
                  <c:v>9.9273999147063705</c:v>
                </c:pt>
                <c:pt idx="4273">
                  <c:v>25.657428604579607</c:v>
                </c:pt>
                <c:pt idx="4274">
                  <c:v>10.811739185897709</c:v>
                </c:pt>
                <c:pt idx="4275">
                  <c:v>10.620262991733084</c:v>
                </c:pt>
                <c:pt idx="4277">
                  <c:v>12.529047954366948</c:v>
                </c:pt>
                <c:pt idx="4279">
                  <c:v>28.686449074855663</c:v>
                </c:pt>
                <c:pt idx="4280">
                  <c:v>3.6132871403632376</c:v>
                </c:pt>
                <c:pt idx="4281">
                  <c:v>7.9615645235145607</c:v>
                </c:pt>
                <c:pt idx="4282">
                  <c:v>16.144571609912973</c:v>
                </c:pt>
                <c:pt idx="4286">
                  <c:v>19.139351136019613</c:v>
                </c:pt>
                <c:pt idx="4289">
                  <c:v>6.4506695101755414</c:v>
                </c:pt>
                <c:pt idx="4290">
                  <c:v>4.7063137872760734</c:v>
                </c:pt>
                <c:pt idx="4295">
                  <c:v>15.97806397420063</c:v>
                </c:pt>
                <c:pt idx="4296">
                  <c:v>13.70214042602956</c:v>
                </c:pt>
                <c:pt idx="4297">
                  <c:v>4.484039953482025</c:v>
                </c:pt>
                <c:pt idx="4315">
                  <c:v>7.1095840877378995</c:v>
                </c:pt>
                <c:pt idx="4316">
                  <c:v>11.006357592876356</c:v>
                </c:pt>
                <c:pt idx="4317">
                  <c:v>9.5166154146989665</c:v>
                </c:pt>
                <c:pt idx="4318">
                  <c:v>5.880142552922055</c:v>
                </c:pt>
                <c:pt idx="4320">
                  <c:v>11.338982596301364</c:v>
                </c:pt>
                <c:pt idx="4322">
                  <c:v>5.0495425338115529</c:v>
                </c:pt>
                <c:pt idx="4324">
                  <c:v>14.996339729514997</c:v>
                </c:pt>
                <c:pt idx="4328">
                  <c:v>8.106737159378536</c:v>
                </c:pt>
                <c:pt idx="4329">
                  <c:v>9.1849517891851686</c:v>
                </c:pt>
                <c:pt idx="4330">
                  <c:v>9.7238506203653952</c:v>
                </c:pt>
                <c:pt idx="4331">
                  <c:v>12.595560731359779</c:v>
                </c:pt>
                <c:pt idx="4332">
                  <c:v>9.8607492268474104</c:v>
                </c:pt>
                <c:pt idx="4333">
                  <c:v>2.9573040846522827</c:v>
                </c:pt>
                <c:pt idx="4335">
                  <c:v>9.5933048108975605</c:v>
                </c:pt>
                <c:pt idx="4336">
                  <c:v>7.5159513638033744</c:v>
                </c:pt>
                <c:pt idx="4338">
                  <c:v>3.7663076275083056</c:v>
                </c:pt>
                <c:pt idx="4339">
                  <c:v>3.9173433987332396</c:v>
                </c:pt>
                <c:pt idx="4344">
                  <c:v>13.071235424128854</c:v>
                </c:pt>
                <c:pt idx="4349">
                  <c:v>4.0393846486083307</c:v>
                </c:pt>
                <c:pt idx="4362">
                  <c:v>32.648161384126269</c:v>
                </c:pt>
                <c:pt idx="4375">
                  <c:v>8.8207235486867521</c:v>
                </c:pt>
                <c:pt idx="4378">
                  <c:v>7.3160530079253387</c:v>
                </c:pt>
                <c:pt idx="4380">
                  <c:v>4.4713484438150077</c:v>
                </c:pt>
                <c:pt idx="4381">
                  <c:v>6.0385545023239606</c:v>
                </c:pt>
                <c:pt idx="4382">
                  <c:v>5.8495482625042117</c:v>
                </c:pt>
                <c:pt idx="4389">
                  <c:v>50.858944035996302</c:v>
                </c:pt>
                <c:pt idx="4394">
                  <c:v>1.1528937224560118</c:v>
                </c:pt>
                <c:pt idx="4405">
                  <c:v>7.8958907290848481</c:v>
                </c:pt>
                <c:pt idx="4406">
                  <c:v>11.395511434518641</c:v>
                </c:pt>
                <c:pt idx="4409">
                  <c:v>22.312112941579063</c:v>
                </c:pt>
                <c:pt idx="4413">
                  <c:v>19.451456181739001</c:v>
                </c:pt>
                <c:pt idx="4414">
                  <c:v>25.1067782126695</c:v>
                </c:pt>
                <c:pt idx="4417">
                  <c:v>21.199161394983186</c:v>
                </c:pt>
                <c:pt idx="4418">
                  <c:v>9.4466833347966013</c:v>
                </c:pt>
                <c:pt idx="4422">
                  <c:v>17.341461618391591</c:v>
                </c:pt>
                <c:pt idx="4423">
                  <c:v>21.232763904591295</c:v>
                </c:pt>
                <c:pt idx="4425">
                  <c:v>2.2759887815734259</c:v>
                </c:pt>
                <c:pt idx="4428">
                  <c:v>11.404220879878531</c:v>
                </c:pt>
                <c:pt idx="4429">
                  <c:v>12.677632428070062</c:v>
                </c:pt>
                <c:pt idx="4432">
                  <c:v>13.705144183940901</c:v>
                </c:pt>
                <c:pt idx="4433">
                  <c:v>10.568707863915442</c:v>
                </c:pt>
                <c:pt idx="4443">
                  <c:v>17.634790655547043</c:v>
                </c:pt>
                <c:pt idx="4444">
                  <c:v>5.5349074650535366</c:v>
                </c:pt>
                <c:pt idx="4446">
                  <c:v>24.695842459138174</c:v>
                </c:pt>
                <c:pt idx="4450">
                  <c:v>2.7674391210989482</c:v>
                </c:pt>
                <c:pt idx="4452">
                  <c:v>7.8913968957947835</c:v>
                </c:pt>
                <c:pt idx="4455">
                  <c:v>10.865727171133006</c:v>
                </c:pt>
                <c:pt idx="4460">
                  <c:v>19.286769959718356</c:v>
                </c:pt>
                <c:pt idx="4480">
                  <c:v>6.1170181099044001</c:v>
                </c:pt>
                <c:pt idx="4494">
                  <c:v>10.13472127407438</c:v>
                </c:pt>
                <c:pt idx="4496">
                  <c:v>2.2037160126971425</c:v>
                </c:pt>
                <c:pt idx="4500">
                  <c:v>9.1012067579302158</c:v>
                </c:pt>
                <c:pt idx="4509">
                  <c:v>18.95878807796316</c:v>
                </c:pt>
                <c:pt idx="4523">
                  <c:v>8.9730996460321641</c:v>
                </c:pt>
                <c:pt idx="4524">
                  <c:v>9.6181773823328029</c:v>
                </c:pt>
                <c:pt idx="4525">
                  <c:v>13.825286194219691</c:v>
                </c:pt>
                <c:pt idx="4526">
                  <c:v>8.8555002370005056</c:v>
                </c:pt>
                <c:pt idx="4528">
                  <c:v>9.8053118992270285</c:v>
                </c:pt>
                <c:pt idx="4530">
                  <c:v>5.1772740573715854</c:v>
                </c:pt>
                <c:pt idx="4531">
                  <c:v>10.631743199974117</c:v>
                </c:pt>
                <c:pt idx="4532">
                  <c:v>10.43424309450284</c:v>
                </c:pt>
                <c:pt idx="4534">
                  <c:v>13.423537973931509</c:v>
                </c:pt>
                <c:pt idx="4535">
                  <c:v>6.8726441054152252</c:v>
                </c:pt>
                <c:pt idx="4541">
                  <c:v>2.302804144754063</c:v>
                </c:pt>
                <c:pt idx="4543">
                  <c:v>32.118486226244023</c:v>
                </c:pt>
                <c:pt idx="4547">
                  <c:v>15.622725475726668</c:v>
                </c:pt>
                <c:pt idx="4548">
                  <c:v>19.768963304106695</c:v>
                </c:pt>
                <c:pt idx="4549">
                  <c:v>13.560695051485785</c:v>
                </c:pt>
                <c:pt idx="4551">
                  <c:v>12.996092308815035</c:v>
                </c:pt>
                <c:pt idx="4553">
                  <c:v>11.85700473806661</c:v>
                </c:pt>
                <c:pt idx="4554">
                  <c:v>10.479316448185378</c:v>
                </c:pt>
                <c:pt idx="4555">
                  <c:v>15.045270815244082</c:v>
                </c:pt>
                <c:pt idx="4556">
                  <c:v>12.346073818085825</c:v>
                </c:pt>
                <c:pt idx="4557">
                  <c:v>14.370999749405881</c:v>
                </c:pt>
                <c:pt idx="4558">
                  <c:v>5.9109561687511514</c:v>
                </c:pt>
                <c:pt idx="4561">
                  <c:v>8.239802911182128</c:v>
                </c:pt>
                <c:pt idx="4564">
                  <c:v>13.508021932194275</c:v>
                </c:pt>
                <c:pt idx="4565">
                  <c:v>11.595885391078967</c:v>
                </c:pt>
                <c:pt idx="4566">
                  <c:v>19.294257943904771</c:v>
                </c:pt>
                <c:pt idx="4567">
                  <c:v>16.513852749871734</c:v>
                </c:pt>
                <c:pt idx="4590">
                  <c:v>24.903874687495186</c:v>
                </c:pt>
                <c:pt idx="4591">
                  <c:v>25.889716553928459</c:v>
                </c:pt>
                <c:pt idx="4593">
                  <c:v>13.477145617098341</c:v>
                </c:pt>
                <c:pt idx="4600">
                  <c:v>19.046155072492343</c:v>
                </c:pt>
                <c:pt idx="4606">
                  <c:v>5.6447733451701243</c:v>
                </c:pt>
                <c:pt idx="4608">
                  <c:v>15.958976463599411</c:v>
                </c:pt>
                <c:pt idx="4609">
                  <c:v>15.7078804325464</c:v>
                </c:pt>
                <c:pt idx="4612">
                  <c:v>14.222355578748635</c:v>
                </c:pt>
                <c:pt idx="4614">
                  <c:v>12.503760486899834</c:v>
                </c:pt>
                <c:pt idx="4616">
                  <c:v>2.6601526906792876</c:v>
                </c:pt>
                <c:pt idx="4617">
                  <c:v>12.189513882313129</c:v>
                </c:pt>
                <c:pt idx="4618">
                  <c:v>3.7114065923044253</c:v>
                </c:pt>
                <c:pt idx="4619">
                  <c:v>12.53927552671027</c:v>
                </c:pt>
                <c:pt idx="4626">
                  <c:v>14.616997402717914</c:v>
                </c:pt>
                <c:pt idx="4627">
                  <c:v>18.858556683518888</c:v>
                </c:pt>
                <c:pt idx="4631">
                  <c:v>15.152578805948567</c:v>
                </c:pt>
                <c:pt idx="4636">
                  <c:v>4.7157054374277543</c:v>
                </c:pt>
                <c:pt idx="4642">
                  <c:v>7.8898410222668911</c:v>
                </c:pt>
                <c:pt idx="4643">
                  <c:v>23.441698964669232</c:v>
                </c:pt>
                <c:pt idx="4653">
                  <c:v>6.1415144009428495</c:v>
                </c:pt>
                <c:pt idx="4654">
                  <c:v>21.798762657293818</c:v>
                </c:pt>
                <c:pt idx="4655">
                  <c:v>9.7761331956499244</c:v>
                </c:pt>
                <c:pt idx="4656">
                  <c:v>9.3788997770990985</c:v>
                </c:pt>
                <c:pt idx="4662">
                  <c:v>27.113540991541544</c:v>
                </c:pt>
                <c:pt idx="4668">
                  <c:v>11.527670908496784</c:v>
                </c:pt>
                <c:pt idx="4670">
                  <c:v>9.9109048797217039</c:v>
                </c:pt>
                <c:pt idx="4671">
                  <c:v>12.513606387176972</c:v>
                </c:pt>
                <c:pt idx="4672">
                  <c:v>7.5168021234763165</c:v>
                </c:pt>
                <c:pt idx="4679">
                  <c:v>26.440100523396222</c:v>
                </c:pt>
                <c:pt idx="4683">
                  <c:v>7.8803634232750888</c:v>
                </c:pt>
                <c:pt idx="4689">
                  <c:v>13.384032455713484</c:v>
                </c:pt>
                <c:pt idx="4692">
                  <c:v>4.7459615509627975</c:v>
                </c:pt>
                <c:pt idx="4693">
                  <c:v>8.2896169755178146</c:v>
                </c:pt>
                <c:pt idx="4694">
                  <c:v>16.381145371930824</c:v>
                </c:pt>
                <c:pt idx="4695">
                  <c:v>17.78542308679447</c:v>
                </c:pt>
                <c:pt idx="4697">
                  <c:v>17.73107683363952</c:v>
                </c:pt>
                <c:pt idx="4698">
                  <c:v>14.337926793306263</c:v>
                </c:pt>
                <c:pt idx="4701">
                  <c:v>41.277540272124206</c:v>
                </c:pt>
                <c:pt idx="4703">
                  <c:v>1.730762633713314</c:v>
                </c:pt>
                <c:pt idx="4704">
                  <c:v>6.2257021618840165</c:v>
                </c:pt>
                <c:pt idx="4705">
                  <c:v>3.3395233896128076</c:v>
                </c:pt>
                <c:pt idx="4706">
                  <c:v>4.9080961460135208</c:v>
                </c:pt>
                <c:pt idx="4707">
                  <c:v>4.0671340489202716</c:v>
                </c:pt>
                <c:pt idx="4711">
                  <c:v>19.091721678857184</c:v>
                </c:pt>
                <c:pt idx="4712">
                  <c:v>31.485059622128691</c:v>
                </c:pt>
                <c:pt idx="4713">
                  <c:v>3.2165355004064971</c:v>
                </c:pt>
                <c:pt idx="4714">
                  <c:v>7.3626135213370523</c:v>
                </c:pt>
                <c:pt idx="4716">
                  <c:v>5.7852479667203216</c:v>
                </c:pt>
                <c:pt idx="4717">
                  <c:v>11.745374751779195</c:v>
                </c:pt>
                <c:pt idx="4718">
                  <c:v>10.46523704412461</c:v>
                </c:pt>
                <c:pt idx="4719">
                  <c:v>4.9370772803739449</c:v>
                </c:pt>
                <c:pt idx="4720">
                  <c:v>4.7717680940225877</c:v>
                </c:pt>
                <c:pt idx="4722">
                  <c:v>14.393833929600804</c:v>
                </c:pt>
                <c:pt idx="4723">
                  <c:v>15.271855625333799</c:v>
                </c:pt>
                <c:pt idx="4724">
                  <c:v>9.1446703792956896</c:v>
                </c:pt>
                <c:pt idx="4725">
                  <c:v>6.522611329056935</c:v>
                </c:pt>
                <c:pt idx="4727">
                  <c:v>57.027523681951678</c:v>
                </c:pt>
                <c:pt idx="4728">
                  <c:v>8.1581501992135852</c:v>
                </c:pt>
                <c:pt idx="4730">
                  <c:v>30.739765829948624</c:v>
                </c:pt>
                <c:pt idx="4731">
                  <c:v>10.931941182553039</c:v>
                </c:pt>
                <c:pt idx="4732">
                  <c:v>3.5424064753000666</c:v>
                </c:pt>
                <c:pt idx="4733">
                  <c:v>6.8403074609218155</c:v>
                </c:pt>
                <c:pt idx="4737">
                  <c:v>17.370684100904064</c:v>
                </c:pt>
                <c:pt idx="4739">
                  <c:v>13.72571621221943</c:v>
                </c:pt>
                <c:pt idx="4740">
                  <c:v>1.5528177923831568</c:v>
                </c:pt>
                <c:pt idx="4742">
                  <c:v>5.0041412432269894</c:v>
                </c:pt>
                <c:pt idx="4745">
                  <c:v>13.229011719926184</c:v>
                </c:pt>
                <c:pt idx="4746">
                  <c:v>6.2144253754516381</c:v>
                </c:pt>
                <c:pt idx="4748">
                  <c:v>22.366222770701967</c:v>
                </c:pt>
                <c:pt idx="4749">
                  <c:v>23.700684603245595</c:v>
                </c:pt>
                <c:pt idx="4750">
                  <c:v>6.7253409228553194</c:v>
                </c:pt>
                <c:pt idx="4751">
                  <c:v>10.970838521293617</c:v>
                </c:pt>
                <c:pt idx="4752">
                  <c:v>28.694955498704676</c:v>
                </c:pt>
                <c:pt idx="4753">
                  <c:v>7.6105449558428848</c:v>
                </c:pt>
                <c:pt idx="4754">
                  <c:v>2.5336684235315894</c:v>
                </c:pt>
                <c:pt idx="4760">
                  <c:v>8.7879761401394099</c:v>
                </c:pt>
                <c:pt idx="4762">
                  <c:v>3.1559501618436361</c:v>
                </c:pt>
                <c:pt idx="4764">
                  <c:v>8.9279699399778689</c:v>
                </c:pt>
                <c:pt idx="4765">
                  <c:v>12.960983942921661</c:v>
                </c:pt>
                <c:pt idx="4768">
                  <c:v>11.090236976299567</c:v>
                </c:pt>
                <c:pt idx="4795">
                  <c:v>14.579816125131334</c:v>
                </c:pt>
                <c:pt idx="4796">
                  <c:v>20.818186224463595</c:v>
                </c:pt>
                <c:pt idx="4802">
                  <c:v>5.3952361371485633</c:v>
                </c:pt>
                <c:pt idx="4803">
                  <c:v>5.8547518832218026</c:v>
                </c:pt>
                <c:pt idx="4804">
                  <c:v>10.722630258535714</c:v>
                </c:pt>
                <c:pt idx="4805">
                  <c:v>30.764918003209129</c:v>
                </c:pt>
                <c:pt idx="4810">
                  <c:v>2.1635818464174212</c:v>
                </c:pt>
                <c:pt idx="4811">
                  <c:v>6.9338733319488473</c:v>
                </c:pt>
                <c:pt idx="4812">
                  <c:v>13.92868537326769</c:v>
                </c:pt>
                <c:pt idx="4814">
                  <c:v>14.134002333717172</c:v>
                </c:pt>
                <c:pt idx="4815">
                  <c:v>13.860265345052106</c:v>
                </c:pt>
                <c:pt idx="4816">
                  <c:v>35.593651737779233</c:v>
                </c:pt>
                <c:pt idx="4820">
                  <c:v>12.468259488081156</c:v>
                </c:pt>
                <c:pt idx="4821">
                  <c:v>6.9285867545370898</c:v>
                </c:pt>
                <c:pt idx="4826">
                  <c:v>13.797906617902175</c:v>
                </c:pt>
                <c:pt idx="4831">
                  <c:v>10.815028936793189</c:v>
                </c:pt>
                <c:pt idx="4832">
                  <c:v>9.9903850656444355</c:v>
                </c:pt>
                <c:pt idx="4837">
                  <c:v>21.366055389606803</c:v>
                </c:pt>
                <c:pt idx="4839">
                  <c:v>5.8966575828409535</c:v>
                </c:pt>
                <c:pt idx="4841">
                  <c:v>7.4808713511575462</c:v>
                </c:pt>
                <c:pt idx="4842">
                  <c:v>18.320234259354994</c:v>
                </c:pt>
                <c:pt idx="4844">
                  <c:v>4.5909719280041044</c:v>
                </c:pt>
                <c:pt idx="4846">
                  <c:v>24.176272650701172</c:v>
                </c:pt>
                <c:pt idx="4848">
                  <c:v>4.333526045489335</c:v>
                </c:pt>
                <c:pt idx="4849">
                  <c:v>11.031549271143442</c:v>
                </c:pt>
                <c:pt idx="4869">
                  <c:v>28.165564035355466</c:v>
                </c:pt>
                <c:pt idx="4871">
                  <c:v>40.746376482511501</c:v>
                </c:pt>
                <c:pt idx="4884">
                  <c:v>12.053335031008938</c:v>
                </c:pt>
                <c:pt idx="4886">
                  <c:v>0.3880989913563746</c:v>
                </c:pt>
                <c:pt idx="4888">
                  <c:v>13.643436281038882</c:v>
                </c:pt>
                <c:pt idx="4892">
                  <c:v>6.2813234635484587</c:v>
                </c:pt>
                <c:pt idx="4899">
                  <c:v>11.896708604863477</c:v>
                </c:pt>
                <c:pt idx="4903">
                  <c:v>18.117217361731548</c:v>
                </c:pt>
                <c:pt idx="4904">
                  <c:v>13.207793242736027</c:v>
                </c:pt>
                <c:pt idx="4909">
                  <c:v>15.239297235841157</c:v>
                </c:pt>
                <c:pt idx="4911">
                  <c:v>1.9678305742893445</c:v>
                </c:pt>
                <c:pt idx="4912">
                  <c:v>15.970680636882918</c:v>
                </c:pt>
                <c:pt idx="4913">
                  <c:v>8.6233026388432155</c:v>
                </c:pt>
                <c:pt idx="4914">
                  <c:v>2.6521674562874344</c:v>
                </c:pt>
                <c:pt idx="4923">
                  <c:v>9.7330418809909247</c:v>
                </c:pt>
                <c:pt idx="4925">
                  <c:v>10.434709138744969</c:v>
                </c:pt>
                <c:pt idx="4929">
                  <c:v>13.700771976828385</c:v>
                </c:pt>
                <c:pt idx="4944">
                  <c:v>15.502942959734083</c:v>
                </c:pt>
                <c:pt idx="4946">
                  <c:v>11.729592963568209</c:v>
                </c:pt>
                <c:pt idx="4964">
                  <c:v>12.728116398207975</c:v>
                </c:pt>
                <c:pt idx="4968">
                  <c:v>11.196679227916045</c:v>
                </c:pt>
                <c:pt idx="4970">
                  <c:v>4.8164573358943956</c:v>
                </c:pt>
                <c:pt idx="4979">
                  <c:v>12.712312482346777</c:v>
                </c:pt>
                <c:pt idx="4980">
                  <c:v>9.3608325207104848</c:v>
                </c:pt>
                <c:pt idx="4981">
                  <c:v>13.055004426934468</c:v>
                </c:pt>
                <c:pt idx="4982">
                  <c:v>27.583463947572699</c:v>
                </c:pt>
                <c:pt idx="4984">
                  <c:v>9.3641284465154762</c:v>
                </c:pt>
                <c:pt idx="4992">
                  <c:v>18.512483169269895</c:v>
                </c:pt>
                <c:pt idx="5000">
                  <c:v>19.275310199360327</c:v>
                </c:pt>
                <c:pt idx="5005">
                  <c:v>6.206046410498816</c:v>
                </c:pt>
                <c:pt idx="5007">
                  <c:v>6.5435004982040414</c:v>
                </c:pt>
                <c:pt idx="5008">
                  <c:v>2.3421669055136669</c:v>
                </c:pt>
                <c:pt idx="5009">
                  <c:v>20.305332466714894</c:v>
                </c:pt>
                <c:pt idx="5011">
                  <c:v>7.2310638026428924</c:v>
                </c:pt>
                <c:pt idx="5012">
                  <c:v>11.398022165431318</c:v>
                </c:pt>
                <c:pt idx="5026">
                  <c:v>32.537740483928829</c:v>
                </c:pt>
                <c:pt idx="5027">
                  <c:v>36.019040719564153</c:v>
                </c:pt>
                <c:pt idx="5029">
                  <c:v>16.15345339106435</c:v>
                </c:pt>
                <c:pt idx="5030">
                  <c:v>20.938175960700324</c:v>
                </c:pt>
                <c:pt idx="5033">
                  <c:v>8.7401954792961742</c:v>
                </c:pt>
                <c:pt idx="5035">
                  <c:v>20.927045384258303</c:v>
                </c:pt>
                <c:pt idx="5036">
                  <c:v>1.2596887554569347</c:v>
                </c:pt>
                <c:pt idx="5037">
                  <c:v>9.2138472826745357</c:v>
                </c:pt>
                <c:pt idx="5039">
                  <c:v>17.104977804560832</c:v>
                </c:pt>
                <c:pt idx="5042">
                  <c:v>43.442029163328606</c:v>
                </c:pt>
                <c:pt idx="5051">
                  <c:v>7.7468483493713673</c:v>
                </c:pt>
                <c:pt idx="5058">
                  <c:v>13.248906832301987</c:v>
                </c:pt>
                <c:pt idx="5076">
                  <c:v>13.536646767217237</c:v>
                </c:pt>
                <c:pt idx="5081">
                  <c:v>4.5213015633362712</c:v>
                </c:pt>
                <c:pt idx="5083">
                  <c:v>16.298019217310209</c:v>
                </c:pt>
                <c:pt idx="5089">
                  <c:v>11.518678559687503</c:v>
                </c:pt>
                <c:pt idx="5092">
                  <c:v>11.094314028702367</c:v>
                </c:pt>
                <c:pt idx="5094">
                  <c:v>10.729049863104461</c:v>
                </c:pt>
                <c:pt idx="5095">
                  <c:v>20.719688269902452</c:v>
                </c:pt>
                <c:pt idx="5097">
                  <c:v>11.00092217385885</c:v>
                </c:pt>
                <c:pt idx="5100">
                  <c:v>11.32874999476584</c:v>
                </c:pt>
                <c:pt idx="5103">
                  <c:v>17.379355213327351</c:v>
                </c:pt>
                <c:pt idx="5104">
                  <c:v>13.536874653317016</c:v>
                </c:pt>
                <c:pt idx="5105">
                  <c:v>27.071094330210734</c:v>
                </c:pt>
                <c:pt idx="5123">
                  <c:v>9.6255228566152038</c:v>
                </c:pt>
                <c:pt idx="5129">
                  <c:v>17.730505954015833</c:v>
                </c:pt>
                <c:pt idx="5160">
                  <c:v>19.324888626565851</c:v>
                </c:pt>
                <c:pt idx="5167">
                  <c:v>13.183567520308831</c:v>
                </c:pt>
                <c:pt idx="5170">
                  <c:v>10.931764451003465</c:v>
                </c:pt>
                <c:pt idx="5171">
                  <c:v>8.0797289578291398</c:v>
                </c:pt>
                <c:pt idx="5182">
                  <c:v>10.695219444702614</c:v>
                </c:pt>
                <c:pt idx="5190">
                  <c:v>11.451716864278279</c:v>
                </c:pt>
                <c:pt idx="5209">
                  <c:v>1.9385810617563133</c:v>
                </c:pt>
                <c:pt idx="5210">
                  <c:v>2.0911038658269003</c:v>
                </c:pt>
                <c:pt idx="5211">
                  <c:v>32.387055792099048</c:v>
                </c:pt>
                <c:pt idx="5229">
                  <c:v>4.5938169808597085</c:v>
                </c:pt>
                <c:pt idx="5255">
                  <c:v>13.414295645245467</c:v>
                </c:pt>
                <c:pt idx="5257">
                  <c:v>6.3341363481077622</c:v>
                </c:pt>
                <c:pt idx="5258">
                  <c:v>7.7525289707612091</c:v>
                </c:pt>
                <c:pt idx="5259">
                  <c:v>8.2616277727142844</c:v>
                </c:pt>
                <c:pt idx="5260">
                  <c:v>21.737643085152715</c:v>
                </c:pt>
                <c:pt idx="5261">
                  <c:v>4.4495142991854344</c:v>
                </c:pt>
                <c:pt idx="5262">
                  <c:v>6.6475068929274714</c:v>
                </c:pt>
                <c:pt idx="5263">
                  <c:v>9.5980037685906527</c:v>
                </c:pt>
                <c:pt idx="5264">
                  <c:v>4.7198488449724278</c:v>
                </c:pt>
                <c:pt idx="5265">
                  <c:v>20.565496670378529</c:v>
                </c:pt>
                <c:pt idx="5268">
                  <c:v>0.3516303567287638</c:v>
                </c:pt>
                <c:pt idx="5270">
                  <c:v>6.2768121303597963</c:v>
                </c:pt>
                <c:pt idx="5271">
                  <c:v>5.5671321082362626</c:v>
                </c:pt>
                <c:pt idx="5272">
                  <c:v>14.619932675704131</c:v>
                </c:pt>
                <c:pt idx="5273">
                  <c:v>13.76892414781026</c:v>
                </c:pt>
                <c:pt idx="5275">
                  <c:v>11.362966195437117</c:v>
                </c:pt>
                <c:pt idx="5276">
                  <c:v>14.005893902224557</c:v>
                </c:pt>
                <c:pt idx="5278">
                  <c:v>7.8026175258920469</c:v>
                </c:pt>
                <c:pt idx="5281">
                  <c:v>3.3666968477073302</c:v>
                </c:pt>
                <c:pt idx="5282">
                  <c:v>23.513013115723638</c:v>
                </c:pt>
                <c:pt idx="5284">
                  <c:v>20.964032909372975</c:v>
                </c:pt>
                <c:pt idx="5305">
                  <c:v>5.284787818380444</c:v>
                </c:pt>
                <c:pt idx="5327">
                  <c:v>22.183193989626144</c:v>
                </c:pt>
                <c:pt idx="5328">
                  <c:v>26.550471590628927</c:v>
                </c:pt>
                <c:pt idx="5330">
                  <c:v>2.2052004209632581</c:v>
                </c:pt>
                <c:pt idx="5332">
                  <c:v>3.1431378808612109</c:v>
                </c:pt>
                <c:pt idx="5337">
                  <c:v>18.575000041818534</c:v>
                </c:pt>
                <c:pt idx="5338">
                  <c:v>12.978672321546247</c:v>
                </c:pt>
                <c:pt idx="5339">
                  <c:v>15.770667947805677</c:v>
                </c:pt>
                <c:pt idx="5355">
                  <c:v>12.32176733286013</c:v>
                </c:pt>
                <c:pt idx="5365">
                  <c:v>41.612107703955033</c:v>
                </c:pt>
                <c:pt idx="5389">
                  <c:v>20.885265456029252</c:v>
                </c:pt>
                <c:pt idx="5390">
                  <c:v>10.357446529743038</c:v>
                </c:pt>
                <c:pt idx="5391">
                  <c:v>10.16178261433555</c:v>
                </c:pt>
                <c:pt idx="5392">
                  <c:v>9.7213713067866259</c:v>
                </c:pt>
                <c:pt idx="5394">
                  <c:v>5.6962866264409602</c:v>
                </c:pt>
                <c:pt idx="5395">
                  <c:v>5.0273865378632179</c:v>
                </c:pt>
                <c:pt idx="5397">
                  <c:v>5.1442270167034732</c:v>
                </c:pt>
                <c:pt idx="5398">
                  <c:v>17.760873034377596</c:v>
                </c:pt>
                <c:pt idx="5399">
                  <c:v>13.710445034760063</c:v>
                </c:pt>
                <c:pt idx="5401">
                  <c:v>7.6131877451458125</c:v>
                </c:pt>
                <c:pt idx="5402">
                  <c:v>7.310047630922881</c:v>
                </c:pt>
                <c:pt idx="5403">
                  <c:v>5.6897947384645935</c:v>
                </c:pt>
                <c:pt idx="5404">
                  <c:v>9.8071139085772341</c:v>
                </c:pt>
                <c:pt idx="5405">
                  <c:v>10.135559537143026</c:v>
                </c:pt>
                <c:pt idx="5413">
                  <c:v>19.175434089836305</c:v>
                </c:pt>
                <c:pt idx="5414">
                  <c:v>8.6721531098298872</c:v>
                </c:pt>
                <c:pt idx="5415">
                  <c:v>10.435842270132476</c:v>
                </c:pt>
                <c:pt idx="5418">
                  <c:v>17.063671370740597</c:v>
                </c:pt>
                <c:pt idx="5419">
                  <c:v>20.806103713906371</c:v>
                </c:pt>
                <c:pt idx="5421">
                  <c:v>25.456629981773865</c:v>
                </c:pt>
                <c:pt idx="5443">
                  <c:v>21.05272046157058</c:v>
                </c:pt>
                <c:pt idx="5446">
                  <c:v>5.0003187167815977</c:v>
                </c:pt>
                <c:pt idx="5461">
                  <c:v>10.653322861871622</c:v>
                </c:pt>
                <c:pt idx="5467">
                  <c:v>13.715769743544898</c:v>
                </c:pt>
                <c:pt idx="5468">
                  <c:v>9.8727682129514136</c:v>
                </c:pt>
                <c:pt idx="5470">
                  <c:v>20.348836894045842</c:v>
                </c:pt>
                <c:pt idx="5473">
                  <c:v>8.5077588847780312</c:v>
                </c:pt>
                <c:pt idx="5474">
                  <c:v>12.659403784036957</c:v>
                </c:pt>
                <c:pt idx="5477">
                  <c:v>15.081042668973243</c:v>
                </c:pt>
                <c:pt idx="5478">
                  <c:v>8.3538240061866347</c:v>
                </c:pt>
                <c:pt idx="5479">
                  <c:v>9.1019074621065386</c:v>
                </c:pt>
                <c:pt idx="5481">
                  <c:v>2.7535011665318918</c:v>
                </c:pt>
                <c:pt idx="5483">
                  <c:v>8.8443384633236484</c:v>
                </c:pt>
                <c:pt idx="5485">
                  <c:v>5.5088046178188019</c:v>
                </c:pt>
                <c:pt idx="5487">
                  <c:v>11.450444249585706</c:v>
                </c:pt>
                <c:pt idx="5491">
                  <c:v>15.462131271253252</c:v>
                </c:pt>
                <c:pt idx="5492">
                  <c:v>25.744838527084372</c:v>
                </c:pt>
                <c:pt idx="5495">
                  <c:v>11.954451129949859</c:v>
                </c:pt>
                <c:pt idx="5499">
                  <c:v>14.892712703007058</c:v>
                </c:pt>
                <c:pt idx="5501">
                  <c:v>3.6586359824862669</c:v>
                </c:pt>
                <c:pt idx="5504">
                  <c:v>6.2874078346456477</c:v>
                </c:pt>
                <c:pt idx="5505">
                  <c:v>21.013447563442195</c:v>
                </c:pt>
                <c:pt idx="5507">
                  <c:v>5.6300914289962769</c:v>
                </c:pt>
                <c:pt idx="5508">
                  <c:v>21.148615217987384</c:v>
                </c:pt>
                <c:pt idx="5512">
                  <c:v>6.1758860074871489</c:v>
                </c:pt>
                <c:pt idx="5515">
                  <c:v>14.60766434076082</c:v>
                </c:pt>
                <c:pt idx="5516">
                  <c:v>3.5067931258723899</c:v>
                </c:pt>
                <c:pt idx="5517">
                  <c:v>6.7441751982413756</c:v>
                </c:pt>
                <c:pt idx="5519">
                  <c:v>8.8830409138866795</c:v>
                </c:pt>
                <c:pt idx="5520">
                  <c:v>10.418530008650444</c:v>
                </c:pt>
                <c:pt idx="5524">
                  <c:v>1.1359337303193797</c:v>
                </c:pt>
                <c:pt idx="5525">
                  <c:v>11.931914545362231</c:v>
                </c:pt>
                <c:pt idx="5527">
                  <c:v>12.334032010012089</c:v>
                </c:pt>
                <c:pt idx="5528">
                  <c:v>4.7557011544431473</c:v>
                </c:pt>
                <c:pt idx="5532">
                  <c:v>12.598650920177807</c:v>
                </c:pt>
                <c:pt idx="5534">
                  <c:v>5.1707090885908018</c:v>
                </c:pt>
                <c:pt idx="5535">
                  <c:v>6.6654240241603979</c:v>
                </c:pt>
                <c:pt idx="5538">
                  <c:v>12.862345404991785</c:v>
                </c:pt>
                <c:pt idx="5539">
                  <c:v>12.184318467201717</c:v>
                </c:pt>
                <c:pt idx="5540">
                  <c:v>17.953461566992075</c:v>
                </c:pt>
                <c:pt idx="5541">
                  <c:v>2.3613306147688102</c:v>
                </c:pt>
                <c:pt idx="5542">
                  <c:v>12.742761912816345</c:v>
                </c:pt>
                <c:pt idx="5543">
                  <c:v>8.6022987666798514</c:v>
                </c:pt>
                <c:pt idx="5544">
                  <c:v>16.837136467680448</c:v>
                </c:pt>
                <c:pt idx="5546">
                  <c:v>15.304349733915998</c:v>
                </c:pt>
                <c:pt idx="5547">
                  <c:v>19.140310996194987</c:v>
                </c:pt>
                <c:pt idx="5548">
                  <c:v>13.232321740654543</c:v>
                </c:pt>
                <c:pt idx="5549">
                  <c:v>11.67909787383757</c:v>
                </c:pt>
                <c:pt idx="5551">
                  <c:v>3.2596664839982004</c:v>
                </c:pt>
                <c:pt idx="5558">
                  <c:v>20.279964149895399</c:v>
                </c:pt>
                <c:pt idx="5560">
                  <c:v>4.8424004546144941</c:v>
                </c:pt>
                <c:pt idx="5564">
                  <c:v>5.4434124502339865</c:v>
                </c:pt>
                <c:pt idx="5566">
                  <c:v>8.6734778604512126</c:v>
                </c:pt>
                <c:pt idx="5567">
                  <c:v>18.815032537471129</c:v>
                </c:pt>
                <c:pt idx="5570">
                  <c:v>11.594664464712277</c:v>
                </c:pt>
                <c:pt idx="5572">
                  <c:v>9.6017922648713263</c:v>
                </c:pt>
                <c:pt idx="5573">
                  <c:v>8.896905706676673</c:v>
                </c:pt>
                <c:pt idx="5575">
                  <c:v>17.120270767595706</c:v>
                </c:pt>
                <c:pt idx="5588">
                  <c:v>0.33275877706104601</c:v>
                </c:pt>
                <c:pt idx="5598">
                  <c:v>4.3352863370588297</c:v>
                </c:pt>
                <c:pt idx="5606">
                  <c:v>9.7630124749785807</c:v>
                </c:pt>
                <c:pt idx="5607">
                  <c:v>3.8704701080985364</c:v>
                </c:pt>
                <c:pt idx="5609">
                  <c:v>14.568919195122321</c:v>
                </c:pt>
                <c:pt idx="5610">
                  <c:v>3.8953518943371441</c:v>
                </c:pt>
                <c:pt idx="5612">
                  <c:v>11.402264891333992</c:v>
                </c:pt>
                <c:pt idx="5613">
                  <c:v>21.036664047873352</c:v>
                </c:pt>
                <c:pt idx="5617">
                  <c:v>22.526286489904905</c:v>
                </c:pt>
                <c:pt idx="5619">
                  <c:v>3.3038753080176493</c:v>
                </c:pt>
                <c:pt idx="5620">
                  <c:v>5.8435094507448904</c:v>
                </c:pt>
                <c:pt idx="5621">
                  <c:v>14.218881552514413</c:v>
                </c:pt>
                <c:pt idx="5622">
                  <c:v>21.403995944700725</c:v>
                </c:pt>
                <c:pt idx="5624">
                  <c:v>18.50244568451453</c:v>
                </c:pt>
                <c:pt idx="5625">
                  <c:v>10.52522244463011</c:v>
                </c:pt>
                <c:pt idx="5629">
                  <c:v>7.7716042488643904</c:v>
                </c:pt>
                <c:pt idx="5630">
                  <c:v>17.976035004522991</c:v>
                </c:pt>
                <c:pt idx="5631">
                  <c:v>17.064869246585356</c:v>
                </c:pt>
                <c:pt idx="5640">
                  <c:v>25.181055073900399</c:v>
                </c:pt>
                <c:pt idx="5642">
                  <c:v>18.233801120177265</c:v>
                </c:pt>
                <c:pt idx="5661">
                  <c:v>10.675989557219072</c:v>
                </c:pt>
                <c:pt idx="5664">
                  <c:v>11.189178630795499</c:v>
                </c:pt>
                <c:pt idx="5666">
                  <c:v>5.9910457771358017</c:v>
                </c:pt>
                <c:pt idx="5667">
                  <c:v>9.6322713193712168</c:v>
                </c:pt>
                <c:pt idx="5668">
                  <c:v>8.6121333119987842</c:v>
                </c:pt>
                <c:pt idx="5669">
                  <c:v>16.029125456784346</c:v>
                </c:pt>
                <c:pt idx="5670">
                  <c:v>3.791583476887924</c:v>
                </c:pt>
                <c:pt idx="5691">
                  <c:v>36.610461661318936</c:v>
                </c:pt>
                <c:pt idx="5702">
                  <c:v>9.5134450504257515</c:v>
                </c:pt>
                <c:pt idx="5704">
                  <c:v>20.436674445408386</c:v>
                </c:pt>
                <c:pt idx="5706">
                  <c:v>12.627728572628083</c:v>
                </c:pt>
                <c:pt idx="5709">
                  <c:v>10.491645694395411</c:v>
                </c:pt>
                <c:pt idx="5713">
                  <c:v>10.732199543212912</c:v>
                </c:pt>
                <c:pt idx="5714">
                  <c:v>6.7643082994260491</c:v>
                </c:pt>
                <c:pt idx="5715">
                  <c:v>23.416345379499809</c:v>
                </c:pt>
                <c:pt idx="5721">
                  <c:v>14.298955383028877</c:v>
                </c:pt>
                <c:pt idx="5722">
                  <c:v>8.6922021555204783</c:v>
                </c:pt>
                <c:pt idx="5725">
                  <c:v>9.6936263367699755</c:v>
                </c:pt>
                <c:pt idx="5726">
                  <c:v>18.280625980848633</c:v>
                </c:pt>
                <c:pt idx="5728">
                  <c:v>15.08418415589435</c:v>
                </c:pt>
                <c:pt idx="5730">
                  <c:v>14.133304505452513</c:v>
                </c:pt>
                <c:pt idx="5732">
                  <c:v>12.645028740119759</c:v>
                </c:pt>
                <c:pt idx="5733">
                  <c:v>4.990239240210486</c:v>
                </c:pt>
                <c:pt idx="5734">
                  <c:v>13.402258307450529</c:v>
                </c:pt>
                <c:pt idx="5735">
                  <c:v>12.017413197737362</c:v>
                </c:pt>
                <c:pt idx="5738">
                  <c:v>28.97756781608382</c:v>
                </c:pt>
                <c:pt idx="5743">
                  <c:v>2.5020104518637103</c:v>
                </c:pt>
                <c:pt idx="5745">
                  <c:v>17.644671679404155</c:v>
                </c:pt>
                <c:pt idx="5747">
                  <c:v>17.713853103982522</c:v>
                </c:pt>
                <c:pt idx="5756">
                  <c:v>24.234718189952854</c:v>
                </c:pt>
                <c:pt idx="5757">
                  <c:v>14.180872586985885</c:v>
                </c:pt>
                <c:pt idx="5759">
                  <c:v>3.4999904400291717</c:v>
                </c:pt>
                <c:pt idx="5768">
                  <c:v>16.166196250977933</c:v>
                </c:pt>
                <c:pt idx="5772">
                  <c:v>5.2626118665785979</c:v>
                </c:pt>
                <c:pt idx="5786">
                  <c:v>20.557108899684287</c:v>
                </c:pt>
                <c:pt idx="5791">
                  <c:v>14.227013612073284</c:v>
                </c:pt>
                <c:pt idx="5792">
                  <c:v>12.382420626589893</c:v>
                </c:pt>
                <c:pt idx="5825">
                  <c:v>3.2007185373309834</c:v>
                </c:pt>
                <c:pt idx="5832">
                  <c:v>6.4888398055357621</c:v>
                </c:pt>
                <c:pt idx="5844">
                  <c:v>5.8743694946025231</c:v>
                </c:pt>
                <c:pt idx="5849">
                  <c:v>4.4815622089471621</c:v>
                </c:pt>
                <c:pt idx="5850">
                  <c:v>10.151995578703536</c:v>
                </c:pt>
                <c:pt idx="5876">
                  <c:v>5.2269449892797688</c:v>
                </c:pt>
                <c:pt idx="5880">
                  <c:v>12.097789441304894</c:v>
                </c:pt>
                <c:pt idx="5886">
                  <c:v>4.6304220217896503</c:v>
                </c:pt>
                <c:pt idx="5887">
                  <c:v>12.587651610630415</c:v>
                </c:pt>
                <c:pt idx="5888">
                  <c:v>8.5724156952244037</c:v>
                </c:pt>
                <c:pt idx="5890">
                  <c:v>6.7708575062141074</c:v>
                </c:pt>
                <c:pt idx="5908">
                  <c:v>1.6430912871373164</c:v>
                </c:pt>
                <c:pt idx="5925">
                  <c:v>4.5112419968120516</c:v>
                </c:pt>
                <c:pt idx="5928">
                  <c:v>11.476940066683287</c:v>
                </c:pt>
                <c:pt idx="5929">
                  <c:v>17.813308973908502</c:v>
                </c:pt>
                <c:pt idx="5930">
                  <c:v>8.2205750329609284</c:v>
                </c:pt>
                <c:pt idx="5933">
                  <c:v>3.3857813855087966</c:v>
                </c:pt>
                <c:pt idx="5936">
                  <c:v>16.15976480035458</c:v>
                </c:pt>
                <c:pt idx="5940">
                  <c:v>15.360279152472708</c:v>
                </c:pt>
                <c:pt idx="5942">
                  <c:v>19.495474965922956</c:v>
                </c:pt>
                <c:pt idx="5945">
                  <c:v>21.738833515689333</c:v>
                </c:pt>
                <c:pt idx="5946">
                  <c:v>10.67905845487171</c:v>
                </c:pt>
                <c:pt idx="5947">
                  <c:v>15.109595282970007</c:v>
                </c:pt>
                <c:pt idx="5951">
                  <c:v>16.480652592617059</c:v>
                </c:pt>
                <c:pt idx="5953">
                  <c:v>18.882812054186818</c:v>
                </c:pt>
                <c:pt idx="5956">
                  <c:v>21.390034712510865</c:v>
                </c:pt>
                <c:pt idx="5960">
                  <c:v>10.324697123959423</c:v>
                </c:pt>
                <c:pt idx="5962">
                  <c:v>29.458820301052214</c:v>
                </c:pt>
                <c:pt idx="5964">
                  <c:v>18.813670497121489</c:v>
                </c:pt>
                <c:pt idx="5991">
                  <c:v>11.798959282984512</c:v>
                </c:pt>
                <c:pt idx="5996">
                  <c:v>13.096761689018162</c:v>
                </c:pt>
                <c:pt idx="5997">
                  <c:v>20.566532672205064</c:v>
                </c:pt>
                <c:pt idx="6000">
                  <c:v>17.018074927338134</c:v>
                </c:pt>
                <c:pt idx="6001">
                  <c:v>6.4392432943838802</c:v>
                </c:pt>
                <c:pt idx="6025">
                  <c:v>27.260002143106011</c:v>
                </c:pt>
                <c:pt idx="6026">
                  <c:v>10.169514121445347</c:v>
                </c:pt>
                <c:pt idx="6027">
                  <c:v>53.508081312789749</c:v>
                </c:pt>
                <c:pt idx="6028">
                  <c:v>13.879709233997458</c:v>
                </c:pt>
                <c:pt idx="6030">
                  <c:v>9.9266193169017036</c:v>
                </c:pt>
                <c:pt idx="6034">
                  <c:v>11.648880769350063</c:v>
                </c:pt>
                <c:pt idx="6036">
                  <c:v>15.070440537109569</c:v>
                </c:pt>
                <c:pt idx="6039">
                  <c:v>13.648151256575566</c:v>
                </c:pt>
                <c:pt idx="6040">
                  <c:v>3.625761621058734</c:v>
                </c:pt>
                <c:pt idx="6041">
                  <c:v>3.0412851376031278</c:v>
                </c:pt>
                <c:pt idx="6042">
                  <c:v>26.410011692437951</c:v>
                </c:pt>
                <c:pt idx="6045">
                  <c:v>11.297412291097455</c:v>
                </c:pt>
                <c:pt idx="6047">
                  <c:v>32.5482688091423</c:v>
                </c:pt>
                <c:pt idx="6053">
                  <c:v>11.130674748068966</c:v>
                </c:pt>
                <c:pt idx="6054">
                  <c:v>15.370050353433745</c:v>
                </c:pt>
                <c:pt idx="6055">
                  <c:v>9.3768222640597667</c:v>
                </c:pt>
                <c:pt idx="6058">
                  <c:v>18.249216502853656</c:v>
                </c:pt>
                <c:pt idx="6059">
                  <c:v>10.671731679998427</c:v>
                </c:pt>
                <c:pt idx="6062">
                  <c:v>22.872040231541078</c:v>
                </c:pt>
                <c:pt idx="6063">
                  <c:v>7.7197482726269904</c:v>
                </c:pt>
                <c:pt idx="6064">
                  <c:v>12.556746840386957</c:v>
                </c:pt>
                <c:pt idx="6065">
                  <c:v>7.958272138517251</c:v>
                </c:pt>
                <c:pt idx="6066">
                  <c:v>33.257498273040945</c:v>
                </c:pt>
                <c:pt idx="6067">
                  <c:v>9.4968214584862647</c:v>
                </c:pt>
                <c:pt idx="6068">
                  <c:v>8.6411200464547679</c:v>
                </c:pt>
                <c:pt idx="6071">
                  <c:v>10.538475622754131</c:v>
                </c:pt>
                <c:pt idx="6072">
                  <c:v>15.901031038587025</c:v>
                </c:pt>
                <c:pt idx="6099">
                  <c:v>25.221670240911585</c:v>
                </c:pt>
                <c:pt idx="6117">
                  <c:v>20.775711297123671</c:v>
                </c:pt>
                <c:pt idx="6118">
                  <c:v>6.7994418633360425</c:v>
                </c:pt>
                <c:pt idx="6119">
                  <c:v>23.441854152316022</c:v>
                </c:pt>
                <c:pt idx="6123">
                  <c:v>26.071846259933913</c:v>
                </c:pt>
                <c:pt idx="6132">
                  <c:v>7.6825409758829633</c:v>
                </c:pt>
                <c:pt idx="6134">
                  <c:v>15.412047672561286</c:v>
                </c:pt>
                <c:pt idx="6143">
                  <c:v>26.954821807054145</c:v>
                </c:pt>
                <c:pt idx="6145">
                  <c:v>18.701640159209777</c:v>
                </c:pt>
                <c:pt idx="6147">
                  <c:v>9.0887849106649305</c:v>
                </c:pt>
                <c:pt idx="6150">
                  <c:v>6.5720067364125612</c:v>
                </c:pt>
                <c:pt idx="6160">
                  <c:v>6.054897629145171</c:v>
                </c:pt>
                <c:pt idx="6161">
                  <c:v>7.1408248380781263</c:v>
                </c:pt>
                <c:pt idx="6162">
                  <c:v>8.0371928120359719</c:v>
                </c:pt>
                <c:pt idx="6164">
                  <c:v>1.8755216297090684</c:v>
                </c:pt>
                <c:pt idx="6166">
                  <c:v>15.497515002225033</c:v>
                </c:pt>
                <c:pt idx="6167">
                  <c:v>11.469607204941202</c:v>
                </c:pt>
                <c:pt idx="6170">
                  <c:v>17.892349491983385</c:v>
                </c:pt>
                <c:pt idx="6173">
                  <c:v>4.4582236928384695</c:v>
                </c:pt>
                <c:pt idx="6175">
                  <c:v>1.2822032532390981</c:v>
                </c:pt>
                <c:pt idx="6178">
                  <c:v>5.7436085554045651</c:v>
                </c:pt>
                <c:pt idx="6179">
                  <c:v>11.143161439211204</c:v>
                </c:pt>
                <c:pt idx="6180">
                  <c:v>5.3621380590146295</c:v>
                </c:pt>
                <c:pt idx="6208">
                  <c:v>10.644055856951525</c:v>
                </c:pt>
                <c:pt idx="6211">
                  <c:v>19.416668090041256</c:v>
                </c:pt>
                <c:pt idx="6212">
                  <c:v>7.8077946656985473</c:v>
                </c:pt>
                <c:pt idx="6213">
                  <c:v>21.185209879712492</c:v>
                </c:pt>
                <c:pt idx="6214">
                  <c:v>29.220949725405088</c:v>
                </c:pt>
                <c:pt idx="6215">
                  <c:v>14.416156801550558</c:v>
                </c:pt>
                <c:pt idx="6218">
                  <c:v>13.245938921300308</c:v>
                </c:pt>
                <c:pt idx="6219">
                  <c:v>8.8983145242102246</c:v>
                </c:pt>
                <c:pt idx="6220">
                  <c:v>22.336382169318792</c:v>
                </c:pt>
                <c:pt idx="6222">
                  <c:v>5.4492084380074655</c:v>
                </c:pt>
                <c:pt idx="6223">
                  <c:v>16.102837061401733</c:v>
                </c:pt>
                <c:pt idx="6224">
                  <c:v>4.9123205965049763</c:v>
                </c:pt>
                <c:pt idx="6226">
                  <c:v>4.8648335073084601</c:v>
                </c:pt>
                <c:pt idx="6228">
                  <c:v>9.9126330381094903</c:v>
                </c:pt>
                <c:pt idx="6229">
                  <c:v>10.92909716338597</c:v>
                </c:pt>
                <c:pt idx="6230">
                  <c:v>7.2583189352340804</c:v>
                </c:pt>
                <c:pt idx="6241">
                  <c:v>3.7841711839211944</c:v>
                </c:pt>
                <c:pt idx="6242">
                  <c:v>4.9733809094820867</c:v>
                </c:pt>
                <c:pt idx="6243">
                  <c:v>8.0995884022774831</c:v>
                </c:pt>
                <c:pt idx="6246">
                  <c:v>7.6199639166566167</c:v>
                </c:pt>
                <c:pt idx="6249">
                  <c:v>4.1869767722224855</c:v>
                </c:pt>
                <c:pt idx="6251">
                  <c:v>16.711440367273937</c:v>
                </c:pt>
                <c:pt idx="6267">
                  <c:v>2.4693090948985081</c:v>
                </c:pt>
                <c:pt idx="6268">
                  <c:v>16.069873594171106</c:v>
                </c:pt>
                <c:pt idx="6270">
                  <c:v>29.867682226943888</c:v>
                </c:pt>
                <c:pt idx="6271">
                  <c:v>13.039913500275496</c:v>
                </c:pt>
                <c:pt idx="6272">
                  <c:v>6.0567816236265521</c:v>
                </c:pt>
                <c:pt idx="6277">
                  <c:v>12.853870375990001</c:v>
                </c:pt>
                <c:pt idx="6278">
                  <c:v>11.578392895505591</c:v>
                </c:pt>
                <c:pt idx="6279">
                  <c:v>14.373185723893627</c:v>
                </c:pt>
                <c:pt idx="6281">
                  <c:v>2.9193121590321383</c:v>
                </c:pt>
                <c:pt idx="6286">
                  <c:v>11.599164348683511</c:v>
                </c:pt>
                <c:pt idx="6293">
                  <c:v>12.587986637499268</c:v>
                </c:pt>
                <c:pt idx="6294">
                  <c:v>12.572280231494101</c:v>
                </c:pt>
                <c:pt idx="6311">
                  <c:v>17.875327882882885</c:v>
                </c:pt>
                <c:pt idx="6314">
                  <c:v>16.05955140060566</c:v>
                </c:pt>
                <c:pt idx="6318">
                  <c:v>14.257312871588709</c:v>
                </c:pt>
                <c:pt idx="6319">
                  <c:v>9.4646037236158254</c:v>
                </c:pt>
                <c:pt idx="6320">
                  <c:v>13.391868565436504</c:v>
                </c:pt>
                <c:pt idx="6334">
                  <c:v>15.427039752070515</c:v>
                </c:pt>
                <c:pt idx="6336">
                  <c:v>9.0921340303118843</c:v>
                </c:pt>
                <c:pt idx="6338">
                  <c:v>7.8674989566062319</c:v>
                </c:pt>
                <c:pt idx="6345">
                  <c:v>17.925336225710726</c:v>
                </c:pt>
                <c:pt idx="6348">
                  <c:v>12.845220292217174</c:v>
                </c:pt>
                <c:pt idx="6355">
                  <c:v>18.827095196910015</c:v>
                </c:pt>
                <c:pt idx="6360">
                  <c:v>16.313102712029444</c:v>
                </c:pt>
                <c:pt idx="6362">
                  <c:v>8.0348008641359527</c:v>
                </c:pt>
                <c:pt idx="6365">
                  <c:v>15.745888648667602</c:v>
                </c:pt>
                <c:pt idx="6375">
                  <c:v>7.8115934485498277</c:v>
                </c:pt>
                <c:pt idx="6400">
                  <c:v>8.1494663276974588</c:v>
                </c:pt>
                <c:pt idx="6404">
                  <c:v>14.120342154481685</c:v>
                </c:pt>
                <c:pt idx="6406">
                  <c:v>8.5740918529686407</c:v>
                </c:pt>
                <c:pt idx="6407">
                  <c:v>10.807968947291338</c:v>
                </c:pt>
                <c:pt idx="6410">
                  <c:v>10.68572537980557</c:v>
                </c:pt>
                <c:pt idx="6411">
                  <c:v>7.215119057948133</c:v>
                </c:pt>
                <c:pt idx="6413">
                  <c:v>2.1638150865548664</c:v>
                </c:pt>
                <c:pt idx="6416">
                  <c:v>28.357791123638037</c:v>
                </c:pt>
                <c:pt idx="6418">
                  <c:v>16.014329431296908</c:v>
                </c:pt>
                <c:pt idx="6419">
                  <c:v>8.5868045372367856</c:v>
                </c:pt>
                <c:pt idx="6424">
                  <c:v>19.978801914250258</c:v>
                </c:pt>
                <c:pt idx="6427">
                  <c:v>4.7934589420173985</c:v>
                </c:pt>
                <c:pt idx="6428">
                  <c:v>3.8697412819871593</c:v>
                </c:pt>
                <c:pt idx="6429">
                  <c:v>3.5466449549628418</c:v>
                </c:pt>
                <c:pt idx="6430">
                  <c:v>7.3385685260066822</c:v>
                </c:pt>
                <c:pt idx="6431">
                  <c:v>14.474039429391874</c:v>
                </c:pt>
                <c:pt idx="6433">
                  <c:v>4.4270514439274553</c:v>
                </c:pt>
                <c:pt idx="6434">
                  <c:v>8.6051947453594178</c:v>
                </c:pt>
                <c:pt idx="6435">
                  <c:v>18.377448296216258</c:v>
                </c:pt>
                <c:pt idx="6437">
                  <c:v>21.910369423369914</c:v>
                </c:pt>
                <c:pt idx="6438">
                  <c:v>5.2071143060046063</c:v>
                </c:pt>
                <c:pt idx="6439">
                  <c:v>16.48290449152282</c:v>
                </c:pt>
                <c:pt idx="6440">
                  <c:v>6.1227141346250047</c:v>
                </c:pt>
                <c:pt idx="6441">
                  <c:v>12.454891617500353</c:v>
                </c:pt>
                <c:pt idx="6442">
                  <c:v>37.068156076732613</c:v>
                </c:pt>
                <c:pt idx="6443">
                  <c:v>13.713392130466145</c:v>
                </c:pt>
                <c:pt idx="6445">
                  <c:v>6.7068022945379102</c:v>
                </c:pt>
                <c:pt idx="6446">
                  <c:v>8.35152865937747</c:v>
                </c:pt>
                <c:pt idx="6450">
                  <c:v>2.3257555550617597</c:v>
                </c:pt>
                <c:pt idx="6452">
                  <c:v>7.7912706844563253</c:v>
                </c:pt>
                <c:pt idx="6453">
                  <c:v>11.862462351541163</c:v>
                </c:pt>
                <c:pt idx="6455">
                  <c:v>5.8570486118702005</c:v>
                </c:pt>
                <c:pt idx="6456">
                  <c:v>2.8400002306916874</c:v>
                </c:pt>
                <c:pt idx="6458">
                  <c:v>3.1038859937652297</c:v>
                </c:pt>
                <c:pt idx="6464">
                  <c:v>28.026197821906194</c:v>
                </c:pt>
                <c:pt idx="6482">
                  <c:v>6.9014599295590227</c:v>
                </c:pt>
                <c:pt idx="6483">
                  <c:v>9.2421615559273995</c:v>
                </c:pt>
                <c:pt idx="6485">
                  <c:v>7.0757306440827437</c:v>
                </c:pt>
                <c:pt idx="6486">
                  <c:v>9.9908482195651125</c:v>
                </c:pt>
                <c:pt idx="6487">
                  <c:v>3.4834989113215089</c:v>
                </c:pt>
                <c:pt idx="6491">
                  <c:v>15.291590531699351</c:v>
                </c:pt>
                <c:pt idx="6496">
                  <c:v>2.2223907114643735</c:v>
                </c:pt>
                <c:pt idx="6504">
                  <c:v>20.742411378404473</c:v>
                </c:pt>
                <c:pt idx="6512">
                  <c:v>8.1525835758197207</c:v>
                </c:pt>
                <c:pt idx="6516">
                  <c:v>22.136953056993399</c:v>
                </c:pt>
                <c:pt idx="6519">
                  <c:v>30.126881436276054</c:v>
                </c:pt>
                <c:pt idx="6521">
                  <c:v>12.097768534051898</c:v>
                </c:pt>
                <c:pt idx="6530">
                  <c:v>34.724696827076869</c:v>
                </c:pt>
                <c:pt idx="6538">
                  <c:v>13.494209564490451</c:v>
                </c:pt>
                <c:pt idx="6539">
                  <c:v>12.375732142266981</c:v>
                </c:pt>
                <c:pt idx="6550">
                  <c:v>39.526727856995009</c:v>
                </c:pt>
                <c:pt idx="6557">
                  <c:v>10.525422542609936</c:v>
                </c:pt>
                <c:pt idx="6560">
                  <c:v>16.489899369417209</c:v>
                </c:pt>
                <c:pt idx="6561">
                  <c:v>5.5488246807776562</c:v>
                </c:pt>
                <c:pt idx="6564">
                  <c:v>11.164318587803114</c:v>
                </c:pt>
                <c:pt idx="6568">
                  <c:v>14.306800608947711</c:v>
                </c:pt>
                <c:pt idx="6571">
                  <c:v>15.332753348568287</c:v>
                </c:pt>
                <c:pt idx="6574">
                  <c:v>6.0562892332534615</c:v>
                </c:pt>
                <c:pt idx="6575">
                  <c:v>2.6605481258507044</c:v>
                </c:pt>
                <c:pt idx="6577">
                  <c:v>10.618263606733795</c:v>
                </c:pt>
                <c:pt idx="6579">
                  <c:v>25.648791153121568</c:v>
                </c:pt>
                <c:pt idx="6581">
                  <c:v>18.550149043966808</c:v>
                </c:pt>
                <c:pt idx="6582">
                  <c:v>4.6298658507228128</c:v>
                </c:pt>
                <c:pt idx="6583">
                  <c:v>15.772111549035134</c:v>
                </c:pt>
                <c:pt idx="6584">
                  <c:v>19.972572830149478</c:v>
                </c:pt>
                <c:pt idx="6590">
                  <c:v>19.49667091642856</c:v>
                </c:pt>
                <c:pt idx="6592">
                  <c:v>7.8810702118521512</c:v>
                </c:pt>
                <c:pt idx="6596">
                  <c:v>8.2221846627040911</c:v>
                </c:pt>
                <c:pt idx="6598">
                  <c:v>16.228852716992993</c:v>
                </c:pt>
                <c:pt idx="6609">
                  <c:v>3.2587885996262784</c:v>
                </c:pt>
                <c:pt idx="6614">
                  <c:v>19.780159888806203</c:v>
                </c:pt>
                <c:pt idx="6615">
                  <c:v>16.424437497802838</c:v>
                </c:pt>
                <c:pt idx="6617">
                  <c:v>2.570084776411937</c:v>
                </c:pt>
                <c:pt idx="6623">
                  <c:v>23.193630577668539</c:v>
                </c:pt>
                <c:pt idx="6628">
                  <c:v>45.047592990212628</c:v>
                </c:pt>
                <c:pt idx="6631">
                  <c:v>16.422484219118218</c:v>
                </c:pt>
                <c:pt idx="6646">
                  <c:v>8.1088228301371803</c:v>
                </c:pt>
                <c:pt idx="6674">
                  <c:v>15.07757902269595</c:v>
                </c:pt>
                <c:pt idx="6677">
                  <c:v>24.575207735415528</c:v>
                </c:pt>
                <c:pt idx="6680">
                  <c:v>11.686487186318875</c:v>
                </c:pt>
                <c:pt idx="6720">
                  <c:v>4.8161912598731451</c:v>
                </c:pt>
                <c:pt idx="6727">
                  <c:v>19.455636516438695</c:v>
                </c:pt>
                <c:pt idx="6729">
                  <c:v>5.9149157921651216</c:v>
                </c:pt>
                <c:pt idx="6739">
                  <c:v>7.5920664711784545</c:v>
                </c:pt>
                <c:pt idx="6767">
                  <c:v>15.811937159099202</c:v>
                </c:pt>
                <c:pt idx="6768">
                  <c:v>16.139883840367222</c:v>
                </c:pt>
                <c:pt idx="6771">
                  <c:v>21.168895942179088</c:v>
                </c:pt>
                <c:pt idx="6772">
                  <c:v>8.2880500813358307</c:v>
                </c:pt>
                <c:pt idx="6779">
                  <c:v>12.241383186457787</c:v>
                </c:pt>
                <c:pt idx="6782">
                  <c:v>17.721064394671526</c:v>
                </c:pt>
                <c:pt idx="6787">
                  <c:v>26.306545624107098</c:v>
                </c:pt>
                <c:pt idx="6798">
                  <c:v>17.539832236022619</c:v>
                </c:pt>
                <c:pt idx="6799">
                  <c:v>17.057289074023004</c:v>
                </c:pt>
                <c:pt idx="6800">
                  <c:v>17.757016853286199</c:v>
                </c:pt>
                <c:pt idx="6803">
                  <c:v>15.668132064072108</c:v>
                </c:pt>
                <c:pt idx="6805">
                  <c:v>12.226227480850941</c:v>
                </c:pt>
                <c:pt idx="6807">
                  <c:v>24.641201961669072</c:v>
                </c:pt>
                <c:pt idx="6814">
                  <c:v>11.271441168425103</c:v>
                </c:pt>
                <c:pt idx="6815">
                  <c:v>14.582158929767475</c:v>
                </c:pt>
                <c:pt idx="6816">
                  <c:v>9.818991342489794E-2</c:v>
                </c:pt>
                <c:pt idx="6818">
                  <c:v>17.006819362970234</c:v>
                </c:pt>
                <c:pt idx="6831">
                  <c:v>33.220635950824239</c:v>
                </c:pt>
                <c:pt idx="6842">
                  <c:v>21.078094621375033</c:v>
                </c:pt>
                <c:pt idx="6853">
                  <c:v>18.060208294078731</c:v>
                </c:pt>
                <c:pt idx="6857">
                  <c:v>11.371003336633684</c:v>
                </c:pt>
                <c:pt idx="6866">
                  <c:v>16.767072935007807</c:v>
                </c:pt>
                <c:pt idx="6876">
                  <c:v>8.146497489714239</c:v>
                </c:pt>
                <c:pt idx="6877">
                  <c:v>27.569426202321097</c:v>
                </c:pt>
                <c:pt idx="6880">
                  <c:v>10.187086028548082</c:v>
                </c:pt>
                <c:pt idx="6891">
                  <c:v>21.8020600127617</c:v>
                </c:pt>
                <c:pt idx="6893">
                  <c:v>39.397757333174432</c:v>
                </c:pt>
                <c:pt idx="6898">
                  <c:v>17.792477759440438</c:v>
                </c:pt>
                <c:pt idx="6900">
                  <c:v>0.96268537484499217</c:v>
                </c:pt>
                <c:pt idx="6903">
                  <c:v>18.91741658621358</c:v>
                </c:pt>
                <c:pt idx="6907">
                  <c:v>6.4089986150288016</c:v>
                </c:pt>
                <c:pt idx="6912">
                  <c:v>25.357907621596741</c:v>
                </c:pt>
                <c:pt idx="6915">
                  <c:v>1.7277933019312803</c:v>
                </c:pt>
                <c:pt idx="6919">
                  <c:v>27.293637392307385</c:v>
                </c:pt>
                <c:pt idx="6937">
                  <c:v>3.4237211939529164</c:v>
                </c:pt>
                <c:pt idx="6944">
                  <c:v>18.573812074062694</c:v>
                </c:pt>
                <c:pt idx="6960">
                  <c:v>25.088578780008735</c:v>
                </c:pt>
                <c:pt idx="6968">
                  <c:v>0.59276972636445968</c:v>
                </c:pt>
                <c:pt idx="6976">
                  <c:v>13.545177196611938</c:v>
                </c:pt>
                <c:pt idx="6978">
                  <c:v>28.202127494205286</c:v>
                </c:pt>
                <c:pt idx="6985">
                  <c:v>15.301689131608711</c:v>
                </c:pt>
                <c:pt idx="6992">
                  <c:v>20.568190784798002</c:v>
                </c:pt>
                <c:pt idx="6996">
                  <c:v>5.6515814512331817</c:v>
                </c:pt>
                <c:pt idx="7000">
                  <c:v>9.2494032988263015</c:v>
                </c:pt>
                <c:pt idx="7002">
                  <c:v>11.369383301303502</c:v>
                </c:pt>
                <c:pt idx="7003">
                  <c:v>17.847533633414535</c:v>
                </c:pt>
                <c:pt idx="7004">
                  <c:v>18.100216197906391</c:v>
                </c:pt>
                <c:pt idx="7006">
                  <c:v>0.98909898603957314</c:v>
                </c:pt>
                <c:pt idx="7013">
                  <c:v>32.836775002366025</c:v>
                </c:pt>
                <c:pt idx="7022">
                  <c:v>17.981704036026176</c:v>
                </c:pt>
                <c:pt idx="7036">
                  <c:v>9.8678565066882449</c:v>
                </c:pt>
                <c:pt idx="7038">
                  <c:v>2.5113123053532278</c:v>
                </c:pt>
                <c:pt idx="7040">
                  <c:v>5.3056122145798996</c:v>
                </c:pt>
                <c:pt idx="7042">
                  <c:v>6.974170415994176</c:v>
                </c:pt>
                <c:pt idx="7043">
                  <c:v>8.8617540969200892</c:v>
                </c:pt>
                <c:pt idx="7044">
                  <c:v>10.447227541075927</c:v>
                </c:pt>
                <c:pt idx="7045">
                  <c:v>6.7733668872257446</c:v>
                </c:pt>
                <c:pt idx="7046">
                  <c:v>8.6979928771016173</c:v>
                </c:pt>
                <c:pt idx="7047">
                  <c:v>17.438227898817569</c:v>
                </c:pt>
                <c:pt idx="7049">
                  <c:v>5.7523690692274059</c:v>
                </c:pt>
                <c:pt idx="7051">
                  <c:v>19.969142239575898</c:v>
                </c:pt>
                <c:pt idx="7053">
                  <c:v>7.4437313996031529</c:v>
                </c:pt>
                <c:pt idx="7054">
                  <c:v>4.8903934255821024</c:v>
                </c:pt>
                <c:pt idx="7055">
                  <c:v>6.0406859109443882</c:v>
                </c:pt>
                <c:pt idx="7057">
                  <c:v>4.1617848311916497</c:v>
                </c:pt>
                <c:pt idx="7058">
                  <c:v>12.772450780262909</c:v>
                </c:pt>
                <c:pt idx="7059">
                  <c:v>24.52050507265475</c:v>
                </c:pt>
                <c:pt idx="7061">
                  <c:v>3.2757954052909981</c:v>
                </c:pt>
                <c:pt idx="7062">
                  <c:v>16.993306052732393</c:v>
                </c:pt>
                <c:pt idx="7064">
                  <c:v>4.895006572518442</c:v>
                </c:pt>
                <c:pt idx="7065">
                  <c:v>5.5395851474745976</c:v>
                </c:pt>
                <c:pt idx="7066">
                  <c:v>3.1381241773816968</c:v>
                </c:pt>
                <c:pt idx="7069">
                  <c:v>13.451800604999638</c:v>
                </c:pt>
                <c:pt idx="7071">
                  <c:v>17.948082685186133</c:v>
                </c:pt>
                <c:pt idx="7076">
                  <c:v>32.20100967693962</c:v>
                </c:pt>
                <c:pt idx="7077">
                  <c:v>22.140509217714374</c:v>
                </c:pt>
                <c:pt idx="7080">
                  <c:v>11.634160505578283</c:v>
                </c:pt>
                <c:pt idx="7081">
                  <c:v>0.32193044034849827</c:v>
                </c:pt>
                <c:pt idx="7084">
                  <c:v>16.798940865030545</c:v>
                </c:pt>
                <c:pt idx="7101">
                  <c:v>12.65298418953282</c:v>
                </c:pt>
                <c:pt idx="7116">
                  <c:v>37.957485699306169</c:v>
                </c:pt>
                <c:pt idx="7118">
                  <c:v>20.966552040779156</c:v>
                </c:pt>
                <c:pt idx="7123">
                  <c:v>23.889205228507741</c:v>
                </c:pt>
                <c:pt idx="7132">
                  <c:v>6.2610050219958007</c:v>
                </c:pt>
                <c:pt idx="7136">
                  <c:v>7.2173266515020016</c:v>
                </c:pt>
                <c:pt idx="7137">
                  <c:v>14.5240853004545</c:v>
                </c:pt>
                <c:pt idx="7141">
                  <c:v>18.941079445642593</c:v>
                </c:pt>
                <c:pt idx="7142">
                  <c:v>20.257607341971333</c:v>
                </c:pt>
                <c:pt idx="7143">
                  <c:v>7.536624058006991</c:v>
                </c:pt>
                <c:pt idx="7146">
                  <c:v>14.534931861280681</c:v>
                </c:pt>
                <c:pt idx="7148">
                  <c:v>5.9781789344612859</c:v>
                </c:pt>
                <c:pt idx="7149">
                  <c:v>10.328748411839207</c:v>
                </c:pt>
                <c:pt idx="7154">
                  <c:v>5.6535640951609034</c:v>
                </c:pt>
                <c:pt idx="7155">
                  <c:v>21.606578743178069</c:v>
                </c:pt>
                <c:pt idx="7159">
                  <c:v>18.387595242004831</c:v>
                </c:pt>
                <c:pt idx="7162">
                  <c:v>12.513583870110025</c:v>
                </c:pt>
                <c:pt idx="7163">
                  <c:v>10.283607884407864</c:v>
                </c:pt>
                <c:pt idx="7164">
                  <c:v>14.965465120198933</c:v>
                </c:pt>
                <c:pt idx="7187">
                  <c:v>4.9454925507299832</c:v>
                </c:pt>
                <c:pt idx="7188">
                  <c:v>7.3610483056732816</c:v>
                </c:pt>
                <c:pt idx="7189">
                  <c:v>3.7815844298946222</c:v>
                </c:pt>
                <c:pt idx="7191">
                  <c:v>9.6667546357687115</c:v>
                </c:pt>
                <c:pt idx="7192">
                  <c:v>9.7176354660039266</c:v>
                </c:pt>
                <c:pt idx="7194">
                  <c:v>6.9851802901373734</c:v>
                </c:pt>
                <c:pt idx="7195">
                  <c:v>3.1747929646023638</c:v>
                </c:pt>
                <c:pt idx="7196">
                  <c:v>3.0365892634096969</c:v>
                </c:pt>
                <c:pt idx="7198">
                  <c:v>7.8081794274144922</c:v>
                </c:pt>
                <c:pt idx="7199">
                  <c:v>3.0961392752417738</c:v>
                </c:pt>
                <c:pt idx="7200">
                  <c:v>25.84658988833926</c:v>
                </c:pt>
                <c:pt idx="7201">
                  <c:v>15.499888795680638</c:v>
                </c:pt>
                <c:pt idx="7207">
                  <c:v>7.2662260050659597</c:v>
                </c:pt>
                <c:pt idx="7210">
                  <c:v>11.642308342916156</c:v>
                </c:pt>
                <c:pt idx="7211">
                  <c:v>9.040850455423632</c:v>
                </c:pt>
                <c:pt idx="7212">
                  <c:v>14.448822995127259</c:v>
                </c:pt>
                <c:pt idx="7213">
                  <c:v>8.2907842517092831</c:v>
                </c:pt>
                <c:pt idx="7216">
                  <c:v>10.351907150701095</c:v>
                </c:pt>
                <c:pt idx="7217">
                  <c:v>15.047124655818834</c:v>
                </c:pt>
                <c:pt idx="7218">
                  <c:v>9.1986266935607741</c:v>
                </c:pt>
                <c:pt idx="7219">
                  <c:v>11.522206801895539</c:v>
                </c:pt>
                <c:pt idx="7226">
                  <c:v>9.9396260372330048</c:v>
                </c:pt>
                <c:pt idx="7227">
                  <c:v>14.466478185075438</c:v>
                </c:pt>
                <c:pt idx="7228">
                  <c:v>11.953791724585482</c:v>
                </c:pt>
                <c:pt idx="7230">
                  <c:v>26.11680770699531</c:v>
                </c:pt>
                <c:pt idx="7233">
                  <c:v>3.0625117164035194</c:v>
                </c:pt>
                <c:pt idx="7235">
                  <c:v>14.468400449848296</c:v>
                </c:pt>
                <c:pt idx="7236">
                  <c:v>10.7289358197265</c:v>
                </c:pt>
                <c:pt idx="7241">
                  <c:v>15.90115856383845</c:v>
                </c:pt>
                <c:pt idx="7242">
                  <c:v>48.297262638811759</c:v>
                </c:pt>
                <c:pt idx="7244">
                  <c:v>4.4402004564644484</c:v>
                </c:pt>
                <c:pt idx="7245">
                  <c:v>6.0340939363002892</c:v>
                </c:pt>
                <c:pt idx="7246">
                  <c:v>20.098340161046913</c:v>
                </c:pt>
                <c:pt idx="7249">
                  <c:v>1.4998097351241884</c:v>
                </c:pt>
                <c:pt idx="7252">
                  <c:v>11.912329527520066</c:v>
                </c:pt>
                <c:pt idx="7253">
                  <c:v>5.0340098747030426</c:v>
                </c:pt>
                <c:pt idx="7254">
                  <c:v>7.4908772808175499</c:v>
                </c:pt>
                <c:pt idx="7255">
                  <c:v>8.0111863306017224</c:v>
                </c:pt>
                <c:pt idx="7256">
                  <c:v>3.4458860543144438</c:v>
                </c:pt>
                <c:pt idx="7257">
                  <c:v>9.8077213708937681</c:v>
                </c:pt>
                <c:pt idx="7258">
                  <c:v>2.2119613261858357</c:v>
                </c:pt>
                <c:pt idx="7259">
                  <c:v>11.932572705359961</c:v>
                </c:pt>
                <c:pt idx="7262">
                  <c:v>8.9899677769159734</c:v>
                </c:pt>
                <c:pt idx="7265">
                  <c:v>28.857089966833161</c:v>
                </c:pt>
                <c:pt idx="7266">
                  <c:v>8.0235572044435308</c:v>
                </c:pt>
                <c:pt idx="7268">
                  <c:v>15.343399779988747</c:v>
                </c:pt>
                <c:pt idx="7272">
                  <c:v>14.373634374278305</c:v>
                </c:pt>
                <c:pt idx="7273">
                  <c:v>6.4983323379437117</c:v>
                </c:pt>
                <c:pt idx="7275">
                  <c:v>8.4915796789002194</c:v>
                </c:pt>
                <c:pt idx="7277">
                  <c:v>9.2034169632150125</c:v>
                </c:pt>
                <c:pt idx="7280">
                  <c:v>18.192720214053093</c:v>
                </c:pt>
                <c:pt idx="7281">
                  <c:v>3.0261134997729195</c:v>
                </c:pt>
                <c:pt idx="7282">
                  <c:v>34.443107631565702</c:v>
                </c:pt>
                <c:pt idx="7283">
                  <c:v>9.1129588387592761</c:v>
                </c:pt>
                <c:pt idx="7285">
                  <c:v>23.289986115036896</c:v>
                </c:pt>
                <c:pt idx="7287">
                  <c:v>13.556955354285114</c:v>
                </c:pt>
                <c:pt idx="7289">
                  <c:v>13.751301234048693</c:v>
                </c:pt>
                <c:pt idx="7291">
                  <c:v>9.9487026541348271</c:v>
                </c:pt>
                <c:pt idx="7292">
                  <c:v>4.9507437398768959</c:v>
                </c:pt>
                <c:pt idx="7297">
                  <c:v>42.701163983724491</c:v>
                </c:pt>
                <c:pt idx="7298">
                  <c:v>4.7523422745520012</c:v>
                </c:pt>
                <c:pt idx="7307">
                  <c:v>10.63186897936898</c:v>
                </c:pt>
                <c:pt idx="7308">
                  <c:v>7.3091359623661329</c:v>
                </c:pt>
                <c:pt idx="7309">
                  <c:v>37.773051720757451</c:v>
                </c:pt>
                <c:pt idx="7310">
                  <c:v>21.944729280026245</c:v>
                </c:pt>
                <c:pt idx="7331">
                  <c:v>42.081143911957135</c:v>
                </c:pt>
                <c:pt idx="7343">
                  <c:v>13.7880621796341</c:v>
                </c:pt>
                <c:pt idx="7347">
                  <c:v>16.035170300577324</c:v>
                </c:pt>
                <c:pt idx="7349">
                  <c:v>22.788976253474921</c:v>
                </c:pt>
                <c:pt idx="7351">
                  <c:v>14.490150011947406</c:v>
                </c:pt>
                <c:pt idx="7352">
                  <c:v>6.4704473835323189</c:v>
                </c:pt>
                <c:pt idx="7353">
                  <c:v>18.530868561860032</c:v>
                </c:pt>
                <c:pt idx="7355">
                  <c:v>36.11166367443974</c:v>
                </c:pt>
                <c:pt idx="7358">
                  <c:v>5.71397244983189</c:v>
                </c:pt>
                <c:pt idx="7366">
                  <c:v>20.158350350987721</c:v>
                </c:pt>
                <c:pt idx="7368">
                  <c:v>1.738701694223652</c:v>
                </c:pt>
                <c:pt idx="7388">
                  <c:v>37.055526244638529</c:v>
                </c:pt>
                <c:pt idx="7393">
                  <c:v>4.0478284488625214</c:v>
                </c:pt>
                <c:pt idx="7395">
                  <c:v>11.136518786000059</c:v>
                </c:pt>
                <c:pt idx="7397">
                  <c:v>21.499030035082857</c:v>
                </c:pt>
                <c:pt idx="7398">
                  <c:v>18.040181282755736</c:v>
                </c:pt>
                <c:pt idx="7401">
                  <c:v>7.7766785069010416</c:v>
                </c:pt>
                <c:pt idx="7402">
                  <c:v>16.523825398352834</c:v>
                </c:pt>
                <c:pt idx="7407">
                  <c:v>5.9632760842891219</c:v>
                </c:pt>
                <c:pt idx="7408">
                  <c:v>13.717946933749889</c:v>
                </c:pt>
                <c:pt idx="7409">
                  <c:v>15.910651931962427</c:v>
                </c:pt>
                <c:pt idx="7415">
                  <c:v>23.826807069074395</c:v>
                </c:pt>
                <c:pt idx="7416">
                  <c:v>20.778733042621514</c:v>
                </c:pt>
                <c:pt idx="7422">
                  <c:v>3.1158274880560741</c:v>
                </c:pt>
                <c:pt idx="7424">
                  <c:v>21.195085277657295</c:v>
                </c:pt>
                <c:pt idx="7432">
                  <c:v>29.012010809787203</c:v>
                </c:pt>
                <c:pt idx="7437">
                  <c:v>15.105655353624126</c:v>
                </c:pt>
                <c:pt idx="7439">
                  <c:v>7.3517679653646226</c:v>
                </c:pt>
                <c:pt idx="7441">
                  <c:v>6.0202831862279034</c:v>
                </c:pt>
                <c:pt idx="7444">
                  <c:v>10.635612091544488</c:v>
                </c:pt>
                <c:pt idx="7445">
                  <c:v>4.0638002251797749</c:v>
                </c:pt>
                <c:pt idx="7447">
                  <c:v>18.172628518258701</c:v>
                </c:pt>
                <c:pt idx="7448">
                  <c:v>10.40069715966869</c:v>
                </c:pt>
                <c:pt idx="7450">
                  <c:v>11.769720180818464</c:v>
                </c:pt>
                <c:pt idx="7451">
                  <c:v>10.264440785355312</c:v>
                </c:pt>
                <c:pt idx="7452">
                  <c:v>10.084510886867802</c:v>
                </c:pt>
                <c:pt idx="7458">
                  <c:v>28.489897276077343</c:v>
                </c:pt>
                <c:pt idx="7473">
                  <c:v>12.912512058350064</c:v>
                </c:pt>
                <c:pt idx="7475">
                  <c:v>11.340232054861039</c:v>
                </c:pt>
                <c:pt idx="7477">
                  <c:v>5.25207483358004</c:v>
                </c:pt>
                <c:pt idx="7479">
                  <c:v>15.242592418248362</c:v>
                </c:pt>
                <c:pt idx="7482">
                  <c:v>17.256198395071586</c:v>
                </c:pt>
                <c:pt idx="7483">
                  <c:v>35.753579536645418</c:v>
                </c:pt>
                <c:pt idx="7486">
                  <c:v>12.389875493914586</c:v>
                </c:pt>
                <c:pt idx="7488">
                  <c:v>5.1468676389463317</c:v>
                </c:pt>
                <c:pt idx="7489">
                  <c:v>16.485485354429233</c:v>
                </c:pt>
                <c:pt idx="7490">
                  <c:v>9.5737254251389228</c:v>
                </c:pt>
                <c:pt idx="7491">
                  <c:v>14.802843212405975</c:v>
                </c:pt>
                <c:pt idx="7492">
                  <c:v>18.712407169606966</c:v>
                </c:pt>
                <c:pt idx="7493">
                  <c:v>17.34687733683873</c:v>
                </c:pt>
                <c:pt idx="7494">
                  <c:v>41.875875877600421</c:v>
                </c:pt>
                <c:pt idx="7495">
                  <c:v>13.158288007074256</c:v>
                </c:pt>
                <c:pt idx="7496">
                  <c:v>18.540809449056304</c:v>
                </c:pt>
                <c:pt idx="7497">
                  <c:v>6.5642776443357063</c:v>
                </c:pt>
                <c:pt idx="7498">
                  <c:v>8.7699032308934619</c:v>
                </c:pt>
                <c:pt idx="7502">
                  <c:v>9.1216648680477039</c:v>
                </c:pt>
                <c:pt idx="7503">
                  <c:v>4.1133171059878757</c:v>
                </c:pt>
                <c:pt idx="7508">
                  <c:v>30.673189463153548</c:v>
                </c:pt>
                <c:pt idx="7520">
                  <c:v>7.841420785210472</c:v>
                </c:pt>
                <c:pt idx="7523">
                  <c:v>12.974192321230642</c:v>
                </c:pt>
                <c:pt idx="7524">
                  <c:v>18.71543199453966</c:v>
                </c:pt>
                <c:pt idx="7530">
                  <c:v>7.8941957560661082</c:v>
                </c:pt>
                <c:pt idx="7532">
                  <c:v>7.7673750840214844</c:v>
                </c:pt>
                <c:pt idx="7533">
                  <c:v>5.3915356942958255</c:v>
                </c:pt>
                <c:pt idx="7534">
                  <c:v>24.980537204553055</c:v>
                </c:pt>
                <c:pt idx="7537">
                  <c:v>15.167536490454268</c:v>
                </c:pt>
                <c:pt idx="7538">
                  <c:v>29.696535754612935</c:v>
                </c:pt>
                <c:pt idx="7539">
                  <c:v>12.323555543000714</c:v>
                </c:pt>
                <c:pt idx="7541">
                  <c:v>2.6068930489272772</c:v>
                </c:pt>
                <c:pt idx="7545">
                  <c:v>12.832117106637387</c:v>
                </c:pt>
                <c:pt idx="7547">
                  <c:v>5.2947121622496969</c:v>
                </c:pt>
                <c:pt idx="7548">
                  <c:v>22.411992618484465</c:v>
                </c:pt>
                <c:pt idx="7549">
                  <c:v>20.062419437034041</c:v>
                </c:pt>
                <c:pt idx="7564">
                  <c:v>8.723692376794407</c:v>
                </c:pt>
                <c:pt idx="7567">
                  <c:v>8.4484547526338449</c:v>
                </c:pt>
                <c:pt idx="7569">
                  <c:v>13.195457120555629</c:v>
                </c:pt>
                <c:pt idx="7570">
                  <c:v>8.6146269353852709</c:v>
                </c:pt>
                <c:pt idx="7571">
                  <c:v>3.7317254087240999</c:v>
                </c:pt>
                <c:pt idx="7572">
                  <c:v>13.786801341904928</c:v>
                </c:pt>
                <c:pt idx="7573">
                  <c:v>25.172601482661694</c:v>
                </c:pt>
                <c:pt idx="7578">
                  <c:v>10.383279774264311</c:v>
                </c:pt>
                <c:pt idx="7580">
                  <c:v>11.674003972118294</c:v>
                </c:pt>
                <c:pt idx="7590">
                  <c:v>6.0518760222048273</c:v>
                </c:pt>
                <c:pt idx="7603">
                  <c:v>14.133961194164971</c:v>
                </c:pt>
                <c:pt idx="7605">
                  <c:v>0.31184721293018558</c:v>
                </c:pt>
                <c:pt idx="7607">
                  <c:v>0.26667218961834038</c:v>
                </c:pt>
                <c:pt idx="7608">
                  <c:v>14.149500323481575</c:v>
                </c:pt>
                <c:pt idx="7610">
                  <c:v>15.067453898520613</c:v>
                </c:pt>
                <c:pt idx="7613">
                  <c:v>4.3964362880261676E-2</c:v>
                </c:pt>
                <c:pt idx="7616">
                  <c:v>12.102800988390543</c:v>
                </c:pt>
                <c:pt idx="7620">
                  <c:v>16.120827271921758</c:v>
                </c:pt>
                <c:pt idx="7624">
                  <c:v>11.260782486696149</c:v>
                </c:pt>
                <c:pt idx="7631">
                  <c:v>25.589528239880259</c:v>
                </c:pt>
                <c:pt idx="7635">
                  <c:v>5.2470126137563229</c:v>
                </c:pt>
                <c:pt idx="7636">
                  <c:v>3.9833307811013166</c:v>
                </c:pt>
                <c:pt idx="7639">
                  <c:v>7.5629834269626262</c:v>
                </c:pt>
                <c:pt idx="7640">
                  <c:v>14.049559728649182</c:v>
                </c:pt>
                <c:pt idx="7641">
                  <c:v>5.4566356843347323</c:v>
                </c:pt>
                <c:pt idx="7643">
                  <c:v>9.2241123022575167</c:v>
                </c:pt>
                <c:pt idx="7644">
                  <c:v>15.055677854294425</c:v>
                </c:pt>
                <c:pt idx="7647">
                  <c:v>8.7915001550227458</c:v>
                </c:pt>
                <c:pt idx="7648">
                  <c:v>2.0548560795491886</c:v>
                </c:pt>
                <c:pt idx="7652">
                  <c:v>13.479998030778651</c:v>
                </c:pt>
                <c:pt idx="7657">
                  <c:v>19.02951174784706</c:v>
                </c:pt>
                <c:pt idx="7664">
                  <c:v>7.3930726497232664</c:v>
                </c:pt>
                <c:pt idx="7665">
                  <c:v>5.0967116477257015</c:v>
                </c:pt>
                <c:pt idx="7667">
                  <c:v>15.254683930581105</c:v>
                </c:pt>
                <c:pt idx="7669">
                  <c:v>9.6100113552321194</c:v>
                </c:pt>
                <c:pt idx="7681">
                  <c:v>4.909386877009057</c:v>
                </c:pt>
                <c:pt idx="7703">
                  <c:v>13.079335640551005</c:v>
                </c:pt>
                <c:pt idx="7704">
                  <c:v>9.4789347970744711</c:v>
                </c:pt>
                <c:pt idx="7705">
                  <c:v>12.140479812064623</c:v>
                </c:pt>
                <c:pt idx="7707">
                  <c:v>22.159486856915183</c:v>
                </c:pt>
                <c:pt idx="7710">
                  <c:v>18.520920480388988</c:v>
                </c:pt>
                <c:pt idx="7713">
                  <c:v>13.741518917925097</c:v>
                </c:pt>
                <c:pt idx="7714">
                  <c:v>9.4302951338523116</c:v>
                </c:pt>
                <c:pt idx="7720">
                  <c:v>8.2964889964196509</c:v>
                </c:pt>
                <c:pt idx="7721">
                  <c:v>15.714724745972909</c:v>
                </c:pt>
                <c:pt idx="7722">
                  <c:v>19.966767099695097</c:v>
                </c:pt>
                <c:pt idx="7727">
                  <c:v>18.724670317638989</c:v>
                </c:pt>
                <c:pt idx="7731">
                  <c:v>23.292056224424037</c:v>
                </c:pt>
                <c:pt idx="7744">
                  <c:v>19.494930550339589</c:v>
                </c:pt>
                <c:pt idx="7746">
                  <c:v>6.5344982067089123</c:v>
                </c:pt>
                <c:pt idx="7747">
                  <c:v>15.482176342063539</c:v>
                </c:pt>
                <c:pt idx="7749">
                  <c:v>13.353006791088411</c:v>
                </c:pt>
                <c:pt idx="7750">
                  <c:v>1.3491380799431854</c:v>
                </c:pt>
                <c:pt idx="7752">
                  <c:v>15.124971720514473</c:v>
                </c:pt>
                <c:pt idx="7755">
                  <c:v>9.4913206440969962</c:v>
                </c:pt>
                <c:pt idx="7759">
                  <c:v>13.937884744278598</c:v>
                </c:pt>
                <c:pt idx="7761">
                  <c:v>13.235626286110399</c:v>
                </c:pt>
                <c:pt idx="7762">
                  <c:v>17.048600079378687</c:v>
                </c:pt>
                <c:pt idx="7763">
                  <c:v>16.168568325944772</c:v>
                </c:pt>
                <c:pt idx="7765">
                  <c:v>9.5648042343861945</c:v>
                </c:pt>
                <c:pt idx="7767">
                  <c:v>5.450572892155078</c:v>
                </c:pt>
                <c:pt idx="7768">
                  <c:v>10.664562748961293</c:v>
                </c:pt>
                <c:pt idx="7769">
                  <c:v>14.043992523186624</c:v>
                </c:pt>
                <c:pt idx="7778">
                  <c:v>13.639791233028035</c:v>
                </c:pt>
                <c:pt idx="7782">
                  <c:v>13.97593276915379</c:v>
                </c:pt>
                <c:pt idx="7783">
                  <c:v>3.7557316939687246</c:v>
                </c:pt>
                <c:pt idx="7797">
                  <c:v>23.595709370386807</c:v>
                </c:pt>
                <c:pt idx="7803">
                  <c:v>14.659758714674027</c:v>
                </c:pt>
                <c:pt idx="7804">
                  <c:v>9.4287904069387789</c:v>
                </c:pt>
                <c:pt idx="7819">
                  <c:v>26.143026179123162</c:v>
                </c:pt>
                <c:pt idx="7821">
                  <c:v>31.029367330671114</c:v>
                </c:pt>
                <c:pt idx="7832">
                  <c:v>15.383554862550456</c:v>
                </c:pt>
                <c:pt idx="7833">
                  <c:v>21.423097182745575</c:v>
                </c:pt>
                <c:pt idx="7838">
                  <c:v>5.4299718598125111</c:v>
                </c:pt>
                <c:pt idx="7841">
                  <c:v>27.933187460147451</c:v>
                </c:pt>
                <c:pt idx="7863">
                  <c:v>35.200852830462289</c:v>
                </c:pt>
                <c:pt idx="7873">
                  <c:v>26.826696796742379</c:v>
                </c:pt>
                <c:pt idx="7874">
                  <c:v>1.6083612245789347</c:v>
                </c:pt>
                <c:pt idx="7876">
                  <c:v>3.6403431478052655</c:v>
                </c:pt>
                <c:pt idx="7877">
                  <c:v>15.88867002924915</c:v>
                </c:pt>
                <c:pt idx="7881">
                  <c:v>13.826726200491651</c:v>
                </c:pt>
                <c:pt idx="7887">
                  <c:v>33.4645477509412</c:v>
                </c:pt>
                <c:pt idx="7888">
                  <c:v>11.842855767411184</c:v>
                </c:pt>
                <c:pt idx="7891">
                  <c:v>35.431931202234018</c:v>
                </c:pt>
                <c:pt idx="7893">
                  <c:v>14.721997163994677</c:v>
                </c:pt>
                <c:pt idx="7896">
                  <c:v>4.6065268390966354</c:v>
                </c:pt>
                <c:pt idx="7897">
                  <c:v>1.8654247928426664</c:v>
                </c:pt>
                <c:pt idx="7907">
                  <c:v>9.2914730282557816</c:v>
                </c:pt>
                <c:pt idx="7908">
                  <c:v>5.0473241401485245</c:v>
                </c:pt>
                <c:pt idx="7927">
                  <c:v>7.3376475000405605</c:v>
                </c:pt>
                <c:pt idx="7929">
                  <c:v>13.429314898657511</c:v>
                </c:pt>
                <c:pt idx="7931">
                  <c:v>16.102268869583195</c:v>
                </c:pt>
                <c:pt idx="7932">
                  <c:v>13.214488379193487</c:v>
                </c:pt>
                <c:pt idx="7933">
                  <c:v>25.60939354972918</c:v>
                </c:pt>
                <c:pt idx="7934">
                  <c:v>1.0881922808481963</c:v>
                </c:pt>
                <c:pt idx="7943">
                  <c:v>24.479509459110815</c:v>
                </c:pt>
                <c:pt idx="7945">
                  <c:v>9.2607061465904916</c:v>
                </c:pt>
                <c:pt idx="7961">
                  <c:v>14.751581954749213</c:v>
                </c:pt>
                <c:pt idx="7964">
                  <c:v>14.895655199222396</c:v>
                </c:pt>
                <c:pt idx="7972">
                  <c:v>13.714960566884695</c:v>
                </c:pt>
                <c:pt idx="7984">
                  <c:v>12.437953355278577</c:v>
                </c:pt>
                <c:pt idx="8004">
                  <c:v>21.10359738160717</c:v>
                </c:pt>
                <c:pt idx="8012">
                  <c:v>8.5531211693738456</c:v>
                </c:pt>
                <c:pt idx="8013">
                  <c:v>22.031942099394065</c:v>
                </c:pt>
                <c:pt idx="8016">
                  <c:v>11.22821765818494</c:v>
                </c:pt>
                <c:pt idx="8021">
                  <c:v>19.372041496033962</c:v>
                </c:pt>
                <c:pt idx="8045">
                  <c:v>10.480387826122419</c:v>
                </c:pt>
                <c:pt idx="8046">
                  <c:v>3.2260152950117678</c:v>
                </c:pt>
                <c:pt idx="8050">
                  <c:v>15.587551644137793</c:v>
                </c:pt>
                <c:pt idx="8056">
                  <c:v>14.508258112973788</c:v>
                </c:pt>
                <c:pt idx="8065">
                  <c:v>8.9188216898360437</c:v>
                </c:pt>
                <c:pt idx="8066">
                  <c:v>4.1710204718022066</c:v>
                </c:pt>
                <c:pt idx="8076">
                  <c:v>22.372837999869553</c:v>
                </c:pt>
                <c:pt idx="8077">
                  <c:v>4.9331993230298803</c:v>
                </c:pt>
                <c:pt idx="8080">
                  <c:v>18.700531209477443</c:v>
                </c:pt>
                <c:pt idx="8099">
                  <c:v>7.8267069800475877</c:v>
                </c:pt>
                <c:pt idx="8106">
                  <c:v>8.395210150914588</c:v>
                </c:pt>
                <c:pt idx="8110">
                  <c:v>15.551951008254983</c:v>
                </c:pt>
                <c:pt idx="8119">
                  <c:v>11.981728934238662</c:v>
                </c:pt>
                <c:pt idx="8142">
                  <c:v>10.53119583053145</c:v>
                </c:pt>
                <c:pt idx="8143">
                  <c:v>8.5913744179727534</c:v>
                </c:pt>
                <c:pt idx="8144">
                  <c:v>17.007739506508777</c:v>
                </c:pt>
                <c:pt idx="8147">
                  <c:v>6.0539878166715964</c:v>
                </c:pt>
                <c:pt idx="8149">
                  <c:v>4.5260280105582407</c:v>
                </c:pt>
                <c:pt idx="8150">
                  <c:v>8.0372836864397161</c:v>
                </c:pt>
                <c:pt idx="8152">
                  <c:v>13.48148244314649</c:v>
                </c:pt>
                <c:pt idx="8154">
                  <c:v>1.0909655844959576</c:v>
                </c:pt>
                <c:pt idx="8155">
                  <c:v>15.060694519115348</c:v>
                </c:pt>
                <c:pt idx="8158">
                  <c:v>24.032156646172165</c:v>
                </c:pt>
                <c:pt idx="8177">
                  <c:v>2.2793405500532238</c:v>
                </c:pt>
                <c:pt idx="8181">
                  <c:v>2.5255807535157468</c:v>
                </c:pt>
                <c:pt idx="8182">
                  <c:v>24.682321052658388</c:v>
                </c:pt>
                <c:pt idx="8183">
                  <c:v>10.17765887210239</c:v>
                </c:pt>
                <c:pt idx="8189">
                  <c:v>8.757360237567589</c:v>
                </c:pt>
                <c:pt idx="8190">
                  <c:v>29.216557242343676</c:v>
                </c:pt>
                <c:pt idx="8194">
                  <c:v>4.7313496721108965</c:v>
                </c:pt>
                <c:pt idx="8199">
                  <c:v>12.705491750450612</c:v>
                </c:pt>
                <c:pt idx="8214">
                  <c:v>6.5185353619244495</c:v>
                </c:pt>
                <c:pt idx="8215">
                  <c:v>9.3514046953346934</c:v>
                </c:pt>
                <c:pt idx="8217">
                  <c:v>13.364478416923436</c:v>
                </c:pt>
                <c:pt idx="8226">
                  <c:v>2.9275659236005098</c:v>
                </c:pt>
                <c:pt idx="8239">
                  <c:v>5.9206921059182172</c:v>
                </c:pt>
                <c:pt idx="8264">
                  <c:v>63.432806821690768</c:v>
                </c:pt>
                <c:pt idx="8265">
                  <c:v>16.016611486281924</c:v>
                </c:pt>
                <c:pt idx="8266">
                  <c:v>4.2490507757776319</c:v>
                </c:pt>
                <c:pt idx="8272">
                  <c:v>6.0263892103842798</c:v>
                </c:pt>
                <c:pt idx="8273">
                  <c:v>35.196587614253048</c:v>
                </c:pt>
                <c:pt idx="8274">
                  <c:v>30.349424738628922</c:v>
                </c:pt>
                <c:pt idx="8275">
                  <c:v>11.257971947833333</c:v>
                </c:pt>
                <c:pt idx="8277">
                  <c:v>27.839086064166114</c:v>
                </c:pt>
                <c:pt idx="8279">
                  <c:v>9.6331726234530173</c:v>
                </c:pt>
                <c:pt idx="8280">
                  <c:v>17.184881794750844</c:v>
                </c:pt>
                <c:pt idx="8284">
                  <c:v>12.956362494190357</c:v>
                </c:pt>
                <c:pt idx="8307">
                  <c:v>10.874047226574236</c:v>
                </c:pt>
                <c:pt idx="8312">
                  <c:v>11.982496392795005</c:v>
                </c:pt>
                <c:pt idx="8314">
                  <c:v>7.0925488140205051</c:v>
                </c:pt>
                <c:pt idx="8315">
                  <c:v>25.823370259900152</c:v>
                </c:pt>
                <c:pt idx="8316">
                  <c:v>4.609322741464525</c:v>
                </c:pt>
                <c:pt idx="8317">
                  <c:v>11.722973213423128</c:v>
                </c:pt>
                <c:pt idx="8318">
                  <c:v>11.045004730597308</c:v>
                </c:pt>
                <c:pt idx="8319">
                  <c:v>7.3716179326585598</c:v>
                </c:pt>
                <c:pt idx="8323">
                  <c:v>16.554447132964494</c:v>
                </c:pt>
                <c:pt idx="8330">
                  <c:v>7.6001442976211866</c:v>
                </c:pt>
                <c:pt idx="8334">
                  <c:v>15.512708962077653</c:v>
                </c:pt>
                <c:pt idx="8335">
                  <c:v>20.557065723434167</c:v>
                </c:pt>
                <c:pt idx="8336">
                  <c:v>19.8806057191699</c:v>
                </c:pt>
                <c:pt idx="8337">
                  <c:v>10.425180880101749</c:v>
                </c:pt>
                <c:pt idx="8339">
                  <c:v>9.5613202129017409</c:v>
                </c:pt>
                <c:pt idx="8340">
                  <c:v>35.787253211454427</c:v>
                </c:pt>
                <c:pt idx="8355">
                  <c:v>16.689515872883156</c:v>
                </c:pt>
                <c:pt idx="8356">
                  <c:v>18.128085682890053</c:v>
                </c:pt>
                <c:pt idx="8359">
                  <c:v>8.5584933657749218</c:v>
                </c:pt>
                <c:pt idx="8361">
                  <c:v>11.669342528213553</c:v>
                </c:pt>
                <c:pt idx="8364">
                  <c:v>11.591049836611065</c:v>
                </c:pt>
                <c:pt idx="8369">
                  <c:v>9.5299111549724458</c:v>
                </c:pt>
                <c:pt idx="8374">
                  <c:v>13.19636352099362</c:v>
                </c:pt>
                <c:pt idx="8379">
                  <c:v>19.380458664534284</c:v>
                </c:pt>
                <c:pt idx="8380">
                  <c:v>4.8573056141804436</c:v>
                </c:pt>
                <c:pt idx="8383">
                  <c:v>3.4856938820181358</c:v>
                </c:pt>
                <c:pt idx="8387">
                  <c:v>15.239177448838195</c:v>
                </c:pt>
                <c:pt idx="8388">
                  <c:v>5.9674146854653163</c:v>
                </c:pt>
                <c:pt idx="8390">
                  <c:v>10.973506530112335</c:v>
                </c:pt>
                <c:pt idx="8392">
                  <c:v>3.8684300639388756</c:v>
                </c:pt>
                <c:pt idx="8393">
                  <c:v>10.818492735679744</c:v>
                </c:pt>
                <c:pt idx="8398">
                  <c:v>13.821392415456636</c:v>
                </c:pt>
                <c:pt idx="8399">
                  <c:v>13.855965138832055</c:v>
                </c:pt>
                <c:pt idx="8415">
                  <c:v>10.798728998168858</c:v>
                </c:pt>
                <c:pt idx="8416">
                  <c:v>19.026741212586035</c:v>
                </c:pt>
                <c:pt idx="8421">
                  <c:v>8.2358728580755933</c:v>
                </c:pt>
                <c:pt idx="8428">
                  <c:v>9.8564748250081333</c:v>
                </c:pt>
                <c:pt idx="8445">
                  <c:v>3.7899691373368287</c:v>
                </c:pt>
                <c:pt idx="8450">
                  <c:v>11.765646446618232</c:v>
                </c:pt>
                <c:pt idx="8452">
                  <c:v>7.5156093181865282</c:v>
                </c:pt>
                <c:pt idx="8464">
                  <c:v>1.7002499151216661</c:v>
                </c:pt>
                <c:pt idx="8467">
                  <c:v>24.248336004744527</c:v>
                </c:pt>
                <c:pt idx="8480">
                  <c:v>22.618394624806751</c:v>
                </c:pt>
                <c:pt idx="8481">
                  <c:v>11.02102205107122</c:v>
                </c:pt>
                <c:pt idx="8482">
                  <c:v>15.113007409534413</c:v>
                </c:pt>
                <c:pt idx="8488">
                  <c:v>19.728798319108268</c:v>
                </c:pt>
                <c:pt idx="8489">
                  <c:v>19.113301411812898</c:v>
                </c:pt>
                <c:pt idx="8491">
                  <c:v>10.456938949089684</c:v>
                </c:pt>
                <c:pt idx="8492">
                  <c:v>10.527118594049419</c:v>
                </c:pt>
                <c:pt idx="8495">
                  <c:v>0.79861119348581511</c:v>
                </c:pt>
                <c:pt idx="8496">
                  <c:v>8.3636384751043149</c:v>
                </c:pt>
                <c:pt idx="8498">
                  <c:v>3.5450320556757315</c:v>
                </c:pt>
                <c:pt idx="8503">
                  <c:v>12.923969260880408</c:v>
                </c:pt>
                <c:pt idx="8504">
                  <c:v>18.766854219126778</c:v>
                </c:pt>
                <c:pt idx="8506">
                  <c:v>9.9877853089998254</c:v>
                </c:pt>
                <c:pt idx="8515">
                  <c:v>8.9403537188734337</c:v>
                </c:pt>
                <c:pt idx="8518">
                  <c:v>21.109535176648553</c:v>
                </c:pt>
                <c:pt idx="8519">
                  <c:v>2.244746191280683</c:v>
                </c:pt>
                <c:pt idx="8522">
                  <c:v>1.5141482900940646</c:v>
                </c:pt>
                <c:pt idx="8525">
                  <c:v>7.028846238688895</c:v>
                </c:pt>
                <c:pt idx="8528">
                  <c:v>13.057310723105756</c:v>
                </c:pt>
                <c:pt idx="8538">
                  <c:v>16.483351015594895</c:v>
                </c:pt>
                <c:pt idx="8539">
                  <c:v>14.126153101745995</c:v>
                </c:pt>
                <c:pt idx="8544">
                  <c:v>12.657140968113373</c:v>
                </c:pt>
                <c:pt idx="8546">
                  <c:v>8.6866125686273907</c:v>
                </c:pt>
                <c:pt idx="8548">
                  <c:v>19.133683756170878</c:v>
                </c:pt>
                <c:pt idx="8549">
                  <c:v>14.112493235309845</c:v>
                </c:pt>
                <c:pt idx="8550">
                  <c:v>13.154856554260924</c:v>
                </c:pt>
                <c:pt idx="8552">
                  <c:v>14.035125592226553</c:v>
                </c:pt>
                <c:pt idx="8555">
                  <c:v>20.190750992097424</c:v>
                </c:pt>
                <c:pt idx="8558">
                  <c:v>18.474969776222856</c:v>
                </c:pt>
                <c:pt idx="8569">
                  <c:v>22.104227255849445</c:v>
                </c:pt>
                <c:pt idx="8575">
                  <c:v>12.827197325673644</c:v>
                </c:pt>
                <c:pt idx="8576">
                  <c:v>22.348413406484475</c:v>
                </c:pt>
                <c:pt idx="8582">
                  <c:v>10.34094476742559</c:v>
                </c:pt>
                <c:pt idx="8596">
                  <c:v>6.6993213201288828</c:v>
                </c:pt>
                <c:pt idx="8600">
                  <c:v>15.622557470046194</c:v>
                </c:pt>
                <c:pt idx="8611">
                  <c:v>7.5707082599146549</c:v>
                </c:pt>
                <c:pt idx="8613">
                  <c:v>5.0195320797317562</c:v>
                </c:pt>
                <c:pt idx="8614">
                  <c:v>5.9169519791092196</c:v>
                </c:pt>
                <c:pt idx="8615">
                  <c:v>12.067184959276439</c:v>
                </c:pt>
                <c:pt idx="8616">
                  <c:v>2.6832709369821455</c:v>
                </c:pt>
                <c:pt idx="8618">
                  <c:v>12.816900101372555</c:v>
                </c:pt>
                <c:pt idx="8621">
                  <c:v>6.9198109370859626</c:v>
                </c:pt>
                <c:pt idx="8627">
                  <c:v>7.5437202160412316</c:v>
                </c:pt>
                <c:pt idx="8630">
                  <c:v>5.8087799213989566</c:v>
                </c:pt>
                <c:pt idx="8632">
                  <c:v>3.5121532064470586</c:v>
                </c:pt>
                <c:pt idx="8633">
                  <c:v>21.356310594613543</c:v>
                </c:pt>
                <c:pt idx="8634">
                  <c:v>15.877711683028981</c:v>
                </c:pt>
                <c:pt idx="8644">
                  <c:v>32.142371924138615</c:v>
                </c:pt>
                <c:pt idx="8645">
                  <c:v>8.1705601853350842</c:v>
                </c:pt>
                <c:pt idx="8646">
                  <c:v>3.4339731082655485</c:v>
                </c:pt>
                <c:pt idx="8647">
                  <c:v>26.93760711513805</c:v>
                </c:pt>
                <c:pt idx="8648">
                  <c:v>11.686644717540299</c:v>
                </c:pt>
                <c:pt idx="8652">
                  <c:v>3.2568876680731647</c:v>
                </c:pt>
                <c:pt idx="8657">
                  <c:v>7.3793851422363597</c:v>
                </c:pt>
                <c:pt idx="8658">
                  <c:v>7.0109711796268641</c:v>
                </c:pt>
                <c:pt idx="8661">
                  <c:v>11.293874818114126</c:v>
                </c:pt>
                <c:pt idx="8662">
                  <c:v>10.207622503643718</c:v>
                </c:pt>
                <c:pt idx="8664">
                  <c:v>9.3125076649494467</c:v>
                </c:pt>
                <c:pt idx="8667">
                  <c:v>10.375412676975143</c:v>
                </c:pt>
                <c:pt idx="8668">
                  <c:v>2.9020235834490444</c:v>
                </c:pt>
                <c:pt idx="8669">
                  <c:v>11.765601774855078</c:v>
                </c:pt>
                <c:pt idx="8670">
                  <c:v>10.877311974113228</c:v>
                </c:pt>
                <c:pt idx="8671">
                  <c:v>7.5929774488835768</c:v>
                </c:pt>
                <c:pt idx="8672">
                  <c:v>9.2858094438554399</c:v>
                </c:pt>
                <c:pt idx="8673">
                  <c:v>7.2232337965235853</c:v>
                </c:pt>
                <c:pt idx="8675">
                  <c:v>6.8393665755833997</c:v>
                </c:pt>
                <c:pt idx="8677">
                  <c:v>16.582457171112477</c:v>
                </c:pt>
                <c:pt idx="8678">
                  <c:v>10.533613222023398</c:v>
                </c:pt>
                <c:pt idx="8681">
                  <c:v>12.536458965173534</c:v>
                </c:pt>
                <c:pt idx="8682">
                  <c:v>6.1218360492943242</c:v>
                </c:pt>
                <c:pt idx="8683">
                  <c:v>7.0165112321138841</c:v>
                </c:pt>
                <c:pt idx="8684">
                  <c:v>11.66106714281573</c:v>
                </c:pt>
                <c:pt idx="8686">
                  <c:v>6.5723093172749856</c:v>
                </c:pt>
                <c:pt idx="8687">
                  <c:v>15.352236091866455</c:v>
                </c:pt>
                <c:pt idx="8688">
                  <c:v>20.004444573512909</c:v>
                </c:pt>
                <c:pt idx="8689">
                  <c:v>9.9175322662324419</c:v>
                </c:pt>
                <c:pt idx="8692">
                  <c:v>8.3594441906998558</c:v>
                </c:pt>
                <c:pt idx="8694">
                  <c:v>11.494696685268718</c:v>
                </c:pt>
                <c:pt idx="8699">
                  <c:v>18.553571268843122</c:v>
                </c:pt>
                <c:pt idx="8700">
                  <c:v>3.3017783408216332</c:v>
                </c:pt>
                <c:pt idx="8701">
                  <c:v>14.509549324566409</c:v>
                </c:pt>
                <c:pt idx="8702">
                  <c:v>8.1289162269702135</c:v>
                </c:pt>
                <c:pt idx="8704">
                  <c:v>7.1371672924617018</c:v>
                </c:pt>
                <c:pt idx="8705">
                  <c:v>22.551976527531988</c:v>
                </c:pt>
                <c:pt idx="8706">
                  <c:v>14.670170151417233</c:v>
                </c:pt>
                <c:pt idx="8707">
                  <c:v>5.5820054090035702</c:v>
                </c:pt>
                <c:pt idx="8709">
                  <c:v>9.66238722219944</c:v>
                </c:pt>
                <c:pt idx="8710">
                  <c:v>6.9821537421265916</c:v>
                </c:pt>
                <c:pt idx="8711">
                  <c:v>8.4269421392124855</c:v>
                </c:pt>
                <c:pt idx="8712">
                  <c:v>9.7222701862196867</c:v>
                </c:pt>
                <c:pt idx="8720">
                  <c:v>8.0061810785631895</c:v>
                </c:pt>
                <c:pt idx="8722">
                  <c:v>10.610991739701115</c:v>
                </c:pt>
                <c:pt idx="8724">
                  <c:v>32.547751723253917</c:v>
                </c:pt>
                <c:pt idx="8726">
                  <c:v>7.4407830086409179</c:v>
                </c:pt>
                <c:pt idx="8727">
                  <c:v>20.073207942475349</c:v>
                </c:pt>
                <c:pt idx="8728">
                  <c:v>11.234601251591481</c:v>
                </c:pt>
                <c:pt idx="8729">
                  <c:v>11.076977914076915</c:v>
                </c:pt>
                <c:pt idx="8730">
                  <c:v>4.6466657026327081</c:v>
                </c:pt>
                <c:pt idx="8733">
                  <c:v>13.363330577012267</c:v>
                </c:pt>
                <c:pt idx="8734">
                  <c:v>11.063120268144392</c:v>
                </c:pt>
                <c:pt idx="8737">
                  <c:v>11.502637883230896</c:v>
                </c:pt>
                <c:pt idx="8739">
                  <c:v>16.763942547369371</c:v>
                </c:pt>
                <c:pt idx="8740">
                  <c:v>5.0159271869598197</c:v>
                </c:pt>
                <c:pt idx="8742">
                  <c:v>9.217600239021932</c:v>
                </c:pt>
                <c:pt idx="8756">
                  <c:v>26.213292417543293</c:v>
                </c:pt>
                <c:pt idx="8770">
                  <c:v>9.3244779304030256</c:v>
                </c:pt>
                <c:pt idx="8771">
                  <c:v>20.336921328814096</c:v>
                </c:pt>
                <c:pt idx="8777">
                  <c:v>12.945040987926598</c:v>
                </c:pt>
                <c:pt idx="8778">
                  <c:v>23.794140267828347</c:v>
                </c:pt>
                <c:pt idx="8790">
                  <c:v>20.747994753217334</c:v>
                </c:pt>
                <c:pt idx="8793">
                  <c:v>9.8456873307823844</c:v>
                </c:pt>
                <c:pt idx="8794">
                  <c:v>2.6349138673976138</c:v>
                </c:pt>
                <c:pt idx="8795">
                  <c:v>26.302569100517402</c:v>
                </c:pt>
                <c:pt idx="8797">
                  <c:v>12.93319418032412</c:v>
                </c:pt>
                <c:pt idx="8798">
                  <c:v>11.316218767142583</c:v>
                </c:pt>
                <c:pt idx="8801">
                  <c:v>2.7564099266821551</c:v>
                </c:pt>
                <c:pt idx="8802">
                  <c:v>16.116219894562548</c:v>
                </c:pt>
                <c:pt idx="8806">
                  <c:v>13.819322210446641</c:v>
                </c:pt>
                <c:pt idx="8807">
                  <c:v>24.611322326819963</c:v>
                </c:pt>
                <c:pt idx="8808">
                  <c:v>28.557015226492631</c:v>
                </c:pt>
                <c:pt idx="8817">
                  <c:v>16.129211374464614</c:v>
                </c:pt>
                <c:pt idx="8820">
                  <c:v>10.152693697046523</c:v>
                </c:pt>
                <c:pt idx="8822">
                  <c:v>7.3692581992648263</c:v>
                </c:pt>
                <c:pt idx="8830">
                  <c:v>5.0797186685221369</c:v>
                </c:pt>
                <c:pt idx="8832">
                  <c:v>9.2120010682342102</c:v>
                </c:pt>
                <c:pt idx="8839">
                  <c:v>16.895877384171794</c:v>
                </c:pt>
                <c:pt idx="8849">
                  <c:v>12.627821540848986</c:v>
                </c:pt>
                <c:pt idx="8861">
                  <c:v>23.528932321416406</c:v>
                </c:pt>
                <c:pt idx="8862">
                  <c:v>8.0619827950214518</c:v>
                </c:pt>
                <c:pt idx="8876">
                  <c:v>3.2892120492534169</c:v>
                </c:pt>
                <c:pt idx="8877">
                  <c:v>9.3912426020913529</c:v>
                </c:pt>
                <c:pt idx="8878">
                  <c:v>6.7285393568473895</c:v>
                </c:pt>
                <c:pt idx="8888">
                  <c:v>3.7948174818172018</c:v>
                </c:pt>
                <c:pt idx="8889">
                  <c:v>25.387196790948511</c:v>
                </c:pt>
                <c:pt idx="8891">
                  <c:v>51.162742038147648</c:v>
                </c:pt>
                <c:pt idx="8893">
                  <c:v>36.152052244895046</c:v>
                </c:pt>
                <c:pt idx="8894">
                  <c:v>30.845753447666631</c:v>
                </c:pt>
                <c:pt idx="8900">
                  <c:v>6.5751836922014135</c:v>
                </c:pt>
                <c:pt idx="8903">
                  <c:v>12.769122014140571</c:v>
                </c:pt>
                <c:pt idx="8904">
                  <c:v>13.284439153176269</c:v>
                </c:pt>
                <c:pt idx="8909">
                  <c:v>16.85087563363005</c:v>
                </c:pt>
                <c:pt idx="8910">
                  <c:v>2.2426759601289028</c:v>
                </c:pt>
                <c:pt idx="8912">
                  <c:v>11.628189636834588</c:v>
                </c:pt>
                <c:pt idx="8926">
                  <c:v>7.2709916019701044</c:v>
                </c:pt>
                <c:pt idx="8927">
                  <c:v>24.821059641888525</c:v>
                </c:pt>
                <c:pt idx="8934">
                  <c:v>14.959952782847852</c:v>
                </c:pt>
                <c:pt idx="8949">
                  <c:v>11.021024230999707</c:v>
                </c:pt>
                <c:pt idx="8970">
                  <c:v>21.783159342226202</c:v>
                </c:pt>
                <c:pt idx="8971">
                  <c:v>3.7777085127721017</c:v>
                </c:pt>
                <c:pt idx="8973">
                  <c:v>17.602183759350577</c:v>
                </c:pt>
                <c:pt idx="8974">
                  <c:v>19.336354611596864</c:v>
                </c:pt>
                <c:pt idx="8975">
                  <c:v>15.085690261296596</c:v>
                </c:pt>
                <c:pt idx="8976">
                  <c:v>4.0794765320772122</c:v>
                </c:pt>
                <c:pt idx="8979">
                  <c:v>6.3836931307721656</c:v>
                </c:pt>
                <c:pt idx="8980">
                  <c:v>13.071112703937088</c:v>
                </c:pt>
                <c:pt idx="8981">
                  <c:v>6.5130152812125184</c:v>
                </c:pt>
                <c:pt idx="8982">
                  <c:v>4.1570749532771138</c:v>
                </c:pt>
                <c:pt idx="8986">
                  <c:v>6.2359873598218609</c:v>
                </c:pt>
                <c:pt idx="8987">
                  <c:v>7.0356228661098221</c:v>
                </c:pt>
                <c:pt idx="8988">
                  <c:v>6.0430254634599248</c:v>
                </c:pt>
                <c:pt idx="8990">
                  <c:v>7.3219069599720878</c:v>
                </c:pt>
                <c:pt idx="8991">
                  <c:v>7.5778296755274326</c:v>
                </c:pt>
                <c:pt idx="8992">
                  <c:v>9.19890624403555</c:v>
                </c:pt>
                <c:pt idx="8999">
                  <c:v>17.46174151454446</c:v>
                </c:pt>
                <c:pt idx="9003">
                  <c:v>4.0066572751630396</c:v>
                </c:pt>
                <c:pt idx="9004">
                  <c:v>9.2164806426262658</c:v>
                </c:pt>
                <c:pt idx="9006">
                  <c:v>5.0743062736068101</c:v>
                </c:pt>
                <c:pt idx="9007">
                  <c:v>4.4572254910882512</c:v>
                </c:pt>
                <c:pt idx="9009">
                  <c:v>23.012360131846535</c:v>
                </c:pt>
                <c:pt idx="9010">
                  <c:v>15.424791870518431</c:v>
                </c:pt>
                <c:pt idx="9013">
                  <c:v>6.6182677010001116</c:v>
                </c:pt>
                <c:pt idx="9014">
                  <c:v>15.371782721987657</c:v>
                </c:pt>
                <c:pt idx="9015">
                  <c:v>12.091713952425142</c:v>
                </c:pt>
                <c:pt idx="9019">
                  <c:v>26.00399086227722</c:v>
                </c:pt>
                <c:pt idx="9023">
                  <c:v>6.3927872790840192</c:v>
                </c:pt>
                <c:pt idx="9026">
                  <c:v>17.791539622807289</c:v>
                </c:pt>
                <c:pt idx="9033">
                  <c:v>3.4694472219313925</c:v>
                </c:pt>
                <c:pt idx="9034">
                  <c:v>50.081378859268646</c:v>
                </c:pt>
                <c:pt idx="9035">
                  <c:v>8.9840680737445631</c:v>
                </c:pt>
                <c:pt idx="9049">
                  <c:v>8.6762496138190528</c:v>
                </c:pt>
                <c:pt idx="9050">
                  <c:v>29.175955206343207</c:v>
                </c:pt>
                <c:pt idx="9052">
                  <c:v>14.133265742247398</c:v>
                </c:pt>
                <c:pt idx="9053">
                  <c:v>14.22184035139939</c:v>
                </c:pt>
                <c:pt idx="9056">
                  <c:v>21.769250909292133</c:v>
                </c:pt>
                <c:pt idx="9060">
                  <c:v>7.6450742450360609</c:v>
                </c:pt>
                <c:pt idx="9062">
                  <c:v>10.290187197223608</c:v>
                </c:pt>
                <c:pt idx="9063">
                  <c:v>15.039219246682068</c:v>
                </c:pt>
                <c:pt idx="9067">
                  <c:v>15.759220824262252</c:v>
                </c:pt>
                <c:pt idx="9070">
                  <c:v>15.364258381620498</c:v>
                </c:pt>
                <c:pt idx="9072">
                  <c:v>9.3695434506492337</c:v>
                </c:pt>
                <c:pt idx="9075">
                  <c:v>12.709756116585226</c:v>
                </c:pt>
                <c:pt idx="9078">
                  <c:v>10.095959961478407</c:v>
                </c:pt>
                <c:pt idx="9079">
                  <c:v>22.286744220274848</c:v>
                </c:pt>
                <c:pt idx="9080">
                  <c:v>4.5740215994235864</c:v>
                </c:pt>
                <c:pt idx="9081">
                  <c:v>6.8247236887464435</c:v>
                </c:pt>
                <c:pt idx="9082">
                  <c:v>15.998766663690544</c:v>
                </c:pt>
                <c:pt idx="9083">
                  <c:v>6.5475536111141919</c:v>
                </c:pt>
                <c:pt idx="9085">
                  <c:v>11.891343696208317</c:v>
                </c:pt>
                <c:pt idx="9096">
                  <c:v>5.2326299978365247</c:v>
                </c:pt>
                <c:pt idx="9097">
                  <c:v>4.1201381425886137</c:v>
                </c:pt>
                <c:pt idx="9099">
                  <c:v>12.123263066451541</c:v>
                </c:pt>
                <c:pt idx="9100">
                  <c:v>24.204207164719111</c:v>
                </c:pt>
                <c:pt idx="9101">
                  <c:v>6.1508560444379325</c:v>
                </c:pt>
                <c:pt idx="9107">
                  <c:v>10.940613453417493</c:v>
                </c:pt>
                <c:pt idx="9108">
                  <c:v>12.816639728129916</c:v>
                </c:pt>
                <c:pt idx="9109">
                  <c:v>10.525089330568854</c:v>
                </c:pt>
                <c:pt idx="9110">
                  <c:v>13.771631918687014</c:v>
                </c:pt>
                <c:pt idx="9114">
                  <c:v>11.582700401793836</c:v>
                </c:pt>
                <c:pt idx="9116">
                  <c:v>5.4231659725565535</c:v>
                </c:pt>
                <c:pt idx="9119">
                  <c:v>9.2666676527532559</c:v>
                </c:pt>
                <c:pt idx="9121">
                  <c:v>8.6166418267552096</c:v>
                </c:pt>
                <c:pt idx="9122">
                  <c:v>10.950902154609766</c:v>
                </c:pt>
                <c:pt idx="9123">
                  <c:v>7.2624625400293228</c:v>
                </c:pt>
                <c:pt idx="9126">
                  <c:v>18.547671792208448</c:v>
                </c:pt>
                <c:pt idx="9128">
                  <c:v>3.7855798476129863</c:v>
                </c:pt>
                <c:pt idx="9133">
                  <c:v>27.229090385918887</c:v>
                </c:pt>
                <c:pt idx="9134">
                  <c:v>13.790629733124012</c:v>
                </c:pt>
                <c:pt idx="9137">
                  <c:v>44.850136760765132</c:v>
                </c:pt>
                <c:pt idx="9139">
                  <c:v>8.2085117547765059</c:v>
                </c:pt>
                <c:pt idx="9140">
                  <c:v>6.7671990407500866</c:v>
                </c:pt>
                <c:pt idx="9143">
                  <c:v>14.782882236935075</c:v>
                </c:pt>
                <c:pt idx="9145">
                  <c:v>8.4303215057289957</c:v>
                </c:pt>
                <c:pt idx="9146">
                  <c:v>6.837960879330554</c:v>
                </c:pt>
                <c:pt idx="9147">
                  <c:v>18.649958610616139</c:v>
                </c:pt>
                <c:pt idx="9148">
                  <c:v>13.729357658749846</c:v>
                </c:pt>
                <c:pt idx="9161">
                  <c:v>9.4679819522899287</c:v>
                </c:pt>
                <c:pt idx="9162">
                  <c:v>9.1179588836916921</c:v>
                </c:pt>
                <c:pt idx="9164">
                  <c:v>18.169945377159841</c:v>
                </c:pt>
                <c:pt idx="9165">
                  <c:v>8.8513998916234975</c:v>
                </c:pt>
                <c:pt idx="9168">
                  <c:v>6.9291869331390812</c:v>
                </c:pt>
                <c:pt idx="9169">
                  <c:v>7.2631390019887236</c:v>
                </c:pt>
                <c:pt idx="9170">
                  <c:v>18.075933966379726</c:v>
                </c:pt>
                <c:pt idx="9172">
                  <c:v>6.4579866700881272</c:v>
                </c:pt>
                <c:pt idx="9173">
                  <c:v>27.092336348768161</c:v>
                </c:pt>
                <c:pt idx="9176">
                  <c:v>9.4966173517904942</c:v>
                </c:pt>
                <c:pt idx="9178">
                  <c:v>17.483091394430208</c:v>
                </c:pt>
                <c:pt idx="9179">
                  <c:v>7.1021389713584053</c:v>
                </c:pt>
                <c:pt idx="9180">
                  <c:v>12.855962909112392</c:v>
                </c:pt>
                <c:pt idx="9183">
                  <c:v>3.3580273890718022</c:v>
                </c:pt>
                <c:pt idx="9184">
                  <c:v>13.486423016906263</c:v>
                </c:pt>
                <c:pt idx="9186">
                  <c:v>13.365576282616754</c:v>
                </c:pt>
                <c:pt idx="9188">
                  <c:v>31.283968124724019</c:v>
                </c:pt>
                <c:pt idx="9190">
                  <c:v>9.5102804855690692</c:v>
                </c:pt>
                <c:pt idx="9193">
                  <c:v>3.0436294740102365</c:v>
                </c:pt>
                <c:pt idx="9195">
                  <c:v>13.46732888389808</c:v>
                </c:pt>
                <c:pt idx="9196">
                  <c:v>16.755229772815074</c:v>
                </c:pt>
                <c:pt idx="9197">
                  <c:v>25.964849534846429</c:v>
                </c:pt>
                <c:pt idx="9198">
                  <c:v>12.062076488056569</c:v>
                </c:pt>
                <c:pt idx="9210">
                  <c:v>6.7722248355725556</c:v>
                </c:pt>
                <c:pt idx="9211">
                  <c:v>3.4268884848239876</c:v>
                </c:pt>
                <c:pt idx="9223">
                  <c:v>13.447577278076611</c:v>
                </c:pt>
                <c:pt idx="9224">
                  <c:v>16.802749844757571</c:v>
                </c:pt>
                <c:pt idx="9231">
                  <c:v>28.630318228080721</c:v>
                </c:pt>
                <c:pt idx="9232">
                  <c:v>19.721103245004407</c:v>
                </c:pt>
                <c:pt idx="9233">
                  <c:v>1.1819171324293478</c:v>
                </c:pt>
                <c:pt idx="9234">
                  <c:v>8.4860764978710232</c:v>
                </c:pt>
                <c:pt idx="9235">
                  <c:v>13.673366403877635</c:v>
                </c:pt>
                <c:pt idx="9237">
                  <c:v>6.0822078292026314</c:v>
                </c:pt>
                <c:pt idx="9240">
                  <c:v>24.723254127353478</c:v>
                </c:pt>
                <c:pt idx="9265">
                  <c:v>7.1675141161227849</c:v>
                </c:pt>
                <c:pt idx="9270">
                  <c:v>2.8892075530222492</c:v>
                </c:pt>
                <c:pt idx="9271">
                  <c:v>12.944606554188978</c:v>
                </c:pt>
                <c:pt idx="9273">
                  <c:v>56.37356412998723</c:v>
                </c:pt>
                <c:pt idx="9274">
                  <c:v>8.7392818207702998</c:v>
                </c:pt>
                <c:pt idx="9278">
                  <c:v>16.536776584802851</c:v>
                </c:pt>
                <c:pt idx="9281">
                  <c:v>7.5606017710814264</c:v>
                </c:pt>
                <c:pt idx="9287">
                  <c:v>26.476200370963532</c:v>
                </c:pt>
                <c:pt idx="9288">
                  <c:v>24.915137506229073</c:v>
                </c:pt>
                <c:pt idx="9289">
                  <c:v>9.5601504523157352</c:v>
                </c:pt>
                <c:pt idx="9290">
                  <c:v>10.807950910360443</c:v>
                </c:pt>
                <c:pt idx="9293">
                  <c:v>2.9770860693113721</c:v>
                </c:pt>
                <c:pt idx="9294">
                  <c:v>8.9245772452185061</c:v>
                </c:pt>
                <c:pt idx="9299">
                  <c:v>0.20780747837233307</c:v>
                </c:pt>
                <c:pt idx="9300">
                  <c:v>19.388596208165616</c:v>
                </c:pt>
                <c:pt idx="9301">
                  <c:v>13.618195912477704</c:v>
                </c:pt>
                <c:pt idx="9302">
                  <c:v>23.653576475677625</c:v>
                </c:pt>
                <c:pt idx="9303">
                  <c:v>16.356844647743955</c:v>
                </c:pt>
                <c:pt idx="9305">
                  <c:v>13.14298164120733</c:v>
                </c:pt>
                <c:pt idx="9306">
                  <c:v>17.087514690618512</c:v>
                </c:pt>
                <c:pt idx="9311">
                  <c:v>3.7504898419411776</c:v>
                </c:pt>
                <c:pt idx="9312">
                  <c:v>21.470575527937406</c:v>
                </c:pt>
                <c:pt idx="9316">
                  <c:v>17.29903987169924</c:v>
                </c:pt>
                <c:pt idx="9317">
                  <c:v>14.091366045012984</c:v>
                </c:pt>
                <c:pt idx="9321">
                  <c:v>13.644054840961786</c:v>
                </c:pt>
                <c:pt idx="9323">
                  <c:v>13.562674704837088</c:v>
                </c:pt>
                <c:pt idx="9324">
                  <c:v>7.089908149117055</c:v>
                </c:pt>
                <c:pt idx="9325">
                  <c:v>13.535150452281764</c:v>
                </c:pt>
                <c:pt idx="9326">
                  <c:v>9.563952821627824</c:v>
                </c:pt>
                <c:pt idx="9327">
                  <c:v>8.9932289639140475</c:v>
                </c:pt>
                <c:pt idx="9329">
                  <c:v>15.265105044472113</c:v>
                </c:pt>
                <c:pt idx="9330">
                  <c:v>10.173186614704113</c:v>
                </c:pt>
                <c:pt idx="9332">
                  <c:v>10.780442178233532</c:v>
                </c:pt>
                <c:pt idx="9333">
                  <c:v>13.355428457260205</c:v>
                </c:pt>
                <c:pt idx="9334">
                  <c:v>13.105058898288513</c:v>
                </c:pt>
                <c:pt idx="9337">
                  <c:v>15.665593122900562</c:v>
                </c:pt>
                <c:pt idx="9339">
                  <c:v>36.727767631881399</c:v>
                </c:pt>
                <c:pt idx="9349">
                  <c:v>6.8868985479888458</c:v>
                </c:pt>
                <c:pt idx="9350">
                  <c:v>16.598928385737896</c:v>
                </c:pt>
                <c:pt idx="9352">
                  <c:v>24.57025022620423</c:v>
                </c:pt>
                <c:pt idx="9358">
                  <c:v>11.850991492331513</c:v>
                </c:pt>
                <c:pt idx="9363">
                  <c:v>18.590555044623937</c:v>
                </c:pt>
                <c:pt idx="9372">
                  <c:v>13.046272121256292</c:v>
                </c:pt>
                <c:pt idx="9376">
                  <c:v>10.54729269583124</c:v>
                </c:pt>
                <c:pt idx="9377">
                  <c:v>10.947780757128857</c:v>
                </c:pt>
                <c:pt idx="9378">
                  <c:v>16.139500812581968</c:v>
                </c:pt>
                <c:pt idx="9379">
                  <c:v>16.188942219632651</c:v>
                </c:pt>
                <c:pt idx="9381">
                  <c:v>12.070478519286368</c:v>
                </c:pt>
                <c:pt idx="9384">
                  <c:v>8.1117076210322487</c:v>
                </c:pt>
                <c:pt idx="9385">
                  <c:v>7.4974526482391921</c:v>
                </c:pt>
                <c:pt idx="9386">
                  <c:v>10.464104847153138</c:v>
                </c:pt>
                <c:pt idx="9390">
                  <c:v>5.6577035813242134</c:v>
                </c:pt>
                <c:pt idx="9392">
                  <c:v>21.139193771417119</c:v>
                </c:pt>
                <c:pt idx="9396">
                  <c:v>12.639812308853985</c:v>
                </c:pt>
                <c:pt idx="9401">
                  <c:v>17.496358019546417</c:v>
                </c:pt>
                <c:pt idx="9408">
                  <c:v>32.313430309526893</c:v>
                </c:pt>
                <c:pt idx="9410">
                  <c:v>4.5628944071942152</c:v>
                </c:pt>
                <c:pt idx="9411">
                  <c:v>20.356442299068931</c:v>
                </c:pt>
                <c:pt idx="9451">
                  <c:v>4.7482715229080084</c:v>
                </c:pt>
                <c:pt idx="9455">
                  <c:v>25.621210190834326</c:v>
                </c:pt>
                <c:pt idx="9456">
                  <c:v>19.223681588078868</c:v>
                </c:pt>
                <c:pt idx="9459">
                  <c:v>11.946104452018423</c:v>
                </c:pt>
                <c:pt idx="9466">
                  <c:v>7.5579190780800181</c:v>
                </c:pt>
                <c:pt idx="9467">
                  <c:v>21.599014794397185</c:v>
                </c:pt>
                <c:pt idx="9468">
                  <c:v>9.6457445667156048</c:v>
                </c:pt>
                <c:pt idx="9469">
                  <c:v>25.416548443063334</c:v>
                </c:pt>
                <c:pt idx="9472">
                  <c:v>21.078891123640524</c:v>
                </c:pt>
                <c:pt idx="9475">
                  <c:v>8.4978625821107325</c:v>
                </c:pt>
                <c:pt idx="9476">
                  <c:v>10.55317874553389</c:v>
                </c:pt>
                <c:pt idx="9477">
                  <c:v>14.306360531691201</c:v>
                </c:pt>
                <c:pt idx="9480">
                  <c:v>9.0320579474664928</c:v>
                </c:pt>
                <c:pt idx="9482">
                  <c:v>13.866889183562092</c:v>
                </c:pt>
                <c:pt idx="9491">
                  <c:v>10.648316235632816</c:v>
                </c:pt>
                <c:pt idx="9495">
                  <c:v>3.2522425906108805</c:v>
                </c:pt>
                <c:pt idx="9496">
                  <c:v>15.994053036145855</c:v>
                </c:pt>
                <c:pt idx="9497">
                  <c:v>6.9310981469708928</c:v>
                </c:pt>
                <c:pt idx="9498">
                  <c:v>9.4288530444707011</c:v>
                </c:pt>
                <c:pt idx="9499">
                  <c:v>25.943078402016585</c:v>
                </c:pt>
                <c:pt idx="9507">
                  <c:v>12.204104324224781</c:v>
                </c:pt>
                <c:pt idx="9511">
                  <c:v>5.3735815946760743</c:v>
                </c:pt>
                <c:pt idx="9515">
                  <c:v>28.850476216624994</c:v>
                </c:pt>
                <c:pt idx="9530">
                  <c:v>9.0374259193765702</c:v>
                </c:pt>
                <c:pt idx="9533">
                  <c:v>20.904562241025403</c:v>
                </c:pt>
                <c:pt idx="9536">
                  <c:v>3.5833686167079617</c:v>
                </c:pt>
                <c:pt idx="9545">
                  <c:v>20.885166118665662</c:v>
                </c:pt>
                <c:pt idx="9551">
                  <c:v>1.7148925111523365</c:v>
                </c:pt>
                <c:pt idx="9552">
                  <c:v>25.387265964832977</c:v>
                </c:pt>
                <c:pt idx="9555">
                  <c:v>17.147621697986569</c:v>
                </c:pt>
                <c:pt idx="9567">
                  <c:v>13.594157213195571</c:v>
                </c:pt>
                <c:pt idx="9568">
                  <c:v>7.1108421271944371</c:v>
                </c:pt>
                <c:pt idx="9569">
                  <c:v>6.2393408657427383</c:v>
                </c:pt>
                <c:pt idx="9573">
                  <c:v>3.103391073448031</c:v>
                </c:pt>
                <c:pt idx="9575">
                  <c:v>3.5086351922921191</c:v>
                </c:pt>
                <c:pt idx="9576">
                  <c:v>16.043207522321261</c:v>
                </c:pt>
                <c:pt idx="9577">
                  <c:v>20.988632695963322</c:v>
                </c:pt>
                <c:pt idx="9606">
                  <c:v>17.635676685569564</c:v>
                </c:pt>
                <c:pt idx="9609">
                  <c:v>26.613019855258308</c:v>
                </c:pt>
                <c:pt idx="9612">
                  <c:v>7.0217472546996813</c:v>
                </c:pt>
                <c:pt idx="9613">
                  <c:v>15.825564907847111</c:v>
                </c:pt>
                <c:pt idx="9615">
                  <c:v>5.7512452144282831</c:v>
                </c:pt>
                <c:pt idx="9616">
                  <c:v>19.277317226352761</c:v>
                </c:pt>
                <c:pt idx="9627">
                  <c:v>20.903820071000172</c:v>
                </c:pt>
                <c:pt idx="9632">
                  <c:v>9.9686269150521429</c:v>
                </c:pt>
                <c:pt idx="9634">
                  <c:v>13.824195002253381</c:v>
                </c:pt>
                <c:pt idx="9636">
                  <c:v>10.267676939158736</c:v>
                </c:pt>
                <c:pt idx="9637">
                  <c:v>5.8750407494610286</c:v>
                </c:pt>
                <c:pt idx="9638">
                  <c:v>6.0329470334798803</c:v>
                </c:pt>
                <c:pt idx="9639">
                  <c:v>6.0302629761566706</c:v>
                </c:pt>
                <c:pt idx="9640">
                  <c:v>10.906448065313509</c:v>
                </c:pt>
                <c:pt idx="9641">
                  <c:v>13.217253566648582</c:v>
                </c:pt>
                <c:pt idx="9642">
                  <c:v>13.198628435686535</c:v>
                </c:pt>
                <c:pt idx="9644">
                  <c:v>11.721753238316891</c:v>
                </c:pt>
                <c:pt idx="9645">
                  <c:v>14.531867813697946</c:v>
                </c:pt>
                <c:pt idx="9646">
                  <c:v>15.643021305630489</c:v>
                </c:pt>
                <c:pt idx="9648">
                  <c:v>12.031972193587688</c:v>
                </c:pt>
                <c:pt idx="9659">
                  <c:v>27.295826735993867</c:v>
                </c:pt>
                <c:pt idx="9660">
                  <c:v>14.069851631971918</c:v>
                </c:pt>
                <c:pt idx="9664">
                  <c:v>16.141006496291666</c:v>
                </c:pt>
                <c:pt idx="9666">
                  <c:v>19.706331293044453</c:v>
                </c:pt>
                <c:pt idx="9667">
                  <c:v>16.880373899989422</c:v>
                </c:pt>
                <c:pt idx="9677">
                  <c:v>7.4917377984154445</c:v>
                </c:pt>
                <c:pt idx="9680">
                  <c:v>40.221584989568541</c:v>
                </c:pt>
                <c:pt idx="9682">
                  <c:v>22.612615594579431</c:v>
                </c:pt>
                <c:pt idx="9683">
                  <c:v>7.9236731243754948</c:v>
                </c:pt>
                <c:pt idx="9684">
                  <c:v>16.919866504159373</c:v>
                </c:pt>
                <c:pt idx="9685">
                  <c:v>11.433701075283869</c:v>
                </c:pt>
                <c:pt idx="9687">
                  <c:v>8.1121945004541125</c:v>
                </c:pt>
                <c:pt idx="9688">
                  <c:v>13.903278236706523</c:v>
                </c:pt>
                <c:pt idx="9690">
                  <c:v>21.262540265733339</c:v>
                </c:pt>
                <c:pt idx="9691">
                  <c:v>13.075942644905265</c:v>
                </c:pt>
                <c:pt idx="9692">
                  <c:v>14.017234140450979</c:v>
                </c:pt>
                <c:pt idx="9695">
                  <c:v>39.537721056426804</c:v>
                </c:pt>
                <c:pt idx="9696">
                  <c:v>27.142098572296476</c:v>
                </c:pt>
                <c:pt idx="9705">
                  <c:v>3.4027169654521696</c:v>
                </c:pt>
                <c:pt idx="9718">
                  <c:v>13.667113686321205</c:v>
                </c:pt>
                <c:pt idx="9735">
                  <c:v>12.756205037938312</c:v>
                </c:pt>
                <c:pt idx="9740">
                  <c:v>18.414585143310575</c:v>
                </c:pt>
                <c:pt idx="9752">
                  <c:v>20.598859408221649</c:v>
                </c:pt>
                <c:pt idx="9753">
                  <c:v>9.4424255027449373</c:v>
                </c:pt>
                <c:pt idx="9765">
                  <c:v>19.413660661278477</c:v>
                </c:pt>
                <c:pt idx="9766">
                  <c:v>26.330641781863839</c:v>
                </c:pt>
                <c:pt idx="9774">
                  <c:v>3.5668873280290336</c:v>
                </c:pt>
                <c:pt idx="9775">
                  <c:v>6.2113441300448535</c:v>
                </c:pt>
                <c:pt idx="9776">
                  <c:v>11.261017344891709</c:v>
                </c:pt>
                <c:pt idx="9777">
                  <c:v>13.959964373541139</c:v>
                </c:pt>
                <c:pt idx="9778">
                  <c:v>18.151024760156499</c:v>
                </c:pt>
                <c:pt idx="9782">
                  <c:v>5.1945924340028826</c:v>
                </c:pt>
                <c:pt idx="9783">
                  <c:v>5.6716636327457817</c:v>
                </c:pt>
                <c:pt idx="9785">
                  <c:v>4.4552129743412694</c:v>
                </c:pt>
                <c:pt idx="9786">
                  <c:v>16.65595999407612</c:v>
                </c:pt>
                <c:pt idx="9787">
                  <c:v>8.8431980930227851</c:v>
                </c:pt>
                <c:pt idx="9789">
                  <c:v>8.1194027387983976</c:v>
                </c:pt>
                <c:pt idx="9790">
                  <c:v>10.70393306880927</c:v>
                </c:pt>
                <c:pt idx="9791">
                  <c:v>9.6772809183431718</c:v>
                </c:pt>
                <c:pt idx="9792">
                  <c:v>2.7936541620643021</c:v>
                </c:pt>
                <c:pt idx="9796">
                  <c:v>8.7199208041850387</c:v>
                </c:pt>
                <c:pt idx="9797">
                  <c:v>10.920141160306814</c:v>
                </c:pt>
                <c:pt idx="9799">
                  <c:v>7.9116847176402434</c:v>
                </c:pt>
                <c:pt idx="9801">
                  <c:v>22.747981176403094</c:v>
                </c:pt>
                <c:pt idx="9804">
                  <c:v>8.6925521280490781</c:v>
                </c:pt>
                <c:pt idx="9805">
                  <c:v>7.7027462286725914</c:v>
                </c:pt>
                <c:pt idx="9809">
                  <c:v>16.352780989471974</c:v>
                </c:pt>
                <c:pt idx="9813">
                  <c:v>16.210498535663788</c:v>
                </c:pt>
                <c:pt idx="9814">
                  <c:v>5.8132616652792857</c:v>
                </c:pt>
                <c:pt idx="9815">
                  <c:v>17.301862383542971</c:v>
                </c:pt>
                <c:pt idx="9816">
                  <c:v>10.96817843049006</c:v>
                </c:pt>
                <c:pt idx="9818">
                  <c:v>18.874480066682242</c:v>
                </c:pt>
                <c:pt idx="9820">
                  <c:v>4.0902274037663133</c:v>
                </c:pt>
                <c:pt idx="9828">
                  <c:v>22.620069993637372</c:v>
                </c:pt>
                <c:pt idx="9835">
                  <c:v>12.334493722644176</c:v>
                </c:pt>
                <c:pt idx="9836">
                  <c:v>15.091606329438559</c:v>
                </c:pt>
                <c:pt idx="9865">
                  <c:v>10.251882522140905</c:v>
                </c:pt>
                <c:pt idx="9868">
                  <c:v>10.580147515422992</c:v>
                </c:pt>
                <c:pt idx="9870">
                  <c:v>5.0153441670727421</c:v>
                </c:pt>
                <c:pt idx="9871">
                  <c:v>1.682484049171598</c:v>
                </c:pt>
                <c:pt idx="9872">
                  <c:v>7.3593214366950583</c:v>
                </c:pt>
                <c:pt idx="9873">
                  <c:v>1.8393892121595616</c:v>
                </c:pt>
                <c:pt idx="9874">
                  <c:v>18.469897799586747</c:v>
                </c:pt>
                <c:pt idx="9879">
                  <c:v>23.049404801970557</c:v>
                </c:pt>
                <c:pt idx="9883">
                  <c:v>9.8051559156432315</c:v>
                </c:pt>
                <c:pt idx="9884">
                  <c:v>3.9341921199625172</c:v>
                </c:pt>
                <c:pt idx="9887">
                  <c:v>5.0035688402306491</c:v>
                </c:pt>
                <c:pt idx="9889">
                  <c:v>11.068842742637903</c:v>
                </c:pt>
                <c:pt idx="9892">
                  <c:v>15.261225809283538</c:v>
                </c:pt>
                <c:pt idx="9894">
                  <c:v>15.459445967316137</c:v>
                </c:pt>
                <c:pt idx="9897">
                  <c:v>8.5863526055781261</c:v>
                </c:pt>
                <c:pt idx="9899">
                  <c:v>11.171343981032152</c:v>
                </c:pt>
                <c:pt idx="9900">
                  <c:v>12.250264693992955</c:v>
                </c:pt>
                <c:pt idx="9901">
                  <c:v>7.7078626134789756</c:v>
                </c:pt>
                <c:pt idx="9903">
                  <c:v>4.8922644264195636</c:v>
                </c:pt>
                <c:pt idx="9905">
                  <c:v>15.938615212344018</c:v>
                </c:pt>
                <c:pt idx="9906">
                  <c:v>9.4264073101019399</c:v>
                </c:pt>
                <c:pt idx="9908">
                  <c:v>8.4777487629510428</c:v>
                </c:pt>
                <c:pt idx="9909">
                  <c:v>1.7623737709174785</c:v>
                </c:pt>
                <c:pt idx="9910">
                  <c:v>11.433588370715064</c:v>
                </c:pt>
                <c:pt idx="9913">
                  <c:v>10.086253612260638</c:v>
                </c:pt>
                <c:pt idx="9914">
                  <c:v>14.143947181825119</c:v>
                </c:pt>
                <c:pt idx="9916">
                  <c:v>10.44544916805499</c:v>
                </c:pt>
                <c:pt idx="9918">
                  <c:v>23.197771193952246</c:v>
                </c:pt>
                <c:pt idx="9919">
                  <c:v>17.58109505858252</c:v>
                </c:pt>
                <c:pt idx="9920">
                  <c:v>12.450950838570872</c:v>
                </c:pt>
                <c:pt idx="9921">
                  <c:v>9.1296686543125602</c:v>
                </c:pt>
                <c:pt idx="9932">
                  <c:v>3.4759659586789691</c:v>
                </c:pt>
                <c:pt idx="9933">
                  <c:v>10.056505006115556</c:v>
                </c:pt>
                <c:pt idx="9936">
                  <c:v>4.3174787419608442</c:v>
                </c:pt>
                <c:pt idx="9940">
                  <c:v>3.870075935956018</c:v>
                </c:pt>
                <c:pt idx="9964">
                  <c:v>22.617575157644804</c:v>
                </c:pt>
                <c:pt idx="9965">
                  <c:v>10.689550031528192</c:v>
                </c:pt>
                <c:pt idx="9969">
                  <c:v>18.127759728847977</c:v>
                </c:pt>
                <c:pt idx="9970">
                  <c:v>9.9761051363176705</c:v>
                </c:pt>
                <c:pt idx="9988">
                  <c:v>9.4543022543630801</c:v>
                </c:pt>
                <c:pt idx="9995">
                  <c:v>37.3776470465694</c:v>
                </c:pt>
                <c:pt idx="9996">
                  <c:v>23.837618653016669</c:v>
                </c:pt>
                <c:pt idx="9997">
                  <c:v>15.310467601871636</c:v>
                </c:pt>
                <c:pt idx="10000">
                  <c:v>27.498666734336908</c:v>
                </c:pt>
                <c:pt idx="10003">
                  <c:v>6.1891004599623596</c:v>
                </c:pt>
                <c:pt idx="10006">
                  <c:v>7.5218874468350894</c:v>
                </c:pt>
                <c:pt idx="10007">
                  <c:v>7.2325898931802399</c:v>
                </c:pt>
                <c:pt idx="10009">
                  <c:v>8.086243813779582</c:v>
                </c:pt>
                <c:pt idx="10011">
                  <c:v>14.58685094774402</c:v>
                </c:pt>
                <c:pt idx="10012">
                  <c:v>39.277814096889436</c:v>
                </c:pt>
                <c:pt idx="10013">
                  <c:v>8.2621597793475114</c:v>
                </c:pt>
                <c:pt idx="10015">
                  <c:v>21.175718661976116</c:v>
                </c:pt>
                <c:pt idx="10016">
                  <c:v>12.824799288139241</c:v>
                </c:pt>
                <c:pt idx="10017">
                  <c:v>25.432427137458397</c:v>
                </c:pt>
                <c:pt idx="10018">
                  <c:v>7.9826501486387995</c:v>
                </c:pt>
                <c:pt idx="10019">
                  <c:v>11.065779298092918</c:v>
                </c:pt>
                <c:pt idx="10022">
                  <c:v>9.8592120871527804</c:v>
                </c:pt>
                <c:pt idx="10033">
                  <c:v>13.555992345180584</c:v>
                </c:pt>
                <c:pt idx="10038">
                  <c:v>11.136142281812363</c:v>
                </c:pt>
                <c:pt idx="10039">
                  <c:v>7.8774749170667304</c:v>
                </c:pt>
                <c:pt idx="10048">
                  <c:v>11.308299792538289</c:v>
                </c:pt>
                <c:pt idx="10056">
                  <c:v>25.677035808776154</c:v>
                </c:pt>
                <c:pt idx="10061">
                  <c:v>12.939780177993049</c:v>
                </c:pt>
                <c:pt idx="10063">
                  <c:v>13.232735312823394</c:v>
                </c:pt>
                <c:pt idx="10066">
                  <c:v>5.8543070446920327</c:v>
                </c:pt>
                <c:pt idx="10068">
                  <c:v>20.228112543360414</c:v>
                </c:pt>
                <c:pt idx="10073">
                  <c:v>27.009754656059755</c:v>
                </c:pt>
                <c:pt idx="10092">
                  <c:v>24.802877489412385</c:v>
                </c:pt>
                <c:pt idx="10094">
                  <c:v>9.4450866060345327</c:v>
                </c:pt>
                <c:pt idx="10095">
                  <c:v>12.636829769279004</c:v>
                </c:pt>
                <c:pt idx="10096">
                  <c:v>8.0463248290456981</c:v>
                </c:pt>
                <c:pt idx="10101">
                  <c:v>7.8421655222748976</c:v>
                </c:pt>
                <c:pt idx="10102">
                  <c:v>22.458247859918931</c:v>
                </c:pt>
                <c:pt idx="10103">
                  <c:v>10.418675581768721</c:v>
                </c:pt>
                <c:pt idx="10104">
                  <c:v>10.74181876529317</c:v>
                </c:pt>
                <c:pt idx="10106">
                  <c:v>18.497646772945338</c:v>
                </c:pt>
                <c:pt idx="10107">
                  <c:v>11.078812150579806</c:v>
                </c:pt>
                <c:pt idx="10108">
                  <c:v>22.741310492009841</c:v>
                </c:pt>
                <c:pt idx="10109">
                  <c:v>24.317849299148769</c:v>
                </c:pt>
                <c:pt idx="10110">
                  <c:v>13.346042636357938</c:v>
                </c:pt>
                <c:pt idx="10114">
                  <c:v>10.787344295913053</c:v>
                </c:pt>
                <c:pt idx="10115">
                  <c:v>8.5978054129737433</c:v>
                </c:pt>
                <c:pt idx="10116">
                  <c:v>9.5702391525761854</c:v>
                </c:pt>
                <c:pt idx="10117">
                  <c:v>10.227073981082397</c:v>
                </c:pt>
                <c:pt idx="10119">
                  <c:v>10.528295335109048</c:v>
                </c:pt>
                <c:pt idx="10121">
                  <c:v>21.505499316488695</c:v>
                </c:pt>
                <c:pt idx="10122">
                  <c:v>22.605892065858956</c:v>
                </c:pt>
                <c:pt idx="10126">
                  <c:v>17.316101360242502</c:v>
                </c:pt>
                <c:pt idx="10133">
                  <c:v>14.301540707438321</c:v>
                </c:pt>
                <c:pt idx="10137">
                  <c:v>17.693217021246586</c:v>
                </c:pt>
                <c:pt idx="10138">
                  <c:v>22.603700332259031</c:v>
                </c:pt>
                <c:pt idx="10141">
                  <c:v>6.7488338562753576</c:v>
                </c:pt>
                <c:pt idx="10142">
                  <c:v>12.185232067825073</c:v>
                </c:pt>
                <c:pt idx="10143">
                  <c:v>6.6697428038889175</c:v>
                </c:pt>
                <c:pt idx="10145">
                  <c:v>3.9826135932747948</c:v>
                </c:pt>
                <c:pt idx="10146">
                  <c:v>18.825544982860556</c:v>
                </c:pt>
                <c:pt idx="10148">
                  <c:v>15.831587756910261</c:v>
                </c:pt>
                <c:pt idx="10149">
                  <c:v>3.8856736183246268</c:v>
                </c:pt>
                <c:pt idx="10151">
                  <c:v>20.134882119725628</c:v>
                </c:pt>
                <c:pt idx="10152">
                  <c:v>5.5977341941699583</c:v>
                </c:pt>
                <c:pt idx="10165">
                  <c:v>7.5354665720202068</c:v>
                </c:pt>
                <c:pt idx="10166">
                  <c:v>11.058513689622002</c:v>
                </c:pt>
                <c:pt idx="10171">
                  <c:v>9.2121520246708783</c:v>
                </c:pt>
                <c:pt idx="10173">
                  <c:v>7.7517883970595269</c:v>
                </c:pt>
                <c:pt idx="10174">
                  <c:v>2.8106817474663091</c:v>
                </c:pt>
                <c:pt idx="10176">
                  <c:v>18.279587562247439</c:v>
                </c:pt>
                <c:pt idx="10178">
                  <c:v>12.162277595476468</c:v>
                </c:pt>
                <c:pt idx="10181">
                  <c:v>9.0048152026163226</c:v>
                </c:pt>
                <c:pt idx="10184">
                  <c:v>9.2669677349208097</c:v>
                </c:pt>
                <c:pt idx="10185">
                  <c:v>31.89782832457005</c:v>
                </c:pt>
                <c:pt idx="10186">
                  <c:v>3.913937091102635</c:v>
                </c:pt>
                <c:pt idx="10198">
                  <c:v>3.4049717797407744</c:v>
                </c:pt>
                <c:pt idx="10207">
                  <c:v>18.625899641397314</c:v>
                </c:pt>
                <c:pt idx="10212">
                  <c:v>11.764098841382992</c:v>
                </c:pt>
                <c:pt idx="10215">
                  <c:v>7.014227080007994</c:v>
                </c:pt>
                <c:pt idx="10216">
                  <c:v>11.645125593741534</c:v>
                </c:pt>
                <c:pt idx="10231">
                  <c:v>13.135574642610731</c:v>
                </c:pt>
                <c:pt idx="10234">
                  <c:v>4.5671238124976705</c:v>
                </c:pt>
                <c:pt idx="10238">
                  <c:v>18.242401639809632</c:v>
                </c:pt>
                <c:pt idx="10240">
                  <c:v>14.196365795568362</c:v>
                </c:pt>
                <c:pt idx="10262">
                  <c:v>15.670866244368881</c:v>
                </c:pt>
                <c:pt idx="10265">
                  <c:v>7.035877157678688</c:v>
                </c:pt>
                <c:pt idx="10275">
                  <c:v>11.530385677037234</c:v>
                </c:pt>
                <c:pt idx="10277">
                  <c:v>21.02356458899126</c:v>
                </c:pt>
                <c:pt idx="10280">
                  <c:v>13.075296128816191</c:v>
                </c:pt>
                <c:pt idx="10281">
                  <c:v>14.378288377033746</c:v>
                </c:pt>
                <c:pt idx="10284">
                  <c:v>20.710894688162508</c:v>
                </c:pt>
                <c:pt idx="10285">
                  <c:v>3.0222400051689373</c:v>
                </c:pt>
                <c:pt idx="10288">
                  <c:v>14.578373394948304</c:v>
                </c:pt>
                <c:pt idx="10295">
                  <c:v>12.924411799375701</c:v>
                </c:pt>
                <c:pt idx="10296">
                  <c:v>13.310675184849616</c:v>
                </c:pt>
                <c:pt idx="10298">
                  <c:v>8.7832997026477457</c:v>
                </c:pt>
                <c:pt idx="10300">
                  <c:v>13.042355219164916</c:v>
                </c:pt>
                <c:pt idx="10301">
                  <c:v>10.842299315870955</c:v>
                </c:pt>
                <c:pt idx="10304">
                  <c:v>7.6889849025696604</c:v>
                </c:pt>
                <c:pt idx="10305">
                  <c:v>9.8876929021219855</c:v>
                </c:pt>
                <c:pt idx="10307">
                  <c:v>9.9800947609987833</c:v>
                </c:pt>
                <c:pt idx="10310">
                  <c:v>13.074112237570501</c:v>
                </c:pt>
                <c:pt idx="10311">
                  <c:v>7.9451023584256557</c:v>
                </c:pt>
                <c:pt idx="10327">
                  <c:v>11.086846654477432</c:v>
                </c:pt>
                <c:pt idx="10328">
                  <c:v>23.438900468558213</c:v>
                </c:pt>
                <c:pt idx="10342">
                  <c:v>12.202789717264265</c:v>
                </c:pt>
                <c:pt idx="10350">
                  <c:v>15.69478834935866</c:v>
                </c:pt>
                <c:pt idx="10351">
                  <c:v>15.495479195981327</c:v>
                </c:pt>
                <c:pt idx="10361">
                  <c:v>6.8336095837713069</c:v>
                </c:pt>
                <c:pt idx="10366">
                  <c:v>25.713760352654546</c:v>
                </c:pt>
                <c:pt idx="10389">
                  <c:v>11.129574230251613</c:v>
                </c:pt>
                <c:pt idx="10391">
                  <c:v>5.6912607763306529</c:v>
                </c:pt>
                <c:pt idx="10392">
                  <c:v>6.6888196639635993</c:v>
                </c:pt>
                <c:pt idx="10394">
                  <c:v>10.497330334892965</c:v>
                </c:pt>
                <c:pt idx="10395">
                  <c:v>9.1665726997379604</c:v>
                </c:pt>
                <c:pt idx="10396">
                  <c:v>9.1721058234700141</c:v>
                </c:pt>
                <c:pt idx="10397">
                  <c:v>10.255003072826833</c:v>
                </c:pt>
                <c:pt idx="10398">
                  <c:v>5.6516365201152805</c:v>
                </c:pt>
                <c:pt idx="10399">
                  <c:v>3.4982009437341444</c:v>
                </c:pt>
                <c:pt idx="10400">
                  <c:v>2.8853094136123651</c:v>
                </c:pt>
                <c:pt idx="10402">
                  <c:v>10.586301733811561</c:v>
                </c:pt>
                <c:pt idx="10403">
                  <c:v>12.104868534919284</c:v>
                </c:pt>
                <c:pt idx="10407">
                  <c:v>27.178040439727809</c:v>
                </c:pt>
                <c:pt idx="10408">
                  <c:v>11.326117867091277</c:v>
                </c:pt>
                <c:pt idx="10409">
                  <c:v>12.169993379973604</c:v>
                </c:pt>
                <c:pt idx="10415">
                  <c:v>13.164736001435461</c:v>
                </c:pt>
                <c:pt idx="10416">
                  <c:v>17.11393297105467</c:v>
                </c:pt>
                <c:pt idx="10420">
                  <c:v>12.232535318559854</c:v>
                </c:pt>
                <c:pt idx="10421">
                  <c:v>13.605691361948956</c:v>
                </c:pt>
                <c:pt idx="10422">
                  <c:v>4.2336224743473947</c:v>
                </c:pt>
                <c:pt idx="10431">
                  <c:v>10.520689926735862</c:v>
                </c:pt>
                <c:pt idx="10448">
                  <c:v>1.2194485267168951</c:v>
                </c:pt>
                <c:pt idx="10454">
                  <c:v>4.6816517807302853</c:v>
                </c:pt>
                <c:pt idx="10466">
                  <c:v>17.171271830600112</c:v>
                </c:pt>
                <c:pt idx="10469">
                  <c:v>15.765442837971705</c:v>
                </c:pt>
                <c:pt idx="10479">
                  <c:v>17.680523507453337</c:v>
                </c:pt>
                <c:pt idx="10486">
                  <c:v>26.483359064061474</c:v>
                </c:pt>
                <c:pt idx="10503">
                  <c:v>7.0826813877101564</c:v>
                </c:pt>
                <c:pt idx="10506">
                  <c:v>6.888327345842435</c:v>
                </c:pt>
                <c:pt idx="10539">
                  <c:v>7.7366649311165032</c:v>
                </c:pt>
                <c:pt idx="10547">
                  <c:v>16.496408314510422</c:v>
                </c:pt>
                <c:pt idx="10550">
                  <c:v>13.58587875775323</c:v>
                </c:pt>
                <c:pt idx="10554">
                  <c:v>29.094356984068042</c:v>
                </c:pt>
                <c:pt idx="10570">
                  <c:v>3.7206180010041017</c:v>
                </c:pt>
                <c:pt idx="10572">
                  <c:v>10.873859787912467</c:v>
                </c:pt>
                <c:pt idx="10573">
                  <c:v>30.633807520335075</c:v>
                </c:pt>
                <c:pt idx="10574">
                  <c:v>4.0051697367180239</c:v>
                </c:pt>
                <c:pt idx="10575">
                  <c:v>11.960422323516408</c:v>
                </c:pt>
                <c:pt idx="10578">
                  <c:v>30.296958439152817</c:v>
                </c:pt>
                <c:pt idx="10579">
                  <c:v>14.399329531174182</c:v>
                </c:pt>
                <c:pt idx="10587">
                  <c:v>8.258193295998538</c:v>
                </c:pt>
                <c:pt idx="10589">
                  <c:v>9.0222294690687512</c:v>
                </c:pt>
                <c:pt idx="10592">
                  <c:v>13.364832264307754</c:v>
                </c:pt>
                <c:pt idx="10593">
                  <c:v>9.0476112139500113</c:v>
                </c:pt>
                <c:pt idx="10594">
                  <c:v>30.039580112849141</c:v>
                </c:pt>
                <c:pt idx="10595">
                  <c:v>21.092337764727233</c:v>
                </c:pt>
                <c:pt idx="10596">
                  <c:v>5.7538867821558446</c:v>
                </c:pt>
                <c:pt idx="10599">
                  <c:v>19.934437232629136</c:v>
                </c:pt>
                <c:pt idx="10603">
                  <c:v>11.432428847415363</c:v>
                </c:pt>
                <c:pt idx="10609">
                  <c:v>10.649529607422359</c:v>
                </c:pt>
                <c:pt idx="10610">
                  <c:v>8.6357732401399829</c:v>
                </c:pt>
                <c:pt idx="10621">
                  <c:v>25.285002346368344</c:v>
                </c:pt>
                <c:pt idx="10629">
                  <c:v>45.205684485924117</c:v>
                </c:pt>
                <c:pt idx="10647">
                  <c:v>9.3093830307750984</c:v>
                </c:pt>
                <c:pt idx="10648">
                  <c:v>6.9324246372521241</c:v>
                </c:pt>
                <c:pt idx="10650">
                  <c:v>4.8026732607053013</c:v>
                </c:pt>
                <c:pt idx="10651">
                  <c:v>10.632907839023392</c:v>
                </c:pt>
                <c:pt idx="10652">
                  <c:v>14.337400056794621</c:v>
                </c:pt>
                <c:pt idx="10654">
                  <c:v>21.379407724720775</c:v>
                </c:pt>
                <c:pt idx="10657">
                  <c:v>10.524148761720559</c:v>
                </c:pt>
                <c:pt idx="10659">
                  <c:v>9.5733637491036578</c:v>
                </c:pt>
                <c:pt idx="10662">
                  <c:v>13.408428351707391</c:v>
                </c:pt>
                <c:pt idx="10666">
                  <c:v>4.0243746771608659</c:v>
                </c:pt>
                <c:pt idx="10668">
                  <c:v>6.9812066105719568</c:v>
                </c:pt>
                <c:pt idx="10669">
                  <c:v>5.8171678552780905</c:v>
                </c:pt>
                <c:pt idx="10670">
                  <c:v>20.895448307768049</c:v>
                </c:pt>
                <c:pt idx="10671">
                  <c:v>13.065344875446147</c:v>
                </c:pt>
                <c:pt idx="10674">
                  <c:v>11.17147321062102</c:v>
                </c:pt>
                <c:pt idx="10675">
                  <c:v>13.020294864658991</c:v>
                </c:pt>
                <c:pt idx="10676">
                  <c:v>17.502451492781642</c:v>
                </c:pt>
                <c:pt idx="10677">
                  <c:v>9.1374992071781644</c:v>
                </c:pt>
                <c:pt idx="10679">
                  <c:v>3.8582806942885379</c:v>
                </c:pt>
                <c:pt idx="10681">
                  <c:v>0.64614199846745246</c:v>
                </c:pt>
                <c:pt idx="10682">
                  <c:v>7.949155937517081</c:v>
                </c:pt>
                <c:pt idx="10683">
                  <c:v>20.295467641897648</c:v>
                </c:pt>
                <c:pt idx="10686">
                  <c:v>13.692699351691545</c:v>
                </c:pt>
                <c:pt idx="10687">
                  <c:v>7.9126019215960728</c:v>
                </c:pt>
                <c:pt idx="10688">
                  <c:v>3.4268482088185634</c:v>
                </c:pt>
                <c:pt idx="10690">
                  <c:v>8.817624172169177</c:v>
                </c:pt>
                <c:pt idx="10693">
                  <c:v>14.567701604699559</c:v>
                </c:pt>
                <c:pt idx="10694">
                  <c:v>3.5658888629699348</c:v>
                </c:pt>
                <c:pt idx="10695">
                  <c:v>18.586840079757842</c:v>
                </c:pt>
                <c:pt idx="10705">
                  <c:v>2.0945342225349042</c:v>
                </c:pt>
                <c:pt idx="10706">
                  <c:v>16.263870993045668</c:v>
                </c:pt>
                <c:pt idx="10714">
                  <c:v>8.7493585717627305</c:v>
                </c:pt>
                <c:pt idx="10715">
                  <c:v>2.4150116354082125</c:v>
                </c:pt>
                <c:pt idx="10717">
                  <c:v>9.9905124681392046</c:v>
                </c:pt>
                <c:pt idx="10718">
                  <c:v>1.8434697481452742</c:v>
                </c:pt>
                <c:pt idx="10719">
                  <c:v>16.714475630512563</c:v>
                </c:pt>
                <c:pt idx="10720">
                  <c:v>11.529057264095096</c:v>
                </c:pt>
                <c:pt idx="10721">
                  <c:v>46.737428395575023</c:v>
                </c:pt>
                <c:pt idx="10722">
                  <c:v>49.258489144309557</c:v>
                </c:pt>
                <c:pt idx="10723">
                  <c:v>19.083255955297211</c:v>
                </c:pt>
                <c:pt idx="10725">
                  <c:v>23.571206749144011</c:v>
                </c:pt>
                <c:pt idx="10726">
                  <c:v>19.43417407724808</c:v>
                </c:pt>
                <c:pt idx="10728">
                  <c:v>21.321265174449557</c:v>
                </c:pt>
                <c:pt idx="10729">
                  <c:v>10.734968326141979</c:v>
                </c:pt>
                <c:pt idx="10731">
                  <c:v>7.1730747011942597</c:v>
                </c:pt>
                <c:pt idx="10732">
                  <c:v>6.2639141852992335</c:v>
                </c:pt>
                <c:pt idx="10736">
                  <c:v>11.667235133836989</c:v>
                </c:pt>
                <c:pt idx="10738">
                  <c:v>8.1039602181651986</c:v>
                </c:pt>
                <c:pt idx="10750">
                  <c:v>7.6169453422864004</c:v>
                </c:pt>
                <c:pt idx="10751">
                  <c:v>12.092461480147604</c:v>
                </c:pt>
                <c:pt idx="10753">
                  <c:v>9.2357336457292014</c:v>
                </c:pt>
                <c:pt idx="10755">
                  <c:v>10.299318688777999</c:v>
                </c:pt>
                <c:pt idx="10756">
                  <c:v>7.0141015711264592</c:v>
                </c:pt>
                <c:pt idx="10757">
                  <c:v>4.8098502238848031</c:v>
                </c:pt>
                <c:pt idx="10758">
                  <c:v>3.5694415033536298</c:v>
                </c:pt>
                <c:pt idx="10759">
                  <c:v>12.896615151643045</c:v>
                </c:pt>
                <c:pt idx="10764">
                  <c:v>11.90893081771171</c:v>
                </c:pt>
                <c:pt idx="10768">
                  <c:v>15.25928670252531</c:v>
                </c:pt>
                <c:pt idx="10783">
                  <c:v>13.850063274368368</c:v>
                </c:pt>
                <c:pt idx="10785">
                  <c:v>10.623252315773902</c:v>
                </c:pt>
                <c:pt idx="10787">
                  <c:v>5.1424856796637286</c:v>
                </c:pt>
                <c:pt idx="10789">
                  <c:v>12.846625352722887</c:v>
                </c:pt>
                <c:pt idx="10797">
                  <c:v>7.5759942113524712</c:v>
                </c:pt>
                <c:pt idx="10798">
                  <c:v>9.5441606224973352</c:v>
                </c:pt>
                <c:pt idx="10799">
                  <c:v>6.7518236133017666</c:v>
                </c:pt>
                <c:pt idx="10800">
                  <c:v>6.9065585871363062</c:v>
                </c:pt>
                <c:pt idx="10801">
                  <c:v>11.98706157455471</c:v>
                </c:pt>
                <c:pt idx="10803">
                  <c:v>22.629765363036707</c:v>
                </c:pt>
                <c:pt idx="10804">
                  <c:v>12.076179412468294</c:v>
                </c:pt>
                <c:pt idx="10807">
                  <c:v>5.7060178197421658</c:v>
                </c:pt>
                <c:pt idx="10808">
                  <c:v>18.24882455295554</c:v>
                </c:pt>
                <c:pt idx="10811">
                  <c:v>28.703243441217076</c:v>
                </c:pt>
                <c:pt idx="10815">
                  <c:v>15.791066575128355</c:v>
                </c:pt>
                <c:pt idx="10817">
                  <c:v>7.278496099248895</c:v>
                </c:pt>
                <c:pt idx="10830">
                  <c:v>57.529658088754296</c:v>
                </c:pt>
                <c:pt idx="10832">
                  <c:v>6.5969976751851167</c:v>
                </c:pt>
                <c:pt idx="10833">
                  <c:v>12.200289206056755</c:v>
                </c:pt>
                <c:pt idx="10848">
                  <c:v>18.253371536575472</c:v>
                </c:pt>
                <c:pt idx="10856">
                  <c:v>31.575157670195264</c:v>
                </c:pt>
                <c:pt idx="10865">
                  <c:v>19.787036981821533</c:v>
                </c:pt>
                <c:pt idx="10867">
                  <c:v>15.465636694557155</c:v>
                </c:pt>
                <c:pt idx="10869">
                  <c:v>4.6835881677155857</c:v>
                </c:pt>
                <c:pt idx="10870">
                  <c:v>11.528945314983709</c:v>
                </c:pt>
                <c:pt idx="10872">
                  <c:v>11.167301470115049</c:v>
                </c:pt>
                <c:pt idx="10875">
                  <c:v>6.1917918567790062</c:v>
                </c:pt>
                <c:pt idx="10877">
                  <c:v>7.3491021258709699</c:v>
                </c:pt>
                <c:pt idx="10881">
                  <c:v>13.92169146919311</c:v>
                </c:pt>
                <c:pt idx="10883">
                  <c:v>8.9815064720305404</c:v>
                </c:pt>
                <c:pt idx="10888">
                  <c:v>6.5341334846054426</c:v>
                </c:pt>
                <c:pt idx="10889">
                  <c:v>25.827552116158316</c:v>
                </c:pt>
                <c:pt idx="10891">
                  <c:v>3.2230690040460295</c:v>
                </c:pt>
                <c:pt idx="10892">
                  <c:v>10.650888920080121</c:v>
                </c:pt>
                <c:pt idx="10893">
                  <c:v>16.7860668887641</c:v>
                </c:pt>
                <c:pt idx="10895">
                  <c:v>18.613521703173618</c:v>
                </c:pt>
                <c:pt idx="10901">
                  <c:v>15.587401560074717</c:v>
                </c:pt>
                <c:pt idx="10907">
                  <c:v>14.213960754491234</c:v>
                </c:pt>
                <c:pt idx="10908">
                  <c:v>11.348522525021824</c:v>
                </c:pt>
                <c:pt idx="10911">
                  <c:v>15.104711766041579</c:v>
                </c:pt>
                <c:pt idx="10913">
                  <c:v>16.497777108683952</c:v>
                </c:pt>
                <c:pt idx="10914">
                  <c:v>7.5547001847872925</c:v>
                </c:pt>
                <c:pt idx="10915">
                  <c:v>10.448757602992476</c:v>
                </c:pt>
                <c:pt idx="10916">
                  <c:v>12.504406632036153</c:v>
                </c:pt>
                <c:pt idx="10924">
                  <c:v>11.88961753029222</c:v>
                </c:pt>
                <c:pt idx="10926">
                  <c:v>47.897917293714819</c:v>
                </c:pt>
                <c:pt idx="10931">
                  <c:v>28.277782073183232</c:v>
                </c:pt>
                <c:pt idx="10935">
                  <c:v>21.375634257852145</c:v>
                </c:pt>
                <c:pt idx="10936">
                  <c:v>22.889630347917205</c:v>
                </c:pt>
                <c:pt idx="10937">
                  <c:v>17.03449680166176</c:v>
                </c:pt>
                <c:pt idx="10938">
                  <c:v>7.4501512999881312</c:v>
                </c:pt>
                <c:pt idx="10939">
                  <c:v>10.829313534117873</c:v>
                </c:pt>
                <c:pt idx="10943">
                  <c:v>14.831928977019789</c:v>
                </c:pt>
                <c:pt idx="10964">
                  <c:v>32.14058673796702</c:v>
                </c:pt>
                <c:pt idx="10971">
                  <c:v>10.025987022716333</c:v>
                </c:pt>
                <c:pt idx="10981">
                  <c:v>44.628100076921953</c:v>
                </c:pt>
                <c:pt idx="10985">
                  <c:v>6.8336807282077014</c:v>
                </c:pt>
                <c:pt idx="10986">
                  <c:v>20.065886055312486</c:v>
                </c:pt>
                <c:pt idx="10987">
                  <c:v>7.0766483559822015</c:v>
                </c:pt>
                <c:pt idx="10988">
                  <c:v>2.3730429324912392</c:v>
                </c:pt>
                <c:pt idx="10990">
                  <c:v>6.0085283527042073</c:v>
                </c:pt>
                <c:pt idx="10991">
                  <c:v>16.176426584399699</c:v>
                </c:pt>
                <c:pt idx="10993">
                  <c:v>8.8617893226477875</c:v>
                </c:pt>
                <c:pt idx="11001">
                  <c:v>12.82443794685533</c:v>
                </c:pt>
                <c:pt idx="11005">
                  <c:v>12.944251070151985</c:v>
                </c:pt>
                <c:pt idx="11006">
                  <c:v>9.2159133551831278</c:v>
                </c:pt>
                <c:pt idx="11007">
                  <c:v>31.061005124075091</c:v>
                </c:pt>
                <c:pt idx="11008">
                  <c:v>4.7353245989066011</c:v>
                </c:pt>
                <c:pt idx="11026">
                  <c:v>19.479316521352697</c:v>
                </c:pt>
                <c:pt idx="11047">
                  <c:v>30.300026023827964</c:v>
                </c:pt>
                <c:pt idx="11052">
                  <c:v>13.77480101126894</c:v>
                </c:pt>
                <c:pt idx="11064">
                  <c:v>8.4304594254126961</c:v>
                </c:pt>
                <c:pt idx="11067">
                  <c:v>10.493528931587415</c:v>
                </c:pt>
                <c:pt idx="11070">
                  <c:v>21.045084728922955</c:v>
                </c:pt>
                <c:pt idx="11072">
                  <c:v>23.534929911285609</c:v>
                </c:pt>
                <c:pt idx="11076">
                  <c:v>5.3621098064697472</c:v>
                </c:pt>
                <c:pt idx="11113">
                  <c:v>19.251020255443123</c:v>
                </c:pt>
                <c:pt idx="11116">
                  <c:v>24.552920883512442</c:v>
                </c:pt>
                <c:pt idx="11120">
                  <c:v>5.4957927532233821</c:v>
                </c:pt>
                <c:pt idx="11125">
                  <c:v>12.528087885582353</c:v>
                </c:pt>
                <c:pt idx="11126">
                  <c:v>12.683862476360627</c:v>
                </c:pt>
                <c:pt idx="11127">
                  <c:v>13.901622308276012</c:v>
                </c:pt>
                <c:pt idx="11130">
                  <c:v>12.405720694559538</c:v>
                </c:pt>
                <c:pt idx="11144">
                  <c:v>17.937451432443147</c:v>
                </c:pt>
                <c:pt idx="11148">
                  <c:v>13.294213620107945</c:v>
                </c:pt>
                <c:pt idx="11149">
                  <c:v>8.733831771056332</c:v>
                </c:pt>
                <c:pt idx="11150">
                  <c:v>8.532554008901883</c:v>
                </c:pt>
                <c:pt idx="11151">
                  <c:v>13.441445240449761</c:v>
                </c:pt>
                <c:pt idx="11154">
                  <c:v>7.4221751468580619</c:v>
                </c:pt>
                <c:pt idx="11155">
                  <c:v>9.9708516377982246</c:v>
                </c:pt>
                <c:pt idx="11156">
                  <c:v>11.52864236563876</c:v>
                </c:pt>
                <c:pt idx="11166">
                  <c:v>8.8307915609559036</c:v>
                </c:pt>
                <c:pt idx="11167">
                  <c:v>11.270164997696778</c:v>
                </c:pt>
                <c:pt idx="11170">
                  <c:v>5.2872393242589961</c:v>
                </c:pt>
                <c:pt idx="11171">
                  <c:v>11.703390873305715</c:v>
                </c:pt>
                <c:pt idx="11172">
                  <c:v>6.3716884119527002</c:v>
                </c:pt>
                <c:pt idx="11173">
                  <c:v>10.840930879610001</c:v>
                </c:pt>
                <c:pt idx="11175">
                  <c:v>7.119059250556055</c:v>
                </c:pt>
                <c:pt idx="11176">
                  <c:v>6.2197292580783961</c:v>
                </c:pt>
                <c:pt idx="11177">
                  <c:v>16.742332816223406</c:v>
                </c:pt>
                <c:pt idx="11178">
                  <c:v>32.150604476502295</c:v>
                </c:pt>
                <c:pt idx="11183">
                  <c:v>1.1014662482533724</c:v>
                </c:pt>
                <c:pt idx="11185">
                  <c:v>27.801407240337344</c:v>
                </c:pt>
                <c:pt idx="11187">
                  <c:v>34.833699883958566</c:v>
                </c:pt>
                <c:pt idx="11188">
                  <c:v>6.1424457155574039</c:v>
                </c:pt>
                <c:pt idx="11189">
                  <c:v>11.555768871195445</c:v>
                </c:pt>
                <c:pt idx="11190">
                  <c:v>7.2584600953650407</c:v>
                </c:pt>
                <c:pt idx="11198">
                  <c:v>10.324107909833746</c:v>
                </c:pt>
                <c:pt idx="11200">
                  <c:v>22.075922584703633</c:v>
                </c:pt>
                <c:pt idx="11203">
                  <c:v>18.153134732728724</c:v>
                </c:pt>
                <c:pt idx="11238">
                  <c:v>11.069331154748511</c:v>
                </c:pt>
                <c:pt idx="11240">
                  <c:v>11.904540445448653</c:v>
                </c:pt>
                <c:pt idx="11241">
                  <c:v>15.848848466632887</c:v>
                </c:pt>
                <c:pt idx="11242">
                  <c:v>12.860213297027409</c:v>
                </c:pt>
                <c:pt idx="11244">
                  <c:v>12.489959361584404</c:v>
                </c:pt>
                <c:pt idx="11245">
                  <c:v>11.554220873220425</c:v>
                </c:pt>
                <c:pt idx="11246">
                  <c:v>4.7435084916310011</c:v>
                </c:pt>
                <c:pt idx="11253">
                  <c:v>1.741273404178836</c:v>
                </c:pt>
                <c:pt idx="11254">
                  <c:v>6.8414075562824435</c:v>
                </c:pt>
                <c:pt idx="11255">
                  <c:v>15.745275780899389</c:v>
                </c:pt>
                <c:pt idx="11259">
                  <c:v>5.7243030438330642</c:v>
                </c:pt>
                <c:pt idx="11260">
                  <c:v>9.9688657995745427</c:v>
                </c:pt>
                <c:pt idx="11262">
                  <c:v>7.1324850604049788</c:v>
                </c:pt>
                <c:pt idx="11263">
                  <c:v>2.9120269473716913</c:v>
                </c:pt>
                <c:pt idx="11264">
                  <c:v>14.731689308758908</c:v>
                </c:pt>
                <c:pt idx="11265">
                  <c:v>9.9841674458199243</c:v>
                </c:pt>
                <c:pt idx="11268">
                  <c:v>0.58349417472630272</c:v>
                </c:pt>
                <c:pt idx="11270">
                  <c:v>18.698169538840997</c:v>
                </c:pt>
                <c:pt idx="11271">
                  <c:v>8.2072325661243895</c:v>
                </c:pt>
                <c:pt idx="11272">
                  <c:v>8.7356678343828094</c:v>
                </c:pt>
                <c:pt idx="11273">
                  <c:v>11.287670748595517</c:v>
                </c:pt>
                <c:pt idx="11275">
                  <c:v>10.87640938340583</c:v>
                </c:pt>
                <c:pt idx="11281">
                  <c:v>8.5483036403392774</c:v>
                </c:pt>
                <c:pt idx="11285">
                  <c:v>11.033128779408777</c:v>
                </c:pt>
                <c:pt idx="11298">
                  <c:v>19.268948618886725</c:v>
                </c:pt>
                <c:pt idx="11299">
                  <c:v>12.494374283516924</c:v>
                </c:pt>
                <c:pt idx="11300">
                  <c:v>12.926178477772341</c:v>
                </c:pt>
                <c:pt idx="11302">
                  <c:v>9.0051548885366692</c:v>
                </c:pt>
                <c:pt idx="11306">
                  <c:v>9.1823633170043646</c:v>
                </c:pt>
                <c:pt idx="11308">
                  <c:v>11.577016340473824</c:v>
                </c:pt>
                <c:pt idx="11311">
                  <c:v>8.9958872053647738</c:v>
                </c:pt>
                <c:pt idx="11312">
                  <c:v>14.103808277935082</c:v>
                </c:pt>
                <c:pt idx="11315">
                  <c:v>13.035248459391305</c:v>
                </c:pt>
                <c:pt idx="11316">
                  <c:v>13.955888655304024</c:v>
                </c:pt>
                <c:pt idx="11317">
                  <c:v>11.953253720691842</c:v>
                </c:pt>
                <c:pt idx="11319">
                  <c:v>31.364662515518404</c:v>
                </c:pt>
                <c:pt idx="11320">
                  <c:v>6.0790518056868557</c:v>
                </c:pt>
                <c:pt idx="11322">
                  <c:v>30.566968916057856</c:v>
                </c:pt>
                <c:pt idx="11323">
                  <c:v>2.5084276946583932</c:v>
                </c:pt>
                <c:pt idx="11324">
                  <c:v>12.878486779047554</c:v>
                </c:pt>
                <c:pt idx="11328">
                  <c:v>15.145362101440066</c:v>
                </c:pt>
                <c:pt idx="11331">
                  <c:v>21.775160970850198</c:v>
                </c:pt>
                <c:pt idx="11332">
                  <c:v>7.3127223613107253</c:v>
                </c:pt>
                <c:pt idx="11336">
                  <c:v>6.7385233074169006</c:v>
                </c:pt>
                <c:pt idx="11337">
                  <c:v>5.6634988435705953</c:v>
                </c:pt>
                <c:pt idx="11340">
                  <c:v>24.453843113374322</c:v>
                </c:pt>
                <c:pt idx="11345">
                  <c:v>18.189583399474746</c:v>
                </c:pt>
                <c:pt idx="11347">
                  <c:v>11.569346269913435</c:v>
                </c:pt>
                <c:pt idx="11350">
                  <c:v>10.205220981191159</c:v>
                </c:pt>
                <c:pt idx="11357">
                  <c:v>25.683409543320817</c:v>
                </c:pt>
                <c:pt idx="11358">
                  <c:v>20.168686089779101</c:v>
                </c:pt>
                <c:pt idx="11359">
                  <c:v>24.329264393065138</c:v>
                </c:pt>
                <c:pt idx="11361">
                  <c:v>12.208156454451952</c:v>
                </c:pt>
                <c:pt idx="11362">
                  <c:v>19.282907001049242</c:v>
                </c:pt>
                <c:pt idx="11364">
                  <c:v>11.567566434896552</c:v>
                </c:pt>
                <c:pt idx="11366">
                  <c:v>5.1435084176107404</c:v>
                </c:pt>
                <c:pt idx="11384">
                  <c:v>4.2991937124341719</c:v>
                </c:pt>
                <c:pt idx="11385">
                  <c:v>30.23971671435179</c:v>
                </c:pt>
                <c:pt idx="11387">
                  <c:v>7.4996383454504736</c:v>
                </c:pt>
                <c:pt idx="11388">
                  <c:v>7.8859848038129314</c:v>
                </c:pt>
                <c:pt idx="11390">
                  <c:v>11.767045305242672</c:v>
                </c:pt>
                <c:pt idx="11392">
                  <c:v>9.6121425718496916</c:v>
                </c:pt>
                <c:pt idx="11393">
                  <c:v>29.020374338472234</c:v>
                </c:pt>
                <c:pt idx="11394">
                  <c:v>18.350985611540473</c:v>
                </c:pt>
                <c:pt idx="11398">
                  <c:v>6.8794337863883639</c:v>
                </c:pt>
                <c:pt idx="11399">
                  <c:v>3.303627883399185</c:v>
                </c:pt>
                <c:pt idx="11401">
                  <c:v>12.686774561078581</c:v>
                </c:pt>
                <c:pt idx="11402">
                  <c:v>19.159648561153336</c:v>
                </c:pt>
                <c:pt idx="11406">
                  <c:v>6.4353246440629928</c:v>
                </c:pt>
                <c:pt idx="11407">
                  <c:v>6.9188019156382685</c:v>
                </c:pt>
                <c:pt idx="11409">
                  <c:v>2.1856206265988818</c:v>
                </c:pt>
                <c:pt idx="11410">
                  <c:v>5.1781401925358441</c:v>
                </c:pt>
                <c:pt idx="11411">
                  <c:v>14.421041358726297</c:v>
                </c:pt>
                <c:pt idx="11412">
                  <c:v>3.2279660725724684</c:v>
                </c:pt>
                <c:pt idx="11413">
                  <c:v>4.3207387695504762</c:v>
                </c:pt>
                <c:pt idx="11415">
                  <c:v>3.0144264912724825</c:v>
                </c:pt>
                <c:pt idx="11417">
                  <c:v>2.9127673351874592</c:v>
                </c:pt>
                <c:pt idx="11419">
                  <c:v>4.3984291332849921</c:v>
                </c:pt>
                <c:pt idx="11442">
                  <c:v>12.920873117312073</c:v>
                </c:pt>
                <c:pt idx="11445">
                  <c:v>8.4015255567020883</c:v>
                </c:pt>
                <c:pt idx="11446">
                  <c:v>5.2291188842097975</c:v>
                </c:pt>
                <c:pt idx="11449">
                  <c:v>17.94977372978553</c:v>
                </c:pt>
                <c:pt idx="11456">
                  <c:v>17.988160516623967</c:v>
                </c:pt>
                <c:pt idx="11457">
                  <c:v>38.995091394075764</c:v>
                </c:pt>
                <c:pt idx="11467">
                  <c:v>2.6902277766421365</c:v>
                </c:pt>
                <c:pt idx="11468">
                  <c:v>10.894794749613238</c:v>
                </c:pt>
                <c:pt idx="11475">
                  <c:v>25.805867551749628</c:v>
                </c:pt>
                <c:pt idx="11477">
                  <c:v>10.989163827494792</c:v>
                </c:pt>
                <c:pt idx="11481">
                  <c:v>11.627006634950584</c:v>
                </c:pt>
                <c:pt idx="11482">
                  <c:v>15.298521103649401</c:v>
                </c:pt>
                <c:pt idx="11489">
                  <c:v>10.36112537540825</c:v>
                </c:pt>
                <c:pt idx="11496">
                  <c:v>10.453103625276992</c:v>
                </c:pt>
                <c:pt idx="11497">
                  <c:v>9.0728519954160092</c:v>
                </c:pt>
                <c:pt idx="11501">
                  <c:v>5.0327234953252376</c:v>
                </c:pt>
                <c:pt idx="11502">
                  <c:v>7.388973791389934</c:v>
                </c:pt>
                <c:pt idx="11503">
                  <c:v>8.4442535086134427</c:v>
                </c:pt>
                <c:pt idx="11504">
                  <c:v>10.103762141156588</c:v>
                </c:pt>
                <c:pt idx="11505">
                  <c:v>13.327183103898079</c:v>
                </c:pt>
                <c:pt idx="11506">
                  <c:v>14.900615956461898</c:v>
                </c:pt>
                <c:pt idx="11507">
                  <c:v>10.342322096082276</c:v>
                </c:pt>
                <c:pt idx="11508">
                  <c:v>7.0504277238229882</c:v>
                </c:pt>
                <c:pt idx="11509">
                  <c:v>5.8998180186859495</c:v>
                </c:pt>
                <c:pt idx="11511">
                  <c:v>6.0670903559766192</c:v>
                </c:pt>
                <c:pt idx="11514">
                  <c:v>2.3219560625208793</c:v>
                </c:pt>
                <c:pt idx="11515">
                  <c:v>4.1288874027130973</c:v>
                </c:pt>
                <c:pt idx="11517">
                  <c:v>8.8359051078157727</c:v>
                </c:pt>
                <c:pt idx="11518">
                  <c:v>6.386514140327777</c:v>
                </c:pt>
                <c:pt idx="11519">
                  <c:v>7.0767715617987186</c:v>
                </c:pt>
                <c:pt idx="11520">
                  <c:v>2.8296468735879947</c:v>
                </c:pt>
                <c:pt idx="11521">
                  <c:v>5.5372235734165614</c:v>
                </c:pt>
                <c:pt idx="11522">
                  <c:v>23.123122072414677</c:v>
                </c:pt>
                <c:pt idx="11524">
                  <c:v>3.0663761714205666</c:v>
                </c:pt>
                <c:pt idx="11526">
                  <c:v>3.2473953065294499</c:v>
                </c:pt>
                <c:pt idx="11529">
                  <c:v>9.5972496503018103</c:v>
                </c:pt>
                <c:pt idx="11531">
                  <c:v>7.4498930259159071</c:v>
                </c:pt>
                <c:pt idx="11534">
                  <c:v>0.32819327957704231</c:v>
                </c:pt>
                <c:pt idx="11535">
                  <c:v>7.05370701665949</c:v>
                </c:pt>
                <c:pt idx="11536">
                  <c:v>4.4563784554968873</c:v>
                </c:pt>
                <c:pt idx="11537">
                  <c:v>3.9697086591794259</c:v>
                </c:pt>
                <c:pt idx="11538">
                  <c:v>6.0194921001705</c:v>
                </c:pt>
                <c:pt idx="11540">
                  <c:v>13.236567457790876</c:v>
                </c:pt>
                <c:pt idx="11541">
                  <c:v>4.1090659866676225</c:v>
                </c:pt>
                <c:pt idx="11543">
                  <c:v>2.8221757027755223</c:v>
                </c:pt>
                <c:pt idx="11544">
                  <c:v>6.83748995318658</c:v>
                </c:pt>
                <c:pt idx="11545">
                  <c:v>5.2270315117540394</c:v>
                </c:pt>
                <c:pt idx="11547">
                  <c:v>36.255481700931277</c:v>
                </c:pt>
                <c:pt idx="11549">
                  <c:v>6.4217868186690259</c:v>
                </c:pt>
                <c:pt idx="11550">
                  <c:v>30.300777786790611</c:v>
                </c:pt>
                <c:pt idx="11551">
                  <c:v>5.8285729131030415</c:v>
                </c:pt>
                <c:pt idx="11552">
                  <c:v>4.4398834600594279</c:v>
                </c:pt>
                <c:pt idx="11553">
                  <c:v>3.7702114189678158</c:v>
                </c:pt>
                <c:pt idx="11554">
                  <c:v>21.107531062680923</c:v>
                </c:pt>
                <c:pt idx="11555">
                  <c:v>2.6390511037077342</c:v>
                </c:pt>
                <c:pt idx="11556">
                  <c:v>3.3598321668294737</c:v>
                </c:pt>
                <c:pt idx="11557">
                  <c:v>17.33158983195819</c:v>
                </c:pt>
                <c:pt idx="11558">
                  <c:v>8.9235724874524696</c:v>
                </c:pt>
                <c:pt idx="11559">
                  <c:v>2.4154508094818539</c:v>
                </c:pt>
                <c:pt idx="11561">
                  <c:v>11.15676759007712</c:v>
                </c:pt>
                <c:pt idx="11562">
                  <c:v>9.5734756464823469</c:v>
                </c:pt>
                <c:pt idx="11573">
                  <c:v>14.448969052143548</c:v>
                </c:pt>
                <c:pt idx="11575">
                  <c:v>8.5382660791506755</c:v>
                </c:pt>
                <c:pt idx="11577">
                  <c:v>11.21154957048125</c:v>
                </c:pt>
                <c:pt idx="11578">
                  <c:v>11.62769429570467</c:v>
                </c:pt>
                <c:pt idx="11582">
                  <c:v>12.83057317754959</c:v>
                </c:pt>
                <c:pt idx="11584">
                  <c:v>4.8462847285095023</c:v>
                </c:pt>
                <c:pt idx="11585">
                  <c:v>29.32946517890711</c:v>
                </c:pt>
                <c:pt idx="11586">
                  <c:v>6.5763067080379196</c:v>
                </c:pt>
                <c:pt idx="11592">
                  <c:v>5.167485310093026</c:v>
                </c:pt>
                <c:pt idx="11593">
                  <c:v>9.6903697606774344</c:v>
                </c:pt>
                <c:pt idx="11594">
                  <c:v>8.3792232607867057</c:v>
                </c:pt>
                <c:pt idx="11596">
                  <c:v>14.287095617579068</c:v>
                </c:pt>
                <c:pt idx="11598">
                  <c:v>9.6952235242058986</c:v>
                </c:pt>
                <c:pt idx="11599">
                  <c:v>21.986345498148431</c:v>
                </c:pt>
                <c:pt idx="11606">
                  <c:v>8.444097888036417</c:v>
                </c:pt>
                <c:pt idx="11607">
                  <c:v>57.393563762152702</c:v>
                </c:pt>
                <c:pt idx="11608">
                  <c:v>22.015390448501542</c:v>
                </c:pt>
                <c:pt idx="11610">
                  <c:v>4.2652432071064865</c:v>
                </c:pt>
                <c:pt idx="11611">
                  <c:v>37.089568251166781</c:v>
                </c:pt>
                <c:pt idx="11613">
                  <c:v>13.932932212317398</c:v>
                </c:pt>
                <c:pt idx="11616">
                  <c:v>17.277920984833084</c:v>
                </c:pt>
                <c:pt idx="11618">
                  <c:v>6.2189847294898781</c:v>
                </c:pt>
                <c:pt idx="11622">
                  <c:v>11.395010085294748</c:v>
                </c:pt>
                <c:pt idx="11625">
                  <c:v>8.202182120640682</c:v>
                </c:pt>
                <c:pt idx="11626">
                  <c:v>6.015675680608414</c:v>
                </c:pt>
                <c:pt idx="11627">
                  <c:v>12.252745055496737</c:v>
                </c:pt>
                <c:pt idx="11628">
                  <c:v>15.621393677320283</c:v>
                </c:pt>
                <c:pt idx="11629">
                  <c:v>9.1057786816728399</c:v>
                </c:pt>
                <c:pt idx="11630">
                  <c:v>15.61045175354594</c:v>
                </c:pt>
                <c:pt idx="11631">
                  <c:v>10.872647449727117</c:v>
                </c:pt>
                <c:pt idx="11632">
                  <c:v>9.4063662810086246</c:v>
                </c:pt>
                <c:pt idx="11633">
                  <c:v>12.148477226882871</c:v>
                </c:pt>
                <c:pt idx="11634">
                  <c:v>5.10871976556344</c:v>
                </c:pt>
                <c:pt idx="11635">
                  <c:v>10.641520562889268</c:v>
                </c:pt>
                <c:pt idx="11637">
                  <c:v>7.0963135163758215</c:v>
                </c:pt>
                <c:pt idx="11638">
                  <c:v>4.3851941349317274</c:v>
                </c:pt>
                <c:pt idx="11640">
                  <c:v>1.9971058458862327</c:v>
                </c:pt>
                <c:pt idx="11641">
                  <c:v>10.246348904442067</c:v>
                </c:pt>
                <c:pt idx="11642">
                  <c:v>23.764127632876505</c:v>
                </c:pt>
                <c:pt idx="11643">
                  <c:v>8.6824924920425524</c:v>
                </c:pt>
                <c:pt idx="11645">
                  <c:v>13.019502790729359</c:v>
                </c:pt>
                <c:pt idx="11646">
                  <c:v>5.9597426169024086</c:v>
                </c:pt>
                <c:pt idx="11647">
                  <c:v>8.6809811975206728</c:v>
                </c:pt>
                <c:pt idx="11648">
                  <c:v>6.6801316254565339</c:v>
                </c:pt>
                <c:pt idx="11649">
                  <c:v>5.784607461240066</c:v>
                </c:pt>
                <c:pt idx="11654">
                  <c:v>10.725488522549874</c:v>
                </c:pt>
                <c:pt idx="11656">
                  <c:v>12.933630424572923</c:v>
                </c:pt>
                <c:pt idx="11657">
                  <c:v>8.1776455965221686</c:v>
                </c:pt>
                <c:pt idx="11659">
                  <c:v>3.5293227974348347</c:v>
                </c:pt>
                <c:pt idx="11660">
                  <c:v>4.8603865035499121</c:v>
                </c:pt>
                <c:pt idx="11662">
                  <c:v>8.999846709288537</c:v>
                </c:pt>
                <c:pt idx="11663">
                  <c:v>4.0694398489334862</c:v>
                </c:pt>
                <c:pt idx="11664">
                  <c:v>6.9424546836837591</c:v>
                </c:pt>
                <c:pt idx="11665">
                  <c:v>20.853589769938072</c:v>
                </c:pt>
                <c:pt idx="11667">
                  <c:v>3.2972261769707885</c:v>
                </c:pt>
                <c:pt idx="11668">
                  <c:v>6.8579359642518183</c:v>
                </c:pt>
                <c:pt idx="11669">
                  <c:v>9.3572047645863972</c:v>
                </c:pt>
                <c:pt idx="11670">
                  <c:v>7.7063775916725863</c:v>
                </c:pt>
                <c:pt idx="11672">
                  <c:v>3.5392624802473356</c:v>
                </c:pt>
                <c:pt idx="11673">
                  <c:v>13.229574211825391</c:v>
                </c:pt>
                <c:pt idx="11674">
                  <c:v>6.7603854509109009</c:v>
                </c:pt>
                <c:pt idx="11676">
                  <c:v>7.4373828482480473</c:v>
                </c:pt>
                <c:pt idx="11677">
                  <c:v>7.4551090316956117</c:v>
                </c:pt>
                <c:pt idx="11678">
                  <c:v>9.2469702817585198</c:v>
                </c:pt>
                <c:pt idx="11679">
                  <c:v>9.7307026623833206</c:v>
                </c:pt>
                <c:pt idx="11683">
                  <c:v>9.6681429873943188</c:v>
                </c:pt>
                <c:pt idx="11684">
                  <c:v>6.5775085642773208</c:v>
                </c:pt>
                <c:pt idx="11685">
                  <c:v>10.772757745984059</c:v>
                </c:pt>
                <c:pt idx="11686">
                  <c:v>7.673013461889143</c:v>
                </c:pt>
                <c:pt idx="11687">
                  <c:v>8.3697651520455629</c:v>
                </c:pt>
                <c:pt idx="11688">
                  <c:v>10.023891585862774</c:v>
                </c:pt>
                <c:pt idx="11690">
                  <c:v>2.3307745878481452</c:v>
                </c:pt>
                <c:pt idx="11691">
                  <c:v>10.010244521718157</c:v>
                </c:pt>
                <c:pt idx="11692">
                  <c:v>12.214769589152469</c:v>
                </c:pt>
                <c:pt idx="11694">
                  <c:v>12.285676779555759</c:v>
                </c:pt>
                <c:pt idx="11697">
                  <c:v>8.5016423201500899</c:v>
                </c:pt>
                <c:pt idx="11698">
                  <c:v>5.9052125373006179</c:v>
                </c:pt>
                <c:pt idx="11700">
                  <c:v>8.7543171364243975</c:v>
                </c:pt>
                <c:pt idx="11702">
                  <c:v>12.557015029940183</c:v>
                </c:pt>
                <c:pt idx="11703">
                  <c:v>6.6398057837862758</c:v>
                </c:pt>
                <c:pt idx="11705">
                  <c:v>30.90850371535851</c:v>
                </c:pt>
                <c:pt idx="11706">
                  <c:v>31.559618036461501</c:v>
                </c:pt>
                <c:pt idx="11708">
                  <c:v>7.9722425392045908</c:v>
                </c:pt>
                <c:pt idx="11710">
                  <c:v>8.087690137069842</c:v>
                </c:pt>
                <c:pt idx="11711">
                  <c:v>6.3733562520922629</c:v>
                </c:pt>
                <c:pt idx="11713">
                  <c:v>4.7631102129555494</c:v>
                </c:pt>
                <c:pt idx="11714">
                  <c:v>5.08247382818635</c:v>
                </c:pt>
                <c:pt idx="11716">
                  <c:v>8.0886451207034593</c:v>
                </c:pt>
                <c:pt idx="11717">
                  <c:v>6.217621148502924</c:v>
                </c:pt>
                <c:pt idx="11718">
                  <c:v>6.9883370226369577</c:v>
                </c:pt>
                <c:pt idx="11719">
                  <c:v>10.209660178296264</c:v>
                </c:pt>
                <c:pt idx="11720">
                  <c:v>7.4527325863130729</c:v>
                </c:pt>
                <c:pt idx="11721">
                  <c:v>15.914281224625846</c:v>
                </c:pt>
                <c:pt idx="11722">
                  <c:v>11.262122410515696</c:v>
                </c:pt>
                <c:pt idx="11723">
                  <c:v>8.5014138559670513</c:v>
                </c:pt>
                <c:pt idx="11724">
                  <c:v>5.3397197693750336</c:v>
                </c:pt>
                <c:pt idx="11728">
                  <c:v>5.4966546996849663</c:v>
                </c:pt>
                <c:pt idx="11729">
                  <c:v>3.6159102274485955</c:v>
                </c:pt>
                <c:pt idx="11730">
                  <c:v>19.442327587891953</c:v>
                </c:pt>
                <c:pt idx="11731">
                  <c:v>11.192281611700466</c:v>
                </c:pt>
                <c:pt idx="11732">
                  <c:v>11.734697183819389</c:v>
                </c:pt>
                <c:pt idx="11733">
                  <c:v>7.0617372095991078</c:v>
                </c:pt>
                <c:pt idx="11734">
                  <c:v>10.396011005990115</c:v>
                </c:pt>
                <c:pt idx="11735">
                  <c:v>4.0101599093329936</c:v>
                </c:pt>
                <c:pt idx="11736">
                  <c:v>1.797131179457977</c:v>
                </c:pt>
                <c:pt idx="11737">
                  <c:v>8.0717230336429004</c:v>
                </c:pt>
                <c:pt idx="11740">
                  <c:v>7.3991631351753808</c:v>
                </c:pt>
                <c:pt idx="11741">
                  <c:v>4.6505676198279993</c:v>
                </c:pt>
                <c:pt idx="11742">
                  <c:v>4.9828491263720283</c:v>
                </c:pt>
                <c:pt idx="11744">
                  <c:v>8.5673308598289282</c:v>
                </c:pt>
                <c:pt idx="11747">
                  <c:v>29.971602906598331</c:v>
                </c:pt>
                <c:pt idx="11748">
                  <c:v>11.119693648276542</c:v>
                </c:pt>
                <c:pt idx="11749">
                  <c:v>9.6259485018516404</c:v>
                </c:pt>
                <c:pt idx="11750">
                  <c:v>17.878657803601129</c:v>
                </c:pt>
                <c:pt idx="11759">
                  <c:v>6.0703682108018056</c:v>
                </c:pt>
                <c:pt idx="11760">
                  <c:v>4.0092116617384796</c:v>
                </c:pt>
                <c:pt idx="11761">
                  <c:v>8.4505017768690216</c:v>
                </c:pt>
                <c:pt idx="11762">
                  <c:v>9.4169182446102653</c:v>
                </c:pt>
                <c:pt idx="11764">
                  <c:v>8.8631274233586552</c:v>
                </c:pt>
                <c:pt idx="11765">
                  <c:v>16.010696685171155</c:v>
                </c:pt>
                <c:pt idx="11767">
                  <c:v>13.358240408243557</c:v>
                </c:pt>
                <c:pt idx="11771">
                  <c:v>20.98063175449748</c:v>
                </c:pt>
                <c:pt idx="11772">
                  <c:v>8.3900047710417969</c:v>
                </c:pt>
                <c:pt idx="11773">
                  <c:v>3.2563042332504462</c:v>
                </c:pt>
                <c:pt idx="11774">
                  <c:v>4.9327719983326084</c:v>
                </c:pt>
                <c:pt idx="11775">
                  <c:v>9.9088723936297392</c:v>
                </c:pt>
                <c:pt idx="11776">
                  <c:v>7.9692148917597141</c:v>
                </c:pt>
                <c:pt idx="11779">
                  <c:v>24.218430675829588</c:v>
                </c:pt>
                <c:pt idx="11783">
                  <c:v>4.5272675405247726</c:v>
                </c:pt>
                <c:pt idx="11786">
                  <c:v>16.703500469370841</c:v>
                </c:pt>
                <c:pt idx="11789">
                  <c:v>8.2450157361778444</c:v>
                </c:pt>
                <c:pt idx="11791">
                  <c:v>1.1148619763194125</c:v>
                </c:pt>
                <c:pt idx="11794">
                  <c:v>2.2563184086483017</c:v>
                </c:pt>
                <c:pt idx="11795">
                  <c:v>21.589816319766793</c:v>
                </c:pt>
                <c:pt idx="11802">
                  <c:v>6.5174418699674845</c:v>
                </c:pt>
                <c:pt idx="11822">
                  <c:v>30.520477296902893</c:v>
                </c:pt>
                <c:pt idx="11823">
                  <c:v>8.0494027325583097</c:v>
                </c:pt>
                <c:pt idx="11824">
                  <c:v>7.8697698046645632</c:v>
                </c:pt>
                <c:pt idx="11825">
                  <c:v>12.896645747959839</c:v>
                </c:pt>
                <c:pt idx="11826">
                  <c:v>9.5635491097364707</c:v>
                </c:pt>
                <c:pt idx="11827">
                  <c:v>10.100641057299223</c:v>
                </c:pt>
                <c:pt idx="11830">
                  <c:v>5.297948616933307</c:v>
                </c:pt>
                <c:pt idx="11831">
                  <c:v>6.1819105580618849</c:v>
                </c:pt>
                <c:pt idx="11832">
                  <c:v>10.82801192216659</c:v>
                </c:pt>
                <c:pt idx="11833">
                  <c:v>6.0290316098955206</c:v>
                </c:pt>
                <c:pt idx="11834">
                  <c:v>5.7585941265654013</c:v>
                </c:pt>
                <c:pt idx="11837">
                  <c:v>8.5247627235881236</c:v>
                </c:pt>
                <c:pt idx="11838">
                  <c:v>6.5506711721632653</c:v>
                </c:pt>
                <c:pt idx="11839">
                  <c:v>8.5166097505863991</c:v>
                </c:pt>
                <c:pt idx="11840">
                  <c:v>4.9836792713922495</c:v>
                </c:pt>
                <c:pt idx="11841">
                  <c:v>10.924735097106327</c:v>
                </c:pt>
                <c:pt idx="11842">
                  <c:v>11.144093316418303</c:v>
                </c:pt>
                <c:pt idx="11843">
                  <c:v>7.4531277898460484</c:v>
                </c:pt>
                <c:pt idx="11844">
                  <c:v>3.5619121243102008</c:v>
                </c:pt>
                <c:pt idx="11847">
                  <c:v>6.146041178196926</c:v>
                </c:pt>
                <c:pt idx="11848">
                  <c:v>7.0638214453097801</c:v>
                </c:pt>
                <c:pt idx="11850">
                  <c:v>5.7615710824287705</c:v>
                </c:pt>
                <c:pt idx="11851">
                  <c:v>4.2338115813735051</c:v>
                </c:pt>
                <c:pt idx="11852">
                  <c:v>5.9706334063707764</c:v>
                </c:pt>
                <c:pt idx="11853">
                  <c:v>2.8056906856204007</c:v>
                </c:pt>
                <c:pt idx="11857">
                  <c:v>5.9763331907550619</c:v>
                </c:pt>
                <c:pt idx="11861">
                  <c:v>9.5116497082443185</c:v>
                </c:pt>
                <c:pt idx="11862">
                  <c:v>9.6097272288746094</c:v>
                </c:pt>
                <c:pt idx="11864">
                  <c:v>6.0329065131360871</c:v>
                </c:pt>
                <c:pt idx="11865">
                  <c:v>6.438160548055591</c:v>
                </c:pt>
                <c:pt idx="11870">
                  <c:v>5.4168970601239774</c:v>
                </c:pt>
                <c:pt idx="11871">
                  <c:v>11.779738114702534</c:v>
                </c:pt>
                <c:pt idx="11872">
                  <c:v>6.7240470437177704</c:v>
                </c:pt>
                <c:pt idx="11873">
                  <c:v>5.3238541117530502</c:v>
                </c:pt>
                <c:pt idx="11874">
                  <c:v>8.6172877382545288</c:v>
                </c:pt>
                <c:pt idx="11875">
                  <c:v>10.03536368644377</c:v>
                </c:pt>
                <c:pt idx="11876">
                  <c:v>4.2060807405518394</c:v>
                </c:pt>
                <c:pt idx="11878">
                  <c:v>11.585416826755148</c:v>
                </c:pt>
                <c:pt idx="11880">
                  <c:v>11.17213061379803</c:v>
                </c:pt>
                <c:pt idx="11881">
                  <c:v>2.4027574284462947</c:v>
                </c:pt>
                <c:pt idx="11882">
                  <c:v>9.6406415915011596</c:v>
                </c:pt>
                <c:pt idx="11884">
                  <c:v>15.999515384245322</c:v>
                </c:pt>
                <c:pt idx="11885">
                  <c:v>4.4833336117351426</c:v>
                </c:pt>
                <c:pt idx="11886">
                  <c:v>6.4845477428819924</c:v>
                </c:pt>
                <c:pt idx="11887">
                  <c:v>3.175354150650596</c:v>
                </c:pt>
                <c:pt idx="11890">
                  <c:v>2.3494396248146745</c:v>
                </c:pt>
                <c:pt idx="11895">
                  <c:v>17.688815153303089</c:v>
                </c:pt>
                <c:pt idx="11896">
                  <c:v>3.5144389749436638</c:v>
                </c:pt>
                <c:pt idx="11897">
                  <c:v>6.9613699406140883</c:v>
                </c:pt>
                <c:pt idx="11899">
                  <c:v>8.2993140754158858</c:v>
                </c:pt>
                <c:pt idx="11910">
                  <c:v>14.327017029234909</c:v>
                </c:pt>
                <c:pt idx="11917">
                  <c:v>7.2563912728733841</c:v>
                </c:pt>
                <c:pt idx="11918">
                  <c:v>11.308348279538299</c:v>
                </c:pt>
                <c:pt idx="11919">
                  <c:v>18.491414553795849</c:v>
                </c:pt>
                <c:pt idx="11925">
                  <c:v>4.0508564110209244</c:v>
                </c:pt>
                <c:pt idx="11926">
                  <c:v>15.11450767134748</c:v>
                </c:pt>
                <c:pt idx="11929">
                  <c:v>8.6407434011567741</c:v>
                </c:pt>
                <c:pt idx="11937">
                  <c:v>22.105177317508726</c:v>
                </c:pt>
                <c:pt idx="11939">
                  <c:v>15.351301495286165</c:v>
                </c:pt>
                <c:pt idx="11946">
                  <c:v>31.342833743138272</c:v>
                </c:pt>
                <c:pt idx="11947">
                  <c:v>8.2899059760948042</c:v>
                </c:pt>
                <c:pt idx="11948">
                  <c:v>11.377095431295702</c:v>
                </c:pt>
                <c:pt idx="11949">
                  <c:v>10.42950810614008</c:v>
                </c:pt>
                <c:pt idx="11950">
                  <c:v>8.5602890906969993</c:v>
                </c:pt>
                <c:pt idx="11957">
                  <c:v>29.742219052790158</c:v>
                </c:pt>
                <c:pt idx="11964">
                  <c:v>19.787717552293064</c:v>
                </c:pt>
                <c:pt idx="11967">
                  <c:v>5.502324710219523</c:v>
                </c:pt>
                <c:pt idx="11968">
                  <c:v>1.5146773471792838</c:v>
                </c:pt>
                <c:pt idx="11971">
                  <c:v>2.3899191325317752</c:v>
                </c:pt>
                <c:pt idx="11975">
                  <c:v>14.633555190627254</c:v>
                </c:pt>
                <c:pt idx="11976">
                  <c:v>14.476012916046388</c:v>
                </c:pt>
                <c:pt idx="11978">
                  <c:v>16.556748229444562</c:v>
                </c:pt>
                <c:pt idx="11979">
                  <c:v>4.8965954733770936</c:v>
                </c:pt>
                <c:pt idx="11980">
                  <c:v>5.9052151307136294</c:v>
                </c:pt>
                <c:pt idx="11981">
                  <c:v>20.646151041139337</c:v>
                </c:pt>
                <c:pt idx="11983">
                  <c:v>5.3954381241565157</c:v>
                </c:pt>
                <c:pt idx="11984">
                  <c:v>8.394366734148722</c:v>
                </c:pt>
                <c:pt idx="11985">
                  <c:v>13.457569760479174</c:v>
                </c:pt>
                <c:pt idx="11986">
                  <c:v>4.9327597982046045</c:v>
                </c:pt>
                <c:pt idx="11987">
                  <c:v>3.7199299153268903</c:v>
                </c:pt>
                <c:pt idx="11988">
                  <c:v>12.204721716783991</c:v>
                </c:pt>
                <c:pt idx="11989">
                  <c:v>22.364005959786766</c:v>
                </c:pt>
                <c:pt idx="11990">
                  <c:v>5.4146715916667389</c:v>
                </c:pt>
                <c:pt idx="11992">
                  <c:v>0.54346162772747053</c:v>
                </c:pt>
                <c:pt idx="11993">
                  <c:v>15.120567927057301</c:v>
                </c:pt>
                <c:pt idx="11994">
                  <c:v>19.803467590340325</c:v>
                </c:pt>
                <c:pt idx="11995">
                  <c:v>6.2922248459914067</c:v>
                </c:pt>
                <c:pt idx="11997">
                  <c:v>5.9926630442673945</c:v>
                </c:pt>
                <c:pt idx="11998">
                  <c:v>19.444455798112298</c:v>
                </c:pt>
                <c:pt idx="12002">
                  <c:v>6.7482319656967009</c:v>
                </c:pt>
                <c:pt idx="12003">
                  <c:v>1.0003224491651044</c:v>
                </c:pt>
                <c:pt idx="12005">
                  <c:v>9.3217369824257137</c:v>
                </c:pt>
                <c:pt idx="12006">
                  <c:v>5.0730952991944811</c:v>
                </c:pt>
                <c:pt idx="12010">
                  <c:v>6.5411763826071025</c:v>
                </c:pt>
                <c:pt idx="12012">
                  <c:v>7.1975601969347629</c:v>
                </c:pt>
                <c:pt idx="12015">
                  <c:v>12.095401209189694</c:v>
                </c:pt>
                <c:pt idx="12017">
                  <c:v>11.217392467658387</c:v>
                </c:pt>
                <c:pt idx="12018">
                  <c:v>30.894603630297851</c:v>
                </c:pt>
                <c:pt idx="12019">
                  <c:v>7.7681813642929933</c:v>
                </c:pt>
                <c:pt idx="12021">
                  <c:v>16.840170724124235</c:v>
                </c:pt>
                <c:pt idx="12024">
                  <c:v>17.073555090106222</c:v>
                </c:pt>
                <c:pt idx="12025">
                  <c:v>20.80907446577017</c:v>
                </c:pt>
                <c:pt idx="12026">
                  <c:v>6.0419287432548012</c:v>
                </c:pt>
                <c:pt idx="12027">
                  <c:v>6.7953640119137999</c:v>
                </c:pt>
                <c:pt idx="12031">
                  <c:v>8.7832620675933999</c:v>
                </c:pt>
                <c:pt idx="12035">
                  <c:v>19.646221121820595</c:v>
                </c:pt>
                <c:pt idx="12038">
                  <c:v>8.1504488869551164</c:v>
                </c:pt>
                <c:pt idx="12039">
                  <c:v>6.49721289800077</c:v>
                </c:pt>
                <c:pt idx="12040">
                  <c:v>9.2632186330323911</c:v>
                </c:pt>
                <c:pt idx="12041">
                  <c:v>1.6871451437788967</c:v>
                </c:pt>
                <c:pt idx="12042">
                  <c:v>1.3449369019033368</c:v>
                </c:pt>
                <c:pt idx="12043">
                  <c:v>7.2437614790517371</c:v>
                </c:pt>
                <c:pt idx="12044">
                  <c:v>3.9895188813442157</c:v>
                </c:pt>
                <c:pt idx="12046">
                  <c:v>12.85852771670698</c:v>
                </c:pt>
                <c:pt idx="12048">
                  <c:v>18.821016193653637</c:v>
                </c:pt>
                <c:pt idx="12049">
                  <c:v>6.7615424446573824</c:v>
                </c:pt>
                <c:pt idx="12050">
                  <c:v>2.8576508398242506</c:v>
                </c:pt>
                <c:pt idx="12051">
                  <c:v>8.1273891208769857</c:v>
                </c:pt>
                <c:pt idx="12052">
                  <c:v>12.191624651913271</c:v>
                </c:pt>
                <c:pt idx="12053">
                  <c:v>4.1575261560053756</c:v>
                </c:pt>
                <c:pt idx="12054">
                  <c:v>1.5930642665540458</c:v>
                </c:pt>
                <c:pt idx="12055">
                  <c:v>19.805930887111874</c:v>
                </c:pt>
                <c:pt idx="12056">
                  <c:v>12.009313714984222</c:v>
                </c:pt>
                <c:pt idx="12057">
                  <c:v>13.515297713609348</c:v>
                </c:pt>
                <c:pt idx="12059">
                  <c:v>6.011632340914205</c:v>
                </c:pt>
                <c:pt idx="12061">
                  <c:v>2.0346506885069426</c:v>
                </c:pt>
                <c:pt idx="12063">
                  <c:v>3.9909848973167517</c:v>
                </c:pt>
                <c:pt idx="12066">
                  <c:v>5.7152183389712956</c:v>
                </c:pt>
                <c:pt idx="12067">
                  <c:v>4.3697639663515</c:v>
                </c:pt>
                <c:pt idx="12073">
                  <c:v>26.583115402349243</c:v>
                </c:pt>
                <c:pt idx="12074">
                  <c:v>4.475815668339588</c:v>
                </c:pt>
                <c:pt idx="12076">
                  <c:v>24.048749002080108</c:v>
                </c:pt>
                <c:pt idx="12078">
                  <c:v>8.9657747768215152</c:v>
                </c:pt>
                <c:pt idx="12080">
                  <c:v>13.70192593499992</c:v>
                </c:pt>
                <c:pt idx="12081">
                  <c:v>6.3935634103765944</c:v>
                </c:pt>
                <c:pt idx="12082">
                  <c:v>14.517006248578577</c:v>
                </c:pt>
                <c:pt idx="12085">
                  <c:v>17.067125880153949</c:v>
                </c:pt>
                <c:pt idx="12086">
                  <c:v>8.6020374808111431</c:v>
                </c:pt>
                <c:pt idx="12087">
                  <c:v>5.0803565266326105</c:v>
                </c:pt>
                <c:pt idx="12088">
                  <c:v>17.013449049199973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F00-4CCC-A5C5-E28BAD3CE27F}"/>
            </c:ext>
          </c:extLst>
        </c:ser>
        <c:ser>
          <c:idx val="6"/>
          <c:order val="5"/>
          <c:tx>
            <c:v>Q-value &lt; 1.10E-6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xVal>
            <c:numRef>
              <c:f>[5]Feuil2!$L$2:$L$12095</c:f>
              <c:numCache>
                <c:formatCode>General</c:formatCode>
                <c:ptCount val="12094"/>
                <c:pt idx="0">
                  <c:v>4.0034846254023444E-3</c:v>
                </c:pt>
                <c:pt idx="1">
                  <c:v>4.3477710702726508E-3</c:v>
                </c:pt>
                <c:pt idx="3">
                  <c:v>2.9698207453843755E-3</c:v>
                </c:pt>
                <c:pt idx="4">
                  <c:v>1.5404001847801807E-2</c:v>
                </c:pt>
                <c:pt idx="5">
                  <c:v>9.5443022773982686E-3</c:v>
                </c:pt>
                <c:pt idx="7">
                  <c:v>6.9221192256547631E-3</c:v>
                </c:pt>
                <c:pt idx="10">
                  <c:v>1.1993654019237321E-2</c:v>
                </c:pt>
                <c:pt idx="11">
                  <c:v>5.1387203883135283E-3</c:v>
                </c:pt>
                <c:pt idx="12">
                  <c:v>3.3480509417266636E-3</c:v>
                </c:pt>
                <c:pt idx="57">
                  <c:v>1.2329849089741747E-3</c:v>
                </c:pt>
                <c:pt idx="60">
                  <c:v>1.2831714107049187E-3</c:v>
                </c:pt>
                <c:pt idx="76">
                  <c:v>7.0605907030441928E-4</c:v>
                </c:pt>
                <c:pt idx="77">
                  <c:v>5.6601217202251826E-4</c:v>
                </c:pt>
                <c:pt idx="94">
                  <c:v>9.3369881053034711E-4</c:v>
                </c:pt>
                <c:pt idx="110">
                  <c:v>1.1796596653281721E-3</c:v>
                </c:pt>
                <c:pt idx="113">
                  <c:v>1.3943962805169692E-3</c:v>
                </c:pt>
                <c:pt idx="115">
                  <c:v>5.4835933874315982E-4</c:v>
                </c:pt>
                <c:pt idx="146">
                  <c:v>3.9016738263155429E-3</c:v>
                </c:pt>
                <c:pt idx="149">
                  <c:v>1.0291690129590752E-2</c:v>
                </c:pt>
                <c:pt idx="152">
                  <c:v>8.059916934192838E-3</c:v>
                </c:pt>
                <c:pt idx="153">
                  <c:v>1.2689939226314215E-3</c:v>
                </c:pt>
                <c:pt idx="157">
                  <c:v>2.4019515046830612E-3</c:v>
                </c:pt>
                <c:pt idx="160">
                  <c:v>6.2485260026760641E-3</c:v>
                </c:pt>
                <c:pt idx="166">
                  <c:v>4.9456120255290002E-3</c:v>
                </c:pt>
                <c:pt idx="167">
                  <c:v>5.5274026293699492E-3</c:v>
                </c:pt>
                <c:pt idx="177">
                  <c:v>3.0441511014546604E-4</c:v>
                </c:pt>
                <c:pt idx="186">
                  <c:v>6.878295515474241E-4</c:v>
                </c:pt>
                <c:pt idx="187">
                  <c:v>1.4447857866698392E-3</c:v>
                </c:pt>
                <c:pt idx="191">
                  <c:v>1.4679253261918343E-3</c:v>
                </c:pt>
                <c:pt idx="198">
                  <c:v>1.7641388879941456E-3</c:v>
                </c:pt>
                <c:pt idx="203">
                  <c:v>1.184720669014415E-3</c:v>
                </c:pt>
                <c:pt idx="209">
                  <c:v>2.6603700220938285E-3</c:v>
                </c:pt>
                <c:pt idx="212">
                  <c:v>3.2905977802430235E-3</c:v>
                </c:pt>
                <c:pt idx="213">
                  <c:v>8.1743842680669825E-4</c:v>
                </c:pt>
                <c:pt idx="214">
                  <c:v>3.1654275195567134E-3</c:v>
                </c:pt>
                <c:pt idx="215">
                  <c:v>2.7854984310576253E-3</c:v>
                </c:pt>
                <c:pt idx="216">
                  <c:v>3.8620379610745559E-3</c:v>
                </c:pt>
                <c:pt idx="217">
                  <c:v>2.0122786885121181E-3</c:v>
                </c:pt>
                <c:pt idx="233">
                  <c:v>2.0772245239352493E-3</c:v>
                </c:pt>
                <c:pt idx="239">
                  <c:v>9.8894410767150429E-3</c:v>
                </c:pt>
                <c:pt idx="241">
                  <c:v>5.4200819819647389E-3</c:v>
                </c:pt>
                <c:pt idx="245">
                  <c:v>1.4991551063371349E-3</c:v>
                </c:pt>
                <c:pt idx="246">
                  <c:v>1.9638628363254254E-3</c:v>
                </c:pt>
                <c:pt idx="251">
                  <c:v>3.3622033386133464E-3</c:v>
                </c:pt>
                <c:pt idx="254">
                  <c:v>8.5462154526368354E-3</c:v>
                </c:pt>
                <c:pt idx="255">
                  <c:v>6.4601025655585875E-3</c:v>
                </c:pt>
                <c:pt idx="258">
                  <c:v>7.3869172415759465E-4</c:v>
                </c:pt>
                <c:pt idx="260">
                  <c:v>1.6704159967167957E-3</c:v>
                </c:pt>
                <c:pt idx="262">
                  <c:v>1.0863862210302383E-2</c:v>
                </c:pt>
                <c:pt idx="263">
                  <c:v>1.5682111406321254E-3</c:v>
                </c:pt>
                <c:pt idx="264">
                  <c:v>4.680974261112583E-3</c:v>
                </c:pt>
                <c:pt idx="266">
                  <c:v>1.0485325276640852E-3</c:v>
                </c:pt>
                <c:pt idx="267">
                  <c:v>3.2037686094333619E-3</c:v>
                </c:pt>
                <c:pt idx="271">
                  <c:v>2.2828161813420091E-3</c:v>
                </c:pt>
                <c:pt idx="276">
                  <c:v>5.7999109984553697E-3</c:v>
                </c:pt>
                <c:pt idx="278">
                  <c:v>6.3602154092421157E-3</c:v>
                </c:pt>
                <c:pt idx="279">
                  <c:v>6.776790119016305E-3</c:v>
                </c:pt>
                <c:pt idx="281">
                  <c:v>6.1436226879393301E-3</c:v>
                </c:pt>
                <c:pt idx="282">
                  <c:v>1.3896409953528563E-3</c:v>
                </c:pt>
                <c:pt idx="285">
                  <c:v>2.735220629558552E-3</c:v>
                </c:pt>
                <c:pt idx="290">
                  <c:v>3.2276956650693473E-3</c:v>
                </c:pt>
                <c:pt idx="293">
                  <c:v>5.261802907122316E-3</c:v>
                </c:pt>
                <c:pt idx="301">
                  <c:v>1.3572663154841559E-3</c:v>
                </c:pt>
                <c:pt idx="303">
                  <c:v>6.1920847101590414E-3</c:v>
                </c:pt>
                <c:pt idx="304">
                  <c:v>1.0304076949418383E-2</c:v>
                </c:pt>
                <c:pt idx="305">
                  <c:v>2.4570126595376356E-3</c:v>
                </c:pt>
                <c:pt idx="307">
                  <c:v>8.1750961690919594E-4</c:v>
                </c:pt>
                <c:pt idx="309">
                  <c:v>1.7394345794674118E-3</c:v>
                </c:pt>
                <c:pt idx="322">
                  <c:v>2.0982730873950468E-3</c:v>
                </c:pt>
                <c:pt idx="334">
                  <c:v>1.3398726701455775E-3</c:v>
                </c:pt>
                <c:pt idx="335">
                  <c:v>4.4398670111893542E-3</c:v>
                </c:pt>
                <c:pt idx="336">
                  <c:v>2.6057316978132057E-3</c:v>
                </c:pt>
                <c:pt idx="337">
                  <c:v>1.5663687742211549E-3</c:v>
                </c:pt>
                <c:pt idx="338">
                  <c:v>7.7862043270674674E-3</c:v>
                </c:pt>
                <c:pt idx="339">
                  <c:v>2.8773825605803651E-3</c:v>
                </c:pt>
                <c:pt idx="341">
                  <c:v>2.5469517568430224E-2</c:v>
                </c:pt>
                <c:pt idx="342">
                  <c:v>2.6613709704153758E-3</c:v>
                </c:pt>
                <c:pt idx="343">
                  <c:v>7.9902921158864892E-3</c:v>
                </c:pt>
                <c:pt idx="346">
                  <c:v>3.0086577694898443E-3</c:v>
                </c:pt>
                <c:pt idx="349">
                  <c:v>1.2178115969963193E-2</c:v>
                </c:pt>
                <c:pt idx="350">
                  <c:v>1.7339127553212003E-3</c:v>
                </c:pt>
                <c:pt idx="351">
                  <c:v>4.8306221628519313E-3</c:v>
                </c:pt>
                <c:pt idx="352">
                  <c:v>3.9415698916788625E-3</c:v>
                </c:pt>
                <c:pt idx="355">
                  <c:v>5.9093557683877673E-3</c:v>
                </c:pt>
                <c:pt idx="356">
                  <c:v>2.0032675140074577E-2</c:v>
                </c:pt>
                <c:pt idx="357">
                  <c:v>1.8000410718425782E-3</c:v>
                </c:pt>
                <c:pt idx="358">
                  <c:v>1.1337414008913528E-3</c:v>
                </c:pt>
                <c:pt idx="360">
                  <c:v>6.691381009154211E-3</c:v>
                </c:pt>
                <c:pt idx="362">
                  <c:v>3.8474903056378721E-3</c:v>
                </c:pt>
                <c:pt idx="363">
                  <c:v>8.5449134299202829E-3</c:v>
                </c:pt>
                <c:pt idx="364">
                  <c:v>7.0262397221560972E-3</c:v>
                </c:pt>
                <c:pt idx="365">
                  <c:v>1.9359803901896865E-3</c:v>
                </c:pt>
                <c:pt idx="368">
                  <c:v>3.3901351385231047E-3</c:v>
                </c:pt>
                <c:pt idx="379">
                  <c:v>8.5793261786914331E-3</c:v>
                </c:pt>
                <c:pt idx="380">
                  <c:v>2.2714857565459532E-3</c:v>
                </c:pt>
                <c:pt idx="381">
                  <c:v>5.0454288649976484E-3</c:v>
                </c:pt>
                <c:pt idx="382">
                  <c:v>3.1898273532876614E-3</c:v>
                </c:pt>
                <c:pt idx="384">
                  <c:v>8.1228556731382257E-3</c:v>
                </c:pt>
                <c:pt idx="387">
                  <c:v>1.0104044401486116E-2</c:v>
                </c:pt>
                <c:pt idx="389">
                  <c:v>2.8514895275152468E-3</c:v>
                </c:pt>
                <c:pt idx="390">
                  <c:v>2.4147224467481698E-2</c:v>
                </c:pt>
                <c:pt idx="392">
                  <c:v>2.2976142160937366E-3</c:v>
                </c:pt>
                <c:pt idx="393">
                  <c:v>1.8116573426629656E-2</c:v>
                </c:pt>
                <c:pt idx="394">
                  <c:v>5.4481243031689695E-3</c:v>
                </c:pt>
                <c:pt idx="396">
                  <c:v>1.2881159810963974E-2</c:v>
                </c:pt>
                <c:pt idx="398">
                  <c:v>1.928144590011828E-2</c:v>
                </c:pt>
                <c:pt idx="400">
                  <c:v>1.3076310723042826E-3</c:v>
                </c:pt>
                <c:pt idx="411">
                  <c:v>7.4795459447487623E-4</c:v>
                </c:pt>
                <c:pt idx="419">
                  <c:v>2.9534604084069721E-3</c:v>
                </c:pt>
                <c:pt idx="425">
                  <c:v>5.927298948922359E-4</c:v>
                </c:pt>
                <c:pt idx="426">
                  <c:v>2.8603157903430263E-3</c:v>
                </c:pt>
                <c:pt idx="427">
                  <c:v>1.4064675080906661E-3</c:v>
                </c:pt>
                <c:pt idx="428">
                  <c:v>1.9668939694490067E-3</c:v>
                </c:pt>
                <c:pt idx="431">
                  <c:v>2.3227481196103367E-3</c:v>
                </c:pt>
                <c:pt idx="437">
                  <c:v>4.4989546846252457E-3</c:v>
                </c:pt>
                <c:pt idx="438">
                  <c:v>6.8675804226367423E-3</c:v>
                </c:pt>
                <c:pt idx="439">
                  <c:v>1.6140538354619523E-3</c:v>
                </c:pt>
                <c:pt idx="447">
                  <c:v>1.6033633351630013E-3</c:v>
                </c:pt>
                <c:pt idx="453">
                  <c:v>1.0298913096839991E-2</c:v>
                </c:pt>
                <c:pt idx="456">
                  <c:v>3.6071147910325513E-3</c:v>
                </c:pt>
                <c:pt idx="457">
                  <c:v>8.3960572774300149E-3</c:v>
                </c:pt>
                <c:pt idx="458">
                  <c:v>2.6415058238255899E-2</c:v>
                </c:pt>
                <c:pt idx="462">
                  <c:v>9.2623998810977652E-3</c:v>
                </c:pt>
                <c:pt idx="463">
                  <c:v>7.9876137296877193E-3</c:v>
                </c:pt>
                <c:pt idx="465">
                  <c:v>1.72234663611205E-3</c:v>
                </c:pt>
                <c:pt idx="486">
                  <c:v>5.7445246620843886E-4</c:v>
                </c:pt>
                <c:pt idx="491">
                  <c:v>1.3775831560302449E-3</c:v>
                </c:pt>
                <c:pt idx="493">
                  <c:v>1.1572574843549193E-3</c:v>
                </c:pt>
                <c:pt idx="496">
                  <c:v>9.3949359953290814E-4</c:v>
                </c:pt>
                <c:pt idx="506">
                  <c:v>2.423949044580276E-3</c:v>
                </c:pt>
                <c:pt idx="507">
                  <c:v>4.8108773041162685E-2</c:v>
                </c:pt>
                <c:pt idx="509">
                  <c:v>5.2396586773098414E-2</c:v>
                </c:pt>
                <c:pt idx="510">
                  <c:v>1.6998002979928536E-2</c:v>
                </c:pt>
                <c:pt idx="511">
                  <c:v>1.5599045065086625E-3</c:v>
                </c:pt>
                <c:pt idx="512">
                  <c:v>1.4158136372869536E-2</c:v>
                </c:pt>
                <c:pt idx="541">
                  <c:v>1.3311319009349003E-2</c:v>
                </c:pt>
                <c:pt idx="542">
                  <c:v>4.9256744206327766E-3</c:v>
                </c:pt>
                <c:pt idx="543">
                  <c:v>3.902189615510913E-3</c:v>
                </c:pt>
                <c:pt idx="544">
                  <c:v>1.186458560923348E-2</c:v>
                </c:pt>
                <c:pt idx="545">
                  <c:v>7.2650336633928549E-4</c:v>
                </c:pt>
                <c:pt idx="546">
                  <c:v>2.6926936132564052E-3</c:v>
                </c:pt>
                <c:pt idx="547">
                  <c:v>5.7280150283280417E-3</c:v>
                </c:pt>
                <c:pt idx="548">
                  <c:v>5.9881751000249077E-3</c:v>
                </c:pt>
                <c:pt idx="551">
                  <c:v>2.6450488284065379E-3</c:v>
                </c:pt>
                <c:pt idx="553">
                  <c:v>5.9187835647579482E-3</c:v>
                </c:pt>
                <c:pt idx="563">
                  <c:v>8.8033094279453853E-4</c:v>
                </c:pt>
                <c:pt idx="571">
                  <c:v>1.5045793932288914E-2</c:v>
                </c:pt>
                <c:pt idx="572">
                  <c:v>1.7717285269416485E-2</c:v>
                </c:pt>
                <c:pt idx="573">
                  <c:v>2.2803389126406334E-2</c:v>
                </c:pt>
                <c:pt idx="574">
                  <c:v>4.1027076884101489E-2</c:v>
                </c:pt>
                <c:pt idx="575">
                  <c:v>1.4836983630164363E-2</c:v>
                </c:pt>
                <c:pt idx="577">
                  <c:v>8.4939956567881818E-3</c:v>
                </c:pt>
                <c:pt idx="585">
                  <c:v>2.5596909230229644E-3</c:v>
                </c:pt>
                <c:pt idx="587">
                  <c:v>4.5694803569171581E-3</c:v>
                </c:pt>
                <c:pt idx="590">
                  <c:v>5.0574868845944245E-3</c:v>
                </c:pt>
                <c:pt idx="591">
                  <c:v>3.2748811808094112E-3</c:v>
                </c:pt>
                <c:pt idx="592">
                  <c:v>5.2181548484805914E-3</c:v>
                </c:pt>
                <c:pt idx="607">
                  <c:v>1.0258056844963176E-3</c:v>
                </c:pt>
                <c:pt idx="610">
                  <c:v>2.1290379388140767E-3</c:v>
                </c:pt>
                <c:pt idx="613">
                  <c:v>1.7644094778624096E-3</c:v>
                </c:pt>
                <c:pt idx="646">
                  <c:v>1.9735408069281248E-3</c:v>
                </c:pt>
                <c:pt idx="652">
                  <c:v>1.6848156834493517E-3</c:v>
                </c:pt>
                <c:pt idx="655">
                  <c:v>5.9968991325159114E-4</c:v>
                </c:pt>
                <c:pt idx="658">
                  <c:v>8.652923144725452E-3</c:v>
                </c:pt>
                <c:pt idx="660">
                  <c:v>1.3418444920962266E-2</c:v>
                </c:pt>
                <c:pt idx="661">
                  <c:v>2.4873357737575111E-2</c:v>
                </c:pt>
                <c:pt idx="663">
                  <c:v>3.8234273960524603E-3</c:v>
                </c:pt>
                <c:pt idx="664">
                  <c:v>2.1561914108036515E-3</c:v>
                </c:pt>
                <c:pt idx="666">
                  <c:v>2.1394009909384082E-3</c:v>
                </c:pt>
                <c:pt idx="668">
                  <c:v>3.1121619739486401E-3</c:v>
                </c:pt>
                <c:pt idx="671">
                  <c:v>2.8819412079773956E-3</c:v>
                </c:pt>
                <c:pt idx="672">
                  <c:v>1.1911792030161138E-2</c:v>
                </c:pt>
                <c:pt idx="675">
                  <c:v>7.2533044440269371E-3</c:v>
                </c:pt>
                <c:pt idx="676">
                  <c:v>3.0462604530775415E-3</c:v>
                </c:pt>
                <c:pt idx="677">
                  <c:v>4.5969731751762596E-3</c:v>
                </c:pt>
                <c:pt idx="678">
                  <c:v>1.4704982837586153E-2</c:v>
                </c:pt>
                <c:pt idx="680">
                  <c:v>3.0504891838669954E-3</c:v>
                </c:pt>
                <c:pt idx="684">
                  <c:v>5.7110204603747572E-3</c:v>
                </c:pt>
                <c:pt idx="685">
                  <c:v>2.9385917988003561E-3</c:v>
                </c:pt>
                <c:pt idx="699">
                  <c:v>5.1749579416495587E-3</c:v>
                </c:pt>
                <c:pt idx="702">
                  <c:v>6.0992968712071981E-3</c:v>
                </c:pt>
                <c:pt idx="703">
                  <c:v>3.169520834677956E-3</c:v>
                </c:pt>
                <c:pt idx="706">
                  <c:v>1.1103229731008679E-3</c:v>
                </c:pt>
                <c:pt idx="708">
                  <c:v>1.6555458357600237E-3</c:v>
                </c:pt>
                <c:pt idx="709">
                  <c:v>7.4913663398411625E-4</c:v>
                </c:pt>
                <c:pt idx="710">
                  <c:v>2.1878399215260439E-3</c:v>
                </c:pt>
                <c:pt idx="713">
                  <c:v>1.5833441504183464E-3</c:v>
                </c:pt>
                <c:pt idx="714">
                  <c:v>1.4701159450776588E-3</c:v>
                </c:pt>
                <c:pt idx="723">
                  <c:v>2.1221670321247012E-3</c:v>
                </c:pt>
                <c:pt idx="724">
                  <c:v>2.5753085205158783E-3</c:v>
                </c:pt>
                <c:pt idx="726">
                  <c:v>1.8515501177746821E-3</c:v>
                </c:pt>
                <c:pt idx="728">
                  <c:v>1.9333838600392064E-3</c:v>
                </c:pt>
                <c:pt idx="729">
                  <c:v>5.5179264864456254E-3</c:v>
                </c:pt>
                <c:pt idx="730">
                  <c:v>2.3416857916743507E-3</c:v>
                </c:pt>
                <c:pt idx="733">
                  <c:v>2.0127903959034511E-3</c:v>
                </c:pt>
                <c:pt idx="735">
                  <c:v>2.5937731994790216E-3</c:v>
                </c:pt>
                <c:pt idx="737">
                  <c:v>3.5585263354289711E-4</c:v>
                </c:pt>
                <c:pt idx="744">
                  <c:v>5.5300516970354366E-3</c:v>
                </c:pt>
                <c:pt idx="758">
                  <c:v>1.996166048237867E-3</c:v>
                </c:pt>
                <c:pt idx="767">
                  <c:v>5.7145747855117252E-3</c:v>
                </c:pt>
                <c:pt idx="768">
                  <c:v>4.8647046278516223E-3</c:v>
                </c:pt>
                <c:pt idx="770">
                  <c:v>7.8480381011518021E-3</c:v>
                </c:pt>
                <c:pt idx="772">
                  <c:v>2.5198441733941543E-3</c:v>
                </c:pt>
                <c:pt idx="773">
                  <c:v>4.9504758555873312E-3</c:v>
                </c:pt>
                <c:pt idx="774">
                  <c:v>1.4605421167102107E-2</c:v>
                </c:pt>
                <c:pt idx="776">
                  <c:v>1.9454802962260058E-3</c:v>
                </c:pt>
                <c:pt idx="777">
                  <c:v>4.216211770779207E-3</c:v>
                </c:pt>
                <c:pt idx="778">
                  <c:v>1.3749100530222328E-2</c:v>
                </c:pt>
                <c:pt idx="779">
                  <c:v>1.2225746579309658E-2</c:v>
                </c:pt>
                <c:pt idx="780">
                  <c:v>4.1058885900024961E-2</c:v>
                </c:pt>
                <c:pt idx="782">
                  <c:v>1.6495909641255978E-2</c:v>
                </c:pt>
                <c:pt idx="783">
                  <c:v>3.605645623402353E-2</c:v>
                </c:pt>
                <c:pt idx="784">
                  <c:v>1.4768938223590485E-2</c:v>
                </c:pt>
                <c:pt idx="785">
                  <c:v>1.0190349490488799E-3</c:v>
                </c:pt>
                <c:pt idx="787">
                  <c:v>5.4454160625760795E-3</c:v>
                </c:pt>
                <c:pt idx="789">
                  <c:v>3.4457875645237841E-3</c:v>
                </c:pt>
                <c:pt idx="790">
                  <c:v>4.9874735523073248E-2</c:v>
                </c:pt>
                <c:pt idx="791">
                  <c:v>1.1328573793857689E-2</c:v>
                </c:pt>
                <c:pt idx="793">
                  <c:v>2.511771494616941E-3</c:v>
                </c:pt>
                <c:pt idx="796">
                  <c:v>2.6216743352494225E-2</c:v>
                </c:pt>
                <c:pt idx="797">
                  <c:v>1.3816291046934177E-2</c:v>
                </c:pt>
                <c:pt idx="805">
                  <c:v>2.3115677738838572E-3</c:v>
                </c:pt>
                <c:pt idx="806">
                  <c:v>2.4920330298255299E-3</c:v>
                </c:pt>
                <c:pt idx="808">
                  <c:v>1.7789502398796282E-3</c:v>
                </c:pt>
                <c:pt idx="818">
                  <c:v>1.5792831192577134E-3</c:v>
                </c:pt>
                <c:pt idx="820">
                  <c:v>5.0518980745377241E-3</c:v>
                </c:pt>
                <c:pt idx="822">
                  <c:v>1.7634177384083154E-3</c:v>
                </c:pt>
                <c:pt idx="824">
                  <c:v>7.3820359728864254E-3</c:v>
                </c:pt>
                <c:pt idx="825">
                  <c:v>2.2561578100199721E-3</c:v>
                </c:pt>
                <c:pt idx="829">
                  <c:v>1.0359860180037983E-3</c:v>
                </c:pt>
                <c:pt idx="831">
                  <c:v>2.2286130190497838E-3</c:v>
                </c:pt>
                <c:pt idx="832">
                  <c:v>7.7783875466409915E-3</c:v>
                </c:pt>
                <c:pt idx="833">
                  <c:v>2.4154621867351722E-3</c:v>
                </c:pt>
                <c:pt idx="834">
                  <c:v>1.4315373338994511E-2</c:v>
                </c:pt>
                <c:pt idx="837">
                  <c:v>1.8064112572798018E-2</c:v>
                </c:pt>
                <c:pt idx="841">
                  <c:v>2.009535696352599E-2</c:v>
                </c:pt>
                <c:pt idx="843">
                  <c:v>2.0342830098603392E-2</c:v>
                </c:pt>
                <c:pt idx="846">
                  <c:v>5.067562229074246E-3</c:v>
                </c:pt>
                <c:pt idx="848">
                  <c:v>2.5891900930124966E-2</c:v>
                </c:pt>
                <c:pt idx="850">
                  <c:v>1.8697935441046717E-3</c:v>
                </c:pt>
                <c:pt idx="851">
                  <c:v>5.0302994300977406E-3</c:v>
                </c:pt>
                <c:pt idx="853">
                  <c:v>1.8797295350008035E-2</c:v>
                </c:pt>
                <c:pt idx="854">
                  <c:v>2.6052668087803263E-3</c:v>
                </c:pt>
                <c:pt idx="860">
                  <c:v>6.913431842074616E-2</c:v>
                </c:pt>
                <c:pt idx="861">
                  <c:v>1.2745174648400451E-2</c:v>
                </c:pt>
                <c:pt idx="862">
                  <c:v>2.874674096712129E-3</c:v>
                </c:pt>
                <c:pt idx="863">
                  <c:v>1.9426177740254199E-3</c:v>
                </c:pt>
                <c:pt idx="864">
                  <c:v>1.0396121683375729E-3</c:v>
                </c:pt>
                <c:pt idx="865">
                  <c:v>0.12648319035372635</c:v>
                </c:pt>
                <c:pt idx="866">
                  <c:v>3.9708435099098598E-2</c:v>
                </c:pt>
                <c:pt idx="867">
                  <c:v>0.11945108593257715</c:v>
                </c:pt>
                <c:pt idx="868">
                  <c:v>2.8880442856493591E-2</c:v>
                </c:pt>
                <c:pt idx="869">
                  <c:v>3.1318264510802052E-3</c:v>
                </c:pt>
                <c:pt idx="871">
                  <c:v>4.2225593094811428E-2</c:v>
                </c:pt>
                <c:pt idx="873">
                  <c:v>0.19220090780735927</c:v>
                </c:pt>
                <c:pt idx="874">
                  <c:v>0.49641889595279315</c:v>
                </c:pt>
                <c:pt idx="875">
                  <c:v>3.5477248499189954E-3</c:v>
                </c:pt>
                <c:pt idx="879">
                  <c:v>6.1890027165663643E-2</c:v>
                </c:pt>
                <c:pt idx="883">
                  <c:v>8.9601263228488867E-2</c:v>
                </c:pt>
                <c:pt idx="887">
                  <c:v>4.208146608938524E-3</c:v>
                </c:pt>
                <c:pt idx="888">
                  <c:v>2.0361591355030784E-2</c:v>
                </c:pt>
                <c:pt idx="889">
                  <c:v>6.548139917946906E-2</c:v>
                </c:pt>
                <c:pt idx="890">
                  <c:v>4.7562752099811981E-3</c:v>
                </c:pt>
                <c:pt idx="892">
                  <c:v>0.17653870658276047</c:v>
                </c:pt>
                <c:pt idx="895">
                  <c:v>0.17820902472202949</c:v>
                </c:pt>
                <c:pt idx="897">
                  <c:v>1.8821451042902372E-2</c:v>
                </c:pt>
                <c:pt idx="898">
                  <c:v>1.4687389981025423E-2</c:v>
                </c:pt>
                <c:pt idx="901">
                  <c:v>7.0504471405047732E-3</c:v>
                </c:pt>
                <c:pt idx="903">
                  <c:v>2.0145674254990649E-2</c:v>
                </c:pt>
                <c:pt idx="904">
                  <c:v>5.1762422601199676E-2</c:v>
                </c:pt>
                <c:pt idx="906">
                  <c:v>1.5135992513250879E-3</c:v>
                </c:pt>
                <c:pt idx="907">
                  <c:v>3.3215702221597115E-2</c:v>
                </c:pt>
                <c:pt idx="909">
                  <c:v>1.1861188708097903E-2</c:v>
                </c:pt>
                <c:pt idx="911">
                  <c:v>7.3861594549872673E-3</c:v>
                </c:pt>
                <c:pt idx="913">
                  <c:v>9.3262043627407101E-3</c:v>
                </c:pt>
                <c:pt idx="914">
                  <c:v>8.1731502004412926E-3</c:v>
                </c:pt>
                <c:pt idx="916">
                  <c:v>6.7998157092230671E-2</c:v>
                </c:pt>
                <c:pt idx="919">
                  <c:v>0.2659891371361186</c:v>
                </c:pt>
                <c:pt idx="923">
                  <c:v>3.6447630982075353E-2</c:v>
                </c:pt>
                <c:pt idx="927">
                  <c:v>1.4910990084830194E-2</c:v>
                </c:pt>
                <c:pt idx="929">
                  <c:v>5.7096071770742455E-4</c:v>
                </c:pt>
                <c:pt idx="933">
                  <c:v>8.6511989629148717E-3</c:v>
                </c:pt>
                <c:pt idx="934">
                  <c:v>7.1081814473225452E-2</c:v>
                </c:pt>
                <c:pt idx="935">
                  <c:v>2.1811603826441185E-2</c:v>
                </c:pt>
                <c:pt idx="937">
                  <c:v>4.2019617694900695E-3</c:v>
                </c:pt>
                <c:pt idx="938">
                  <c:v>8.6136137444206302E-3</c:v>
                </c:pt>
                <c:pt idx="940">
                  <c:v>5.3368684070153397E-2</c:v>
                </c:pt>
                <c:pt idx="941">
                  <c:v>1.2283311859746904E-2</c:v>
                </c:pt>
                <c:pt idx="942">
                  <c:v>4.7109907928174497E-3</c:v>
                </c:pt>
                <c:pt idx="943">
                  <c:v>7.1121251626719431E-3</c:v>
                </c:pt>
                <c:pt idx="944">
                  <c:v>2.3777879974824955E-2</c:v>
                </c:pt>
                <c:pt idx="945">
                  <c:v>6.0967171826330968E-3</c:v>
                </c:pt>
                <c:pt idx="946">
                  <c:v>3.9368718162730307E-3</c:v>
                </c:pt>
                <c:pt idx="947">
                  <c:v>4.6261485095862049E-3</c:v>
                </c:pt>
                <c:pt idx="948">
                  <c:v>0.10214469381926253</c:v>
                </c:pt>
                <c:pt idx="949">
                  <c:v>5.9082420511333E-3</c:v>
                </c:pt>
                <c:pt idx="950">
                  <c:v>1.1928307359919555E-2</c:v>
                </c:pt>
                <c:pt idx="951">
                  <c:v>7.5856381312202183E-3</c:v>
                </c:pt>
                <c:pt idx="952">
                  <c:v>1.9941929544447175E-2</c:v>
                </c:pt>
                <c:pt idx="954">
                  <c:v>4.8406759885504151E-3</c:v>
                </c:pt>
                <c:pt idx="956">
                  <c:v>6.5386103437446511E-3</c:v>
                </c:pt>
                <c:pt idx="959">
                  <c:v>1.0751204746353546E-3</c:v>
                </c:pt>
                <c:pt idx="961">
                  <c:v>6.1799434402834913E-3</c:v>
                </c:pt>
                <c:pt idx="962">
                  <c:v>2.008306776960141E-2</c:v>
                </c:pt>
                <c:pt idx="963">
                  <c:v>2.8410701742805827E-2</c:v>
                </c:pt>
                <c:pt idx="966">
                  <c:v>4.8228218469145946E-3</c:v>
                </c:pt>
                <c:pt idx="968">
                  <c:v>6.714260182337786E-3</c:v>
                </c:pt>
                <c:pt idx="976">
                  <c:v>3.2892623158418438E-3</c:v>
                </c:pt>
                <c:pt idx="977">
                  <c:v>8.6000079999972042E-4</c:v>
                </c:pt>
                <c:pt idx="979">
                  <c:v>4.5061288885397061E-3</c:v>
                </c:pt>
                <c:pt idx="980">
                  <c:v>4.3675417793312904E-3</c:v>
                </c:pt>
                <c:pt idx="981">
                  <c:v>1.5082328526178766E-2</c:v>
                </c:pt>
                <c:pt idx="983">
                  <c:v>8.4704584961322951E-3</c:v>
                </c:pt>
                <c:pt idx="984">
                  <c:v>9.8793182556279769E-3</c:v>
                </c:pt>
                <c:pt idx="985">
                  <c:v>5.2953625985431563E-4</c:v>
                </c:pt>
                <c:pt idx="986">
                  <c:v>1.0066312763984018E-2</c:v>
                </c:pt>
                <c:pt idx="988">
                  <c:v>1.6593415695049538E-3</c:v>
                </c:pt>
                <c:pt idx="989">
                  <c:v>4.5769414949511047E-2</c:v>
                </c:pt>
                <c:pt idx="991">
                  <c:v>1.1206641045482546E-3</c:v>
                </c:pt>
                <c:pt idx="992">
                  <c:v>1.4179955950741636E-2</c:v>
                </c:pt>
                <c:pt idx="998">
                  <c:v>1.0278715152894548E-2</c:v>
                </c:pt>
                <c:pt idx="999">
                  <c:v>5.921088897553009E-3</c:v>
                </c:pt>
                <c:pt idx="1002">
                  <c:v>7.0316225433435988E-3</c:v>
                </c:pt>
                <c:pt idx="1004">
                  <c:v>6.7880622639863346E-3</c:v>
                </c:pt>
                <c:pt idx="1005">
                  <c:v>2.5552611799236034E-3</c:v>
                </c:pt>
                <c:pt idx="1008">
                  <c:v>4.6495411416321315E-3</c:v>
                </c:pt>
                <c:pt idx="1009">
                  <c:v>6.7272181768768275E-3</c:v>
                </c:pt>
                <c:pt idx="1011">
                  <c:v>7.9927403895557522E-3</c:v>
                </c:pt>
                <c:pt idx="1015">
                  <c:v>3.3477008261431191E-3</c:v>
                </c:pt>
                <c:pt idx="1016">
                  <c:v>2.6761125082360249E-3</c:v>
                </c:pt>
                <c:pt idx="1017">
                  <c:v>7.9852565573198201E-3</c:v>
                </c:pt>
                <c:pt idx="1020">
                  <c:v>3.1948429444231606E-3</c:v>
                </c:pt>
                <c:pt idx="1026">
                  <c:v>5.0515399756202667E-3</c:v>
                </c:pt>
                <c:pt idx="1028">
                  <c:v>2.1854441969490382E-3</c:v>
                </c:pt>
                <c:pt idx="1035">
                  <c:v>0.44572857184408604</c:v>
                </c:pt>
                <c:pt idx="1047">
                  <c:v>9.0141696689511534E-4</c:v>
                </c:pt>
                <c:pt idx="1089">
                  <c:v>4.3089337517745116E-3</c:v>
                </c:pt>
                <c:pt idx="1091">
                  <c:v>3.7260914135680266E-3</c:v>
                </c:pt>
                <c:pt idx="1092">
                  <c:v>1.6343516504680335E-2</c:v>
                </c:pt>
                <c:pt idx="1093">
                  <c:v>6.1230072389503488E-3</c:v>
                </c:pt>
                <c:pt idx="1099">
                  <c:v>5.4944854731138375E-3</c:v>
                </c:pt>
                <c:pt idx="1101">
                  <c:v>9.8926275896302224E-3</c:v>
                </c:pt>
                <c:pt idx="1102">
                  <c:v>1.7692600999438261E-2</c:v>
                </c:pt>
                <c:pt idx="1112">
                  <c:v>3.1126582678988397E-3</c:v>
                </c:pt>
                <c:pt idx="1113">
                  <c:v>2.2540089485848518E-3</c:v>
                </c:pt>
                <c:pt idx="1114">
                  <c:v>6.6754044576819715E-3</c:v>
                </c:pt>
                <c:pt idx="1115">
                  <c:v>3.2976743384077446E-2</c:v>
                </c:pt>
                <c:pt idx="1118">
                  <c:v>3.4250583046502811E-3</c:v>
                </c:pt>
                <c:pt idx="1119">
                  <c:v>6.8549128315852281E-3</c:v>
                </c:pt>
                <c:pt idx="1120">
                  <c:v>5.6984252204575212E-3</c:v>
                </c:pt>
                <c:pt idx="1121">
                  <c:v>4.9952596656174353E-2</c:v>
                </c:pt>
                <c:pt idx="1122">
                  <c:v>1.4025924841445945E-2</c:v>
                </c:pt>
                <c:pt idx="1124">
                  <c:v>1.4857124620704688E-2</c:v>
                </c:pt>
                <c:pt idx="1125">
                  <c:v>4.2081092773012772E-2</c:v>
                </c:pt>
                <c:pt idx="1126">
                  <c:v>2.2808617331900065E-3</c:v>
                </c:pt>
                <c:pt idx="1131">
                  <c:v>9.105370451884373E-4</c:v>
                </c:pt>
                <c:pt idx="1133">
                  <c:v>3.3929701399703859E-3</c:v>
                </c:pt>
                <c:pt idx="1134">
                  <c:v>8.4630845451348705E-3</c:v>
                </c:pt>
                <c:pt idx="1136">
                  <c:v>4.063779967875933E-3</c:v>
                </c:pt>
                <c:pt idx="1137">
                  <c:v>7.1032036555447823E-3</c:v>
                </c:pt>
                <c:pt idx="1138">
                  <c:v>6.3979992931743207E-4</c:v>
                </c:pt>
                <c:pt idx="1143">
                  <c:v>9.7881631697148332E-4</c:v>
                </c:pt>
                <c:pt idx="1168">
                  <c:v>1.3093691773998206E-3</c:v>
                </c:pt>
                <c:pt idx="1174">
                  <c:v>5.7323914830457014E-4</c:v>
                </c:pt>
                <c:pt idx="1181">
                  <c:v>5.2683910463408737E-3</c:v>
                </c:pt>
                <c:pt idx="1184">
                  <c:v>1.6294715461180763E-3</c:v>
                </c:pt>
                <c:pt idx="1186">
                  <c:v>2.2077364437592816E-3</c:v>
                </c:pt>
                <c:pt idx="1192">
                  <c:v>2.6711784870256127E-3</c:v>
                </c:pt>
                <c:pt idx="1193">
                  <c:v>1.2309839203174682E-3</c:v>
                </c:pt>
                <c:pt idx="1194">
                  <c:v>1.2054821251922898E-3</c:v>
                </c:pt>
                <c:pt idx="1196">
                  <c:v>2.4793393370595549E-3</c:v>
                </c:pt>
                <c:pt idx="1198">
                  <c:v>5.7398387278955118E-3</c:v>
                </c:pt>
                <c:pt idx="1199">
                  <c:v>4.6066040727212182E-3</c:v>
                </c:pt>
                <c:pt idx="1203">
                  <c:v>6.1033670765035719E-3</c:v>
                </c:pt>
                <c:pt idx="1209">
                  <c:v>1.8373963018491514E-3</c:v>
                </c:pt>
                <c:pt idx="1210">
                  <c:v>1.1439228160438244E-3</c:v>
                </c:pt>
                <c:pt idx="1216">
                  <c:v>1.9625604497527536E-3</c:v>
                </c:pt>
                <c:pt idx="1219">
                  <c:v>9.038896916951963E-4</c:v>
                </c:pt>
                <c:pt idx="1220">
                  <c:v>3.1663729566664637E-3</c:v>
                </c:pt>
                <c:pt idx="1222">
                  <c:v>1.5922645461304689E-3</c:v>
                </c:pt>
                <c:pt idx="1230">
                  <c:v>2.6520413887335709E-3</c:v>
                </c:pt>
                <c:pt idx="1235">
                  <c:v>2.379958688299768E-3</c:v>
                </c:pt>
                <c:pt idx="1236">
                  <c:v>2.7799595503291566E-3</c:v>
                </c:pt>
                <c:pt idx="1239">
                  <c:v>3.9269898728947778E-3</c:v>
                </c:pt>
                <c:pt idx="1240">
                  <c:v>7.3274219641175269E-3</c:v>
                </c:pt>
                <c:pt idx="1242">
                  <c:v>1.0306274673421769E-2</c:v>
                </c:pt>
                <c:pt idx="1243">
                  <c:v>1.9900287796684759E-2</c:v>
                </c:pt>
                <c:pt idx="1245">
                  <c:v>7.7438985518212466E-3</c:v>
                </c:pt>
                <c:pt idx="1246">
                  <c:v>3.1502945519447177E-2</c:v>
                </c:pt>
                <c:pt idx="1247">
                  <c:v>5.0809969942021659E-3</c:v>
                </c:pt>
                <c:pt idx="1249">
                  <c:v>2.5997642326225068E-3</c:v>
                </c:pt>
                <c:pt idx="1252">
                  <c:v>2.5196792632186119E-2</c:v>
                </c:pt>
                <c:pt idx="1253">
                  <c:v>1.8040008084382178E-2</c:v>
                </c:pt>
                <c:pt idx="1254">
                  <c:v>7.1369977162808934E-2</c:v>
                </c:pt>
                <c:pt idx="1256">
                  <c:v>1.7504152184658815E-2</c:v>
                </c:pt>
                <c:pt idx="1258">
                  <c:v>1.6930017166370489E-3</c:v>
                </c:pt>
                <c:pt idx="1260">
                  <c:v>4.9450345263367754E-3</c:v>
                </c:pt>
                <c:pt idx="1261">
                  <c:v>3.4634564835511416E-3</c:v>
                </c:pt>
                <c:pt idx="1262">
                  <c:v>2.3808032744182133E-3</c:v>
                </c:pt>
                <c:pt idx="1263">
                  <c:v>1.4667413526219635E-2</c:v>
                </c:pt>
                <c:pt idx="1265">
                  <c:v>1.416845592103382E-2</c:v>
                </c:pt>
                <c:pt idx="1277">
                  <c:v>7.7374714172790317E-3</c:v>
                </c:pt>
                <c:pt idx="1278">
                  <c:v>3.3960194013978686E-3</c:v>
                </c:pt>
                <c:pt idx="1279">
                  <c:v>8.709617358588639E-3</c:v>
                </c:pt>
                <c:pt idx="1281">
                  <c:v>6.1834253679772314E-3</c:v>
                </c:pt>
                <c:pt idx="1282">
                  <c:v>7.0694142270277798E-3</c:v>
                </c:pt>
                <c:pt idx="1284">
                  <c:v>5.3033565405112889E-3</c:v>
                </c:pt>
                <c:pt idx="1285">
                  <c:v>2.2439828503761053E-3</c:v>
                </c:pt>
                <c:pt idx="1286">
                  <c:v>7.0879122219797992E-3</c:v>
                </c:pt>
                <c:pt idx="1287">
                  <c:v>5.3968115807645793E-3</c:v>
                </c:pt>
                <c:pt idx="1288">
                  <c:v>7.7841820147886136E-3</c:v>
                </c:pt>
                <c:pt idx="1290">
                  <c:v>1.2970475465296475E-3</c:v>
                </c:pt>
                <c:pt idx="1291">
                  <c:v>2.6712922019844296E-3</c:v>
                </c:pt>
                <c:pt idx="1296">
                  <c:v>1.9666682165772743E-3</c:v>
                </c:pt>
                <c:pt idx="1304">
                  <c:v>1.0855116445678046E-2</c:v>
                </c:pt>
                <c:pt idx="1328">
                  <c:v>1.2616464272812294E-3</c:v>
                </c:pt>
                <c:pt idx="1329">
                  <c:v>2.0158516633422652E-3</c:v>
                </c:pt>
                <c:pt idx="1332">
                  <c:v>1.6350704184502135E-3</c:v>
                </c:pt>
                <c:pt idx="1336">
                  <c:v>5.6436712759351543E-3</c:v>
                </c:pt>
                <c:pt idx="1337">
                  <c:v>9.1656774294841415E-3</c:v>
                </c:pt>
                <c:pt idx="1341">
                  <c:v>1.489874622076177E-3</c:v>
                </c:pt>
                <c:pt idx="1342">
                  <c:v>3.4159494198941296E-3</c:v>
                </c:pt>
                <c:pt idx="1343">
                  <c:v>6.1982567947968317E-3</c:v>
                </c:pt>
                <c:pt idx="1345">
                  <c:v>2.3734446946876929E-3</c:v>
                </c:pt>
                <c:pt idx="1346">
                  <c:v>1.8455052851970303E-2</c:v>
                </c:pt>
                <c:pt idx="1347">
                  <c:v>1.3504946125102338E-3</c:v>
                </c:pt>
                <c:pt idx="1354">
                  <c:v>3.5551257606697584E-2</c:v>
                </c:pt>
                <c:pt idx="1356">
                  <c:v>2.1073715496582209E-2</c:v>
                </c:pt>
                <c:pt idx="1357">
                  <c:v>8.931403762055562E-3</c:v>
                </c:pt>
                <c:pt idx="1358">
                  <c:v>3.2042949081164021E-2</c:v>
                </c:pt>
                <c:pt idx="1373">
                  <c:v>3.12650070899356E-3</c:v>
                </c:pt>
                <c:pt idx="1381">
                  <c:v>2.2828914995575082E-3</c:v>
                </c:pt>
                <c:pt idx="1384">
                  <c:v>1.3192895216561256E-3</c:v>
                </c:pt>
                <c:pt idx="1386">
                  <c:v>2.1569726586691384E-3</c:v>
                </c:pt>
                <c:pt idx="1390">
                  <c:v>4.0670539733013945E-3</c:v>
                </c:pt>
                <c:pt idx="1392">
                  <c:v>2.4743271132469957E-3</c:v>
                </c:pt>
                <c:pt idx="1396">
                  <c:v>5.5429122227911255E-3</c:v>
                </c:pt>
                <c:pt idx="1399">
                  <c:v>3.7558767742528554E-3</c:v>
                </c:pt>
                <c:pt idx="1403">
                  <c:v>1.4763422111985251E-3</c:v>
                </c:pt>
                <c:pt idx="1413">
                  <c:v>1.745437920870884E-3</c:v>
                </c:pt>
                <c:pt idx="1414">
                  <c:v>7.5231814883940952E-4</c:v>
                </c:pt>
                <c:pt idx="1415">
                  <c:v>2.8620400217703435E-3</c:v>
                </c:pt>
                <c:pt idx="1417">
                  <c:v>4.3073273518417637E-3</c:v>
                </c:pt>
                <c:pt idx="1420">
                  <c:v>1.6597164041497366E-3</c:v>
                </c:pt>
                <c:pt idx="1422">
                  <c:v>6.4981726587096935E-3</c:v>
                </c:pt>
                <c:pt idx="1432">
                  <c:v>6.086084051692948E-3</c:v>
                </c:pt>
                <c:pt idx="1433">
                  <c:v>2.0412330289575269E-2</c:v>
                </c:pt>
                <c:pt idx="1435">
                  <c:v>8.2728087294227336E-3</c:v>
                </c:pt>
                <c:pt idx="1436">
                  <c:v>7.7254327283652292E-3</c:v>
                </c:pt>
                <c:pt idx="1437">
                  <c:v>1.8961450656428457E-3</c:v>
                </c:pt>
                <c:pt idx="1438">
                  <c:v>2.5556099856251313E-3</c:v>
                </c:pt>
                <c:pt idx="1442">
                  <c:v>2.0590156110115105E-3</c:v>
                </c:pt>
                <c:pt idx="1445">
                  <c:v>8.6275053540535353E-3</c:v>
                </c:pt>
                <c:pt idx="1456">
                  <c:v>9.0185039891308675E-4</c:v>
                </c:pt>
                <c:pt idx="1457">
                  <c:v>1.8629644444827368E-3</c:v>
                </c:pt>
                <c:pt idx="1465">
                  <c:v>4.3151458225452804E-3</c:v>
                </c:pt>
                <c:pt idx="1468">
                  <c:v>2.5436469721673784E-3</c:v>
                </c:pt>
                <c:pt idx="1469">
                  <c:v>2.0693325493351348E-3</c:v>
                </c:pt>
                <c:pt idx="1472">
                  <c:v>7.2883017028360616E-3</c:v>
                </c:pt>
                <c:pt idx="1474">
                  <c:v>2.0121614838423973E-3</c:v>
                </c:pt>
                <c:pt idx="1476">
                  <c:v>1.2406730341790314E-2</c:v>
                </c:pt>
                <c:pt idx="1477">
                  <c:v>2.3064824745325781E-3</c:v>
                </c:pt>
                <c:pt idx="1479">
                  <c:v>5.2384590913356977E-3</c:v>
                </c:pt>
                <c:pt idx="1482">
                  <c:v>3.1382310480439703E-3</c:v>
                </c:pt>
                <c:pt idx="1483">
                  <c:v>2.0351838410221979E-3</c:v>
                </c:pt>
                <c:pt idx="1486">
                  <c:v>1.6755955480326011E-3</c:v>
                </c:pt>
                <c:pt idx="1493">
                  <c:v>7.5172569119158466E-3</c:v>
                </c:pt>
                <c:pt idx="1494">
                  <c:v>7.8491037497059005E-4</c:v>
                </c:pt>
                <c:pt idx="1496">
                  <c:v>1.3711706336187676E-3</c:v>
                </c:pt>
                <c:pt idx="1514">
                  <c:v>3.6179576767526728E-3</c:v>
                </c:pt>
                <c:pt idx="1517">
                  <c:v>2.0903853252563979E-3</c:v>
                </c:pt>
                <c:pt idx="1518">
                  <c:v>4.5683146983755323E-3</c:v>
                </c:pt>
                <c:pt idx="1519">
                  <c:v>2.6671247263716862E-3</c:v>
                </c:pt>
                <c:pt idx="1525">
                  <c:v>8.6756051409733366E-3</c:v>
                </c:pt>
                <c:pt idx="1527">
                  <c:v>3.2721301904309629E-3</c:v>
                </c:pt>
                <c:pt idx="1528">
                  <c:v>5.721945054946837E-3</c:v>
                </c:pt>
                <c:pt idx="1529">
                  <c:v>4.4736669460516427E-3</c:v>
                </c:pt>
                <c:pt idx="1531">
                  <c:v>2.6798465782930628E-3</c:v>
                </c:pt>
                <c:pt idx="1533">
                  <c:v>5.2196315750561604E-3</c:v>
                </c:pt>
                <c:pt idx="1534">
                  <c:v>1.5888218586646871E-3</c:v>
                </c:pt>
                <c:pt idx="1535">
                  <c:v>4.1801285403981524E-3</c:v>
                </c:pt>
                <c:pt idx="1536">
                  <c:v>3.8953040851135573E-3</c:v>
                </c:pt>
                <c:pt idx="1537">
                  <c:v>1.5310633259761088E-3</c:v>
                </c:pt>
                <c:pt idx="1540">
                  <c:v>1.5109557192341987E-3</c:v>
                </c:pt>
                <c:pt idx="1547">
                  <c:v>3.1053620266439023E-3</c:v>
                </c:pt>
                <c:pt idx="1550">
                  <c:v>2.9627903671760225E-3</c:v>
                </c:pt>
                <c:pt idx="1552">
                  <c:v>1.2496305174140247E-3</c:v>
                </c:pt>
                <c:pt idx="1559">
                  <c:v>3.2074494870343857E-3</c:v>
                </c:pt>
                <c:pt idx="1560">
                  <c:v>4.3950052021511504E-3</c:v>
                </c:pt>
                <c:pt idx="1561">
                  <c:v>2.8389058482990847E-3</c:v>
                </c:pt>
                <c:pt idx="1573">
                  <c:v>2.2679137628868846E-3</c:v>
                </c:pt>
                <c:pt idx="1575">
                  <c:v>3.2426166335707023E-4</c:v>
                </c:pt>
                <c:pt idx="1577">
                  <c:v>5.051992147881974E-3</c:v>
                </c:pt>
                <c:pt idx="1582">
                  <c:v>5.1173903887655001E-3</c:v>
                </c:pt>
                <c:pt idx="1583">
                  <c:v>3.10429178357943E-3</c:v>
                </c:pt>
                <c:pt idx="1585">
                  <c:v>1.2559957292689551E-2</c:v>
                </c:pt>
                <c:pt idx="1588">
                  <c:v>1.6679119587903659E-3</c:v>
                </c:pt>
                <c:pt idx="1590">
                  <c:v>1.2009939623476799E-2</c:v>
                </c:pt>
                <c:pt idx="1591">
                  <c:v>8.9475143382733121E-4</c:v>
                </c:pt>
                <c:pt idx="1592">
                  <c:v>2.85864902502716E-3</c:v>
                </c:pt>
                <c:pt idx="1596">
                  <c:v>2.6757876905757188E-3</c:v>
                </c:pt>
                <c:pt idx="1597">
                  <c:v>1.3482046127771827E-2</c:v>
                </c:pt>
                <c:pt idx="1601">
                  <c:v>1.2641669597976192E-2</c:v>
                </c:pt>
                <c:pt idx="1604">
                  <c:v>6.6515163247267885E-3</c:v>
                </c:pt>
                <c:pt idx="1606">
                  <c:v>3.0447004084136532E-3</c:v>
                </c:pt>
                <c:pt idx="1607">
                  <c:v>3.7058583211220235E-2</c:v>
                </c:pt>
                <c:pt idx="1608">
                  <c:v>1.3255776400085048E-3</c:v>
                </c:pt>
                <c:pt idx="1611">
                  <c:v>1.6609332825510647E-2</c:v>
                </c:pt>
                <c:pt idx="1613">
                  <c:v>1.414323240967982E-3</c:v>
                </c:pt>
                <c:pt idx="1614">
                  <c:v>4.0064145387168149E-3</c:v>
                </c:pt>
                <c:pt idx="1615">
                  <c:v>2.4828961231869681E-3</c:v>
                </c:pt>
                <c:pt idx="1616">
                  <c:v>1.8639723788416648E-2</c:v>
                </c:pt>
                <c:pt idx="1619">
                  <c:v>8.8224699453400054E-3</c:v>
                </c:pt>
                <c:pt idx="1620">
                  <c:v>2.9744082994957411E-3</c:v>
                </c:pt>
                <c:pt idx="1622">
                  <c:v>3.1253401247562242E-2</c:v>
                </c:pt>
                <c:pt idx="1623">
                  <c:v>7.3939059304739305E-2</c:v>
                </c:pt>
                <c:pt idx="1640">
                  <c:v>8.2003779834264774E-3</c:v>
                </c:pt>
                <c:pt idx="1641">
                  <c:v>8.7837578810011641E-3</c:v>
                </c:pt>
                <c:pt idx="1642">
                  <c:v>1.0922152396312879E-2</c:v>
                </c:pt>
                <c:pt idx="1643">
                  <c:v>5.4225818223147424E-3</c:v>
                </c:pt>
                <c:pt idx="1645">
                  <c:v>1.6577798825268854E-3</c:v>
                </c:pt>
                <c:pt idx="1646">
                  <c:v>1.0256592793811499E-2</c:v>
                </c:pt>
                <c:pt idx="1647">
                  <c:v>2.0784653870700234E-2</c:v>
                </c:pt>
                <c:pt idx="1649">
                  <c:v>1.236192107440184E-2</c:v>
                </c:pt>
                <c:pt idx="1650">
                  <c:v>1.3602730742174728E-2</c:v>
                </c:pt>
                <c:pt idx="1652">
                  <c:v>1.093236409256345E-2</c:v>
                </c:pt>
                <c:pt idx="1653">
                  <c:v>1.7622843113989525E-2</c:v>
                </c:pt>
                <c:pt idx="1654">
                  <c:v>1.2834849230250002E-2</c:v>
                </c:pt>
                <c:pt idx="1655">
                  <c:v>1.0585848645295132E-2</c:v>
                </c:pt>
                <c:pt idx="1656">
                  <c:v>7.8196945318939719E-3</c:v>
                </c:pt>
                <c:pt idx="1657">
                  <c:v>7.0756545049167965E-3</c:v>
                </c:pt>
                <c:pt idx="1658">
                  <c:v>1.3411867437766159E-2</c:v>
                </c:pt>
                <c:pt idx="1659">
                  <c:v>8.2404105047557026E-3</c:v>
                </c:pt>
                <c:pt idx="1661">
                  <c:v>5.6114979275774038E-3</c:v>
                </c:pt>
                <c:pt idx="1663">
                  <c:v>3.8944648734806853E-2</c:v>
                </c:pt>
                <c:pt idx="1665">
                  <c:v>1.5251503968628323E-2</c:v>
                </c:pt>
                <c:pt idx="1666">
                  <c:v>5.0765246025354073E-2</c:v>
                </c:pt>
                <c:pt idx="1668">
                  <c:v>2.7880380650276419E-2</c:v>
                </c:pt>
                <c:pt idx="1670">
                  <c:v>6.9792466333755462E-3</c:v>
                </c:pt>
                <c:pt idx="1677">
                  <c:v>2.1151002186882433E-3</c:v>
                </c:pt>
                <c:pt idx="1679">
                  <c:v>6.5521102606174819E-4</c:v>
                </c:pt>
                <c:pt idx="1681">
                  <c:v>1.2847728473094964E-3</c:v>
                </c:pt>
                <c:pt idx="1684">
                  <c:v>2.3635553633764433E-3</c:v>
                </c:pt>
                <c:pt idx="1693">
                  <c:v>5.8717530153366351E-3</c:v>
                </c:pt>
                <c:pt idx="1728">
                  <c:v>1.8152450922840778E-3</c:v>
                </c:pt>
                <c:pt idx="1730">
                  <c:v>1.8432019509643658E-2</c:v>
                </c:pt>
                <c:pt idx="1732">
                  <c:v>8.5052837039242598E-3</c:v>
                </c:pt>
                <c:pt idx="1735">
                  <c:v>0.16713708229020199</c:v>
                </c:pt>
                <c:pt idx="1737">
                  <c:v>8.8684869378331088E-2</c:v>
                </c:pt>
                <c:pt idx="1743">
                  <c:v>5.8690082816294415E-4</c:v>
                </c:pt>
                <c:pt idx="1747">
                  <c:v>2.1521584875277876E-3</c:v>
                </c:pt>
                <c:pt idx="1748">
                  <c:v>5.6312665080777708E-4</c:v>
                </c:pt>
                <c:pt idx="1750">
                  <c:v>1.451031930084798E-3</c:v>
                </c:pt>
                <c:pt idx="1754">
                  <c:v>1.3391240593465267E-3</c:v>
                </c:pt>
                <c:pt idx="1770">
                  <c:v>2.4103314483708903E-3</c:v>
                </c:pt>
                <c:pt idx="1771">
                  <c:v>1.8846285433297451E-3</c:v>
                </c:pt>
                <c:pt idx="1781">
                  <c:v>5.3348227047424011E-3</c:v>
                </c:pt>
                <c:pt idx="1782">
                  <c:v>1.1303985224652884E-2</c:v>
                </c:pt>
                <c:pt idx="1785">
                  <c:v>1.9337030693536916E-4</c:v>
                </c:pt>
                <c:pt idx="1788">
                  <c:v>3.9854485424786349E-3</c:v>
                </c:pt>
                <c:pt idx="1789">
                  <c:v>9.2165438129018784E-3</c:v>
                </c:pt>
                <c:pt idx="1791">
                  <c:v>2.4305801667830699E-3</c:v>
                </c:pt>
                <c:pt idx="1792">
                  <c:v>3.5053429824360902E-3</c:v>
                </c:pt>
                <c:pt idx="1793">
                  <c:v>2.0000256751163256E-3</c:v>
                </c:pt>
                <c:pt idx="1794">
                  <c:v>1.2979623403390848E-3</c:v>
                </c:pt>
                <c:pt idx="1796">
                  <c:v>3.2239776873758709E-3</c:v>
                </c:pt>
                <c:pt idx="1797">
                  <c:v>2.113774300548384E-3</c:v>
                </c:pt>
                <c:pt idx="1816">
                  <c:v>8.7770045957621442E-3</c:v>
                </c:pt>
                <c:pt idx="1817">
                  <c:v>0.11432074497855284</c:v>
                </c:pt>
                <c:pt idx="1818">
                  <c:v>3.3473981143956041E-2</c:v>
                </c:pt>
                <c:pt idx="1819">
                  <c:v>1.0381971514280806E-2</c:v>
                </c:pt>
                <c:pt idx="1821">
                  <c:v>7.4088039806710247E-3</c:v>
                </c:pt>
                <c:pt idx="1822">
                  <c:v>6.2425859805057972E-2</c:v>
                </c:pt>
                <c:pt idx="1823">
                  <c:v>6.1739781873379806E-2</c:v>
                </c:pt>
                <c:pt idx="1825">
                  <c:v>2.8956835122311272E-2</c:v>
                </c:pt>
                <c:pt idx="1826">
                  <c:v>1.5964256443378817E-3</c:v>
                </c:pt>
                <c:pt idx="1827">
                  <c:v>1.9513899942969908E-2</c:v>
                </c:pt>
                <c:pt idx="1828">
                  <c:v>1.2164082727684211E-3</c:v>
                </c:pt>
                <c:pt idx="1832">
                  <c:v>4.0895985890580548E-3</c:v>
                </c:pt>
                <c:pt idx="1833">
                  <c:v>8.7785551943905457E-2</c:v>
                </c:pt>
                <c:pt idx="1834">
                  <c:v>9.6970555174077651E-4</c:v>
                </c:pt>
                <c:pt idx="1835">
                  <c:v>4.8223032500731365E-2</c:v>
                </c:pt>
                <c:pt idx="1837">
                  <c:v>9.5155500497621122E-3</c:v>
                </c:pt>
                <c:pt idx="1838">
                  <c:v>0.11463238535816445</c:v>
                </c:pt>
                <c:pt idx="1839">
                  <c:v>6.5143870133065789E-3</c:v>
                </c:pt>
                <c:pt idx="1840">
                  <c:v>1.2776987077955873E-2</c:v>
                </c:pt>
                <c:pt idx="1841">
                  <c:v>1.8565180626136712E-2</c:v>
                </c:pt>
                <c:pt idx="1842">
                  <c:v>8.6820676820231774E-3</c:v>
                </c:pt>
                <c:pt idx="1846">
                  <c:v>1.188442202574454E-3</c:v>
                </c:pt>
                <c:pt idx="1848">
                  <c:v>2.5353975436674722E-3</c:v>
                </c:pt>
                <c:pt idx="1849">
                  <c:v>1.3311700542254062E-2</c:v>
                </c:pt>
                <c:pt idx="1851">
                  <c:v>5.190913272040916E-3</c:v>
                </c:pt>
                <c:pt idx="1853">
                  <c:v>3.2181546453595644E-3</c:v>
                </c:pt>
                <c:pt idx="1854">
                  <c:v>1.7851364791817845E-2</c:v>
                </c:pt>
                <c:pt idx="1855">
                  <c:v>2.2197048515493076E-2</c:v>
                </c:pt>
                <c:pt idx="1856">
                  <c:v>5.4878573213000452E-3</c:v>
                </c:pt>
                <c:pt idx="1860">
                  <c:v>1.0678163294333047E-2</c:v>
                </c:pt>
                <c:pt idx="1861">
                  <c:v>1.1442875328424253E-2</c:v>
                </c:pt>
                <c:pt idx="1863">
                  <c:v>8.1188743463131376E-4</c:v>
                </c:pt>
                <c:pt idx="1869">
                  <c:v>6.1631894324918699E-3</c:v>
                </c:pt>
                <c:pt idx="1872">
                  <c:v>5.6264971879910319E-3</c:v>
                </c:pt>
                <c:pt idx="1874">
                  <c:v>2.9695881917111097E-3</c:v>
                </c:pt>
                <c:pt idx="1875">
                  <c:v>1.9323161275819161E-3</c:v>
                </c:pt>
                <c:pt idx="1881">
                  <c:v>2.4428610432876943E-3</c:v>
                </c:pt>
                <c:pt idx="1882">
                  <c:v>3.4137149067298826E-3</c:v>
                </c:pt>
                <c:pt idx="1885">
                  <c:v>2.3786636863523062E-3</c:v>
                </c:pt>
                <c:pt idx="1886">
                  <c:v>1.0451816477113044E-3</c:v>
                </c:pt>
                <c:pt idx="1888">
                  <c:v>8.271475123995526E-3</c:v>
                </c:pt>
                <c:pt idx="1890">
                  <c:v>1.9556822593255405E-3</c:v>
                </c:pt>
                <c:pt idx="1891">
                  <c:v>4.3020395913716944E-3</c:v>
                </c:pt>
                <c:pt idx="1892">
                  <c:v>1.0129745745227282E-2</c:v>
                </c:pt>
                <c:pt idx="1893">
                  <c:v>1.061902617037049E-2</c:v>
                </c:pt>
                <c:pt idx="1894">
                  <c:v>8.0610946074287132E-4</c:v>
                </c:pt>
                <c:pt idx="1895">
                  <c:v>8.1983760818217025E-3</c:v>
                </c:pt>
                <c:pt idx="1897">
                  <c:v>2.3945816851064167E-3</c:v>
                </c:pt>
                <c:pt idx="1899">
                  <c:v>5.6504223317285288E-3</c:v>
                </c:pt>
                <c:pt idx="1903">
                  <c:v>4.6108146189744528E-3</c:v>
                </c:pt>
                <c:pt idx="1904">
                  <c:v>9.0787078035990969E-4</c:v>
                </c:pt>
                <c:pt idx="1906">
                  <c:v>3.550570727356274E-3</c:v>
                </c:pt>
                <c:pt idx="1907">
                  <c:v>2.5305075473928979E-3</c:v>
                </c:pt>
                <c:pt idx="1908">
                  <c:v>1.6516225737550926E-3</c:v>
                </c:pt>
                <c:pt idx="1909">
                  <c:v>6.0484431284816174E-3</c:v>
                </c:pt>
                <c:pt idx="1910">
                  <c:v>2.2129663064522315E-3</c:v>
                </c:pt>
                <c:pt idx="1915">
                  <c:v>3.093211868755844E-3</c:v>
                </c:pt>
                <c:pt idx="1916">
                  <c:v>4.5565876274145743E-3</c:v>
                </c:pt>
                <c:pt idx="1918">
                  <c:v>1.1629264988839467E-2</c:v>
                </c:pt>
                <c:pt idx="1922">
                  <c:v>5.6350141474870111E-3</c:v>
                </c:pt>
                <c:pt idx="1924">
                  <c:v>3.3941916843301932E-3</c:v>
                </c:pt>
                <c:pt idx="1925">
                  <c:v>1.3894054415205413E-2</c:v>
                </c:pt>
                <c:pt idx="1927">
                  <c:v>6.6385040891645758E-3</c:v>
                </c:pt>
                <c:pt idx="1928">
                  <c:v>4.721282843382908E-3</c:v>
                </c:pt>
                <c:pt idx="1929">
                  <c:v>6.52812880683863E-3</c:v>
                </c:pt>
                <c:pt idx="1933">
                  <c:v>1.4999886477686452E-3</c:v>
                </c:pt>
                <c:pt idx="1934">
                  <c:v>2.1889053749209494E-3</c:v>
                </c:pt>
                <c:pt idx="1936">
                  <c:v>2.0102491851133513E-3</c:v>
                </c:pt>
                <c:pt idx="1940">
                  <c:v>8.0776617618749311E-4</c:v>
                </c:pt>
                <c:pt idx="1941">
                  <c:v>2.4077455494344955E-3</c:v>
                </c:pt>
                <c:pt idx="1944">
                  <c:v>1.774439849726604E-3</c:v>
                </c:pt>
                <c:pt idx="1945">
                  <c:v>1.6226186800763626E-3</c:v>
                </c:pt>
                <c:pt idx="1946">
                  <c:v>3.1741982513260069E-3</c:v>
                </c:pt>
                <c:pt idx="1948">
                  <c:v>1.4526116345560509E-3</c:v>
                </c:pt>
                <c:pt idx="1954">
                  <c:v>6.7642564534768253E-3</c:v>
                </c:pt>
                <c:pt idx="1955">
                  <c:v>1.3889910980558414E-2</c:v>
                </c:pt>
                <c:pt idx="1958">
                  <c:v>1.3140440991526456E-3</c:v>
                </c:pt>
                <c:pt idx="1959">
                  <c:v>1.9749932469350574E-3</c:v>
                </c:pt>
                <c:pt idx="1960">
                  <c:v>1.8673396091650717E-3</c:v>
                </c:pt>
                <c:pt idx="1962">
                  <c:v>1.6113338679519095E-3</c:v>
                </c:pt>
                <c:pt idx="1963">
                  <c:v>1.9575509052443079E-2</c:v>
                </c:pt>
                <c:pt idx="1964">
                  <c:v>4.6259036063056704E-3</c:v>
                </c:pt>
                <c:pt idx="1966">
                  <c:v>2.1258617329502614E-3</c:v>
                </c:pt>
                <c:pt idx="1967">
                  <c:v>5.0598961743888986E-3</c:v>
                </c:pt>
                <c:pt idx="1968">
                  <c:v>2.9172908845869309E-3</c:v>
                </c:pt>
                <c:pt idx="1969">
                  <c:v>1.9371535019930164E-3</c:v>
                </c:pt>
                <c:pt idx="1970">
                  <c:v>1.441084578608468E-3</c:v>
                </c:pt>
                <c:pt idx="1971">
                  <c:v>1.18329330249765E-2</c:v>
                </c:pt>
                <c:pt idx="1972">
                  <c:v>5.6463870814274231E-3</c:v>
                </c:pt>
                <c:pt idx="1975">
                  <c:v>8.9668735012592028E-3</c:v>
                </c:pt>
                <c:pt idx="1977">
                  <c:v>7.1119073154012231E-3</c:v>
                </c:pt>
                <c:pt idx="1980">
                  <c:v>2.0820086050029529E-3</c:v>
                </c:pt>
                <c:pt idx="1983">
                  <c:v>1.2997320603961573E-3</c:v>
                </c:pt>
                <c:pt idx="1984">
                  <c:v>9.2591456975610487E-3</c:v>
                </c:pt>
                <c:pt idx="1987">
                  <c:v>4.303882590396133E-4</c:v>
                </c:pt>
                <c:pt idx="1988">
                  <c:v>4.710626655542405E-3</c:v>
                </c:pt>
                <c:pt idx="1991">
                  <c:v>6.2686176923668893E-3</c:v>
                </c:pt>
                <c:pt idx="1992">
                  <c:v>3.0734177654029972E-3</c:v>
                </c:pt>
                <c:pt idx="1995">
                  <c:v>3.4146751494756795E-3</c:v>
                </c:pt>
                <c:pt idx="1998">
                  <c:v>5.8025082761647782E-3</c:v>
                </c:pt>
                <c:pt idx="1999">
                  <c:v>5.2269831059014241E-3</c:v>
                </c:pt>
                <c:pt idx="2000">
                  <c:v>2.4302413241234838E-3</c:v>
                </c:pt>
                <c:pt idx="2002">
                  <c:v>1.1109674747424988E-3</c:v>
                </c:pt>
                <c:pt idx="2003">
                  <c:v>3.8159310256656452E-3</c:v>
                </c:pt>
                <c:pt idx="2004">
                  <c:v>4.9827322160634823E-3</c:v>
                </c:pt>
                <c:pt idx="2007">
                  <c:v>3.4439688479332444E-3</c:v>
                </c:pt>
                <c:pt idx="2014">
                  <c:v>3.1153894446580102E-3</c:v>
                </c:pt>
                <c:pt idx="2015">
                  <c:v>1.8801184111837833E-3</c:v>
                </c:pt>
                <c:pt idx="2016">
                  <c:v>1.7729701124961986E-3</c:v>
                </c:pt>
                <c:pt idx="2017">
                  <c:v>6.9053351319242253E-3</c:v>
                </c:pt>
                <c:pt idx="2018">
                  <c:v>2.0947709082142865E-3</c:v>
                </c:pt>
                <c:pt idx="2019">
                  <c:v>7.3737934146514915E-4</c:v>
                </c:pt>
                <c:pt idx="2022">
                  <c:v>1.1253258555367157E-2</c:v>
                </c:pt>
                <c:pt idx="2025">
                  <c:v>1.0367094876685206E-2</c:v>
                </c:pt>
                <c:pt idx="2026">
                  <c:v>2.2773725836139732E-2</c:v>
                </c:pt>
                <c:pt idx="2028">
                  <c:v>6.2328326784564653E-3</c:v>
                </c:pt>
                <c:pt idx="2029">
                  <c:v>1.7044301394617183E-3</c:v>
                </c:pt>
                <c:pt idx="2032">
                  <c:v>1.4370723296369712E-2</c:v>
                </c:pt>
                <c:pt idx="2035">
                  <c:v>6.7518105202618766E-3</c:v>
                </c:pt>
                <c:pt idx="2036">
                  <c:v>1.5329274012005345E-2</c:v>
                </c:pt>
                <c:pt idx="2038">
                  <c:v>6.2842686091564631E-3</c:v>
                </c:pt>
                <c:pt idx="2039">
                  <c:v>1.325303832990642E-2</c:v>
                </c:pt>
                <c:pt idx="2040">
                  <c:v>3.6596172683496736E-3</c:v>
                </c:pt>
                <c:pt idx="2041">
                  <c:v>3.3467230686871394E-2</c:v>
                </c:pt>
                <c:pt idx="2044">
                  <c:v>4.6502838314998905E-3</c:v>
                </c:pt>
                <c:pt idx="2051">
                  <c:v>3.5342755384025265E-3</c:v>
                </c:pt>
                <c:pt idx="2055">
                  <c:v>1.9315865729198616E-3</c:v>
                </c:pt>
                <c:pt idx="2058">
                  <c:v>5.9113794037797627E-3</c:v>
                </c:pt>
                <c:pt idx="2061">
                  <c:v>4.4533361284691186E-3</c:v>
                </c:pt>
                <c:pt idx="2062">
                  <c:v>6.7523952932685895E-3</c:v>
                </c:pt>
                <c:pt idx="2065">
                  <c:v>3.6042922466954933E-3</c:v>
                </c:pt>
                <c:pt idx="2069">
                  <c:v>2.6421755691428189E-3</c:v>
                </c:pt>
                <c:pt idx="2071">
                  <c:v>3.6845251461024523E-3</c:v>
                </c:pt>
                <c:pt idx="2079">
                  <c:v>9.2849959444549907E-4</c:v>
                </c:pt>
                <c:pt idx="2088">
                  <c:v>1.9938542851129452E-3</c:v>
                </c:pt>
                <c:pt idx="2099">
                  <c:v>1.5574921007827445E-3</c:v>
                </c:pt>
                <c:pt idx="2114">
                  <c:v>4.6581451884349949E-3</c:v>
                </c:pt>
                <c:pt idx="2115">
                  <c:v>6.3745257114126096E-4</c:v>
                </c:pt>
                <c:pt idx="2116">
                  <c:v>9.6512637293560055E-4</c:v>
                </c:pt>
                <c:pt idx="2117">
                  <c:v>4.5437155856128796E-3</c:v>
                </c:pt>
                <c:pt idx="2119">
                  <c:v>6.1169166150808153E-3</c:v>
                </c:pt>
                <c:pt idx="2122">
                  <c:v>1.22390499344944E-2</c:v>
                </c:pt>
                <c:pt idx="2124">
                  <c:v>3.2516500562228051E-3</c:v>
                </c:pt>
                <c:pt idx="2125">
                  <c:v>8.2468358067862273E-3</c:v>
                </c:pt>
                <c:pt idx="2126">
                  <c:v>4.2585109767686825E-3</c:v>
                </c:pt>
                <c:pt idx="2128">
                  <c:v>5.3460549330428915E-3</c:v>
                </c:pt>
                <c:pt idx="2144">
                  <c:v>2.4370140028933383E-3</c:v>
                </c:pt>
                <c:pt idx="2145">
                  <c:v>2.4467951399353579E-3</c:v>
                </c:pt>
                <c:pt idx="2148">
                  <c:v>2.8039549414510213E-3</c:v>
                </c:pt>
                <c:pt idx="2153">
                  <c:v>3.5443920685000784E-3</c:v>
                </c:pt>
                <c:pt idx="2158">
                  <c:v>3.9505141728909425E-3</c:v>
                </c:pt>
                <c:pt idx="2160">
                  <c:v>3.1284281557141702E-3</c:v>
                </c:pt>
                <c:pt idx="2168">
                  <c:v>1.4438921998831988E-3</c:v>
                </c:pt>
                <c:pt idx="2170">
                  <c:v>4.2444674340539067E-4</c:v>
                </c:pt>
                <c:pt idx="2171">
                  <c:v>2.3389149049820599E-3</c:v>
                </c:pt>
                <c:pt idx="2172">
                  <c:v>4.2949115062196194E-3</c:v>
                </c:pt>
                <c:pt idx="2182">
                  <c:v>1.3881214859139093E-3</c:v>
                </c:pt>
                <c:pt idx="2183">
                  <c:v>2.4927142610879261E-3</c:v>
                </c:pt>
                <c:pt idx="2191">
                  <c:v>2.6365030589488797E-3</c:v>
                </c:pt>
                <c:pt idx="2194">
                  <c:v>9.4266074736417023E-3</c:v>
                </c:pt>
                <c:pt idx="2197">
                  <c:v>1.3309134642172774E-2</c:v>
                </c:pt>
                <c:pt idx="2199">
                  <c:v>2.1971364617649543E-2</c:v>
                </c:pt>
                <c:pt idx="2202">
                  <c:v>8.5031795570977026E-3</c:v>
                </c:pt>
                <c:pt idx="2219">
                  <c:v>2.7161759374881972E-3</c:v>
                </c:pt>
                <c:pt idx="2247">
                  <c:v>3.2749213505243332E-3</c:v>
                </c:pt>
                <c:pt idx="2252">
                  <c:v>5.9004410686777139E-3</c:v>
                </c:pt>
                <c:pt idx="2253">
                  <c:v>1.3310586080748444E-3</c:v>
                </c:pt>
                <c:pt idx="2255">
                  <c:v>2.819232120125823E-3</c:v>
                </c:pt>
                <c:pt idx="2259">
                  <c:v>9.8069775871742881E-3</c:v>
                </c:pt>
                <c:pt idx="2260">
                  <c:v>2.3641200217556385E-3</c:v>
                </c:pt>
                <c:pt idx="2261">
                  <c:v>3.2763779359842788E-3</c:v>
                </c:pt>
                <c:pt idx="2264">
                  <c:v>1.5755207610417383E-3</c:v>
                </c:pt>
                <c:pt idx="2270">
                  <c:v>1.5478021791606093E-3</c:v>
                </c:pt>
                <c:pt idx="2271">
                  <c:v>9.7286009592704465E-3</c:v>
                </c:pt>
                <c:pt idx="2314">
                  <c:v>7.1900001289209679E-3</c:v>
                </c:pt>
                <c:pt idx="2316">
                  <c:v>4.822568120123303E-2</c:v>
                </c:pt>
                <c:pt idx="2317">
                  <c:v>2.5328162683499335E-2</c:v>
                </c:pt>
                <c:pt idx="2318">
                  <c:v>4.032017737233053E-3</c:v>
                </c:pt>
                <c:pt idx="2319">
                  <c:v>3.985972738404113E-2</c:v>
                </c:pt>
                <c:pt idx="2320">
                  <c:v>1.1692339826510219E-2</c:v>
                </c:pt>
                <c:pt idx="2321">
                  <c:v>2.0762471137964551E-3</c:v>
                </c:pt>
                <c:pt idx="2323">
                  <c:v>1.8900109278899167E-3</c:v>
                </c:pt>
                <c:pt idx="2328">
                  <c:v>1.135529002822513E-3</c:v>
                </c:pt>
                <c:pt idx="2329">
                  <c:v>2.8379754202539987E-3</c:v>
                </c:pt>
                <c:pt idx="2330">
                  <c:v>1.8758904196837956E-3</c:v>
                </c:pt>
                <c:pt idx="2344">
                  <c:v>1.242701603790697E-3</c:v>
                </c:pt>
                <c:pt idx="2357">
                  <c:v>8.2531347316651769E-3</c:v>
                </c:pt>
                <c:pt idx="2361">
                  <c:v>9.1430795594159231E-2</c:v>
                </c:pt>
                <c:pt idx="2362">
                  <c:v>6.0835209152642292E-3</c:v>
                </c:pt>
                <c:pt idx="2363">
                  <c:v>6.8028866998068723E-3</c:v>
                </c:pt>
                <c:pt idx="2364">
                  <c:v>8.0120357454104597E-3</c:v>
                </c:pt>
                <c:pt idx="2366">
                  <c:v>2.7731669041281111E-2</c:v>
                </c:pt>
                <c:pt idx="2367">
                  <c:v>1.7321144322042674E-2</c:v>
                </c:pt>
                <c:pt idx="2369">
                  <c:v>4.0206336492834775E-2</c:v>
                </c:pt>
                <c:pt idx="2374">
                  <c:v>2.791975594161568E-3</c:v>
                </c:pt>
                <c:pt idx="2376">
                  <c:v>9.4016470765667208E-3</c:v>
                </c:pt>
                <c:pt idx="2377">
                  <c:v>1.7772592351310412E-3</c:v>
                </c:pt>
                <c:pt idx="2378">
                  <c:v>1.946486824115665E-2</c:v>
                </c:pt>
                <c:pt idx="2381">
                  <c:v>1.8129701408129355E-2</c:v>
                </c:pt>
                <c:pt idx="2385">
                  <c:v>6.9193067601320494E-3</c:v>
                </c:pt>
                <c:pt idx="2386">
                  <c:v>2.0399370416215611E-2</c:v>
                </c:pt>
                <c:pt idx="2389">
                  <c:v>1.5228439850690034E-3</c:v>
                </c:pt>
                <c:pt idx="2390">
                  <c:v>0.10387765009278709</c:v>
                </c:pt>
                <c:pt idx="2391">
                  <c:v>4.5590577711516943E-2</c:v>
                </c:pt>
                <c:pt idx="2392">
                  <c:v>3.1557848628437198E-2</c:v>
                </c:pt>
                <c:pt idx="2395">
                  <c:v>7.2842055827149588E-2</c:v>
                </c:pt>
                <c:pt idx="2396">
                  <c:v>0.10433755061865163</c:v>
                </c:pt>
                <c:pt idx="2397">
                  <c:v>1.6893294306711944E-2</c:v>
                </c:pt>
                <c:pt idx="2398">
                  <c:v>4.9306929537103361E-2</c:v>
                </c:pt>
                <c:pt idx="2399">
                  <c:v>5.1677718247551685E-3</c:v>
                </c:pt>
                <c:pt idx="2402">
                  <c:v>2.9357563488177321E-2</c:v>
                </c:pt>
                <c:pt idx="2403">
                  <c:v>2.0486348050242902E-2</c:v>
                </c:pt>
                <c:pt idx="2404">
                  <c:v>6.2065569296231575E-2</c:v>
                </c:pt>
                <c:pt idx="2405">
                  <c:v>5.2535212260857366E-3</c:v>
                </c:pt>
                <c:pt idx="2407">
                  <c:v>3.5471707043352514E-2</c:v>
                </c:pt>
                <c:pt idx="2408">
                  <c:v>4.2163759109029017E-2</c:v>
                </c:pt>
                <c:pt idx="2412">
                  <c:v>1.2364843490626486E-2</c:v>
                </c:pt>
                <c:pt idx="2413">
                  <c:v>0.15192968718248259</c:v>
                </c:pt>
                <c:pt idx="2414">
                  <c:v>3.7328139413882085E-3</c:v>
                </c:pt>
                <c:pt idx="2415">
                  <c:v>1.9562498285536451E-3</c:v>
                </c:pt>
                <c:pt idx="2416">
                  <c:v>3.1336923730398069E-3</c:v>
                </c:pt>
                <c:pt idx="2419">
                  <c:v>2.7051622550621747E-2</c:v>
                </c:pt>
                <c:pt idx="2420">
                  <c:v>1.80652214474584E-2</c:v>
                </c:pt>
                <c:pt idx="2423">
                  <c:v>4.2307772816277079E-3</c:v>
                </c:pt>
                <c:pt idx="2424">
                  <c:v>4.0703629902851972E-2</c:v>
                </c:pt>
                <c:pt idx="2426">
                  <c:v>2.2791320786527056E-3</c:v>
                </c:pt>
                <c:pt idx="2427">
                  <c:v>1.0321563874233334E-2</c:v>
                </c:pt>
                <c:pt idx="2431">
                  <c:v>1.1560189809924288E-3</c:v>
                </c:pt>
                <c:pt idx="2439">
                  <c:v>7.2673832642458094E-4</c:v>
                </c:pt>
                <c:pt idx="2445">
                  <c:v>2.3184866500401254E-2</c:v>
                </c:pt>
                <c:pt idx="2446">
                  <c:v>1.3753093933762596E-2</c:v>
                </c:pt>
                <c:pt idx="2449">
                  <c:v>1.6630374075462577E-2</c:v>
                </c:pt>
                <c:pt idx="2450">
                  <c:v>2.525891253610249E-2</c:v>
                </c:pt>
                <c:pt idx="2451">
                  <c:v>2.55976778134215E-2</c:v>
                </c:pt>
                <c:pt idx="2453">
                  <c:v>5.5086668709866662E-3</c:v>
                </c:pt>
                <c:pt idx="2454">
                  <c:v>6.4974919169991522E-3</c:v>
                </c:pt>
                <c:pt idx="2455">
                  <c:v>3.0482980549210597E-2</c:v>
                </c:pt>
                <c:pt idx="2456">
                  <c:v>1.4179445424228776E-2</c:v>
                </c:pt>
                <c:pt idx="2457">
                  <c:v>6.6571267015276808E-4</c:v>
                </c:pt>
                <c:pt idx="2459">
                  <c:v>3.9298415872456749E-2</c:v>
                </c:pt>
                <c:pt idx="2460">
                  <c:v>9.613045308606347E-4</c:v>
                </c:pt>
                <c:pt idx="2461">
                  <c:v>4.4440522768852209E-3</c:v>
                </c:pt>
                <c:pt idx="2462">
                  <c:v>4.4214547812580158E-3</c:v>
                </c:pt>
                <c:pt idx="2464">
                  <c:v>6.8527381694438753E-3</c:v>
                </c:pt>
                <c:pt idx="2465">
                  <c:v>1.8336757209305736E-3</c:v>
                </c:pt>
                <c:pt idx="2466">
                  <c:v>2.8771300841309855E-3</c:v>
                </c:pt>
                <c:pt idx="2467">
                  <c:v>3.8038427150474201E-3</c:v>
                </c:pt>
                <c:pt idx="2469">
                  <c:v>6.5353297641007856E-3</c:v>
                </c:pt>
                <c:pt idx="2472">
                  <c:v>1.6061545002180537E-3</c:v>
                </c:pt>
                <c:pt idx="2474">
                  <c:v>1.7217445131227378E-2</c:v>
                </c:pt>
                <c:pt idx="2476">
                  <c:v>8.1203400000856194E-4</c:v>
                </c:pt>
                <c:pt idx="2479">
                  <c:v>5.3060167454816402E-3</c:v>
                </c:pt>
                <c:pt idx="2480">
                  <c:v>1.8089692940997014E-2</c:v>
                </c:pt>
                <c:pt idx="2481">
                  <c:v>4.7184330362995954E-3</c:v>
                </c:pt>
                <c:pt idx="2482">
                  <c:v>5.555762329030855E-4</c:v>
                </c:pt>
                <c:pt idx="2484">
                  <c:v>2.6288562555597155E-3</c:v>
                </c:pt>
                <c:pt idx="2507">
                  <c:v>3.8366179872659613E-3</c:v>
                </c:pt>
                <c:pt idx="2516">
                  <c:v>7.3252341932327335E-3</c:v>
                </c:pt>
                <c:pt idx="2518">
                  <c:v>3.316233436378462E-3</c:v>
                </c:pt>
                <c:pt idx="2519">
                  <c:v>2.3358031545748586E-3</c:v>
                </c:pt>
                <c:pt idx="2523">
                  <c:v>2.8350348294164827E-3</c:v>
                </c:pt>
                <c:pt idx="2526">
                  <c:v>4.0319581309861009E-3</c:v>
                </c:pt>
                <c:pt idx="2528">
                  <c:v>9.8794006591143325E-3</c:v>
                </c:pt>
                <c:pt idx="2533">
                  <c:v>3.8928478281103998E-3</c:v>
                </c:pt>
                <c:pt idx="2534">
                  <c:v>1.1143740685087666E-2</c:v>
                </c:pt>
                <c:pt idx="2535">
                  <c:v>1.4843785258649732E-2</c:v>
                </c:pt>
                <c:pt idx="2536">
                  <c:v>2.1742280990516187E-3</c:v>
                </c:pt>
                <c:pt idx="2537">
                  <c:v>1.2659370430492497E-2</c:v>
                </c:pt>
                <c:pt idx="2539">
                  <c:v>1.1878898848715135E-2</c:v>
                </c:pt>
                <c:pt idx="2540">
                  <c:v>1.608301114014732E-3</c:v>
                </c:pt>
                <c:pt idx="2542">
                  <c:v>2.7265476566651566E-2</c:v>
                </c:pt>
                <c:pt idx="2543">
                  <c:v>4.289668743173553E-3</c:v>
                </c:pt>
                <c:pt idx="2544">
                  <c:v>9.9390150696798793E-4</c:v>
                </c:pt>
                <c:pt idx="2546">
                  <c:v>3.7610782429378211E-3</c:v>
                </c:pt>
                <c:pt idx="2547">
                  <c:v>1.5632424470764891E-2</c:v>
                </c:pt>
                <c:pt idx="2549">
                  <c:v>9.9074724030470129E-3</c:v>
                </c:pt>
                <c:pt idx="2550">
                  <c:v>3.2671524403312642E-3</c:v>
                </c:pt>
                <c:pt idx="2552">
                  <c:v>6.9765365668865258E-3</c:v>
                </c:pt>
                <c:pt idx="2553">
                  <c:v>5.342156853188792E-3</c:v>
                </c:pt>
                <c:pt idx="2561">
                  <c:v>1.7973274875264912E-3</c:v>
                </c:pt>
                <c:pt idx="2610">
                  <c:v>2.9452039640996382E-3</c:v>
                </c:pt>
                <c:pt idx="2612">
                  <c:v>4.7926065935394464E-3</c:v>
                </c:pt>
                <c:pt idx="2613">
                  <c:v>3.4858513526704079E-3</c:v>
                </c:pt>
                <c:pt idx="2616">
                  <c:v>2.6119589463455793E-3</c:v>
                </c:pt>
                <c:pt idx="2617">
                  <c:v>2.0776249310492378E-3</c:v>
                </c:pt>
                <c:pt idx="2618">
                  <c:v>4.1870021164682912E-3</c:v>
                </c:pt>
                <c:pt idx="2619">
                  <c:v>4.711207816450241E-3</c:v>
                </c:pt>
                <c:pt idx="2620">
                  <c:v>1.0953494290450103E-3</c:v>
                </c:pt>
                <c:pt idx="2623">
                  <c:v>1.3479019913321345E-3</c:v>
                </c:pt>
                <c:pt idx="2624">
                  <c:v>1.2688182198219941E-3</c:v>
                </c:pt>
                <c:pt idx="2641">
                  <c:v>3.4161163107700464E-4</c:v>
                </c:pt>
                <c:pt idx="2678">
                  <c:v>2.9928582555174149E-4</c:v>
                </c:pt>
                <c:pt idx="2736">
                  <c:v>9.2086808955202186E-4</c:v>
                </c:pt>
                <c:pt idx="2753">
                  <c:v>3.1336789269025188E-2</c:v>
                </c:pt>
                <c:pt idx="2754">
                  <c:v>3.8775233497947301E-2</c:v>
                </c:pt>
                <c:pt idx="2755">
                  <c:v>1.706764758539189E-2</c:v>
                </c:pt>
                <c:pt idx="2759">
                  <c:v>2.6505633125826098E-3</c:v>
                </c:pt>
                <c:pt idx="2760">
                  <c:v>4.4418206163529067E-2</c:v>
                </c:pt>
                <c:pt idx="2762">
                  <c:v>8.0261643550383427E-2</c:v>
                </c:pt>
                <c:pt idx="2763">
                  <c:v>1.7730701894663255E-2</c:v>
                </c:pt>
                <c:pt idx="2766">
                  <c:v>1.6438095790860904E-2</c:v>
                </c:pt>
                <c:pt idx="2769">
                  <c:v>1.4309613053474867E-2</c:v>
                </c:pt>
                <c:pt idx="2776">
                  <c:v>3.713759405356106E-3</c:v>
                </c:pt>
                <c:pt idx="2780">
                  <c:v>2.7437330069483364E-3</c:v>
                </c:pt>
                <c:pt idx="2784">
                  <c:v>4.153925214147234E-3</c:v>
                </c:pt>
                <c:pt idx="2786">
                  <c:v>4.235484713097328E-3</c:v>
                </c:pt>
                <c:pt idx="2796">
                  <c:v>2.5048903619168837E-3</c:v>
                </c:pt>
                <c:pt idx="2803">
                  <c:v>6.6869796071383032E-4</c:v>
                </c:pt>
                <c:pt idx="2804">
                  <c:v>5.4392837837971043E-4</c:v>
                </c:pt>
                <c:pt idx="2805">
                  <c:v>5.4192953680485259E-3</c:v>
                </c:pt>
                <c:pt idx="2806">
                  <c:v>2.507502742962785E-3</c:v>
                </c:pt>
                <c:pt idx="2808">
                  <c:v>2.4097403541911595E-3</c:v>
                </c:pt>
                <c:pt idx="2809">
                  <c:v>1.2622133184138494E-3</c:v>
                </c:pt>
                <c:pt idx="2813">
                  <c:v>1.8475752063944395E-3</c:v>
                </c:pt>
                <c:pt idx="2816">
                  <c:v>2.3823949001388566E-3</c:v>
                </c:pt>
                <c:pt idx="2819">
                  <c:v>6.8926648880308691E-3</c:v>
                </c:pt>
                <c:pt idx="2820">
                  <c:v>3.3287076064817066E-3</c:v>
                </c:pt>
                <c:pt idx="2826">
                  <c:v>3.7869030430583107E-3</c:v>
                </c:pt>
                <c:pt idx="2838">
                  <c:v>3.3771582049425687E-2</c:v>
                </c:pt>
                <c:pt idx="2839">
                  <c:v>1.3460975033349153E-2</c:v>
                </c:pt>
                <c:pt idx="2845">
                  <c:v>3.815514041597896E-3</c:v>
                </c:pt>
                <c:pt idx="2847">
                  <c:v>1.8405175298811653E-3</c:v>
                </c:pt>
                <c:pt idx="2851">
                  <c:v>1.3986862929453959E-3</c:v>
                </c:pt>
                <c:pt idx="2854">
                  <c:v>2.1384188639012791E-3</c:v>
                </c:pt>
                <c:pt idx="2855">
                  <c:v>7.9964184786958312E-3</c:v>
                </c:pt>
                <c:pt idx="2857">
                  <c:v>4.9055414646969886E-3</c:v>
                </c:pt>
                <c:pt idx="2860">
                  <c:v>5.1784453189155349E-3</c:v>
                </c:pt>
                <c:pt idx="2862">
                  <c:v>1.993150560927164E-3</c:v>
                </c:pt>
                <c:pt idx="2864">
                  <c:v>3.0595156800218141E-3</c:v>
                </c:pt>
                <c:pt idx="2866">
                  <c:v>7.5784133645371106E-3</c:v>
                </c:pt>
                <c:pt idx="2867">
                  <c:v>1.4654381897126556E-2</c:v>
                </c:pt>
                <c:pt idx="2868">
                  <c:v>2.0676563161524161E-2</c:v>
                </c:pt>
                <c:pt idx="2874">
                  <c:v>1.1786788243570108E-2</c:v>
                </c:pt>
                <c:pt idx="2875">
                  <c:v>3.3200410143014406E-2</c:v>
                </c:pt>
                <c:pt idx="2876">
                  <c:v>1.6686322579452271E-2</c:v>
                </c:pt>
                <c:pt idx="2877">
                  <c:v>5.5283279617755433E-3</c:v>
                </c:pt>
                <c:pt idx="2878">
                  <c:v>7.0065299275725362E-3</c:v>
                </c:pt>
                <c:pt idx="2879">
                  <c:v>4.1707156627901809E-2</c:v>
                </c:pt>
                <c:pt idx="2882">
                  <c:v>1.1334299704897962E-2</c:v>
                </c:pt>
                <c:pt idx="2883">
                  <c:v>2.7114553331041676E-2</c:v>
                </c:pt>
                <c:pt idx="2885">
                  <c:v>4.7528137475399638E-3</c:v>
                </c:pt>
                <c:pt idx="2897">
                  <c:v>2.1330850574400482E-3</c:v>
                </c:pt>
                <c:pt idx="2904">
                  <c:v>1.7349200049690786E-3</c:v>
                </c:pt>
                <c:pt idx="2905">
                  <c:v>3.9660094419584901E-3</c:v>
                </c:pt>
                <c:pt idx="2908">
                  <c:v>7.5483268814944132E-3</c:v>
                </c:pt>
                <c:pt idx="2917">
                  <c:v>4.9569072571694212E-3</c:v>
                </c:pt>
                <c:pt idx="2918">
                  <c:v>4.279677959516065E-2</c:v>
                </c:pt>
                <c:pt idx="2919">
                  <c:v>6.9423284822175491E-3</c:v>
                </c:pt>
                <c:pt idx="2925">
                  <c:v>3.9454790261432377E-3</c:v>
                </c:pt>
                <c:pt idx="2926">
                  <c:v>7.3846058872929804E-2</c:v>
                </c:pt>
                <c:pt idx="2940">
                  <c:v>1.4460766629851387E-3</c:v>
                </c:pt>
                <c:pt idx="2944">
                  <c:v>8.932870333737776E-3</c:v>
                </c:pt>
                <c:pt idx="2945">
                  <c:v>5.8937005349415832E-3</c:v>
                </c:pt>
                <c:pt idx="2948">
                  <c:v>1.6720208998777998E-2</c:v>
                </c:pt>
                <c:pt idx="2951">
                  <c:v>1.0119297322535374E-2</c:v>
                </c:pt>
                <c:pt idx="2952">
                  <c:v>4.1093150256695807E-3</c:v>
                </c:pt>
                <c:pt idx="2954">
                  <c:v>1.0093830646140717E-2</c:v>
                </c:pt>
                <c:pt idx="2956">
                  <c:v>6.047868298670156E-3</c:v>
                </c:pt>
                <c:pt idx="2961">
                  <c:v>4.6207261190463686E-3</c:v>
                </c:pt>
                <c:pt idx="2963">
                  <c:v>4.0601747756543018E-3</c:v>
                </c:pt>
                <c:pt idx="2965">
                  <c:v>5.2864200373781518E-3</c:v>
                </c:pt>
                <c:pt idx="2966">
                  <c:v>6.2925882255006631E-4</c:v>
                </c:pt>
                <c:pt idx="2968">
                  <c:v>5.3390266916622554E-3</c:v>
                </c:pt>
                <c:pt idx="2971">
                  <c:v>1.4764854686275343E-2</c:v>
                </c:pt>
                <c:pt idx="2972">
                  <c:v>1.7872491997814901E-2</c:v>
                </c:pt>
                <c:pt idx="2974">
                  <c:v>0.15933075488093063</c:v>
                </c:pt>
                <c:pt idx="2975">
                  <c:v>2.0179951194467444E-2</c:v>
                </c:pt>
                <c:pt idx="2976">
                  <c:v>8.024245651780143E-3</c:v>
                </c:pt>
                <c:pt idx="2977">
                  <c:v>1.8164423029393594E-2</c:v>
                </c:pt>
                <c:pt idx="2978">
                  <c:v>8.3612806543525466E-3</c:v>
                </c:pt>
                <c:pt idx="2979">
                  <c:v>1.0458229434497974E-2</c:v>
                </c:pt>
                <c:pt idx="2981">
                  <c:v>1.5988980823531895E-2</c:v>
                </c:pt>
                <c:pt idx="2982">
                  <c:v>2.115793106577407E-3</c:v>
                </c:pt>
                <c:pt idx="2983">
                  <c:v>9.1529289234485531E-3</c:v>
                </c:pt>
                <c:pt idx="2987">
                  <c:v>7.2568211259335172E-2</c:v>
                </c:pt>
                <c:pt idx="2988">
                  <c:v>1.5633498732785525E-3</c:v>
                </c:pt>
                <c:pt idx="2989">
                  <c:v>6.723843616506635E-3</c:v>
                </c:pt>
                <c:pt idx="2990">
                  <c:v>2.3814793084921987E-2</c:v>
                </c:pt>
                <c:pt idx="2992">
                  <c:v>2.1943049334896885E-3</c:v>
                </c:pt>
                <c:pt idx="2998">
                  <c:v>3.6625802065681288E-3</c:v>
                </c:pt>
                <c:pt idx="3003">
                  <c:v>4.1419374915515738E-3</c:v>
                </c:pt>
                <c:pt idx="3005">
                  <c:v>6.9844309875920576E-4</c:v>
                </c:pt>
                <c:pt idx="3008">
                  <c:v>7.8961484597456005E-4</c:v>
                </c:pt>
                <c:pt idx="3009">
                  <c:v>1.0064117997138496E-3</c:v>
                </c:pt>
                <c:pt idx="3010">
                  <c:v>5.5703798580724537E-3</c:v>
                </c:pt>
                <c:pt idx="3011">
                  <c:v>1.2899573536840107E-3</c:v>
                </c:pt>
                <c:pt idx="3012">
                  <c:v>4.8033548105144049E-3</c:v>
                </c:pt>
                <c:pt idx="3013">
                  <c:v>1.4012117057646029E-3</c:v>
                </c:pt>
                <c:pt idx="3016">
                  <c:v>6.3323725969604795E-3</c:v>
                </c:pt>
                <c:pt idx="3017">
                  <c:v>4.6383899440881338E-3</c:v>
                </c:pt>
                <c:pt idx="3019">
                  <c:v>6.9809616857054711E-4</c:v>
                </c:pt>
                <c:pt idx="3026">
                  <c:v>9.8459398819779657E-4</c:v>
                </c:pt>
                <c:pt idx="3037">
                  <c:v>6.8464634046108619E-3</c:v>
                </c:pt>
                <c:pt idx="3039">
                  <c:v>7.3389152261016171E-4</c:v>
                </c:pt>
                <c:pt idx="3040">
                  <c:v>7.1049057975982348E-3</c:v>
                </c:pt>
                <c:pt idx="3043">
                  <c:v>1.4210927376507425E-3</c:v>
                </c:pt>
                <c:pt idx="3044">
                  <c:v>3.5939897137661787E-3</c:v>
                </c:pt>
                <c:pt idx="3045">
                  <c:v>3.960487341612415E-3</c:v>
                </c:pt>
                <c:pt idx="3046">
                  <c:v>7.9629559748968081E-3</c:v>
                </c:pt>
                <c:pt idx="3047">
                  <c:v>2.2077613315174332E-3</c:v>
                </c:pt>
                <c:pt idx="3048">
                  <c:v>6.6472981209562618E-3</c:v>
                </c:pt>
                <c:pt idx="3050">
                  <c:v>4.929740344004235E-3</c:v>
                </c:pt>
                <c:pt idx="3051">
                  <c:v>2.5016617409260246E-3</c:v>
                </c:pt>
                <c:pt idx="3052">
                  <c:v>2.594578618140748E-3</c:v>
                </c:pt>
                <c:pt idx="3053">
                  <c:v>3.3710359871159221E-3</c:v>
                </c:pt>
                <c:pt idx="3054">
                  <c:v>1.1961201553547115E-3</c:v>
                </c:pt>
                <c:pt idx="3060">
                  <c:v>2.7476255826517689E-3</c:v>
                </c:pt>
                <c:pt idx="3064">
                  <c:v>1.9906297955428662E-3</c:v>
                </c:pt>
                <c:pt idx="3066">
                  <c:v>4.1672328744113462E-3</c:v>
                </c:pt>
                <c:pt idx="3073">
                  <c:v>8.9326152838333402E-3</c:v>
                </c:pt>
                <c:pt idx="3077">
                  <c:v>4.1337113134573174E-3</c:v>
                </c:pt>
                <c:pt idx="3078">
                  <c:v>2.2826486355250887E-3</c:v>
                </c:pt>
                <c:pt idx="3082">
                  <c:v>1.7410391716968293E-3</c:v>
                </c:pt>
                <c:pt idx="3083">
                  <c:v>1.5055592683274604E-3</c:v>
                </c:pt>
                <c:pt idx="3091">
                  <c:v>3.5808599030625571E-3</c:v>
                </c:pt>
                <c:pt idx="3093">
                  <c:v>6.1524259682918681E-3</c:v>
                </c:pt>
                <c:pt idx="3094">
                  <c:v>8.6109587128226639E-3</c:v>
                </c:pt>
                <c:pt idx="3095">
                  <c:v>5.1882095267249207E-3</c:v>
                </c:pt>
                <c:pt idx="3096">
                  <c:v>1.4801198786604753E-3</c:v>
                </c:pt>
                <c:pt idx="3100">
                  <c:v>1.5697603762886012E-2</c:v>
                </c:pt>
                <c:pt idx="3101">
                  <c:v>8.3326513770049342E-3</c:v>
                </c:pt>
                <c:pt idx="3104">
                  <c:v>3.7458732715087563E-3</c:v>
                </c:pt>
                <c:pt idx="3106">
                  <c:v>1.4125379518385902E-2</c:v>
                </c:pt>
                <c:pt idx="3111">
                  <c:v>1.4019509853082346E-3</c:v>
                </c:pt>
                <c:pt idx="3112">
                  <c:v>1.6062443809475454E-3</c:v>
                </c:pt>
                <c:pt idx="3113">
                  <c:v>4.1488095873888934E-3</c:v>
                </c:pt>
                <c:pt idx="3114">
                  <c:v>2.9325889072553501E-3</c:v>
                </c:pt>
                <c:pt idx="3115">
                  <c:v>2.3015393618809996E-3</c:v>
                </c:pt>
                <c:pt idx="3132">
                  <c:v>1.2821389557517225E-3</c:v>
                </c:pt>
                <c:pt idx="3143">
                  <c:v>6.045738232057197E-4</c:v>
                </c:pt>
                <c:pt idx="3145">
                  <c:v>1.8564364291791585E-3</c:v>
                </c:pt>
                <c:pt idx="3146">
                  <c:v>4.0702908455565751E-3</c:v>
                </c:pt>
                <c:pt idx="3147">
                  <c:v>7.0776600930455595E-3</c:v>
                </c:pt>
                <c:pt idx="3151">
                  <c:v>1.6471658292243269E-3</c:v>
                </c:pt>
                <c:pt idx="3157">
                  <c:v>3.992580805360451E-3</c:v>
                </c:pt>
                <c:pt idx="3163">
                  <c:v>2.983539854141641E-3</c:v>
                </c:pt>
                <c:pt idx="3173">
                  <c:v>2.3267098908232122E-3</c:v>
                </c:pt>
                <c:pt idx="3174">
                  <c:v>9.4745552877862444E-4</c:v>
                </c:pt>
                <c:pt idx="3177">
                  <c:v>3.4882700894927031E-3</c:v>
                </c:pt>
                <c:pt idx="3184">
                  <c:v>9.918704786813289E-4</c:v>
                </c:pt>
                <c:pt idx="3186">
                  <c:v>1.9825888433648636E-3</c:v>
                </c:pt>
                <c:pt idx="3187">
                  <c:v>8.8663287444810024E-4</c:v>
                </c:pt>
                <c:pt idx="3188">
                  <c:v>1.0760768456213258E-3</c:v>
                </c:pt>
                <c:pt idx="3196">
                  <c:v>3.1286023303279151E-3</c:v>
                </c:pt>
                <c:pt idx="3199">
                  <c:v>3.2167833489872037E-3</c:v>
                </c:pt>
                <c:pt idx="3201">
                  <c:v>3.2433160063681343E-3</c:v>
                </c:pt>
                <c:pt idx="3202">
                  <c:v>1.7119170479356928E-3</c:v>
                </c:pt>
                <c:pt idx="3206">
                  <c:v>1.6669759290150318E-3</c:v>
                </c:pt>
                <c:pt idx="3210">
                  <c:v>1.3820253281236648E-3</c:v>
                </c:pt>
                <c:pt idx="3216">
                  <c:v>2.6171525094295274E-3</c:v>
                </c:pt>
                <c:pt idx="3218">
                  <c:v>1.7594967058490259E-3</c:v>
                </c:pt>
                <c:pt idx="3229">
                  <c:v>1.0483405164928713E-2</c:v>
                </c:pt>
                <c:pt idx="3230">
                  <c:v>5.9757808277625087E-3</c:v>
                </c:pt>
                <c:pt idx="3231">
                  <c:v>1.0640521810452521E-2</c:v>
                </c:pt>
                <c:pt idx="3232">
                  <c:v>2.0400044013115126E-2</c:v>
                </c:pt>
                <c:pt idx="3234">
                  <c:v>2.1494007750730289E-2</c:v>
                </c:pt>
                <c:pt idx="3235">
                  <c:v>3.5304093410268912E-3</c:v>
                </c:pt>
                <c:pt idx="3239">
                  <c:v>7.0704613387667838E-3</c:v>
                </c:pt>
                <c:pt idx="3240">
                  <c:v>1.1651939999049973E-2</c:v>
                </c:pt>
                <c:pt idx="3241">
                  <c:v>1.6822735884888987E-2</c:v>
                </c:pt>
                <c:pt idx="3242">
                  <c:v>6.1400719868092556E-2</c:v>
                </c:pt>
                <c:pt idx="3243">
                  <c:v>3.7923293126351031E-2</c:v>
                </c:pt>
                <c:pt idx="3246">
                  <c:v>2.4670912476293178E-2</c:v>
                </c:pt>
                <c:pt idx="3247">
                  <c:v>6.3687191830887049E-3</c:v>
                </c:pt>
                <c:pt idx="3248">
                  <c:v>9.6441246739420959E-4</c:v>
                </c:pt>
                <c:pt idx="3252">
                  <c:v>2.8063101192258629E-3</c:v>
                </c:pt>
                <c:pt idx="3253">
                  <c:v>1.8436152379232228E-3</c:v>
                </c:pt>
                <c:pt idx="3256">
                  <c:v>1.756564661991613E-2</c:v>
                </c:pt>
                <c:pt idx="3257">
                  <c:v>1.8594810990732749E-2</c:v>
                </c:pt>
                <c:pt idx="3259">
                  <c:v>1.0136691791511882E-2</c:v>
                </c:pt>
                <c:pt idx="3262">
                  <c:v>1.4186367882713868E-3</c:v>
                </c:pt>
                <c:pt idx="3265">
                  <c:v>1.3614097898245448E-3</c:v>
                </c:pt>
                <c:pt idx="3267">
                  <c:v>3.0747093189868388E-3</c:v>
                </c:pt>
                <c:pt idx="3268">
                  <c:v>8.7685246181053742E-4</c:v>
                </c:pt>
                <c:pt idx="3292">
                  <c:v>4.4866464329097549E-4</c:v>
                </c:pt>
                <c:pt idx="3294">
                  <c:v>1.4706031054124622E-3</c:v>
                </c:pt>
                <c:pt idx="3295">
                  <c:v>1.9671504880090238E-3</c:v>
                </c:pt>
                <c:pt idx="3296">
                  <c:v>5.9434634783861609E-3</c:v>
                </c:pt>
                <c:pt idx="3321">
                  <c:v>5.9256315286654868E-4</c:v>
                </c:pt>
                <c:pt idx="3323">
                  <c:v>1.1958351925084078E-2</c:v>
                </c:pt>
                <c:pt idx="3324">
                  <c:v>6.05857258498108E-3</c:v>
                </c:pt>
                <c:pt idx="3325">
                  <c:v>1.066900841981803E-2</c:v>
                </c:pt>
                <c:pt idx="3326">
                  <c:v>1.6780326886971147E-2</c:v>
                </c:pt>
                <c:pt idx="3327">
                  <c:v>9.2937954208572489E-3</c:v>
                </c:pt>
                <c:pt idx="3328">
                  <c:v>3.5681306880165583E-3</c:v>
                </c:pt>
                <c:pt idx="3329">
                  <c:v>2.1828734344269559E-3</c:v>
                </c:pt>
                <c:pt idx="3331">
                  <c:v>6.6656095172621405E-3</c:v>
                </c:pt>
                <c:pt idx="3341">
                  <c:v>6.4699660961636037E-4</c:v>
                </c:pt>
                <c:pt idx="3343">
                  <c:v>2.2880470032919948E-3</c:v>
                </c:pt>
                <c:pt idx="3346">
                  <c:v>8.1738450928468542E-3</c:v>
                </c:pt>
                <c:pt idx="3347">
                  <c:v>2.7485022893263513E-2</c:v>
                </c:pt>
                <c:pt idx="3348">
                  <c:v>4.557935833395285E-3</c:v>
                </c:pt>
                <c:pt idx="3349">
                  <c:v>1.1983744543528517E-2</c:v>
                </c:pt>
                <c:pt idx="3353">
                  <c:v>4.7767009443926006E-3</c:v>
                </c:pt>
                <c:pt idx="3354">
                  <c:v>1.9503916578007822E-2</c:v>
                </c:pt>
                <c:pt idx="3355">
                  <c:v>8.6095169892052171E-3</c:v>
                </c:pt>
                <c:pt idx="3356">
                  <c:v>2.3268889278777556E-3</c:v>
                </c:pt>
                <c:pt idx="3370">
                  <c:v>3.0581856734623425E-3</c:v>
                </c:pt>
                <c:pt idx="3377">
                  <c:v>9.1297490331105052E-3</c:v>
                </c:pt>
                <c:pt idx="3378">
                  <c:v>1.0705448077032297E-2</c:v>
                </c:pt>
                <c:pt idx="3379">
                  <c:v>1.0149926353082808E-2</c:v>
                </c:pt>
                <c:pt idx="3383">
                  <c:v>1.3859144273473199E-3</c:v>
                </c:pt>
                <c:pt idx="3384">
                  <c:v>4.5698409441142507E-3</c:v>
                </c:pt>
                <c:pt idx="3390">
                  <c:v>8.872267947975028E-3</c:v>
                </c:pt>
                <c:pt idx="3392">
                  <c:v>1.7597247324906886E-2</c:v>
                </c:pt>
                <c:pt idx="3394">
                  <c:v>9.6654634655769459E-3</c:v>
                </c:pt>
                <c:pt idx="3395">
                  <c:v>1.3173108138939186E-2</c:v>
                </c:pt>
                <c:pt idx="3396">
                  <c:v>3.3323146285688207E-2</c:v>
                </c:pt>
                <c:pt idx="3397">
                  <c:v>7.0468573562664297E-2</c:v>
                </c:pt>
                <c:pt idx="3399">
                  <c:v>2.3300319421253352E-2</c:v>
                </c:pt>
                <c:pt idx="3400">
                  <c:v>3.5795922779798504E-3</c:v>
                </c:pt>
                <c:pt idx="3401">
                  <c:v>2.5790696746988829E-3</c:v>
                </c:pt>
                <c:pt idx="3402">
                  <c:v>1.3574698036695242E-3</c:v>
                </c:pt>
                <c:pt idx="3404">
                  <c:v>2.9273077051263342E-2</c:v>
                </c:pt>
                <c:pt idx="3405">
                  <c:v>3.8181508856826404E-2</c:v>
                </c:pt>
                <c:pt idx="3408">
                  <c:v>7.1945378876692905E-3</c:v>
                </c:pt>
                <c:pt idx="3410">
                  <c:v>8.7583028943110861E-3</c:v>
                </c:pt>
                <c:pt idx="3412">
                  <c:v>1.3691536058537996E-2</c:v>
                </c:pt>
                <c:pt idx="3413">
                  <c:v>7.3979276069573319E-3</c:v>
                </c:pt>
                <c:pt idx="3415">
                  <c:v>1.4617412392639794E-3</c:v>
                </c:pt>
                <c:pt idx="3422">
                  <c:v>1.7253471887831842E-2</c:v>
                </c:pt>
                <c:pt idx="3424">
                  <c:v>1.5123634563751959E-2</c:v>
                </c:pt>
                <c:pt idx="3425">
                  <c:v>3.8424924508340267E-3</c:v>
                </c:pt>
                <c:pt idx="3427">
                  <c:v>5.8109685658980321E-3</c:v>
                </c:pt>
                <c:pt idx="3430">
                  <c:v>8.4688902002040892E-3</c:v>
                </c:pt>
                <c:pt idx="3432">
                  <c:v>1.1353050030756915E-3</c:v>
                </c:pt>
                <c:pt idx="3433">
                  <c:v>3.3386018200804446E-2</c:v>
                </c:pt>
                <c:pt idx="3436">
                  <c:v>9.4233893714003054E-3</c:v>
                </c:pt>
                <c:pt idx="3442">
                  <c:v>2.4935511896890723E-3</c:v>
                </c:pt>
                <c:pt idx="3446">
                  <c:v>6.2270725477410603E-2</c:v>
                </c:pt>
                <c:pt idx="3458">
                  <c:v>1.3242427839085993E-2</c:v>
                </c:pt>
                <c:pt idx="3459">
                  <c:v>3.954803591903127E-2</c:v>
                </c:pt>
                <c:pt idx="3460">
                  <c:v>4.2892148492108713E-3</c:v>
                </c:pt>
                <c:pt idx="3461">
                  <c:v>1.1483368306357347E-3</c:v>
                </c:pt>
                <c:pt idx="3462">
                  <c:v>1.5843202804451716E-3</c:v>
                </c:pt>
                <c:pt idx="3463">
                  <c:v>2.1351648335148986E-2</c:v>
                </c:pt>
                <c:pt idx="3464">
                  <c:v>7.4945927479252942E-3</c:v>
                </c:pt>
                <c:pt idx="3466">
                  <c:v>3.6562908090961181E-2</c:v>
                </c:pt>
                <c:pt idx="3468">
                  <c:v>2.7227671000202795E-3</c:v>
                </c:pt>
                <c:pt idx="3469">
                  <c:v>1.7454503250565717E-2</c:v>
                </c:pt>
                <c:pt idx="3470">
                  <c:v>4.5358303440047607E-3</c:v>
                </c:pt>
                <c:pt idx="3471">
                  <c:v>3.0109412659564197E-2</c:v>
                </c:pt>
                <c:pt idx="3472">
                  <c:v>3.6118784018860967E-3</c:v>
                </c:pt>
                <c:pt idx="3474">
                  <c:v>1.4132679123656001E-2</c:v>
                </c:pt>
                <c:pt idx="3475">
                  <c:v>1.652665345021441E-2</c:v>
                </c:pt>
                <c:pt idx="3476">
                  <c:v>1.3716687460225859E-3</c:v>
                </c:pt>
                <c:pt idx="3477">
                  <c:v>5.8644734552306104E-3</c:v>
                </c:pt>
                <c:pt idx="3478">
                  <c:v>2.2010515839778484E-2</c:v>
                </c:pt>
                <c:pt idx="3479">
                  <c:v>4.8775805129662085E-2</c:v>
                </c:pt>
                <c:pt idx="3480">
                  <c:v>4.5147449153051028E-3</c:v>
                </c:pt>
                <c:pt idx="3481">
                  <c:v>9.8115411896300343E-4</c:v>
                </c:pt>
                <c:pt idx="3483">
                  <c:v>6.2288912911246351E-2</c:v>
                </c:pt>
                <c:pt idx="3484">
                  <c:v>2.1580003727425631E-3</c:v>
                </c:pt>
                <c:pt idx="3486">
                  <c:v>3.4458344506917956E-3</c:v>
                </c:pt>
                <c:pt idx="3488">
                  <c:v>6.1482252362303445E-3</c:v>
                </c:pt>
                <c:pt idx="3489">
                  <c:v>1.2890104925737333E-3</c:v>
                </c:pt>
                <c:pt idx="3491">
                  <c:v>1.2171292953353919E-2</c:v>
                </c:pt>
                <c:pt idx="3492">
                  <c:v>6.7086541850413892E-2</c:v>
                </c:pt>
                <c:pt idx="3493">
                  <c:v>1.4136630194191351E-2</c:v>
                </c:pt>
                <c:pt idx="3494">
                  <c:v>1.8589462861571777E-2</c:v>
                </c:pt>
                <c:pt idx="3496">
                  <c:v>5.5740978059958804E-3</c:v>
                </c:pt>
                <c:pt idx="3497">
                  <c:v>7.9965848535576232E-3</c:v>
                </c:pt>
                <c:pt idx="3498">
                  <c:v>5.4008776569556161E-2</c:v>
                </c:pt>
                <c:pt idx="3499">
                  <c:v>5.2575426432389539E-3</c:v>
                </c:pt>
                <c:pt idx="3500">
                  <c:v>1.5297383340154395E-3</c:v>
                </c:pt>
                <c:pt idx="3503">
                  <c:v>4.7851641813603735E-3</c:v>
                </c:pt>
                <c:pt idx="3504">
                  <c:v>1.0741496287916331E-3</c:v>
                </c:pt>
                <c:pt idx="3508">
                  <c:v>2.1252273491548072E-2</c:v>
                </c:pt>
                <c:pt idx="3509">
                  <c:v>2.3482396950096206E-2</c:v>
                </c:pt>
                <c:pt idx="3511">
                  <c:v>8.6672788263688644E-3</c:v>
                </c:pt>
                <c:pt idx="3512">
                  <c:v>4.3179742762363945E-3</c:v>
                </c:pt>
                <c:pt idx="3513">
                  <c:v>5.3737916389278113E-2</c:v>
                </c:pt>
                <c:pt idx="3514">
                  <c:v>3.269040734480165E-3</c:v>
                </c:pt>
                <c:pt idx="3515">
                  <c:v>4.0634914365934999E-2</c:v>
                </c:pt>
                <c:pt idx="3517">
                  <c:v>0.11103509791720811</c:v>
                </c:pt>
                <c:pt idx="3518">
                  <c:v>2.4225918447379931E-3</c:v>
                </c:pt>
                <c:pt idx="3519">
                  <c:v>1.8850873850740166E-2</c:v>
                </c:pt>
                <c:pt idx="3520">
                  <c:v>2.4230489406344732E-3</c:v>
                </c:pt>
                <c:pt idx="3522">
                  <c:v>4.0045254070373064E-2</c:v>
                </c:pt>
                <c:pt idx="3523">
                  <c:v>1.4362781442058117E-2</c:v>
                </c:pt>
                <c:pt idx="3524">
                  <c:v>5.4324926952310171E-2</c:v>
                </c:pt>
                <c:pt idx="3525">
                  <c:v>0.119088318794113</c:v>
                </c:pt>
                <c:pt idx="3526">
                  <c:v>2.831084969529659E-3</c:v>
                </c:pt>
                <c:pt idx="3527">
                  <c:v>7.2584127159301126E-3</c:v>
                </c:pt>
                <c:pt idx="3528">
                  <c:v>1.3859543231778314E-2</c:v>
                </c:pt>
                <c:pt idx="3530">
                  <c:v>1.7550493825453733E-2</c:v>
                </c:pt>
                <c:pt idx="3531">
                  <c:v>2.0278627020857542E-3</c:v>
                </c:pt>
                <c:pt idx="3532">
                  <c:v>3.4001413643994383E-3</c:v>
                </c:pt>
                <c:pt idx="3534">
                  <c:v>4.3984575321347197E-2</c:v>
                </c:pt>
                <c:pt idx="3537">
                  <c:v>1.015037311877345E-2</c:v>
                </c:pt>
                <c:pt idx="3538">
                  <c:v>4.5705432492611853E-3</c:v>
                </c:pt>
                <c:pt idx="3539">
                  <c:v>2.0472166434056409E-2</c:v>
                </c:pt>
                <c:pt idx="3540">
                  <c:v>2.3456098277004692E-3</c:v>
                </c:pt>
                <c:pt idx="3542">
                  <c:v>4.7384185332605931E-2</c:v>
                </c:pt>
                <c:pt idx="3543">
                  <c:v>1.6198511137364976E-2</c:v>
                </c:pt>
                <c:pt idx="3544">
                  <c:v>4.9935841121840985E-3</c:v>
                </c:pt>
                <c:pt idx="3545">
                  <c:v>1.9741637418255712E-3</c:v>
                </c:pt>
                <c:pt idx="3546">
                  <c:v>1.3830866143737386E-2</c:v>
                </c:pt>
                <c:pt idx="3547">
                  <c:v>2.2657140641371377E-3</c:v>
                </c:pt>
                <c:pt idx="3550">
                  <c:v>2.5035855884481126E-2</c:v>
                </c:pt>
                <c:pt idx="3557">
                  <c:v>1.8228886515652067E-3</c:v>
                </c:pt>
                <c:pt idx="3558">
                  <c:v>2.9980775209010632E-3</c:v>
                </c:pt>
                <c:pt idx="3559">
                  <c:v>3.6598623833283229E-3</c:v>
                </c:pt>
                <c:pt idx="3567">
                  <c:v>4.21419357999779E-3</c:v>
                </c:pt>
                <c:pt idx="3568">
                  <c:v>5.7842107775085373E-3</c:v>
                </c:pt>
                <c:pt idx="3569">
                  <c:v>2.3410564032925636E-3</c:v>
                </c:pt>
                <c:pt idx="3572">
                  <c:v>5.8770775765448029E-3</c:v>
                </c:pt>
                <c:pt idx="3589">
                  <c:v>1.8901561759426472E-3</c:v>
                </c:pt>
                <c:pt idx="3598">
                  <c:v>1.8055492563462039E-3</c:v>
                </c:pt>
                <c:pt idx="3599">
                  <c:v>1.6348501895758409E-3</c:v>
                </c:pt>
                <c:pt idx="3600">
                  <c:v>4.6147553989973585E-3</c:v>
                </c:pt>
                <c:pt idx="3606">
                  <c:v>2.2349179640935202E-3</c:v>
                </c:pt>
                <c:pt idx="3608">
                  <c:v>2.2496902378324152E-3</c:v>
                </c:pt>
                <c:pt idx="3609">
                  <c:v>7.5550260100587107E-4</c:v>
                </c:pt>
                <c:pt idx="3612">
                  <c:v>1.8663012349344685E-3</c:v>
                </c:pt>
                <c:pt idx="3617">
                  <c:v>4.9721606595010924E-3</c:v>
                </c:pt>
                <c:pt idx="3619">
                  <c:v>1.0138246512299276E-2</c:v>
                </c:pt>
                <c:pt idx="3620">
                  <c:v>1.9522674713542095E-3</c:v>
                </c:pt>
                <c:pt idx="3622">
                  <c:v>2.1311033945046408E-3</c:v>
                </c:pt>
                <c:pt idx="3623">
                  <c:v>4.3456911959566539E-4</c:v>
                </c:pt>
                <c:pt idx="3625">
                  <c:v>8.6857529755143201E-3</c:v>
                </c:pt>
                <c:pt idx="3626">
                  <c:v>1.8353020783711434E-3</c:v>
                </c:pt>
                <c:pt idx="3629">
                  <c:v>1.6229920956823021E-3</c:v>
                </c:pt>
                <c:pt idx="3630">
                  <c:v>8.1989656527674329E-3</c:v>
                </c:pt>
                <c:pt idx="3634">
                  <c:v>8.4611355994796376E-3</c:v>
                </c:pt>
                <c:pt idx="3637">
                  <c:v>1.6912506425519028E-3</c:v>
                </c:pt>
                <c:pt idx="3645">
                  <c:v>1.4950735239216543E-3</c:v>
                </c:pt>
                <c:pt idx="3647">
                  <c:v>6.59878559881577E-4</c:v>
                </c:pt>
                <c:pt idx="3656">
                  <c:v>4.1098482005716072E-3</c:v>
                </c:pt>
                <c:pt idx="3657">
                  <c:v>5.7035225568305911E-3</c:v>
                </c:pt>
                <c:pt idx="3659">
                  <c:v>1.2333353500435507E-2</c:v>
                </c:pt>
                <c:pt idx="3661">
                  <c:v>4.1579355667668155E-3</c:v>
                </c:pt>
                <c:pt idx="3663">
                  <c:v>3.3829461091259023E-3</c:v>
                </c:pt>
                <c:pt idx="3667">
                  <c:v>2.1132542297588892E-2</c:v>
                </c:pt>
                <c:pt idx="3668">
                  <c:v>3.5719972612390017E-3</c:v>
                </c:pt>
                <c:pt idx="3669">
                  <c:v>3.913549640001809E-3</c:v>
                </c:pt>
                <c:pt idx="3672">
                  <c:v>5.8063506661868124E-3</c:v>
                </c:pt>
                <c:pt idx="3673">
                  <c:v>4.321705341172725E-3</c:v>
                </c:pt>
                <c:pt idx="3674">
                  <c:v>1.326574475102081E-3</c:v>
                </c:pt>
                <c:pt idx="3679">
                  <c:v>7.0126743459145635E-3</c:v>
                </c:pt>
                <c:pt idx="3681">
                  <c:v>1.8808385982048053E-3</c:v>
                </c:pt>
                <c:pt idx="3683">
                  <c:v>1.3015052317938553E-2</c:v>
                </c:pt>
                <c:pt idx="3684">
                  <c:v>8.7805763264524827E-4</c:v>
                </c:pt>
                <c:pt idx="3688">
                  <c:v>1.9390545575681496E-3</c:v>
                </c:pt>
                <c:pt idx="3689">
                  <c:v>3.3606202221640961E-3</c:v>
                </c:pt>
                <c:pt idx="3690">
                  <c:v>4.6440735452779741E-3</c:v>
                </c:pt>
                <c:pt idx="3694">
                  <c:v>1.5783355982447571E-3</c:v>
                </c:pt>
                <c:pt idx="3696">
                  <c:v>1.8120481400062253E-3</c:v>
                </c:pt>
                <c:pt idx="3698">
                  <c:v>6.5441671410789348E-4</c:v>
                </c:pt>
                <c:pt idx="3699">
                  <c:v>6.3784477164600592E-4</c:v>
                </c:pt>
                <c:pt idx="3700">
                  <c:v>1.0545672301567575E-3</c:v>
                </c:pt>
                <c:pt idx="3705">
                  <c:v>5.9551852453173192E-4</c:v>
                </c:pt>
                <c:pt idx="3706">
                  <c:v>5.6280180205431152E-3</c:v>
                </c:pt>
                <c:pt idx="3708">
                  <c:v>5.3631829700341747E-3</c:v>
                </c:pt>
                <c:pt idx="3709">
                  <c:v>5.6237234731443991E-4</c:v>
                </c:pt>
                <c:pt idx="3715">
                  <c:v>1.1306478198045681E-2</c:v>
                </c:pt>
                <c:pt idx="3724">
                  <c:v>1.9839232717684476E-2</c:v>
                </c:pt>
                <c:pt idx="3726">
                  <c:v>1.4366790931346375E-3</c:v>
                </c:pt>
                <c:pt idx="3727">
                  <c:v>9.9001461138926699E-3</c:v>
                </c:pt>
                <c:pt idx="3730">
                  <c:v>6.6405456593551715E-3</c:v>
                </c:pt>
                <c:pt idx="3732">
                  <c:v>7.6651458455462727E-3</c:v>
                </c:pt>
                <c:pt idx="3733">
                  <c:v>2.1555239415718009E-3</c:v>
                </c:pt>
                <c:pt idx="3734">
                  <c:v>7.7922760866514108E-3</c:v>
                </c:pt>
                <c:pt idx="3735">
                  <c:v>1.982962596364653E-3</c:v>
                </c:pt>
                <c:pt idx="3745">
                  <c:v>1.4984534164378103E-3</c:v>
                </c:pt>
                <c:pt idx="3751">
                  <c:v>7.8754130275492963E-4</c:v>
                </c:pt>
                <c:pt idx="3752">
                  <c:v>5.8164279333154092E-3</c:v>
                </c:pt>
                <c:pt idx="3766">
                  <c:v>1.0743045818792411E-3</c:v>
                </c:pt>
                <c:pt idx="3767">
                  <c:v>1.4388722920910843E-3</c:v>
                </c:pt>
                <c:pt idx="3769">
                  <c:v>5.1213122052693287E-3</c:v>
                </c:pt>
                <c:pt idx="3772">
                  <c:v>9.8173572642152175E-4</c:v>
                </c:pt>
                <c:pt idx="3775">
                  <c:v>7.2553526926311118E-3</c:v>
                </c:pt>
                <c:pt idx="3777">
                  <c:v>1.0695265808471861E-2</c:v>
                </c:pt>
                <c:pt idx="3790">
                  <c:v>4.3405192161557801E-3</c:v>
                </c:pt>
                <c:pt idx="3791">
                  <c:v>2.2285810575979966E-3</c:v>
                </c:pt>
                <c:pt idx="3794">
                  <c:v>1.7862743161272418E-3</c:v>
                </c:pt>
                <c:pt idx="3795">
                  <c:v>9.7050235693595403E-4</c:v>
                </c:pt>
                <c:pt idx="3801">
                  <c:v>2.1897957936785725E-3</c:v>
                </c:pt>
                <c:pt idx="3802">
                  <c:v>7.346760625465301E-4</c:v>
                </c:pt>
                <c:pt idx="3804">
                  <c:v>2.2532524024147316E-3</c:v>
                </c:pt>
                <c:pt idx="3805">
                  <c:v>3.5980633277327865E-3</c:v>
                </c:pt>
                <c:pt idx="3808">
                  <c:v>6.8673146356691755E-3</c:v>
                </c:pt>
                <c:pt idx="3809">
                  <c:v>1.5577721376788282E-2</c:v>
                </c:pt>
                <c:pt idx="3810">
                  <c:v>2.3485571994928301E-3</c:v>
                </c:pt>
                <c:pt idx="3811">
                  <c:v>7.4369434613809045E-3</c:v>
                </c:pt>
                <c:pt idx="3812">
                  <c:v>7.9856116941177287E-3</c:v>
                </c:pt>
                <c:pt idx="3814">
                  <c:v>3.3806322224043932E-3</c:v>
                </c:pt>
                <c:pt idx="3817">
                  <c:v>4.4289115525224477E-3</c:v>
                </c:pt>
                <c:pt idx="3818">
                  <c:v>9.1790705165481512E-4</c:v>
                </c:pt>
                <c:pt idx="3819">
                  <c:v>5.3820417680161218E-3</c:v>
                </c:pt>
                <c:pt idx="3824">
                  <c:v>5.6737379734747313E-3</c:v>
                </c:pt>
                <c:pt idx="3828">
                  <c:v>1.0094035067120848E-2</c:v>
                </c:pt>
                <c:pt idx="3829">
                  <c:v>1.4947724941817137E-2</c:v>
                </c:pt>
                <c:pt idx="3830">
                  <c:v>9.2967494627937269E-3</c:v>
                </c:pt>
                <c:pt idx="3833">
                  <c:v>8.0052031726165294E-3</c:v>
                </c:pt>
                <c:pt idx="3846">
                  <c:v>3.1355264063188198E-3</c:v>
                </c:pt>
                <c:pt idx="3847">
                  <c:v>3.5050760245133954E-3</c:v>
                </c:pt>
                <c:pt idx="3858">
                  <c:v>7.4338769333269397E-4</c:v>
                </c:pt>
                <c:pt idx="3860">
                  <c:v>2.6836078846340871E-3</c:v>
                </c:pt>
                <c:pt idx="3861">
                  <c:v>3.1052988827231834E-3</c:v>
                </c:pt>
                <c:pt idx="3862">
                  <c:v>1.7780928834039342E-2</c:v>
                </c:pt>
                <c:pt idx="3864">
                  <c:v>7.5398597793823767E-3</c:v>
                </c:pt>
                <c:pt idx="3865">
                  <c:v>7.0914339522245556E-3</c:v>
                </c:pt>
                <c:pt idx="3868">
                  <c:v>4.0359961895948348E-4</c:v>
                </c:pt>
                <c:pt idx="3870">
                  <c:v>3.3372505775550766E-3</c:v>
                </c:pt>
                <c:pt idx="3874">
                  <c:v>2.9352361539863852E-3</c:v>
                </c:pt>
                <c:pt idx="3877">
                  <c:v>4.5132948411898577E-4</c:v>
                </c:pt>
                <c:pt idx="3879">
                  <c:v>3.3161173778554895E-3</c:v>
                </c:pt>
                <c:pt idx="3880">
                  <c:v>1.1540757710326542E-3</c:v>
                </c:pt>
                <c:pt idx="3882">
                  <c:v>9.4718806476515522E-4</c:v>
                </c:pt>
                <c:pt idx="3885">
                  <c:v>3.0578037436233553E-4</c:v>
                </c:pt>
                <c:pt idx="3889">
                  <c:v>3.4956906345809079E-2</c:v>
                </c:pt>
                <c:pt idx="3894">
                  <c:v>1.7161572788937804E-2</c:v>
                </c:pt>
                <c:pt idx="3895">
                  <c:v>1.8366504550334492E-2</c:v>
                </c:pt>
                <c:pt idx="3896">
                  <c:v>2.2842152861621057E-2</c:v>
                </c:pt>
                <c:pt idx="3898">
                  <c:v>1.4158715955964952E-2</c:v>
                </c:pt>
                <c:pt idx="3899">
                  <c:v>1.1109025393265923E-2</c:v>
                </c:pt>
                <c:pt idx="3905">
                  <c:v>7.0903461574027271E-2</c:v>
                </c:pt>
                <c:pt idx="3906">
                  <c:v>7.6133991830484637E-2</c:v>
                </c:pt>
                <c:pt idx="3907">
                  <c:v>5.2207697963659845E-3</c:v>
                </c:pt>
                <c:pt idx="3908">
                  <c:v>1.9027584247209572E-2</c:v>
                </c:pt>
                <c:pt idx="3909">
                  <c:v>2.8686856684476381E-3</c:v>
                </c:pt>
                <c:pt idx="3911">
                  <c:v>5.7438777629617466E-2</c:v>
                </c:pt>
                <c:pt idx="3913">
                  <c:v>3.3846935115720935E-3</c:v>
                </c:pt>
                <c:pt idx="3916">
                  <c:v>3.5631369117089515E-2</c:v>
                </c:pt>
                <c:pt idx="3917">
                  <c:v>2.7794516733503548E-2</c:v>
                </c:pt>
                <c:pt idx="3918">
                  <c:v>3.8574563642801145E-2</c:v>
                </c:pt>
                <c:pt idx="3922">
                  <c:v>6.204745414406662E-3</c:v>
                </c:pt>
                <c:pt idx="3923">
                  <c:v>4.1861067327286176E-4</c:v>
                </c:pt>
                <c:pt idx="3924">
                  <c:v>7.6421225906342011E-2</c:v>
                </c:pt>
                <c:pt idx="3925">
                  <c:v>3.4432132841746431E-3</c:v>
                </c:pt>
                <c:pt idx="3926">
                  <c:v>1.1081038305419722E-2</c:v>
                </c:pt>
                <c:pt idx="3932">
                  <c:v>4.1034823526300477E-4</c:v>
                </c:pt>
                <c:pt idx="3940">
                  <c:v>4.6624612025174635E-4</c:v>
                </c:pt>
                <c:pt idx="3946">
                  <c:v>7.9737278094413192E-4</c:v>
                </c:pt>
                <c:pt idx="3949">
                  <c:v>4.3407496561558142E-3</c:v>
                </c:pt>
                <c:pt idx="3953">
                  <c:v>1.9716783597944188E-3</c:v>
                </c:pt>
                <c:pt idx="3956">
                  <c:v>1.5086610828165373E-2</c:v>
                </c:pt>
                <c:pt idx="3971">
                  <c:v>3.8427750016450674E-3</c:v>
                </c:pt>
                <c:pt idx="3975">
                  <c:v>4.6545218786597413E-3</c:v>
                </c:pt>
                <c:pt idx="3979">
                  <c:v>1.0738728380709432E-3</c:v>
                </c:pt>
                <c:pt idx="3982">
                  <c:v>4.5597765550112338E-3</c:v>
                </c:pt>
                <c:pt idx="3984">
                  <c:v>2.6277275838189856E-3</c:v>
                </c:pt>
                <c:pt idx="3985">
                  <c:v>9.7251341282976467E-4</c:v>
                </c:pt>
                <c:pt idx="3991">
                  <c:v>1.5548559830871141E-3</c:v>
                </c:pt>
                <c:pt idx="3992">
                  <c:v>7.1449937838302946E-3</c:v>
                </c:pt>
                <c:pt idx="3993">
                  <c:v>1.8793680214591168E-2</c:v>
                </c:pt>
                <c:pt idx="3995">
                  <c:v>1.2185450316876555E-2</c:v>
                </c:pt>
                <c:pt idx="3996">
                  <c:v>9.3177443731887535E-3</c:v>
                </c:pt>
                <c:pt idx="3997">
                  <c:v>9.9322603521708915E-3</c:v>
                </c:pt>
                <c:pt idx="3998">
                  <c:v>1.4987037110736208E-2</c:v>
                </c:pt>
                <c:pt idx="3999">
                  <c:v>3.2555892385865932E-2</c:v>
                </c:pt>
                <c:pt idx="4000">
                  <c:v>2.8384633165704953E-2</c:v>
                </c:pt>
                <c:pt idx="4002">
                  <c:v>9.7317159380737035E-4</c:v>
                </c:pt>
                <c:pt idx="4003">
                  <c:v>3.0547041301329778E-2</c:v>
                </c:pt>
                <c:pt idx="4005">
                  <c:v>1.9452395574440754E-3</c:v>
                </c:pt>
                <c:pt idx="4006">
                  <c:v>6.2415782892689059E-3</c:v>
                </c:pt>
                <c:pt idx="4007">
                  <c:v>1.5340545209295588E-3</c:v>
                </c:pt>
                <c:pt idx="4008">
                  <c:v>3.7808340024718654E-3</c:v>
                </c:pt>
                <c:pt idx="4010">
                  <c:v>1.5611979686832051E-3</c:v>
                </c:pt>
                <c:pt idx="4013">
                  <c:v>3.533177850084878E-2</c:v>
                </c:pt>
                <c:pt idx="4017">
                  <c:v>2.8597870247155377E-3</c:v>
                </c:pt>
                <c:pt idx="4020">
                  <c:v>2.3875731058485949E-2</c:v>
                </c:pt>
                <c:pt idx="4028">
                  <c:v>1.1602641828865866E-3</c:v>
                </c:pt>
                <c:pt idx="4043">
                  <c:v>3.2268639429184056E-3</c:v>
                </c:pt>
                <c:pt idx="4044">
                  <c:v>1.800791321648035E-3</c:v>
                </c:pt>
                <c:pt idx="4045">
                  <c:v>1.1413279199380707E-2</c:v>
                </c:pt>
                <c:pt idx="4049">
                  <c:v>2.2635388065948708E-2</c:v>
                </c:pt>
                <c:pt idx="4052">
                  <c:v>3.1455205778075064E-3</c:v>
                </c:pt>
                <c:pt idx="4054">
                  <c:v>1.2475533730112063E-2</c:v>
                </c:pt>
                <c:pt idx="4058">
                  <c:v>2.9347953340354096E-3</c:v>
                </c:pt>
                <c:pt idx="4060">
                  <c:v>1.0905651495103268E-3</c:v>
                </c:pt>
                <c:pt idx="4061">
                  <c:v>6.1715365786857886E-3</c:v>
                </c:pt>
                <c:pt idx="4064">
                  <c:v>1.5334218611505314E-3</c:v>
                </c:pt>
                <c:pt idx="4065">
                  <c:v>1.9488804905901803E-2</c:v>
                </c:pt>
                <c:pt idx="4066">
                  <c:v>2.5198174068153294E-3</c:v>
                </c:pt>
                <c:pt idx="4068">
                  <c:v>1.4711047323355598E-3</c:v>
                </c:pt>
                <c:pt idx="4071">
                  <c:v>2.2937742612614453E-2</c:v>
                </c:pt>
                <c:pt idx="4074">
                  <c:v>3.8666098726808091E-3</c:v>
                </c:pt>
                <c:pt idx="4077">
                  <c:v>1.5896071269748405E-2</c:v>
                </c:pt>
                <c:pt idx="4079">
                  <c:v>5.2281732825564765E-3</c:v>
                </c:pt>
                <c:pt idx="4081">
                  <c:v>4.1475896522654328E-3</c:v>
                </c:pt>
                <c:pt idx="4082">
                  <c:v>3.6051097883813628E-3</c:v>
                </c:pt>
                <c:pt idx="4085">
                  <c:v>7.0932479866484795E-3</c:v>
                </c:pt>
                <c:pt idx="4088">
                  <c:v>1.1654478729002941E-2</c:v>
                </c:pt>
                <c:pt idx="4089">
                  <c:v>8.5284016130272502E-3</c:v>
                </c:pt>
                <c:pt idx="4090">
                  <c:v>1.7284876963929278E-2</c:v>
                </c:pt>
                <c:pt idx="4095">
                  <c:v>1.0581753358735301E-2</c:v>
                </c:pt>
                <c:pt idx="4096">
                  <c:v>1.792192189383547E-3</c:v>
                </c:pt>
                <c:pt idx="4099">
                  <c:v>2.72271280441869E-3</c:v>
                </c:pt>
                <c:pt idx="4101">
                  <c:v>6.2927420770965874E-3</c:v>
                </c:pt>
                <c:pt idx="4103">
                  <c:v>3.9267885777694474E-3</c:v>
                </c:pt>
                <c:pt idx="4108">
                  <c:v>6.8029842545925861E-4</c:v>
                </c:pt>
                <c:pt idx="4117">
                  <c:v>1.9534347677445062E-2</c:v>
                </c:pt>
                <c:pt idx="4118">
                  <c:v>1.579165071103361E-3</c:v>
                </c:pt>
                <c:pt idx="4119">
                  <c:v>3.1881606111262735E-3</c:v>
                </c:pt>
                <c:pt idx="4122">
                  <c:v>3.4294080308286119E-3</c:v>
                </c:pt>
                <c:pt idx="4123">
                  <c:v>1.1867150636060086E-3</c:v>
                </c:pt>
                <c:pt idx="4124">
                  <c:v>8.0245145149857606E-3</c:v>
                </c:pt>
                <c:pt idx="4125">
                  <c:v>4.0229448725782472E-3</c:v>
                </c:pt>
                <c:pt idx="4127">
                  <c:v>7.2502850237624282E-3</c:v>
                </c:pt>
                <c:pt idx="4130">
                  <c:v>2.098468190350887E-3</c:v>
                </c:pt>
                <c:pt idx="4133">
                  <c:v>3.0844163683085707E-3</c:v>
                </c:pt>
                <c:pt idx="4136">
                  <c:v>2.0827410820911589E-3</c:v>
                </c:pt>
                <c:pt idx="4138">
                  <c:v>3.2550852912538145E-3</c:v>
                </c:pt>
                <c:pt idx="4139">
                  <c:v>1.4534182737896411E-3</c:v>
                </c:pt>
                <c:pt idx="4141">
                  <c:v>1.1544847717664952E-3</c:v>
                </c:pt>
                <c:pt idx="4147">
                  <c:v>4.4095104633889246E-3</c:v>
                </c:pt>
                <c:pt idx="4151">
                  <c:v>5.7658714717848608E-3</c:v>
                </c:pt>
                <c:pt idx="4155">
                  <c:v>2.4890208734521593E-3</c:v>
                </c:pt>
                <c:pt idx="4157">
                  <c:v>2.3216475937938722E-3</c:v>
                </c:pt>
                <c:pt idx="4162">
                  <c:v>8.9045374337335306E-3</c:v>
                </c:pt>
                <c:pt idx="4163">
                  <c:v>1.9588146238354656E-3</c:v>
                </c:pt>
                <c:pt idx="4165">
                  <c:v>1.9213714283056655E-3</c:v>
                </c:pt>
                <c:pt idx="4169">
                  <c:v>9.7654703074002915E-4</c:v>
                </c:pt>
                <c:pt idx="4170">
                  <c:v>1.7404836692605607E-3</c:v>
                </c:pt>
                <c:pt idx="4175">
                  <c:v>1.2012097250536468E-2</c:v>
                </c:pt>
                <c:pt idx="4176">
                  <c:v>2.2056007903010666E-3</c:v>
                </c:pt>
                <c:pt idx="4177">
                  <c:v>2.1332778085622864E-3</c:v>
                </c:pt>
                <c:pt idx="4180">
                  <c:v>1.0634097871228538E-2</c:v>
                </c:pt>
                <c:pt idx="4181">
                  <c:v>3.503124116738619E-3</c:v>
                </c:pt>
                <c:pt idx="4182">
                  <c:v>3.1447763961296891E-3</c:v>
                </c:pt>
                <c:pt idx="4183">
                  <c:v>1.919289456855337E-3</c:v>
                </c:pt>
                <c:pt idx="4184">
                  <c:v>4.0028399004853783E-3</c:v>
                </c:pt>
                <c:pt idx="4185">
                  <c:v>2.2192127566640473E-2</c:v>
                </c:pt>
                <c:pt idx="4186">
                  <c:v>2.1424876445355713E-2</c:v>
                </c:pt>
                <c:pt idx="4187">
                  <c:v>7.644786832422736E-4</c:v>
                </c:pt>
                <c:pt idx="4188">
                  <c:v>4.7019338419059305E-3</c:v>
                </c:pt>
                <c:pt idx="4189">
                  <c:v>1.3920144962600056E-2</c:v>
                </c:pt>
                <c:pt idx="4196">
                  <c:v>1.1855320218385668E-3</c:v>
                </c:pt>
                <c:pt idx="4202">
                  <c:v>1.983268265270041E-3</c:v>
                </c:pt>
                <c:pt idx="4203">
                  <c:v>1.6188545158109533E-3</c:v>
                </c:pt>
                <c:pt idx="4207">
                  <c:v>4.5664186788997863E-3</c:v>
                </c:pt>
                <c:pt idx="4209">
                  <c:v>2.1218328005144019E-3</c:v>
                </c:pt>
                <c:pt idx="4213">
                  <c:v>1.4043915237272929E-3</c:v>
                </c:pt>
                <c:pt idx="4214">
                  <c:v>2.822120471975735E-3</c:v>
                </c:pt>
                <c:pt idx="4216">
                  <c:v>2.640094941975437E-2</c:v>
                </c:pt>
                <c:pt idx="4217">
                  <c:v>3.0901157877294733E-3</c:v>
                </c:pt>
                <c:pt idx="4220">
                  <c:v>9.751859234138684E-3</c:v>
                </c:pt>
                <c:pt idx="4222">
                  <c:v>8.5699540473449416E-3</c:v>
                </c:pt>
                <c:pt idx="4223">
                  <c:v>1.7499220280429415E-2</c:v>
                </c:pt>
                <c:pt idx="4226">
                  <c:v>3.5810051610386372E-3</c:v>
                </c:pt>
                <c:pt idx="4229">
                  <c:v>2.4521300545038427E-3</c:v>
                </c:pt>
                <c:pt idx="4233">
                  <c:v>1.5818952158342876E-3</c:v>
                </c:pt>
                <c:pt idx="4236">
                  <c:v>1.5458708127173313E-3</c:v>
                </c:pt>
                <c:pt idx="4265">
                  <c:v>1.7088617283039082E-3</c:v>
                </c:pt>
                <c:pt idx="4267">
                  <c:v>2.8035026633402692E-3</c:v>
                </c:pt>
                <c:pt idx="4269">
                  <c:v>3.9475965843753626E-3</c:v>
                </c:pt>
                <c:pt idx="4270">
                  <c:v>8.605304041501634E-4</c:v>
                </c:pt>
                <c:pt idx="4271">
                  <c:v>5.4068330017683812E-3</c:v>
                </c:pt>
                <c:pt idx="4272">
                  <c:v>2.2735754731698266E-3</c:v>
                </c:pt>
                <c:pt idx="4273">
                  <c:v>1.6276007269859759E-3</c:v>
                </c:pt>
                <c:pt idx="4274">
                  <c:v>1.2897161865441972E-3</c:v>
                </c:pt>
                <c:pt idx="4277">
                  <c:v>4.7960000041371662E-3</c:v>
                </c:pt>
                <c:pt idx="4280">
                  <c:v>1.2340826188751009E-2</c:v>
                </c:pt>
                <c:pt idx="4281">
                  <c:v>1.874346785261409E-2</c:v>
                </c:pt>
                <c:pt idx="4282">
                  <c:v>2.5712733760638292E-3</c:v>
                </c:pt>
                <c:pt idx="4286">
                  <c:v>3.5825852855983142E-3</c:v>
                </c:pt>
                <c:pt idx="4289">
                  <c:v>1.2430296531548498E-2</c:v>
                </c:pt>
                <c:pt idx="4290">
                  <c:v>1.2212074323642564E-3</c:v>
                </c:pt>
                <c:pt idx="4295">
                  <c:v>6.2093215368204816E-3</c:v>
                </c:pt>
                <c:pt idx="4296">
                  <c:v>1.3393108299973701E-3</c:v>
                </c:pt>
                <c:pt idx="4297">
                  <c:v>1.4764137506028932E-2</c:v>
                </c:pt>
                <c:pt idx="4315">
                  <c:v>1.2911748175629043E-2</c:v>
                </c:pt>
                <c:pt idx="4316">
                  <c:v>2.0572709325245027E-2</c:v>
                </c:pt>
                <c:pt idx="4317">
                  <c:v>1.7652815139476152E-2</c:v>
                </c:pt>
                <c:pt idx="4318">
                  <c:v>1.0447894055284963E-2</c:v>
                </c:pt>
                <c:pt idx="4320">
                  <c:v>1.3779784923131316E-3</c:v>
                </c:pt>
                <c:pt idx="4322">
                  <c:v>1.5495635576508911E-2</c:v>
                </c:pt>
                <c:pt idx="4324">
                  <c:v>7.1718271806932212E-3</c:v>
                </c:pt>
                <c:pt idx="4328">
                  <c:v>8.591752170937463E-4</c:v>
                </c:pt>
                <c:pt idx="4329">
                  <c:v>3.6224870463021419E-2</c:v>
                </c:pt>
                <c:pt idx="4330">
                  <c:v>1.3688504753409709E-2</c:v>
                </c:pt>
                <c:pt idx="4331">
                  <c:v>3.940439592508959E-3</c:v>
                </c:pt>
                <c:pt idx="4332">
                  <c:v>9.1959884464805838E-3</c:v>
                </c:pt>
                <c:pt idx="4333">
                  <c:v>6.1304667331816186E-2</c:v>
                </c:pt>
                <c:pt idx="4335">
                  <c:v>4.3207767439854575E-4</c:v>
                </c:pt>
                <c:pt idx="4336">
                  <c:v>4.9857843999171264E-3</c:v>
                </c:pt>
                <c:pt idx="4337">
                  <c:v>6.1505128161548552E-4</c:v>
                </c:pt>
                <c:pt idx="4338">
                  <c:v>2.4072819438213579E-2</c:v>
                </c:pt>
                <c:pt idx="4339">
                  <c:v>2.1558272765056119E-2</c:v>
                </c:pt>
                <c:pt idx="4346">
                  <c:v>5.3290156008642961E-4</c:v>
                </c:pt>
                <c:pt idx="4347">
                  <c:v>7.8383146882283084E-4</c:v>
                </c:pt>
                <c:pt idx="4349">
                  <c:v>7.769796139703352E-3</c:v>
                </c:pt>
                <c:pt idx="4351">
                  <c:v>1.1843066569895571E-3</c:v>
                </c:pt>
                <c:pt idx="4375">
                  <c:v>9.1225475052558267E-3</c:v>
                </c:pt>
                <c:pt idx="4378">
                  <c:v>6.2637531339347824E-2</c:v>
                </c:pt>
                <c:pt idx="4380">
                  <c:v>2.3122066807415766E-2</c:v>
                </c:pt>
                <c:pt idx="4381">
                  <c:v>4.4852214648663319E-2</c:v>
                </c:pt>
                <c:pt idx="4382">
                  <c:v>3.4953596075506341E-2</c:v>
                </c:pt>
                <c:pt idx="4405">
                  <c:v>7.7807360162321952E-3</c:v>
                </c:pt>
                <c:pt idx="4406">
                  <c:v>6.6469156999115027E-3</c:v>
                </c:pt>
                <c:pt idx="4409">
                  <c:v>3.1369703924597407E-3</c:v>
                </c:pt>
                <c:pt idx="4414">
                  <c:v>9.7647161329104731E-4</c:v>
                </c:pt>
                <c:pt idx="4417">
                  <c:v>2.21182372217682E-3</c:v>
                </c:pt>
                <c:pt idx="4418">
                  <c:v>3.6109350420639682E-3</c:v>
                </c:pt>
                <c:pt idx="4423">
                  <c:v>1.1710182662144266E-3</c:v>
                </c:pt>
                <c:pt idx="4428">
                  <c:v>1.1407814431180868E-2</c:v>
                </c:pt>
                <c:pt idx="4429">
                  <c:v>8.5486980412453756E-3</c:v>
                </c:pt>
                <c:pt idx="4432">
                  <c:v>4.5654073408323073E-3</c:v>
                </c:pt>
                <c:pt idx="4443">
                  <c:v>2.3597372756350102E-3</c:v>
                </c:pt>
                <c:pt idx="4444">
                  <c:v>2.0029652818884503E-3</c:v>
                </c:pt>
                <c:pt idx="4446">
                  <c:v>1.2613740015934853E-3</c:v>
                </c:pt>
                <c:pt idx="4447">
                  <c:v>1.1158155068299422E-3</c:v>
                </c:pt>
                <c:pt idx="4450">
                  <c:v>4.0010346945338754E-3</c:v>
                </c:pt>
                <c:pt idx="4452">
                  <c:v>7.3694836746061492E-3</c:v>
                </c:pt>
                <c:pt idx="4455">
                  <c:v>2.6417392229681654E-3</c:v>
                </c:pt>
                <c:pt idx="4460">
                  <c:v>1.6480661150981839E-3</c:v>
                </c:pt>
                <c:pt idx="4461">
                  <c:v>7.4851897003863979E-4</c:v>
                </c:pt>
                <c:pt idx="4466">
                  <c:v>1.6974314398897124E-3</c:v>
                </c:pt>
                <c:pt idx="4467">
                  <c:v>1.5161263246512846E-3</c:v>
                </c:pt>
                <c:pt idx="4480">
                  <c:v>5.8913801914279437E-3</c:v>
                </c:pt>
                <c:pt idx="4494">
                  <c:v>1.9299104260702762E-2</c:v>
                </c:pt>
                <c:pt idx="4496">
                  <c:v>9.2265499089477336E-3</c:v>
                </c:pt>
                <c:pt idx="4500">
                  <c:v>3.9037834772927644E-3</c:v>
                </c:pt>
                <c:pt idx="4509">
                  <c:v>1.9712290801888123E-3</c:v>
                </c:pt>
                <c:pt idx="4523">
                  <c:v>2.1590837609360886E-2</c:v>
                </c:pt>
                <c:pt idx="4524">
                  <c:v>9.2956870690979552E-3</c:v>
                </c:pt>
                <c:pt idx="4525">
                  <c:v>1.6478362109589768E-3</c:v>
                </c:pt>
                <c:pt idx="4526">
                  <c:v>3.6978040948114459E-3</c:v>
                </c:pt>
                <c:pt idx="4528">
                  <c:v>3.1365592879760086E-3</c:v>
                </c:pt>
                <c:pt idx="4530">
                  <c:v>1.4629281382370045E-2</c:v>
                </c:pt>
                <c:pt idx="4531">
                  <c:v>4.8407469007991652E-3</c:v>
                </c:pt>
                <c:pt idx="4532">
                  <c:v>1.8560681280670614E-2</c:v>
                </c:pt>
                <c:pt idx="4534">
                  <c:v>4.738275099195984E-3</c:v>
                </c:pt>
                <c:pt idx="4535">
                  <c:v>7.8099696949699591E-3</c:v>
                </c:pt>
                <c:pt idx="4541">
                  <c:v>8.6935002131141408E-3</c:v>
                </c:pt>
                <c:pt idx="4543">
                  <c:v>5.5026910701831938E-4</c:v>
                </c:pt>
                <c:pt idx="4547">
                  <c:v>3.2423758435181299E-3</c:v>
                </c:pt>
                <c:pt idx="4548">
                  <c:v>2.4888245995411894E-3</c:v>
                </c:pt>
                <c:pt idx="4549">
                  <c:v>6.6763851623724861E-3</c:v>
                </c:pt>
                <c:pt idx="4551">
                  <c:v>6.4638139574564116E-3</c:v>
                </c:pt>
                <c:pt idx="4554">
                  <c:v>1.6155645586027052E-3</c:v>
                </c:pt>
                <c:pt idx="4555">
                  <c:v>4.1911697243923463E-3</c:v>
                </c:pt>
                <c:pt idx="4556">
                  <c:v>1.1323925796630316E-3</c:v>
                </c:pt>
                <c:pt idx="4557">
                  <c:v>1.1907814335281636E-3</c:v>
                </c:pt>
                <c:pt idx="4558">
                  <c:v>2.5899959297779624E-3</c:v>
                </c:pt>
                <c:pt idx="4561">
                  <c:v>4.6155292614106867E-3</c:v>
                </c:pt>
                <c:pt idx="4564">
                  <c:v>3.2090843587080191E-3</c:v>
                </c:pt>
                <c:pt idx="4565">
                  <c:v>3.7996105954344315E-3</c:v>
                </c:pt>
                <c:pt idx="4566">
                  <c:v>2.4551229628888131E-3</c:v>
                </c:pt>
                <c:pt idx="4567">
                  <c:v>9.5378107998640507E-3</c:v>
                </c:pt>
                <c:pt idx="4576">
                  <c:v>1.0567681494783768E-3</c:v>
                </c:pt>
                <c:pt idx="4590">
                  <c:v>1.0304131498065365E-3</c:v>
                </c:pt>
                <c:pt idx="4591">
                  <c:v>1.6889604329400302E-3</c:v>
                </c:pt>
                <c:pt idx="4593">
                  <c:v>4.8028355216847745E-3</c:v>
                </c:pt>
                <c:pt idx="4606">
                  <c:v>4.9718499991513888E-3</c:v>
                </c:pt>
                <c:pt idx="4608">
                  <c:v>2.6128384031108213E-3</c:v>
                </c:pt>
                <c:pt idx="4609">
                  <c:v>4.5924683321750658E-3</c:v>
                </c:pt>
                <c:pt idx="4612">
                  <c:v>2.242687067791892E-3</c:v>
                </c:pt>
                <c:pt idx="4614">
                  <c:v>2.3463922473480302E-3</c:v>
                </c:pt>
                <c:pt idx="4616">
                  <c:v>6.9354425565401404E-3</c:v>
                </c:pt>
                <c:pt idx="4617">
                  <c:v>8.1772306416716817E-3</c:v>
                </c:pt>
                <c:pt idx="4618">
                  <c:v>7.2739885923579365E-3</c:v>
                </c:pt>
                <c:pt idx="4619">
                  <c:v>5.3526102276316313E-3</c:v>
                </c:pt>
                <c:pt idx="4626">
                  <c:v>3.954545900403306E-3</c:v>
                </c:pt>
                <c:pt idx="4627">
                  <c:v>3.176316462845238E-3</c:v>
                </c:pt>
                <c:pt idx="4631">
                  <c:v>1.2440645393284398E-3</c:v>
                </c:pt>
                <c:pt idx="4636">
                  <c:v>4.4561556528004325E-3</c:v>
                </c:pt>
                <c:pt idx="4653">
                  <c:v>8.2335038475492926E-3</c:v>
                </c:pt>
                <c:pt idx="4654">
                  <c:v>3.4628199875709562E-3</c:v>
                </c:pt>
                <c:pt idx="4656">
                  <c:v>3.5170971193302235E-3</c:v>
                </c:pt>
                <c:pt idx="4668">
                  <c:v>4.4543336929288094E-3</c:v>
                </c:pt>
                <c:pt idx="4670">
                  <c:v>3.0126468414884613E-3</c:v>
                </c:pt>
                <c:pt idx="4671">
                  <c:v>1.7789503986532064E-3</c:v>
                </c:pt>
                <c:pt idx="4672">
                  <c:v>1.8576423541883577E-3</c:v>
                </c:pt>
                <c:pt idx="4679">
                  <c:v>9.9446892073029938E-4</c:v>
                </c:pt>
                <c:pt idx="4689">
                  <c:v>3.2148863818316688E-3</c:v>
                </c:pt>
                <c:pt idx="4693">
                  <c:v>5.4251911866626647E-3</c:v>
                </c:pt>
                <c:pt idx="4694">
                  <c:v>1.8952116791994835E-3</c:v>
                </c:pt>
                <c:pt idx="4695">
                  <c:v>3.5887990879933996E-3</c:v>
                </c:pt>
                <c:pt idx="4697">
                  <c:v>2.3669581060565283E-3</c:v>
                </c:pt>
                <c:pt idx="4698">
                  <c:v>2.5700707191440831E-3</c:v>
                </c:pt>
                <c:pt idx="4701">
                  <c:v>5.1164667979075769E-3</c:v>
                </c:pt>
                <c:pt idx="4703">
                  <c:v>8.0908225880044524E-2</c:v>
                </c:pt>
                <c:pt idx="4704">
                  <c:v>2.605254533598169E-2</c:v>
                </c:pt>
                <c:pt idx="4705">
                  <c:v>1.0995059357190489E-2</c:v>
                </c:pt>
                <c:pt idx="4706">
                  <c:v>2.7275044599783537E-2</c:v>
                </c:pt>
                <c:pt idx="4707">
                  <c:v>6.4950136996256555E-2</c:v>
                </c:pt>
                <c:pt idx="4711">
                  <c:v>2.602418311579026E-3</c:v>
                </c:pt>
                <c:pt idx="4712">
                  <c:v>1.1816246537302299E-3</c:v>
                </c:pt>
                <c:pt idx="4713">
                  <c:v>9.1828503200108748E-3</c:v>
                </c:pt>
                <c:pt idx="4714">
                  <c:v>1.7202468634975331E-2</c:v>
                </c:pt>
                <c:pt idx="4716">
                  <c:v>6.9792034866560633E-3</c:v>
                </c:pt>
                <c:pt idx="4717">
                  <c:v>6.7399959303283815E-3</c:v>
                </c:pt>
                <c:pt idx="4718">
                  <c:v>1.7088528171369109E-3</c:v>
                </c:pt>
                <c:pt idx="4719">
                  <c:v>1.4092835400648498E-2</c:v>
                </c:pt>
                <c:pt idx="4720">
                  <c:v>7.5453499315078073E-3</c:v>
                </c:pt>
                <c:pt idx="4722">
                  <c:v>3.0157123127058177E-3</c:v>
                </c:pt>
                <c:pt idx="4724">
                  <c:v>9.2253870115778427E-3</c:v>
                </c:pt>
                <c:pt idx="4725">
                  <c:v>2.992978897635085E-2</c:v>
                </c:pt>
                <c:pt idx="4727">
                  <c:v>3.1851254855087933E-3</c:v>
                </c:pt>
                <c:pt idx="4728">
                  <c:v>7.0930468800667612E-3</c:v>
                </c:pt>
                <c:pt idx="4730">
                  <c:v>4.8958805450533285E-2</c:v>
                </c:pt>
                <c:pt idx="4731">
                  <c:v>1.1400590789143938E-2</c:v>
                </c:pt>
                <c:pt idx="4732">
                  <c:v>2.4684711686319912E-2</c:v>
                </c:pt>
                <c:pt idx="4733">
                  <c:v>2.4779175752500521E-2</c:v>
                </c:pt>
                <c:pt idx="4737">
                  <c:v>2.1169409403041951E-3</c:v>
                </c:pt>
                <c:pt idx="4739">
                  <c:v>2.1357966719714409E-3</c:v>
                </c:pt>
                <c:pt idx="4745">
                  <c:v>3.8393141213736155E-3</c:v>
                </c:pt>
                <c:pt idx="4746">
                  <c:v>1.3929375582034562E-3</c:v>
                </c:pt>
                <c:pt idx="4749">
                  <c:v>5.2895246429743954E-3</c:v>
                </c:pt>
                <c:pt idx="4750">
                  <c:v>1.0972048679791933E-2</c:v>
                </c:pt>
                <c:pt idx="4751">
                  <c:v>1.2471359304847537E-2</c:v>
                </c:pt>
                <c:pt idx="4752">
                  <c:v>2.6672334796562194E-3</c:v>
                </c:pt>
                <c:pt idx="4760">
                  <c:v>5.6342810096691879E-3</c:v>
                </c:pt>
                <c:pt idx="4762">
                  <c:v>1.6912079205517242E-2</c:v>
                </c:pt>
                <c:pt idx="4764">
                  <c:v>3.6815424058419749E-3</c:v>
                </c:pt>
                <c:pt idx="4765">
                  <c:v>3.5292305563759817E-3</c:v>
                </c:pt>
                <c:pt idx="4768">
                  <c:v>6.3607518158479877E-3</c:v>
                </c:pt>
                <c:pt idx="4795">
                  <c:v>4.0927655827466365E-3</c:v>
                </c:pt>
                <c:pt idx="4796">
                  <c:v>2.0434464973457232E-3</c:v>
                </c:pt>
                <c:pt idx="4797">
                  <c:v>1.0843852353505366E-3</c:v>
                </c:pt>
                <c:pt idx="4802">
                  <c:v>7.5888334395299867E-3</c:v>
                </c:pt>
                <c:pt idx="4803">
                  <c:v>1.9000981982500244E-2</c:v>
                </c:pt>
                <c:pt idx="4804">
                  <c:v>1.1635056658602797E-2</c:v>
                </c:pt>
                <c:pt idx="4805">
                  <c:v>1.0362875687195386E-3</c:v>
                </c:pt>
                <c:pt idx="4810">
                  <c:v>2.994970537505116E-2</c:v>
                </c:pt>
                <c:pt idx="4811">
                  <c:v>2.029226490700695E-2</c:v>
                </c:pt>
                <c:pt idx="4812">
                  <c:v>7.0055301832839369E-3</c:v>
                </c:pt>
                <c:pt idx="4814">
                  <c:v>5.6982472650479784E-3</c:v>
                </c:pt>
                <c:pt idx="4815">
                  <c:v>1.5465728152021343E-3</c:v>
                </c:pt>
                <c:pt idx="4816">
                  <c:v>2.5639496074400161E-3</c:v>
                </c:pt>
                <c:pt idx="4820">
                  <c:v>4.3558672425775451E-3</c:v>
                </c:pt>
                <c:pt idx="4821">
                  <c:v>1.4788231277228343E-2</c:v>
                </c:pt>
                <c:pt idx="4826">
                  <c:v>3.7151190579193635E-3</c:v>
                </c:pt>
                <c:pt idx="4827">
                  <c:v>2.9899718412012984E-3</c:v>
                </c:pt>
                <c:pt idx="4831">
                  <c:v>1.2296112192124183E-2</c:v>
                </c:pt>
                <c:pt idx="4832">
                  <c:v>2.7793080031100407E-3</c:v>
                </c:pt>
                <c:pt idx="4837">
                  <c:v>1.8522259672743811E-3</c:v>
                </c:pt>
                <c:pt idx="4839">
                  <c:v>6.9444176447877913E-3</c:v>
                </c:pt>
                <c:pt idx="4841">
                  <c:v>3.3476530253731536E-3</c:v>
                </c:pt>
                <c:pt idx="4846">
                  <c:v>5.211223488751849E-3</c:v>
                </c:pt>
                <c:pt idx="4848">
                  <c:v>2.2091537956326858E-3</c:v>
                </c:pt>
                <c:pt idx="4849">
                  <c:v>7.0249936671253565E-4</c:v>
                </c:pt>
                <c:pt idx="4869">
                  <c:v>1.8909657822574531E-3</c:v>
                </c:pt>
                <c:pt idx="4884">
                  <c:v>6.1101433045244249E-3</c:v>
                </c:pt>
                <c:pt idx="4886">
                  <c:v>2.2289900732168624E-3</c:v>
                </c:pt>
                <c:pt idx="4888">
                  <c:v>8.2361630866470397E-3</c:v>
                </c:pt>
                <c:pt idx="4892">
                  <c:v>0.35830416226894013</c:v>
                </c:pt>
                <c:pt idx="4899">
                  <c:v>8.2937922833722956E-3</c:v>
                </c:pt>
                <c:pt idx="4903">
                  <c:v>2.4225629479470204E-3</c:v>
                </c:pt>
                <c:pt idx="4904">
                  <c:v>4.4287012296307582E-3</c:v>
                </c:pt>
                <c:pt idx="4909">
                  <c:v>6.9363197755902906E-3</c:v>
                </c:pt>
                <c:pt idx="4911">
                  <c:v>3.6534080098558949E-2</c:v>
                </c:pt>
                <c:pt idx="4912">
                  <c:v>8.0589384126390144E-4</c:v>
                </c:pt>
                <c:pt idx="4913">
                  <c:v>3.2645251980785821E-2</c:v>
                </c:pt>
                <c:pt idx="4914">
                  <c:v>4.2880385473817589E-2</c:v>
                </c:pt>
                <c:pt idx="4923">
                  <c:v>2.0168660838498888E-3</c:v>
                </c:pt>
                <c:pt idx="4925">
                  <c:v>1.6467305762718982E-3</c:v>
                </c:pt>
                <c:pt idx="4929">
                  <c:v>1.2240436246133545E-3</c:v>
                </c:pt>
                <c:pt idx="4938">
                  <c:v>2.6765098523430951E-3</c:v>
                </c:pt>
                <c:pt idx="4944">
                  <c:v>1.0500799415591548E-3</c:v>
                </c:pt>
                <c:pt idx="4946">
                  <c:v>7.4906676368697526E-4</c:v>
                </c:pt>
                <c:pt idx="4964">
                  <c:v>2.0618858204994408E-3</c:v>
                </c:pt>
                <c:pt idx="4968">
                  <c:v>1.871159721269606E-3</c:v>
                </c:pt>
                <c:pt idx="4970">
                  <c:v>5.548245789438103E-4</c:v>
                </c:pt>
                <c:pt idx="4979">
                  <c:v>3.3303989023151979E-3</c:v>
                </c:pt>
                <c:pt idx="4980">
                  <c:v>4.8471117167124787E-3</c:v>
                </c:pt>
                <c:pt idx="4981">
                  <c:v>7.904207161486371E-3</c:v>
                </c:pt>
                <c:pt idx="4982">
                  <c:v>1.916046698400577E-3</c:v>
                </c:pt>
                <c:pt idx="4984">
                  <c:v>3.8357159648060974E-3</c:v>
                </c:pt>
                <c:pt idx="4992">
                  <c:v>1.5568710711682178E-3</c:v>
                </c:pt>
                <c:pt idx="5000">
                  <c:v>5.1848264885072633E-3</c:v>
                </c:pt>
                <c:pt idx="5005">
                  <c:v>3.9727093246972869E-3</c:v>
                </c:pt>
                <c:pt idx="5007">
                  <c:v>8.6546500058401372E-3</c:v>
                </c:pt>
                <c:pt idx="5008">
                  <c:v>2.5432325294691891E-2</c:v>
                </c:pt>
                <c:pt idx="5009">
                  <c:v>1.3971360426265314E-3</c:v>
                </c:pt>
                <c:pt idx="5011">
                  <c:v>3.2925896543040765E-3</c:v>
                </c:pt>
                <c:pt idx="5012">
                  <c:v>2.4406269591428817E-2</c:v>
                </c:pt>
                <c:pt idx="5026">
                  <c:v>9.6223559234612872E-4</c:v>
                </c:pt>
                <c:pt idx="5029">
                  <c:v>4.1650700624020634E-3</c:v>
                </c:pt>
                <c:pt idx="5031">
                  <c:v>1.2742441281889034E-3</c:v>
                </c:pt>
                <c:pt idx="5033">
                  <c:v>4.3704867265188197E-3</c:v>
                </c:pt>
                <c:pt idx="5035">
                  <c:v>1.6259398660624978E-3</c:v>
                </c:pt>
                <c:pt idx="5036">
                  <c:v>5.6430796591257406E-3</c:v>
                </c:pt>
                <c:pt idx="5037">
                  <c:v>3.4737302305002061E-3</c:v>
                </c:pt>
                <c:pt idx="5039">
                  <c:v>5.3656978409494342E-3</c:v>
                </c:pt>
                <c:pt idx="5051">
                  <c:v>3.7450253015284558E-3</c:v>
                </c:pt>
                <c:pt idx="5058">
                  <c:v>8.4342465003804472E-4</c:v>
                </c:pt>
                <c:pt idx="5076">
                  <c:v>1.6794170742143039E-3</c:v>
                </c:pt>
                <c:pt idx="5081">
                  <c:v>1.5954839185604798E-3</c:v>
                </c:pt>
                <c:pt idx="5083">
                  <c:v>8.6628732069298257E-4</c:v>
                </c:pt>
                <c:pt idx="5089">
                  <c:v>1.1809600176143917E-3</c:v>
                </c:pt>
                <c:pt idx="5094">
                  <c:v>2.8682547172668043E-3</c:v>
                </c:pt>
                <c:pt idx="5097">
                  <c:v>1.7955346460672961E-3</c:v>
                </c:pt>
                <c:pt idx="5099">
                  <c:v>3.4470105130374245E-3</c:v>
                </c:pt>
                <c:pt idx="5100">
                  <c:v>1.2157316740559067E-2</c:v>
                </c:pt>
                <c:pt idx="5103">
                  <c:v>2.3040503114197045E-3</c:v>
                </c:pt>
                <c:pt idx="5104">
                  <c:v>5.9083821886615154E-3</c:v>
                </c:pt>
                <c:pt idx="5123">
                  <c:v>3.2032244129988779E-3</c:v>
                </c:pt>
                <c:pt idx="5138">
                  <c:v>3.9083644125306315E-4</c:v>
                </c:pt>
                <c:pt idx="5160">
                  <c:v>3.2736925158111155E-3</c:v>
                </c:pt>
                <c:pt idx="5167">
                  <c:v>3.2720091305403157E-3</c:v>
                </c:pt>
                <c:pt idx="5170">
                  <c:v>1.972096470162226E-3</c:v>
                </c:pt>
                <c:pt idx="5171">
                  <c:v>2.4187750941677827E-3</c:v>
                </c:pt>
                <c:pt idx="5182">
                  <c:v>1.4519194280701575E-3</c:v>
                </c:pt>
                <c:pt idx="5184">
                  <c:v>7.3931104034060389E-4</c:v>
                </c:pt>
                <c:pt idx="5190">
                  <c:v>9.5276547289437812E-4</c:v>
                </c:pt>
                <c:pt idx="5209">
                  <c:v>2.6002753016117607E-3</c:v>
                </c:pt>
                <c:pt idx="5210">
                  <c:v>7.023813331124288E-3</c:v>
                </c:pt>
                <c:pt idx="5211">
                  <c:v>1.1469669123683952E-3</c:v>
                </c:pt>
                <c:pt idx="5227">
                  <c:v>6.8138435651084542E-4</c:v>
                </c:pt>
                <c:pt idx="5255">
                  <c:v>1.4126724588588479E-3</c:v>
                </c:pt>
                <c:pt idx="5257">
                  <c:v>1.3405807169419845E-2</c:v>
                </c:pt>
                <c:pt idx="5258">
                  <c:v>7.6560217830285091E-3</c:v>
                </c:pt>
                <c:pt idx="5259">
                  <c:v>8.830103014814775E-3</c:v>
                </c:pt>
                <c:pt idx="5260">
                  <c:v>2.5093587415738238E-3</c:v>
                </c:pt>
                <c:pt idx="5261">
                  <c:v>1.1253892736726291E-2</c:v>
                </c:pt>
                <c:pt idx="5262">
                  <c:v>1.1797690669381532E-2</c:v>
                </c:pt>
                <c:pt idx="5263">
                  <c:v>2.7162972603475772E-3</c:v>
                </c:pt>
                <c:pt idx="5264">
                  <c:v>6.2071648855567541E-3</c:v>
                </c:pt>
                <c:pt idx="5265">
                  <c:v>2.166098152629926E-3</c:v>
                </c:pt>
                <c:pt idx="5270">
                  <c:v>1.4281956561985608E-2</c:v>
                </c:pt>
                <c:pt idx="5271">
                  <c:v>3.0965466497294911E-3</c:v>
                </c:pt>
                <c:pt idx="5272">
                  <c:v>2.95506782217516E-3</c:v>
                </c:pt>
                <c:pt idx="5273">
                  <c:v>4.2131617402922025E-3</c:v>
                </c:pt>
                <c:pt idx="5275">
                  <c:v>1.0375925793563447E-2</c:v>
                </c:pt>
                <c:pt idx="5276">
                  <c:v>8.0715059366437483E-3</c:v>
                </c:pt>
                <c:pt idx="5278">
                  <c:v>2.8452237763905001E-3</c:v>
                </c:pt>
                <c:pt idx="5282">
                  <c:v>8.161657176617551E-4</c:v>
                </c:pt>
                <c:pt idx="5284">
                  <c:v>1.5566701663612555E-3</c:v>
                </c:pt>
                <c:pt idx="5305">
                  <c:v>3.1225134430443785E-3</c:v>
                </c:pt>
                <c:pt idx="5325">
                  <c:v>1.1823599540110928E-3</c:v>
                </c:pt>
                <c:pt idx="5328">
                  <c:v>1.7271760619209627E-3</c:v>
                </c:pt>
                <c:pt idx="5332">
                  <c:v>6.3066238096899045E-4</c:v>
                </c:pt>
                <c:pt idx="5337">
                  <c:v>1.1625748957904555E-3</c:v>
                </c:pt>
                <c:pt idx="5338">
                  <c:v>3.4330643977587188E-3</c:v>
                </c:pt>
                <c:pt idx="5339">
                  <c:v>2.7617705089108967E-3</c:v>
                </c:pt>
                <c:pt idx="5355">
                  <c:v>3.2462817528942293E-3</c:v>
                </c:pt>
                <c:pt idx="5364">
                  <c:v>7.8242041827575228E-4</c:v>
                </c:pt>
                <c:pt idx="5390">
                  <c:v>1.8728948386102862E-3</c:v>
                </c:pt>
                <c:pt idx="5391">
                  <c:v>4.0485491907789667E-3</c:v>
                </c:pt>
                <c:pt idx="5392">
                  <c:v>7.6389211344792167E-3</c:v>
                </c:pt>
                <c:pt idx="5394">
                  <c:v>2.4727211482876987E-3</c:v>
                </c:pt>
                <c:pt idx="5397">
                  <c:v>2.7951638172004738E-3</c:v>
                </c:pt>
                <c:pt idx="5398">
                  <c:v>2.0876048559171851E-3</c:v>
                </c:pt>
                <c:pt idx="5399">
                  <c:v>1.4487980941890928E-3</c:v>
                </c:pt>
                <c:pt idx="5401">
                  <c:v>1.0022453290055309E-2</c:v>
                </c:pt>
                <c:pt idx="5402">
                  <c:v>9.4652514141927505E-3</c:v>
                </c:pt>
                <c:pt idx="5403">
                  <c:v>1.7314305328842233E-2</c:v>
                </c:pt>
                <c:pt idx="5404">
                  <c:v>7.5328800532528063E-3</c:v>
                </c:pt>
                <c:pt idx="5405">
                  <c:v>2.9889492070553996E-3</c:v>
                </c:pt>
                <c:pt idx="5413">
                  <c:v>2.6906719790730383E-3</c:v>
                </c:pt>
                <c:pt idx="5414">
                  <c:v>4.8855150061378428E-3</c:v>
                </c:pt>
                <c:pt idx="5415">
                  <c:v>3.6969957983786481E-3</c:v>
                </c:pt>
                <c:pt idx="5418">
                  <c:v>1.3259099233347057E-2</c:v>
                </c:pt>
                <c:pt idx="5425">
                  <c:v>1.4415345181167515E-3</c:v>
                </c:pt>
                <c:pt idx="5443">
                  <c:v>2.2736037960604783E-3</c:v>
                </c:pt>
                <c:pt idx="5461">
                  <c:v>2.4281049346835952E-3</c:v>
                </c:pt>
                <c:pt idx="5467">
                  <c:v>5.8189363399960368E-3</c:v>
                </c:pt>
                <c:pt idx="5468">
                  <c:v>1.7936624376663993E-3</c:v>
                </c:pt>
                <c:pt idx="5470">
                  <c:v>9.0840642782962194E-4</c:v>
                </c:pt>
                <c:pt idx="5473">
                  <c:v>1.9604715054961737E-3</c:v>
                </c:pt>
                <c:pt idx="5474">
                  <c:v>5.2690222506954478E-3</c:v>
                </c:pt>
                <c:pt idx="5477">
                  <c:v>2.3584138978723665E-3</c:v>
                </c:pt>
                <c:pt idx="5478">
                  <c:v>1.5904882568166555E-3</c:v>
                </c:pt>
                <c:pt idx="5479">
                  <c:v>2.5307046234412031E-3</c:v>
                </c:pt>
                <c:pt idx="5481">
                  <c:v>1.0476555305661602E-2</c:v>
                </c:pt>
                <c:pt idx="5483">
                  <c:v>3.7680723579228011E-3</c:v>
                </c:pt>
                <c:pt idx="5485">
                  <c:v>9.1807623085490564E-3</c:v>
                </c:pt>
                <c:pt idx="5487">
                  <c:v>6.7318358715055112E-3</c:v>
                </c:pt>
                <c:pt idx="5491">
                  <c:v>4.159793167998656E-3</c:v>
                </c:pt>
                <c:pt idx="5492">
                  <c:v>2.602060148159808E-3</c:v>
                </c:pt>
                <c:pt idx="5495">
                  <c:v>3.3528736196585668E-3</c:v>
                </c:pt>
                <c:pt idx="5496">
                  <c:v>2.6713305391876611E-3</c:v>
                </c:pt>
                <c:pt idx="5499">
                  <c:v>9.2649812649105833E-3</c:v>
                </c:pt>
                <c:pt idx="5501">
                  <c:v>1.2020613097790468E-2</c:v>
                </c:pt>
                <c:pt idx="5504">
                  <c:v>4.7210428075048251E-3</c:v>
                </c:pt>
                <c:pt idx="5505">
                  <c:v>2.2284283571105058E-3</c:v>
                </c:pt>
                <c:pt idx="5507">
                  <c:v>2.2056482139837892E-3</c:v>
                </c:pt>
                <c:pt idx="5508">
                  <c:v>2.3406642821746154E-3</c:v>
                </c:pt>
                <c:pt idx="5512">
                  <c:v>1.2408476953676393E-2</c:v>
                </c:pt>
                <c:pt idx="5515">
                  <c:v>7.0978661046733641E-3</c:v>
                </c:pt>
                <c:pt idx="5516">
                  <c:v>1.9354741082237857E-2</c:v>
                </c:pt>
                <c:pt idx="5517">
                  <c:v>1.0469115056772515E-2</c:v>
                </c:pt>
                <c:pt idx="5519">
                  <c:v>6.9646096545708022E-3</c:v>
                </c:pt>
                <c:pt idx="5520">
                  <c:v>5.3359011345694369E-3</c:v>
                </c:pt>
                <c:pt idx="5524">
                  <c:v>1.5194356899446272E-2</c:v>
                </c:pt>
                <c:pt idx="5525">
                  <c:v>5.4893183855238142E-3</c:v>
                </c:pt>
                <c:pt idx="5528">
                  <c:v>9.7820945508707135E-3</c:v>
                </c:pt>
                <c:pt idx="5532">
                  <c:v>2.8902387051776761E-3</c:v>
                </c:pt>
                <c:pt idx="5534">
                  <c:v>2.7516180659668363E-2</c:v>
                </c:pt>
                <c:pt idx="5535">
                  <c:v>4.0955346435427933E-2</c:v>
                </c:pt>
                <c:pt idx="5538">
                  <c:v>6.7872517099917349E-3</c:v>
                </c:pt>
                <c:pt idx="5539">
                  <c:v>1.8054371655087679E-3</c:v>
                </c:pt>
                <c:pt idx="5540">
                  <c:v>2.9997658819042113E-3</c:v>
                </c:pt>
                <c:pt idx="5541">
                  <c:v>5.9580755833254506E-2</c:v>
                </c:pt>
                <c:pt idx="5542">
                  <c:v>8.1172476117853335E-3</c:v>
                </c:pt>
                <c:pt idx="5543">
                  <c:v>9.6661866262947524E-3</c:v>
                </c:pt>
                <c:pt idx="5546">
                  <c:v>4.3983381820370355E-3</c:v>
                </c:pt>
                <c:pt idx="5547">
                  <c:v>1.5280411920065493E-2</c:v>
                </c:pt>
                <c:pt idx="5548">
                  <c:v>1.1487275962242784E-2</c:v>
                </c:pt>
                <c:pt idx="5549">
                  <c:v>8.2350272800186929E-3</c:v>
                </c:pt>
                <c:pt idx="5551">
                  <c:v>3.9146204354660154E-3</c:v>
                </c:pt>
                <c:pt idx="5558">
                  <c:v>1.4930077308372412E-3</c:v>
                </c:pt>
                <c:pt idx="5559">
                  <c:v>3.214141694063088E-3</c:v>
                </c:pt>
                <c:pt idx="5560">
                  <c:v>3.1182315578384143E-3</c:v>
                </c:pt>
                <c:pt idx="5566">
                  <c:v>9.0478956575008873E-3</c:v>
                </c:pt>
                <c:pt idx="5567">
                  <c:v>9.67521397916533E-4</c:v>
                </c:pt>
                <c:pt idx="5570">
                  <c:v>2.2737542786795679E-3</c:v>
                </c:pt>
                <c:pt idx="5572">
                  <c:v>4.444878031795896E-3</c:v>
                </c:pt>
                <c:pt idx="5573">
                  <c:v>1.2237948065718107E-3</c:v>
                </c:pt>
                <c:pt idx="5575">
                  <c:v>1.0405322413684394E-3</c:v>
                </c:pt>
                <c:pt idx="5588">
                  <c:v>6.1742253025329099E-4</c:v>
                </c:pt>
                <c:pt idx="5593">
                  <c:v>4.414020694768387E-4</c:v>
                </c:pt>
                <c:pt idx="5601">
                  <c:v>1.2961801863262794E-3</c:v>
                </c:pt>
                <c:pt idx="5606">
                  <c:v>1.8513267779305398E-3</c:v>
                </c:pt>
                <c:pt idx="5607">
                  <c:v>4.2266109571233975E-3</c:v>
                </c:pt>
                <c:pt idx="5609">
                  <c:v>7.206867635011641E-3</c:v>
                </c:pt>
                <c:pt idx="5610">
                  <c:v>5.7214894938616059E-3</c:v>
                </c:pt>
                <c:pt idx="5612">
                  <c:v>2.6209793495643773E-3</c:v>
                </c:pt>
                <c:pt idx="5613">
                  <c:v>2.813453491296373E-3</c:v>
                </c:pt>
                <c:pt idx="5617">
                  <c:v>1.5379511685136775E-3</c:v>
                </c:pt>
                <c:pt idx="5619">
                  <c:v>1.6781795026542437E-2</c:v>
                </c:pt>
                <c:pt idx="5620">
                  <c:v>5.1918045078208942E-3</c:v>
                </c:pt>
                <c:pt idx="5621">
                  <c:v>4.236808623413006E-3</c:v>
                </c:pt>
                <c:pt idx="5622">
                  <c:v>2.7677434964450374E-3</c:v>
                </c:pt>
                <c:pt idx="5624">
                  <c:v>2.6542078211112012E-3</c:v>
                </c:pt>
                <c:pt idx="5625">
                  <c:v>4.1532829254123296E-3</c:v>
                </c:pt>
                <c:pt idx="5629">
                  <c:v>2.3286364692508056E-3</c:v>
                </c:pt>
                <c:pt idx="5630">
                  <c:v>9.5804180166691782E-4</c:v>
                </c:pt>
                <c:pt idx="5631">
                  <c:v>1.3461551520359822E-3</c:v>
                </c:pt>
                <c:pt idx="5634">
                  <c:v>1.2782963077226303E-3</c:v>
                </c:pt>
                <c:pt idx="5640">
                  <c:v>7.5933936448927431E-4</c:v>
                </c:pt>
                <c:pt idx="5642">
                  <c:v>1.065743322074495E-3</c:v>
                </c:pt>
                <c:pt idx="5661">
                  <c:v>4.5367313972842407E-3</c:v>
                </c:pt>
                <c:pt idx="5664">
                  <c:v>4.2030347844765701E-3</c:v>
                </c:pt>
                <c:pt idx="5666">
                  <c:v>7.1484395872275161E-3</c:v>
                </c:pt>
                <c:pt idx="5667">
                  <c:v>3.3352107389888002E-3</c:v>
                </c:pt>
                <c:pt idx="5668">
                  <c:v>1.4313009557676481E-3</c:v>
                </c:pt>
                <c:pt idx="5669">
                  <c:v>2.175477731449515E-3</c:v>
                </c:pt>
                <c:pt idx="5670">
                  <c:v>1.5961936562954786E-3</c:v>
                </c:pt>
                <c:pt idx="5702">
                  <c:v>2.616207469253709E-3</c:v>
                </c:pt>
                <c:pt idx="5704">
                  <c:v>5.3346151479841371E-3</c:v>
                </c:pt>
                <c:pt idx="5706">
                  <c:v>2.2460525912993395E-3</c:v>
                </c:pt>
                <c:pt idx="5709">
                  <c:v>1.616874913624263E-3</c:v>
                </c:pt>
                <c:pt idx="5711">
                  <c:v>4.7131243226790579E-3</c:v>
                </c:pt>
                <c:pt idx="5713">
                  <c:v>4.0091179168689258E-3</c:v>
                </c:pt>
                <c:pt idx="5714">
                  <c:v>2.582511751878732E-3</c:v>
                </c:pt>
                <c:pt idx="5715">
                  <c:v>1.8316420232631528E-3</c:v>
                </c:pt>
                <c:pt idx="5721">
                  <c:v>4.755042809478068E-3</c:v>
                </c:pt>
                <c:pt idx="5722">
                  <c:v>2.0701311298173611E-2</c:v>
                </c:pt>
                <c:pt idx="5725">
                  <c:v>1.4087160733780135E-2</c:v>
                </c:pt>
                <c:pt idx="5726">
                  <c:v>3.5681625245995324E-3</c:v>
                </c:pt>
                <c:pt idx="5728">
                  <c:v>2.159849107462467E-3</c:v>
                </c:pt>
                <c:pt idx="5730">
                  <c:v>1.7159410253128375E-3</c:v>
                </c:pt>
                <c:pt idx="5732">
                  <c:v>3.3829747280631267E-3</c:v>
                </c:pt>
                <c:pt idx="5733">
                  <c:v>3.961756483313557E-3</c:v>
                </c:pt>
                <c:pt idx="5734">
                  <c:v>1.2315989228208635E-2</c:v>
                </c:pt>
                <c:pt idx="5735">
                  <c:v>2.6290245555511274E-3</c:v>
                </c:pt>
                <c:pt idx="5743">
                  <c:v>4.2773207137153978E-3</c:v>
                </c:pt>
                <c:pt idx="5745">
                  <c:v>2.293269258084399E-3</c:v>
                </c:pt>
                <c:pt idx="5747">
                  <c:v>1.023904886928248E-3</c:v>
                </c:pt>
                <c:pt idx="5756">
                  <c:v>2.9438456429189729E-3</c:v>
                </c:pt>
                <c:pt idx="5757">
                  <c:v>1.464050615823577E-3</c:v>
                </c:pt>
                <c:pt idx="5759">
                  <c:v>1.1430259305707376E-3</c:v>
                </c:pt>
                <c:pt idx="5768">
                  <c:v>7.2890615038645034E-3</c:v>
                </c:pt>
                <c:pt idx="5772">
                  <c:v>4.0590029869641197E-3</c:v>
                </c:pt>
                <c:pt idx="5786">
                  <c:v>2.3851207000970031E-3</c:v>
                </c:pt>
                <c:pt idx="5791">
                  <c:v>1.1528801663059475E-3</c:v>
                </c:pt>
                <c:pt idx="5792">
                  <c:v>6.7462265627226173E-4</c:v>
                </c:pt>
                <c:pt idx="5799">
                  <c:v>9.3101596378639389E-4</c:v>
                </c:pt>
                <c:pt idx="5825">
                  <c:v>8.9856899563128985E-4</c:v>
                </c:pt>
                <c:pt idx="5832">
                  <c:v>1.8347031050526606E-3</c:v>
                </c:pt>
                <c:pt idx="5849">
                  <c:v>1.7447826953972535E-3</c:v>
                </c:pt>
                <c:pt idx="5850">
                  <c:v>2.5169463769972502E-3</c:v>
                </c:pt>
                <c:pt idx="5880">
                  <c:v>2.5616629007701786E-3</c:v>
                </c:pt>
                <c:pt idx="5886">
                  <c:v>4.2133246519053492E-3</c:v>
                </c:pt>
                <c:pt idx="5887">
                  <c:v>1.6900982242380842E-3</c:v>
                </c:pt>
                <c:pt idx="5888">
                  <c:v>9.7861661752059199E-3</c:v>
                </c:pt>
                <c:pt idx="5908">
                  <c:v>2.2791934115623112E-3</c:v>
                </c:pt>
                <c:pt idx="5922">
                  <c:v>1.0818052143442593E-3</c:v>
                </c:pt>
                <c:pt idx="5925">
                  <c:v>8.642444376433675E-3</c:v>
                </c:pt>
                <c:pt idx="5928">
                  <c:v>1.0220359651403893E-2</c:v>
                </c:pt>
                <c:pt idx="5929">
                  <c:v>2.5136882638145106E-3</c:v>
                </c:pt>
                <c:pt idx="5930">
                  <c:v>8.7314830469536649E-3</c:v>
                </c:pt>
                <c:pt idx="5933">
                  <c:v>4.2969478805449268E-2</c:v>
                </c:pt>
                <c:pt idx="5936">
                  <c:v>2.6272680567021082E-3</c:v>
                </c:pt>
                <c:pt idx="5940">
                  <c:v>7.880555009067482E-3</c:v>
                </c:pt>
                <c:pt idx="5942">
                  <c:v>3.1024086049167066E-3</c:v>
                </c:pt>
                <c:pt idx="5945">
                  <c:v>9.4015008857958741E-4</c:v>
                </c:pt>
                <c:pt idx="5946">
                  <c:v>1.4183002081352657E-3</c:v>
                </c:pt>
                <c:pt idx="5947">
                  <c:v>2.0216302934121335E-3</c:v>
                </c:pt>
                <c:pt idx="5951">
                  <c:v>2.1562537641642626E-3</c:v>
                </c:pt>
                <c:pt idx="5953">
                  <c:v>2.7148884673622994E-3</c:v>
                </c:pt>
                <c:pt idx="5956">
                  <c:v>1.3143569575240577E-3</c:v>
                </c:pt>
                <c:pt idx="5962">
                  <c:v>7.5728418938780947E-4</c:v>
                </c:pt>
                <c:pt idx="5964">
                  <c:v>1.0225134548412526E-3</c:v>
                </c:pt>
                <c:pt idx="5991">
                  <c:v>2.2882545137413047E-3</c:v>
                </c:pt>
                <c:pt idx="5996">
                  <c:v>1.2876585206822479E-3</c:v>
                </c:pt>
                <c:pt idx="5997">
                  <c:v>1.3764356216578047E-3</c:v>
                </c:pt>
                <c:pt idx="6000">
                  <c:v>1.8599996456364328E-3</c:v>
                </c:pt>
                <c:pt idx="6025">
                  <c:v>1.1705553965829822E-3</c:v>
                </c:pt>
                <c:pt idx="6026">
                  <c:v>2.2870757191670414E-3</c:v>
                </c:pt>
                <c:pt idx="6027">
                  <c:v>1.4722200720575227E-3</c:v>
                </c:pt>
                <c:pt idx="6028">
                  <c:v>4.9945353395677329E-3</c:v>
                </c:pt>
                <c:pt idx="6030">
                  <c:v>7.9145072598875033E-3</c:v>
                </c:pt>
                <c:pt idx="6034">
                  <c:v>3.4997561669724529E-3</c:v>
                </c:pt>
                <c:pt idx="6036">
                  <c:v>2.7913623510678579E-3</c:v>
                </c:pt>
                <c:pt idx="6039">
                  <c:v>2.9941018197876638E-3</c:v>
                </c:pt>
                <c:pt idx="6040">
                  <c:v>2.9454100621256799E-3</c:v>
                </c:pt>
                <c:pt idx="6042">
                  <c:v>1.207223586033528E-3</c:v>
                </c:pt>
                <c:pt idx="6045">
                  <c:v>1.6656096228465647E-3</c:v>
                </c:pt>
                <c:pt idx="6053">
                  <c:v>5.2155698261066447E-3</c:v>
                </c:pt>
                <c:pt idx="6054">
                  <c:v>2.5129107496089107E-3</c:v>
                </c:pt>
                <c:pt idx="6055">
                  <c:v>1.8149126038753418E-3</c:v>
                </c:pt>
                <c:pt idx="6059">
                  <c:v>1.0145281263396554E-2</c:v>
                </c:pt>
                <c:pt idx="6062">
                  <c:v>1.7701372114910354E-3</c:v>
                </c:pt>
                <c:pt idx="6063">
                  <c:v>6.9523895172287605E-3</c:v>
                </c:pt>
                <c:pt idx="6064">
                  <c:v>7.0345318706715107E-3</c:v>
                </c:pt>
                <c:pt idx="6067">
                  <c:v>2.1981509058405344E-3</c:v>
                </c:pt>
                <c:pt idx="6068">
                  <c:v>5.6333497761789893E-3</c:v>
                </c:pt>
                <c:pt idx="6071">
                  <c:v>6.7666897478514407E-3</c:v>
                </c:pt>
                <c:pt idx="6072">
                  <c:v>4.6074321414259923E-3</c:v>
                </c:pt>
                <c:pt idx="6117">
                  <c:v>1.0880786296018697E-3</c:v>
                </c:pt>
                <c:pt idx="6118">
                  <c:v>4.6012265208317882E-3</c:v>
                </c:pt>
                <c:pt idx="6122">
                  <c:v>1.4642769475573072E-3</c:v>
                </c:pt>
                <c:pt idx="6132">
                  <c:v>9.6023724429247035E-3</c:v>
                </c:pt>
                <c:pt idx="6134">
                  <c:v>3.4387690232163572E-3</c:v>
                </c:pt>
                <c:pt idx="6145">
                  <c:v>1.1879198077367318E-3</c:v>
                </c:pt>
                <c:pt idx="6147">
                  <c:v>1.8753699598990405E-3</c:v>
                </c:pt>
                <c:pt idx="6150">
                  <c:v>1.8767002840056636E-3</c:v>
                </c:pt>
                <c:pt idx="6153">
                  <c:v>5.4597685687479529E-4</c:v>
                </c:pt>
                <c:pt idx="6160">
                  <c:v>1.0640089986017013E-2</c:v>
                </c:pt>
                <c:pt idx="6161">
                  <c:v>1.5694284244022434E-2</c:v>
                </c:pt>
                <c:pt idx="6162">
                  <c:v>9.6035029901783264E-3</c:v>
                </c:pt>
                <c:pt idx="6166">
                  <c:v>4.4539355582616314E-3</c:v>
                </c:pt>
                <c:pt idx="6167">
                  <c:v>1.0717188093001441E-2</c:v>
                </c:pt>
                <c:pt idx="6170">
                  <c:v>1.647561251509568E-3</c:v>
                </c:pt>
                <c:pt idx="6173">
                  <c:v>4.4394030346083801E-2</c:v>
                </c:pt>
                <c:pt idx="6175">
                  <c:v>3.2232975589282779E-2</c:v>
                </c:pt>
                <c:pt idx="6178">
                  <c:v>3.6808688248197552E-2</c:v>
                </c:pt>
                <c:pt idx="6179">
                  <c:v>2.037769917751927E-3</c:v>
                </c:pt>
                <c:pt idx="6180">
                  <c:v>3.3039169899617436E-2</c:v>
                </c:pt>
                <c:pt idx="6191">
                  <c:v>1.663671215787491E-3</c:v>
                </c:pt>
                <c:pt idx="6208">
                  <c:v>2.1360135368306554E-3</c:v>
                </c:pt>
                <c:pt idx="6211">
                  <c:v>4.0353145944763214E-3</c:v>
                </c:pt>
                <c:pt idx="6212">
                  <c:v>5.3611100751399816E-3</c:v>
                </c:pt>
                <c:pt idx="6213">
                  <c:v>4.5145484032337521E-3</c:v>
                </c:pt>
                <c:pt idx="6214">
                  <c:v>6.1800925815966464E-4</c:v>
                </c:pt>
                <c:pt idx="6215">
                  <c:v>4.3193467894593858E-3</c:v>
                </c:pt>
                <c:pt idx="6218">
                  <c:v>3.0362466581670892E-3</c:v>
                </c:pt>
                <c:pt idx="6219">
                  <c:v>5.3014417559834482E-3</c:v>
                </c:pt>
                <c:pt idx="6222">
                  <c:v>1.0206282667004512E-3</c:v>
                </c:pt>
                <c:pt idx="6223">
                  <c:v>9.762147126821095E-4</c:v>
                </c:pt>
                <c:pt idx="6224">
                  <c:v>2.0113442663192479E-3</c:v>
                </c:pt>
                <c:pt idx="6226">
                  <c:v>2.1932834041432409E-3</c:v>
                </c:pt>
                <c:pt idx="6229">
                  <c:v>1.4306939875380177E-3</c:v>
                </c:pt>
                <c:pt idx="6230">
                  <c:v>1.9681885033451954E-3</c:v>
                </c:pt>
                <c:pt idx="6241">
                  <c:v>1.1150864026879141E-2</c:v>
                </c:pt>
                <c:pt idx="6242">
                  <c:v>3.2740530178328106E-2</c:v>
                </c:pt>
                <c:pt idx="6243">
                  <c:v>4.6917169686444153E-2</c:v>
                </c:pt>
                <c:pt idx="6246">
                  <c:v>6.2211821591832361E-2</c:v>
                </c:pt>
                <c:pt idx="6267">
                  <c:v>4.750699498744574E-3</c:v>
                </c:pt>
                <c:pt idx="6268">
                  <c:v>2.9264377377285242E-3</c:v>
                </c:pt>
                <c:pt idx="6272">
                  <c:v>1.7128906236925992E-2</c:v>
                </c:pt>
                <c:pt idx="6277">
                  <c:v>5.1641933064944245E-3</c:v>
                </c:pt>
                <c:pt idx="6279">
                  <c:v>2.6705381267281034E-3</c:v>
                </c:pt>
                <c:pt idx="6281">
                  <c:v>8.82934499337352E-3</c:v>
                </c:pt>
                <c:pt idx="6286">
                  <c:v>1.8357329700118843E-3</c:v>
                </c:pt>
                <c:pt idx="6293">
                  <c:v>5.6567017373808804E-3</c:v>
                </c:pt>
                <c:pt idx="6294">
                  <c:v>3.3616341766878103E-3</c:v>
                </c:pt>
                <c:pt idx="6311">
                  <c:v>1.309533348451287E-3</c:v>
                </c:pt>
                <c:pt idx="6314">
                  <c:v>1.4122143127413135E-3</c:v>
                </c:pt>
                <c:pt idx="6319">
                  <c:v>2.0209702584222402E-3</c:v>
                </c:pt>
                <c:pt idx="6320">
                  <c:v>1.0733427315509805E-3</c:v>
                </c:pt>
                <c:pt idx="6334">
                  <c:v>4.3076543807549121E-3</c:v>
                </c:pt>
                <c:pt idx="6338">
                  <c:v>1.3886755891580316E-3</c:v>
                </c:pt>
                <c:pt idx="6345">
                  <c:v>2.7962439571512327E-3</c:v>
                </c:pt>
                <c:pt idx="6355">
                  <c:v>1.0955056820912796E-3</c:v>
                </c:pt>
                <c:pt idx="6360">
                  <c:v>2.6944307384212701E-3</c:v>
                </c:pt>
                <c:pt idx="6362">
                  <c:v>2.1725736932663776E-3</c:v>
                </c:pt>
                <c:pt idx="6400">
                  <c:v>9.5418327429547482E-3</c:v>
                </c:pt>
                <c:pt idx="6403">
                  <c:v>1.2133535286908562E-3</c:v>
                </c:pt>
                <c:pt idx="6404">
                  <c:v>4.7349976379643969E-3</c:v>
                </c:pt>
                <c:pt idx="6406">
                  <c:v>3.5674486066539605E-3</c:v>
                </c:pt>
                <c:pt idx="6407">
                  <c:v>7.155749860097294E-3</c:v>
                </c:pt>
                <c:pt idx="6410">
                  <c:v>6.3541490380364359E-3</c:v>
                </c:pt>
                <c:pt idx="6413">
                  <c:v>4.6630717266136525E-3</c:v>
                </c:pt>
                <c:pt idx="6416">
                  <c:v>3.2094794320221671E-3</c:v>
                </c:pt>
                <c:pt idx="6417">
                  <c:v>1.2743369313445434E-3</c:v>
                </c:pt>
                <c:pt idx="6418">
                  <c:v>6.0411259092678481E-3</c:v>
                </c:pt>
                <c:pt idx="6419">
                  <c:v>1.6433473941656961E-2</c:v>
                </c:pt>
                <c:pt idx="6427">
                  <c:v>8.6256697198076084E-3</c:v>
                </c:pt>
                <c:pt idx="6428">
                  <c:v>2.5684029747244947E-3</c:v>
                </c:pt>
                <c:pt idx="6429">
                  <c:v>5.4337170697298411E-3</c:v>
                </c:pt>
                <c:pt idx="6430">
                  <c:v>2.929794006059569E-3</c:v>
                </c:pt>
                <c:pt idx="6431">
                  <c:v>4.1145484243824051E-3</c:v>
                </c:pt>
                <c:pt idx="6433">
                  <c:v>8.4297990738739798E-3</c:v>
                </c:pt>
                <c:pt idx="6434">
                  <c:v>6.6059121210404453E-3</c:v>
                </c:pt>
                <c:pt idx="6435">
                  <c:v>4.0019164336693005E-3</c:v>
                </c:pt>
                <c:pt idx="6437">
                  <c:v>1.4139818744700766E-3</c:v>
                </c:pt>
                <c:pt idx="6438">
                  <c:v>4.4930756298545722E-3</c:v>
                </c:pt>
                <c:pt idx="6441">
                  <c:v>9.893526530890347E-3</c:v>
                </c:pt>
                <c:pt idx="6443">
                  <c:v>4.0993792464715578E-3</c:v>
                </c:pt>
                <c:pt idx="6445">
                  <c:v>5.7449872786704444E-3</c:v>
                </c:pt>
                <c:pt idx="6450">
                  <c:v>5.576590425455919E-3</c:v>
                </c:pt>
                <c:pt idx="6452">
                  <c:v>1.8923753363635686E-2</c:v>
                </c:pt>
                <c:pt idx="6453">
                  <c:v>5.6688292998042953E-3</c:v>
                </c:pt>
                <c:pt idx="6455">
                  <c:v>8.5110053876180508E-3</c:v>
                </c:pt>
                <c:pt idx="6457">
                  <c:v>2.5209780350461813E-3</c:v>
                </c:pt>
                <c:pt idx="6458">
                  <c:v>7.2717158577628631E-3</c:v>
                </c:pt>
                <c:pt idx="6462">
                  <c:v>1.7933994292364263E-3</c:v>
                </c:pt>
                <c:pt idx="6464">
                  <c:v>2.0288967943914602E-3</c:v>
                </c:pt>
                <c:pt idx="6482">
                  <c:v>7.7550437821250024E-3</c:v>
                </c:pt>
                <c:pt idx="6483">
                  <c:v>2.04273023004738E-3</c:v>
                </c:pt>
                <c:pt idx="6485">
                  <c:v>1.2925453868019073E-2</c:v>
                </c:pt>
                <c:pt idx="6487">
                  <c:v>2.9947657156217063E-2</c:v>
                </c:pt>
                <c:pt idx="6491">
                  <c:v>1.0605205446524062E-3</c:v>
                </c:pt>
                <c:pt idx="6496">
                  <c:v>1.1780692568716157E-3</c:v>
                </c:pt>
                <c:pt idx="6512">
                  <c:v>1.7236702818050997E-3</c:v>
                </c:pt>
                <c:pt idx="6516">
                  <c:v>1.145158653333338E-3</c:v>
                </c:pt>
                <c:pt idx="6519">
                  <c:v>1.0959046751281062E-3</c:v>
                </c:pt>
                <c:pt idx="6521">
                  <c:v>6.3129952345533516E-3</c:v>
                </c:pt>
                <c:pt idx="6538">
                  <c:v>2.1960003574361588E-3</c:v>
                </c:pt>
                <c:pt idx="6539">
                  <c:v>1.6203430974802526E-3</c:v>
                </c:pt>
                <c:pt idx="6550">
                  <c:v>7.6448521611340286E-4</c:v>
                </c:pt>
                <c:pt idx="6557">
                  <c:v>4.974132900217052E-3</c:v>
                </c:pt>
                <c:pt idx="6560">
                  <c:v>2.3519955653403205E-3</c:v>
                </c:pt>
                <c:pt idx="6564">
                  <c:v>7.672101785409384E-3</c:v>
                </c:pt>
                <c:pt idx="6567">
                  <c:v>1.0532567527472341E-3</c:v>
                </c:pt>
                <c:pt idx="6568">
                  <c:v>7.69641239169796E-4</c:v>
                </c:pt>
                <c:pt idx="6571">
                  <c:v>2.668661638056203E-3</c:v>
                </c:pt>
                <c:pt idx="6574">
                  <c:v>2.240334425432605E-3</c:v>
                </c:pt>
                <c:pt idx="6575">
                  <c:v>6.9865811192157956E-3</c:v>
                </c:pt>
                <c:pt idx="6577">
                  <c:v>1.549145816431647E-2</c:v>
                </c:pt>
                <c:pt idx="6579">
                  <c:v>1.847489696899984E-3</c:v>
                </c:pt>
                <c:pt idx="6581">
                  <c:v>2.8250481765182138E-3</c:v>
                </c:pt>
                <c:pt idx="6583">
                  <c:v>1.4218286730259143E-3</c:v>
                </c:pt>
                <c:pt idx="6584">
                  <c:v>1.2303728950921718E-3</c:v>
                </c:pt>
                <c:pt idx="6592">
                  <c:v>6.2769888307367752E-3</c:v>
                </c:pt>
                <c:pt idx="6596">
                  <c:v>5.3428195344049712E-3</c:v>
                </c:pt>
                <c:pt idx="6614">
                  <c:v>3.3769781080744037E-3</c:v>
                </c:pt>
                <c:pt idx="6615">
                  <c:v>2.215844970633121E-3</c:v>
                </c:pt>
                <c:pt idx="6617">
                  <c:v>9.9928990176959432E-4</c:v>
                </c:pt>
                <c:pt idx="6623">
                  <c:v>1.6912694969141461E-3</c:v>
                </c:pt>
                <c:pt idx="6631">
                  <c:v>1.889692884568887E-3</c:v>
                </c:pt>
                <c:pt idx="6646">
                  <c:v>1.0904785583708784E-3</c:v>
                </c:pt>
                <c:pt idx="6674">
                  <c:v>2.0323360979953892E-3</c:v>
                </c:pt>
                <c:pt idx="6677">
                  <c:v>3.6245218725850675E-3</c:v>
                </c:pt>
                <c:pt idx="6680">
                  <c:v>3.0014651759566234E-3</c:v>
                </c:pt>
                <c:pt idx="6720">
                  <c:v>8.6116195086026091E-4</c:v>
                </c:pt>
                <c:pt idx="6727">
                  <c:v>5.3561214126646665E-3</c:v>
                </c:pt>
                <c:pt idx="6768">
                  <c:v>1.5643632307474639E-3</c:v>
                </c:pt>
                <c:pt idx="6772">
                  <c:v>1.9697132787744398E-3</c:v>
                </c:pt>
                <c:pt idx="6779">
                  <c:v>6.4619032514248189E-4</c:v>
                </c:pt>
                <c:pt idx="6782">
                  <c:v>1.0888207736854498E-3</c:v>
                </c:pt>
                <c:pt idx="6787">
                  <c:v>1.1451997227652029E-3</c:v>
                </c:pt>
                <c:pt idx="6798">
                  <c:v>5.6191754635770228E-3</c:v>
                </c:pt>
                <c:pt idx="6799">
                  <c:v>4.4591955432791109E-3</c:v>
                </c:pt>
                <c:pt idx="6803">
                  <c:v>2.5979895738389071E-3</c:v>
                </c:pt>
                <c:pt idx="6805">
                  <c:v>4.0910574668373669E-3</c:v>
                </c:pt>
                <c:pt idx="6807">
                  <c:v>4.1199366141014687E-3</c:v>
                </c:pt>
                <c:pt idx="6814">
                  <c:v>1.7022666410874813E-3</c:v>
                </c:pt>
                <c:pt idx="6815">
                  <c:v>2.5320629313907439E-3</c:v>
                </c:pt>
                <c:pt idx="6818">
                  <c:v>1.5097559615861219E-3</c:v>
                </c:pt>
                <c:pt idx="6842">
                  <c:v>5.2862036951486211E-4</c:v>
                </c:pt>
                <c:pt idx="6857">
                  <c:v>2.4272169190302137E-3</c:v>
                </c:pt>
                <c:pt idx="6866">
                  <c:v>2.1321704819442736E-3</c:v>
                </c:pt>
                <c:pt idx="6876">
                  <c:v>6.0068056709135526E-3</c:v>
                </c:pt>
                <c:pt idx="6877">
                  <c:v>7.9691652522449568E-4</c:v>
                </c:pt>
                <c:pt idx="6880">
                  <c:v>1.5483460282778971E-3</c:v>
                </c:pt>
                <c:pt idx="6882">
                  <c:v>4.8300206144244988E-4</c:v>
                </c:pt>
                <c:pt idx="6888">
                  <c:v>1.6213016929501898E-3</c:v>
                </c:pt>
                <c:pt idx="6891">
                  <c:v>6.2701953956295262E-4</c:v>
                </c:pt>
                <c:pt idx="6893">
                  <c:v>1.0503565052832461E-3</c:v>
                </c:pt>
                <c:pt idx="6907">
                  <c:v>1.8622379065186415E-3</c:v>
                </c:pt>
                <c:pt idx="6931">
                  <c:v>6.2587548663196229E-4</c:v>
                </c:pt>
                <c:pt idx="6944">
                  <c:v>4.3332020465587642E-3</c:v>
                </c:pt>
                <c:pt idx="6960">
                  <c:v>3.1036982383326013E-3</c:v>
                </c:pt>
                <c:pt idx="6962">
                  <c:v>1.1072415203306804E-3</c:v>
                </c:pt>
                <c:pt idx="6968">
                  <c:v>1.731855506239889E-3</c:v>
                </c:pt>
                <c:pt idx="6978">
                  <c:v>2.5812173850255889E-3</c:v>
                </c:pt>
                <c:pt idx="6980">
                  <c:v>1.0302082475440004E-3</c:v>
                </c:pt>
                <c:pt idx="6992">
                  <c:v>2.0387139631120512E-3</c:v>
                </c:pt>
                <c:pt idx="6996">
                  <c:v>1.2107779880764502E-3</c:v>
                </c:pt>
                <c:pt idx="7000">
                  <c:v>1.2920648149089852E-3</c:v>
                </c:pt>
                <c:pt idx="7002">
                  <c:v>2.5119608469922942E-3</c:v>
                </c:pt>
                <c:pt idx="7003">
                  <c:v>1.8283587510840467E-3</c:v>
                </c:pt>
                <c:pt idx="7004">
                  <c:v>9.0550222467081643E-4</c:v>
                </c:pt>
                <c:pt idx="7006">
                  <c:v>3.4240644167912262E-3</c:v>
                </c:pt>
                <c:pt idx="7022">
                  <c:v>9.9150633479071822E-4</c:v>
                </c:pt>
                <c:pt idx="7036">
                  <c:v>3.583401977183983E-3</c:v>
                </c:pt>
                <c:pt idx="7038">
                  <c:v>2.9770131387967277E-3</c:v>
                </c:pt>
                <c:pt idx="7040">
                  <c:v>6.1343217070019421E-3</c:v>
                </c:pt>
                <c:pt idx="7042">
                  <c:v>5.9132238499591972E-3</c:v>
                </c:pt>
                <c:pt idx="7043">
                  <c:v>4.0561064458708067E-3</c:v>
                </c:pt>
                <c:pt idx="7045">
                  <c:v>2.7300743492457563E-2</c:v>
                </c:pt>
                <c:pt idx="7046">
                  <c:v>1.0588842693211281E-2</c:v>
                </c:pt>
                <c:pt idx="7047">
                  <c:v>3.5030739591733772E-3</c:v>
                </c:pt>
                <c:pt idx="7049">
                  <c:v>7.8407895515100051E-3</c:v>
                </c:pt>
                <c:pt idx="7051">
                  <c:v>1.243359908810162E-3</c:v>
                </c:pt>
                <c:pt idx="7053">
                  <c:v>1.1390999068979056E-2</c:v>
                </c:pt>
                <c:pt idx="7054">
                  <c:v>1.9613689969550804E-2</c:v>
                </c:pt>
                <c:pt idx="7055">
                  <c:v>3.9292643262138195E-2</c:v>
                </c:pt>
                <c:pt idx="7057">
                  <c:v>4.3972353090178523E-2</c:v>
                </c:pt>
                <c:pt idx="7058">
                  <c:v>6.2099160644788149E-3</c:v>
                </c:pt>
                <c:pt idx="7059">
                  <c:v>7.9422207808608699E-4</c:v>
                </c:pt>
                <c:pt idx="7061">
                  <c:v>3.4577535698711373E-2</c:v>
                </c:pt>
                <c:pt idx="7064">
                  <c:v>2.8052932995006417E-2</c:v>
                </c:pt>
                <c:pt idx="7065">
                  <c:v>1.3148269163957067E-2</c:v>
                </c:pt>
                <c:pt idx="7066">
                  <c:v>2.0224669785604655E-2</c:v>
                </c:pt>
                <c:pt idx="7069">
                  <c:v>2.0403331062782272E-3</c:v>
                </c:pt>
                <c:pt idx="7071">
                  <c:v>4.4217708994494283E-3</c:v>
                </c:pt>
                <c:pt idx="7077">
                  <c:v>2.1085173371905379E-3</c:v>
                </c:pt>
                <c:pt idx="7080">
                  <c:v>2.7854330973846554E-3</c:v>
                </c:pt>
                <c:pt idx="7081">
                  <c:v>2.8478790163787991E-3</c:v>
                </c:pt>
                <c:pt idx="7082">
                  <c:v>1.0648331922388772E-3</c:v>
                </c:pt>
                <c:pt idx="7084">
                  <c:v>1.2554363924508073E-3</c:v>
                </c:pt>
                <c:pt idx="7101">
                  <c:v>9.0410390205867153E-4</c:v>
                </c:pt>
                <c:pt idx="7128">
                  <c:v>6.0598475963428826E-4</c:v>
                </c:pt>
                <c:pt idx="7132">
                  <c:v>2.1860189176036741E-3</c:v>
                </c:pt>
                <c:pt idx="7136">
                  <c:v>8.6682527534123006E-4</c:v>
                </c:pt>
                <c:pt idx="7137">
                  <c:v>3.4556422385402163E-3</c:v>
                </c:pt>
                <c:pt idx="7141">
                  <c:v>1.2056974965875464E-3</c:v>
                </c:pt>
                <c:pt idx="7143">
                  <c:v>5.1006902366403485E-3</c:v>
                </c:pt>
                <c:pt idx="7146">
                  <c:v>3.6147861017848449E-3</c:v>
                </c:pt>
                <c:pt idx="7148">
                  <c:v>4.2394634333895254E-3</c:v>
                </c:pt>
                <c:pt idx="7149">
                  <c:v>2.1511410714093147E-3</c:v>
                </c:pt>
                <c:pt idx="7154">
                  <c:v>4.4680631765469953E-3</c:v>
                </c:pt>
                <c:pt idx="7159">
                  <c:v>2.8948694159318749E-3</c:v>
                </c:pt>
                <c:pt idx="7162">
                  <c:v>5.8233529644286233E-3</c:v>
                </c:pt>
                <c:pt idx="7163">
                  <c:v>3.8660509632282075E-3</c:v>
                </c:pt>
                <c:pt idx="7164">
                  <c:v>4.0174419193331878E-3</c:v>
                </c:pt>
                <c:pt idx="7187">
                  <c:v>1.370547371912373E-2</c:v>
                </c:pt>
                <c:pt idx="7188">
                  <c:v>1.4510036531723261E-2</c:v>
                </c:pt>
                <c:pt idx="7189">
                  <c:v>2.3273697895324505E-2</c:v>
                </c:pt>
                <c:pt idx="7191">
                  <c:v>7.8705598948607004E-3</c:v>
                </c:pt>
                <c:pt idx="7192">
                  <c:v>3.3656496371856762E-2</c:v>
                </c:pt>
                <c:pt idx="7195">
                  <c:v>2.1897053681572441E-2</c:v>
                </c:pt>
                <c:pt idx="7196">
                  <c:v>3.7942369831143845E-2</c:v>
                </c:pt>
                <c:pt idx="7200">
                  <c:v>1.2344021963458173E-3</c:v>
                </c:pt>
                <c:pt idx="7201">
                  <c:v>3.8101665475312255E-3</c:v>
                </c:pt>
                <c:pt idx="7205">
                  <c:v>5.2028774366070986E-4</c:v>
                </c:pt>
                <c:pt idx="7207">
                  <c:v>7.2796631599928155E-3</c:v>
                </c:pt>
                <c:pt idx="7210">
                  <c:v>2.9676334012035785E-3</c:v>
                </c:pt>
                <c:pt idx="7211">
                  <c:v>5.2086099764442079E-3</c:v>
                </c:pt>
                <c:pt idx="7212">
                  <c:v>4.53224599081508E-3</c:v>
                </c:pt>
                <c:pt idx="7213">
                  <c:v>7.8525731111325874E-3</c:v>
                </c:pt>
                <c:pt idx="7217">
                  <c:v>2.2399611487535446E-3</c:v>
                </c:pt>
                <c:pt idx="7218">
                  <c:v>3.2744604854092929E-3</c:v>
                </c:pt>
                <c:pt idx="7219">
                  <c:v>3.541777677976097E-3</c:v>
                </c:pt>
                <c:pt idx="7226">
                  <c:v>7.3480457487192941E-3</c:v>
                </c:pt>
                <c:pt idx="7227">
                  <c:v>2.4864983880207732E-3</c:v>
                </c:pt>
                <c:pt idx="7228">
                  <c:v>3.4714580317659477E-3</c:v>
                </c:pt>
                <c:pt idx="7230">
                  <c:v>7.0925321758241689E-4</c:v>
                </c:pt>
                <c:pt idx="7233">
                  <c:v>1.2124689762861259E-3</c:v>
                </c:pt>
                <c:pt idx="7235">
                  <c:v>1.3285582434412698E-3</c:v>
                </c:pt>
                <c:pt idx="7236">
                  <c:v>1.9847655497160191E-3</c:v>
                </c:pt>
                <c:pt idx="7241">
                  <c:v>1.3983298164954318E-3</c:v>
                </c:pt>
                <c:pt idx="7242">
                  <c:v>4.9773731116790193E-4</c:v>
                </c:pt>
                <c:pt idx="7244">
                  <c:v>1.2249456351651901E-2</c:v>
                </c:pt>
                <c:pt idx="7245">
                  <c:v>5.8535357618384352E-3</c:v>
                </c:pt>
                <c:pt idx="7246">
                  <c:v>7.3068729717937798E-3</c:v>
                </c:pt>
                <c:pt idx="7249">
                  <c:v>1.4253280128885678E-3</c:v>
                </c:pt>
                <c:pt idx="7252">
                  <c:v>6.7063358824297724E-3</c:v>
                </c:pt>
                <c:pt idx="7253">
                  <c:v>5.7302232710808934E-3</c:v>
                </c:pt>
                <c:pt idx="7254">
                  <c:v>4.5593108588793405E-3</c:v>
                </c:pt>
                <c:pt idx="7255">
                  <c:v>5.9171257106090808E-3</c:v>
                </c:pt>
                <c:pt idx="7257">
                  <c:v>1.895212965513537E-3</c:v>
                </c:pt>
                <c:pt idx="7258">
                  <c:v>8.0620122492391852E-3</c:v>
                </c:pt>
                <c:pt idx="7259">
                  <c:v>1.111571288670405E-2</c:v>
                </c:pt>
                <c:pt idx="7262">
                  <c:v>6.1083502645982663E-3</c:v>
                </c:pt>
                <c:pt idx="7265">
                  <c:v>1.1711429382039358E-3</c:v>
                </c:pt>
                <c:pt idx="7266">
                  <c:v>2.2866582835869335E-3</c:v>
                </c:pt>
                <c:pt idx="7268">
                  <c:v>5.3907202589528573E-3</c:v>
                </c:pt>
                <c:pt idx="7272">
                  <c:v>4.0879014516800672E-3</c:v>
                </c:pt>
                <c:pt idx="7273">
                  <c:v>8.8900168491916915E-3</c:v>
                </c:pt>
                <c:pt idx="7280">
                  <c:v>6.3471718688229949E-3</c:v>
                </c:pt>
                <c:pt idx="7281">
                  <c:v>9.9421806244829186E-3</c:v>
                </c:pt>
                <c:pt idx="7282">
                  <c:v>6.4014974720051989E-4</c:v>
                </c:pt>
                <c:pt idx="7283">
                  <c:v>1.7211162103552814E-2</c:v>
                </c:pt>
                <c:pt idx="7287">
                  <c:v>3.4842146749473487E-3</c:v>
                </c:pt>
                <c:pt idx="7289">
                  <c:v>5.1707799224789694E-3</c:v>
                </c:pt>
                <c:pt idx="7291">
                  <c:v>6.9929783646321773E-3</c:v>
                </c:pt>
                <c:pt idx="7292">
                  <c:v>1.89321269828427E-2</c:v>
                </c:pt>
                <c:pt idx="7297">
                  <c:v>6.1798239565513874E-4</c:v>
                </c:pt>
                <c:pt idx="7298">
                  <c:v>1.4231932247463568E-2</c:v>
                </c:pt>
                <c:pt idx="7307">
                  <c:v>5.5201535438673208E-3</c:v>
                </c:pt>
                <c:pt idx="7308">
                  <c:v>3.6722676671998235E-3</c:v>
                </c:pt>
                <c:pt idx="7309">
                  <c:v>1.0097569261091396E-2</c:v>
                </c:pt>
                <c:pt idx="7310">
                  <c:v>1.261318827775546E-3</c:v>
                </c:pt>
                <c:pt idx="7331">
                  <c:v>1.080410934256229E-3</c:v>
                </c:pt>
                <c:pt idx="7343">
                  <c:v>3.0200966002532454E-3</c:v>
                </c:pt>
                <c:pt idx="7344">
                  <c:v>1.8096323801884968E-3</c:v>
                </c:pt>
                <c:pt idx="7347">
                  <c:v>2.6105189543524426E-3</c:v>
                </c:pt>
                <c:pt idx="7349">
                  <c:v>2.5645735412878879E-3</c:v>
                </c:pt>
                <c:pt idx="7351">
                  <c:v>2.9877700585483704E-3</c:v>
                </c:pt>
                <c:pt idx="7352">
                  <c:v>3.8164843267724262E-3</c:v>
                </c:pt>
                <c:pt idx="7355">
                  <c:v>5.0247628267777542E-3</c:v>
                </c:pt>
                <c:pt idx="7356">
                  <c:v>8.4897450102834474E-4</c:v>
                </c:pt>
                <c:pt idx="7358">
                  <c:v>9.7297710113746307E-4</c:v>
                </c:pt>
                <c:pt idx="7368">
                  <c:v>2.4913319320193444E-3</c:v>
                </c:pt>
                <c:pt idx="7386">
                  <c:v>1.2350958036777481E-3</c:v>
                </c:pt>
                <c:pt idx="7388">
                  <c:v>2.1144511523062863E-3</c:v>
                </c:pt>
                <c:pt idx="7393">
                  <c:v>3.5850518926540151E-3</c:v>
                </c:pt>
                <c:pt idx="7395">
                  <c:v>7.6773032970955306E-4</c:v>
                </c:pt>
                <c:pt idx="7397">
                  <c:v>1.5108975601422383E-3</c:v>
                </c:pt>
                <c:pt idx="7398">
                  <c:v>1.6170506792815649E-3</c:v>
                </c:pt>
                <c:pt idx="7401">
                  <c:v>2.8681320646787231E-3</c:v>
                </c:pt>
                <c:pt idx="7407">
                  <c:v>5.6677554496026208E-3</c:v>
                </c:pt>
                <c:pt idx="7408">
                  <c:v>1.4000615921484856E-3</c:v>
                </c:pt>
                <c:pt idx="7409">
                  <c:v>3.6376608226927057E-3</c:v>
                </c:pt>
                <c:pt idx="7416">
                  <c:v>4.2203125251040804E-3</c:v>
                </c:pt>
                <c:pt idx="7424">
                  <c:v>9.1783073614279094E-4</c:v>
                </c:pt>
                <c:pt idx="7432">
                  <c:v>2.474111518576399E-3</c:v>
                </c:pt>
                <c:pt idx="7439">
                  <c:v>1.8479327644893972E-2</c:v>
                </c:pt>
                <c:pt idx="7441">
                  <c:v>1.7976801315792448E-2</c:v>
                </c:pt>
                <c:pt idx="7444">
                  <c:v>5.9036892188185155E-3</c:v>
                </c:pt>
                <c:pt idx="7447">
                  <c:v>5.1847674148133476E-3</c:v>
                </c:pt>
                <c:pt idx="7448">
                  <c:v>3.6269233527042354E-3</c:v>
                </c:pt>
                <c:pt idx="7450">
                  <c:v>5.1446125419042843E-3</c:v>
                </c:pt>
                <c:pt idx="7451">
                  <c:v>5.015546253843128E-3</c:v>
                </c:pt>
                <c:pt idx="7452">
                  <c:v>2.221188058733036E-3</c:v>
                </c:pt>
                <c:pt idx="7458">
                  <c:v>2.0468552668061598E-3</c:v>
                </c:pt>
                <c:pt idx="7460">
                  <c:v>1.2459894572490527E-3</c:v>
                </c:pt>
                <c:pt idx="7473">
                  <c:v>2.1929935381704195E-3</c:v>
                </c:pt>
                <c:pt idx="7475">
                  <c:v>3.3310727572218417E-3</c:v>
                </c:pt>
                <c:pt idx="7477">
                  <c:v>6.0338100297061426E-3</c:v>
                </c:pt>
                <c:pt idx="7479">
                  <c:v>4.7881251696408351E-3</c:v>
                </c:pt>
                <c:pt idx="7486">
                  <c:v>1.851508767181274E-3</c:v>
                </c:pt>
                <c:pt idx="7488">
                  <c:v>6.5109238837427821E-3</c:v>
                </c:pt>
                <c:pt idx="7489">
                  <c:v>3.9223942114076571E-3</c:v>
                </c:pt>
                <c:pt idx="7490">
                  <c:v>1.691259251056769E-3</c:v>
                </c:pt>
                <c:pt idx="7491">
                  <c:v>1.6750852001400191E-3</c:v>
                </c:pt>
                <c:pt idx="7493">
                  <c:v>1.6581299154158572E-3</c:v>
                </c:pt>
                <c:pt idx="7494">
                  <c:v>1.0875497415864142E-3</c:v>
                </c:pt>
                <c:pt idx="7495">
                  <c:v>1.5812950106974706E-2</c:v>
                </c:pt>
                <c:pt idx="7496">
                  <c:v>5.348369568977213E-3</c:v>
                </c:pt>
                <c:pt idx="7497">
                  <c:v>2.9626523730910776E-3</c:v>
                </c:pt>
                <c:pt idx="7502">
                  <c:v>3.2779369172218228E-3</c:v>
                </c:pt>
                <c:pt idx="7503">
                  <c:v>9.8639684231567604E-4</c:v>
                </c:pt>
                <c:pt idx="7508">
                  <c:v>6.1256438627367636E-4</c:v>
                </c:pt>
                <c:pt idx="7520">
                  <c:v>1.2471879447085142E-3</c:v>
                </c:pt>
                <c:pt idx="7530">
                  <c:v>6.0075402368666179E-4</c:v>
                </c:pt>
                <c:pt idx="7532">
                  <c:v>7.9554210771092468E-3</c:v>
                </c:pt>
                <c:pt idx="7533">
                  <c:v>5.720582321183847E-3</c:v>
                </c:pt>
                <c:pt idx="7534">
                  <c:v>9.7798547138299731E-4</c:v>
                </c:pt>
                <c:pt idx="7537">
                  <c:v>4.9532173592445605E-3</c:v>
                </c:pt>
                <c:pt idx="7538">
                  <c:v>5.4887763275709414E-4</c:v>
                </c:pt>
                <c:pt idx="7539">
                  <c:v>4.6526239886327984E-4</c:v>
                </c:pt>
                <c:pt idx="7541">
                  <c:v>2.9399212059895676E-2</c:v>
                </c:pt>
                <c:pt idx="7545">
                  <c:v>1.0578106137824773E-3</c:v>
                </c:pt>
                <c:pt idx="7547">
                  <c:v>5.0787502587802983E-3</c:v>
                </c:pt>
                <c:pt idx="7548">
                  <c:v>1.9055995756673287E-3</c:v>
                </c:pt>
                <c:pt idx="7549">
                  <c:v>1.6620647149673694E-3</c:v>
                </c:pt>
                <c:pt idx="7564">
                  <c:v>2.3238612030936173E-2</c:v>
                </c:pt>
                <c:pt idx="7567">
                  <c:v>2.6652430094182011E-2</c:v>
                </c:pt>
                <c:pt idx="7569">
                  <c:v>3.4379800673898825E-3</c:v>
                </c:pt>
                <c:pt idx="7570">
                  <c:v>5.4207330627864649E-3</c:v>
                </c:pt>
                <c:pt idx="7571">
                  <c:v>4.7477728611274569E-2</c:v>
                </c:pt>
                <c:pt idx="7572">
                  <c:v>1.6048446380561407E-3</c:v>
                </c:pt>
                <c:pt idx="7578">
                  <c:v>5.4217739506012545E-2</c:v>
                </c:pt>
                <c:pt idx="7580">
                  <c:v>1.1911990179584986E-3</c:v>
                </c:pt>
                <c:pt idx="7590">
                  <c:v>3.1304170329239664E-3</c:v>
                </c:pt>
                <c:pt idx="7603">
                  <c:v>1.3022111014075906E-3</c:v>
                </c:pt>
                <c:pt idx="7607">
                  <c:v>1.4685584556760267E-3</c:v>
                </c:pt>
                <c:pt idx="7610">
                  <c:v>1.2859653096424968E-3</c:v>
                </c:pt>
                <c:pt idx="7612">
                  <c:v>1.9021862712366019E-3</c:v>
                </c:pt>
                <c:pt idx="7620">
                  <c:v>3.1879443218212808E-3</c:v>
                </c:pt>
                <c:pt idx="7624">
                  <c:v>2.0003808664926541E-3</c:v>
                </c:pt>
                <c:pt idx="7635">
                  <c:v>1.1135542743881718E-2</c:v>
                </c:pt>
                <c:pt idx="7636">
                  <c:v>2.9467601594966166E-2</c:v>
                </c:pt>
                <c:pt idx="7639">
                  <c:v>1.953669994767877E-2</c:v>
                </c:pt>
                <c:pt idx="7640">
                  <c:v>3.1746959022941074E-3</c:v>
                </c:pt>
                <c:pt idx="7641">
                  <c:v>1.5520006467139923E-2</c:v>
                </c:pt>
                <c:pt idx="7643">
                  <c:v>7.1003961120029505E-3</c:v>
                </c:pt>
                <c:pt idx="7644">
                  <c:v>6.9105360316705318E-3</c:v>
                </c:pt>
                <c:pt idx="7647">
                  <c:v>1.2262355670257916E-3</c:v>
                </c:pt>
                <c:pt idx="7648">
                  <c:v>2.9902451064043423E-2</c:v>
                </c:pt>
                <c:pt idx="7652">
                  <c:v>6.9919199402758286E-3</c:v>
                </c:pt>
                <c:pt idx="7657">
                  <c:v>2.4285659982656014E-3</c:v>
                </c:pt>
                <c:pt idx="7664">
                  <c:v>7.2149066719833701E-3</c:v>
                </c:pt>
                <c:pt idx="7665">
                  <c:v>6.0890260317992672E-3</c:v>
                </c:pt>
                <c:pt idx="7667">
                  <c:v>2.1734443877148546E-3</c:v>
                </c:pt>
                <c:pt idx="7669">
                  <c:v>4.2183257218741327E-3</c:v>
                </c:pt>
                <c:pt idx="7681">
                  <c:v>1.472022776041648E-3</c:v>
                </c:pt>
                <c:pt idx="7702">
                  <c:v>5.0130205383617961E-3</c:v>
                </c:pt>
                <c:pt idx="7703">
                  <c:v>5.8223028624539187E-3</c:v>
                </c:pt>
                <c:pt idx="7705">
                  <c:v>4.9823999327372921E-3</c:v>
                </c:pt>
                <c:pt idx="7707">
                  <c:v>2.4131649017757827E-3</c:v>
                </c:pt>
                <c:pt idx="7710">
                  <c:v>1.6398076993522721E-3</c:v>
                </c:pt>
                <c:pt idx="7713">
                  <c:v>7.2420894327361899E-3</c:v>
                </c:pt>
                <c:pt idx="7714">
                  <c:v>9.6724048677344267E-3</c:v>
                </c:pt>
                <c:pt idx="7720">
                  <c:v>7.6481433587608453E-3</c:v>
                </c:pt>
                <c:pt idx="7721">
                  <c:v>4.797875593919085E-3</c:v>
                </c:pt>
                <c:pt idx="7722">
                  <c:v>1.4393478751859128E-3</c:v>
                </c:pt>
                <c:pt idx="7727">
                  <c:v>6.8623188746918672E-4</c:v>
                </c:pt>
                <c:pt idx="7729">
                  <c:v>1.2269594318878689E-3</c:v>
                </c:pt>
                <c:pt idx="7731">
                  <c:v>3.6842946068689448E-4</c:v>
                </c:pt>
                <c:pt idx="7735">
                  <c:v>1.6166605031399245E-3</c:v>
                </c:pt>
                <c:pt idx="7744">
                  <c:v>2.2105710681192946E-3</c:v>
                </c:pt>
                <c:pt idx="7746">
                  <c:v>5.6937123146072856E-3</c:v>
                </c:pt>
                <c:pt idx="7747">
                  <c:v>8.4224924759509438E-3</c:v>
                </c:pt>
                <c:pt idx="7749">
                  <c:v>2.6861279123828259E-3</c:v>
                </c:pt>
                <c:pt idx="7750">
                  <c:v>2.794748235632652E-3</c:v>
                </c:pt>
                <c:pt idx="7752">
                  <c:v>1.6328588960306681E-3</c:v>
                </c:pt>
                <c:pt idx="7755">
                  <c:v>6.7001787857695607E-3</c:v>
                </c:pt>
                <c:pt idx="7759">
                  <c:v>3.2293103129586234E-3</c:v>
                </c:pt>
                <c:pt idx="7761">
                  <c:v>4.1476314692562239E-3</c:v>
                </c:pt>
                <c:pt idx="7767">
                  <c:v>9.3727794999270177E-3</c:v>
                </c:pt>
                <c:pt idx="7768">
                  <c:v>1.6998422380331657E-3</c:v>
                </c:pt>
                <c:pt idx="7769">
                  <c:v>2.0897586657954523E-3</c:v>
                </c:pt>
                <c:pt idx="7778">
                  <c:v>1.024009657642239E-3</c:v>
                </c:pt>
                <c:pt idx="7783">
                  <c:v>1.0482802529894614E-3</c:v>
                </c:pt>
                <c:pt idx="7803">
                  <c:v>1.2468418232727616E-3</c:v>
                </c:pt>
                <c:pt idx="7804">
                  <c:v>3.9609880886652743E-3</c:v>
                </c:pt>
                <c:pt idx="7820">
                  <c:v>9.3166349204933162E-4</c:v>
                </c:pt>
                <c:pt idx="7821">
                  <c:v>1.3748602206120402E-3</c:v>
                </c:pt>
                <c:pt idx="7832">
                  <c:v>8.4712947466379605E-3</c:v>
                </c:pt>
                <c:pt idx="7833">
                  <c:v>3.1797750193992445E-3</c:v>
                </c:pt>
                <c:pt idx="7838">
                  <c:v>4.5974176121877626E-3</c:v>
                </c:pt>
                <c:pt idx="7841">
                  <c:v>5.1555537812396585E-4</c:v>
                </c:pt>
                <c:pt idx="7873">
                  <c:v>1.6638180813460313E-3</c:v>
                </c:pt>
                <c:pt idx="7874">
                  <c:v>1.0382670187482168E-3</c:v>
                </c:pt>
                <c:pt idx="7876">
                  <c:v>3.9755067943864492E-3</c:v>
                </c:pt>
                <c:pt idx="7877">
                  <c:v>1.8061497313981046E-3</c:v>
                </c:pt>
                <c:pt idx="7881">
                  <c:v>1.629310581962082E-3</c:v>
                </c:pt>
                <c:pt idx="7888">
                  <c:v>1.8904942569852338E-3</c:v>
                </c:pt>
                <c:pt idx="7891">
                  <c:v>2.0485529334294131E-3</c:v>
                </c:pt>
                <c:pt idx="7893">
                  <c:v>3.5938439066981508E-3</c:v>
                </c:pt>
                <c:pt idx="7896">
                  <c:v>1.8690318708711451E-3</c:v>
                </c:pt>
                <c:pt idx="7897">
                  <c:v>1.2664831318663027E-3</c:v>
                </c:pt>
                <c:pt idx="7907">
                  <c:v>8.1250736606193509E-3</c:v>
                </c:pt>
                <c:pt idx="7908">
                  <c:v>1.4089322247484657E-2</c:v>
                </c:pt>
                <c:pt idx="7922">
                  <c:v>5.2416794164071568E-4</c:v>
                </c:pt>
                <c:pt idx="7927">
                  <c:v>2.6124322702247111E-3</c:v>
                </c:pt>
                <c:pt idx="7929">
                  <c:v>1.121631650878584E-3</c:v>
                </c:pt>
                <c:pt idx="7932">
                  <c:v>3.8044201679306761E-3</c:v>
                </c:pt>
                <c:pt idx="7933">
                  <c:v>1.6458229768901572E-3</c:v>
                </c:pt>
                <c:pt idx="7943">
                  <c:v>1.0198138574849468E-3</c:v>
                </c:pt>
                <c:pt idx="7956">
                  <c:v>7.2922594120915967E-4</c:v>
                </c:pt>
                <c:pt idx="7961">
                  <c:v>5.9379815030999499E-3</c:v>
                </c:pt>
                <c:pt idx="7964">
                  <c:v>2.8980514137234605E-3</c:v>
                </c:pt>
                <c:pt idx="7965">
                  <c:v>5.4073032791795094E-4</c:v>
                </c:pt>
                <c:pt idx="7972">
                  <c:v>1.4343282882487355E-3</c:v>
                </c:pt>
                <c:pt idx="7984">
                  <c:v>1.0457757833973707E-3</c:v>
                </c:pt>
                <c:pt idx="8004">
                  <c:v>9.7779820125694274E-4</c:v>
                </c:pt>
                <c:pt idx="8013">
                  <c:v>1.0181057713457187E-3</c:v>
                </c:pt>
                <c:pt idx="8016">
                  <c:v>5.9858767433438771E-3</c:v>
                </c:pt>
                <c:pt idx="8018">
                  <c:v>1.3677628167997904E-3</c:v>
                </c:pt>
                <c:pt idx="8021">
                  <c:v>1.6437890030228722E-3</c:v>
                </c:pt>
                <c:pt idx="8045">
                  <c:v>1.6557362978965283E-3</c:v>
                </c:pt>
                <c:pt idx="8046">
                  <c:v>1.9740830451551632E-3</c:v>
                </c:pt>
                <c:pt idx="8050">
                  <c:v>2.0053165465561728E-3</c:v>
                </c:pt>
                <c:pt idx="8056">
                  <c:v>2.330026169713487E-3</c:v>
                </c:pt>
                <c:pt idx="8065">
                  <c:v>4.8184775570773762E-3</c:v>
                </c:pt>
                <c:pt idx="8066">
                  <c:v>1.2716749613412695E-2</c:v>
                </c:pt>
                <c:pt idx="8076">
                  <c:v>1.2721970505398556E-3</c:v>
                </c:pt>
                <c:pt idx="8077">
                  <c:v>6.4688362236976923E-4</c:v>
                </c:pt>
                <c:pt idx="8080">
                  <c:v>1.2279755430860035E-3</c:v>
                </c:pt>
                <c:pt idx="8082">
                  <c:v>9.8352030173137544E-4</c:v>
                </c:pt>
                <c:pt idx="8099">
                  <c:v>2.968037648653464E-3</c:v>
                </c:pt>
                <c:pt idx="8106">
                  <c:v>1.0118405064650491E-3</c:v>
                </c:pt>
                <c:pt idx="8110">
                  <c:v>1.5172472661035029E-3</c:v>
                </c:pt>
                <c:pt idx="8142">
                  <c:v>1.5695820338684579E-3</c:v>
                </c:pt>
                <c:pt idx="8143">
                  <c:v>9.4484222982298468E-3</c:v>
                </c:pt>
                <c:pt idx="8144">
                  <c:v>5.7446039893326948E-3</c:v>
                </c:pt>
                <c:pt idx="8147">
                  <c:v>2.5737070713417212E-2</c:v>
                </c:pt>
                <c:pt idx="8149">
                  <c:v>4.1594941020893846E-2</c:v>
                </c:pt>
                <c:pt idx="8150">
                  <c:v>1.5953116879307099E-2</c:v>
                </c:pt>
                <c:pt idx="8152">
                  <c:v>9.857901387086746E-4</c:v>
                </c:pt>
                <c:pt idx="8154">
                  <c:v>2.0341166821344518E-2</c:v>
                </c:pt>
                <c:pt idx="8155">
                  <c:v>5.2285557482562896E-3</c:v>
                </c:pt>
                <c:pt idx="8163">
                  <c:v>3.5465451324733096E-4</c:v>
                </c:pt>
                <c:pt idx="8177">
                  <c:v>8.7776775476440701E-3</c:v>
                </c:pt>
                <c:pt idx="8182">
                  <c:v>1.2280943206064738E-3</c:v>
                </c:pt>
                <c:pt idx="8183">
                  <c:v>3.8881587416044619E-3</c:v>
                </c:pt>
                <c:pt idx="8189">
                  <c:v>3.879266058497052E-3</c:v>
                </c:pt>
                <c:pt idx="8194">
                  <c:v>2.0373733484929852E-3</c:v>
                </c:pt>
                <c:pt idx="8199">
                  <c:v>3.0739361909013002E-3</c:v>
                </c:pt>
                <c:pt idx="8214">
                  <c:v>2.1171239665448449E-3</c:v>
                </c:pt>
                <c:pt idx="8215">
                  <c:v>3.6523264402813864E-3</c:v>
                </c:pt>
                <c:pt idx="8226">
                  <c:v>2.0356769520583477E-3</c:v>
                </c:pt>
                <c:pt idx="8238">
                  <c:v>5.6212421398394656E-4</c:v>
                </c:pt>
                <c:pt idx="8265">
                  <c:v>1.9327897954704734E-3</c:v>
                </c:pt>
                <c:pt idx="8266">
                  <c:v>8.1016703361653565E-4</c:v>
                </c:pt>
                <c:pt idx="8273">
                  <c:v>4.0634095888146554E-4</c:v>
                </c:pt>
                <c:pt idx="8274">
                  <c:v>1.1278958341142612E-3</c:v>
                </c:pt>
                <c:pt idx="8275">
                  <c:v>2.2981526768327729E-3</c:v>
                </c:pt>
                <c:pt idx="8279">
                  <c:v>3.179484300018453E-3</c:v>
                </c:pt>
                <c:pt idx="8307">
                  <c:v>1.4462514111684357E-2</c:v>
                </c:pt>
                <c:pt idx="8312">
                  <c:v>5.3387960928886462E-3</c:v>
                </c:pt>
                <c:pt idx="8314">
                  <c:v>9.6940554774429793E-3</c:v>
                </c:pt>
                <c:pt idx="8315">
                  <c:v>3.6849282722139533E-3</c:v>
                </c:pt>
                <c:pt idx="8316">
                  <c:v>1.3689346293060138E-2</c:v>
                </c:pt>
                <c:pt idx="8317">
                  <c:v>1.6446820468369577E-2</c:v>
                </c:pt>
                <c:pt idx="8318">
                  <c:v>1.8955976540434305E-3</c:v>
                </c:pt>
                <c:pt idx="8319">
                  <c:v>1.3724355509504267E-2</c:v>
                </c:pt>
                <c:pt idx="8323">
                  <c:v>3.328632695123508E-3</c:v>
                </c:pt>
                <c:pt idx="8330">
                  <c:v>2.3493037859287757E-3</c:v>
                </c:pt>
                <c:pt idx="8334">
                  <c:v>2.2206366678708444E-3</c:v>
                </c:pt>
                <c:pt idx="8335">
                  <c:v>2.6327124324206693E-3</c:v>
                </c:pt>
                <c:pt idx="8336">
                  <c:v>1.3328584736109204E-3</c:v>
                </c:pt>
                <c:pt idx="8337">
                  <c:v>2.410147400025328E-3</c:v>
                </c:pt>
                <c:pt idx="8339">
                  <c:v>1.8753021569661772E-3</c:v>
                </c:pt>
                <c:pt idx="8359">
                  <c:v>1.0666567643238608E-2</c:v>
                </c:pt>
                <c:pt idx="8361">
                  <c:v>4.6619113497743046E-4</c:v>
                </c:pt>
                <c:pt idx="8364">
                  <c:v>2.6933287274103108E-3</c:v>
                </c:pt>
                <c:pt idx="8369">
                  <c:v>8.3904773090768651E-3</c:v>
                </c:pt>
                <c:pt idx="8374">
                  <c:v>2.7029728081238162E-3</c:v>
                </c:pt>
                <c:pt idx="8380">
                  <c:v>1.1290277349126165E-2</c:v>
                </c:pt>
                <c:pt idx="8383">
                  <c:v>2.7804935257146222E-3</c:v>
                </c:pt>
                <c:pt idx="8387">
                  <c:v>1.6696588278565644E-3</c:v>
                </c:pt>
                <c:pt idx="8388">
                  <c:v>2.2316179942265899E-3</c:v>
                </c:pt>
                <c:pt idx="8390">
                  <c:v>4.3927987803327583E-3</c:v>
                </c:pt>
                <c:pt idx="8392">
                  <c:v>3.1518526565939677E-3</c:v>
                </c:pt>
                <c:pt idx="8393">
                  <c:v>2.1060196650922016E-3</c:v>
                </c:pt>
                <c:pt idx="8399">
                  <c:v>2.4043918677896345E-3</c:v>
                </c:pt>
                <c:pt idx="8413">
                  <c:v>8.2328958042902282E-4</c:v>
                </c:pt>
                <c:pt idx="8415">
                  <c:v>1.2635549749845177E-3</c:v>
                </c:pt>
                <c:pt idx="8416">
                  <c:v>1.9038531953260442E-3</c:v>
                </c:pt>
                <c:pt idx="8421">
                  <c:v>8.4475378731218298E-3</c:v>
                </c:pt>
                <c:pt idx="8428">
                  <c:v>7.8546239232684667E-3</c:v>
                </c:pt>
                <c:pt idx="8445">
                  <c:v>1.3679873831698133E-2</c:v>
                </c:pt>
                <c:pt idx="8450">
                  <c:v>7.8251921463774916E-3</c:v>
                </c:pt>
                <c:pt idx="8452">
                  <c:v>4.5511792635279007E-3</c:v>
                </c:pt>
                <c:pt idx="8464">
                  <c:v>2.860818199556762E-3</c:v>
                </c:pt>
                <c:pt idx="8467">
                  <c:v>1.3849761152018199E-3</c:v>
                </c:pt>
                <c:pt idx="8471">
                  <c:v>7.7681765599098404E-4</c:v>
                </c:pt>
                <c:pt idx="8480">
                  <c:v>3.6855564201771786E-3</c:v>
                </c:pt>
                <c:pt idx="8481">
                  <c:v>4.5533512463651398E-3</c:v>
                </c:pt>
                <c:pt idx="8482">
                  <c:v>1.6352992707144745E-3</c:v>
                </c:pt>
                <c:pt idx="8488">
                  <c:v>2.0995770550879191E-3</c:v>
                </c:pt>
                <c:pt idx="8491">
                  <c:v>3.2922042711397851E-3</c:v>
                </c:pt>
                <c:pt idx="8492">
                  <c:v>3.1972035204996022E-3</c:v>
                </c:pt>
                <c:pt idx="8494">
                  <c:v>2.6718636611651591E-3</c:v>
                </c:pt>
                <c:pt idx="8495">
                  <c:v>1.327600762694153E-3</c:v>
                </c:pt>
                <c:pt idx="8496">
                  <c:v>4.5884117565979307E-3</c:v>
                </c:pt>
                <c:pt idx="8503">
                  <c:v>6.5618931094371105E-3</c:v>
                </c:pt>
                <c:pt idx="8504">
                  <c:v>3.1348161856475255E-3</c:v>
                </c:pt>
                <c:pt idx="8506">
                  <c:v>9.3628470615896681E-4</c:v>
                </c:pt>
                <c:pt idx="8515">
                  <c:v>1.5241796843227585E-3</c:v>
                </c:pt>
                <c:pt idx="8518">
                  <c:v>2.0460959817918496E-3</c:v>
                </c:pt>
                <c:pt idx="8519">
                  <c:v>1.1703080471970222E-3</c:v>
                </c:pt>
                <c:pt idx="8525">
                  <c:v>8.6741942591231835E-4</c:v>
                </c:pt>
                <c:pt idx="8528">
                  <c:v>1.7944712302666232E-3</c:v>
                </c:pt>
                <c:pt idx="8538">
                  <c:v>3.3752074254525203E-3</c:v>
                </c:pt>
                <c:pt idx="8539">
                  <c:v>1.731522746592959E-3</c:v>
                </c:pt>
                <c:pt idx="8544">
                  <c:v>4.5891319981973657E-3</c:v>
                </c:pt>
                <c:pt idx="8546">
                  <c:v>7.5997179338505817E-3</c:v>
                </c:pt>
                <c:pt idx="8548">
                  <c:v>1.1196630569932197E-3</c:v>
                </c:pt>
                <c:pt idx="8549">
                  <c:v>4.0803191930576608E-3</c:v>
                </c:pt>
                <c:pt idx="8550">
                  <c:v>4.5109329750780908E-3</c:v>
                </c:pt>
                <c:pt idx="8552">
                  <c:v>1.9275960537662401E-3</c:v>
                </c:pt>
                <c:pt idx="8555">
                  <c:v>1.4030032092256332E-3</c:v>
                </c:pt>
                <c:pt idx="8558">
                  <c:v>2.1487060553337296E-3</c:v>
                </c:pt>
                <c:pt idx="8559">
                  <c:v>2.5676842199734416E-3</c:v>
                </c:pt>
                <c:pt idx="8575">
                  <c:v>3.2103872968534735E-3</c:v>
                </c:pt>
                <c:pt idx="8576">
                  <c:v>1.6508190537607294E-3</c:v>
                </c:pt>
                <c:pt idx="8582">
                  <c:v>1.8861770223308975E-3</c:v>
                </c:pt>
                <c:pt idx="8589">
                  <c:v>1.8026471962172168E-3</c:v>
                </c:pt>
                <c:pt idx="8596">
                  <c:v>4.1410228366690139E-3</c:v>
                </c:pt>
                <c:pt idx="8600">
                  <c:v>2.3328111889080027E-3</c:v>
                </c:pt>
                <c:pt idx="8611">
                  <c:v>1.3950419193743428E-2</c:v>
                </c:pt>
                <c:pt idx="8613">
                  <c:v>2.0115875153775883E-2</c:v>
                </c:pt>
                <c:pt idx="8614">
                  <c:v>1.5669827139339211E-2</c:v>
                </c:pt>
                <c:pt idx="8615">
                  <c:v>5.6869196684062491E-3</c:v>
                </c:pt>
                <c:pt idx="8616">
                  <c:v>4.0569015472270431E-2</c:v>
                </c:pt>
                <c:pt idx="8618">
                  <c:v>4.1993737403415183E-3</c:v>
                </c:pt>
                <c:pt idx="8621">
                  <c:v>7.6096411682821559E-3</c:v>
                </c:pt>
                <c:pt idx="8627">
                  <c:v>2.5357499316978243E-3</c:v>
                </c:pt>
                <c:pt idx="8628">
                  <c:v>2.1938332568863998E-3</c:v>
                </c:pt>
                <c:pt idx="8630">
                  <c:v>5.8366225058031828E-3</c:v>
                </c:pt>
                <c:pt idx="8632">
                  <c:v>9.4587836137681794E-4</c:v>
                </c:pt>
                <c:pt idx="8633">
                  <c:v>1.1151050843838939E-3</c:v>
                </c:pt>
                <c:pt idx="8634">
                  <c:v>3.500124988068001E-3</c:v>
                </c:pt>
                <c:pt idx="8645">
                  <c:v>3.3937326996897094E-3</c:v>
                </c:pt>
                <c:pt idx="8646">
                  <c:v>2.1669530094141345E-3</c:v>
                </c:pt>
                <c:pt idx="8647">
                  <c:v>1.0140020267851429E-3</c:v>
                </c:pt>
                <c:pt idx="8648">
                  <c:v>5.5242619478535213E-3</c:v>
                </c:pt>
                <c:pt idx="8652">
                  <c:v>1.7421712299456469E-2</c:v>
                </c:pt>
                <c:pt idx="8657">
                  <c:v>1.0421383452546196E-3</c:v>
                </c:pt>
                <c:pt idx="8658">
                  <c:v>4.8422246213634746E-3</c:v>
                </c:pt>
                <c:pt idx="8661">
                  <c:v>7.969619245441123E-3</c:v>
                </c:pt>
                <c:pt idx="8662">
                  <c:v>1.5928867351228857E-3</c:v>
                </c:pt>
                <c:pt idx="8664">
                  <c:v>1.8534024348234115E-2</c:v>
                </c:pt>
                <c:pt idx="8667">
                  <c:v>9.3023852896758682E-3</c:v>
                </c:pt>
                <c:pt idx="8668">
                  <c:v>7.5005818559391736E-4</c:v>
                </c:pt>
                <c:pt idx="8669">
                  <c:v>7.4629563486498162E-3</c:v>
                </c:pt>
                <c:pt idx="8670">
                  <c:v>5.1613902780761872E-3</c:v>
                </c:pt>
                <c:pt idx="8671">
                  <c:v>2.6481821654046143E-3</c:v>
                </c:pt>
                <c:pt idx="8672">
                  <c:v>5.2708035314535792E-3</c:v>
                </c:pt>
                <c:pt idx="8673">
                  <c:v>4.1260443954406461E-3</c:v>
                </c:pt>
                <c:pt idx="8675">
                  <c:v>5.1907239543972803E-3</c:v>
                </c:pt>
                <c:pt idx="8677">
                  <c:v>6.5839171777527716E-3</c:v>
                </c:pt>
                <c:pt idx="8678">
                  <c:v>1.0755637317607245E-2</c:v>
                </c:pt>
                <c:pt idx="8681">
                  <c:v>4.6200855768208067E-3</c:v>
                </c:pt>
                <c:pt idx="8682">
                  <c:v>1.2412470631762637E-2</c:v>
                </c:pt>
                <c:pt idx="8683">
                  <c:v>1.5288752504445178E-2</c:v>
                </c:pt>
                <c:pt idx="8684">
                  <c:v>8.8025368555673823E-3</c:v>
                </c:pt>
                <c:pt idx="8686">
                  <c:v>8.0603027738311676E-3</c:v>
                </c:pt>
                <c:pt idx="8687">
                  <c:v>7.9875403829107999E-4</c:v>
                </c:pt>
                <c:pt idx="8688">
                  <c:v>2.5985369029504946E-3</c:v>
                </c:pt>
                <c:pt idx="8689">
                  <c:v>8.146382761595336E-3</c:v>
                </c:pt>
                <c:pt idx="8692">
                  <c:v>1.9240119956307897E-2</c:v>
                </c:pt>
                <c:pt idx="8694">
                  <c:v>3.3785986479518862E-3</c:v>
                </c:pt>
                <c:pt idx="8699">
                  <c:v>9.1402940769664198E-4</c:v>
                </c:pt>
                <c:pt idx="8700">
                  <c:v>1.721178149912261E-2</c:v>
                </c:pt>
                <c:pt idx="8701">
                  <c:v>6.9336301313525786E-3</c:v>
                </c:pt>
                <c:pt idx="8702">
                  <c:v>2.7995029898976219E-3</c:v>
                </c:pt>
                <c:pt idx="8704">
                  <c:v>1.063935895277603E-2</c:v>
                </c:pt>
                <c:pt idx="8706">
                  <c:v>6.5471853870805374E-3</c:v>
                </c:pt>
                <c:pt idx="8707">
                  <c:v>9.737243947773852E-3</c:v>
                </c:pt>
                <c:pt idx="8709">
                  <c:v>1.7236306618436788E-2</c:v>
                </c:pt>
                <c:pt idx="8711">
                  <c:v>1.7130475753426067E-2</c:v>
                </c:pt>
                <c:pt idx="8712">
                  <c:v>2.4216730022023464E-3</c:v>
                </c:pt>
                <c:pt idx="8720">
                  <c:v>7.3344251887364651E-3</c:v>
                </c:pt>
                <c:pt idx="8722">
                  <c:v>1.8997180069816961E-3</c:v>
                </c:pt>
                <c:pt idx="8726">
                  <c:v>2.6816393304421155E-3</c:v>
                </c:pt>
                <c:pt idx="8727">
                  <c:v>2.5259029598537564E-3</c:v>
                </c:pt>
                <c:pt idx="8728">
                  <c:v>9.271245261256526E-3</c:v>
                </c:pt>
                <c:pt idx="8729">
                  <c:v>7.5776451518168864E-3</c:v>
                </c:pt>
                <c:pt idx="8730">
                  <c:v>1.0183458121854706E-2</c:v>
                </c:pt>
                <c:pt idx="8733">
                  <c:v>2.1001044165615888E-3</c:v>
                </c:pt>
                <c:pt idx="8734">
                  <c:v>1.9311174267704608E-3</c:v>
                </c:pt>
                <c:pt idx="8737">
                  <c:v>3.3398696866312992E-3</c:v>
                </c:pt>
                <c:pt idx="8739">
                  <c:v>2.4550725059692079E-3</c:v>
                </c:pt>
                <c:pt idx="8740">
                  <c:v>1.1984938064352028E-2</c:v>
                </c:pt>
                <c:pt idx="8742">
                  <c:v>7.6267036119395211E-3</c:v>
                </c:pt>
                <c:pt idx="8756">
                  <c:v>1.4050132711306978E-3</c:v>
                </c:pt>
                <c:pt idx="8770">
                  <c:v>1.2064839765385566E-3</c:v>
                </c:pt>
                <c:pt idx="8777">
                  <c:v>1.419222434532766E-3</c:v>
                </c:pt>
                <c:pt idx="8778">
                  <c:v>1.0702432034014075E-3</c:v>
                </c:pt>
                <c:pt idx="8793">
                  <c:v>2.7509927203572425E-3</c:v>
                </c:pt>
                <c:pt idx="8797">
                  <c:v>7.5310882537452115E-3</c:v>
                </c:pt>
                <c:pt idx="8798">
                  <c:v>3.9642714666934392E-3</c:v>
                </c:pt>
                <c:pt idx="8801">
                  <c:v>8.4067111200524774E-3</c:v>
                </c:pt>
                <c:pt idx="8802">
                  <c:v>2.8289337496453615E-3</c:v>
                </c:pt>
                <c:pt idx="8806">
                  <c:v>4.9008649899401156E-3</c:v>
                </c:pt>
                <c:pt idx="8817">
                  <c:v>2.8465019830705373E-3</c:v>
                </c:pt>
                <c:pt idx="8820">
                  <c:v>3.5101280806470341E-3</c:v>
                </c:pt>
                <c:pt idx="8822">
                  <c:v>2.2517757486103991E-3</c:v>
                </c:pt>
                <c:pt idx="8830">
                  <c:v>6.7593069121492863E-3</c:v>
                </c:pt>
                <c:pt idx="8832">
                  <c:v>1.486229002132546E-3</c:v>
                </c:pt>
                <c:pt idx="8849">
                  <c:v>1.4291948738881228E-3</c:v>
                </c:pt>
                <c:pt idx="8861">
                  <c:v>2.5902053190479377E-3</c:v>
                </c:pt>
                <c:pt idx="8862">
                  <c:v>8.7306215150636819E-3</c:v>
                </c:pt>
                <c:pt idx="8876">
                  <c:v>2.6486157442881499E-2</c:v>
                </c:pt>
                <c:pt idx="8877">
                  <c:v>3.5013273638262051E-3</c:v>
                </c:pt>
                <c:pt idx="8878">
                  <c:v>2.3087335226417385E-2</c:v>
                </c:pt>
                <c:pt idx="8889">
                  <c:v>2.1295325763920105E-3</c:v>
                </c:pt>
                <c:pt idx="8893">
                  <c:v>2.1972149356052862E-3</c:v>
                </c:pt>
                <c:pt idx="8900">
                  <c:v>1.4879131134616767E-3</c:v>
                </c:pt>
                <c:pt idx="8903">
                  <c:v>1.9732567808459227E-3</c:v>
                </c:pt>
                <c:pt idx="8904">
                  <c:v>2.4806553748520418E-3</c:v>
                </c:pt>
                <c:pt idx="8909">
                  <c:v>1.5662780152753165E-3</c:v>
                </c:pt>
                <c:pt idx="8912">
                  <c:v>2.0206285909160956E-3</c:v>
                </c:pt>
                <c:pt idx="8926">
                  <c:v>2.7398639826587872E-3</c:v>
                </c:pt>
                <c:pt idx="8927">
                  <c:v>6.2395842469561795E-4</c:v>
                </c:pt>
                <c:pt idx="8949">
                  <c:v>4.1292034835282241E-3</c:v>
                </c:pt>
                <c:pt idx="8970">
                  <c:v>6.5181337224018889E-3</c:v>
                </c:pt>
                <c:pt idx="8971">
                  <c:v>7.6250950718712712E-3</c:v>
                </c:pt>
                <c:pt idx="8975">
                  <c:v>2.189223256160625E-3</c:v>
                </c:pt>
                <c:pt idx="8976">
                  <c:v>8.5720984184648463E-3</c:v>
                </c:pt>
                <c:pt idx="8979">
                  <c:v>1.9548278193219841E-3</c:v>
                </c:pt>
                <c:pt idx="8980">
                  <c:v>8.6352061173043226E-4</c:v>
                </c:pt>
                <c:pt idx="8982">
                  <c:v>4.4151007321778703E-3</c:v>
                </c:pt>
                <c:pt idx="8986">
                  <c:v>6.0890025382715658E-3</c:v>
                </c:pt>
                <c:pt idx="8987">
                  <c:v>4.4976074908260801E-3</c:v>
                </c:pt>
                <c:pt idx="8988">
                  <c:v>8.7044968313500122E-3</c:v>
                </c:pt>
                <c:pt idx="8990">
                  <c:v>1.7424991013510805E-3</c:v>
                </c:pt>
                <c:pt idx="8991">
                  <c:v>8.3143832068053418E-3</c:v>
                </c:pt>
                <c:pt idx="8992">
                  <c:v>1.6841612336508003E-3</c:v>
                </c:pt>
                <c:pt idx="8999">
                  <c:v>1.234578062890496E-3</c:v>
                </c:pt>
                <c:pt idx="9003">
                  <c:v>3.2681284612012512E-3</c:v>
                </c:pt>
                <c:pt idx="9004">
                  <c:v>1.0004655238493273E-2</c:v>
                </c:pt>
                <c:pt idx="9006">
                  <c:v>8.0204341878738691E-3</c:v>
                </c:pt>
                <c:pt idx="9009">
                  <c:v>1.3414410487683523E-3</c:v>
                </c:pt>
                <c:pt idx="9010">
                  <c:v>3.6538883356497724E-3</c:v>
                </c:pt>
                <c:pt idx="9013">
                  <c:v>5.1738288183964583E-3</c:v>
                </c:pt>
                <c:pt idx="9014">
                  <c:v>5.7606380962265174E-3</c:v>
                </c:pt>
                <c:pt idx="9015">
                  <c:v>6.5387249385737084E-3</c:v>
                </c:pt>
                <c:pt idx="9019">
                  <c:v>1.1712040933202119E-3</c:v>
                </c:pt>
                <c:pt idx="9023">
                  <c:v>1.3634326842731752E-3</c:v>
                </c:pt>
                <c:pt idx="9033">
                  <c:v>7.9461666681005004E-4</c:v>
                </c:pt>
                <c:pt idx="9034">
                  <c:v>2.2058093493175475E-3</c:v>
                </c:pt>
                <c:pt idx="9035">
                  <c:v>2.1923509666200748E-3</c:v>
                </c:pt>
                <c:pt idx="9049">
                  <c:v>5.4039558856298561E-3</c:v>
                </c:pt>
                <c:pt idx="9050">
                  <c:v>2.7202570138129102E-3</c:v>
                </c:pt>
                <c:pt idx="9052">
                  <c:v>2.1155466899862091E-3</c:v>
                </c:pt>
                <c:pt idx="9053">
                  <c:v>3.5010262265833293E-3</c:v>
                </c:pt>
                <c:pt idx="9056">
                  <c:v>1.3110255256805448E-3</c:v>
                </c:pt>
                <c:pt idx="9060">
                  <c:v>1.2795794998929811E-2</c:v>
                </c:pt>
                <c:pt idx="9063">
                  <c:v>1.6519084455801239E-3</c:v>
                </c:pt>
                <c:pt idx="9070">
                  <c:v>1.6777983428670964E-3</c:v>
                </c:pt>
                <c:pt idx="9072">
                  <c:v>3.8487664383380681E-3</c:v>
                </c:pt>
                <c:pt idx="9078">
                  <c:v>1.8208525000190805E-2</c:v>
                </c:pt>
                <c:pt idx="9079">
                  <c:v>1.9386261633034594E-3</c:v>
                </c:pt>
                <c:pt idx="9080">
                  <c:v>2.0475326127468208E-2</c:v>
                </c:pt>
                <c:pt idx="9081">
                  <c:v>1.6659336340694136E-2</c:v>
                </c:pt>
                <c:pt idx="9082">
                  <c:v>4.2465457206341513E-3</c:v>
                </c:pt>
                <c:pt idx="9083">
                  <c:v>3.1234993029144557E-3</c:v>
                </c:pt>
                <c:pt idx="9085">
                  <c:v>2.6346802390537125E-3</c:v>
                </c:pt>
                <c:pt idx="9095">
                  <c:v>6.2834116089289854E-4</c:v>
                </c:pt>
                <c:pt idx="9096">
                  <c:v>6.0956601673922339E-3</c:v>
                </c:pt>
                <c:pt idx="9097">
                  <c:v>4.6975223577679056E-3</c:v>
                </c:pt>
                <c:pt idx="9099">
                  <c:v>4.5545771569983282E-3</c:v>
                </c:pt>
                <c:pt idx="9100">
                  <c:v>9.9241851875948818E-4</c:v>
                </c:pt>
                <c:pt idx="9107">
                  <c:v>6.4238015325618859E-3</c:v>
                </c:pt>
                <c:pt idx="9108">
                  <c:v>5.2751487408544276E-3</c:v>
                </c:pt>
                <c:pt idx="9109">
                  <c:v>2.7623078383881786E-3</c:v>
                </c:pt>
                <c:pt idx="9110">
                  <c:v>1.3099864071987987E-3</c:v>
                </c:pt>
                <c:pt idx="9114">
                  <c:v>7.1571168261684473E-4</c:v>
                </c:pt>
                <c:pt idx="9116">
                  <c:v>1.8812356234416155E-2</c:v>
                </c:pt>
                <c:pt idx="9119">
                  <c:v>2.8631463461301497E-3</c:v>
                </c:pt>
                <c:pt idx="9121">
                  <c:v>1.287370872577827E-3</c:v>
                </c:pt>
                <c:pt idx="9122">
                  <c:v>3.5251871391590232E-3</c:v>
                </c:pt>
                <c:pt idx="9123">
                  <c:v>4.7985754083055328E-3</c:v>
                </c:pt>
                <c:pt idx="9126">
                  <c:v>1.0136049125689737E-3</c:v>
                </c:pt>
                <c:pt idx="9133">
                  <c:v>1.4903136905561232E-3</c:v>
                </c:pt>
                <c:pt idx="9134">
                  <c:v>5.5043709839358874E-3</c:v>
                </c:pt>
                <c:pt idx="9137">
                  <c:v>1.1264002267141874E-3</c:v>
                </c:pt>
                <c:pt idx="9139">
                  <c:v>4.0574164023045424E-3</c:v>
                </c:pt>
                <c:pt idx="9140">
                  <c:v>1.4111827955445551E-3</c:v>
                </c:pt>
                <c:pt idx="9143">
                  <c:v>2.1665448124715209E-3</c:v>
                </c:pt>
                <c:pt idx="9145">
                  <c:v>4.9140726766023256E-3</c:v>
                </c:pt>
                <c:pt idx="9146">
                  <c:v>2.8812879241722983E-3</c:v>
                </c:pt>
                <c:pt idx="9147">
                  <c:v>1.3352081009261288E-3</c:v>
                </c:pt>
                <c:pt idx="9148">
                  <c:v>2.7645778043690096E-3</c:v>
                </c:pt>
                <c:pt idx="9153">
                  <c:v>9.1566059408669932E-4</c:v>
                </c:pt>
                <c:pt idx="9156">
                  <c:v>7.895624705409126E-4</c:v>
                </c:pt>
                <c:pt idx="9161">
                  <c:v>6.9073972136762746E-3</c:v>
                </c:pt>
                <c:pt idx="9162">
                  <c:v>4.5944650587535739E-3</c:v>
                </c:pt>
                <c:pt idx="9164">
                  <c:v>3.3032029534321512E-3</c:v>
                </c:pt>
                <c:pt idx="9165">
                  <c:v>1.8920896709441876E-3</c:v>
                </c:pt>
                <c:pt idx="9167">
                  <c:v>4.3925576082312596E-4</c:v>
                </c:pt>
                <c:pt idx="9169">
                  <c:v>7.6686131032230632E-3</c:v>
                </c:pt>
                <c:pt idx="9172">
                  <c:v>1.5440270615030702E-2</c:v>
                </c:pt>
                <c:pt idx="9173">
                  <c:v>7.2865506089042143E-4</c:v>
                </c:pt>
                <c:pt idx="9176">
                  <c:v>3.2449796904842738E-3</c:v>
                </c:pt>
                <c:pt idx="9178">
                  <c:v>1.4982726527206227E-3</c:v>
                </c:pt>
                <c:pt idx="9179">
                  <c:v>1.3966959689113764E-2</c:v>
                </c:pt>
                <c:pt idx="9180">
                  <c:v>2.9443611807228477E-3</c:v>
                </c:pt>
                <c:pt idx="9183">
                  <c:v>7.1150702835180721E-3</c:v>
                </c:pt>
                <c:pt idx="9186">
                  <c:v>8.2271548097601604E-3</c:v>
                </c:pt>
                <c:pt idx="9190">
                  <c:v>4.8569239287204746E-3</c:v>
                </c:pt>
                <c:pt idx="9193">
                  <c:v>9.120481101885472E-3</c:v>
                </c:pt>
                <c:pt idx="9194">
                  <c:v>1.0798065725594844E-3</c:v>
                </c:pt>
                <c:pt idx="9195">
                  <c:v>1.6305282577044677E-2</c:v>
                </c:pt>
                <c:pt idx="9196">
                  <c:v>4.0439944085261994E-3</c:v>
                </c:pt>
                <c:pt idx="9197">
                  <c:v>6.2347952389459288E-4</c:v>
                </c:pt>
                <c:pt idx="9198">
                  <c:v>3.7702402126470499E-3</c:v>
                </c:pt>
                <c:pt idx="9210">
                  <c:v>7.8393939516166102E-3</c:v>
                </c:pt>
                <c:pt idx="9232">
                  <c:v>1.9105937588322166E-3</c:v>
                </c:pt>
                <c:pt idx="9234">
                  <c:v>7.7768418362540821E-3</c:v>
                </c:pt>
                <c:pt idx="9235">
                  <c:v>4.554479550941991E-3</c:v>
                </c:pt>
                <c:pt idx="9237">
                  <c:v>7.4047027401020664E-3</c:v>
                </c:pt>
                <c:pt idx="9240">
                  <c:v>1.4647188144215457E-3</c:v>
                </c:pt>
                <c:pt idx="9263">
                  <c:v>1.6796313738879176E-3</c:v>
                </c:pt>
                <c:pt idx="9265">
                  <c:v>4.9110789578105645E-3</c:v>
                </c:pt>
                <c:pt idx="9270">
                  <c:v>5.2940280322050248E-4</c:v>
                </c:pt>
                <c:pt idx="9271">
                  <c:v>1.6993661488475616E-3</c:v>
                </c:pt>
                <c:pt idx="9274">
                  <c:v>3.3736997247983506E-3</c:v>
                </c:pt>
                <c:pt idx="9278">
                  <c:v>2.9748083493691853E-3</c:v>
                </c:pt>
                <c:pt idx="9281">
                  <c:v>6.5613775617098906E-3</c:v>
                </c:pt>
                <c:pt idx="9287">
                  <c:v>1.1106080312113186E-3</c:v>
                </c:pt>
                <c:pt idx="9288">
                  <c:v>1.1023379571847519E-3</c:v>
                </c:pt>
                <c:pt idx="9289">
                  <c:v>8.7521416161998836E-4</c:v>
                </c:pt>
                <c:pt idx="9290">
                  <c:v>3.7547152926140342E-3</c:v>
                </c:pt>
                <c:pt idx="9293">
                  <c:v>7.0772200917708483E-3</c:v>
                </c:pt>
                <c:pt idx="9294">
                  <c:v>2.2220430445207542E-3</c:v>
                </c:pt>
                <c:pt idx="9300">
                  <c:v>2.158280369945254E-3</c:v>
                </c:pt>
                <c:pt idx="9301">
                  <c:v>9.9739483195830769E-3</c:v>
                </c:pt>
                <c:pt idx="9302">
                  <c:v>1.1543492188253012E-3</c:v>
                </c:pt>
                <c:pt idx="9303">
                  <c:v>1.485590196492984E-3</c:v>
                </c:pt>
                <c:pt idx="9305">
                  <c:v>8.4195826094544263E-3</c:v>
                </c:pt>
                <c:pt idx="9306">
                  <c:v>2.9951375262914099E-3</c:v>
                </c:pt>
                <c:pt idx="9311">
                  <c:v>2.8444628391386677E-3</c:v>
                </c:pt>
                <c:pt idx="9312">
                  <c:v>1.9703957008386603E-3</c:v>
                </c:pt>
                <c:pt idx="9316">
                  <c:v>2.1485508376234874E-3</c:v>
                </c:pt>
                <c:pt idx="9317">
                  <c:v>1.8341486528374454E-3</c:v>
                </c:pt>
                <c:pt idx="9321">
                  <c:v>4.1010313252315628E-3</c:v>
                </c:pt>
                <c:pt idx="9323">
                  <c:v>2.0922006629467446E-3</c:v>
                </c:pt>
                <c:pt idx="9324">
                  <c:v>6.1936286938832985E-3</c:v>
                </c:pt>
                <c:pt idx="9325">
                  <c:v>2.780993255624262E-3</c:v>
                </c:pt>
                <c:pt idx="9326">
                  <c:v>2.0821048565222177E-3</c:v>
                </c:pt>
                <c:pt idx="9327">
                  <c:v>1.195465070461852E-3</c:v>
                </c:pt>
                <c:pt idx="9329">
                  <c:v>3.1409263254358858E-3</c:v>
                </c:pt>
                <c:pt idx="9330">
                  <c:v>1.701186716142605E-3</c:v>
                </c:pt>
                <c:pt idx="9332">
                  <c:v>3.5843205021724735E-3</c:v>
                </c:pt>
                <c:pt idx="9333">
                  <c:v>4.3308887254681159E-3</c:v>
                </c:pt>
                <c:pt idx="9334">
                  <c:v>2.9239807199353189E-3</c:v>
                </c:pt>
                <c:pt idx="9337">
                  <c:v>4.168250063946697E-3</c:v>
                </c:pt>
                <c:pt idx="9339">
                  <c:v>8.4605716555815409E-4</c:v>
                </c:pt>
                <c:pt idx="9349">
                  <c:v>6.7264207498184741E-3</c:v>
                </c:pt>
                <c:pt idx="9350">
                  <c:v>5.0192760188207926E-3</c:v>
                </c:pt>
                <c:pt idx="9352">
                  <c:v>1.5311341389913614E-3</c:v>
                </c:pt>
                <c:pt idx="9358">
                  <c:v>7.0137267170282958E-3</c:v>
                </c:pt>
                <c:pt idx="9363">
                  <c:v>6.4415073217907737E-3</c:v>
                </c:pt>
                <c:pt idx="9372">
                  <c:v>4.3641041031565195E-3</c:v>
                </c:pt>
                <c:pt idx="9376">
                  <c:v>4.5238154909741785E-3</c:v>
                </c:pt>
                <c:pt idx="9377">
                  <c:v>3.52585377979126E-3</c:v>
                </c:pt>
                <c:pt idx="9378">
                  <c:v>2.9557358123828044E-3</c:v>
                </c:pt>
                <c:pt idx="9379">
                  <c:v>1.9963863531912425E-3</c:v>
                </c:pt>
                <c:pt idx="9384">
                  <c:v>1.6112756496506366E-2</c:v>
                </c:pt>
                <c:pt idx="9385">
                  <c:v>1.0357016545277467E-2</c:v>
                </c:pt>
                <c:pt idx="9386">
                  <c:v>3.5209669672576949E-3</c:v>
                </c:pt>
                <c:pt idx="9390">
                  <c:v>2.389283855414575E-2</c:v>
                </c:pt>
                <c:pt idx="9392">
                  <c:v>1.6985444095852613E-3</c:v>
                </c:pt>
                <c:pt idx="9396">
                  <c:v>2.8172807151340385E-3</c:v>
                </c:pt>
                <c:pt idx="9401">
                  <c:v>2.3115903991185499E-3</c:v>
                </c:pt>
                <c:pt idx="9408">
                  <c:v>2.2155585827939605E-3</c:v>
                </c:pt>
                <c:pt idx="9411">
                  <c:v>1.6235114638987161E-3</c:v>
                </c:pt>
                <c:pt idx="9444">
                  <c:v>5.8423486847738678E-4</c:v>
                </c:pt>
                <c:pt idx="9451">
                  <c:v>5.6077670263763365E-4</c:v>
                </c:pt>
                <c:pt idx="9455">
                  <c:v>8.9576908314449089E-4</c:v>
                </c:pt>
                <c:pt idx="9456">
                  <c:v>1.4753451875613283E-3</c:v>
                </c:pt>
                <c:pt idx="9459">
                  <c:v>5.1084024150497512E-3</c:v>
                </c:pt>
                <c:pt idx="9466">
                  <c:v>3.4044647316831731E-3</c:v>
                </c:pt>
                <c:pt idx="9467">
                  <c:v>2.5843066673177746E-3</c:v>
                </c:pt>
                <c:pt idx="9468">
                  <c:v>5.6766001202419609E-3</c:v>
                </c:pt>
                <c:pt idx="9469">
                  <c:v>7.1895206029489779E-4</c:v>
                </c:pt>
                <c:pt idx="9472">
                  <c:v>1.5418923785483526E-3</c:v>
                </c:pt>
                <c:pt idx="9475">
                  <c:v>2.0668185500206516E-3</c:v>
                </c:pt>
                <c:pt idx="9476">
                  <c:v>4.2245130190052384E-3</c:v>
                </c:pt>
                <c:pt idx="9477">
                  <c:v>4.6897266545337544E-3</c:v>
                </c:pt>
                <c:pt idx="9480">
                  <c:v>6.4291263567387916E-3</c:v>
                </c:pt>
                <c:pt idx="9482">
                  <c:v>6.3957336339267668E-3</c:v>
                </c:pt>
                <c:pt idx="9491">
                  <c:v>9.2202021413472224E-3</c:v>
                </c:pt>
                <c:pt idx="9495">
                  <c:v>6.1337429028893841E-3</c:v>
                </c:pt>
                <c:pt idx="9496">
                  <c:v>6.7689003887468535E-4</c:v>
                </c:pt>
                <c:pt idx="9497">
                  <c:v>5.7551358376158653E-3</c:v>
                </c:pt>
                <c:pt idx="9498">
                  <c:v>4.9371747579643856E-3</c:v>
                </c:pt>
                <c:pt idx="9507">
                  <c:v>1.5219416996404139E-3</c:v>
                </c:pt>
                <c:pt idx="9511">
                  <c:v>9.5424730668666313E-4</c:v>
                </c:pt>
                <c:pt idx="9515">
                  <c:v>7.1006582074848498E-4</c:v>
                </c:pt>
                <c:pt idx="9530">
                  <c:v>1.35907810309657E-3</c:v>
                </c:pt>
                <c:pt idx="9533">
                  <c:v>1.8007283183080877E-3</c:v>
                </c:pt>
                <c:pt idx="9536">
                  <c:v>1.3048565073574645E-3</c:v>
                </c:pt>
                <c:pt idx="9541">
                  <c:v>9.5242892252830132E-4</c:v>
                </c:pt>
                <c:pt idx="9542">
                  <c:v>1.2175779577087177E-3</c:v>
                </c:pt>
                <c:pt idx="9545">
                  <c:v>1.336821637400371E-3</c:v>
                </c:pt>
                <c:pt idx="9552">
                  <c:v>1.8234662227017042E-3</c:v>
                </c:pt>
                <c:pt idx="9553">
                  <c:v>1.2732322244905544E-3</c:v>
                </c:pt>
                <c:pt idx="9555">
                  <c:v>8.6434710758447129E-4</c:v>
                </c:pt>
                <c:pt idx="9567">
                  <c:v>4.4275371125159519E-3</c:v>
                </c:pt>
                <c:pt idx="9568">
                  <c:v>8.3513717442746122E-3</c:v>
                </c:pt>
                <c:pt idx="9569">
                  <c:v>5.154985875444656E-3</c:v>
                </c:pt>
                <c:pt idx="9575">
                  <c:v>2.5552451239456435E-3</c:v>
                </c:pt>
                <c:pt idx="9576">
                  <c:v>1.7915749496612201E-3</c:v>
                </c:pt>
                <c:pt idx="9577">
                  <c:v>2.7003983590777477E-3</c:v>
                </c:pt>
                <c:pt idx="9604">
                  <c:v>1.4060039289398012E-3</c:v>
                </c:pt>
                <c:pt idx="9606">
                  <c:v>1.7471941154038836E-3</c:v>
                </c:pt>
                <c:pt idx="9609">
                  <c:v>1.3707395261451948E-3</c:v>
                </c:pt>
                <c:pt idx="9612">
                  <c:v>4.2823620030158563E-3</c:v>
                </c:pt>
                <c:pt idx="9613">
                  <c:v>1.7781881564810278E-3</c:v>
                </c:pt>
                <c:pt idx="9616">
                  <c:v>1.7871286370506158E-3</c:v>
                </c:pt>
                <c:pt idx="9627">
                  <c:v>2.3332724989198364E-3</c:v>
                </c:pt>
                <c:pt idx="9632">
                  <c:v>4.4816748452095115E-3</c:v>
                </c:pt>
                <c:pt idx="9634">
                  <c:v>1.5402487197495865E-3</c:v>
                </c:pt>
                <c:pt idx="9636">
                  <c:v>3.8925882134656317E-3</c:v>
                </c:pt>
                <c:pt idx="9637">
                  <c:v>2.5744317199002529E-2</c:v>
                </c:pt>
                <c:pt idx="9638">
                  <c:v>1.3528215206497145E-2</c:v>
                </c:pt>
                <c:pt idx="9639">
                  <c:v>1.0096683033294643E-2</c:v>
                </c:pt>
                <c:pt idx="9640">
                  <c:v>1.7519081624392031E-3</c:v>
                </c:pt>
                <c:pt idx="9641">
                  <c:v>1.4606628838620646E-3</c:v>
                </c:pt>
                <c:pt idx="9642">
                  <c:v>2.8282215376887873E-3</c:v>
                </c:pt>
                <c:pt idx="9644">
                  <c:v>5.164080547484848E-3</c:v>
                </c:pt>
                <c:pt idx="9645">
                  <c:v>6.31159622102807E-3</c:v>
                </c:pt>
                <c:pt idx="9646">
                  <c:v>4.7781600040999583E-3</c:v>
                </c:pt>
                <c:pt idx="9648">
                  <c:v>8.3961930387615254E-4</c:v>
                </c:pt>
                <c:pt idx="9659">
                  <c:v>9.8604152689749352E-4</c:v>
                </c:pt>
                <c:pt idx="9660">
                  <c:v>1.545395082426165E-3</c:v>
                </c:pt>
                <c:pt idx="9664">
                  <c:v>1.1700513897101232E-3</c:v>
                </c:pt>
                <c:pt idx="9666">
                  <c:v>3.6584179274822479E-3</c:v>
                </c:pt>
                <c:pt idx="9667">
                  <c:v>3.2575575149248037E-3</c:v>
                </c:pt>
                <c:pt idx="9677">
                  <c:v>4.4530785977275507E-3</c:v>
                </c:pt>
                <c:pt idx="9680">
                  <c:v>1.1750658363527521E-3</c:v>
                </c:pt>
                <c:pt idx="9683">
                  <c:v>4.8678729231527518E-3</c:v>
                </c:pt>
                <c:pt idx="9684">
                  <c:v>1.7206388013643185E-3</c:v>
                </c:pt>
                <c:pt idx="9685">
                  <c:v>6.0700902286325636E-3</c:v>
                </c:pt>
                <c:pt idx="9687">
                  <c:v>2.9113212263362168E-3</c:v>
                </c:pt>
                <c:pt idx="9688">
                  <c:v>1.2311365662265406E-3</c:v>
                </c:pt>
                <c:pt idx="9691">
                  <c:v>8.9010820228810057E-4</c:v>
                </c:pt>
                <c:pt idx="9692">
                  <c:v>3.0901276821031299E-3</c:v>
                </c:pt>
                <c:pt idx="9695">
                  <c:v>1.0760032730882292E-3</c:v>
                </c:pt>
                <c:pt idx="9718">
                  <c:v>4.6305512462924935E-3</c:v>
                </c:pt>
                <c:pt idx="9735">
                  <c:v>3.4233984906400765E-3</c:v>
                </c:pt>
                <c:pt idx="9752">
                  <c:v>4.3486876271303498E-3</c:v>
                </c:pt>
                <c:pt idx="9753">
                  <c:v>8.6409413562922328E-3</c:v>
                </c:pt>
                <c:pt idx="9765">
                  <c:v>1.3305164484076477E-3</c:v>
                </c:pt>
                <c:pt idx="9774">
                  <c:v>8.6601559559364456E-3</c:v>
                </c:pt>
                <c:pt idx="9775">
                  <c:v>9.5687256757742492E-3</c:v>
                </c:pt>
                <c:pt idx="9776">
                  <c:v>7.0024463968729554E-3</c:v>
                </c:pt>
                <c:pt idx="9777">
                  <c:v>6.2933937632425685E-3</c:v>
                </c:pt>
                <c:pt idx="9782">
                  <c:v>3.9061883148115224E-3</c:v>
                </c:pt>
                <c:pt idx="9783">
                  <c:v>2.132447740302762E-2</c:v>
                </c:pt>
                <c:pt idx="9785">
                  <c:v>1.7674828460805338E-2</c:v>
                </c:pt>
                <c:pt idx="9786">
                  <c:v>2.2837825964106095E-3</c:v>
                </c:pt>
                <c:pt idx="9787">
                  <c:v>1.248471719379424E-2</c:v>
                </c:pt>
                <c:pt idx="9789">
                  <c:v>3.9740795125489279E-3</c:v>
                </c:pt>
                <c:pt idx="9790">
                  <c:v>7.0891932468908261E-3</c:v>
                </c:pt>
                <c:pt idx="9791">
                  <c:v>8.5026277395315215E-3</c:v>
                </c:pt>
                <c:pt idx="9796">
                  <c:v>1.8731527596702339E-3</c:v>
                </c:pt>
                <c:pt idx="9797">
                  <c:v>6.6940371323205121E-3</c:v>
                </c:pt>
                <c:pt idx="9799">
                  <c:v>4.2308670747009558E-2</c:v>
                </c:pt>
                <c:pt idx="9801">
                  <c:v>1.7544035736679598E-3</c:v>
                </c:pt>
                <c:pt idx="9804">
                  <c:v>1.7426434265323935E-3</c:v>
                </c:pt>
                <c:pt idx="9805">
                  <c:v>4.0790701570530212E-2</c:v>
                </c:pt>
                <c:pt idx="9809">
                  <c:v>6.7202824641058668E-4</c:v>
                </c:pt>
                <c:pt idx="9813">
                  <c:v>3.0034297128463299E-3</c:v>
                </c:pt>
                <c:pt idx="9814">
                  <c:v>2.5774203050130278E-3</c:v>
                </c:pt>
                <c:pt idx="9815">
                  <c:v>4.2155760463393702E-3</c:v>
                </c:pt>
                <c:pt idx="9816">
                  <c:v>5.4171835008567882E-3</c:v>
                </c:pt>
                <c:pt idx="9818">
                  <c:v>2.4917650994146774E-3</c:v>
                </c:pt>
                <c:pt idx="9820">
                  <c:v>3.1839588966532536E-3</c:v>
                </c:pt>
                <c:pt idx="9835">
                  <c:v>4.8605082868718279E-3</c:v>
                </c:pt>
                <c:pt idx="9836">
                  <c:v>1.8641159969843934E-3</c:v>
                </c:pt>
                <c:pt idx="9868">
                  <c:v>3.846912773367826E-3</c:v>
                </c:pt>
                <c:pt idx="9872">
                  <c:v>3.1268536775398126E-3</c:v>
                </c:pt>
                <c:pt idx="9874">
                  <c:v>2.949894522568935E-3</c:v>
                </c:pt>
                <c:pt idx="9879">
                  <c:v>1.912808332681441E-3</c:v>
                </c:pt>
                <c:pt idx="9883">
                  <c:v>1.3674047327673602E-2</c:v>
                </c:pt>
                <c:pt idx="9884">
                  <c:v>1.7303075234061693E-3</c:v>
                </c:pt>
                <c:pt idx="9887">
                  <c:v>4.9957885493327782E-3</c:v>
                </c:pt>
                <c:pt idx="9889">
                  <c:v>8.9090744813085394E-3</c:v>
                </c:pt>
                <c:pt idx="9892">
                  <c:v>4.3486676745841928E-3</c:v>
                </c:pt>
                <c:pt idx="9894">
                  <c:v>2.4904743760843354E-3</c:v>
                </c:pt>
                <c:pt idx="9897">
                  <c:v>4.7936006947504918E-3</c:v>
                </c:pt>
                <c:pt idx="9899">
                  <c:v>1.500556302999104E-3</c:v>
                </c:pt>
                <c:pt idx="9900">
                  <c:v>5.1817942108908213E-3</c:v>
                </c:pt>
                <c:pt idx="9901">
                  <c:v>1.2667334671878415E-2</c:v>
                </c:pt>
                <c:pt idx="9903">
                  <c:v>1.9166950979335171E-2</c:v>
                </c:pt>
                <c:pt idx="9906">
                  <c:v>5.861945184487031E-3</c:v>
                </c:pt>
                <c:pt idx="9908">
                  <c:v>4.0560159102003123E-3</c:v>
                </c:pt>
                <c:pt idx="9909">
                  <c:v>1.0800899953020929E-2</c:v>
                </c:pt>
                <c:pt idx="9910">
                  <c:v>1.8746728367247171E-2</c:v>
                </c:pt>
                <c:pt idx="9913">
                  <c:v>1.2761032328080406E-3</c:v>
                </c:pt>
                <c:pt idx="9914">
                  <c:v>4.44844757934954E-3</c:v>
                </c:pt>
                <c:pt idx="9916">
                  <c:v>3.94486320297892E-3</c:v>
                </c:pt>
                <c:pt idx="9918">
                  <c:v>7.8139018615263137E-4</c:v>
                </c:pt>
                <c:pt idx="9919">
                  <c:v>1.4210511389736204E-3</c:v>
                </c:pt>
                <c:pt idx="9920">
                  <c:v>2.6651365437962812E-3</c:v>
                </c:pt>
                <c:pt idx="9921">
                  <c:v>3.99636022181259E-3</c:v>
                </c:pt>
                <c:pt idx="9932">
                  <c:v>1.0756537008080197E-3</c:v>
                </c:pt>
                <c:pt idx="9933">
                  <c:v>2.7032336185320838E-3</c:v>
                </c:pt>
                <c:pt idx="9936">
                  <c:v>1.3383683698921746E-3</c:v>
                </c:pt>
                <c:pt idx="9940">
                  <c:v>3.2195672253427397E-3</c:v>
                </c:pt>
                <c:pt idx="9964">
                  <c:v>4.4360136633096937E-4</c:v>
                </c:pt>
                <c:pt idx="9965">
                  <c:v>2.827060995460289E-3</c:v>
                </c:pt>
                <c:pt idx="9967">
                  <c:v>1.1873869834596832E-3</c:v>
                </c:pt>
                <c:pt idx="9969">
                  <c:v>3.3732878926023909E-3</c:v>
                </c:pt>
                <c:pt idx="9970">
                  <c:v>4.5941821937031556E-3</c:v>
                </c:pt>
                <c:pt idx="9988">
                  <c:v>2.6593419036439461E-3</c:v>
                </c:pt>
                <c:pt idx="9995">
                  <c:v>1.5873444506858544E-3</c:v>
                </c:pt>
                <c:pt idx="9996">
                  <c:v>3.6878775906365219E-3</c:v>
                </c:pt>
                <c:pt idx="9997">
                  <c:v>2.1629047446414017E-3</c:v>
                </c:pt>
                <c:pt idx="10000">
                  <c:v>1.121906150546176E-3</c:v>
                </c:pt>
                <c:pt idx="10002">
                  <c:v>1.0048835444970469E-3</c:v>
                </c:pt>
                <c:pt idx="10006">
                  <c:v>8.1201572120053302E-4</c:v>
                </c:pt>
                <c:pt idx="10007">
                  <c:v>6.9381649825597802E-3</c:v>
                </c:pt>
                <c:pt idx="10009">
                  <c:v>7.5867375588527719E-4</c:v>
                </c:pt>
                <c:pt idx="10011">
                  <c:v>4.8230041123651993E-3</c:v>
                </c:pt>
                <c:pt idx="10012">
                  <c:v>7.3526092486337518E-4</c:v>
                </c:pt>
                <c:pt idx="10013">
                  <c:v>5.7498236508233382E-3</c:v>
                </c:pt>
                <c:pt idx="10015">
                  <c:v>3.4635633927467481E-3</c:v>
                </c:pt>
                <c:pt idx="10016">
                  <c:v>3.5403205037049523E-3</c:v>
                </c:pt>
                <c:pt idx="10017">
                  <c:v>6.2711114943592898E-4</c:v>
                </c:pt>
                <c:pt idx="10019">
                  <c:v>2.0248236170522047E-3</c:v>
                </c:pt>
                <c:pt idx="10033">
                  <c:v>1.7417440734533002E-3</c:v>
                </c:pt>
                <c:pt idx="10039">
                  <c:v>2.4336550089492444E-3</c:v>
                </c:pt>
                <c:pt idx="10044">
                  <c:v>1.645058308459261E-3</c:v>
                </c:pt>
                <c:pt idx="10051">
                  <c:v>8.210148710875851E-4</c:v>
                </c:pt>
                <c:pt idx="10061">
                  <c:v>2.4163902455807875E-3</c:v>
                </c:pt>
                <c:pt idx="10063">
                  <c:v>2.5559426212302082E-3</c:v>
                </c:pt>
                <c:pt idx="10066">
                  <c:v>3.677418788122042E-3</c:v>
                </c:pt>
                <c:pt idx="10068">
                  <c:v>9.356172418887906E-4</c:v>
                </c:pt>
                <c:pt idx="10073">
                  <c:v>5.0409596964344884E-4</c:v>
                </c:pt>
                <c:pt idx="10092">
                  <c:v>3.0117384680855355E-3</c:v>
                </c:pt>
                <c:pt idx="10094">
                  <c:v>3.1150477705363007E-3</c:v>
                </c:pt>
                <c:pt idx="10095">
                  <c:v>1.3174094837332213E-3</c:v>
                </c:pt>
                <c:pt idx="10096">
                  <c:v>2.1341905978553137E-3</c:v>
                </c:pt>
                <c:pt idx="10101">
                  <c:v>2.7576468415742065E-3</c:v>
                </c:pt>
                <c:pt idx="10102">
                  <c:v>1.4960378352403569E-3</c:v>
                </c:pt>
                <c:pt idx="10103">
                  <c:v>2.4674462799012874E-3</c:v>
                </c:pt>
                <c:pt idx="10104">
                  <c:v>2.9541179145968709E-3</c:v>
                </c:pt>
                <c:pt idx="10106">
                  <c:v>3.7914064570973125E-3</c:v>
                </c:pt>
                <c:pt idx="10107">
                  <c:v>3.9838884911991817E-3</c:v>
                </c:pt>
                <c:pt idx="10108">
                  <c:v>4.1366770054049968E-3</c:v>
                </c:pt>
                <c:pt idx="10110">
                  <c:v>3.4802381311762665E-3</c:v>
                </c:pt>
                <c:pt idx="10114">
                  <c:v>5.4820300234076236E-3</c:v>
                </c:pt>
                <c:pt idx="10115">
                  <c:v>5.5463394248715008E-3</c:v>
                </c:pt>
                <c:pt idx="10116">
                  <c:v>1.7547722631137637E-2</c:v>
                </c:pt>
                <c:pt idx="10117">
                  <c:v>3.5680384157600613E-3</c:v>
                </c:pt>
                <c:pt idx="10119">
                  <c:v>6.6207676516736721E-3</c:v>
                </c:pt>
                <c:pt idx="10121">
                  <c:v>1.6081526607204233E-3</c:v>
                </c:pt>
                <c:pt idx="10122">
                  <c:v>1.1684461690019666E-3</c:v>
                </c:pt>
                <c:pt idx="10126">
                  <c:v>1.1731114030857693E-3</c:v>
                </c:pt>
                <c:pt idx="10133">
                  <c:v>6.6062083838518354E-3</c:v>
                </c:pt>
                <c:pt idx="10138">
                  <c:v>4.4841348284300571E-3</c:v>
                </c:pt>
                <c:pt idx="10141">
                  <c:v>1.1922956313294106E-2</c:v>
                </c:pt>
                <c:pt idx="10142">
                  <c:v>5.8327718496318055E-3</c:v>
                </c:pt>
                <c:pt idx="10143">
                  <c:v>6.0294929166128169E-4</c:v>
                </c:pt>
                <c:pt idx="10145">
                  <c:v>4.1304316732237801E-3</c:v>
                </c:pt>
                <c:pt idx="10148">
                  <c:v>6.9187118256164152E-4</c:v>
                </c:pt>
                <c:pt idx="10149">
                  <c:v>1.7528012419773441E-2</c:v>
                </c:pt>
                <c:pt idx="10151">
                  <c:v>2.6266025936405564E-3</c:v>
                </c:pt>
                <c:pt idx="10152">
                  <c:v>5.8406260013889148E-3</c:v>
                </c:pt>
                <c:pt idx="10165">
                  <c:v>7.9112550709438346E-4</c:v>
                </c:pt>
                <c:pt idx="10166">
                  <c:v>1.0722873226521691E-2</c:v>
                </c:pt>
                <c:pt idx="10171">
                  <c:v>9.2559855327901622E-3</c:v>
                </c:pt>
                <c:pt idx="10173">
                  <c:v>1.4763809856906503E-2</c:v>
                </c:pt>
                <c:pt idx="10174">
                  <c:v>2.332338195807142E-3</c:v>
                </c:pt>
                <c:pt idx="10176">
                  <c:v>2.7892911423159799E-3</c:v>
                </c:pt>
                <c:pt idx="10178">
                  <c:v>5.754958040979901E-3</c:v>
                </c:pt>
                <c:pt idx="10181">
                  <c:v>3.6883375229568006E-3</c:v>
                </c:pt>
                <c:pt idx="10184">
                  <c:v>1.5060202674077019E-3</c:v>
                </c:pt>
                <c:pt idx="10186">
                  <c:v>4.0620583314042646E-3</c:v>
                </c:pt>
                <c:pt idx="10212">
                  <c:v>2.371847204268052E-3</c:v>
                </c:pt>
                <c:pt idx="10215">
                  <c:v>7.2730418999445807E-3</c:v>
                </c:pt>
                <c:pt idx="10216">
                  <c:v>4.7303344919185164E-3</c:v>
                </c:pt>
                <c:pt idx="10218">
                  <c:v>6.7671840794594599E-4</c:v>
                </c:pt>
                <c:pt idx="10231">
                  <c:v>2.2050953991210927E-3</c:v>
                </c:pt>
                <c:pt idx="10234">
                  <c:v>4.7880754999735592E-3</c:v>
                </c:pt>
                <c:pt idx="10238">
                  <c:v>6.4996543734217925E-4</c:v>
                </c:pt>
                <c:pt idx="10240">
                  <c:v>1.7102324602858287E-3</c:v>
                </c:pt>
                <c:pt idx="10262">
                  <c:v>2.3326283015942259E-3</c:v>
                </c:pt>
                <c:pt idx="10263">
                  <c:v>1.6115428983274431E-3</c:v>
                </c:pt>
                <c:pt idx="10265">
                  <c:v>2.0514608714885248E-3</c:v>
                </c:pt>
                <c:pt idx="10269">
                  <c:v>7.9272546842780955E-4</c:v>
                </c:pt>
                <c:pt idx="10277">
                  <c:v>1.9743454730692428E-3</c:v>
                </c:pt>
                <c:pt idx="10280">
                  <c:v>6.2953289352900114E-3</c:v>
                </c:pt>
                <c:pt idx="10281">
                  <c:v>4.6303226607182259E-3</c:v>
                </c:pt>
                <c:pt idx="10284">
                  <c:v>2.0164149485781078E-3</c:v>
                </c:pt>
                <c:pt idx="10285">
                  <c:v>3.7787095524741752E-3</c:v>
                </c:pt>
                <c:pt idx="10288">
                  <c:v>2.9969233999060257E-3</c:v>
                </c:pt>
                <c:pt idx="10296">
                  <c:v>4.9673674191826646E-3</c:v>
                </c:pt>
                <c:pt idx="10298">
                  <c:v>4.8449018167604288E-3</c:v>
                </c:pt>
                <c:pt idx="10300">
                  <c:v>2.4818258701991393E-3</c:v>
                </c:pt>
                <c:pt idx="10301">
                  <c:v>3.6875713362535738E-3</c:v>
                </c:pt>
                <c:pt idx="10304">
                  <c:v>1.2846450259799365E-2</c:v>
                </c:pt>
                <c:pt idx="10305">
                  <c:v>3.7190584288267796E-3</c:v>
                </c:pt>
                <c:pt idx="10307">
                  <c:v>1.1735104963484165E-2</c:v>
                </c:pt>
                <c:pt idx="10311">
                  <c:v>5.3293817525790965E-3</c:v>
                </c:pt>
                <c:pt idx="10327">
                  <c:v>1.4771852988913414E-3</c:v>
                </c:pt>
                <c:pt idx="10328">
                  <c:v>2.5889768779608761E-3</c:v>
                </c:pt>
                <c:pt idx="10341">
                  <c:v>2.0086952581938487E-3</c:v>
                </c:pt>
                <c:pt idx="10342">
                  <c:v>1.9428906710722222E-3</c:v>
                </c:pt>
                <c:pt idx="10350">
                  <c:v>1.4919759738262278E-3</c:v>
                </c:pt>
                <c:pt idx="10351">
                  <c:v>2.3848883597757426E-3</c:v>
                </c:pt>
                <c:pt idx="10360">
                  <c:v>1.2649851875176465E-3</c:v>
                </c:pt>
                <c:pt idx="10361">
                  <c:v>2.8751935592003538E-3</c:v>
                </c:pt>
                <c:pt idx="10366">
                  <c:v>1.6646877735363086E-3</c:v>
                </c:pt>
                <c:pt idx="10368">
                  <c:v>1.635963142732475E-3</c:v>
                </c:pt>
                <c:pt idx="10389">
                  <c:v>4.5812544124526535E-3</c:v>
                </c:pt>
                <c:pt idx="10391">
                  <c:v>9.8140232572627648E-3</c:v>
                </c:pt>
                <c:pt idx="10392">
                  <c:v>6.2017023600336868E-3</c:v>
                </c:pt>
                <c:pt idx="10394">
                  <c:v>2.2415573971007298E-3</c:v>
                </c:pt>
                <c:pt idx="10395">
                  <c:v>1.2834708973641602E-2</c:v>
                </c:pt>
                <c:pt idx="10396">
                  <c:v>4.9260838183005518E-3</c:v>
                </c:pt>
                <c:pt idx="10397">
                  <c:v>7.7268200621092766E-3</c:v>
                </c:pt>
                <c:pt idx="10398">
                  <c:v>3.2084924785990739E-2</c:v>
                </c:pt>
                <c:pt idx="10399">
                  <c:v>1.9156336370325093E-2</c:v>
                </c:pt>
                <c:pt idx="10400">
                  <c:v>2.6786940131136843E-2</c:v>
                </c:pt>
                <c:pt idx="10402">
                  <c:v>1.6133002826699334E-2</c:v>
                </c:pt>
                <c:pt idx="10403">
                  <c:v>3.293924910314933E-3</c:v>
                </c:pt>
                <c:pt idx="10407">
                  <c:v>1.0483432960227998E-3</c:v>
                </c:pt>
                <c:pt idx="10408">
                  <c:v>5.233766379499751E-3</c:v>
                </c:pt>
                <c:pt idx="10409">
                  <c:v>2.2843366616152336E-3</c:v>
                </c:pt>
                <c:pt idx="10415">
                  <c:v>4.3013072234403217E-3</c:v>
                </c:pt>
                <c:pt idx="10416">
                  <c:v>6.8565571502866782E-3</c:v>
                </c:pt>
                <c:pt idx="10420">
                  <c:v>1.4740611707607133E-3</c:v>
                </c:pt>
                <c:pt idx="10421">
                  <c:v>1.233376206454202E-3</c:v>
                </c:pt>
                <c:pt idx="10422">
                  <c:v>2.7302689977122341E-3</c:v>
                </c:pt>
                <c:pt idx="10431">
                  <c:v>1.3967119633645697E-3</c:v>
                </c:pt>
                <c:pt idx="10448">
                  <c:v>2.5862951079002436E-3</c:v>
                </c:pt>
                <c:pt idx="10454">
                  <c:v>9.5747298044300414E-4</c:v>
                </c:pt>
                <c:pt idx="10459">
                  <c:v>5.9305271134391839E-4</c:v>
                </c:pt>
                <c:pt idx="10461">
                  <c:v>6.3617026038133469E-4</c:v>
                </c:pt>
                <c:pt idx="10466">
                  <c:v>1.8864633605533093E-3</c:v>
                </c:pt>
                <c:pt idx="10469">
                  <c:v>2.1677790140624152E-3</c:v>
                </c:pt>
                <c:pt idx="10477">
                  <c:v>2.5678480743046954E-3</c:v>
                </c:pt>
                <c:pt idx="10478">
                  <c:v>1.2171030460938078E-3</c:v>
                </c:pt>
                <c:pt idx="10479">
                  <c:v>1.8264934989504825E-3</c:v>
                </c:pt>
                <c:pt idx="10506">
                  <c:v>1.5997161870236942E-3</c:v>
                </c:pt>
                <c:pt idx="10508">
                  <c:v>1.3122236807078297E-3</c:v>
                </c:pt>
                <c:pt idx="10547">
                  <c:v>2.5586667193340852E-3</c:v>
                </c:pt>
                <c:pt idx="10550">
                  <c:v>2.4648716406577044E-3</c:v>
                </c:pt>
                <c:pt idx="10572">
                  <c:v>6.2319267759673299E-3</c:v>
                </c:pt>
                <c:pt idx="10573">
                  <c:v>1.1683371312480981E-3</c:v>
                </c:pt>
                <c:pt idx="10574">
                  <c:v>9.2105389681111096E-4</c:v>
                </c:pt>
                <c:pt idx="10575">
                  <c:v>1.6658953160513222E-3</c:v>
                </c:pt>
                <c:pt idx="10578">
                  <c:v>6.8937286048397731E-4</c:v>
                </c:pt>
                <c:pt idx="10579">
                  <c:v>8.6746646258444601E-4</c:v>
                </c:pt>
                <c:pt idx="10587">
                  <c:v>2.0276043410906892E-3</c:v>
                </c:pt>
                <c:pt idx="10589">
                  <c:v>2.6261756986284465E-3</c:v>
                </c:pt>
                <c:pt idx="10593">
                  <c:v>1.2031836146993548E-3</c:v>
                </c:pt>
                <c:pt idx="10594">
                  <c:v>1.0384985403932379E-3</c:v>
                </c:pt>
                <c:pt idx="10595">
                  <c:v>2.499185858847217E-3</c:v>
                </c:pt>
                <c:pt idx="10599">
                  <c:v>1.5611047950558853E-3</c:v>
                </c:pt>
                <c:pt idx="10609">
                  <c:v>1.120009398396531E-3</c:v>
                </c:pt>
                <c:pt idx="10610">
                  <c:v>1.4437047594063278E-3</c:v>
                </c:pt>
                <c:pt idx="10621">
                  <c:v>7.3679775385332642E-4</c:v>
                </c:pt>
                <c:pt idx="10629">
                  <c:v>8.6555201048877034E-4</c:v>
                </c:pt>
                <c:pt idx="10647">
                  <c:v>1.15574117288043E-2</c:v>
                </c:pt>
                <c:pt idx="10648">
                  <c:v>4.1832857033561035E-3</c:v>
                </c:pt>
                <c:pt idx="10650">
                  <c:v>2.9069410364701769E-2</c:v>
                </c:pt>
                <c:pt idx="10651">
                  <c:v>4.9738191834759922E-3</c:v>
                </c:pt>
                <c:pt idx="10652">
                  <c:v>4.03812987161446E-3</c:v>
                </c:pt>
                <c:pt idx="10654">
                  <c:v>3.2340519998274395E-3</c:v>
                </c:pt>
                <c:pt idx="10657">
                  <c:v>5.7629919442726465E-3</c:v>
                </c:pt>
                <c:pt idx="10659">
                  <c:v>6.1999402412616072E-3</c:v>
                </c:pt>
                <c:pt idx="10666">
                  <c:v>8.7003889619842179E-3</c:v>
                </c:pt>
                <c:pt idx="10668">
                  <c:v>1.2713813770897449E-2</c:v>
                </c:pt>
                <c:pt idx="10669">
                  <c:v>7.5769128781573289E-3</c:v>
                </c:pt>
                <c:pt idx="10670">
                  <c:v>2.4419825308944444E-3</c:v>
                </c:pt>
                <c:pt idx="10674">
                  <c:v>3.6550353093530176E-3</c:v>
                </c:pt>
                <c:pt idx="10675">
                  <c:v>3.1058382282941263E-3</c:v>
                </c:pt>
                <c:pt idx="10676">
                  <c:v>2.4562284487256586E-3</c:v>
                </c:pt>
                <c:pt idx="10677">
                  <c:v>1.7334076985580656E-2</c:v>
                </c:pt>
                <c:pt idx="10679">
                  <c:v>1.1141684492842981E-2</c:v>
                </c:pt>
                <c:pt idx="10681">
                  <c:v>9.8654337048036805E-4</c:v>
                </c:pt>
                <c:pt idx="10682">
                  <c:v>1.2068960922115061E-2</c:v>
                </c:pt>
                <c:pt idx="10683">
                  <c:v>1.415550398635296E-3</c:v>
                </c:pt>
                <c:pt idx="10684">
                  <c:v>4.4938827817945096E-3</c:v>
                </c:pt>
                <c:pt idx="10686">
                  <c:v>8.2797854123920845E-4</c:v>
                </c:pt>
                <c:pt idx="10687">
                  <c:v>9.8683046684660963E-3</c:v>
                </c:pt>
                <c:pt idx="10688">
                  <c:v>1.7519706001482799E-3</c:v>
                </c:pt>
                <c:pt idx="10690">
                  <c:v>1.2555294251665778E-2</c:v>
                </c:pt>
                <c:pt idx="10691">
                  <c:v>5.6721366129491488E-4</c:v>
                </c:pt>
                <c:pt idx="10694">
                  <c:v>4.9833040589470313E-3</c:v>
                </c:pt>
                <c:pt idx="10695">
                  <c:v>3.3306456893780647E-3</c:v>
                </c:pt>
                <c:pt idx="10700">
                  <c:v>4.4374498943537043E-4</c:v>
                </c:pt>
                <c:pt idx="10705">
                  <c:v>2.057014640216831E-2</c:v>
                </c:pt>
                <c:pt idx="10706">
                  <c:v>6.2814447417062639E-3</c:v>
                </c:pt>
                <c:pt idx="10714">
                  <c:v>7.1645281832282285E-3</c:v>
                </c:pt>
                <c:pt idx="10715">
                  <c:v>5.2172541537647735E-2</c:v>
                </c:pt>
                <c:pt idx="10717">
                  <c:v>1.5631033951625968E-2</c:v>
                </c:pt>
                <c:pt idx="10718">
                  <c:v>5.5720526567842391E-3</c:v>
                </c:pt>
                <c:pt idx="10719">
                  <c:v>3.7800747273809172E-3</c:v>
                </c:pt>
                <c:pt idx="10720">
                  <c:v>2.220841312126319E-3</c:v>
                </c:pt>
                <c:pt idx="10721">
                  <c:v>4.5217740944421747E-3</c:v>
                </c:pt>
                <c:pt idx="10722">
                  <c:v>1.4953450962014244E-3</c:v>
                </c:pt>
                <c:pt idx="10725">
                  <c:v>2.3481933648799146E-3</c:v>
                </c:pt>
                <c:pt idx="10726">
                  <c:v>4.6414015025797555E-3</c:v>
                </c:pt>
                <c:pt idx="10728">
                  <c:v>2.6107963069827425E-3</c:v>
                </c:pt>
                <c:pt idx="10729">
                  <c:v>3.4539941158885051E-3</c:v>
                </c:pt>
                <c:pt idx="10731">
                  <c:v>2.8047550808913166E-3</c:v>
                </c:pt>
                <c:pt idx="10732">
                  <c:v>2.1120258581352677E-2</c:v>
                </c:pt>
                <c:pt idx="10736">
                  <c:v>1.2291729062300746E-2</c:v>
                </c:pt>
                <c:pt idx="10738">
                  <c:v>1.0326216813288285E-2</c:v>
                </c:pt>
                <c:pt idx="10750">
                  <c:v>7.7308112957439916E-3</c:v>
                </c:pt>
                <c:pt idx="10751">
                  <c:v>6.0216930356489324E-3</c:v>
                </c:pt>
                <c:pt idx="10753">
                  <c:v>7.2561212262062793E-3</c:v>
                </c:pt>
                <c:pt idx="10755">
                  <c:v>3.2571673817843412E-3</c:v>
                </c:pt>
                <c:pt idx="10756">
                  <c:v>2.5774408298056186E-3</c:v>
                </c:pt>
                <c:pt idx="10757">
                  <c:v>7.5821546786385861E-3</c:v>
                </c:pt>
                <c:pt idx="10758">
                  <c:v>3.9119954649985888E-3</c:v>
                </c:pt>
                <c:pt idx="10759">
                  <c:v>4.8890799591811149E-3</c:v>
                </c:pt>
                <c:pt idx="10764">
                  <c:v>1.4347538394740653E-3</c:v>
                </c:pt>
                <c:pt idx="10768">
                  <c:v>3.3629365797993964E-3</c:v>
                </c:pt>
                <c:pt idx="10783">
                  <c:v>6.5156734563659099E-3</c:v>
                </c:pt>
                <c:pt idx="10787">
                  <c:v>3.8783789111366822E-3</c:v>
                </c:pt>
                <c:pt idx="10789">
                  <c:v>1.1663674061009989E-3</c:v>
                </c:pt>
                <c:pt idx="10797">
                  <c:v>2.1006984827842166E-2</c:v>
                </c:pt>
                <c:pt idx="10798">
                  <c:v>1.2533937677390328E-2</c:v>
                </c:pt>
                <c:pt idx="10799">
                  <c:v>1.8219348078907231E-2</c:v>
                </c:pt>
                <c:pt idx="10800">
                  <c:v>1.2116711096234318E-2</c:v>
                </c:pt>
                <c:pt idx="10801">
                  <c:v>3.0082122260249662E-3</c:v>
                </c:pt>
                <c:pt idx="10803">
                  <c:v>1.4647040931339715E-3</c:v>
                </c:pt>
                <c:pt idx="10804">
                  <c:v>3.0454617244066368E-3</c:v>
                </c:pt>
                <c:pt idx="10807">
                  <c:v>2.128092184157164E-2</c:v>
                </c:pt>
                <c:pt idx="10808">
                  <c:v>2.0800143542999152E-3</c:v>
                </c:pt>
                <c:pt idx="10815">
                  <c:v>2.8621541799720642E-3</c:v>
                </c:pt>
                <c:pt idx="10817">
                  <c:v>2.0204405037676783E-3</c:v>
                </c:pt>
                <c:pt idx="10832">
                  <c:v>3.8499130316462854E-3</c:v>
                </c:pt>
                <c:pt idx="10833">
                  <c:v>1.8065741497078041E-3</c:v>
                </c:pt>
                <c:pt idx="10848">
                  <c:v>2.0103876158256225E-3</c:v>
                </c:pt>
                <c:pt idx="10856">
                  <c:v>1.5347421229817257E-3</c:v>
                </c:pt>
                <c:pt idx="10865">
                  <c:v>2.6577040351190525E-3</c:v>
                </c:pt>
                <c:pt idx="10867">
                  <c:v>3.9663665435794217E-3</c:v>
                </c:pt>
                <c:pt idx="10869">
                  <c:v>4.1631395195967083E-3</c:v>
                </c:pt>
                <c:pt idx="10870">
                  <c:v>1.4951128957993616E-2</c:v>
                </c:pt>
                <c:pt idx="10872">
                  <c:v>2.7317787260372974E-3</c:v>
                </c:pt>
                <c:pt idx="10875">
                  <c:v>1.153916922038405E-2</c:v>
                </c:pt>
                <c:pt idx="10877">
                  <c:v>1.2920674386423412E-2</c:v>
                </c:pt>
                <c:pt idx="10881">
                  <c:v>8.7833493863580959E-3</c:v>
                </c:pt>
                <c:pt idx="10883">
                  <c:v>1.7576615800093245E-2</c:v>
                </c:pt>
                <c:pt idx="10888">
                  <c:v>1.6031763534756119E-2</c:v>
                </c:pt>
                <c:pt idx="10889">
                  <c:v>1.1584964640381382E-3</c:v>
                </c:pt>
                <c:pt idx="10891">
                  <c:v>1.3317199565853081E-2</c:v>
                </c:pt>
                <c:pt idx="10892">
                  <c:v>3.3207135454333949E-3</c:v>
                </c:pt>
                <c:pt idx="10893">
                  <c:v>4.1603075613096552E-3</c:v>
                </c:pt>
                <c:pt idx="10895">
                  <c:v>5.4297970989688506E-3</c:v>
                </c:pt>
                <c:pt idx="10901">
                  <c:v>1.8322890768592563E-3</c:v>
                </c:pt>
                <c:pt idx="10907">
                  <c:v>5.9325971041000207E-3</c:v>
                </c:pt>
                <c:pt idx="10908">
                  <c:v>6.1060462615319007E-3</c:v>
                </c:pt>
                <c:pt idx="10911">
                  <c:v>1.1279139739954099E-3</c:v>
                </c:pt>
                <c:pt idx="10913">
                  <c:v>1.7425961318532032E-3</c:v>
                </c:pt>
                <c:pt idx="10914">
                  <c:v>2.9495123644929342E-3</c:v>
                </c:pt>
                <c:pt idx="10915">
                  <c:v>5.1519922715983464E-3</c:v>
                </c:pt>
                <c:pt idx="10916">
                  <c:v>3.7613784341548138E-3</c:v>
                </c:pt>
                <c:pt idx="10924">
                  <c:v>8.977272972072721E-4</c:v>
                </c:pt>
                <c:pt idx="10926">
                  <c:v>1.609970042620582E-3</c:v>
                </c:pt>
                <c:pt idx="10931">
                  <c:v>1.1691167194335409E-3</c:v>
                </c:pt>
                <c:pt idx="10936">
                  <c:v>9.4248282718250925E-4</c:v>
                </c:pt>
                <c:pt idx="10937">
                  <c:v>3.5438945465354928E-3</c:v>
                </c:pt>
                <c:pt idx="10938">
                  <c:v>1.5832219939976952E-3</c:v>
                </c:pt>
                <c:pt idx="10939">
                  <c:v>7.5732795929359456E-3</c:v>
                </c:pt>
                <c:pt idx="10943">
                  <c:v>3.5611135012462067E-3</c:v>
                </c:pt>
                <c:pt idx="10964">
                  <c:v>7.7456953626198622E-4</c:v>
                </c:pt>
                <c:pt idx="10971">
                  <c:v>3.5786105974934092E-3</c:v>
                </c:pt>
                <c:pt idx="10980">
                  <c:v>3.0377636801533518E-3</c:v>
                </c:pt>
                <c:pt idx="10985">
                  <c:v>8.952537861472076E-3</c:v>
                </c:pt>
                <c:pt idx="10986">
                  <c:v>7.2183818021833476E-4</c:v>
                </c:pt>
                <c:pt idx="10987">
                  <c:v>6.234105675378525E-3</c:v>
                </c:pt>
                <c:pt idx="10988">
                  <c:v>2.2638005051428306E-3</c:v>
                </c:pt>
                <c:pt idx="10991">
                  <c:v>1.1548540552900985E-2</c:v>
                </c:pt>
                <c:pt idx="11001">
                  <c:v>1.058274446309509E-2</c:v>
                </c:pt>
                <c:pt idx="11005">
                  <c:v>6.3097900525117606E-4</c:v>
                </c:pt>
                <c:pt idx="11006">
                  <c:v>4.9916778071575733E-3</c:v>
                </c:pt>
                <c:pt idx="11007">
                  <c:v>9.9156967056283842E-4</c:v>
                </c:pt>
                <c:pt idx="11008">
                  <c:v>1.327860813966257E-3</c:v>
                </c:pt>
                <c:pt idx="11026">
                  <c:v>1.3255005802453397E-3</c:v>
                </c:pt>
                <c:pt idx="11052">
                  <c:v>1.6884549243337574E-3</c:v>
                </c:pt>
                <c:pt idx="11064">
                  <c:v>4.2295577219376018E-3</c:v>
                </c:pt>
                <c:pt idx="11067">
                  <c:v>4.2124578573328559E-3</c:v>
                </c:pt>
                <c:pt idx="11070">
                  <c:v>4.7456218602183855E-3</c:v>
                </c:pt>
                <c:pt idx="11072">
                  <c:v>1.290885695345057E-3</c:v>
                </c:pt>
                <c:pt idx="11076">
                  <c:v>2.2087860958755123E-3</c:v>
                </c:pt>
                <c:pt idx="11113">
                  <c:v>1.3231133942962891E-3</c:v>
                </c:pt>
                <c:pt idx="11116">
                  <c:v>2.4224901502620643E-3</c:v>
                </c:pt>
                <c:pt idx="11124">
                  <c:v>1.5634539989748898E-3</c:v>
                </c:pt>
                <c:pt idx="11125">
                  <c:v>4.3136687519602888E-3</c:v>
                </c:pt>
                <c:pt idx="11126">
                  <c:v>2.7236577900160925E-3</c:v>
                </c:pt>
                <c:pt idx="11130">
                  <c:v>1.4000998590613315E-3</c:v>
                </c:pt>
                <c:pt idx="11131">
                  <c:v>1.0608402129217618E-3</c:v>
                </c:pt>
                <c:pt idx="11144">
                  <c:v>1.7233889647970534E-3</c:v>
                </c:pt>
                <c:pt idx="11148">
                  <c:v>7.0446284709639317E-3</c:v>
                </c:pt>
                <c:pt idx="11149">
                  <c:v>7.0911782341479919E-3</c:v>
                </c:pt>
                <c:pt idx="11150">
                  <c:v>1.052939336085665E-2</c:v>
                </c:pt>
                <c:pt idx="11151">
                  <c:v>6.4885737441171074E-3</c:v>
                </c:pt>
                <c:pt idx="11154">
                  <c:v>2.1066868386082595E-2</c:v>
                </c:pt>
                <c:pt idx="11155">
                  <c:v>8.787822077709985E-3</c:v>
                </c:pt>
                <c:pt idx="11156">
                  <c:v>5.0887310734418194E-3</c:v>
                </c:pt>
                <c:pt idx="11166">
                  <c:v>3.7110261976182595E-3</c:v>
                </c:pt>
                <c:pt idx="11167">
                  <c:v>2.7376885001872985E-3</c:v>
                </c:pt>
                <c:pt idx="11170">
                  <c:v>7.5804912277211423E-3</c:v>
                </c:pt>
                <c:pt idx="11171">
                  <c:v>5.9902552125012847E-3</c:v>
                </c:pt>
                <c:pt idx="11172">
                  <c:v>1.2693947117943367E-3</c:v>
                </c:pt>
                <c:pt idx="11173">
                  <c:v>3.0376082135324394E-3</c:v>
                </c:pt>
                <c:pt idx="11175">
                  <c:v>9.7545171038143277E-3</c:v>
                </c:pt>
                <c:pt idx="11176">
                  <c:v>5.9498399145406482E-3</c:v>
                </c:pt>
                <c:pt idx="11177">
                  <c:v>3.363402560400608E-3</c:v>
                </c:pt>
                <c:pt idx="11178">
                  <c:v>6.7578335065877047E-4</c:v>
                </c:pt>
                <c:pt idx="11183">
                  <c:v>1.2322170918647823E-2</c:v>
                </c:pt>
                <c:pt idx="11185">
                  <c:v>6.7608962985009303E-4</c:v>
                </c:pt>
                <c:pt idx="11188">
                  <c:v>6.5165419279843186E-3</c:v>
                </c:pt>
                <c:pt idx="11189">
                  <c:v>3.8044045022711001E-3</c:v>
                </c:pt>
                <c:pt idx="11200">
                  <c:v>1.5677504516565248E-3</c:v>
                </c:pt>
                <c:pt idx="11203">
                  <c:v>1.2323553122020655E-3</c:v>
                </c:pt>
                <c:pt idx="11238">
                  <c:v>3.5501559115401833E-3</c:v>
                </c:pt>
                <c:pt idx="11240">
                  <c:v>1.1716000711475832E-2</c:v>
                </c:pt>
                <c:pt idx="11241">
                  <c:v>1.2415459703119503E-3</c:v>
                </c:pt>
                <c:pt idx="11242">
                  <c:v>3.2468062812518934E-3</c:v>
                </c:pt>
                <c:pt idx="11244">
                  <c:v>8.3278702282867136E-3</c:v>
                </c:pt>
                <c:pt idx="11245">
                  <c:v>6.8088884799368411E-3</c:v>
                </c:pt>
                <c:pt idx="11246">
                  <c:v>1.6010517969673116E-3</c:v>
                </c:pt>
                <c:pt idx="11251">
                  <c:v>4.5200034961687596E-4</c:v>
                </c:pt>
                <c:pt idx="11253">
                  <c:v>9.6698865798794799E-4</c:v>
                </c:pt>
                <c:pt idx="11254">
                  <c:v>2.8491501973280571E-3</c:v>
                </c:pt>
                <c:pt idx="11255">
                  <c:v>2.3966838125315452E-3</c:v>
                </c:pt>
                <c:pt idx="11259">
                  <c:v>5.0638965143498006E-2</c:v>
                </c:pt>
                <c:pt idx="11260">
                  <c:v>4.0608828661134466E-3</c:v>
                </c:pt>
                <c:pt idx="11262">
                  <c:v>1.1585900789236899E-2</c:v>
                </c:pt>
                <c:pt idx="11263">
                  <c:v>2.715161652186202E-3</c:v>
                </c:pt>
                <c:pt idx="11265">
                  <c:v>1.1446474804797126E-2</c:v>
                </c:pt>
                <c:pt idx="11270">
                  <c:v>8.9855031856620454E-3</c:v>
                </c:pt>
                <c:pt idx="11271">
                  <c:v>1.451486221642977E-2</c:v>
                </c:pt>
                <c:pt idx="11272">
                  <c:v>9.9163012260987098E-3</c:v>
                </c:pt>
                <c:pt idx="11273">
                  <c:v>7.8457263380268746E-3</c:v>
                </c:pt>
                <c:pt idx="11275">
                  <c:v>2.0948742313598051E-3</c:v>
                </c:pt>
                <c:pt idx="11281">
                  <c:v>3.3955695015829802E-3</c:v>
                </c:pt>
                <c:pt idx="11285">
                  <c:v>7.4855169327281822E-3</c:v>
                </c:pt>
                <c:pt idx="11298">
                  <c:v>1.7819390995383879E-3</c:v>
                </c:pt>
                <c:pt idx="11299">
                  <c:v>5.3094050199195336E-3</c:v>
                </c:pt>
                <c:pt idx="11300">
                  <c:v>1.6524015235384456E-3</c:v>
                </c:pt>
                <c:pt idx="11302">
                  <c:v>2.7993545035254791E-3</c:v>
                </c:pt>
                <c:pt idx="11306">
                  <c:v>2.3933952429382086E-3</c:v>
                </c:pt>
                <c:pt idx="11311">
                  <c:v>6.7435007974961745E-3</c:v>
                </c:pt>
                <c:pt idx="11312">
                  <c:v>2.3608592094220807E-3</c:v>
                </c:pt>
                <c:pt idx="11315">
                  <c:v>3.379374100581819E-3</c:v>
                </c:pt>
                <c:pt idx="11316">
                  <c:v>2.8108110358888018E-3</c:v>
                </c:pt>
                <c:pt idx="11322">
                  <c:v>2.8112290635620382E-3</c:v>
                </c:pt>
                <c:pt idx="11323">
                  <c:v>2.2686362521247704E-3</c:v>
                </c:pt>
                <c:pt idx="11324">
                  <c:v>1.1336548891386924E-3</c:v>
                </c:pt>
                <c:pt idx="11328">
                  <c:v>4.5096409799052399E-3</c:v>
                </c:pt>
                <c:pt idx="11331">
                  <c:v>1.0720147146228943E-3</c:v>
                </c:pt>
                <c:pt idx="11336">
                  <c:v>1.0673271877365731E-3</c:v>
                </c:pt>
                <c:pt idx="11337">
                  <c:v>1.1251563200884119E-3</c:v>
                </c:pt>
                <c:pt idx="11347">
                  <c:v>2.7785550988088533E-3</c:v>
                </c:pt>
                <c:pt idx="11350">
                  <c:v>2.6445556379835929E-3</c:v>
                </c:pt>
                <c:pt idx="11358">
                  <c:v>1.2439218978085981E-3</c:v>
                </c:pt>
                <c:pt idx="11359">
                  <c:v>5.8459968550180646E-4</c:v>
                </c:pt>
                <c:pt idx="11361">
                  <c:v>2.8850624384902457E-3</c:v>
                </c:pt>
                <c:pt idx="11362">
                  <c:v>1.6250152630230179E-3</c:v>
                </c:pt>
                <c:pt idx="11364">
                  <c:v>1.374096493245363E-3</c:v>
                </c:pt>
                <c:pt idx="11366">
                  <c:v>1.0658650666761824E-3</c:v>
                </c:pt>
                <c:pt idx="11368">
                  <c:v>2.0555574282369701E-3</c:v>
                </c:pt>
                <c:pt idx="11381">
                  <c:v>5.0127206746153016E-4</c:v>
                </c:pt>
                <c:pt idx="11384">
                  <c:v>3.7407267715591904E-3</c:v>
                </c:pt>
                <c:pt idx="11385">
                  <c:v>1.7678679434523865E-3</c:v>
                </c:pt>
                <c:pt idx="11387">
                  <c:v>1.0753130024822489E-2</c:v>
                </c:pt>
                <c:pt idx="11388">
                  <c:v>5.1953015156966376E-3</c:v>
                </c:pt>
                <c:pt idx="11390">
                  <c:v>4.7387041054005015E-3</c:v>
                </c:pt>
                <c:pt idx="11392">
                  <c:v>5.0617668843641588E-3</c:v>
                </c:pt>
                <c:pt idx="11393">
                  <c:v>3.5973786762229237E-4</c:v>
                </c:pt>
                <c:pt idx="11398">
                  <c:v>6.1074541465307918E-3</c:v>
                </c:pt>
                <c:pt idx="11399">
                  <c:v>6.2192366192212259E-3</c:v>
                </c:pt>
                <c:pt idx="11401">
                  <c:v>5.8152704962680614E-3</c:v>
                </c:pt>
                <c:pt idx="11402">
                  <c:v>1.3133061741460901E-3</c:v>
                </c:pt>
                <c:pt idx="11406">
                  <c:v>1.3445747466455434E-2</c:v>
                </c:pt>
                <c:pt idx="11407">
                  <c:v>5.0526004193780505E-2</c:v>
                </c:pt>
                <c:pt idx="11409">
                  <c:v>3.6851490032097735E-2</c:v>
                </c:pt>
                <c:pt idx="11410">
                  <c:v>4.5810722396199708E-3</c:v>
                </c:pt>
                <c:pt idx="11411">
                  <c:v>6.6887736294759803E-3</c:v>
                </c:pt>
                <c:pt idx="11412">
                  <c:v>3.8341912958874597E-2</c:v>
                </c:pt>
                <c:pt idx="11413">
                  <c:v>4.2558830359122564E-2</c:v>
                </c:pt>
                <c:pt idx="11415">
                  <c:v>3.0526330776738289E-2</c:v>
                </c:pt>
                <c:pt idx="11417">
                  <c:v>3.8754620500025455E-2</c:v>
                </c:pt>
                <c:pt idx="11419">
                  <c:v>1.1523091053822669E-2</c:v>
                </c:pt>
                <c:pt idx="11442">
                  <c:v>2.5761855447376227E-2</c:v>
                </c:pt>
                <c:pt idx="11445">
                  <c:v>8.7936419231676322E-3</c:v>
                </c:pt>
                <c:pt idx="11446">
                  <c:v>4.1880984162613877E-2</c:v>
                </c:pt>
                <c:pt idx="11449">
                  <c:v>2.5539856723943641E-3</c:v>
                </c:pt>
                <c:pt idx="11457">
                  <c:v>1.0102355437639544E-3</c:v>
                </c:pt>
                <c:pt idx="11467">
                  <c:v>2.3975739617048642E-3</c:v>
                </c:pt>
                <c:pt idx="11474">
                  <c:v>1.4054082700197344E-3</c:v>
                </c:pt>
                <c:pt idx="11477">
                  <c:v>1.3682470960557306E-3</c:v>
                </c:pt>
                <c:pt idx="11481">
                  <c:v>7.1568789386953244E-4</c:v>
                </c:pt>
                <c:pt idx="11489">
                  <c:v>1.0998862103435061E-3</c:v>
                </c:pt>
                <c:pt idx="11496">
                  <c:v>0.33645972859186346</c:v>
                </c:pt>
                <c:pt idx="11497">
                  <c:v>1</c:v>
                </c:pt>
                <c:pt idx="11501">
                  <c:v>6.5358165321325393E-2</c:v>
                </c:pt>
                <c:pt idx="11502">
                  <c:v>0.12022213432241803</c:v>
                </c:pt>
                <c:pt idx="11503">
                  <c:v>0.32041494766801992</c:v>
                </c:pt>
                <c:pt idx="11504">
                  <c:v>2.8711809519959778E-2</c:v>
                </c:pt>
                <c:pt idx="11505">
                  <c:v>0.77983450867505821</c:v>
                </c:pt>
                <c:pt idx="11507">
                  <c:v>2.1680588078364588E-3</c:v>
                </c:pt>
                <c:pt idx="11508">
                  <c:v>2.9618857441372888E-2</c:v>
                </c:pt>
                <c:pt idx="11509">
                  <c:v>0.23126194035249897</c:v>
                </c:pt>
                <c:pt idx="11511">
                  <c:v>9.2029651294499434E-4</c:v>
                </c:pt>
                <c:pt idx="11514">
                  <c:v>3.5527187691228153E-2</c:v>
                </c:pt>
                <c:pt idx="11515">
                  <c:v>0.35058013597676552</c:v>
                </c:pt>
                <c:pt idx="11517">
                  <c:v>4.5528698706809922E-2</c:v>
                </c:pt>
                <c:pt idx="11518">
                  <c:v>6.9647672849778477E-2</c:v>
                </c:pt>
                <c:pt idx="11519">
                  <c:v>1.7951203323726416E-2</c:v>
                </c:pt>
                <c:pt idx="11520">
                  <c:v>0.31117113383174522</c:v>
                </c:pt>
                <c:pt idx="11521">
                  <c:v>1.6771769973593065E-3</c:v>
                </c:pt>
                <c:pt idx="11522">
                  <c:v>1.615179502908917E-3</c:v>
                </c:pt>
                <c:pt idx="11524">
                  <c:v>5.5877252521210431E-2</c:v>
                </c:pt>
                <c:pt idx="11526">
                  <c:v>0.19507598592824585</c:v>
                </c:pt>
                <c:pt idx="11531">
                  <c:v>0.1196757187890356</c:v>
                </c:pt>
                <c:pt idx="11535">
                  <c:v>4.3675409864557452E-2</c:v>
                </c:pt>
                <c:pt idx="11536">
                  <c:v>4.4592240778678682E-2</c:v>
                </c:pt>
                <c:pt idx="11537">
                  <c:v>2.2799008801582667E-2</c:v>
                </c:pt>
                <c:pt idx="11538">
                  <c:v>4.3893926306363358E-2</c:v>
                </c:pt>
                <c:pt idx="11540">
                  <c:v>1.2889039743580624E-2</c:v>
                </c:pt>
                <c:pt idx="11541">
                  <c:v>4.2925127034198964E-2</c:v>
                </c:pt>
                <c:pt idx="11543">
                  <c:v>2.7883280768736838E-2</c:v>
                </c:pt>
                <c:pt idx="11544">
                  <c:v>3.9850446602079731E-2</c:v>
                </c:pt>
                <c:pt idx="11545">
                  <c:v>1.0695146152735041E-2</c:v>
                </c:pt>
                <c:pt idx="11547">
                  <c:v>7.8497089747339743E-4</c:v>
                </c:pt>
                <c:pt idx="11549">
                  <c:v>0.10367889863922919</c:v>
                </c:pt>
                <c:pt idx="11550">
                  <c:v>9.2075769229940175E-4</c:v>
                </c:pt>
                <c:pt idx="11551">
                  <c:v>1.9520636229512871E-2</c:v>
                </c:pt>
                <c:pt idx="11552">
                  <c:v>1.3747637828646044E-2</c:v>
                </c:pt>
                <c:pt idx="11553">
                  <c:v>6.6968160986031949E-2</c:v>
                </c:pt>
                <c:pt idx="11554">
                  <c:v>1.7112740612586033E-3</c:v>
                </c:pt>
                <c:pt idx="11555">
                  <c:v>5.6997089345960116E-2</c:v>
                </c:pt>
                <c:pt idx="11556">
                  <c:v>3.8169051362910454E-2</c:v>
                </c:pt>
                <c:pt idx="11557">
                  <c:v>6.6521941919740219E-3</c:v>
                </c:pt>
                <c:pt idx="11558">
                  <c:v>1.2056468795712618E-2</c:v>
                </c:pt>
                <c:pt idx="11559">
                  <c:v>7.7494237135203536E-2</c:v>
                </c:pt>
                <c:pt idx="11561">
                  <c:v>3.693484401647506E-3</c:v>
                </c:pt>
                <c:pt idx="11562">
                  <c:v>5.1098086031560359E-3</c:v>
                </c:pt>
                <c:pt idx="11573">
                  <c:v>4.6258122221888714E-3</c:v>
                </c:pt>
                <c:pt idx="11575">
                  <c:v>1.4894305290740809E-3</c:v>
                </c:pt>
                <c:pt idx="11577">
                  <c:v>8.1951837058614162E-4</c:v>
                </c:pt>
                <c:pt idx="11578">
                  <c:v>3.1624110051794371E-3</c:v>
                </c:pt>
                <c:pt idx="11582">
                  <c:v>6.51128755462044E-3</c:v>
                </c:pt>
                <c:pt idx="11584">
                  <c:v>3.0194821630499455E-3</c:v>
                </c:pt>
                <c:pt idx="11585">
                  <c:v>4.981298751152867E-4</c:v>
                </c:pt>
                <c:pt idx="11586">
                  <c:v>4.4693507012513196E-3</c:v>
                </c:pt>
                <c:pt idx="11592">
                  <c:v>3.7065877666272438E-3</c:v>
                </c:pt>
                <c:pt idx="11593">
                  <c:v>3.4114815413662904E-3</c:v>
                </c:pt>
                <c:pt idx="11594">
                  <c:v>4.5723775008538773E-3</c:v>
                </c:pt>
                <c:pt idx="11596">
                  <c:v>2.157097540289382E-3</c:v>
                </c:pt>
                <c:pt idx="11598">
                  <c:v>3.1241854925433384E-3</c:v>
                </c:pt>
                <c:pt idx="11599">
                  <c:v>1.6928189384801042E-3</c:v>
                </c:pt>
                <c:pt idx="11606">
                  <c:v>2.2069867149296166E-3</c:v>
                </c:pt>
                <c:pt idx="11610">
                  <c:v>2.6758428594319816E-3</c:v>
                </c:pt>
                <c:pt idx="11611">
                  <c:v>2.096829046675709E-3</c:v>
                </c:pt>
                <c:pt idx="11613">
                  <c:v>1.4096935589342512E-3</c:v>
                </c:pt>
                <c:pt idx="11618">
                  <c:v>1.6438255110221873E-3</c:v>
                </c:pt>
                <c:pt idx="11622">
                  <c:v>1.2617056160859915E-2</c:v>
                </c:pt>
                <c:pt idx="11625">
                  <c:v>1.290164672281919E-3</c:v>
                </c:pt>
                <c:pt idx="11626">
                  <c:v>3.0373459190874069E-2</c:v>
                </c:pt>
                <c:pt idx="11627">
                  <c:v>1.0660623127445335E-2</c:v>
                </c:pt>
                <c:pt idx="11628">
                  <c:v>4.3300299886546365E-3</c:v>
                </c:pt>
                <c:pt idx="11629">
                  <c:v>1.8116612008608809E-2</c:v>
                </c:pt>
                <c:pt idx="11630">
                  <c:v>5.7862736928218752E-3</c:v>
                </c:pt>
                <c:pt idx="11631">
                  <c:v>3.1762076500206016E-2</c:v>
                </c:pt>
                <c:pt idx="11632">
                  <c:v>1.3923685514129246E-2</c:v>
                </c:pt>
                <c:pt idx="11633">
                  <c:v>1.1442016264140271E-2</c:v>
                </c:pt>
                <c:pt idx="11634">
                  <c:v>2.9172980551985871E-2</c:v>
                </c:pt>
                <c:pt idx="11635">
                  <c:v>1.4148149693509007E-3</c:v>
                </c:pt>
                <c:pt idx="11637">
                  <c:v>1.3754923432071327E-2</c:v>
                </c:pt>
                <c:pt idx="11638">
                  <c:v>3.0980670595469315E-2</c:v>
                </c:pt>
                <c:pt idx="11640">
                  <c:v>2.8233789793204005E-2</c:v>
                </c:pt>
                <c:pt idx="11641">
                  <c:v>6.1684211657360259E-3</c:v>
                </c:pt>
                <c:pt idx="11643">
                  <c:v>1.6572775493921487E-3</c:v>
                </c:pt>
                <c:pt idx="11645">
                  <c:v>2.1254100320476049E-3</c:v>
                </c:pt>
                <c:pt idx="11646">
                  <c:v>4.4108808063755792E-2</c:v>
                </c:pt>
                <c:pt idx="11647">
                  <c:v>8.7663395265246934E-3</c:v>
                </c:pt>
                <c:pt idx="11648">
                  <c:v>4.051698410096409E-2</c:v>
                </c:pt>
                <c:pt idx="11649">
                  <c:v>6.7506122064610171E-3</c:v>
                </c:pt>
                <c:pt idx="11654">
                  <c:v>9.3075750421939794E-3</c:v>
                </c:pt>
                <c:pt idx="11656">
                  <c:v>4.2443898830849952E-3</c:v>
                </c:pt>
                <c:pt idx="11657">
                  <c:v>9.9231864224099981E-3</c:v>
                </c:pt>
                <c:pt idx="11659">
                  <c:v>5.3999301835747339E-2</c:v>
                </c:pt>
                <c:pt idx="11660">
                  <c:v>3.9176448372514987E-3</c:v>
                </c:pt>
                <c:pt idx="11662">
                  <c:v>3.8233162347020059E-3</c:v>
                </c:pt>
                <c:pt idx="11663">
                  <c:v>4.2500546404974963E-2</c:v>
                </c:pt>
                <c:pt idx="11664">
                  <c:v>1.497645465337543E-2</c:v>
                </c:pt>
                <c:pt idx="11665">
                  <c:v>3.2267678700194156E-3</c:v>
                </c:pt>
                <c:pt idx="11667">
                  <c:v>5.5195324295735579E-2</c:v>
                </c:pt>
                <c:pt idx="11668">
                  <c:v>9.4937818311727748E-2</c:v>
                </c:pt>
                <c:pt idx="11669">
                  <c:v>1.5716694737453987E-2</c:v>
                </c:pt>
                <c:pt idx="11670">
                  <c:v>2.4003906506047206E-2</c:v>
                </c:pt>
                <c:pt idx="11672">
                  <c:v>0.10765893935864373</c:v>
                </c:pt>
                <c:pt idx="11673">
                  <c:v>5.2036048312869539E-3</c:v>
                </c:pt>
                <c:pt idx="11674">
                  <c:v>5.5117453675913232E-2</c:v>
                </c:pt>
                <c:pt idx="11676">
                  <c:v>5.1718461770188906E-2</c:v>
                </c:pt>
                <c:pt idx="11677">
                  <c:v>1.6614776318051194E-2</c:v>
                </c:pt>
                <c:pt idx="11678">
                  <c:v>3.3450680407079283E-2</c:v>
                </c:pt>
                <c:pt idx="11679">
                  <c:v>1.4797679085684769E-2</c:v>
                </c:pt>
                <c:pt idx="11683">
                  <c:v>1.911830833232513E-2</c:v>
                </c:pt>
                <c:pt idx="11684">
                  <c:v>2.330972604119776E-2</c:v>
                </c:pt>
                <c:pt idx="11685">
                  <c:v>1.1087019464831401E-2</c:v>
                </c:pt>
                <c:pt idx="11686">
                  <c:v>9.3750576625937533E-3</c:v>
                </c:pt>
                <c:pt idx="11687">
                  <c:v>1.2389856610452322E-2</c:v>
                </c:pt>
                <c:pt idx="11688">
                  <c:v>1.2128998580035183E-2</c:v>
                </c:pt>
                <c:pt idx="11690">
                  <c:v>4.5791816154688372E-2</c:v>
                </c:pt>
                <c:pt idx="11692">
                  <c:v>6.0009500914777784E-4</c:v>
                </c:pt>
                <c:pt idx="11694">
                  <c:v>3.6293981862158698E-3</c:v>
                </c:pt>
                <c:pt idx="11697">
                  <c:v>2.1656474043687424E-2</c:v>
                </c:pt>
                <c:pt idx="11698">
                  <c:v>6.9297227632442449E-3</c:v>
                </c:pt>
                <c:pt idx="11700">
                  <c:v>8.6277687461863099E-3</c:v>
                </c:pt>
                <c:pt idx="11702">
                  <c:v>2.8387491288554279E-3</c:v>
                </c:pt>
                <c:pt idx="11703">
                  <c:v>2.2821281936023625E-2</c:v>
                </c:pt>
                <c:pt idx="11705">
                  <c:v>4.6065301338511674E-4</c:v>
                </c:pt>
                <c:pt idx="11706">
                  <c:v>9.5503110733356636E-4</c:v>
                </c:pt>
                <c:pt idx="11708">
                  <c:v>0.24576379919160904</c:v>
                </c:pt>
                <c:pt idx="11710">
                  <c:v>0.33233958698122795</c:v>
                </c:pt>
                <c:pt idx="11711">
                  <c:v>8.7254669755478936E-3</c:v>
                </c:pt>
                <c:pt idx="11713">
                  <c:v>0.50490591934581019</c:v>
                </c:pt>
                <c:pt idx="11714">
                  <c:v>0.26800586656553521</c:v>
                </c:pt>
                <c:pt idx="11716">
                  <c:v>3.4263868058377757E-2</c:v>
                </c:pt>
                <c:pt idx="11717">
                  <c:v>8.340839092200214E-2</c:v>
                </c:pt>
                <c:pt idx="11718">
                  <c:v>0.17717614756343067</c:v>
                </c:pt>
                <c:pt idx="11719">
                  <c:v>0.20398120733208597</c:v>
                </c:pt>
                <c:pt idx="11720">
                  <c:v>2.7608720409944817E-2</c:v>
                </c:pt>
                <c:pt idx="11721">
                  <c:v>2.3158730914235332E-3</c:v>
                </c:pt>
                <c:pt idx="11722">
                  <c:v>0.17753497711719005</c:v>
                </c:pt>
                <c:pt idx="11723">
                  <c:v>0.10872722530062384</c:v>
                </c:pt>
                <c:pt idx="11724">
                  <c:v>4.0516753402956962E-2</c:v>
                </c:pt>
                <c:pt idx="11728">
                  <c:v>0.42978665952678419</c:v>
                </c:pt>
                <c:pt idx="11729">
                  <c:v>0.49122873475149215</c:v>
                </c:pt>
                <c:pt idx="11730">
                  <c:v>1.4172011774366477E-3</c:v>
                </c:pt>
                <c:pt idx="11731">
                  <c:v>9.4930763644470017E-3</c:v>
                </c:pt>
                <c:pt idx="11732">
                  <c:v>2.2807118062784367E-3</c:v>
                </c:pt>
                <c:pt idx="11733">
                  <c:v>1.8454276250712776E-2</c:v>
                </c:pt>
                <c:pt idx="11734">
                  <c:v>1.3635586195049542E-2</c:v>
                </c:pt>
                <c:pt idx="11735">
                  <c:v>0.48326828233820124</c:v>
                </c:pt>
                <c:pt idx="11736">
                  <c:v>3.6203746353109051E-2</c:v>
                </c:pt>
                <c:pt idx="11737">
                  <c:v>1.3013160074296938E-2</c:v>
                </c:pt>
                <c:pt idx="11740">
                  <c:v>9.5728099143393586E-2</c:v>
                </c:pt>
                <c:pt idx="11741">
                  <c:v>3.068546193148123E-2</c:v>
                </c:pt>
                <c:pt idx="11744">
                  <c:v>7.0012393339864577E-3</c:v>
                </c:pt>
                <c:pt idx="11747">
                  <c:v>1.8610113607911529E-3</c:v>
                </c:pt>
                <c:pt idx="11748">
                  <c:v>1.6146079815418626E-2</c:v>
                </c:pt>
                <c:pt idx="11749">
                  <c:v>4.2692715582359269E-3</c:v>
                </c:pt>
                <c:pt idx="11750">
                  <c:v>2.3213382631728668E-3</c:v>
                </c:pt>
                <c:pt idx="11759">
                  <c:v>1.8023298256992185E-2</c:v>
                </c:pt>
                <c:pt idx="11760">
                  <c:v>1.5618514397088123E-2</c:v>
                </c:pt>
                <c:pt idx="11761">
                  <c:v>3.5097037483396813E-3</c:v>
                </c:pt>
                <c:pt idx="11762">
                  <c:v>1.9761473080592305E-2</c:v>
                </c:pt>
                <c:pt idx="11764">
                  <c:v>5.84695697868369E-3</c:v>
                </c:pt>
                <c:pt idx="11765">
                  <c:v>2.9869740505288588E-3</c:v>
                </c:pt>
                <c:pt idx="11766">
                  <c:v>8.8894644362246065E-4</c:v>
                </c:pt>
                <c:pt idx="11767">
                  <c:v>4.7058389865639828E-3</c:v>
                </c:pt>
                <c:pt idx="11771">
                  <c:v>1.6328844073058991E-3</c:v>
                </c:pt>
                <c:pt idx="11772">
                  <c:v>6.6799261902223918E-3</c:v>
                </c:pt>
                <c:pt idx="11773">
                  <c:v>2.3668111346489317E-3</c:v>
                </c:pt>
                <c:pt idx="11774">
                  <c:v>1.8798365166368521E-2</c:v>
                </c:pt>
                <c:pt idx="11775">
                  <c:v>2.4454009848815128E-2</c:v>
                </c:pt>
                <c:pt idx="11776">
                  <c:v>6.4700015820580242E-2</c:v>
                </c:pt>
                <c:pt idx="11779">
                  <c:v>1.8404111838355853E-3</c:v>
                </c:pt>
                <c:pt idx="11786">
                  <c:v>2.2437412995334753E-3</c:v>
                </c:pt>
                <c:pt idx="11789">
                  <c:v>4.2938369266518287E-3</c:v>
                </c:pt>
                <c:pt idx="11795">
                  <c:v>1.9877311424302099E-3</c:v>
                </c:pt>
                <c:pt idx="11802">
                  <c:v>7.1119085458964462E-3</c:v>
                </c:pt>
                <c:pt idx="11817">
                  <c:v>3.2433678186517465E-4</c:v>
                </c:pt>
                <c:pt idx="11822">
                  <c:v>8.3667288555219787E-4</c:v>
                </c:pt>
                <c:pt idx="11823">
                  <c:v>0.27090419294863183</c:v>
                </c:pt>
                <c:pt idx="11824">
                  <c:v>8.3331292457777088E-3</c:v>
                </c:pt>
                <c:pt idx="11825">
                  <c:v>1.6940212910838269E-3</c:v>
                </c:pt>
                <c:pt idx="11826">
                  <c:v>4.765392171350738E-2</c:v>
                </c:pt>
                <c:pt idx="11827">
                  <c:v>2.4441896933254201E-2</c:v>
                </c:pt>
                <c:pt idx="11830">
                  <c:v>0.11345588053703842</c:v>
                </c:pt>
                <c:pt idx="11831">
                  <c:v>0.40014019529005213</c:v>
                </c:pt>
                <c:pt idx="11832">
                  <c:v>0.29610638947919798</c:v>
                </c:pt>
                <c:pt idx="11833">
                  <c:v>0.33271979730238666</c:v>
                </c:pt>
                <c:pt idx="11834">
                  <c:v>0.16820736036425032</c:v>
                </c:pt>
                <c:pt idx="11837">
                  <c:v>5.5609059498862218E-2</c:v>
                </c:pt>
                <c:pt idx="11838">
                  <c:v>0.42838536807699035</c:v>
                </c:pt>
                <c:pt idx="11839">
                  <c:v>0.10338066077386285</c:v>
                </c:pt>
                <c:pt idx="11840">
                  <c:v>0.57188235084745709</c:v>
                </c:pt>
                <c:pt idx="11841">
                  <c:v>3.1598661674054414E-3</c:v>
                </c:pt>
                <c:pt idx="11842">
                  <c:v>9.5483515593142131E-3</c:v>
                </c:pt>
                <c:pt idx="11843">
                  <c:v>0.45154152478199422</c:v>
                </c:pt>
                <c:pt idx="11844">
                  <c:v>0.1287426915681098</c:v>
                </c:pt>
                <c:pt idx="11848">
                  <c:v>2.5243500444542547E-2</c:v>
                </c:pt>
                <c:pt idx="11850">
                  <c:v>3.8038629209697424E-2</c:v>
                </c:pt>
                <c:pt idx="11851">
                  <c:v>1.8715434015872872E-2</c:v>
                </c:pt>
                <c:pt idx="11852">
                  <c:v>1.7115089561805772E-2</c:v>
                </c:pt>
                <c:pt idx="11853">
                  <c:v>0.32589621831710236</c:v>
                </c:pt>
                <c:pt idx="11857">
                  <c:v>6.8036329911886032E-2</c:v>
                </c:pt>
                <c:pt idx="11861">
                  <c:v>9.6527771789367695E-2</c:v>
                </c:pt>
                <c:pt idx="11862">
                  <c:v>0.19708026967914752</c:v>
                </c:pt>
                <c:pt idx="11864">
                  <c:v>6.7773416825447547E-2</c:v>
                </c:pt>
                <c:pt idx="11865">
                  <c:v>0.17309491024231841</c:v>
                </c:pt>
                <c:pt idx="11870">
                  <c:v>1.3671710309626623E-2</c:v>
                </c:pt>
                <c:pt idx="11871">
                  <c:v>2.1798616518330502E-3</c:v>
                </c:pt>
                <c:pt idx="11872">
                  <c:v>1.5781832589671554E-2</c:v>
                </c:pt>
                <c:pt idx="11873">
                  <c:v>5.6000180273821296E-3</c:v>
                </c:pt>
                <c:pt idx="11874">
                  <c:v>8.6771058092811673E-3</c:v>
                </c:pt>
                <c:pt idx="11875">
                  <c:v>1.2712780611386519E-2</c:v>
                </c:pt>
                <c:pt idx="11876">
                  <c:v>2.4041449788470479E-2</c:v>
                </c:pt>
                <c:pt idx="11878">
                  <c:v>1.2279189184745073E-2</c:v>
                </c:pt>
                <c:pt idx="11880">
                  <c:v>1.3417326569504019E-2</c:v>
                </c:pt>
                <c:pt idx="11881">
                  <c:v>2.4181388115395927E-3</c:v>
                </c:pt>
                <c:pt idx="11882">
                  <c:v>1.0501241441229369E-2</c:v>
                </c:pt>
                <c:pt idx="11883">
                  <c:v>3.1444745874068922E-3</c:v>
                </c:pt>
                <c:pt idx="11884">
                  <c:v>1.3035696698450244E-3</c:v>
                </c:pt>
                <c:pt idx="11886">
                  <c:v>2.315314445270443E-2</c:v>
                </c:pt>
                <c:pt idx="11887">
                  <c:v>3.4222046145606866E-2</c:v>
                </c:pt>
                <c:pt idx="11895">
                  <c:v>4.0611737789995432E-3</c:v>
                </c:pt>
                <c:pt idx="11896">
                  <c:v>6.1691055294687776E-2</c:v>
                </c:pt>
                <c:pt idx="11899">
                  <c:v>1.6712234000482253E-3</c:v>
                </c:pt>
                <c:pt idx="11907">
                  <c:v>5.4246005688036807E-4</c:v>
                </c:pt>
                <c:pt idx="11910">
                  <c:v>1.8375675193050343E-3</c:v>
                </c:pt>
                <c:pt idx="11917">
                  <c:v>4.0827306064487243E-3</c:v>
                </c:pt>
                <c:pt idx="11918">
                  <c:v>8.3856190162470191E-4</c:v>
                </c:pt>
                <c:pt idx="11919">
                  <c:v>4.664469866884278E-3</c:v>
                </c:pt>
                <c:pt idx="11926">
                  <c:v>1.709533628310886E-3</c:v>
                </c:pt>
                <c:pt idx="11937">
                  <c:v>1.396453445249817E-3</c:v>
                </c:pt>
                <c:pt idx="11946">
                  <c:v>2.0643413415209156E-3</c:v>
                </c:pt>
                <c:pt idx="11948">
                  <c:v>1.6477276693725354E-3</c:v>
                </c:pt>
                <c:pt idx="11949">
                  <c:v>8.785041952380189E-3</c:v>
                </c:pt>
                <c:pt idx="11950">
                  <c:v>9.7471998846005714E-3</c:v>
                </c:pt>
                <c:pt idx="11957">
                  <c:v>1.8564822750494596E-3</c:v>
                </c:pt>
                <c:pt idx="11961">
                  <c:v>1.413660784681041E-3</c:v>
                </c:pt>
                <c:pt idx="11964">
                  <c:v>6.2016145185523203E-3</c:v>
                </c:pt>
                <c:pt idx="11967">
                  <c:v>1.4476159827355754E-2</c:v>
                </c:pt>
                <c:pt idx="11968">
                  <c:v>5.4259848719570673E-2</c:v>
                </c:pt>
                <c:pt idx="11976">
                  <c:v>7.8987653062983342E-3</c:v>
                </c:pt>
                <c:pt idx="11978">
                  <c:v>4.6286343133596797E-3</c:v>
                </c:pt>
                <c:pt idx="11979">
                  <c:v>3.9448485799324945E-2</c:v>
                </c:pt>
                <c:pt idx="11980">
                  <c:v>3.1563272810141485E-2</c:v>
                </c:pt>
                <c:pt idx="11981">
                  <c:v>6.603564931561199E-3</c:v>
                </c:pt>
                <c:pt idx="11983">
                  <c:v>4.5429647751382383E-2</c:v>
                </c:pt>
                <c:pt idx="11984">
                  <c:v>6.2334754435121138E-3</c:v>
                </c:pt>
                <c:pt idx="11985">
                  <c:v>7.7563714170041679E-3</c:v>
                </c:pt>
                <c:pt idx="11986">
                  <c:v>1.0855056776583216E-2</c:v>
                </c:pt>
                <c:pt idx="11987">
                  <c:v>3.6690991261304304E-2</c:v>
                </c:pt>
                <c:pt idx="11988">
                  <c:v>1.4534998020366584E-2</c:v>
                </c:pt>
                <c:pt idx="11989">
                  <c:v>2.7678703317245285E-3</c:v>
                </c:pt>
                <c:pt idx="11990">
                  <c:v>3.0881225107550086E-3</c:v>
                </c:pt>
                <c:pt idx="11992">
                  <c:v>7.1128051601313342E-3</c:v>
                </c:pt>
                <c:pt idx="11993">
                  <c:v>2.8639935966676801E-3</c:v>
                </c:pt>
                <c:pt idx="11995">
                  <c:v>4.5970837675880661E-3</c:v>
                </c:pt>
                <c:pt idx="11997">
                  <c:v>8.7262810159456083E-3</c:v>
                </c:pt>
                <c:pt idx="11998">
                  <c:v>5.8932612679946604E-4</c:v>
                </c:pt>
                <c:pt idx="12002">
                  <c:v>1.1915914347922425E-2</c:v>
                </c:pt>
                <c:pt idx="12003">
                  <c:v>2.097344589441262E-3</c:v>
                </c:pt>
                <c:pt idx="12005">
                  <c:v>8.9079868029206585E-3</c:v>
                </c:pt>
                <c:pt idx="12006">
                  <c:v>1.7262022480036898E-2</c:v>
                </c:pt>
                <c:pt idx="12010">
                  <c:v>8.9617760259592533E-3</c:v>
                </c:pt>
                <c:pt idx="12012">
                  <c:v>3.2664600552251041E-3</c:v>
                </c:pt>
                <c:pt idx="12015">
                  <c:v>2.9145297773546367E-3</c:v>
                </c:pt>
                <c:pt idx="12017">
                  <c:v>2.4015630138567888E-3</c:v>
                </c:pt>
                <c:pt idx="12018">
                  <c:v>1.3928976464955868E-3</c:v>
                </c:pt>
                <c:pt idx="12019">
                  <c:v>1.1230377834141212E-2</c:v>
                </c:pt>
                <c:pt idx="12021">
                  <c:v>3.1131187112715549E-3</c:v>
                </c:pt>
                <c:pt idx="12024">
                  <c:v>2.0961408674154362E-3</c:v>
                </c:pt>
                <c:pt idx="12025">
                  <c:v>2.0180068819225581E-3</c:v>
                </c:pt>
                <c:pt idx="12026">
                  <c:v>1.486388390956957E-2</c:v>
                </c:pt>
                <c:pt idx="12027">
                  <c:v>7.790866723073578E-3</c:v>
                </c:pt>
                <c:pt idx="12031">
                  <c:v>8.4717893660230924E-3</c:v>
                </c:pt>
                <c:pt idx="12035">
                  <c:v>4.7406166158276428E-3</c:v>
                </c:pt>
                <c:pt idx="12038">
                  <c:v>1.7620603096674622E-2</c:v>
                </c:pt>
                <c:pt idx="12039">
                  <c:v>8.8554962584301622E-2</c:v>
                </c:pt>
                <c:pt idx="12040">
                  <c:v>2.8404891172371292E-2</c:v>
                </c:pt>
                <c:pt idx="12041">
                  <c:v>7.2495955786136615E-2</c:v>
                </c:pt>
                <c:pt idx="12042">
                  <c:v>3.3940074950730877E-2</c:v>
                </c:pt>
                <c:pt idx="12043">
                  <c:v>5.6436844554651401E-2</c:v>
                </c:pt>
                <c:pt idx="12044">
                  <c:v>8.5306162067231728E-3</c:v>
                </c:pt>
                <c:pt idx="12046">
                  <c:v>2.446750395556742E-3</c:v>
                </c:pt>
                <c:pt idx="12048">
                  <c:v>4.7622608216685933E-3</c:v>
                </c:pt>
                <c:pt idx="12049">
                  <c:v>5.767564256120624E-3</c:v>
                </c:pt>
                <c:pt idx="12050">
                  <c:v>0.11771057362453262</c:v>
                </c:pt>
                <c:pt idx="12051">
                  <c:v>2.4129239331029447E-3</c:v>
                </c:pt>
                <c:pt idx="12052">
                  <c:v>1.3812174236631338E-3</c:v>
                </c:pt>
                <c:pt idx="12053">
                  <c:v>7.6353914748174129E-2</c:v>
                </c:pt>
                <c:pt idx="12054">
                  <c:v>5.1891742329928908E-2</c:v>
                </c:pt>
                <c:pt idx="12055">
                  <c:v>1.9680290814429549E-3</c:v>
                </c:pt>
                <c:pt idx="12056">
                  <c:v>2.2918036311049571E-2</c:v>
                </c:pt>
                <c:pt idx="12057">
                  <c:v>1.6324589900457741E-3</c:v>
                </c:pt>
                <c:pt idx="12059">
                  <c:v>4.7169256796548457E-3</c:v>
                </c:pt>
                <c:pt idx="12061">
                  <c:v>5.2135195332926633E-3</c:v>
                </c:pt>
                <c:pt idx="12063">
                  <c:v>5.3911328572313302E-2</c:v>
                </c:pt>
                <c:pt idx="12066">
                  <c:v>1.4307942676060122E-2</c:v>
                </c:pt>
                <c:pt idx="12067">
                  <c:v>1.7233432439609439E-2</c:v>
                </c:pt>
                <c:pt idx="12073">
                  <c:v>3.4710926937657209E-3</c:v>
                </c:pt>
                <c:pt idx="12074">
                  <c:v>2.1255963052079128E-2</c:v>
                </c:pt>
                <c:pt idx="12076">
                  <c:v>9.5393858138992176E-4</c:v>
                </c:pt>
                <c:pt idx="12078">
                  <c:v>8.1250276758221725E-3</c:v>
                </c:pt>
                <c:pt idx="12080">
                  <c:v>2.4164369076465036E-3</c:v>
                </c:pt>
                <c:pt idx="12081">
                  <c:v>1.5874187547351273E-2</c:v>
                </c:pt>
                <c:pt idx="12082">
                  <c:v>2.1373043263166551E-3</c:v>
                </c:pt>
                <c:pt idx="12085">
                  <c:v>2.9566008902160061E-3</c:v>
                </c:pt>
                <c:pt idx="12086">
                  <c:v>1.4315794213014895E-2</c:v>
                </c:pt>
                <c:pt idx="12087">
                  <c:v>1.4039061906117357E-2</c:v>
                </c:pt>
                <c:pt idx="12088">
                  <c:v>2.1994959694275418E-3</c:v>
                </c:pt>
              </c:numCache>
            </c:numRef>
          </c:xVal>
          <c:yVal>
            <c:numRef>
              <c:f>[5]Feuil2!$N$2:$N$12095</c:f>
              <c:numCache>
                <c:formatCode>General</c:formatCode>
                <c:ptCount val="12094"/>
                <c:pt idx="0">
                  <c:v>3.7494784912923755</c:v>
                </c:pt>
                <c:pt idx="1">
                  <c:v>19.275212874219154</c:v>
                </c:pt>
                <c:pt idx="3">
                  <c:v>5.0065724494764856</c:v>
                </c:pt>
                <c:pt idx="4">
                  <c:v>7.4199924119944765</c:v>
                </c:pt>
                <c:pt idx="5">
                  <c:v>10.194105384556586</c:v>
                </c:pt>
                <c:pt idx="7">
                  <c:v>7.5675573703833194</c:v>
                </c:pt>
                <c:pt idx="10">
                  <c:v>11.229901014173125</c:v>
                </c:pt>
                <c:pt idx="11">
                  <c:v>8.452771409157922</c:v>
                </c:pt>
                <c:pt idx="12">
                  <c:v>13.67639886111288</c:v>
                </c:pt>
                <c:pt idx="94">
                  <c:v>3.4131626924004816</c:v>
                </c:pt>
                <c:pt idx="110">
                  <c:v>24.86196089185303</c:v>
                </c:pt>
                <c:pt idx="113">
                  <c:v>11.818548289410806</c:v>
                </c:pt>
                <c:pt idx="146">
                  <c:v>8.1385799837568253</c:v>
                </c:pt>
                <c:pt idx="149">
                  <c:v>15.687578259115806</c:v>
                </c:pt>
                <c:pt idx="152">
                  <c:v>11.607068852410594</c:v>
                </c:pt>
                <c:pt idx="157">
                  <c:v>11.568570641736196</c:v>
                </c:pt>
                <c:pt idx="160">
                  <c:v>18.556125564807012</c:v>
                </c:pt>
                <c:pt idx="166">
                  <c:v>4.9571536728818417</c:v>
                </c:pt>
                <c:pt idx="167">
                  <c:v>5.427626471275091</c:v>
                </c:pt>
                <c:pt idx="187">
                  <c:v>22.013303260546444</c:v>
                </c:pt>
                <c:pt idx="209">
                  <c:v>24.26525872711402</c:v>
                </c:pt>
                <c:pt idx="213">
                  <c:v>25.157839615877677</c:v>
                </c:pt>
                <c:pt idx="214">
                  <c:v>9.102048097508904</c:v>
                </c:pt>
                <c:pt idx="215">
                  <c:v>10.522211977295367</c:v>
                </c:pt>
                <c:pt idx="216">
                  <c:v>16.874054162879006</c:v>
                </c:pt>
                <c:pt idx="217">
                  <c:v>14.490122354750657</c:v>
                </c:pt>
                <c:pt idx="233">
                  <c:v>4.1188982720605143</c:v>
                </c:pt>
                <c:pt idx="239">
                  <c:v>10.447015004708209</c:v>
                </c:pt>
                <c:pt idx="241">
                  <c:v>2.0405863707101752</c:v>
                </c:pt>
                <c:pt idx="246">
                  <c:v>4.811348334688085</c:v>
                </c:pt>
                <c:pt idx="251">
                  <c:v>3.4386126807909081</c:v>
                </c:pt>
                <c:pt idx="254">
                  <c:v>6.2038493060552957</c:v>
                </c:pt>
                <c:pt idx="255">
                  <c:v>8.4294224892453951</c:v>
                </c:pt>
                <c:pt idx="262">
                  <c:v>13.329754213753663</c:v>
                </c:pt>
                <c:pt idx="263">
                  <c:v>4.3296314815273487</c:v>
                </c:pt>
                <c:pt idx="264">
                  <c:v>7.5498786146080592</c:v>
                </c:pt>
                <c:pt idx="266">
                  <c:v>30.807503005565216</c:v>
                </c:pt>
                <c:pt idx="267">
                  <c:v>6.3860708696461419</c:v>
                </c:pt>
                <c:pt idx="271">
                  <c:v>12.040244749365076</c:v>
                </c:pt>
                <c:pt idx="276">
                  <c:v>6.9724393412907215</c:v>
                </c:pt>
                <c:pt idx="278">
                  <c:v>29.976354138058003</c:v>
                </c:pt>
                <c:pt idx="279">
                  <c:v>4.5233174851090796</c:v>
                </c:pt>
                <c:pt idx="281">
                  <c:v>5.6467629429605957</c:v>
                </c:pt>
                <c:pt idx="282">
                  <c:v>15.263069136693588</c:v>
                </c:pt>
                <c:pt idx="290">
                  <c:v>11.381005625026384</c:v>
                </c:pt>
                <c:pt idx="293">
                  <c:v>16.526419255904219</c:v>
                </c:pt>
                <c:pt idx="301">
                  <c:v>24.471622831204122</c:v>
                </c:pt>
                <c:pt idx="303">
                  <c:v>11.082968557641273</c:v>
                </c:pt>
                <c:pt idx="304">
                  <c:v>11.234240014650497</c:v>
                </c:pt>
                <c:pt idx="305">
                  <c:v>8.1382461379918034</c:v>
                </c:pt>
                <c:pt idx="307">
                  <c:v>37.965107727105412</c:v>
                </c:pt>
                <c:pt idx="309">
                  <c:v>14.747234353162689</c:v>
                </c:pt>
                <c:pt idx="322">
                  <c:v>12.192104498857375</c:v>
                </c:pt>
                <c:pt idx="335">
                  <c:v>21.572111636118425</c:v>
                </c:pt>
                <c:pt idx="338">
                  <c:v>8.1880335788137604</c:v>
                </c:pt>
                <c:pt idx="339">
                  <c:v>10.041806136488132</c:v>
                </c:pt>
                <c:pt idx="341">
                  <c:v>2.9838996673669245</c:v>
                </c:pt>
                <c:pt idx="342">
                  <c:v>16.797970255799548</c:v>
                </c:pt>
                <c:pt idx="343">
                  <c:v>4.7348063293193663</c:v>
                </c:pt>
                <c:pt idx="346">
                  <c:v>9.5256001046163465</c:v>
                </c:pt>
                <c:pt idx="349">
                  <c:v>18.515347506264327</c:v>
                </c:pt>
                <c:pt idx="350">
                  <c:v>13.614233515233931</c:v>
                </c:pt>
                <c:pt idx="351">
                  <c:v>12.678807060755043</c:v>
                </c:pt>
                <c:pt idx="352">
                  <c:v>12.374852004555441</c:v>
                </c:pt>
                <c:pt idx="355">
                  <c:v>6.8347246112399747</c:v>
                </c:pt>
                <c:pt idx="356">
                  <c:v>9.4210953049088406</c:v>
                </c:pt>
                <c:pt idx="357">
                  <c:v>6.0644014731387017</c:v>
                </c:pt>
                <c:pt idx="358">
                  <c:v>11.995509678095855</c:v>
                </c:pt>
                <c:pt idx="360">
                  <c:v>6.9113239643659394</c:v>
                </c:pt>
                <c:pt idx="362">
                  <c:v>12.878842223312216</c:v>
                </c:pt>
                <c:pt idx="363">
                  <c:v>6.4051214889227799</c:v>
                </c:pt>
                <c:pt idx="364">
                  <c:v>7.5169969501755096</c:v>
                </c:pt>
                <c:pt idx="365">
                  <c:v>29.54662418067311</c:v>
                </c:pt>
                <c:pt idx="368">
                  <c:v>2.7867243876641723</c:v>
                </c:pt>
                <c:pt idx="379">
                  <c:v>10.862026909879436</c:v>
                </c:pt>
                <c:pt idx="380">
                  <c:v>5.8500060029746077</c:v>
                </c:pt>
                <c:pt idx="381">
                  <c:v>9.9503598216498084</c:v>
                </c:pt>
                <c:pt idx="382">
                  <c:v>10.664910639749291</c:v>
                </c:pt>
                <c:pt idx="384">
                  <c:v>9.2419395292563067</c:v>
                </c:pt>
                <c:pt idx="387">
                  <c:v>8.6047787572955823</c:v>
                </c:pt>
                <c:pt idx="389">
                  <c:v>6.2931658456950075</c:v>
                </c:pt>
                <c:pt idx="390">
                  <c:v>0.81895896223515041</c:v>
                </c:pt>
                <c:pt idx="392">
                  <c:v>0.78929004535364267</c:v>
                </c:pt>
                <c:pt idx="393">
                  <c:v>8.4977774250528597</c:v>
                </c:pt>
                <c:pt idx="394">
                  <c:v>10.020537654996469</c:v>
                </c:pt>
                <c:pt idx="396">
                  <c:v>9.7466869504829177</c:v>
                </c:pt>
                <c:pt idx="398">
                  <c:v>4.1461919494128638</c:v>
                </c:pt>
                <c:pt idx="400">
                  <c:v>21.610307777789117</c:v>
                </c:pt>
                <c:pt idx="419">
                  <c:v>13.204095717720133</c:v>
                </c:pt>
                <c:pt idx="428">
                  <c:v>18.314473061977736</c:v>
                </c:pt>
                <c:pt idx="431">
                  <c:v>14.630174805436811</c:v>
                </c:pt>
                <c:pt idx="437">
                  <c:v>12.838754491404062</c:v>
                </c:pt>
                <c:pt idx="438">
                  <c:v>8.5204123791748287</c:v>
                </c:pt>
                <c:pt idx="439">
                  <c:v>17.451091183986755</c:v>
                </c:pt>
                <c:pt idx="447">
                  <c:v>19.335547319816659</c:v>
                </c:pt>
                <c:pt idx="453">
                  <c:v>5.4061465712981427</c:v>
                </c:pt>
                <c:pt idx="456">
                  <c:v>11.507291708082503</c:v>
                </c:pt>
                <c:pt idx="457">
                  <c:v>10.655478037621343</c:v>
                </c:pt>
                <c:pt idx="458">
                  <c:v>7.5273625616980793</c:v>
                </c:pt>
                <c:pt idx="462">
                  <c:v>12.731223688592031</c:v>
                </c:pt>
                <c:pt idx="463">
                  <c:v>2.0979373884978796</c:v>
                </c:pt>
                <c:pt idx="465">
                  <c:v>1.0063429616714712</c:v>
                </c:pt>
                <c:pt idx="493">
                  <c:v>0.52693374865759501</c:v>
                </c:pt>
                <c:pt idx="506">
                  <c:v>23.972357480336072</c:v>
                </c:pt>
                <c:pt idx="507">
                  <c:v>6.0792640268131439</c:v>
                </c:pt>
                <c:pt idx="509">
                  <c:v>3.8501609889226192</c:v>
                </c:pt>
                <c:pt idx="510">
                  <c:v>1.2525173880916192</c:v>
                </c:pt>
                <c:pt idx="512">
                  <c:v>8.3586490215753901</c:v>
                </c:pt>
                <c:pt idx="541">
                  <c:v>7.1350294377707497</c:v>
                </c:pt>
                <c:pt idx="542">
                  <c:v>17.892248906798763</c:v>
                </c:pt>
                <c:pt idx="543">
                  <c:v>6.8390362277220573</c:v>
                </c:pt>
                <c:pt idx="544">
                  <c:v>9.155679469765273</c:v>
                </c:pt>
                <c:pt idx="546">
                  <c:v>3.9976734570472976</c:v>
                </c:pt>
                <c:pt idx="547">
                  <c:v>14.713036037454286</c:v>
                </c:pt>
                <c:pt idx="548">
                  <c:v>5.1961985578661229</c:v>
                </c:pt>
                <c:pt idx="551">
                  <c:v>8.5237385500588942</c:v>
                </c:pt>
                <c:pt idx="553">
                  <c:v>20.500693943055545</c:v>
                </c:pt>
                <c:pt idx="572">
                  <c:v>6.5589433200546985</c:v>
                </c:pt>
                <c:pt idx="573">
                  <c:v>8.016864103745716</c:v>
                </c:pt>
                <c:pt idx="574">
                  <c:v>5.7821912203112298</c:v>
                </c:pt>
                <c:pt idx="575">
                  <c:v>16.077280466449274</c:v>
                </c:pt>
                <c:pt idx="577">
                  <c:v>4.2019775760242091</c:v>
                </c:pt>
                <c:pt idx="587">
                  <c:v>13.271051322034877</c:v>
                </c:pt>
                <c:pt idx="590">
                  <c:v>5.9952952892977409</c:v>
                </c:pt>
                <c:pt idx="591">
                  <c:v>8.6590048784661331</c:v>
                </c:pt>
                <c:pt idx="592">
                  <c:v>15.49991973366801</c:v>
                </c:pt>
                <c:pt idx="607">
                  <c:v>44.302858989420898</c:v>
                </c:pt>
                <c:pt idx="610">
                  <c:v>17.298475936895063</c:v>
                </c:pt>
                <c:pt idx="646">
                  <c:v>4.0163512048347627</c:v>
                </c:pt>
                <c:pt idx="660">
                  <c:v>11.675143718427128</c:v>
                </c:pt>
                <c:pt idx="661">
                  <c:v>4.3867923355852199</c:v>
                </c:pt>
                <c:pt idx="663">
                  <c:v>6.0407016216567326</c:v>
                </c:pt>
                <c:pt idx="664">
                  <c:v>18.952921302752802</c:v>
                </c:pt>
                <c:pt idx="666">
                  <c:v>13.533188176705464</c:v>
                </c:pt>
                <c:pt idx="668">
                  <c:v>14.285821238490978</c:v>
                </c:pt>
                <c:pt idx="671">
                  <c:v>9.7549674864130296</c:v>
                </c:pt>
                <c:pt idx="672">
                  <c:v>6.1955444977822705</c:v>
                </c:pt>
                <c:pt idx="675">
                  <c:v>5.9718562560294721</c:v>
                </c:pt>
                <c:pt idx="676">
                  <c:v>9.3497516140242922</c:v>
                </c:pt>
                <c:pt idx="677">
                  <c:v>8.5578446764103955</c:v>
                </c:pt>
                <c:pt idx="678">
                  <c:v>6.9479070313902058</c:v>
                </c:pt>
                <c:pt idx="680">
                  <c:v>12.206925466748512</c:v>
                </c:pt>
                <c:pt idx="684">
                  <c:v>5.6123278794379754</c:v>
                </c:pt>
                <c:pt idx="685">
                  <c:v>11.173609764090557</c:v>
                </c:pt>
                <c:pt idx="699">
                  <c:v>13.544525006932378</c:v>
                </c:pt>
                <c:pt idx="702">
                  <c:v>8.7571984380029608</c:v>
                </c:pt>
                <c:pt idx="703">
                  <c:v>15.035664126090772</c:v>
                </c:pt>
                <c:pt idx="708">
                  <c:v>19.090721238810691</c:v>
                </c:pt>
                <c:pt idx="710">
                  <c:v>13.487006395161707</c:v>
                </c:pt>
                <c:pt idx="713">
                  <c:v>18.32648207260274</c:v>
                </c:pt>
                <c:pt idx="723">
                  <c:v>16.763381884757436</c:v>
                </c:pt>
                <c:pt idx="724">
                  <c:v>20.417314612480773</c:v>
                </c:pt>
                <c:pt idx="726">
                  <c:v>1.4887660732068799</c:v>
                </c:pt>
                <c:pt idx="729">
                  <c:v>13.222585354631736</c:v>
                </c:pt>
                <c:pt idx="730">
                  <c:v>14.577248623173213</c:v>
                </c:pt>
                <c:pt idx="733">
                  <c:v>24.793608795446463</c:v>
                </c:pt>
                <c:pt idx="735">
                  <c:v>16.916291696876272</c:v>
                </c:pt>
                <c:pt idx="744">
                  <c:v>6.1649270071966367</c:v>
                </c:pt>
                <c:pt idx="758">
                  <c:v>18.95959072472689</c:v>
                </c:pt>
                <c:pt idx="767">
                  <c:v>12.810269603610195</c:v>
                </c:pt>
                <c:pt idx="768">
                  <c:v>12.712751829295318</c:v>
                </c:pt>
                <c:pt idx="770">
                  <c:v>13.628176304443887</c:v>
                </c:pt>
                <c:pt idx="772">
                  <c:v>11.732733985836822</c:v>
                </c:pt>
                <c:pt idx="773">
                  <c:v>4.0965522105694507</c:v>
                </c:pt>
                <c:pt idx="774">
                  <c:v>3.82847821746928</c:v>
                </c:pt>
                <c:pt idx="776">
                  <c:v>11.547074022141565</c:v>
                </c:pt>
                <c:pt idx="777">
                  <c:v>9.6591868546977686</c:v>
                </c:pt>
                <c:pt idx="778">
                  <c:v>8.6224661360821013</c:v>
                </c:pt>
                <c:pt idx="779">
                  <c:v>6.7343979806317398</c:v>
                </c:pt>
                <c:pt idx="780">
                  <c:v>5.5392467001160952</c:v>
                </c:pt>
                <c:pt idx="782">
                  <c:v>7.444392418924199</c:v>
                </c:pt>
                <c:pt idx="783">
                  <c:v>2.2671028882363111</c:v>
                </c:pt>
                <c:pt idx="784">
                  <c:v>5.3345591408160358</c:v>
                </c:pt>
                <c:pt idx="785">
                  <c:v>39.377163442579452</c:v>
                </c:pt>
                <c:pt idx="787">
                  <c:v>10.04507124605554</c:v>
                </c:pt>
                <c:pt idx="789">
                  <c:v>4.2229458437760785</c:v>
                </c:pt>
                <c:pt idx="790">
                  <c:v>5.153860465738493</c:v>
                </c:pt>
                <c:pt idx="791">
                  <c:v>13.116038804403441</c:v>
                </c:pt>
                <c:pt idx="793">
                  <c:v>11.750196536228811</c:v>
                </c:pt>
                <c:pt idx="796">
                  <c:v>6.355400223645419</c:v>
                </c:pt>
                <c:pt idx="797">
                  <c:v>6.6789623427454288</c:v>
                </c:pt>
                <c:pt idx="806">
                  <c:v>25.92454181729104</c:v>
                </c:pt>
                <c:pt idx="818">
                  <c:v>3.1293135644846601</c:v>
                </c:pt>
                <c:pt idx="822">
                  <c:v>7.8380493545095877</c:v>
                </c:pt>
                <c:pt idx="824">
                  <c:v>2.1706402927819815</c:v>
                </c:pt>
                <c:pt idx="825">
                  <c:v>19.328663025406144</c:v>
                </c:pt>
                <c:pt idx="829">
                  <c:v>28.771599512181716</c:v>
                </c:pt>
                <c:pt idx="831">
                  <c:v>6.9892027895328823</c:v>
                </c:pt>
                <c:pt idx="832">
                  <c:v>17.144742469991282</c:v>
                </c:pt>
                <c:pt idx="833">
                  <c:v>3.8485842237626966</c:v>
                </c:pt>
                <c:pt idx="834">
                  <c:v>6.5677457295118371</c:v>
                </c:pt>
                <c:pt idx="837">
                  <c:v>5.1811788789175113</c:v>
                </c:pt>
                <c:pt idx="841">
                  <c:v>5.2666363715981772</c:v>
                </c:pt>
                <c:pt idx="843">
                  <c:v>10.238465844726257</c:v>
                </c:pt>
                <c:pt idx="846">
                  <c:v>11.694181484687315</c:v>
                </c:pt>
                <c:pt idx="848">
                  <c:v>6.2820184292277634</c:v>
                </c:pt>
                <c:pt idx="850">
                  <c:v>18.418516855272927</c:v>
                </c:pt>
                <c:pt idx="851">
                  <c:v>17.94703235796544</c:v>
                </c:pt>
                <c:pt idx="853">
                  <c:v>11.143839601381865</c:v>
                </c:pt>
                <c:pt idx="854">
                  <c:v>17.268393286848614</c:v>
                </c:pt>
                <c:pt idx="860">
                  <c:v>10.235125366801972</c:v>
                </c:pt>
                <c:pt idx="861">
                  <c:v>15.852906666068908</c:v>
                </c:pt>
                <c:pt idx="862">
                  <c:v>26.056339669081062</c:v>
                </c:pt>
                <c:pt idx="865">
                  <c:v>4.6237264650128571</c:v>
                </c:pt>
                <c:pt idx="866">
                  <c:v>5.1808182633351647</c:v>
                </c:pt>
                <c:pt idx="867">
                  <c:v>4.6987808375788012</c:v>
                </c:pt>
                <c:pt idx="868">
                  <c:v>5.3394756283979516</c:v>
                </c:pt>
                <c:pt idx="869">
                  <c:v>19.895206717443138</c:v>
                </c:pt>
                <c:pt idx="871">
                  <c:v>11.041408575492694</c:v>
                </c:pt>
                <c:pt idx="873">
                  <c:v>3.5717491657484621</c:v>
                </c:pt>
                <c:pt idx="874">
                  <c:v>3.134850326136509</c:v>
                </c:pt>
                <c:pt idx="875">
                  <c:v>14.279295247183352</c:v>
                </c:pt>
                <c:pt idx="879">
                  <c:v>4.2331640351059283</c:v>
                </c:pt>
                <c:pt idx="883">
                  <c:v>4.5473709456420739</c:v>
                </c:pt>
                <c:pt idx="887">
                  <c:v>32.062627667181367</c:v>
                </c:pt>
                <c:pt idx="888">
                  <c:v>11.972154425443456</c:v>
                </c:pt>
                <c:pt idx="889">
                  <c:v>3.2854058028624142</c:v>
                </c:pt>
                <c:pt idx="890">
                  <c:v>6.9111449793033071</c:v>
                </c:pt>
                <c:pt idx="892">
                  <c:v>6.6799974344939645</c:v>
                </c:pt>
                <c:pt idx="895">
                  <c:v>1.9013112563246763</c:v>
                </c:pt>
                <c:pt idx="897">
                  <c:v>10.379008238629433</c:v>
                </c:pt>
                <c:pt idx="898">
                  <c:v>8.809018045890932</c:v>
                </c:pt>
                <c:pt idx="901">
                  <c:v>6.0517469136085875</c:v>
                </c:pt>
                <c:pt idx="903">
                  <c:v>2.2358639036072603</c:v>
                </c:pt>
                <c:pt idx="904">
                  <c:v>9.2743125190235727</c:v>
                </c:pt>
                <c:pt idx="906">
                  <c:v>6.8519798069620883</c:v>
                </c:pt>
                <c:pt idx="907">
                  <c:v>6.4291276798991426</c:v>
                </c:pt>
                <c:pt idx="909">
                  <c:v>9.2218024430735213</c:v>
                </c:pt>
                <c:pt idx="911">
                  <c:v>2.712508810585732</c:v>
                </c:pt>
                <c:pt idx="913">
                  <c:v>14.747817498401282</c:v>
                </c:pt>
                <c:pt idx="914">
                  <c:v>7.1092058923323727</c:v>
                </c:pt>
                <c:pt idx="916">
                  <c:v>24.35793893628799</c:v>
                </c:pt>
                <c:pt idx="919">
                  <c:v>6.0868359721925902</c:v>
                </c:pt>
                <c:pt idx="923">
                  <c:v>3.8405820340637766</c:v>
                </c:pt>
                <c:pt idx="927">
                  <c:v>8.4437255933844249</c:v>
                </c:pt>
                <c:pt idx="933">
                  <c:v>4.3824103431217809</c:v>
                </c:pt>
                <c:pt idx="934">
                  <c:v>6.0518240861881205</c:v>
                </c:pt>
                <c:pt idx="935">
                  <c:v>5.8254311957275036</c:v>
                </c:pt>
                <c:pt idx="937">
                  <c:v>17.764296931882662</c:v>
                </c:pt>
                <c:pt idx="938">
                  <c:v>6.8735256199354859</c:v>
                </c:pt>
                <c:pt idx="940">
                  <c:v>4.2772326295296965</c:v>
                </c:pt>
                <c:pt idx="941">
                  <c:v>8.7588002479776126</c:v>
                </c:pt>
                <c:pt idx="942">
                  <c:v>6.0160520785677081</c:v>
                </c:pt>
                <c:pt idx="943">
                  <c:v>18.369935118080942</c:v>
                </c:pt>
                <c:pt idx="944">
                  <c:v>2.8882958940702901</c:v>
                </c:pt>
                <c:pt idx="945">
                  <c:v>12.719348953856095</c:v>
                </c:pt>
                <c:pt idx="946">
                  <c:v>11.954200812974673</c:v>
                </c:pt>
                <c:pt idx="947">
                  <c:v>12.472588598714832</c:v>
                </c:pt>
                <c:pt idx="948">
                  <c:v>6.6434734543420237</c:v>
                </c:pt>
                <c:pt idx="950">
                  <c:v>6.1758501234239898</c:v>
                </c:pt>
                <c:pt idx="951">
                  <c:v>11.508627963374728</c:v>
                </c:pt>
                <c:pt idx="952">
                  <c:v>7.6024772257084354</c:v>
                </c:pt>
                <c:pt idx="954">
                  <c:v>15.373685816527804</c:v>
                </c:pt>
                <c:pt idx="956">
                  <c:v>11.819930450165323</c:v>
                </c:pt>
                <c:pt idx="959">
                  <c:v>30.563621440333833</c:v>
                </c:pt>
                <c:pt idx="961">
                  <c:v>8.1111021686639013</c:v>
                </c:pt>
                <c:pt idx="962">
                  <c:v>2.7270721810394227</c:v>
                </c:pt>
                <c:pt idx="963">
                  <c:v>4.726637745426201</c:v>
                </c:pt>
                <c:pt idx="966">
                  <c:v>5.1460272826009721</c:v>
                </c:pt>
                <c:pt idx="968">
                  <c:v>15.022300078556011</c:v>
                </c:pt>
                <c:pt idx="976">
                  <c:v>3.9845236544154581</c:v>
                </c:pt>
                <c:pt idx="979">
                  <c:v>8.0170310192551053</c:v>
                </c:pt>
                <c:pt idx="980">
                  <c:v>19.537688553081225</c:v>
                </c:pt>
                <c:pt idx="981">
                  <c:v>4.3856067294733734</c:v>
                </c:pt>
                <c:pt idx="983">
                  <c:v>11.742959315228026</c:v>
                </c:pt>
                <c:pt idx="984">
                  <c:v>6.9464599937986033</c:v>
                </c:pt>
                <c:pt idx="985">
                  <c:v>9.8527704531197617</c:v>
                </c:pt>
                <c:pt idx="986">
                  <c:v>12.909014481579575</c:v>
                </c:pt>
                <c:pt idx="988">
                  <c:v>4.4767234533345048</c:v>
                </c:pt>
                <c:pt idx="989">
                  <c:v>5.3347927203604195</c:v>
                </c:pt>
                <c:pt idx="991">
                  <c:v>27.278375551361062</c:v>
                </c:pt>
                <c:pt idx="992">
                  <c:v>2.8080019529732199</c:v>
                </c:pt>
                <c:pt idx="998">
                  <c:v>6.1967262607490765</c:v>
                </c:pt>
                <c:pt idx="999">
                  <c:v>5.3002975403126724</c:v>
                </c:pt>
                <c:pt idx="1002">
                  <c:v>17.154289119349539</c:v>
                </c:pt>
                <c:pt idx="1004">
                  <c:v>15.036461345582323</c:v>
                </c:pt>
                <c:pt idx="1005">
                  <c:v>27.149049983245877</c:v>
                </c:pt>
                <c:pt idx="1008">
                  <c:v>10.322889605527765</c:v>
                </c:pt>
                <c:pt idx="1009">
                  <c:v>13.76809273509447</c:v>
                </c:pt>
                <c:pt idx="1011">
                  <c:v>6.7051560230600353</c:v>
                </c:pt>
                <c:pt idx="1015">
                  <c:v>17.956818174890213</c:v>
                </c:pt>
                <c:pt idx="1016">
                  <c:v>21.559889312034311</c:v>
                </c:pt>
                <c:pt idx="1017">
                  <c:v>6.8511734217707039</c:v>
                </c:pt>
                <c:pt idx="1020">
                  <c:v>3.8807787154638742</c:v>
                </c:pt>
                <c:pt idx="1026">
                  <c:v>5.4661512311212688</c:v>
                </c:pt>
                <c:pt idx="1028">
                  <c:v>11.59015977943389</c:v>
                </c:pt>
                <c:pt idx="1035">
                  <c:v>4.7735637240375794</c:v>
                </c:pt>
                <c:pt idx="1047">
                  <c:v>1.3244939646033662</c:v>
                </c:pt>
                <c:pt idx="1089">
                  <c:v>7.7246882920942799</c:v>
                </c:pt>
                <c:pt idx="1091">
                  <c:v>21.377608124127772</c:v>
                </c:pt>
                <c:pt idx="1092">
                  <c:v>2.3593617683091064</c:v>
                </c:pt>
                <c:pt idx="1093">
                  <c:v>7.2575378954699721</c:v>
                </c:pt>
                <c:pt idx="1099">
                  <c:v>9.0344236665783484</c:v>
                </c:pt>
                <c:pt idx="1101">
                  <c:v>9.1433593174739531</c:v>
                </c:pt>
                <c:pt idx="1102">
                  <c:v>7.1857788503149331</c:v>
                </c:pt>
                <c:pt idx="1112">
                  <c:v>21.657052731993268</c:v>
                </c:pt>
                <c:pt idx="1113">
                  <c:v>6.2921745609181938</c:v>
                </c:pt>
                <c:pt idx="1114">
                  <c:v>12.08217967463227</c:v>
                </c:pt>
                <c:pt idx="1115">
                  <c:v>4.576658172457158</c:v>
                </c:pt>
                <c:pt idx="1118">
                  <c:v>17.609055063316461</c:v>
                </c:pt>
                <c:pt idx="1119">
                  <c:v>12.748807458832982</c:v>
                </c:pt>
                <c:pt idx="1120">
                  <c:v>4.1610992488762193</c:v>
                </c:pt>
                <c:pt idx="1121">
                  <c:v>7.7638361686326833</c:v>
                </c:pt>
                <c:pt idx="1122">
                  <c:v>6.8790620477463298</c:v>
                </c:pt>
                <c:pt idx="1124">
                  <c:v>7.3965526481533814</c:v>
                </c:pt>
                <c:pt idx="1125">
                  <c:v>1.8939687962406182</c:v>
                </c:pt>
                <c:pt idx="1126">
                  <c:v>11.108308104683084</c:v>
                </c:pt>
                <c:pt idx="1131">
                  <c:v>18.834625893947589</c:v>
                </c:pt>
                <c:pt idx="1134">
                  <c:v>7.6356689999844631</c:v>
                </c:pt>
                <c:pt idx="1136">
                  <c:v>14.931016782807516</c:v>
                </c:pt>
                <c:pt idx="1137">
                  <c:v>8.6627160354837827</c:v>
                </c:pt>
                <c:pt idx="1168">
                  <c:v>21.84796799893061</c:v>
                </c:pt>
                <c:pt idx="1184">
                  <c:v>25.385744952308308</c:v>
                </c:pt>
                <c:pt idx="1192">
                  <c:v>13.082717363749211</c:v>
                </c:pt>
                <c:pt idx="1193">
                  <c:v>19.111665201136756</c:v>
                </c:pt>
                <c:pt idx="1194">
                  <c:v>16.052025992970982</c:v>
                </c:pt>
                <c:pt idx="1196">
                  <c:v>6.870699510819418</c:v>
                </c:pt>
                <c:pt idx="1198">
                  <c:v>9.5544562970120115</c:v>
                </c:pt>
                <c:pt idx="1199">
                  <c:v>10.541589535826724</c:v>
                </c:pt>
                <c:pt idx="1203">
                  <c:v>10.832978171198212</c:v>
                </c:pt>
                <c:pt idx="1219">
                  <c:v>5.0888547488923477</c:v>
                </c:pt>
                <c:pt idx="1220">
                  <c:v>5.2743880460626036</c:v>
                </c:pt>
                <c:pt idx="1230">
                  <c:v>7.7607105213034711</c:v>
                </c:pt>
                <c:pt idx="1235">
                  <c:v>22.577739541959307</c:v>
                </c:pt>
                <c:pt idx="1239">
                  <c:v>10.501085380149398</c:v>
                </c:pt>
                <c:pt idx="1240">
                  <c:v>14.602973669166511</c:v>
                </c:pt>
                <c:pt idx="1242">
                  <c:v>12.61935322565825</c:v>
                </c:pt>
                <c:pt idx="1243">
                  <c:v>6.5296474908143036</c:v>
                </c:pt>
                <c:pt idx="1245">
                  <c:v>13.606433099184439</c:v>
                </c:pt>
                <c:pt idx="1246">
                  <c:v>7.446938259505016</c:v>
                </c:pt>
                <c:pt idx="1247">
                  <c:v>9.2582858566864239</c:v>
                </c:pt>
                <c:pt idx="1249">
                  <c:v>8.7091299705512792</c:v>
                </c:pt>
                <c:pt idx="1252">
                  <c:v>3.4869592317802707</c:v>
                </c:pt>
                <c:pt idx="1253">
                  <c:v>7.8087119795092308</c:v>
                </c:pt>
                <c:pt idx="1254">
                  <c:v>1.5111558719582574</c:v>
                </c:pt>
                <c:pt idx="1256">
                  <c:v>5.6478151315739957</c:v>
                </c:pt>
                <c:pt idx="1258">
                  <c:v>18.082068392909584</c:v>
                </c:pt>
                <c:pt idx="1261">
                  <c:v>9.6158464818886458</c:v>
                </c:pt>
                <c:pt idx="1263">
                  <c:v>2.8727015181038502</c:v>
                </c:pt>
                <c:pt idx="1265">
                  <c:v>8.497882536079759</c:v>
                </c:pt>
                <c:pt idx="1277">
                  <c:v>8.1415892204952396</c:v>
                </c:pt>
                <c:pt idx="1278">
                  <c:v>18.804867838780154</c:v>
                </c:pt>
                <c:pt idx="1279">
                  <c:v>11.797643910372402</c:v>
                </c:pt>
                <c:pt idx="1281">
                  <c:v>9.2955886416403821</c:v>
                </c:pt>
                <c:pt idx="1282">
                  <c:v>11.558671162044238</c:v>
                </c:pt>
                <c:pt idx="1284">
                  <c:v>11.578723230392187</c:v>
                </c:pt>
                <c:pt idx="1285">
                  <c:v>6.9235799518287715</c:v>
                </c:pt>
                <c:pt idx="1286">
                  <c:v>11.599060140628449</c:v>
                </c:pt>
                <c:pt idx="1287">
                  <c:v>13.914751357889172</c:v>
                </c:pt>
                <c:pt idx="1288">
                  <c:v>8.528809229742615</c:v>
                </c:pt>
                <c:pt idx="1291">
                  <c:v>20.545711926843584</c:v>
                </c:pt>
                <c:pt idx="1296">
                  <c:v>7.8238934312738344</c:v>
                </c:pt>
                <c:pt idx="1304">
                  <c:v>5.0010837934882018</c:v>
                </c:pt>
                <c:pt idx="1328">
                  <c:v>34.611566564856275</c:v>
                </c:pt>
                <c:pt idx="1329">
                  <c:v>23.291926729109079</c:v>
                </c:pt>
                <c:pt idx="1332">
                  <c:v>20.735266881378177</c:v>
                </c:pt>
                <c:pt idx="1336">
                  <c:v>13.874276557646331</c:v>
                </c:pt>
                <c:pt idx="1337">
                  <c:v>14.922841016562247</c:v>
                </c:pt>
                <c:pt idx="1342">
                  <c:v>5.0885112296453014</c:v>
                </c:pt>
                <c:pt idx="1343">
                  <c:v>12.829442181343914</c:v>
                </c:pt>
                <c:pt idx="1345">
                  <c:v>22.41366271424992</c:v>
                </c:pt>
                <c:pt idx="1346">
                  <c:v>7.4866465199582208</c:v>
                </c:pt>
                <c:pt idx="1347">
                  <c:v>16.492033139273456</c:v>
                </c:pt>
                <c:pt idx="1354">
                  <c:v>7.2666058836727236</c:v>
                </c:pt>
                <c:pt idx="1356">
                  <c:v>11.19450060966232</c:v>
                </c:pt>
                <c:pt idx="1357">
                  <c:v>6.2426322762001405</c:v>
                </c:pt>
                <c:pt idx="1358">
                  <c:v>8.5247170734902777</c:v>
                </c:pt>
                <c:pt idx="1373">
                  <c:v>14.305232152623418</c:v>
                </c:pt>
                <c:pt idx="1381">
                  <c:v>15.55571427846662</c:v>
                </c:pt>
                <c:pt idx="1386">
                  <c:v>22.060450006005755</c:v>
                </c:pt>
                <c:pt idx="1390">
                  <c:v>7.6894556872871309</c:v>
                </c:pt>
                <c:pt idx="1392">
                  <c:v>17.867227436705395</c:v>
                </c:pt>
                <c:pt idx="1396">
                  <c:v>1.5478460099250404</c:v>
                </c:pt>
                <c:pt idx="1399">
                  <c:v>10.234426509259089</c:v>
                </c:pt>
                <c:pt idx="1415">
                  <c:v>10.29287349666329</c:v>
                </c:pt>
                <c:pt idx="1417">
                  <c:v>15.333015794117108</c:v>
                </c:pt>
                <c:pt idx="1420">
                  <c:v>10.170401140453865</c:v>
                </c:pt>
                <c:pt idx="1432">
                  <c:v>7.4790598817357568</c:v>
                </c:pt>
                <c:pt idx="1433">
                  <c:v>5.0861152222823307</c:v>
                </c:pt>
                <c:pt idx="1435">
                  <c:v>9.3617096512928093</c:v>
                </c:pt>
                <c:pt idx="1436">
                  <c:v>10.436997307691595</c:v>
                </c:pt>
                <c:pt idx="1438">
                  <c:v>13.24325216825498</c:v>
                </c:pt>
                <c:pt idx="1442">
                  <c:v>6.8911355462444135</c:v>
                </c:pt>
                <c:pt idx="1445">
                  <c:v>3.675308086989368</c:v>
                </c:pt>
                <c:pt idx="1465">
                  <c:v>15.439210523199968</c:v>
                </c:pt>
                <c:pt idx="1468">
                  <c:v>14.829851346842593</c:v>
                </c:pt>
                <c:pt idx="1469">
                  <c:v>13.419724605858288</c:v>
                </c:pt>
                <c:pt idx="1474">
                  <c:v>20.57576110013591</c:v>
                </c:pt>
                <c:pt idx="1476">
                  <c:v>7.6038176520636744</c:v>
                </c:pt>
                <c:pt idx="1477">
                  <c:v>29.93827288418424</c:v>
                </c:pt>
                <c:pt idx="1479">
                  <c:v>10.392687833759581</c:v>
                </c:pt>
                <c:pt idx="1482">
                  <c:v>10.455542734951152</c:v>
                </c:pt>
                <c:pt idx="1493">
                  <c:v>6.7663294396516056</c:v>
                </c:pt>
                <c:pt idx="1514">
                  <c:v>7.1169233999175106</c:v>
                </c:pt>
                <c:pt idx="1518">
                  <c:v>10.950600236555816</c:v>
                </c:pt>
                <c:pt idx="1519">
                  <c:v>11.324051513226728</c:v>
                </c:pt>
                <c:pt idx="1525">
                  <c:v>2.9112001028786327</c:v>
                </c:pt>
                <c:pt idx="1527">
                  <c:v>15.360495315123032</c:v>
                </c:pt>
                <c:pt idx="1528">
                  <c:v>10.908569433091833</c:v>
                </c:pt>
                <c:pt idx="1529">
                  <c:v>6.6877671481625693</c:v>
                </c:pt>
                <c:pt idx="1531">
                  <c:v>19.447443396681603</c:v>
                </c:pt>
                <c:pt idx="1533">
                  <c:v>9.3544961964283111</c:v>
                </c:pt>
                <c:pt idx="1534">
                  <c:v>16.790507666246711</c:v>
                </c:pt>
                <c:pt idx="1535">
                  <c:v>5.1672629346131931</c:v>
                </c:pt>
                <c:pt idx="1536">
                  <c:v>7.4179475971654849</c:v>
                </c:pt>
                <c:pt idx="1537">
                  <c:v>31.778636512253605</c:v>
                </c:pt>
                <c:pt idx="1540">
                  <c:v>35.168931637839052</c:v>
                </c:pt>
                <c:pt idx="1550">
                  <c:v>2.0943293150594164</c:v>
                </c:pt>
                <c:pt idx="1552">
                  <c:v>13.185792961878679</c:v>
                </c:pt>
                <c:pt idx="1559">
                  <c:v>19.176304280276078</c:v>
                </c:pt>
                <c:pt idx="1560">
                  <c:v>13.525940578356199</c:v>
                </c:pt>
                <c:pt idx="1561">
                  <c:v>19.088452123248803</c:v>
                </c:pt>
                <c:pt idx="1573">
                  <c:v>15.439386205299144</c:v>
                </c:pt>
                <c:pt idx="1577">
                  <c:v>8.4231625259467791</c:v>
                </c:pt>
                <c:pt idx="1582">
                  <c:v>9.5977439396162243</c:v>
                </c:pt>
                <c:pt idx="1583">
                  <c:v>11.38731184365858</c:v>
                </c:pt>
                <c:pt idx="1585">
                  <c:v>8.195752254765047</c:v>
                </c:pt>
                <c:pt idx="1588">
                  <c:v>4.0986177784479434</c:v>
                </c:pt>
                <c:pt idx="1590">
                  <c:v>5.6031006224452042</c:v>
                </c:pt>
                <c:pt idx="1591">
                  <c:v>9.0238485796671064</c:v>
                </c:pt>
                <c:pt idx="1592">
                  <c:v>20.372935341617463</c:v>
                </c:pt>
                <c:pt idx="1596">
                  <c:v>11.376282917702923</c:v>
                </c:pt>
                <c:pt idx="1597">
                  <c:v>8.0840691244738636</c:v>
                </c:pt>
                <c:pt idx="1601">
                  <c:v>6.693380239024795</c:v>
                </c:pt>
                <c:pt idx="1604">
                  <c:v>11.216457504191299</c:v>
                </c:pt>
                <c:pt idx="1606">
                  <c:v>15.470392728880631</c:v>
                </c:pt>
                <c:pt idx="1607">
                  <c:v>6.249838355328964</c:v>
                </c:pt>
                <c:pt idx="1608">
                  <c:v>26.03989417998719</c:v>
                </c:pt>
                <c:pt idx="1611">
                  <c:v>5.8234050086116644</c:v>
                </c:pt>
                <c:pt idx="1613">
                  <c:v>20.555695281991909</c:v>
                </c:pt>
                <c:pt idx="1614">
                  <c:v>13.545355868177664</c:v>
                </c:pt>
                <c:pt idx="1616">
                  <c:v>2.9861079733133282</c:v>
                </c:pt>
                <c:pt idx="1619">
                  <c:v>3.6676230312693883</c:v>
                </c:pt>
                <c:pt idx="1622">
                  <c:v>7.7438596645147557</c:v>
                </c:pt>
                <c:pt idx="1623">
                  <c:v>5.1971421886228724</c:v>
                </c:pt>
                <c:pt idx="1640">
                  <c:v>15.054321193096456</c:v>
                </c:pt>
                <c:pt idx="1641">
                  <c:v>7.3923660739677546</c:v>
                </c:pt>
                <c:pt idx="1642">
                  <c:v>15.09431319948383</c:v>
                </c:pt>
                <c:pt idx="1646">
                  <c:v>1.7757757543068884</c:v>
                </c:pt>
                <c:pt idx="1647">
                  <c:v>6.3896247958655881</c:v>
                </c:pt>
                <c:pt idx="1649">
                  <c:v>12.221209611073576</c:v>
                </c:pt>
                <c:pt idx="1650">
                  <c:v>5.7128206448131165</c:v>
                </c:pt>
                <c:pt idx="1652">
                  <c:v>8.6916926856964896</c:v>
                </c:pt>
                <c:pt idx="1653">
                  <c:v>9.0991670186303963</c:v>
                </c:pt>
                <c:pt idx="1654">
                  <c:v>1.7380667315985019</c:v>
                </c:pt>
                <c:pt idx="1655">
                  <c:v>7.1624764180507272</c:v>
                </c:pt>
                <c:pt idx="1656">
                  <c:v>7.6071573488219437</c:v>
                </c:pt>
                <c:pt idx="1657">
                  <c:v>12.954308506930252</c:v>
                </c:pt>
                <c:pt idx="1658">
                  <c:v>26.063587873993683</c:v>
                </c:pt>
                <c:pt idx="1659">
                  <c:v>15.618759535352195</c:v>
                </c:pt>
                <c:pt idx="1661">
                  <c:v>8.4577247999481013</c:v>
                </c:pt>
                <c:pt idx="1663">
                  <c:v>6.0196126274427577</c:v>
                </c:pt>
                <c:pt idx="1665">
                  <c:v>9.7534120624420897</c:v>
                </c:pt>
                <c:pt idx="1666">
                  <c:v>7.3169754702845964</c:v>
                </c:pt>
                <c:pt idx="1668">
                  <c:v>5.2521846407961199</c:v>
                </c:pt>
                <c:pt idx="1677">
                  <c:v>5.0010421511880141</c:v>
                </c:pt>
                <c:pt idx="1679">
                  <c:v>10.248072345118068</c:v>
                </c:pt>
                <c:pt idx="1681">
                  <c:v>36.364414444310889</c:v>
                </c:pt>
                <c:pt idx="1693">
                  <c:v>7.321915927596077</c:v>
                </c:pt>
                <c:pt idx="1728">
                  <c:v>11.196545568208215</c:v>
                </c:pt>
                <c:pt idx="1730">
                  <c:v>4.8406637882635755</c:v>
                </c:pt>
                <c:pt idx="1732">
                  <c:v>5.829545814526826</c:v>
                </c:pt>
                <c:pt idx="1735">
                  <c:v>3.050624249418814</c:v>
                </c:pt>
                <c:pt idx="1737">
                  <c:v>6.8898699233580514</c:v>
                </c:pt>
                <c:pt idx="1747">
                  <c:v>18.758467661788984</c:v>
                </c:pt>
                <c:pt idx="1750">
                  <c:v>21.906445094997594</c:v>
                </c:pt>
                <c:pt idx="1754">
                  <c:v>21.017262497009742</c:v>
                </c:pt>
                <c:pt idx="1770">
                  <c:v>16.954392561372959</c:v>
                </c:pt>
                <c:pt idx="1771">
                  <c:v>22.726206198603872</c:v>
                </c:pt>
                <c:pt idx="1781">
                  <c:v>14.139292308086857</c:v>
                </c:pt>
                <c:pt idx="1782">
                  <c:v>13.190649293894726</c:v>
                </c:pt>
                <c:pt idx="1788">
                  <c:v>15.999016454352033</c:v>
                </c:pt>
                <c:pt idx="1789">
                  <c:v>4.8961001816133871</c:v>
                </c:pt>
                <c:pt idx="1791">
                  <c:v>11.330202912027834</c:v>
                </c:pt>
                <c:pt idx="1793">
                  <c:v>29.692660758644667</c:v>
                </c:pt>
                <c:pt idx="1796">
                  <c:v>7.6163104914589663</c:v>
                </c:pt>
                <c:pt idx="1817">
                  <c:v>2.1937040479472767</c:v>
                </c:pt>
                <c:pt idx="1818">
                  <c:v>7.3568683235838526</c:v>
                </c:pt>
                <c:pt idx="1819">
                  <c:v>9.0323234051555836</c:v>
                </c:pt>
                <c:pt idx="1821">
                  <c:v>5.7380465759065542</c:v>
                </c:pt>
                <c:pt idx="1822">
                  <c:v>4.597056148767078</c:v>
                </c:pt>
                <c:pt idx="1823">
                  <c:v>3.1418326808924366</c:v>
                </c:pt>
                <c:pt idx="1825">
                  <c:v>5.6186315596873042</c:v>
                </c:pt>
                <c:pt idx="1826">
                  <c:v>3.9465454337196086</c:v>
                </c:pt>
                <c:pt idx="1827">
                  <c:v>7.2228336584547161</c:v>
                </c:pt>
                <c:pt idx="1832">
                  <c:v>15.83931447236443</c:v>
                </c:pt>
                <c:pt idx="1833">
                  <c:v>3.6624459865680929</c:v>
                </c:pt>
                <c:pt idx="1835">
                  <c:v>5.4192586291766132</c:v>
                </c:pt>
                <c:pt idx="1837">
                  <c:v>8.3368991316604699</c:v>
                </c:pt>
                <c:pt idx="1839">
                  <c:v>7.8398093331400851</c:v>
                </c:pt>
                <c:pt idx="1840">
                  <c:v>4.7843243991219486</c:v>
                </c:pt>
                <c:pt idx="1841">
                  <c:v>3.1413598627599679</c:v>
                </c:pt>
                <c:pt idx="1842">
                  <c:v>5.6752246136358409</c:v>
                </c:pt>
                <c:pt idx="1848">
                  <c:v>4.5553625846250707</c:v>
                </c:pt>
                <c:pt idx="1849">
                  <c:v>15.044553086038025</c:v>
                </c:pt>
                <c:pt idx="1851">
                  <c:v>6.9120730988353527</c:v>
                </c:pt>
                <c:pt idx="1853">
                  <c:v>9.7842924304364534</c:v>
                </c:pt>
                <c:pt idx="1854">
                  <c:v>6.7967613234088562</c:v>
                </c:pt>
                <c:pt idx="1855">
                  <c:v>5.1778360596806889</c:v>
                </c:pt>
                <c:pt idx="1856">
                  <c:v>7.5569205753966893</c:v>
                </c:pt>
                <c:pt idx="1860">
                  <c:v>7.4286750970773916</c:v>
                </c:pt>
                <c:pt idx="1861">
                  <c:v>10.505631766020056</c:v>
                </c:pt>
                <c:pt idx="1869">
                  <c:v>12.265592717772909</c:v>
                </c:pt>
                <c:pt idx="1872">
                  <c:v>2.8892744201998886</c:v>
                </c:pt>
                <c:pt idx="1881">
                  <c:v>4.8218964606647736</c:v>
                </c:pt>
                <c:pt idx="1882">
                  <c:v>21.575279900206166</c:v>
                </c:pt>
                <c:pt idx="1888">
                  <c:v>3.8206375835239932</c:v>
                </c:pt>
                <c:pt idx="1890">
                  <c:v>11.143284937124989</c:v>
                </c:pt>
                <c:pt idx="1891">
                  <c:v>72.469794755579471</c:v>
                </c:pt>
                <c:pt idx="1892">
                  <c:v>3.9708818933714563</c:v>
                </c:pt>
                <c:pt idx="1893">
                  <c:v>7.6275258096126439</c:v>
                </c:pt>
                <c:pt idx="1894">
                  <c:v>11.776836784100672</c:v>
                </c:pt>
                <c:pt idx="1895">
                  <c:v>13.013457634615181</c:v>
                </c:pt>
                <c:pt idx="1897">
                  <c:v>26.927289162210378</c:v>
                </c:pt>
                <c:pt idx="1899">
                  <c:v>5.5537775905255105</c:v>
                </c:pt>
                <c:pt idx="1903">
                  <c:v>18.542300100653772</c:v>
                </c:pt>
                <c:pt idx="1904">
                  <c:v>3.8562778291384459</c:v>
                </c:pt>
                <c:pt idx="1906">
                  <c:v>17.653339933886201</c:v>
                </c:pt>
                <c:pt idx="1907">
                  <c:v>8.1355972568094259</c:v>
                </c:pt>
                <c:pt idx="1908">
                  <c:v>0.52129647417610692</c:v>
                </c:pt>
                <c:pt idx="1909">
                  <c:v>7.889330339479474</c:v>
                </c:pt>
                <c:pt idx="1915">
                  <c:v>18.339134243056673</c:v>
                </c:pt>
                <c:pt idx="1916">
                  <c:v>6.8153450466508332</c:v>
                </c:pt>
                <c:pt idx="1918">
                  <c:v>8.4675878135192786</c:v>
                </c:pt>
                <c:pt idx="1922">
                  <c:v>3.4686262425016134</c:v>
                </c:pt>
                <c:pt idx="1924">
                  <c:v>6.1617651157590068</c:v>
                </c:pt>
                <c:pt idx="1925">
                  <c:v>6.625131733590699</c:v>
                </c:pt>
                <c:pt idx="1928">
                  <c:v>7.6985160569234958</c:v>
                </c:pt>
                <c:pt idx="1929">
                  <c:v>6.0023524411016709</c:v>
                </c:pt>
                <c:pt idx="1933">
                  <c:v>13.285340112462038</c:v>
                </c:pt>
                <c:pt idx="1934">
                  <c:v>15.66798991977948</c:v>
                </c:pt>
                <c:pt idx="1940">
                  <c:v>10.453880737501709</c:v>
                </c:pt>
                <c:pt idx="1941">
                  <c:v>9.1567507028392825</c:v>
                </c:pt>
                <c:pt idx="1944">
                  <c:v>57.096435204548648</c:v>
                </c:pt>
                <c:pt idx="1945">
                  <c:v>24.38177643892401</c:v>
                </c:pt>
                <c:pt idx="1954">
                  <c:v>6.9906226971106742</c:v>
                </c:pt>
                <c:pt idx="1955">
                  <c:v>12.208164354528019</c:v>
                </c:pt>
                <c:pt idx="1959">
                  <c:v>23.286047513738332</c:v>
                </c:pt>
                <c:pt idx="1960">
                  <c:v>5.9548095142664241</c:v>
                </c:pt>
                <c:pt idx="1963">
                  <c:v>6.6988805949335717</c:v>
                </c:pt>
                <c:pt idx="1964">
                  <c:v>11.089671422222494</c:v>
                </c:pt>
                <c:pt idx="1966">
                  <c:v>24.265019836439926</c:v>
                </c:pt>
                <c:pt idx="1967">
                  <c:v>11.324817278342387</c:v>
                </c:pt>
                <c:pt idx="1968">
                  <c:v>15.989376711630168</c:v>
                </c:pt>
                <c:pt idx="1969">
                  <c:v>10.828286098005435</c:v>
                </c:pt>
                <c:pt idx="1970">
                  <c:v>10.699558241209354</c:v>
                </c:pt>
                <c:pt idx="1971">
                  <c:v>2.6098958062650395</c:v>
                </c:pt>
                <c:pt idx="1972">
                  <c:v>4.4170880732905369</c:v>
                </c:pt>
                <c:pt idx="1975">
                  <c:v>9.5284873008656685</c:v>
                </c:pt>
                <c:pt idx="1977">
                  <c:v>15.963307246519845</c:v>
                </c:pt>
                <c:pt idx="1980">
                  <c:v>14.2382708733965</c:v>
                </c:pt>
                <c:pt idx="1983">
                  <c:v>5.4380323019474357</c:v>
                </c:pt>
                <c:pt idx="1984">
                  <c:v>7.6305765142121995</c:v>
                </c:pt>
                <c:pt idx="1988">
                  <c:v>6.2199125528588599</c:v>
                </c:pt>
                <c:pt idx="1991">
                  <c:v>1.5295506892720734</c:v>
                </c:pt>
                <c:pt idx="1992">
                  <c:v>5.0825573602579821</c:v>
                </c:pt>
                <c:pt idx="1995">
                  <c:v>10.815402653005915</c:v>
                </c:pt>
                <c:pt idx="1998">
                  <c:v>14.261202023537065</c:v>
                </c:pt>
                <c:pt idx="1999">
                  <c:v>8.9225130499165726</c:v>
                </c:pt>
                <c:pt idx="2000">
                  <c:v>21.762218740184476</c:v>
                </c:pt>
                <c:pt idx="2002">
                  <c:v>14.787873248842809</c:v>
                </c:pt>
                <c:pt idx="2003">
                  <c:v>7.0775257770238884</c:v>
                </c:pt>
                <c:pt idx="2004">
                  <c:v>11.488564201823163</c:v>
                </c:pt>
                <c:pt idx="2007">
                  <c:v>11.494733826232126</c:v>
                </c:pt>
                <c:pt idx="2014">
                  <c:v>17.105012536703072</c:v>
                </c:pt>
                <c:pt idx="2015">
                  <c:v>2.1083155750018334</c:v>
                </c:pt>
                <c:pt idx="2017">
                  <c:v>6.8828883510313172</c:v>
                </c:pt>
                <c:pt idx="2018">
                  <c:v>15.016104581779846</c:v>
                </c:pt>
                <c:pt idx="2022">
                  <c:v>5.945946992743</c:v>
                </c:pt>
                <c:pt idx="2025">
                  <c:v>11.684223784480475</c:v>
                </c:pt>
                <c:pt idx="2026">
                  <c:v>6.4122284414999839</c:v>
                </c:pt>
                <c:pt idx="2028">
                  <c:v>19.131058530026927</c:v>
                </c:pt>
                <c:pt idx="2032">
                  <c:v>4.22339097453857</c:v>
                </c:pt>
                <c:pt idx="2035">
                  <c:v>5.9817620058955043</c:v>
                </c:pt>
                <c:pt idx="2036">
                  <c:v>11.780147902261048</c:v>
                </c:pt>
                <c:pt idx="2038">
                  <c:v>1.2228791193686934</c:v>
                </c:pt>
                <c:pt idx="2039">
                  <c:v>8.241082973859049</c:v>
                </c:pt>
                <c:pt idx="2040">
                  <c:v>14.504279867709426</c:v>
                </c:pt>
                <c:pt idx="2041">
                  <c:v>6.8966066406310462</c:v>
                </c:pt>
                <c:pt idx="2044">
                  <c:v>17.477635380953739</c:v>
                </c:pt>
                <c:pt idx="2058">
                  <c:v>1.961759690891838</c:v>
                </c:pt>
                <c:pt idx="2061">
                  <c:v>8.3943910577673648</c:v>
                </c:pt>
                <c:pt idx="2062">
                  <c:v>7.6348704317972516</c:v>
                </c:pt>
                <c:pt idx="2065">
                  <c:v>9.2576673483885354</c:v>
                </c:pt>
                <c:pt idx="2069">
                  <c:v>16.711401892781193</c:v>
                </c:pt>
                <c:pt idx="2079">
                  <c:v>26.519044536176935</c:v>
                </c:pt>
                <c:pt idx="2114">
                  <c:v>10.996714027347075</c:v>
                </c:pt>
                <c:pt idx="2115">
                  <c:v>17.508029492036471</c:v>
                </c:pt>
                <c:pt idx="2117">
                  <c:v>8.0169980368103495</c:v>
                </c:pt>
                <c:pt idx="2122">
                  <c:v>13.237964820973321</c:v>
                </c:pt>
                <c:pt idx="2124">
                  <c:v>11.212333326093606</c:v>
                </c:pt>
                <c:pt idx="2125">
                  <c:v>8.5396293588003775</c:v>
                </c:pt>
                <c:pt idx="2126">
                  <c:v>14.874497857607066</c:v>
                </c:pt>
                <c:pt idx="2128">
                  <c:v>10.415996077826117</c:v>
                </c:pt>
                <c:pt idx="2145">
                  <c:v>9.3920575160031081</c:v>
                </c:pt>
                <c:pt idx="2153">
                  <c:v>7.8957683586969738</c:v>
                </c:pt>
                <c:pt idx="2158">
                  <c:v>6.3240736872793759</c:v>
                </c:pt>
                <c:pt idx="2160">
                  <c:v>15.912935947034478</c:v>
                </c:pt>
                <c:pt idx="2168">
                  <c:v>30.939428644668489</c:v>
                </c:pt>
                <c:pt idx="2171">
                  <c:v>18.44430312788883</c:v>
                </c:pt>
                <c:pt idx="2172">
                  <c:v>11.829809178277094</c:v>
                </c:pt>
                <c:pt idx="2182">
                  <c:v>22.24576380764017</c:v>
                </c:pt>
                <c:pt idx="2183">
                  <c:v>9.0172649598970036</c:v>
                </c:pt>
                <c:pt idx="2191">
                  <c:v>7.6947218138721558</c:v>
                </c:pt>
                <c:pt idx="2194">
                  <c:v>4.7235681296544882</c:v>
                </c:pt>
                <c:pt idx="2197">
                  <c:v>5.6237023585697692</c:v>
                </c:pt>
                <c:pt idx="2199">
                  <c:v>7.8284464501350142</c:v>
                </c:pt>
                <c:pt idx="2202">
                  <c:v>8.3534338667836057</c:v>
                </c:pt>
                <c:pt idx="2247">
                  <c:v>21.361581881418363</c:v>
                </c:pt>
                <c:pt idx="2252">
                  <c:v>16.92318017355695</c:v>
                </c:pt>
                <c:pt idx="2253">
                  <c:v>18.194278580085374</c:v>
                </c:pt>
                <c:pt idx="2255">
                  <c:v>15.1452608251042</c:v>
                </c:pt>
                <c:pt idx="2259">
                  <c:v>9.7229255413078874</c:v>
                </c:pt>
                <c:pt idx="2261">
                  <c:v>14.258960037907361</c:v>
                </c:pt>
                <c:pt idx="2264">
                  <c:v>16.096253768922313</c:v>
                </c:pt>
                <c:pt idx="2271">
                  <c:v>6.0428817261224932</c:v>
                </c:pt>
                <c:pt idx="2314">
                  <c:v>8.6630153979909164</c:v>
                </c:pt>
                <c:pt idx="2316">
                  <c:v>3.1730284247168172</c:v>
                </c:pt>
                <c:pt idx="2317">
                  <c:v>3.4964721687046554</c:v>
                </c:pt>
                <c:pt idx="2318">
                  <c:v>2.3321799693802512</c:v>
                </c:pt>
                <c:pt idx="2319">
                  <c:v>4.9263133439145221</c:v>
                </c:pt>
                <c:pt idx="2320">
                  <c:v>8.8613146091770929</c:v>
                </c:pt>
                <c:pt idx="2321">
                  <c:v>9.3945890176549174</c:v>
                </c:pt>
                <c:pt idx="2328">
                  <c:v>16.591559324406756</c:v>
                </c:pt>
                <c:pt idx="2329">
                  <c:v>16.954286213982691</c:v>
                </c:pt>
                <c:pt idx="2330">
                  <c:v>11.866279829963108</c:v>
                </c:pt>
                <c:pt idx="2357">
                  <c:v>4.9063357494160451</c:v>
                </c:pt>
                <c:pt idx="2361">
                  <c:v>4.7814578763808839</c:v>
                </c:pt>
                <c:pt idx="2362">
                  <c:v>12.678661530796784</c:v>
                </c:pt>
                <c:pt idx="2363">
                  <c:v>7.2026974771094361</c:v>
                </c:pt>
                <c:pt idx="2364">
                  <c:v>16.174065482705124</c:v>
                </c:pt>
                <c:pt idx="2366">
                  <c:v>1.987408316151154</c:v>
                </c:pt>
                <c:pt idx="2367">
                  <c:v>6.5781791335519939</c:v>
                </c:pt>
                <c:pt idx="2369">
                  <c:v>11.678099788856668</c:v>
                </c:pt>
                <c:pt idx="2376">
                  <c:v>11.757510480426694</c:v>
                </c:pt>
                <c:pt idx="2377">
                  <c:v>26.987324189602308</c:v>
                </c:pt>
                <c:pt idx="2378">
                  <c:v>6.0549114460877087</c:v>
                </c:pt>
                <c:pt idx="2381">
                  <c:v>9.1324347315076579</c:v>
                </c:pt>
                <c:pt idx="2385">
                  <c:v>7.8943488828178223</c:v>
                </c:pt>
                <c:pt idx="2386">
                  <c:v>9.6371628996814813</c:v>
                </c:pt>
                <c:pt idx="2389">
                  <c:v>12.724445846762384</c:v>
                </c:pt>
                <c:pt idx="2390">
                  <c:v>5.3331031297948064</c:v>
                </c:pt>
                <c:pt idx="2391">
                  <c:v>2.3262709217364614</c:v>
                </c:pt>
                <c:pt idx="2392">
                  <c:v>10.574149858971136</c:v>
                </c:pt>
                <c:pt idx="2395">
                  <c:v>7.2397630843626475</c:v>
                </c:pt>
                <c:pt idx="2396">
                  <c:v>4.2138273997358935</c:v>
                </c:pt>
                <c:pt idx="2397">
                  <c:v>3.4584674479332285</c:v>
                </c:pt>
                <c:pt idx="2398">
                  <c:v>5.7994204191533134</c:v>
                </c:pt>
                <c:pt idx="2399">
                  <c:v>8.0384932909531379</c:v>
                </c:pt>
                <c:pt idx="2402">
                  <c:v>4.8945742632413456</c:v>
                </c:pt>
                <c:pt idx="2403">
                  <c:v>7.7705914457910845</c:v>
                </c:pt>
                <c:pt idx="2404">
                  <c:v>4.2820034665570654</c:v>
                </c:pt>
                <c:pt idx="2405">
                  <c:v>10.386852268050015</c:v>
                </c:pt>
                <c:pt idx="2407">
                  <c:v>8.8290705431140601</c:v>
                </c:pt>
                <c:pt idx="2408">
                  <c:v>5.8032325493573627</c:v>
                </c:pt>
                <c:pt idx="2412">
                  <c:v>4.3906244385413258</c:v>
                </c:pt>
                <c:pt idx="2413">
                  <c:v>6.8729543215568771</c:v>
                </c:pt>
                <c:pt idx="2414">
                  <c:v>20.796579553031663</c:v>
                </c:pt>
                <c:pt idx="2415">
                  <c:v>6.8410284723567099</c:v>
                </c:pt>
                <c:pt idx="2416">
                  <c:v>20.663299427082485</c:v>
                </c:pt>
                <c:pt idx="2419">
                  <c:v>5.5467367734704736</c:v>
                </c:pt>
                <c:pt idx="2420">
                  <c:v>0.99632574979342126</c:v>
                </c:pt>
                <c:pt idx="2423">
                  <c:v>10.145388685934934</c:v>
                </c:pt>
                <c:pt idx="2424">
                  <c:v>2.5159101218517144</c:v>
                </c:pt>
                <c:pt idx="2426">
                  <c:v>0.36899746970073782</c:v>
                </c:pt>
                <c:pt idx="2427">
                  <c:v>7.2607274392354633</c:v>
                </c:pt>
                <c:pt idx="2445">
                  <c:v>9.0913975557577871</c:v>
                </c:pt>
                <c:pt idx="2446">
                  <c:v>5.6825532112432988</c:v>
                </c:pt>
                <c:pt idx="2449">
                  <c:v>7.7792229154723422</c:v>
                </c:pt>
                <c:pt idx="2450">
                  <c:v>5.3887815621347448</c:v>
                </c:pt>
                <c:pt idx="2451">
                  <c:v>6.6668949542071587</c:v>
                </c:pt>
                <c:pt idx="2453">
                  <c:v>10.150708923621339</c:v>
                </c:pt>
                <c:pt idx="2455">
                  <c:v>5.705218011728177</c:v>
                </c:pt>
                <c:pt idx="2456">
                  <c:v>8.3601355245347104</c:v>
                </c:pt>
                <c:pt idx="2459">
                  <c:v>7.0245758684519526</c:v>
                </c:pt>
                <c:pt idx="2460">
                  <c:v>5.0143481749453098</c:v>
                </c:pt>
                <c:pt idx="2461">
                  <c:v>3.9511698379020044</c:v>
                </c:pt>
                <c:pt idx="2462">
                  <c:v>18.416028933665128</c:v>
                </c:pt>
                <c:pt idx="2464">
                  <c:v>5.975591277490647</c:v>
                </c:pt>
                <c:pt idx="2466">
                  <c:v>26.921757157326443</c:v>
                </c:pt>
                <c:pt idx="2467">
                  <c:v>19.077852212444071</c:v>
                </c:pt>
                <c:pt idx="2469">
                  <c:v>13.1634964136368</c:v>
                </c:pt>
                <c:pt idx="2472">
                  <c:v>2.203866754274038</c:v>
                </c:pt>
                <c:pt idx="2474">
                  <c:v>4.8087692940041959</c:v>
                </c:pt>
                <c:pt idx="2479">
                  <c:v>5.9728984658223245</c:v>
                </c:pt>
                <c:pt idx="2480">
                  <c:v>5.9284809332277142</c:v>
                </c:pt>
                <c:pt idx="2481">
                  <c:v>7.4657481456511192</c:v>
                </c:pt>
                <c:pt idx="2484">
                  <c:v>15.495298474231017</c:v>
                </c:pt>
                <c:pt idx="2516">
                  <c:v>7.1037829420800698</c:v>
                </c:pt>
                <c:pt idx="2518">
                  <c:v>16.975405982372269</c:v>
                </c:pt>
                <c:pt idx="2519">
                  <c:v>13.619081667623014</c:v>
                </c:pt>
                <c:pt idx="2526">
                  <c:v>20.188554784215636</c:v>
                </c:pt>
                <c:pt idx="2528">
                  <c:v>9.1865044026346308</c:v>
                </c:pt>
                <c:pt idx="2533">
                  <c:v>14.591904065666009</c:v>
                </c:pt>
                <c:pt idx="2534">
                  <c:v>4.3076179308319897</c:v>
                </c:pt>
                <c:pt idx="2535">
                  <c:v>5.2596459321545019</c:v>
                </c:pt>
                <c:pt idx="2536">
                  <c:v>11.416123415088949</c:v>
                </c:pt>
                <c:pt idx="2537">
                  <c:v>7.0036662437423542</c:v>
                </c:pt>
                <c:pt idx="2539">
                  <c:v>5.3985733625710575</c:v>
                </c:pt>
                <c:pt idx="2542">
                  <c:v>6.3834667657598665</c:v>
                </c:pt>
                <c:pt idx="2543">
                  <c:v>3.1735625206790417</c:v>
                </c:pt>
                <c:pt idx="2544">
                  <c:v>14.969186244892391</c:v>
                </c:pt>
                <c:pt idx="2546">
                  <c:v>6.3892814983160529</c:v>
                </c:pt>
                <c:pt idx="2547">
                  <c:v>4.8040847417254593</c:v>
                </c:pt>
                <c:pt idx="2549">
                  <c:v>10.53085201179513</c:v>
                </c:pt>
                <c:pt idx="2550">
                  <c:v>14.244742258271964</c:v>
                </c:pt>
                <c:pt idx="2552">
                  <c:v>8.3651212134333122</c:v>
                </c:pt>
                <c:pt idx="2553">
                  <c:v>16.923165304031791</c:v>
                </c:pt>
                <c:pt idx="2610">
                  <c:v>6.3846981082577496</c:v>
                </c:pt>
                <c:pt idx="2612">
                  <c:v>19.339877056253073</c:v>
                </c:pt>
                <c:pt idx="2613">
                  <c:v>9.5200449633346569</c:v>
                </c:pt>
                <c:pt idx="2617">
                  <c:v>15.020547676367576</c:v>
                </c:pt>
                <c:pt idx="2618">
                  <c:v>9.5110234095623944</c:v>
                </c:pt>
                <c:pt idx="2619">
                  <c:v>10.785064157976281</c:v>
                </c:pt>
                <c:pt idx="2620">
                  <c:v>16.994921709711949</c:v>
                </c:pt>
                <c:pt idx="2623">
                  <c:v>12.381386752026758</c:v>
                </c:pt>
                <c:pt idx="2624">
                  <c:v>7.1317061527259087</c:v>
                </c:pt>
                <c:pt idx="2753">
                  <c:v>6.0727163914564182</c:v>
                </c:pt>
                <c:pt idx="2754">
                  <c:v>3.9085586496577611</c:v>
                </c:pt>
                <c:pt idx="2755">
                  <c:v>9.0031812348499471</c:v>
                </c:pt>
                <c:pt idx="2759">
                  <c:v>34.408385104296265</c:v>
                </c:pt>
                <c:pt idx="2760">
                  <c:v>3.7020432261374263</c:v>
                </c:pt>
                <c:pt idx="2762">
                  <c:v>3.4710890855975949</c:v>
                </c:pt>
                <c:pt idx="2763">
                  <c:v>6.1086132316965323</c:v>
                </c:pt>
                <c:pt idx="2766">
                  <c:v>4.3355866527627374</c:v>
                </c:pt>
                <c:pt idx="2769">
                  <c:v>5.5175030295544323</c:v>
                </c:pt>
                <c:pt idx="2776">
                  <c:v>12.462967973350118</c:v>
                </c:pt>
                <c:pt idx="2780">
                  <c:v>13.436912540472187</c:v>
                </c:pt>
                <c:pt idx="2786">
                  <c:v>10.073397105289663</c:v>
                </c:pt>
                <c:pt idx="2804">
                  <c:v>15.692889475569022</c:v>
                </c:pt>
                <c:pt idx="2805">
                  <c:v>2.4759952858184242</c:v>
                </c:pt>
                <c:pt idx="2806">
                  <c:v>20.251543235882881</c:v>
                </c:pt>
                <c:pt idx="2808">
                  <c:v>22.697369224195008</c:v>
                </c:pt>
                <c:pt idx="2809">
                  <c:v>20.500898879652635</c:v>
                </c:pt>
                <c:pt idx="2816">
                  <c:v>16.905683251134132</c:v>
                </c:pt>
                <c:pt idx="2819">
                  <c:v>20.8519040844056</c:v>
                </c:pt>
                <c:pt idx="2820">
                  <c:v>8.0449244795847488</c:v>
                </c:pt>
                <c:pt idx="2826">
                  <c:v>13.843991122456945</c:v>
                </c:pt>
                <c:pt idx="2838">
                  <c:v>5.4779038948085583</c:v>
                </c:pt>
                <c:pt idx="2839">
                  <c:v>11.376694221691183</c:v>
                </c:pt>
                <c:pt idx="2845">
                  <c:v>16.16285212873019</c:v>
                </c:pt>
                <c:pt idx="2847">
                  <c:v>17.832263329947963</c:v>
                </c:pt>
                <c:pt idx="2851">
                  <c:v>1.3016969835301437</c:v>
                </c:pt>
                <c:pt idx="2854">
                  <c:v>16.539192494988605</c:v>
                </c:pt>
                <c:pt idx="2855">
                  <c:v>7.3990441639656455</c:v>
                </c:pt>
                <c:pt idx="2857">
                  <c:v>2.6751958342195272</c:v>
                </c:pt>
                <c:pt idx="2860">
                  <c:v>16.358680879476715</c:v>
                </c:pt>
                <c:pt idx="2862">
                  <c:v>15.610265530150603</c:v>
                </c:pt>
                <c:pt idx="2864">
                  <c:v>2.7248343155366324</c:v>
                </c:pt>
                <c:pt idx="2866">
                  <c:v>8.8431812005034356</c:v>
                </c:pt>
                <c:pt idx="2867">
                  <c:v>4.555858788103202</c:v>
                </c:pt>
                <c:pt idx="2868">
                  <c:v>3.82389492555482</c:v>
                </c:pt>
                <c:pt idx="2874">
                  <c:v>10.552706936702755</c:v>
                </c:pt>
                <c:pt idx="2875">
                  <c:v>4.342318456122916</c:v>
                </c:pt>
                <c:pt idx="2876">
                  <c:v>3.4715437612880105</c:v>
                </c:pt>
                <c:pt idx="2878">
                  <c:v>12.233466994303484</c:v>
                </c:pt>
                <c:pt idx="2879">
                  <c:v>6.6934902554044768</c:v>
                </c:pt>
                <c:pt idx="2882">
                  <c:v>0.55154509239100902</c:v>
                </c:pt>
                <c:pt idx="2883">
                  <c:v>3.9556272146005012</c:v>
                </c:pt>
                <c:pt idx="2885">
                  <c:v>11.864364722968057</c:v>
                </c:pt>
                <c:pt idx="2904">
                  <c:v>18.008337143842322</c:v>
                </c:pt>
                <c:pt idx="2905">
                  <c:v>16.449015230076732</c:v>
                </c:pt>
                <c:pt idx="2908">
                  <c:v>9.9722632545841741</c:v>
                </c:pt>
                <c:pt idx="2918">
                  <c:v>4.621650743549103</c:v>
                </c:pt>
                <c:pt idx="2919">
                  <c:v>6.9494646078768856</c:v>
                </c:pt>
                <c:pt idx="2925">
                  <c:v>12.386156616991574</c:v>
                </c:pt>
                <c:pt idx="2926">
                  <c:v>5.3020120093557743</c:v>
                </c:pt>
                <c:pt idx="2940">
                  <c:v>9.1716022934648223</c:v>
                </c:pt>
                <c:pt idx="2944">
                  <c:v>7.2296409043386713</c:v>
                </c:pt>
                <c:pt idx="2945">
                  <c:v>8.6228904966806894</c:v>
                </c:pt>
                <c:pt idx="2948">
                  <c:v>2.4539386232246563</c:v>
                </c:pt>
                <c:pt idx="2951">
                  <c:v>12.245423599084702</c:v>
                </c:pt>
                <c:pt idx="2952">
                  <c:v>21.965546765113338</c:v>
                </c:pt>
                <c:pt idx="2954">
                  <c:v>6.4928135083971323</c:v>
                </c:pt>
                <c:pt idx="2956">
                  <c:v>4.2263854009755082E-2</c:v>
                </c:pt>
                <c:pt idx="2963">
                  <c:v>10.100829911851525</c:v>
                </c:pt>
                <c:pt idx="2965">
                  <c:v>9.9621554652885393</c:v>
                </c:pt>
                <c:pt idx="2968">
                  <c:v>3.7507449527060062</c:v>
                </c:pt>
                <c:pt idx="2971">
                  <c:v>2.8094381502099268</c:v>
                </c:pt>
                <c:pt idx="2972">
                  <c:v>8.0449694621982939</c:v>
                </c:pt>
                <c:pt idx="2974">
                  <c:v>3.3959385411597545</c:v>
                </c:pt>
                <c:pt idx="2975">
                  <c:v>6.347191461616573</c:v>
                </c:pt>
                <c:pt idx="2977">
                  <c:v>8.8869113658482171</c:v>
                </c:pt>
                <c:pt idx="2978">
                  <c:v>11.21496357807354</c:v>
                </c:pt>
                <c:pt idx="2979">
                  <c:v>7.7952081869915997</c:v>
                </c:pt>
                <c:pt idx="2981">
                  <c:v>4.1556683411986883</c:v>
                </c:pt>
                <c:pt idx="2982">
                  <c:v>3.7832120121989421</c:v>
                </c:pt>
                <c:pt idx="2983">
                  <c:v>15.461359529402202</c:v>
                </c:pt>
                <c:pt idx="2987">
                  <c:v>3.7463681969012432</c:v>
                </c:pt>
                <c:pt idx="2989">
                  <c:v>3.6814624433171539</c:v>
                </c:pt>
                <c:pt idx="2990">
                  <c:v>7.0286298488165126</c:v>
                </c:pt>
                <c:pt idx="2998">
                  <c:v>7.3624767550266048</c:v>
                </c:pt>
                <c:pt idx="3003">
                  <c:v>22.146824324275304</c:v>
                </c:pt>
                <c:pt idx="3008">
                  <c:v>42.122817020141433</c:v>
                </c:pt>
                <c:pt idx="3010">
                  <c:v>4.9384488857909821</c:v>
                </c:pt>
                <c:pt idx="3011">
                  <c:v>15.233803235569763</c:v>
                </c:pt>
                <c:pt idx="3012">
                  <c:v>15.064847011991519</c:v>
                </c:pt>
                <c:pt idx="3013">
                  <c:v>10.865762170240407</c:v>
                </c:pt>
                <c:pt idx="3016">
                  <c:v>5.9946932415690064</c:v>
                </c:pt>
                <c:pt idx="3017">
                  <c:v>2.1768601382946584</c:v>
                </c:pt>
                <c:pt idx="3026">
                  <c:v>6.31627080140521</c:v>
                </c:pt>
                <c:pt idx="3037">
                  <c:v>10.291050989630536</c:v>
                </c:pt>
                <c:pt idx="3039">
                  <c:v>24.069441883742279</c:v>
                </c:pt>
                <c:pt idx="3040">
                  <c:v>7.3672364184712205</c:v>
                </c:pt>
                <c:pt idx="3044">
                  <c:v>5.2514102960443951</c:v>
                </c:pt>
                <c:pt idx="3045">
                  <c:v>5.0690344089840442</c:v>
                </c:pt>
                <c:pt idx="3046">
                  <c:v>6.4776721021925043</c:v>
                </c:pt>
                <c:pt idx="3047">
                  <c:v>14.911762826927299</c:v>
                </c:pt>
                <c:pt idx="3048">
                  <c:v>7.8574957093448718</c:v>
                </c:pt>
                <c:pt idx="3050">
                  <c:v>5.3271934109572605</c:v>
                </c:pt>
                <c:pt idx="3051">
                  <c:v>15.677276818345831</c:v>
                </c:pt>
                <c:pt idx="3052">
                  <c:v>4.9819074480464502</c:v>
                </c:pt>
                <c:pt idx="3053">
                  <c:v>2.9099076221410689</c:v>
                </c:pt>
                <c:pt idx="3054">
                  <c:v>36.705336296919199</c:v>
                </c:pt>
                <c:pt idx="3060">
                  <c:v>20.243000585590842</c:v>
                </c:pt>
                <c:pt idx="3064">
                  <c:v>1.0908053479726272</c:v>
                </c:pt>
                <c:pt idx="3066">
                  <c:v>7.1334442827535289</c:v>
                </c:pt>
                <c:pt idx="3073">
                  <c:v>12.113903895874973</c:v>
                </c:pt>
                <c:pt idx="3077">
                  <c:v>0.86959414970647331</c:v>
                </c:pt>
                <c:pt idx="3082">
                  <c:v>28.521871912567654</c:v>
                </c:pt>
                <c:pt idx="3091">
                  <c:v>10.232599404449074</c:v>
                </c:pt>
                <c:pt idx="3093">
                  <c:v>4.8019821560860363</c:v>
                </c:pt>
                <c:pt idx="3094">
                  <c:v>5.2552810718341423</c:v>
                </c:pt>
                <c:pt idx="3095">
                  <c:v>9.9833811033020847</c:v>
                </c:pt>
                <c:pt idx="3100">
                  <c:v>4.6604776161823658</c:v>
                </c:pt>
                <c:pt idx="3101">
                  <c:v>10.3642644435019</c:v>
                </c:pt>
                <c:pt idx="3104">
                  <c:v>7.3323443301285334</c:v>
                </c:pt>
                <c:pt idx="3106">
                  <c:v>5.0093309982382994</c:v>
                </c:pt>
                <c:pt idx="3111">
                  <c:v>22.967592391451205</c:v>
                </c:pt>
                <c:pt idx="3113">
                  <c:v>10.729307467632706</c:v>
                </c:pt>
                <c:pt idx="3114">
                  <c:v>19.609960370680479</c:v>
                </c:pt>
                <c:pt idx="3115">
                  <c:v>12.321875332940969</c:v>
                </c:pt>
                <c:pt idx="3132">
                  <c:v>0.15336596026379706</c:v>
                </c:pt>
                <c:pt idx="3145">
                  <c:v>10.25721771396862</c:v>
                </c:pt>
                <c:pt idx="3146">
                  <c:v>11.809193316846068</c:v>
                </c:pt>
                <c:pt idx="3147">
                  <c:v>6.025340589343398</c:v>
                </c:pt>
                <c:pt idx="3151">
                  <c:v>13.873998066917789</c:v>
                </c:pt>
                <c:pt idx="3157">
                  <c:v>11.996290226376214</c:v>
                </c:pt>
                <c:pt idx="3173">
                  <c:v>12.375961354389856</c:v>
                </c:pt>
                <c:pt idx="3177">
                  <c:v>20.146189242406624</c:v>
                </c:pt>
                <c:pt idx="3184">
                  <c:v>27.710968118085422</c:v>
                </c:pt>
                <c:pt idx="3187">
                  <c:v>18.212852791069707</c:v>
                </c:pt>
                <c:pt idx="3188">
                  <c:v>22.125691253138399</c:v>
                </c:pt>
                <c:pt idx="3199">
                  <c:v>13.916100857427303</c:v>
                </c:pt>
                <c:pt idx="3201">
                  <c:v>6.5102657842953926</c:v>
                </c:pt>
                <c:pt idx="3202">
                  <c:v>16.914907743712863</c:v>
                </c:pt>
                <c:pt idx="3229">
                  <c:v>8.2923338535935915</c:v>
                </c:pt>
                <c:pt idx="3230">
                  <c:v>9.579556784003703</c:v>
                </c:pt>
                <c:pt idx="3231">
                  <c:v>11.350393742555291</c:v>
                </c:pt>
                <c:pt idx="3232">
                  <c:v>10.588409485622988</c:v>
                </c:pt>
                <c:pt idx="3234">
                  <c:v>4.2175697350250392</c:v>
                </c:pt>
                <c:pt idx="3235">
                  <c:v>7.8775939752586162</c:v>
                </c:pt>
                <c:pt idx="3239">
                  <c:v>12.439318877277488</c:v>
                </c:pt>
                <c:pt idx="3240">
                  <c:v>5.3307125849951138</c:v>
                </c:pt>
                <c:pt idx="3241">
                  <c:v>6.1625277519178772</c:v>
                </c:pt>
                <c:pt idx="3242">
                  <c:v>5.1031522176005266</c:v>
                </c:pt>
                <c:pt idx="3243">
                  <c:v>4.237978786326801</c:v>
                </c:pt>
                <c:pt idx="3246">
                  <c:v>5.7124083072045373</c:v>
                </c:pt>
                <c:pt idx="3247">
                  <c:v>11.640409916909189</c:v>
                </c:pt>
                <c:pt idx="3252">
                  <c:v>8.0882316981991149</c:v>
                </c:pt>
                <c:pt idx="3253">
                  <c:v>13.98197348676066</c:v>
                </c:pt>
                <c:pt idx="3256">
                  <c:v>8.7650812116116033</c:v>
                </c:pt>
                <c:pt idx="3257">
                  <c:v>5.7785570543095934</c:v>
                </c:pt>
                <c:pt idx="3259">
                  <c:v>5.2954487385582159</c:v>
                </c:pt>
                <c:pt idx="3267">
                  <c:v>18.576612886811095</c:v>
                </c:pt>
                <c:pt idx="3294">
                  <c:v>24.668646293335129</c:v>
                </c:pt>
                <c:pt idx="3295">
                  <c:v>25.185427866410002</c:v>
                </c:pt>
                <c:pt idx="3296">
                  <c:v>15.664948464248042</c:v>
                </c:pt>
                <c:pt idx="3324">
                  <c:v>14.584679045032484</c:v>
                </c:pt>
                <c:pt idx="3325">
                  <c:v>11.454371008590048</c:v>
                </c:pt>
                <c:pt idx="3326">
                  <c:v>6.33016009267401</c:v>
                </c:pt>
                <c:pt idx="3327">
                  <c:v>9.6193472876232562</c:v>
                </c:pt>
                <c:pt idx="3328">
                  <c:v>2.1694284540756059</c:v>
                </c:pt>
                <c:pt idx="3329">
                  <c:v>18.870725672080653</c:v>
                </c:pt>
                <c:pt idx="3331">
                  <c:v>7.4692214809966355</c:v>
                </c:pt>
                <c:pt idx="3343">
                  <c:v>19.010858271541213</c:v>
                </c:pt>
                <c:pt idx="3346">
                  <c:v>6.618386840570416</c:v>
                </c:pt>
                <c:pt idx="3347">
                  <c:v>6.3160273226607142</c:v>
                </c:pt>
                <c:pt idx="3348">
                  <c:v>10.456318427734434</c:v>
                </c:pt>
                <c:pt idx="3349">
                  <c:v>12.991638837005667</c:v>
                </c:pt>
                <c:pt idx="3353">
                  <c:v>11.457205705571754</c:v>
                </c:pt>
                <c:pt idx="3354">
                  <c:v>3.3777851155683458</c:v>
                </c:pt>
                <c:pt idx="3355">
                  <c:v>13.37884993998669</c:v>
                </c:pt>
                <c:pt idx="3356">
                  <c:v>14.72364277086159</c:v>
                </c:pt>
                <c:pt idx="3370">
                  <c:v>5.0466052700314634</c:v>
                </c:pt>
                <c:pt idx="3378">
                  <c:v>5.6273446347049987</c:v>
                </c:pt>
                <c:pt idx="3379">
                  <c:v>9.2225320207421859</c:v>
                </c:pt>
                <c:pt idx="3384">
                  <c:v>11.457292310026281</c:v>
                </c:pt>
                <c:pt idx="3392">
                  <c:v>6.6356093836436063</c:v>
                </c:pt>
                <c:pt idx="3394">
                  <c:v>5.1410552335154316</c:v>
                </c:pt>
                <c:pt idx="3395">
                  <c:v>1.3118742122691505</c:v>
                </c:pt>
                <c:pt idx="3396">
                  <c:v>6.0241690568962687</c:v>
                </c:pt>
                <c:pt idx="3397">
                  <c:v>5.9657787497513226</c:v>
                </c:pt>
                <c:pt idx="3399">
                  <c:v>3.2543248155948765</c:v>
                </c:pt>
                <c:pt idx="3400">
                  <c:v>15.443878053023482</c:v>
                </c:pt>
                <c:pt idx="3401">
                  <c:v>15.202078020024008</c:v>
                </c:pt>
                <c:pt idx="3402">
                  <c:v>30.937106494161</c:v>
                </c:pt>
                <c:pt idx="3404">
                  <c:v>4.8336454968690683</c:v>
                </c:pt>
                <c:pt idx="3405">
                  <c:v>4.2545329926004429</c:v>
                </c:pt>
                <c:pt idx="3410">
                  <c:v>5.9338836809759385</c:v>
                </c:pt>
                <c:pt idx="3412">
                  <c:v>5.1934016098508788</c:v>
                </c:pt>
                <c:pt idx="3413">
                  <c:v>6.2387574176700165</c:v>
                </c:pt>
                <c:pt idx="3415">
                  <c:v>26.27084675972181</c:v>
                </c:pt>
                <c:pt idx="3422">
                  <c:v>4.6876316188863214</c:v>
                </c:pt>
                <c:pt idx="3424">
                  <c:v>8.698522557730584</c:v>
                </c:pt>
                <c:pt idx="3425">
                  <c:v>3.7485482871382323</c:v>
                </c:pt>
                <c:pt idx="3427">
                  <c:v>13.867162821184515</c:v>
                </c:pt>
                <c:pt idx="3430">
                  <c:v>9.8650523112355941</c:v>
                </c:pt>
                <c:pt idx="3433">
                  <c:v>9.3590275916756553</c:v>
                </c:pt>
                <c:pt idx="3436">
                  <c:v>8.7642359447494265</c:v>
                </c:pt>
                <c:pt idx="3446">
                  <c:v>4.041700735310469</c:v>
                </c:pt>
                <c:pt idx="3458">
                  <c:v>10.265874702945098</c:v>
                </c:pt>
                <c:pt idx="3459">
                  <c:v>5.8935781284748412</c:v>
                </c:pt>
                <c:pt idx="3460">
                  <c:v>1.7421394692922416</c:v>
                </c:pt>
                <c:pt idx="3461">
                  <c:v>13.855302166941531</c:v>
                </c:pt>
                <c:pt idx="3463">
                  <c:v>7.191879813297307</c:v>
                </c:pt>
                <c:pt idx="3464">
                  <c:v>15.925466948216972</c:v>
                </c:pt>
                <c:pt idx="3466">
                  <c:v>9.9310958323998015</c:v>
                </c:pt>
                <c:pt idx="3468">
                  <c:v>12.36655621736656</c:v>
                </c:pt>
                <c:pt idx="3469">
                  <c:v>15.574748473990073</c:v>
                </c:pt>
                <c:pt idx="3470">
                  <c:v>13.023837638561647</c:v>
                </c:pt>
                <c:pt idx="3471">
                  <c:v>7.1260562318760154</c:v>
                </c:pt>
                <c:pt idx="3472">
                  <c:v>15.138967733999076</c:v>
                </c:pt>
                <c:pt idx="3474">
                  <c:v>8.096397821752781</c:v>
                </c:pt>
                <c:pt idx="3475">
                  <c:v>9.0245478109247248</c:v>
                </c:pt>
                <c:pt idx="3478">
                  <c:v>4.3272525088683711</c:v>
                </c:pt>
                <c:pt idx="3479">
                  <c:v>3.5148363240619775</c:v>
                </c:pt>
                <c:pt idx="3480">
                  <c:v>14.577654514090559</c:v>
                </c:pt>
                <c:pt idx="3483">
                  <c:v>2.3620134109585424</c:v>
                </c:pt>
                <c:pt idx="3484">
                  <c:v>14.556935679823027</c:v>
                </c:pt>
                <c:pt idx="3486">
                  <c:v>16.947162317192191</c:v>
                </c:pt>
                <c:pt idx="3488">
                  <c:v>11.284940859676423</c:v>
                </c:pt>
                <c:pt idx="3489">
                  <c:v>42.906571747633237</c:v>
                </c:pt>
                <c:pt idx="3491">
                  <c:v>8.2561498412295453</c:v>
                </c:pt>
                <c:pt idx="3492">
                  <c:v>4.1114783318822425</c:v>
                </c:pt>
                <c:pt idx="3493">
                  <c:v>11.76388224723409</c:v>
                </c:pt>
                <c:pt idx="3494">
                  <c:v>12.507499599570604</c:v>
                </c:pt>
                <c:pt idx="3496">
                  <c:v>11.995569286440512</c:v>
                </c:pt>
                <c:pt idx="3497">
                  <c:v>6.4702434438977967</c:v>
                </c:pt>
                <c:pt idx="3498">
                  <c:v>3.659122110755253</c:v>
                </c:pt>
                <c:pt idx="3500">
                  <c:v>10.868759104292975</c:v>
                </c:pt>
                <c:pt idx="3503">
                  <c:v>7.850376659385824</c:v>
                </c:pt>
                <c:pt idx="3504">
                  <c:v>22.660568034381576</c:v>
                </c:pt>
                <c:pt idx="3508">
                  <c:v>6.9708735168719631</c:v>
                </c:pt>
                <c:pt idx="3509">
                  <c:v>2.3405394557823405</c:v>
                </c:pt>
                <c:pt idx="3511">
                  <c:v>13.622691717940869</c:v>
                </c:pt>
                <c:pt idx="3512">
                  <c:v>11.249028441753598</c:v>
                </c:pt>
                <c:pt idx="3513">
                  <c:v>4.1765362492371416</c:v>
                </c:pt>
                <c:pt idx="3514">
                  <c:v>3.086809651109804</c:v>
                </c:pt>
                <c:pt idx="3515">
                  <c:v>4.7674673871260635</c:v>
                </c:pt>
                <c:pt idx="3517">
                  <c:v>7.3374580029532188</c:v>
                </c:pt>
                <c:pt idx="3518">
                  <c:v>14.764391037262071</c:v>
                </c:pt>
                <c:pt idx="3519">
                  <c:v>5.0984884191924023</c:v>
                </c:pt>
                <c:pt idx="3520">
                  <c:v>11.537892819579099</c:v>
                </c:pt>
                <c:pt idx="3522">
                  <c:v>3.6017452832076984</c:v>
                </c:pt>
                <c:pt idx="3523">
                  <c:v>7.7644641583462377</c:v>
                </c:pt>
                <c:pt idx="3524">
                  <c:v>1.5045330065360134</c:v>
                </c:pt>
                <c:pt idx="3525">
                  <c:v>4.434492519185258</c:v>
                </c:pt>
                <c:pt idx="3526">
                  <c:v>13.653996079049513</c:v>
                </c:pt>
                <c:pt idx="3527">
                  <c:v>10.59771587570963</c:v>
                </c:pt>
                <c:pt idx="3528">
                  <c:v>10.88699194310748</c:v>
                </c:pt>
                <c:pt idx="3530">
                  <c:v>2.8838077906692097</c:v>
                </c:pt>
                <c:pt idx="3531">
                  <c:v>11.316695559400754</c:v>
                </c:pt>
                <c:pt idx="3532">
                  <c:v>20.653692375742221</c:v>
                </c:pt>
                <c:pt idx="3534">
                  <c:v>2.9512542367083507</c:v>
                </c:pt>
                <c:pt idx="3537">
                  <c:v>7.1153362696985276</c:v>
                </c:pt>
                <c:pt idx="3538">
                  <c:v>4.3054369192084732</c:v>
                </c:pt>
                <c:pt idx="3539">
                  <c:v>7.8766496651006364</c:v>
                </c:pt>
                <c:pt idx="3540">
                  <c:v>9.4931231836239895</c:v>
                </c:pt>
                <c:pt idx="3542">
                  <c:v>10.018908089086583</c:v>
                </c:pt>
                <c:pt idx="3543">
                  <c:v>3.135643665374733</c:v>
                </c:pt>
                <c:pt idx="3544">
                  <c:v>28.825606489370475</c:v>
                </c:pt>
                <c:pt idx="3545">
                  <c:v>11.424689925596001</c:v>
                </c:pt>
                <c:pt idx="3546">
                  <c:v>9.7595972633055279</c:v>
                </c:pt>
                <c:pt idx="3547">
                  <c:v>17.4100617963005</c:v>
                </c:pt>
                <c:pt idx="3550">
                  <c:v>11.26907386259556</c:v>
                </c:pt>
                <c:pt idx="3557">
                  <c:v>7.5213813494781681</c:v>
                </c:pt>
                <c:pt idx="3558">
                  <c:v>7.4831687344017226</c:v>
                </c:pt>
                <c:pt idx="3559">
                  <c:v>11.619066293109864</c:v>
                </c:pt>
                <c:pt idx="3567">
                  <c:v>7.9058143182901999</c:v>
                </c:pt>
                <c:pt idx="3568">
                  <c:v>15.913938320849228</c:v>
                </c:pt>
                <c:pt idx="3569">
                  <c:v>13.972408563096172</c:v>
                </c:pt>
                <c:pt idx="3572">
                  <c:v>5.6546995356085912</c:v>
                </c:pt>
                <c:pt idx="3589">
                  <c:v>20.429956242705977</c:v>
                </c:pt>
                <c:pt idx="3598">
                  <c:v>29.602149061760148</c:v>
                </c:pt>
                <c:pt idx="3599">
                  <c:v>13.703756461632352</c:v>
                </c:pt>
                <c:pt idx="3600">
                  <c:v>5.732135736602558</c:v>
                </c:pt>
                <c:pt idx="3606">
                  <c:v>8.9416176678382886</c:v>
                </c:pt>
                <c:pt idx="3608">
                  <c:v>10.987105294185945</c:v>
                </c:pt>
                <c:pt idx="3612">
                  <c:v>16.381253865697175</c:v>
                </c:pt>
                <c:pt idx="3617">
                  <c:v>13.675160072233819</c:v>
                </c:pt>
                <c:pt idx="3619">
                  <c:v>8.9771424297833491</c:v>
                </c:pt>
                <c:pt idx="3620">
                  <c:v>17.400859746391394</c:v>
                </c:pt>
                <c:pt idx="3622">
                  <c:v>16.456251467651416</c:v>
                </c:pt>
                <c:pt idx="3625">
                  <c:v>7.4642289007552947</c:v>
                </c:pt>
                <c:pt idx="3626">
                  <c:v>7.2779246500758941</c:v>
                </c:pt>
                <c:pt idx="3634">
                  <c:v>4.3079831341465589</c:v>
                </c:pt>
                <c:pt idx="3645">
                  <c:v>16.654595179974741</c:v>
                </c:pt>
                <c:pt idx="3647">
                  <c:v>12.768128123143455</c:v>
                </c:pt>
                <c:pt idx="3657">
                  <c:v>4.1199678450801018</c:v>
                </c:pt>
                <c:pt idx="3659">
                  <c:v>5.3607784923528081</c:v>
                </c:pt>
                <c:pt idx="3661">
                  <c:v>16.591539958629667</c:v>
                </c:pt>
                <c:pt idx="3663">
                  <c:v>12.601590465254539</c:v>
                </c:pt>
                <c:pt idx="3667">
                  <c:v>7.2496882524237041</c:v>
                </c:pt>
                <c:pt idx="3668">
                  <c:v>16.114135796733716</c:v>
                </c:pt>
                <c:pt idx="3669">
                  <c:v>20.683170856177739</c:v>
                </c:pt>
                <c:pt idx="3672">
                  <c:v>20.790252926951958</c:v>
                </c:pt>
                <c:pt idx="3674">
                  <c:v>20.474055051399851</c:v>
                </c:pt>
                <c:pt idx="3679">
                  <c:v>9.4367930204805415</c:v>
                </c:pt>
                <c:pt idx="3681">
                  <c:v>12.290788765944384</c:v>
                </c:pt>
                <c:pt idx="3683">
                  <c:v>6.8035570123741271</c:v>
                </c:pt>
                <c:pt idx="3689">
                  <c:v>9.8706039860833119</c:v>
                </c:pt>
                <c:pt idx="3690">
                  <c:v>14.986554416677633</c:v>
                </c:pt>
                <c:pt idx="3694">
                  <c:v>0.80835437246683672</c:v>
                </c:pt>
                <c:pt idx="3698">
                  <c:v>8.7120910005403527</c:v>
                </c:pt>
                <c:pt idx="3699">
                  <c:v>10.004401792723835</c:v>
                </c:pt>
                <c:pt idx="3708">
                  <c:v>15.450695289304184</c:v>
                </c:pt>
                <c:pt idx="3715">
                  <c:v>11.443739640369333</c:v>
                </c:pt>
                <c:pt idx="3724">
                  <c:v>8.3279739727242585</c:v>
                </c:pt>
                <c:pt idx="3727">
                  <c:v>8.1055569830269771</c:v>
                </c:pt>
                <c:pt idx="3730">
                  <c:v>7.9738818238465097</c:v>
                </c:pt>
                <c:pt idx="3732">
                  <c:v>9.078403665051157</c:v>
                </c:pt>
                <c:pt idx="3733">
                  <c:v>4.8523920698601195</c:v>
                </c:pt>
                <c:pt idx="3734">
                  <c:v>14.82335059093354</c:v>
                </c:pt>
                <c:pt idx="3752">
                  <c:v>10.091620190005044</c:v>
                </c:pt>
                <c:pt idx="3767">
                  <c:v>1.179998475018005</c:v>
                </c:pt>
                <c:pt idx="3769">
                  <c:v>9.4363569301679817</c:v>
                </c:pt>
                <c:pt idx="3775">
                  <c:v>11.198760774445313</c:v>
                </c:pt>
                <c:pt idx="3777">
                  <c:v>13.327062232325993</c:v>
                </c:pt>
                <c:pt idx="3791">
                  <c:v>33.408976197016933</c:v>
                </c:pt>
                <c:pt idx="3794">
                  <c:v>14.907299543796936</c:v>
                </c:pt>
                <c:pt idx="3801">
                  <c:v>15.085936299950617</c:v>
                </c:pt>
                <c:pt idx="3808">
                  <c:v>7.2251001453265919</c:v>
                </c:pt>
                <c:pt idx="3809">
                  <c:v>7.6424666898986029</c:v>
                </c:pt>
                <c:pt idx="3810">
                  <c:v>10.846143462526712</c:v>
                </c:pt>
                <c:pt idx="3811">
                  <c:v>6.4373377087796886</c:v>
                </c:pt>
                <c:pt idx="3812">
                  <c:v>13.236205242583246</c:v>
                </c:pt>
                <c:pt idx="3814">
                  <c:v>16.633801571928341</c:v>
                </c:pt>
                <c:pt idx="3817">
                  <c:v>18.577695562646614</c:v>
                </c:pt>
                <c:pt idx="3818">
                  <c:v>38.222438036034298</c:v>
                </c:pt>
                <c:pt idx="3819">
                  <c:v>12.011698440647216</c:v>
                </c:pt>
                <c:pt idx="3824">
                  <c:v>2.2863755737042379</c:v>
                </c:pt>
                <c:pt idx="3828">
                  <c:v>4.9962769315657303</c:v>
                </c:pt>
                <c:pt idx="3829">
                  <c:v>4.961771048193639</c:v>
                </c:pt>
                <c:pt idx="3830">
                  <c:v>9.5165220274709643</c:v>
                </c:pt>
                <c:pt idx="3833">
                  <c:v>4.7827777919845396</c:v>
                </c:pt>
                <c:pt idx="3847">
                  <c:v>11.636041461246284</c:v>
                </c:pt>
                <c:pt idx="3858">
                  <c:v>20.030322640205362</c:v>
                </c:pt>
                <c:pt idx="3860">
                  <c:v>2.845134080272925</c:v>
                </c:pt>
                <c:pt idx="3861">
                  <c:v>11.349398707834228</c:v>
                </c:pt>
                <c:pt idx="3862">
                  <c:v>9.1068719601338071</c:v>
                </c:pt>
                <c:pt idx="3865">
                  <c:v>3.5373100524046124</c:v>
                </c:pt>
                <c:pt idx="3868">
                  <c:v>22.429302836941709</c:v>
                </c:pt>
                <c:pt idx="3870">
                  <c:v>14.260183896898132</c:v>
                </c:pt>
                <c:pt idx="3874">
                  <c:v>10.449436146946102</c:v>
                </c:pt>
                <c:pt idx="3879">
                  <c:v>15.371687091748337</c:v>
                </c:pt>
                <c:pt idx="3889">
                  <c:v>4.6720849032364971</c:v>
                </c:pt>
                <c:pt idx="3894">
                  <c:v>7.8999375795594515</c:v>
                </c:pt>
                <c:pt idx="3895">
                  <c:v>8.0832978800466702</c:v>
                </c:pt>
                <c:pt idx="3896">
                  <c:v>9.1429816999475726</c:v>
                </c:pt>
                <c:pt idx="3898">
                  <c:v>8.3825998130967143</c:v>
                </c:pt>
                <c:pt idx="3899">
                  <c:v>5.7942552738954385</c:v>
                </c:pt>
                <c:pt idx="3905">
                  <c:v>5.7260289067564214</c:v>
                </c:pt>
                <c:pt idx="3906">
                  <c:v>5.3867481050724697</c:v>
                </c:pt>
                <c:pt idx="3907">
                  <c:v>9.2551819966216105</c:v>
                </c:pt>
                <c:pt idx="3908">
                  <c:v>8.2349503514178473</c:v>
                </c:pt>
                <c:pt idx="3909">
                  <c:v>11.147260891903169</c:v>
                </c:pt>
                <c:pt idx="3911">
                  <c:v>4.2208053415297302</c:v>
                </c:pt>
                <c:pt idx="3913">
                  <c:v>16.888478341236741</c:v>
                </c:pt>
                <c:pt idx="3916">
                  <c:v>6.7037145080434426</c:v>
                </c:pt>
                <c:pt idx="3917">
                  <c:v>9.1784690643893754</c:v>
                </c:pt>
                <c:pt idx="3918">
                  <c:v>10.810502817239511</c:v>
                </c:pt>
                <c:pt idx="3922">
                  <c:v>10.81643981241824</c:v>
                </c:pt>
                <c:pt idx="3924">
                  <c:v>1.7750327677602873</c:v>
                </c:pt>
                <c:pt idx="3925">
                  <c:v>5.9338728967469532</c:v>
                </c:pt>
                <c:pt idx="3926">
                  <c:v>7.7490757029311395</c:v>
                </c:pt>
                <c:pt idx="3949">
                  <c:v>11.189489036361293</c:v>
                </c:pt>
                <c:pt idx="3953">
                  <c:v>8.0993228273121005</c:v>
                </c:pt>
                <c:pt idx="3956">
                  <c:v>11.918139019242812</c:v>
                </c:pt>
                <c:pt idx="3971">
                  <c:v>10.901984679183336</c:v>
                </c:pt>
                <c:pt idx="3975">
                  <c:v>8.924370877503824</c:v>
                </c:pt>
                <c:pt idx="3979">
                  <c:v>11.02613605699835</c:v>
                </c:pt>
                <c:pt idx="3982">
                  <c:v>2.4821142985702176</c:v>
                </c:pt>
                <c:pt idx="3984">
                  <c:v>4.6846982129075476</c:v>
                </c:pt>
                <c:pt idx="3985">
                  <c:v>28.639500924632159</c:v>
                </c:pt>
                <c:pt idx="3992">
                  <c:v>15.361996699597908</c:v>
                </c:pt>
                <c:pt idx="3993">
                  <c:v>7.9659264793227322</c:v>
                </c:pt>
                <c:pt idx="3995">
                  <c:v>3.2952429258296125</c:v>
                </c:pt>
                <c:pt idx="3996">
                  <c:v>6.7442641097354743</c:v>
                </c:pt>
                <c:pt idx="3997">
                  <c:v>7.9265303774937648</c:v>
                </c:pt>
                <c:pt idx="3998">
                  <c:v>26.07501990077624</c:v>
                </c:pt>
                <c:pt idx="3999">
                  <c:v>4.9446792708152243</c:v>
                </c:pt>
                <c:pt idx="4000">
                  <c:v>5.3567228684564938</c:v>
                </c:pt>
                <c:pt idx="4003">
                  <c:v>5.9649750898826568</c:v>
                </c:pt>
                <c:pt idx="4005">
                  <c:v>19.393459601843645</c:v>
                </c:pt>
                <c:pt idx="4006">
                  <c:v>4.8365061290750351</c:v>
                </c:pt>
                <c:pt idx="4007">
                  <c:v>30.308524278514071</c:v>
                </c:pt>
                <c:pt idx="4008">
                  <c:v>20.840881699803745</c:v>
                </c:pt>
                <c:pt idx="4010">
                  <c:v>23.356012283479615</c:v>
                </c:pt>
                <c:pt idx="4013">
                  <c:v>8.7504973607697387</c:v>
                </c:pt>
                <c:pt idx="4017">
                  <c:v>17.571928811435292</c:v>
                </c:pt>
                <c:pt idx="4020">
                  <c:v>3.9475025747615105</c:v>
                </c:pt>
                <c:pt idx="4028">
                  <c:v>33.408366654980895</c:v>
                </c:pt>
                <c:pt idx="4043">
                  <c:v>12.711889312969024</c:v>
                </c:pt>
                <c:pt idx="4044">
                  <c:v>16.850815316130944</c:v>
                </c:pt>
                <c:pt idx="4045">
                  <c:v>7.7306448070371303</c:v>
                </c:pt>
                <c:pt idx="4049">
                  <c:v>3.7655071153157027</c:v>
                </c:pt>
                <c:pt idx="4052">
                  <c:v>15.991387110491081</c:v>
                </c:pt>
                <c:pt idx="4054">
                  <c:v>8.8885610289009787</c:v>
                </c:pt>
                <c:pt idx="4058">
                  <c:v>18.030524151985027</c:v>
                </c:pt>
                <c:pt idx="4061">
                  <c:v>6.4755142158613195</c:v>
                </c:pt>
                <c:pt idx="4064">
                  <c:v>7.9353319873409749</c:v>
                </c:pt>
                <c:pt idx="4065">
                  <c:v>7.3122408762805762</c:v>
                </c:pt>
                <c:pt idx="4066">
                  <c:v>7.1882093517346908</c:v>
                </c:pt>
                <c:pt idx="4068">
                  <c:v>21.772327816660994</c:v>
                </c:pt>
                <c:pt idx="4071">
                  <c:v>4.5019236340227735</c:v>
                </c:pt>
                <c:pt idx="4074">
                  <c:v>18.791807598746697</c:v>
                </c:pt>
                <c:pt idx="4077">
                  <c:v>5.0238424927047687</c:v>
                </c:pt>
                <c:pt idx="4079">
                  <c:v>15.529208710156487</c:v>
                </c:pt>
                <c:pt idx="4081">
                  <c:v>8.4568879750255785</c:v>
                </c:pt>
                <c:pt idx="4082">
                  <c:v>14.458960303808441</c:v>
                </c:pt>
                <c:pt idx="4085">
                  <c:v>13.731614501682845</c:v>
                </c:pt>
                <c:pt idx="4088">
                  <c:v>12.107900487720148</c:v>
                </c:pt>
                <c:pt idx="4089">
                  <c:v>4.6713349483446542</c:v>
                </c:pt>
                <c:pt idx="4090">
                  <c:v>3.1834198880441678</c:v>
                </c:pt>
                <c:pt idx="4095">
                  <c:v>8.59703245009932</c:v>
                </c:pt>
                <c:pt idx="4096">
                  <c:v>24.247946984967207</c:v>
                </c:pt>
                <c:pt idx="4099">
                  <c:v>17.737416124672826</c:v>
                </c:pt>
                <c:pt idx="4108">
                  <c:v>21.606726178010589</c:v>
                </c:pt>
                <c:pt idx="4117">
                  <c:v>4.335000749804351</c:v>
                </c:pt>
                <c:pt idx="4118">
                  <c:v>16.437132911224133</c:v>
                </c:pt>
                <c:pt idx="4119">
                  <c:v>20.908542653233734</c:v>
                </c:pt>
                <c:pt idx="4122">
                  <c:v>14.325449338104518</c:v>
                </c:pt>
                <c:pt idx="4124">
                  <c:v>5.527456197316905</c:v>
                </c:pt>
                <c:pt idx="4125">
                  <c:v>5.3297817582537323</c:v>
                </c:pt>
                <c:pt idx="4127">
                  <c:v>2.085345383491489</c:v>
                </c:pt>
                <c:pt idx="4130">
                  <c:v>13.24731516763995</c:v>
                </c:pt>
                <c:pt idx="4133">
                  <c:v>12.324264107862241</c:v>
                </c:pt>
                <c:pt idx="4136">
                  <c:v>12.512136041628425</c:v>
                </c:pt>
                <c:pt idx="4139">
                  <c:v>36.408197935947925</c:v>
                </c:pt>
                <c:pt idx="4141">
                  <c:v>2.6413015080536462</c:v>
                </c:pt>
                <c:pt idx="4147">
                  <c:v>11.339043992511058</c:v>
                </c:pt>
                <c:pt idx="4151">
                  <c:v>12.21842530743989</c:v>
                </c:pt>
                <c:pt idx="4155">
                  <c:v>16.355441318931668</c:v>
                </c:pt>
                <c:pt idx="4157">
                  <c:v>16.365277457814141</c:v>
                </c:pt>
                <c:pt idx="4162">
                  <c:v>7.5761582338123121</c:v>
                </c:pt>
                <c:pt idx="4163">
                  <c:v>21.252431471337513</c:v>
                </c:pt>
                <c:pt idx="4165">
                  <c:v>21.34979027749019</c:v>
                </c:pt>
                <c:pt idx="4169">
                  <c:v>32.70476506801586</c:v>
                </c:pt>
                <c:pt idx="4170">
                  <c:v>12.593577513150336</c:v>
                </c:pt>
                <c:pt idx="4175">
                  <c:v>2.0731082502347284</c:v>
                </c:pt>
                <c:pt idx="4176">
                  <c:v>12.514240132054613</c:v>
                </c:pt>
                <c:pt idx="4180">
                  <c:v>11.356825511272659</c:v>
                </c:pt>
                <c:pt idx="4181">
                  <c:v>9.976828730323593</c:v>
                </c:pt>
                <c:pt idx="4182">
                  <c:v>9.5516583439707361</c:v>
                </c:pt>
                <c:pt idx="4183">
                  <c:v>26.164623067859033</c:v>
                </c:pt>
                <c:pt idx="4184">
                  <c:v>13.444770079347377</c:v>
                </c:pt>
                <c:pt idx="4185">
                  <c:v>4.6197078525714561</c:v>
                </c:pt>
                <c:pt idx="4186">
                  <c:v>6.7153710599413481</c:v>
                </c:pt>
                <c:pt idx="4187">
                  <c:v>11.349567747612678</c:v>
                </c:pt>
                <c:pt idx="4189">
                  <c:v>12.361290311659499</c:v>
                </c:pt>
                <c:pt idx="4202">
                  <c:v>4.3666004652486947</c:v>
                </c:pt>
                <c:pt idx="4207">
                  <c:v>9.6541365356883002</c:v>
                </c:pt>
                <c:pt idx="4209">
                  <c:v>22.700560931889594</c:v>
                </c:pt>
                <c:pt idx="4214">
                  <c:v>12.409014919769394</c:v>
                </c:pt>
                <c:pt idx="4216">
                  <c:v>4.0020528940517703</c:v>
                </c:pt>
                <c:pt idx="4217">
                  <c:v>9.6188099755423693</c:v>
                </c:pt>
                <c:pt idx="4220">
                  <c:v>2.8044517303007535</c:v>
                </c:pt>
                <c:pt idx="4222">
                  <c:v>3.8323657494798451</c:v>
                </c:pt>
                <c:pt idx="4223">
                  <c:v>6.304372457811561</c:v>
                </c:pt>
                <c:pt idx="4226">
                  <c:v>12.882632407092853</c:v>
                </c:pt>
                <c:pt idx="4229">
                  <c:v>12.566391010607495</c:v>
                </c:pt>
                <c:pt idx="4233">
                  <c:v>4.4713657808064449</c:v>
                </c:pt>
                <c:pt idx="4236">
                  <c:v>26.424390260356105</c:v>
                </c:pt>
                <c:pt idx="4267">
                  <c:v>11.196499372889509</c:v>
                </c:pt>
                <c:pt idx="4269">
                  <c:v>4.1741303151785436</c:v>
                </c:pt>
                <c:pt idx="4270">
                  <c:v>14.192290058510885</c:v>
                </c:pt>
                <c:pt idx="4271">
                  <c:v>9.8485436589942807</c:v>
                </c:pt>
                <c:pt idx="4272">
                  <c:v>10.173194277965045</c:v>
                </c:pt>
                <c:pt idx="4273">
                  <c:v>37.150582524809259</c:v>
                </c:pt>
                <c:pt idx="4274">
                  <c:v>11.147368585072806</c:v>
                </c:pt>
                <c:pt idx="4277">
                  <c:v>12.529047958763917</c:v>
                </c:pt>
                <c:pt idx="4280">
                  <c:v>3.6132871419197006</c:v>
                </c:pt>
                <c:pt idx="4281">
                  <c:v>7.9615645204462684</c:v>
                </c:pt>
                <c:pt idx="4282">
                  <c:v>16.144571624292823</c:v>
                </c:pt>
                <c:pt idx="4286">
                  <c:v>19.139351137830531</c:v>
                </c:pt>
                <c:pt idx="4289">
                  <c:v>7.8676252592040568</c:v>
                </c:pt>
                <c:pt idx="4290">
                  <c:v>5.2013012846092854</c:v>
                </c:pt>
                <c:pt idx="4295">
                  <c:v>15.978063973951445</c:v>
                </c:pt>
                <c:pt idx="4297">
                  <c:v>4.484039951908855</c:v>
                </c:pt>
                <c:pt idx="4315">
                  <c:v>7.1095840833216375</c:v>
                </c:pt>
                <c:pt idx="4316">
                  <c:v>11.006357583156534</c:v>
                </c:pt>
                <c:pt idx="4317">
                  <c:v>9.5166154162648127</c:v>
                </c:pt>
                <c:pt idx="4318">
                  <c:v>5.880142558205816</c:v>
                </c:pt>
                <c:pt idx="4320">
                  <c:v>11.338982598499362</c:v>
                </c:pt>
                <c:pt idx="4322">
                  <c:v>5.0495425352731962</c:v>
                </c:pt>
                <c:pt idx="4324">
                  <c:v>14.996339729273592</c:v>
                </c:pt>
                <c:pt idx="4328">
                  <c:v>2.4172415880126028</c:v>
                </c:pt>
                <c:pt idx="4329">
                  <c:v>9.1849518098986653</c:v>
                </c:pt>
                <c:pt idx="4330">
                  <c:v>9.7238506174336763</c:v>
                </c:pt>
                <c:pt idx="4331">
                  <c:v>0.4721511295022125</c:v>
                </c:pt>
                <c:pt idx="4332">
                  <c:v>9.8607492361924223</c:v>
                </c:pt>
                <c:pt idx="4333">
                  <c:v>2.9573040787200715</c:v>
                </c:pt>
                <c:pt idx="4336">
                  <c:v>7.5159513683057924</c:v>
                </c:pt>
                <c:pt idx="4338">
                  <c:v>3.7663076334083048</c:v>
                </c:pt>
                <c:pt idx="4339">
                  <c:v>3.9173433906550663</c:v>
                </c:pt>
                <c:pt idx="4349">
                  <c:v>4.0393846411323882</c:v>
                </c:pt>
                <c:pt idx="4375">
                  <c:v>8.8207235524196328</c:v>
                </c:pt>
                <c:pt idx="4378">
                  <c:v>7.3160530065337275</c:v>
                </c:pt>
                <c:pt idx="4380">
                  <c:v>4.4713484524495337</c:v>
                </c:pt>
                <c:pt idx="4381">
                  <c:v>6.0385544971414751</c:v>
                </c:pt>
                <c:pt idx="4382">
                  <c:v>5.8495482678541322</c:v>
                </c:pt>
                <c:pt idx="4405">
                  <c:v>0.48396056850215302</c:v>
                </c:pt>
                <c:pt idx="4406">
                  <c:v>11.395511435135797</c:v>
                </c:pt>
                <c:pt idx="4409">
                  <c:v>22.31211294199441</c:v>
                </c:pt>
                <c:pt idx="4418">
                  <c:v>9.4466833121435307</c:v>
                </c:pt>
                <c:pt idx="4423">
                  <c:v>21.232763908946822</c:v>
                </c:pt>
                <c:pt idx="4428">
                  <c:v>11.404220885345897</c:v>
                </c:pt>
                <c:pt idx="4429">
                  <c:v>12.67763242882368</c:v>
                </c:pt>
                <c:pt idx="4432">
                  <c:v>4.5980163812153894</c:v>
                </c:pt>
                <c:pt idx="4444">
                  <c:v>4.5081780514815533</c:v>
                </c:pt>
                <c:pt idx="4446">
                  <c:v>3.5657389314260621</c:v>
                </c:pt>
                <c:pt idx="4450">
                  <c:v>2.1460315146815381</c:v>
                </c:pt>
                <c:pt idx="4452">
                  <c:v>7.8913968927006195</c:v>
                </c:pt>
                <c:pt idx="4455">
                  <c:v>10.865727170655653</c:v>
                </c:pt>
                <c:pt idx="4460">
                  <c:v>15.857924451714171</c:v>
                </c:pt>
                <c:pt idx="4480">
                  <c:v>5.6561045369047136</c:v>
                </c:pt>
                <c:pt idx="4494">
                  <c:v>10.134721271926809</c:v>
                </c:pt>
                <c:pt idx="4496">
                  <c:v>2.2037160075145974</c:v>
                </c:pt>
                <c:pt idx="4500">
                  <c:v>9.1012067510792392</c:v>
                </c:pt>
                <c:pt idx="4523">
                  <c:v>9.588990615264553</c:v>
                </c:pt>
                <c:pt idx="4524">
                  <c:v>9.6181773757175399</c:v>
                </c:pt>
                <c:pt idx="4526">
                  <c:v>8.8555002247092194</c:v>
                </c:pt>
                <c:pt idx="4528">
                  <c:v>10.325738225992493</c:v>
                </c:pt>
                <c:pt idx="4530">
                  <c:v>5.1772740551410585</c:v>
                </c:pt>
                <c:pt idx="4531">
                  <c:v>10.631743189242011</c:v>
                </c:pt>
                <c:pt idx="4532">
                  <c:v>10.434243095839282</c:v>
                </c:pt>
                <c:pt idx="4534">
                  <c:v>13.42353796625928</c:v>
                </c:pt>
                <c:pt idx="4535">
                  <c:v>6.8726441067020803</c:v>
                </c:pt>
                <c:pt idx="4547">
                  <c:v>20.88746139398004</c:v>
                </c:pt>
                <c:pt idx="4548">
                  <c:v>19.768963295966575</c:v>
                </c:pt>
                <c:pt idx="4549">
                  <c:v>13.560695059634288</c:v>
                </c:pt>
                <c:pt idx="4551">
                  <c:v>12.996092297058507</c:v>
                </c:pt>
                <c:pt idx="4554">
                  <c:v>8.3657040573130299</c:v>
                </c:pt>
                <c:pt idx="4555">
                  <c:v>18.937401978153336</c:v>
                </c:pt>
                <c:pt idx="4556">
                  <c:v>12.346073824079799</c:v>
                </c:pt>
                <c:pt idx="4558">
                  <c:v>6.8824202084096422</c:v>
                </c:pt>
                <c:pt idx="4561">
                  <c:v>8.2398029197266229</c:v>
                </c:pt>
                <c:pt idx="4564">
                  <c:v>13.508021924452704</c:v>
                </c:pt>
                <c:pt idx="4565">
                  <c:v>11.595885395535372</c:v>
                </c:pt>
                <c:pt idx="4567">
                  <c:v>16.513852748222988</c:v>
                </c:pt>
                <c:pt idx="4590">
                  <c:v>4.1108762083766539</c:v>
                </c:pt>
                <c:pt idx="4593">
                  <c:v>13.477145619681938</c:v>
                </c:pt>
                <c:pt idx="4606">
                  <c:v>5.644773344449634</c:v>
                </c:pt>
                <c:pt idx="4608">
                  <c:v>15.958976436516735</c:v>
                </c:pt>
                <c:pt idx="4609">
                  <c:v>15.70788041953228</c:v>
                </c:pt>
                <c:pt idx="4612">
                  <c:v>14.614847008478341</c:v>
                </c:pt>
                <c:pt idx="4614">
                  <c:v>2.9968051702407963</c:v>
                </c:pt>
                <c:pt idx="4616">
                  <c:v>2.6601526960784176</c:v>
                </c:pt>
                <c:pt idx="4617">
                  <c:v>12.189513882627793</c:v>
                </c:pt>
                <c:pt idx="4618">
                  <c:v>3.7114065907161646</c:v>
                </c:pt>
                <c:pt idx="4619">
                  <c:v>12.539275527445911</c:v>
                </c:pt>
                <c:pt idx="4626">
                  <c:v>14.616997388080266</c:v>
                </c:pt>
                <c:pt idx="4627">
                  <c:v>18.557272484094646</c:v>
                </c:pt>
                <c:pt idx="4631">
                  <c:v>15.824341825360799</c:v>
                </c:pt>
                <c:pt idx="4636">
                  <c:v>5.7757039680506663</c:v>
                </c:pt>
                <c:pt idx="4653">
                  <c:v>6.1415143957690042</c:v>
                </c:pt>
                <c:pt idx="4654">
                  <c:v>21.798762658436914</c:v>
                </c:pt>
                <c:pt idx="4656">
                  <c:v>9.378899772225104</c:v>
                </c:pt>
                <c:pt idx="4668">
                  <c:v>11.527670896419394</c:v>
                </c:pt>
                <c:pt idx="4670">
                  <c:v>9.9109048928865775</c:v>
                </c:pt>
                <c:pt idx="4672">
                  <c:v>6.5788489305876077</c:v>
                </c:pt>
                <c:pt idx="4679">
                  <c:v>26.440100519105837</c:v>
                </c:pt>
                <c:pt idx="4689">
                  <c:v>8.3185866441428278</c:v>
                </c:pt>
                <c:pt idx="4693">
                  <c:v>10.399761958753491</c:v>
                </c:pt>
                <c:pt idx="4694">
                  <c:v>16.381145386103732</c:v>
                </c:pt>
                <c:pt idx="4695">
                  <c:v>17.785423075258155</c:v>
                </c:pt>
                <c:pt idx="4697">
                  <c:v>18.310360990061785</c:v>
                </c:pt>
                <c:pt idx="4698">
                  <c:v>17.51388329450462</c:v>
                </c:pt>
                <c:pt idx="4701">
                  <c:v>41.277540274609834</c:v>
                </c:pt>
                <c:pt idx="4703">
                  <c:v>1.7307626324835137</c:v>
                </c:pt>
                <c:pt idx="4704">
                  <c:v>6.2257021656619154</c:v>
                </c:pt>
                <c:pt idx="4705">
                  <c:v>3.3395233842133512</c:v>
                </c:pt>
                <c:pt idx="4706">
                  <c:v>4.908096156422288</c:v>
                </c:pt>
                <c:pt idx="4707">
                  <c:v>4.0671340435541232</c:v>
                </c:pt>
                <c:pt idx="4711">
                  <c:v>19.091721688978396</c:v>
                </c:pt>
                <c:pt idx="4713">
                  <c:v>3.2165354959800996</c:v>
                </c:pt>
                <c:pt idx="4714">
                  <c:v>7.3626135195902043</c:v>
                </c:pt>
                <c:pt idx="4716">
                  <c:v>5.7852479628422735</c:v>
                </c:pt>
                <c:pt idx="4717">
                  <c:v>11.745374755649914</c:v>
                </c:pt>
                <c:pt idx="4718">
                  <c:v>10.465237046398224</c:v>
                </c:pt>
                <c:pt idx="4719">
                  <c:v>4.9370772799107527</c:v>
                </c:pt>
                <c:pt idx="4720">
                  <c:v>4.7717680887871845</c:v>
                </c:pt>
                <c:pt idx="4722">
                  <c:v>14.393833932107258</c:v>
                </c:pt>
                <c:pt idx="4724">
                  <c:v>9.1446703796194928</c:v>
                </c:pt>
                <c:pt idx="4725">
                  <c:v>6.5226113363737461</c:v>
                </c:pt>
                <c:pt idx="4728">
                  <c:v>8.158150203236314</c:v>
                </c:pt>
                <c:pt idx="4730">
                  <c:v>30.739765822130327</c:v>
                </c:pt>
                <c:pt idx="4731">
                  <c:v>10.93194118149227</c:v>
                </c:pt>
                <c:pt idx="4732">
                  <c:v>3.8664609986053802</c:v>
                </c:pt>
                <c:pt idx="4733">
                  <c:v>6.8403074426290278</c:v>
                </c:pt>
                <c:pt idx="4739">
                  <c:v>19.405376804901604</c:v>
                </c:pt>
                <c:pt idx="4745">
                  <c:v>13.229011717545742</c:v>
                </c:pt>
                <c:pt idx="4749">
                  <c:v>23.700684596065297</c:v>
                </c:pt>
                <c:pt idx="4750">
                  <c:v>6.7253409233070727</c:v>
                </c:pt>
                <c:pt idx="4751">
                  <c:v>10.970838522027099</c:v>
                </c:pt>
                <c:pt idx="4752">
                  <c:v>12.183268507410574</c:v>
                </c:pt>
                <c:pt idx="4760">
                  <c:v>8.7879761377853161</c:v>
                </c:pt>
                <c:pt idx="4762">
                  <c:v>3.1559501575357918</c:v>
                </c:pt>
                <c:pt idx="4764">
                  <c:v>8.9279699279222218</c:v>
                </c:pt>
                <c:pt idx="4765">
                  <c:v>12.96098393821018</c:v>
                </c:pt>
                <c:pt idx="4768">
                  <c:v>2.6480024304508234</c:v>
                </c:pt>
                <c:pt idx="4795">
                  <c:v>14.579816132825465</c:v>
                </c:pt>
                <c:pt idx="4802">
                  <c:v>5.3952361332063647</c:v>
                </c:pt>
                <c:pt idx="4803">
                  <c:v>5.8547518794958924</c:v>
                </c:pt>
                <c:pt idx="4804">
                  <c:v>12.595327377244175</c:v>
                </c:pt>
                <c:pt idx="4810">
                  <c:v>2.1635818492512753</c:v>
                </c:pt>
                <c:pt idx="4811">
                  <c:v>6.9338733447297534</c:v>
                </c:pt>
                <c:pt idx="4812">
                  <c:v>10.243790081852342</c:v>
                </c:pt>
                <c:pt idx="4814">
                  <c:v>14.134002331829739</c:v>
                </c:pt>
                <c:pt idx="4815">
                  <c:v>8.7873018417654958</c:v>
                </c:pt>
                <c:pt idx="4820">
                  <c:v>12.468259505004276</c:v>
                </c:pt>
                <c:pt idx="4821">
                  <c:v>6.9285867521822171</c:v>
                </c:pt>
                <c:pt idx="4826">
                  <c:v>20.569278438635653</c:v>
                </c:pt>
                <c:pt idx="4831">
                  <c:v>8.200973889665212</c:v>
                </c:pt>
                <c:pt idx="4832">
                  <c:v>10.570077195145945</c:v>
                </c:pt>
                <c:pt idx="4837">
                  <c:v>21.366055378734679</c:v>
                </c:pt>
                <c:pt idx="4839">
                  <c:v>5.8966575786950637</c:v>
                </c:pt>
                <c:pt idx="4841">
                  <c:v>9.129062158525679</c:v>
                </c:pt>
                <c:pt idx="4846">
                  <c:v>24.176272644876487</c:v>
                </c:pt>
                <c:pt idx="4869">
                  <c:v>28.165564039501028</c:v>
                </c:pt>
                <c:pt idx="4884">
                  <c:v>12.053335025382911</c:v>
                </c:pt>
                <c:pt idx="4888">
                  <c:v>13.643436280394535</c:v>
                </c:pt>
                <c:pt idx="4892">
                  <c:v>6.2813234740746644</c:v>
                </c:pt>
                <c:pt idx="4899">
                  <c:v>11.896708601627697</c:v>
                </c:pt>
                <c:pt idx="4903">
                  <c:v>24.677203710709907</c:v>
                </c:pt>
                <c:pt idx="4904">
                  <c:v>13.207793258028728</c:v>
                </c:pt>
                <c:pt idx="4909">
                  <c:v>15.239297236093286</c:v>
                </c:pt>
                <c:pt idx="4911">
                  <c:v>1.9678305623400301</c:v>
                </c:pt>
                <c:pt idx="4913">
                  <c:v>8.623302629967144</c:v>
                </c:pt>
                <c:pt idx="4914">
                  <c:v>2.6521674597999931</c:v>
                </c:pt>
                <c:pt idx="4923">
                  <c:v>12.10330175377346</c:v>
                </c:pt>
                <c:pt idx="4929">
                  <c:v>9.4830231890760803</c:v>
                </c:pt>
                <c:pt idx="4944">
                  <c:v>15.502942958556327</c:v>
                </c:pt>
                <c:pt idx="4964">
                  <c:v>12.728116382967256</c:v>
                </c:pt>
                <c:pt idx="4968">
                  <c:v>10.023795655488604</c:v>
                </c:pt>
                <c:pt idx="4981">
                  <c:v>13.055004433256146</c:v>
                </c:pt>
                <c:pt idx="4984">
                  <c:v>2.1841747666382858</c:v>
                </c:pt>
                <c:pt idx="4992">
                  <c:v>11.359066225121373</c:v>
                </c:pt>
                <c:pt idx="5000">
                  <c:v>19.275310210910565</c:v>
                </c:pt>
                <c:pt idx="5005">
                  <c:v>6.2060463958895422</c:v>
                </c:pt>
                <c:pt idx="5007">
                  <c:v>6.5435004927073477</c:v>
                </c:pt>
                <c:pt idx="5008">
                  <c:v>2.3421669072749665</c:v>
                </c:pt>
                <c:pt idx="5009">
                  <c:v>20.305332467006654</c:v>
                </c:pt>
                <c:pt idx="5011">
                  <c:v>7.231063794778307</c:v>
                </c:pt>
                <c:pt idx="5012">
                  <c:v>11.398022159485855</c:v>
                </c:pt>
                <c:pt idx="5029">
                  <c:v>25.025787278886963</c:v>
                </c:pt>
                <c:pt idx="5033">
                  <c:v>8.7401954872018397</c:v>
                </c:pt>
                <c:pt idx="5035">
                  <c:v>6.0042677838090555</c:v>
                </c:pt>
                <c:pt idx="5037">
                  <c:v>9.2138472859644054</c:v>
                </c:pt>
                <c:pt idx="5039">
                  <c:v>19.429800560465189</c:v>
                </c:pt>
                <c:pt idx="5089">
                  <c:v>11.51867856321611</c:v>
                </c:pt>
                <c:pt idx="5094">
                  <c:v>10.729049852678306</c:v>
                </c:pt>
                <c:pt idx="5097">
                  <c:v>12.283200858635654</c:v>
                </c:pt>
                <c:pt idx="5100">
                  <c:v>11.328749988107365</c:v>
                </c:pt>
                <c:pt idx="5104">
                  <c:v>13.536874661938034</c:v>
                </c:pt>
                <c:pt idx="5123">
                  <c:v>9.625522850203664</c:v>
                </c:pt>
                <c:pt idx="5160">
                  <c:v>10.619033422707929</c:v>
                </c:pt>
                <c:pt idx="5167">
                  <c:v>13.18356751379938</c:v>
                </c:pt>
                <c:pt idx="5170">
                  <c:v>10.931764444755467</c:v>
                </c:pt>
                <c:pt idx="5171">
                  <c:v>8.0797289641084014</c:v>
                </c:pt>
                <c:pt idx="5182">
                  <c:v>9.4987078048518541</c:v>
                </c:pt>
                <c:pt idx="5209">
                  <c:v>1.9112217934775955</c:v>
                </c:pt>
                <c:pt idx="5210">
                  <c:v>2.4164979174496817</c:v>
                </c:pt>
                <c:pt idx="5211">
                  <c:v>5.0058109597029778</c:v>
                </c:pt>
                <c:pt idx="5255">
                  <c:v>15.685747922756727</c:v>
                </c:pt>
                <c:pt idx="5257">
                  <c:v>6.3341363478535984</c:v>
                </c:pt>
                <c:pt idx="5258">
                  <c:v>7.7525289764932355</c:v>
                </c:pt>
                <c:pt idx="5259">
                  <c:v>8.2616277748837472</c:v>
                </c:pt>
                <c:pt idx="5260">
                  <c:v>21.737643082967047</c:v>
                </c:pt>
                <c:pt idx="5261">
                  <c:v>4.4495142957020377</c:v>
                </c:pt>
                <c:pt idx="5262">
                  <c:v>6.6475068935781616</c:v>
                </c:pt>
                <c:pt idx="5263">
                  <c:v>9.5980037631104302</c:v>
                </c:pt>
                <c:pt idx="5264">
                  <c:v>2.4044210071668006</c:v>
                </c:pt>
                <c:pt idx="5265">
                  <c:v>23.111443993878211</c:v>
                </c:pt>
                <c:pt idx="5270">
                  <c:v>6.2768121339052438</c:v>
                </c:pt>
                <c:pt idx="5271">
                  <c:v>5.5671321332601815</c:v>
                </c:pt>
                <c:pt idx="5272">
                  <c:v>14.619932686708378</c:v>
                </c:pt>
                <c:pt idx="5273">
                  <c:v>13.768924149791969</c:v>
                </c:pt>
                <c:pt idx="5275">
                  <c:v>11.362966195678405</c:v>
                </c:pt>
                <c:pt idx="5276">
                  <c:v>3.1522603735981822</c:v>
                </c:pt>
                <c:pt idx="5278">
                  <c:v>7.8026175064731573</c:v>
                </c:pt>
                <c:pt idx="5284">
                  <c:v>14.653362277938417</c:v>
                </c:pt>
                <c:pt idx="5305">
                  <c:v>4.45709835805813</c:v>
                </c:pt>
                <c:pt idx="5328">
                  <c:v>3.6785387202800002</c:v>
                </c:pt>
                <c:pt idx="5337">
                  <c:v>18.575000042695418</c:v>
                </c:pt>
                <c:pt idx="5338">
                  <c:v>12.978672328893914</c:v>
                </c:pt>
                <c:pt idx="5355">
                  <c:v>12.321767345449205</c:v>
                </c:pt>
                <c:pt idx="5390">
                  <c:v>12.13585458190132</c:v>
                </c:pt>
                <c:pt idx="5391">
                  <c:v>10.161782611726542</c:v>
                </c:pt>
                <c:pt idx="5392">
                  <c:v>9.7213713116513532</c:v>
                </c:pt>
                <c:pt idx="5394">
                  <c:v>3.541379419537876</c:v>
                </c:pt>
                <c:pt idx="5397">
                  <c:v>5.1442270272356154</c:v>
                </c:pt>
                <c:pt idx="5398">
                  <c:v>21.114358814548645</c:v>
                </c:pt>
                <c:pt idx="5399">
                  <c:v>13.710445034306115</c:v>
                </c:pt>
                <c:pt idx="5401">
                  <c:v>7.6131877496420461</c:v>
                </c:pt>
                <c:pt idx="5402">
                  <c:v>7.3100476391852771</c:v>
                </c:pt>
                <c:pt idx="5403">
                  <c:v>5.6897947381244451</c:v>
                </c:pt>
                <c:pt idx="5404">
                  <c:v>9.8071139043842663</c:v>
                </c:pt>
                <c:pt idx="5405">
                  <c:v>6.6929877050243762</c:v>
                </c:pt>
                <c:pt idx="5413">
                  <c:v>27.114766831101662</c:v>
                </c:pt>
                <c:pt idx="5414">
                  <c:v>8.6721531075057374</c:v>
                </c:pt>
                <c:pt idx="5443">
                  <c:v>21.052720457031391</c:v>
                </c:pt>
                <c:pt idx="5461">
                  <c:v>10.653322890995272</c:v>
                </c:pt>
                <c:pt idx="5467">
                  <c:v>13.715769741158748</c:v>
                </c:pt>
                <c:pt idx="5473">
                  <c:v>8.5077588839333274</c:v>
                </c:pt>
                <c:pt idx="5474">
                  <c:v>12.659403790973824</c:v>
                </c:pt>
                <c:pt idx="5477">
                  <c:v>13.38178109473837</c:v>
                </c:pt>
                <c:pt idx="5478">
                  <c:v>11.23103282714974</c:v>
                </c:pt>
                <c:pt idx="5481">
                  <c:v>2.7535011723616845</c:v>
                </c:pt>
                <c:pt idx="5485">
                  <c:v>5.5088046189041426</c:v>
                </c:pt>
                <c:pt idx="5487">
                  <c:v>11.450444253437965</c:v>
                </c:pt>
                <c:pt idx="5492">
                  <c:v>11.742356966080722</c:v>
                </c:pt>
                <c:pt idx="5495">
                  <c:v>5.4398680415556706</c:v>
                </c:pt>
                <c:pt idx="5499">
                  <c:v>10.881083467661618</c:v>
                </c:pt>
                <c:pt idx="5501">
                  <c:v>3.6586359835706426</c:v>
                </c:pt>
                <c:pt idx="5504">
                  <c:v>6.2874078240261992</c:v>
                </c:pt>
                <c:pt idx="5505">
                  <c:v>21.01344755436763</c:v>
                </c:pt>
                <c:pt idx="5507">
                  <c:v>4.9092601786645593</c:v>
                </c:pt>
                <c:pt idx="5512">
                  <c:v>6.1758860062747303</c:v>
                </c:pt>
                <c:pt idx="5515">
                  <c:v>11.374633761536227</c:v>
                </c:pt>
                <c:pt idx="5516">
                  <c:v>3.506793124504954</c:v>
                </c:pt>
                <c:pt idx="5517">
                  <c:v>6.7441751986816802</c:v>
                </c:pt>
                <c:pt idx="5519">
                  <c:v>8.8830409083203232</c:v>
                </c:pt>
                <c:pt idx="5520">
                  <c:v>10.41853001207612</c:v>
                </c:pt>
                <c:pt idx="5524">
                  <c:v>1.1359337278246158</c:v>
                </c:pt>
                <c:pt idx="5525">
                  <c:v>11.931914546707045</c:v>
                </c:pt>
                <c:pt idx="5528">
                  <c:v>4.7557011484843636</c:v>
                </c:pt>
                <c:pt idx="5532">
                  <c:v>12.59865093192769</c:v>
                </c:pt>
                <c:pt idx="5534">
                  <c:v>5.1707091062869592</c:v>
                </c:pt>
                <c:pt idx="5535">
                  <c:v>6.6654240236057118</c:v>
                </c:pt>
                <c:pt idx="5538">
                  <c:v>12.862345400738731</c:v>
                </c:pt>
                <c:pt idx="5540">
                  <c:v>20.78361424388185</c:v>
                </c:pt>
                <c:pt idx="5541">
                  <c:v>2.3613306083147636</c:v>
                </c:pt>
                <c:pt idx="5542">
                  <c:v>12.74276191695135</c:v>
                </c:pt>
                <c:pt idx="5543">
                  <c:v>8.8121915464373366</c:v>
                </c:pt>
                <c:pt idx="5546">
                  <c:v>15.304349722864805</c:v>
                </c:pt>
                <c:pt idx="5547">
                  <c:v>19.140310997223629</c:v>
                </c:pt>
                <c:pt idx="5548">
                  <c:v>13.232321736382533</c:v>
                </c:pt>
                <c:pt idx="5549">
                  <c:v>11.679097867301822</c:v>
                </c:pt>
                <c:pt idx="5551">
                  <c:v>3.2596664784218876</c:v>
                </c:pt>
                <c:pt idx="5567">
                  <c:v>18.815032539238942</c:v>
                </c:pt>
                <c:pt idx="5570">
                  <c:v>11.594664477387774</c:v>
                </c:pt>
                <c:pt idx="5572">
                  <c:v>10.530611998239896</c:v>
                </c:pt>
                <c:pt idx="5573">
                  <c:v>8.8969057068151134</c:v>
                </c:pt>
                <c:pt idx="5607">
                  <c:v>1.1823473586209758</c:v>
                </c:pt>
                <c:pt idx="5609">
                  <c:v>14.919516345590541</c:v>
                </c:pt>
                <c:pt idx="5610">
                  <c:v>3.7584432509891541</c:v>
                </c:pt>
                <c:pt idx="5612">
                  <c:v>12.912732913517711</c:v>
                </c:pt>
                <c:pt idx="5617">
                  <c:v>22.636467357575405</c:v>
                </c:pt>
                <c:pt idx="5619">
                  <c:v>3.3038753109045782</c:v>
                </c:pt>
                <c:pt idx="5620">
                  <c:v>5.8435094621492309</c:v>
                </c:pt>
                <c:pt idx="5621">
                  <c:v>9.991773436884074</c:v>
                </c:pt>
                <c:pt idx="5622">
                  <c:v>21.403995956317562</c:v>
                </c:pt>
                <c:pt idx="5625">
                  <c:v>10.525222442084326</c:v>
                </c:pt>
                <c:pt idx="5629">
                  <c:v>10.49437120916334</c:v>
                </c:pt>
                <c:pt idx="5630">
                  <c:v>5.8812996476511881</c:v>
                </c:pt>
                <c:pt idx="5631">
                  <c:v>17.064869246134879</c:v>
                </c:pt>
                <c:pt idx="5661">
                  <c:v>10.99958310856146</c:v>
                </c:pt>
                <c:pt idx="5664">
                  <c:v>11.189178624530603</c:v>
                </c:pt>
                <c:pt idx="5666">
                  <c:v>5.9910457781078685</c:v>
                </c:pt>
                <c:pt idx="5667">
                  <c:v>13.292639914538116</c:v>
                </c:pt>
                <c:pt idx="5668">
                  <c:v>3.914793453901054</c:v>
                </c:pt>
                <c:pt idx="5669">
                  <c:v>9.4647342220982935</c:v>
                </c:pt>
                <c:pt idx="5702">
                  <c:v>10.528092277251904</c:v>
                </c:pt>
                <c:pt idx="5706">
                  <c:v>12.627728584283757</c:v>
                </c:pt>
                <c:pt idx="5709">
                  <c:v>12.428860750183377</c:v>
                </c:pt>
                <c:pt idx="5713">
                  <c:v>10.732199557799692</c:v>
                </c:pt>
                <c:pt idx="5714">
                  <c:v>9.5036066505237216</c:v>
                </c:pt>
                <c:pt idx="5715">
                  <c:v>15.431068882985373</c:v>
                </c:pt>
                <c:pt idx="5721">
                  <c:v>3.3433761566582412</c:v>
                </c:pt>
                <c:pt idx="5722">
                  <c:v>8.6922021698530081</c:v>
                </c:pt>
                <c:pt idx="5725">
                  <c:v>9.6936263388259096</c:v>
                </c:pt>
                <c:pt idx="5726">
                  <c:v>18.280625970562863</c:v>
                </c:pt>
                <c:pt idx="5728">
                  <c:v>15.084184176223287</c:v>
                </c:pt>
                <c:pt idx="5732">
                  <c:v>12.645028733386946</c:v>
                </c:pt>
                <c:pt idx="5733">
                  <c:v>4.9902392470110124</c:v>
                </c:pt>
                <c:pt idx="5734">
                  <c:v>13.402258302446329</c:v>
                </c:pt>
                <c:pt idx="5735">
                  <c:v>12.017413200051754</c:v>
                </c:pt>
                <c:pt idx="5743">
                  <c:v>2.5020104506430418</c:v>
                </c:pt>
                <c:pt idx="5756">
                  <c:v>28.966943254801347</c:v>
                </c:pt>
                <c:pt idx="5757">
                  <c:v>9.3828238581059491</c:v>
                </c:pt>
                <c:pt idx="5759">
                  <c:v>3.911940391239392</c:v>
                </c:pt>
                <c:pt idx="5768">
                  <c:v>16.166196255536942</c:v>
                </c:pt>
                <c:pt idx="5786">
                  <c:v>20.557108883747759</c:v>
                </c:pt>
                <c:pt idx="5791">
                  <c:v>14.227013604412027</c:v>
                </c:pt>
                <c:pt idx="5849">
                  <c:v>4.4815622105999395</c:v>
                </c:pt>
                <c:pt idx="5880">
                  <c:v>12.791475334866048</c:v>
                </c:pt>
                <c:pt idx="5886">
                  <c:v>4.6304220263448315</c:v>
                </c:pt>
                <c:pt idx="5887">
                  <c:v>6.1495121872196536</c:v>
                </c:pt>
                <c:pt idx="5888">
                  <c:v>8.5724157005906214</c:v>
                </c:pt>
                <c:pt idx="5908">
                  <c:v>1.6430912944236951</c:v>
                </c:pt>
                <c:pt idx="5925">
                  <c:v>4.5112419974384306</c:v>
                </c:pt>
                <c:pt idx="5928">
                  <c:v>11.476940070842922</c:v>
                </c:pt>
                <c:pt idx="5930">
                  <c:v>9.7707606398033544</c:v>
                </c:pt>
                <c:pt idx="5933">
                  <c:v>3.3857813879684966</c:v>
                </c:pt>
                <c:pt idx="5936">
                  <c:v>13.869508929243535</c:v>
                </c:pt>
                <c:pt idx="5940">
                  <c:v>15.360279154175041</c:v>
                </c:pt>
                <c:pt idx="5942">
                  <c:v>19.495474955879484</c:v>
                </c:pt>
                <c:pt idx="5951">
                  <c:v>16.480652577506294</c:v>
                </c:pt>
                <c:pt idx="5953">
                  <c:v>18.882812066114614</c:v>
                </c:pt>
                <c:pt idx="5956">
                  <c:v>21.390034713289673</c:v>
                </c:pt>
                <c:pt idx="5964">
                  <c:v>22.414932781911372</c:v>
                </c:pt>
                <c:pt idx="5991">
                  <c:v>11.798959257841899</c:v>
                </c:pt>
                <c:pt idx="5996">
                  <c:v>13.096761689221866</c:v>
                </c:pt>
                <c:pt idx="5997">
                  <c:v>20.566532664408903</c:v>
                </c:pt>
                <c:pt idx="6000">
                  <c:v>28.240059845999966</c:v>
                </c:pt>
                <c:pt idx="6026">
                  <c:v>12.699588540513385</c:v>
                </c:pt>
                <c:pt idx="6027">
                  <c:v>79.06146252229864</c:v>
                </c:pt>
                <c:pt idx="6028">
                  <c:v>13.879709226826764</c:v>
                </c:pt>
                <c:pt idx="6030">
                  <c:v>9.9266193185442244</c:v>
                </c:pt>
                <c:pt idx="6034">
                  <c:v>14.021798539680377</c:v>
                </c:pt>
                <c:pt idx="6036">
                  <c:v>15.070440544429415</c:v>
                </c:pt>
                <c:pt idx="6039">
                  <c:v>13.648151249935866</c:v>
                </c:pt>
                <c:pt idx="6040">
                  <c:v>3.6257616066058254</c:v>
                </c:pt>
                <c:pt idx="6042">
                  <c:v>26.410011695016049</c:v>
                </c:pt>
                <c:pt idx="6045">
                  <c:v>11.081811954200804</c:v>
                </c:pt>
                <c:pt idx="6053">
                  <c:v>11.130674745023009</c:v>
                </c:pt>
                <c:pt idx="6054">
                  <c:v>18.877443387001719</c:v>
                </c:pt>
                <c:pt idx="6055">
                  <c:v>9.3768222650923736</c:v>
                </c:pt>
                <c:pt idx="6059">
                  <c:v>10.671731678853623</c:v>
                </c:pt>
                <c:pt idx="6062">
                  <c:v>24.673197729543915</c:v>
                </c:pt>
                <c:pt idx="6063">
                  <c:v>7.7197482673557127</c:v>
                </c:pt>
                <c:pt idx="6064">
                  <c:v>12.556746833172991</c:v>
                </c:pt>
                <c:pt idx="6067">
                  <c:v>5.5229892348669312</c:v>
                </c:pt>
                <c:pt idx="6071">
                  <c:v>10.538475626554504</c:v>
                </c:pt>
                <c:pt idx="6072">
                  <c:v>2.4079179758621958</c:v>
                </c:pt>
                <c:pt idx="6117">
                  <c:v>23.009263541110663</c:v>
                </c:pt>
                <c:pt idx="6132">
                  <c:v>7.6825409717302033</c:v>
                </c:pt>
                <c:pt idx="6134">
                  <c:v>15.412047658024342</c:v>
                </c:pt>
                <c:pt idx="6147">
                  <c:v>9.0887849080367058</c:v>
                </c:pt>
                <c:pt idx="6160">
                  <c:v>6.0548976276095994</c:v>
                </c:pt>
                <c:pt idx="6161">
                  <c:v>7.1408248377209276</c:v>
                </c:pt>
                <c:pt idx="6162">
                  <c:v>8.0371928055324187</c:v>
                </c:pt>
                <c:pt idx="6166">
                  <c:v>15.497515011479553</c:v>
                </c:pt>
                <c:pt idx="6167">
                  <c:v>11.469607208425689</c:v>
                </c:pt>
                <c:pt idx="6170">
                  <c:v>14.426137214115789</c:v>
                </c:pt>
                <c:pt idx="6173">
                  <c:v>4.4582236917101969</c:v>
                </c:pt>
                <c:pt idx="6175">
                  <c:v>1.2822032460041277</c:v>
                </c:pt>
                <c:pt idx="6178">
                  <c:v>5.7436085634207172</c:v>
                </c:pt>
                <c:pt idx="6179">
                  <c:v>7.1272534288584586</c:v>
                </c:pt>
                <c:pt idx="6180">
                  <c:v>5.3621380691083669</c:v>
                </c:pt>
                <c:pt idx="6212">
                  <c:v>7.8077946515856285</c:v>
                </c:pt>
                <c:pt idx="6213">
                  <c:v>26.483548317984283</c:v>
                </c:pt>
                <c:pt idx="6215">
                  <c:v>14.356682792000031</c:v>
                </c:pt>
                <c:pt idx="6219">
                  <c:v>8.8983145211506542</c:v>
                </c:pt>
                <c:pt idx="6226">
                  <c:v>4.932664836515702</c:v>
                </c:pt>
                <c:pt idx="6229">
                  <c:v>12.795198981786177</c:v>
                </c:pt>
                <c:pt idx="6230">
                  <c:v>7.6208398403612234</c:v>
                </c:pt>
                <c:pt idx="6241">
                  <c:v>4.1154306898162298</c:v>
                </c:pt>
                <c:pt idx="6242">
                  <c:v>4.9733809000401727</c:v>
                </c:pt>
                <c:pt idx="6243">
                  <c:v>8.0995884044719517</c:v>
                </c:pt>
                <c:pt idx="6246">
                  <c:v>7.6199639163031438</c:v>
                </c:pt>
                <c:pt idx="6267">
                  <c:v>2.4583331259156593</c:v>
                </c:pt>
                <c:pt idx="6268">
                  <c:v>9.5022778132065255</c:v>
                </c:pt>
                <c:pt idx="6272">
                  <c:v>6.0567816252654358</c:v>
                </c:pt>
                <c:pt idx="6277">
                  <c:v>14.601394663774517</c:v>
                </c:pt>
                <c:pt idx="6279">
                  <c:v>6.3141720849914709</c:v>
                </c:pt>
                <c:pt idx="6281">
                  <c:v>3.4568112989387494</c:v>
                </c:pt>
                <c:pt idx="6286">
                  <c:v>11.765669305897042</c:v>
                </c:pt>
                <c:pt idx="6293">
                  <c:v>12.587986645922502</c:v>
                </c:pt>
                <c:pt idx="6294">
                  <c:v>8.223790549175753</c:v>
                </c:pt>
                <c:pt idx="6311">
                  <c:v>21.011250632219966</c:v>
                </c:pt>
                <c:pt idx="6314">
                  <c:v>16.059551397742368</c:v>
                </c:pt>
                <c:pt idx="6319">
                  <c:v>9.0970031962344038</c:v>
                </c:pt>
                <c:pt idx="6320">
                  <c:v>13.391868564927945</c:v>
                </c:pt>
                <c:pt idx="6334">
                  <c:v>15.427039754521935</c:v>
                </c:pt>
                <c:pt idx="6338">
                  <c:v>7.867498950601429</c:v>
                </c:pt>
                <c:pt idx="6345">
                  <c:v>13.205428464421356</c:v>
                </c:pt>
                <c:pt idx="6355">
                  <c:v>18.827095191949912</c:v>
                </c:pt>
                <c:pt idx="6360">
                  <c:v>7.7655942548466763</c:v>
                </c:pt>
                <c:pt idx="6400">
                  <c:v>8.1494663334642024</c:v>
                </c:pt>
                <c:pt idx="6404">
                  <c:v>14.120342163844048</c:v>
                </c:pt>
                <c:pt idx="6406">
                  <c:v>8.5740918420335781</c:v>
                </c:pt>
                <c:pt idx="6407">
                  <c:v>8.1786166204965109</c:v>
                </c:pt>
                <c:pt idx="6410">
                  <c:v>10.685725386318676</c:v>
                </c:pt>
                <c:pt idx="6413">
                  <c:v>1.5438308626483803</c:v>
                </c:pt>
                <c:pt idx="6416">
                  <c:v>28.357791119177094</c:v>
                </c:pt>
                <c:pt idx="6418">
                  <c:v>16.014329432306742</c:v>
                </c:pt>
                <c:pt idx="6419">
                  <c:v>8.5868045343439956</c:v>
                </c:pt>
                <c:pt idx="6427">
                  <c:v>4.793458943908127</c:v>
                </c:pt>
                <c:pt idx="6428">
                  <c:v>4.7318121853896074</c:v>
                </c:pt>
                <c:pt idx="6429">
                  <c:v>3.5466449471809747</c:v>
                </c:pt>
                <c:pt idx="6430">
                  <c:v>7.3385685255228497</c:v>
                </c:pt>
                <c:pt idx="6431">
                  <c:v>14.474039437206516</c:v>
                </c:pt>
                <c:pt idx="6433">
                  <c:v>4.427051435784839</c:v>
                </c:pt>
                <c:pt idx="6434">
                  <c:v>8.6051947492057437</c:v>
                </c:pt>
                <c:pt idx="6435">
                  <c:v>18.37744828425981</c:v>
                </c:pt>
                <c:pt idx="6438">
                  <c:v>4.078995589394979</c:v>
                </c:pt>
                <c:pt idx="6441">
                  <c:v>12.454891616736687</c:v>
                </c:pt>
                <c:pt idx="6445">
                  <c:v>6.7068023012409901</c:v>
                </c:pt>
                <c:pt idx="6450">
                  <c:v>2.3257555482007057</c:v>
                </c:pt>
                <c:pt idx="6452">
                  <c:v>7.7912706840403301</c:v>
                </c:pt>
                <c:pt idx="6453">
                  <c:v>9.8513338451032144</c:v>
                </c:pt>
                <c:pt idx="6455">
                  <c:v>5.8570486203858527</c:v>
                </c:pt>
                <c:pt idx="6458">
                  <c:v>3.1038859966704799</c:v>
                </c:pt>
                <c:pt idx="6482">
                  <c:v>6.9014599250849544</c:v>
                </c:pt>
                <c:pt idx="6483">
                  <c:v>11.272090484446784</c:v>
                </c:pt>
                <c:pt idx="6485">
                  <c:v>6.2188142244301483</c:v>
                </c:pt>
                <c:pt idx="6487">
                  <c:v>3.4834989069349334</c:v>
                </c:pt>
                <c:pt idx="6512">
                  <c:v>6.2875143798716113</c:v>
                </c:pt>
                <c:pt idx="6516">
                  <c:v>15.829440696041749</c:v>
                </c:pt>
                <c:pt idx="6538">
                  <c:v>16.418280135574616</c:v>
                </c:pt>
                <c:pt idx="6557">
                  <c:v>12.236923962816396</c:v>
                </c:pt>
                <c:pt idx="6560">
                  <c:v>16.489899387743719</c:v>
                </c:pt>
                <c:pt idx="6564">
                  <c:v>11.164318583227114</c:v>
                </c:pt>
                <c:pt idx="6571">
                  <c:v>18.692164009923115</c:v>
                </c:pt>
                <c:pt idx="6575">
                  <c:v>2.660548130529806</c:v>
                </c:pt>
                <c:pt idx="6577">
                  <c:v>10.618263605007252</c:v>
                </c:pt>
                <c:pt idx="6581">
                  <c:v>21.77406983759947</c:v>
                </c:pt>
                <c:pt idx="6584">
                  <c:v>20.924958113770124</c:v>
                </c:pt>
                <c:pt idx="6592">
                  <c:v>10.474625397999938</c:v>
                </c:pt>
                <c:pt idx="6596">
                  <c:v>8.2221846683007325</c:v>
                </c:pt>
                <c:pt idx="6614">
                  <c:v>19.780159880647911</c:v>
                </c:pt>
                <c:pt idx="6617">
                  <c:v>0.70985178512750513</c:v>
                </c:pt>
                <c:pt idx="6674">
                  <c:v>15.077579012246803</c:v>
                </c:pt>
                <c:pt idx="6677">
                  <c:v>14.666972196999307</c:v>
                </c:pt>
                <c:pt idx="6680">
                  <c:v>13.613525454233161</c:v>
                </c:pt>
                <c:pt idx="6727">
                  <c:v>19.455636524484316</c:v>
                </c:pt>
                <c:pt idx="6768">
                  <c:v>16.13988383993383</c:v>
                </c:pt>
                <c:pt idx="6772">
                  <c:v>8.2880500690100494</c:v>
                </c:pt>
                <c:pt idx="6798">
                  <c:v>4.0708026468036103</c:v>
                </c:pt>
                <c:pt idx="6799">
                  <c:v>17.057289060845211</c:v>
                </c:pt>
                <c:pt idx="6803">
                  <c:v>22.248641255069792</c:v>
                </c:pt>
                <c:pt idx="6805">
                  <c:v>12.226227473680863</c:v>
                </c:pt>
                <c:pt idx="6807">
                  <c:v>24.641201953205442</c:v>
                </c:pt>
                <c:pt idx="6814">
                  <c:v>11.271441165808138</c:v>
                </c:pt>
                <c:pt idx="6815">
                  <c:v>14.582158917049021</c:v>
                </c:pt>
                <c:pt idx="6866">
                  <c:v>16.767072926274569</c:v>
                </c:pt>
                <c:pt idx="6876">
                  <c:v>8.1464974911588559</c:v>
                </c:pt>
                <c:pt idx="6880">
                  <c:v>2.0806016997233479</c:v>
                </c:pt>
                <c:pt idx="6907">
                  <c:v>4.1398363929896949</c:v>
                </c:pt>
                <c:pt idx="6944">
                  <c:v>18.573812079602721</c:v>
                </c:pt>
                <c:pt idx="6960">
                  <c:v>25.088578782216835</c:v>
                </c:pt>
                <c:pt idx="6968">
                  <c:v>0.59276972203110312</c:v>
                </c:pt>
                <c:pt idx="6992">
                  <c:v>23.77936783801001</c:v>
                </c:pt>
                <c:pt idx="6996">
                  <c:v>5.6515814516049412</c:v>
                </c:pt>
                <c:pt idx="7000">
                  <c:v>11.59966142187228</c:v>
                </c:pt>
                <c:pt idx="7003">
                  <c:v>12.342123064789773</c:v>
                </c:pt>
                <c:pt idx="7004">
                  <c:v>18.100216192433454</c:v>
                </c:pt>
                <c:pt idx="7006">
                  <c:v>0.9890989727467655</c:v>
                </c:pt>
                <c:pt idx="7040">
                  <c:v>5.3056122165404025</c:v>
                </c:pt>
                <c:pt idx="7042">
                  <c:v>8.0896737256270814</c:v>
                </c:pt>
                <c:pt idx="7043">
                  <c:v>8.8617541039839764</c:v>
                </c:pt>
                <c:pt idx="7045">
                  <c:v>6.7733668832953233</c:v>
                </c:pt>
                <c:pt idx="7046">
                  <c:v>8.6979928821940415</c:v>
                </c:pt>
                <c:pt idx="7047">
                  <c:v>18.0449521277611</c:v>
                </c:pt>
                <c:pt idx="7049">
                  <c:v>5.7523690653144319</c:v>
                </c:pt>
                <c:pt idx="7053">
                  <c:v>7.4437313990950758</c:v>
                </c:pt>
                <c:pt idx="7055">
                  <c:v>6.0406859271951872</c:v>
                </c:pt>
                <c:pt idx="7057">
                  <c:v>4.1617848186479689</c:v>
                </c:pt>
                <c:pt idx="7058">
                  <c:v>12.772450786297213</c:v>
                </c:pt>
                <c:pt idx="7059">
                  <c:v>21.718565530596489</c:v>
                </c:pt>
                <c:pt idx="7061">
                  <c:v>3.275795402193634</c:v>
                </c:pt>
                <c:pt idx="7064">
                  <c:v>4.8950065799621312</c:v>
                </c:pt>
                <c:pt idx="7065">
                  <c:v>5.5395851462535468</c:v>
                </c:pt>
                <c:pt idx="7066">
                  <c:v>3.1381241729740417</c:v>
                </c:pt>
                <c:pt idx="7071">
                  <c:v>17.948082702393446</c:v>
                </c:pt>
                <c:pt idx="7077">
                  <c:v>22.140509208516288</c:v>
                </c:pt>
                <c:pt idx="7080">
                  <c:v>11.634160481681207</c:v>
                </c:pt>
                <c:pt idx="7084">
                  <c:v>12.033030955731423</c:v>
                </c:pt>
                <c:pt idx="7101">
                  <c:v>12.652984200485925</c:v>
                </c:pt>
                <c:pt idx="7141">
                  <c:v>15.318478202774671</c:v>
                </c:pt>
                <c:pt idx="7143">
                  <c:v>7.5366240452523563</c:v>
                </c:pt>
                <c:pt idx="7146">
                  <c:v>4.2315265805656237</c:v>
                </c:pt>
                <c:pt idx="7148">
                  <c:v>3.4825713909777631</c:v>
                </c:pt>
                <c:pt idx="7149">
                  <c:v>10.328748392287558</c:v>
                </c:pt>
                <c:pt idx="7154">
                  <c:v>5.6535640964208556</c:v>
                </c:pt>
                <c:pt idx="7159">
                  <c:v>18.387595236192773</c:v>
                </c:pt>
                <c:pt idx="7162">
                  <c:v>12.513583866950869</c:v>
                </c:pt>
                <c:pt idx="7163">
                  <c:v>11.209920545928465</c:v>
                </c:pt>
                <c:pt idx="7164">
                  <c:v>14.965465104435093</c:v>
                </c:pt>
                <c:pt idx="7187">
                  <c:v>4.9454925495595479</c:v>
                </c:pt>
                <c:pt idx="7188">
                  <c:v>7.3610483058802192</c:v>
                </c:pt>
                <c:pt idx="7189">
                  <c:v>3.781584428136787</c:v>
                </c:pt>
                <c:pt idx="7191">
                  <c:v>9.6667546376881877</c:v>
                </c:pt>
                <c:pt idx="7192">
                  <c:v>9.7176354457407168</c:v>
                </c:pt>
                <c:pt idx="7195">
                  <c:v>3.1747929632541672</c:v>
                </c:pt>
                <c:pt idx="7196">
                  <c:v>3.0365892539700785</c:v>
                </c:pt>
                <c:pt idx="7200">
                  <c:v>25.84658988685149</c:v>
                </c:pt>
                <c:pt idx="7201">
                  <c:v>2.6058738971908193</c:v>
                </c:pt>
                <c:pt idx="7207">
                  <c:v>7.2662260072725315</c:v>
                </c:pt>
                <c:pt idx="7210">
                  <c:v>11.642308352701827</c:v>
                </c:pt>
                <c:pt idx="7211">
                  <c:v>9.0408504502790397</c:v>
                </c:pt>
                <c:pt idx="7212">
                  <c:v>14.448822986912649</c:v>
                </c:pt>
                <c:pt idx="7213">
                  <c:v>8.2907842540097327</c:v>
                </c:pt>
                <c:pt idx="7218">
                  <c:v>9.1986266821593983</c:v>
                </c:pt>
                <c:pt idx="7219">
                  <c:v>11.522206820212562</c:v>
                </c:pt>
                <c:pt idx="7226">
                  <c:v>9.9396260404624091</c:v>
                </c:pt>
                <c:pt idx="7227">
                  <c:v>17.708460474635373</c:v>
                </c:pt>
                <c:pt idx="7230">
                  <c:v>11.428364288893183</c:v>
                </c:pt>
                <c:pt idx="7233">
                  <c:v>3.0625117133194615</c:v>
                </c:pt>
                <c:pt idx="7235">
                  <c:v>12.967283282117895</c:v>
                </c:pt>
                <c:pt idx="7241">
                  <c:v>5.9201012949572878</c:v>
                </c:pt>
                <c:pt idx="7242">
                  <c:v>28.561343553009287</c:v>
                </c:pt>
                <c:pt idx="7244">
                  <c:v>4.4402004558053996</c:v>
                </c:pt>
                <c:pt idx="7245">
                  <c:v>9.8662735904206258</c:v>
                </c:pt>
                <c:pt idx="7246">
                  <c:v>3.1263439376191497</c:v>
                </c:pt>
                <c:pt idx="7249">
                  <c:v>1.4998097319357873</c:v>
                </c:pt>
                <c:pt idx="7252">
                  <c:v>11.9123295238539</c:v>
                </c:pt>
                <c:pt idx="7253">
                  <c:v>5.0340098794823342</c:v>
                </c:pt>
                <c:pt idx="7254">
                  <c:v>6.5354015336787477</c:v>
                </c:pt>
                <c:pt idx="7255">
                  <c:v>8.0111863368447072</c:v>
                </c:pt>
                <c:pt idx="7258">
                  <c:v>2.211961326362375</c:v>
                </c:pt>
                <c:pt idx="7259">
                  <c:v>11.93257270508566</c:v>
                </c:pt>
                <c:pt idx="7265">
                  <c:v>28.857089964541327</c:v>
                </c:pt>
                <c:pt idx="7266">
                  <c:v>6.324435961849681</c:v>
                </c:pt>
                <c:pt idx="7268">
                  <c:v>17.131094398286887</c:v>
                </c:pt>
                <c:pt idx="7272">
                  <c:v>17.61127135652346</c:v>
                </c:pt>
                <c:pt idx="7273">
                  <c:v>6.4983323391941541</c:v>
                </c:pt>
                <c:pt idx="7280">
                  <c:v>16.649412640913475</c:v>
                </c:pt>
                <c:pt idx="7281">
                  <c:v>3.0261134997716961</c:v>
                </c:pt>
                <c:pt idx="7283">
                  <c:v>9.1129588358381923</c:v>
                </c:pt>
                <c:pt idx="7289">
                  <c:v>12.929756410873386</c:v>
                </c:pt>
                <c:pt idx="7291">
                  <c:v>9.9487026556640927</c:v>
                </c:pt>
                <c:pt idx="7292">
                  <c:v>4.9507437374368575</c:v>
                </c:pt>
                <c:pt idx="7298">
                  <c:v>4.7523422799305735</c:v>
                </c:pt>
                <c:pt idx="7308">
                  <c:v>7.3091359668160676</c:v>
                </c:pt>
                <c:pt idx="7309">
                  <c:v>36.234869494429375</c:v>
                </c:pt>
                <c:pt idx="7310">
                  <c:v>25.336249742741622</c:v>
                </c:pt>
                <c:pt idx="7343">
                  <c:v>15.311519350151675</c:v>
                </c:pt>
                <c:pt idx="7347">
                  <c:v>16.035170300361674</c:v>
                </c:pt>
                <c:pt idx="7349">
                  <c:v>23.74445682048075</c:v>
                </c:pt>
                <c:pt idx="7351">
                  <c:v>14.490150001471083</c:v>
                </c:pt>
                <c:pt idx="7352">
                  <c:v>6.4704473731120355</c:v>
                </c:pt>
                <c:pt idx="7355">
                  <c:v>36.111663676977507</c:v>
                </c:pt>
                <c:pt idx="7388">
                  <c:v>37.055526230705091</c:v>
                </c:pt>
                <c:pt idx="7397">
                  <c:v>23.096425328313842</c:v>
                </c:pt>
                <c:pt idx="7398">
                  <c:v>1.1294476029729474</c:v>
                </c:pt>
                <c:pt idx="7401">
                  <c:v>7.7766785212567235</c:v>
                </c:pt>
                <c:pt idx="7407">
                  <c:v>5.9632760934810909</c:v>
                </c:pt>
                <c:pt idx="7408">
                  <c:v>20.729545364341945</c:v>
                </c:pt>
                <c:pt idx="7409">
                  <c:v>15.910651947860346</c:v>
                </c:pt>
                <c:pt idx="7416">
                  <c:v>20.778733029773253</c:v>
                </c:pt>
                <c:pt idx="7424">
                  <c:v>24.127151142020644</c:v>
                </c:pt>
                <c:pt idx="7432">
                  <c:v>29.012010803632528</c:v>
                </c:pt>
                <c:pt idx="7439">
                  <c:v>7.3517679619052689</c:v>
                </c:pt>
                <c:pt idx="7441">
                  <c:v>6.0202831852421239</c:v>
                </c:pt>
                <c:pt idx="7447">
                  <c:v>18.172628527014918</c:v>
                </c:pt>
                <c:pt idx="7448">
                  <c:v>10.400697152836692</c:v>
                </c:pt>
                <c:pt idx="7450">
                  <c:v>8.8350304802064787</c:v>
                </c:pt>
                <c:pt idx="7451">
                  <c:v>10.264440786238463</c:v>
                </c:pt>
                <c:pt idx="7452">
                  <c:v>1.9871715106218986</c:v>
                </c:pt>
                <c:pt idx="7473">
                  <c:v>18.308381867121305</c:v>
                </c:pt>
                <c:pt idx="7475">
                  <c:v>11.340232089981145</c:v>
                </c:pt>
                <c:pt idx="7477">
                  <c:v>5.2520748299751538</c:v>
                </c:pt>
                <c:pt idx="7479">
                  <c:v>21.64023718863724</c:v>
                </c:pt>
                <c:pt idx="7486">
                  <c:v>12.389875493863038</c:v>
                </c:pt>
                <c:pt idx="7488">
                  <c:v>5.1468676369192901</c:v>
                </c:pt>
                <c:pt idx="7489">
                  <c:v>16.485485351506295</c:v>
                </c:pt>
                <c:pt idx="7490">
                  <c:v>7.0293728720326367</c:v>
                </c:pt>
                <c:pt idx="7491">
                  <c:v>14.802843212688769</c:v>
                </c:pt>
                <c:pt idx="7493">
                  <c:v>21.265649178102166</c:v>
                </c:pt>
                <c:pt idx="7495">
                  <c:v>13.158288008948052</c:v>
                </c:pt>
                <c:pt idx="7496">
                  <c:v>18.540809444732172</c:v>
                </c:pt>
                <c:pt idx="7497">
                  <c:v>7.0472532496250535</c:v>
                </c:pt>
                <c:pt idx="7502">
                  <c:v>9.1216648566801695</c:v>
                </c:pt>
                <c:pt idx="7508">
                  <c:v>30.673189462556604</c:v>
                </c:pt>
                <c:pt idx="7520">
                  <c:v>7.8414207864317476</c:v>
                </c:pt>
                <c:pt idx="7532">
                  <c:v>7.7673750890449877</c:v>
                </c:pt>
                <c:pt idx="7533">
                  <c:v>2.3876851050850934</c:v>
                </c:pt>
                <c:pt idx="7534">
                  <c:v>13.329886214985848</c:v>
                </c:pt>
                <c:pt idx="7537">
                  <c:v>15.167536498288623</c:v>
                </c:pt>
                <c:pt idx="7538">
                  <c:v>42.550824931280168</c:v>
                </c:pt>
                <c:pt idx="7541">
                  <c:v>4.1882144085125903</c:v>
                </c:pt>
                <c:pt idx="7545">
                  <c:v>12.832117107641666</c:v>
                </c:pt>
                <c:pt idx="7547">
                  <c:v>5.2947121449846213</c:v>
                </c:pt>
                <c:pt idx="7548">
                  <c:v>16.028945139111364</c:v>
                </c:pt>
                <c:pt idx="7549">
                  <c:v>20.062419439423081</c:v>
                </c:pt>
                <c:pt idx="7564">
                  <c:v>8.7236923899034711</c:v>
                </c:pt>
                <c:pt idx="7567">
                  <c:v>8.4484547676602144</c:v>
                </c:pt>
                <c:pt idx="7570">
                  <c:v>8.6146269462823106</c:v>
                </c:pt>
                <c:pt idx="7571">
                  <c:v>3.7317254197587468</c:v>
                </c:pt>
                <c:pt idx="7572">
                  <c:v>13.786801343668314</c:v>
                </c:pt>
                <c:pt idx="7578">
                  <c:v>10.383279774953786</c:v>
                </c:pt>
                <c:pt idx="7620">
                  <c:v>16.120827281629797</c:v>
                </c:pt>
                <c:pt idx="7624">
                  <c:v>12.846895551707194</c:v>
                </c:pt>
                <c:pt idx="7635">
                  <c:v>5.2470126159774342</c:v>
                </c:pt>
                <c:pt idx="7636">
                  <c:v>3.98333080153632</c:v>
                </c:pt>
                <c:pt idx="7639">
                  <c:v>7.5629834310608146</c:v>
                </c:pt>
                <c:pt idx="7640">
                  <c:v>14.049559710899933</c:v>
                </c:pt>
                <c:pt idx="7641">
                  <c:v>5.4566356845587496</c:v>
                </c:pt>
                <c:pt idx="7643">
                  <c:v>9.2241123021550919</c:v>
                </c:pt>
                <c:pt idx="7644">
                  <c:v>11.71154308286655</c:v>
                </c:pt>
                <c:pt idx="7647">
                  <c:v>8.7915001553297234</c:v>
                </c:pt>
                <c:pt idx="7648">
                  <c:v>2.0548560773331928</c:v>
                </c:pt>
                <c:pt idx="7652">
                  <c:v>13.47999803218328</c:v>
                </c:pt>
                <c:pt idx="7657">
                  <c:v>22.390317728997854</c:v>
                </c:pt>
                <c:pt idx="7664">
                  <c:v>7.3930726472008459</c:v>
                </c:pt>
                <c:pt idx="7665">
                  <c:v>5.0967116516059043</c:v>
                </c:pt>
                <c:pt idx="7667">
                  <c:v>13.009812942697243</c:v>
                </c:pt>
                <c:pt idx="7669">
                  <c:v>9.6100113485624465</c:v>
                </c:pt>
                <c:pt idx="7703">
                  <c:v>11.67758184189729</c:v>
                </c:pt>
                <c:pt idx="7705">
                  <c:v>12.14047982882771</c:v>
                </c:pt>
                <c:pt idx="7707">
                  <c:v>20.596412479682513</c:v>
                </c:pt>
                <c:pt idx="7710">
                  <c:v>19.814742780768228</c:v>
                </c:pt>
                <c:pt idx="7713">
                  <c:v>13.741518920551599</c:v>
                </c:pt>
                <c:pt idx="7714">
                  <c:v>9.4302951330756581</c:v>
                </c:pt>
                <c:pt idx="7720">
                  <c:v>8.2964889934189028</c:v>
                </c:pt>
                <c:pt idx="7721">
                  <c:v>9.2081519327272225</c:v>
                </c:pt>
                <c:pt idx="7722">
                  <c:v>11.769953511815931</c:v>
                </c:pt>
                <c:pt idx="7731">
                  <c:v>23.292056225660925</c:v>
                </c:pt>
                <c:pt idx="7744">
                  <c:v>21.175120304939217</c:v>
                </c:pt>
                <c:pt idx="7746">
                  <c:v>6.5344982081947611</c:v>
                </c:pt>
                <c:pt idx="7747">
                  <c:v>18.756588496081459</c:v>
                </c:pt>
                <c:pt idx="7749">
                  <c:v>16.230695063945578</c:v>
                </c:pt>
                <c:pt idx="7750">
                  <c:v>1.3491381051294151</c:v>
                </c:pt>
                <c:pt idx="7752">
                  <c:v>11.066323094335671</c:v>
                </c:pt>
                <c:pt idx="7755">
                  <c:v>9.4913206464923974</c:v>
                </c:pt>
                <c:pt idx="7759">
                  <c:v>13.937884735958693</c:v>
                </c:pt>
                <c:pt idx="7761">
                  <c:v>13.235626278713344</c:v>
                </c:pt>
                <c:pt idx="7767">
                  <c:v>5.450572889929818</c:v>
                </c:pt>
                <c:pt idx="7768">
                  <c:v>5.4845339858395157</c:v>
                </c:pt>
                <c:pt idx="7769">
                  <c:v>14.043992538759023</c:v>
                </c:pt>
                <c:pt idx="7778">
                  <c:v>13.63979123684439</c:v>
                </c:pt>
                <c:pt idx="7803">
                  <c:v>17.726700550907108</c:v>
                </c:pt>
                <c:pt idx="7804">
                  <c:v>9.4287904108801968</c:v>
                </c:pt>
                <c:pt idx="7821">
                  <c:v>31.029367327454583</c:v>
                </c:pt>
                <c:pt idx="7832">
                  <c:v>15.383554866130829</c:v>
                </c:pt>
                <c:pt idx="7833">
                  <c:v>21.423097183796973</c:v>
                </c:pt>
                <c:pt idx="7838">
                  <c:v>5.4299718553017362</c:v>
                </c:pt>
                <c:pt idx="7841">
                  <c:v>9.635468669767592</c:v>
                </c:pt>
                <c:pt idx="7873">
                  <c:v>26.826696802616663</c:v>
                </c:pt>
                <c:pt idx="7876">
                  <c:v>4.4238278658766923</c:v>
                </c:pt>
                <c:pt idx="7877">
                  <c:v>15.882839732648494</c:v>
                </c:pt>
                <c:pt idx="7881">
                  <c:v>13.826726202351432</c:v>
                </c:pt>
                <c:pt idx="7888">
                  <c:v>11.842855777804196</c:v>
                </c:pt>
                <c:pt idx="7891">
                  <c:v>35.431931193917407</c:v>
                </c:pt>
                <c:pt idx="7893">
                  <c:v>15.960198351275</c:v>
                </c:pt>
                <c:pt idx="7896">
                  <c:v>4.6065268354284541</c:v>
                </c:pt>
                <c:pt idx="7897">
                  <c:v>1.5318709034023017</c:v>
                </c:pt>
                <c:pt idx="7907">
                  <c:v>9.2914730274401443</c:v>
                </c:pt>
                <c:pt idx="7908">
                  <c:v>5.047324136788502</c:v>
                </c:pt>
                <c:pt idx="7927">
                  <c:v>7.0056272294866968</c:v>
                </c:pt>
                <c:pt idx="7929">
                  <c:v>13.42931489751974</c:v>
                </c:pt>
                <c:pt idx="7932">
                  <c:v>5.0616669383749793</c:v>
                </c:pt>
                <c:pt idx="7933">
                  <c:v>25.609393571863105</c:v>
                </c:pt>
                <c:pt idx="7961">
                  <c:v>14.751581948813872</c:v>
                </c:pt>
                <c:pt idx="7964">
                  <c:v>7.1891174486040068</c:v>
                </c:pt>
                <c:pt idx="7972">
                  <c:v>10.502686342007513</c:v>
                </c:pt>
                <c:pt idx="8016">
                  <c:v>11.228217657889253</c:v>
                </c:pt>
                <c:pt idx="8021">
                  <c:v>14.41556638102092</c:v>
                </c:pt>
                <c:pt idx="8045">
                  <c:v>10.480387820550769</c:v>
                </c:pt>
                <c:pt idx="8046">
                  <c:v>4.52043389059203</c:v>
                </c:pt>
                <c:pt idx="8050">
                  <c:v>6.9219658835523754</c:v>
                </c:pt>
                <c:pt idx="8056">
                  <c:v>14.508258098632352</c:v>
                </c:pt>
                <c:pt idx="8065">
                  <c:v>8.9188216824196349</c:v>
                </c:pt>
                <c:pt idx="8066">
                  <c:v>5.5217440273593388</c:v>
                </c:pt>
                <c:pt idx="8076">
                  <c:v>5.8776430589098396</c:v>
                </c:pt>
                <c:pt idx="8080">
                  <c:v>18.700531216049775</c:v>
                </c:pt>
                <c:pt idx="8099">
                  <c:v>7.8267069977317565</c:v>
                </c:pt>
                <c:pt idx="8143">
                  <c:v>8.591374422745842</c:v>
                </c:pt>
                <c:pt idx="8144">
                  <c:v>17.007739500497777</c:v>
                </c:pt>
                <c:pt idx="8147">
                  <c:v>6.053987811001396</c:v>
                </c:pt>
                <c:pt idx="8149">
                  <c:v>4.5260280076024015</c:v>
                </c:pt>
                <c:pt idx="8150">
                  <c:v>8.037283687162974</c:v>
                </c:pt>
                <c:pt idx="8152">
                  <c:v>7.1611367997984399</c:v>
                </c:pt>
                <c:pt idx="8154">
                  <c:v>1.0909655864133294</c:v>
                </c:pt>
                <c:pt idx="8177">
                  <c:v>2.2793405478708686</c:v>
                </c:pt>
                <c:pt idx="8182">
                  <c:v>24.682321057092562</c:v>
                </c:pt>
                <c:pt idx="8183">
                  <c:v>6.641209727201093</c:v>
                </c:pt>
                <c:pt idx="8194">
                  <c:v>4.7313496681216138</c:v>
                </c:pt>
                <c:pt idx="8199">
                  <c:v>5.6880045919453046</c:v>
                </c:pt>
                <c:pt idx="8214">
                  <c:v>0.93494195802013391</c:v>
                </c:pt>
                <c:pt idx="8215">
                  <c:v>5.487476914061939</c:v>
                </c:pt>
                <c:pt idx="8265">
                  <c:v>16.016611492798827</c:v>
                </c:pt>
                <c:pt idx="8274">
                  <c:v>35.360387564198511</c:v>
                </c:pt>
                <c:pt idx="8307">
                  <c:v>10.874047225937163</c:v>
                </c:pt>
                <c:pt idx="8312">
                  <c:v>11.982496400695648</c:v>
                </c:pt>
                <c:pt idx="8314">
                  <c:v>8.3167178817062126</c:v>
                </c:pt>
                <c:pt idx="8316">
                  <c:v>4.6093227440537774</c:v>
                </c:pt>
                <c:pt idx="8317">
                  <c:v>13.63990291013439</c:v>
                </c:pt>
                <c:pt idx="8318">
                  <c:v>11.045004710354501</c:v>
                </c:pt>
                <c:pt idx="8319">
                  <c:v>7.3716179330781157</c:v>
                </c:pt>
                <c:pt idx="8323">
                  <c:v>16.554447129132786</c:v>
                </c:pt>
                <c:pt idx="8330">
                  <c:v>8.9533582565777952</c:v>
                </c:pt>
                <c:pt idx="8334">
                  <c:v>15.512708955722351</c:v>
                </c:pt>
                <c:pt idx="8335">
                  <c:v>23.926901870333328</c:v>
                </c:pt>
                <c:pt idx="8336">
                  <c:v>15.574879522246526</c:v>
                </c:pt>
                <c:pt idx="8337">
                  <c:v>2.8909150782743027</c:v>
                </c:pt>
                <c:pt idx="8339">
                  <c:v>9.5613202143326657</c:v>
                </c:pt>
                <c:pt idx="8359">
                  <c:v>8.558493369205264</c:v>
                </c:pt>
                <c:pt idx="8364">
                  <c:v>17.488448856377985</c:v>
                </c:pt>
                <c:pt idx="8369">
                  <c:v>9.5299111613920022</c:v>
                </c:pt>
                <c:pt idx="8374">
                  <c:v>13.196363522975815</c:v>
                </c:pt>
                <c:pt idx="8380">
                  <c:v>4.8573056165455251</c:v>
                </c:pt>
                <c:pt idx="8383">
                  <c:v>3.4856938918183853</c:v>
                </c:pt>
                <c:pt idx="8387">
                  <c:v>15.239177450839108</c:v>
                </c:pt>
                <c:pt idx="8388">
                  <c:v>5.9674146746045089</c:v>
                </c:pt>
                <c:pt idx="8390">
                  <c:v>10.973506531655937</c:v>
                </c:pt>
                <c:pt idx="8393">
                  <c:v>10.818492737141273</c:v>
                </c:pt>
                <c:pt idx="8399">
                  <c:v>13.442313481370446</c:v>
                </c:pt>
                <c:pt idx="8416">
                  <c:v>10.927691463543526</c:v>
                </c:pt>
                <c:pt idx="8421">
                  <c:v>8.2358728624074828</c:v>
                </c:pt>
                <c:pt idx="8428">
                  <c:v>11.879665304923529</c:v>
                </c:pt>
                <c:pt idx="8445">
                  <c:v>3.7899691380490754</c:v>
                </c:pt>
                <c:pt idx="8450">
                  <c:v>11.765646447670571</c:v>
                </c:pt>
                <c:pt idx="8452">
                  <c:v>7.5156093135813675</c:v>
                </c:pt>
                <c:pt idx="8464">
                  <c:v>1.7002499141309004</c:v>
                </c:pt>
                <c:pt idx="8480">
                  <c:v>16.78273043489634</c:v>
                </c:pt>
                <c:pt idx="8481">
                  <c:v>2.5778477089595127</c:v>
                </c:pt>
                <c:pt idx="8491">
                  <c:v>14.703306845342819</c:v>
                </c:pt>
                <c:pt idx="8492">
                  <c:v>10.527118597186993</c:v>
                </c:pt>
                <c:pt idx="8495">
                  <c:v>0.15973881267130063</c:v>
                </c:pt>
                <c:pt idx="8496">
                  <c:v>8.3636384757208919</c:v>
                </c:pt>
                <c:pt idx="8503">
                  <c:v>12.923969264956217</c:v>
                </c:pt>
                <c:pt idx="8504">
                  <c:v>18.766854244843937</c:v>
                </c:pt>
                <c:pt idx="8506">
                  <c:v>13.765897102570829</c:v>
                </c:pt>
                <c:pt idx="8515">
                  <c:v>8.9403537191056994</c:v>
                </c:pt>
                <c:pt idx="8518">
                  <c:v>21.109535183188054</c:v>
                </c:pt>
                <c:pt idx="8538">
                  <c:v>5.6380793565887402</c:v>
                </c:pt>
                <c:pt idx="8544">
                  <c:v>12.657140976443801</c:v>
                </c:pt>
                <c:pt idx="8546">
                  <c:v>8.6866125678323343</c:v>
                </c:pt>
                <c:pt idx="8548">
                  <c:v>19.133683759353545</c:v>
                </c:pt>
                <c:pt idx="8549">
                  <c:v>14.112493248718341</c:v>
                </c:pt>
                <c:pt idx="8550">
                  <c:v>13.154856567149533</c:v>
                </c:pt>
                <c:pt idx="8552">
                  <c:v>16.590014987835186</c:v>
                </c:pt>
                <c:pt idx="8555">
                  <c:v>20.190750994473902</c:v>
                </c:pt>
                <c:pt idx="8558">
                  <c:v>17.99938046468781</c:v>
                </c:pt>
                <c:pt idx="8575">
                  <c:v>10.682888277978265</c:v>
                </c:pt>
                <c:pt idx="8576">
                  <c:v>22.348413401604063</c:v>
                </c:pt>
                <c:pt idx="8582">
                  <c:v>7.4002206908822945</c:v>
                </c:pt>
                <c:pt idx="8600">
                  <c:v>15.622557484299293</c:v>
                </c:pt>
                <c:pt idx="8611">
                  <c:v>8.6975101329504714</c:v>
                </c:pt>
                <c:pt idx="8613">
                  <c:v>5.0195320748685015</c:v>
                </c:pt>
                <c:pt idx="8614">
                  <c:v>5.9169519826355046</c:v>
                </c:pt>
                <c:pt idx="8615">
                  <c:v>12.06718496747227</c:v>
                </c:pt>
                <c:pt idx="8616">
                  <c:v>2.6832709263880918</c:v>
                </c:pt>
                <c:pt idx="8618">
                  <c:v>9.8036826387725036</c:v>
                </c:pt>
                <c:pt idx="8621">
                  <c:v>6.9198109357575106</c:v>
                </c:pt>
                <c:pt idx="8630">
                  <c:v>6.8324926918230942</c:v>
                </c:pt>
                <c:pt idx="8633">
                  <c:v>6.5804371252600937</c:v>
                </c:pt>
                <c:pt idx="8634">
                  <c:v>23.79499399307393</c:v>
                </c:pt>
                <c:pt idx="8645">
                  <c:v>8.1705601858145762</c:v>
                </c:pt>
                <c:pt idx="8646">
                  <c:v>3.4339731253021268</c:v>
                </c:pt>
                <c:pt idx="8647">
                  <c:v>33.086554467587796</c:v>
                </c:pt>
                <c:pt idx="8648">
                  <c:v>11.686644729899822</c:v>
                </c:pt>
                <c:pt idx="8652">
                  <c:v>3.2568876731026264</c:v>
                </c:pt>
                <c:pt idx="8658">
                  <c:v>7.0109711877151728</c:v>
                </c:pt>
                <c:pt idx="8661">
                  <c:v>11.29387482248408</c:v>
                </c:pt>
                <c:pt idx="8662">
                  <c:v>10.20762250379822</c:v>
                </c:pt>
                <c:pt idx="8664">
                  <c:v>9.3125076667357938</c:v>
                </c:pt>
                <c:pt idx="8667">
                  <c:v>10.375412677623231</c:v>
                </c:pt>
                <c:pt idx="8669">
                  <c:v>11.765601778686399</c:v>
                </c:pt>
                <c:pt idx="8671">
                  <c:v>8.6335030451826587</c:v>
                </c:pt>
                <c:pt idx="8672">
                  <c:v>14.856800471465576</c:v>
                </c:pt>
                <c:pt idx="8673">
                  <c:v>7.2232337951956991</c:v>
                </c:pt>
                <c:pt idx="8675">
                  <c:v>6.8393665742544911</c:v>
                </c:pt>
                <c:pt idx="8677">
                  <c:v>16.582457168726702</c:v>
                </c:pt>
                <c:pt idx="8678">
                  <c:v>10.533613226720663</c:v>
                </c:pt>
                <c:pt idx="8681">
                  <c:v>12.536458956236643</c:v>
                </c:pt>
                <c:pt idx="8682">
                  <c:v>6.1218360496163085</c:v>
                </c:pt>
                <c:pt idx="8683">
                  <c:v>7.0165112316559686</c:v>
                </c:pt>
                <c:pt idx="8686">
                  <c:v>6.5723093127923331</c:v>
                </c:pt>
                <c:pt idx="8687">
                  <c:v>16.962069245435799</c:v>
                </c:pt>
                <c:pt idx="8688">
                  <c:v>0.59778915808057476</c:v>
                </c:pt>
                <c:pt idx="8689">
                  <c:v>9.9175322672701611</c:v>
                </c:pt>
                <c:pt idx="8692">
                  <c:v>8.359444192030633</c:v>
                </c:pt>
                <c:pt idx="8694">
                  <c:v>11.494696693562469</c:v>
                </c:pt>
                <c:pt idx="8699">
                  <c:v>18.553571265935869</c:v>
                </c:pt>
                <c:pt idx="8700">
                  <c:v>3.3017783435849464</c:v>
                </c:pt>
                <c:pt idx="8701">
                  <c:v>14.509549317982845</c:v>
                </c:pt>
                <c:pt idx="8702">
                  <c:v>4.2086088455766939</c:v>
                </c:pt>
                <c:pt idx="8704">
                  <c:v>7.1371672940909088</c:v>
                </c:pt>
                <c:pt idx="8706">
                  <c:v>14.670170151377738</c:v>
                </c:pt>
                <c:pt idx="8707">
                  <c:v>5.5820054124708394</c:v>
                </c:pt>
                <c:pt idx="8709">
                  <c:v>9.6623872231782073</c:v>
                </c:pt>
                <c:pt idx="8711">
                  <c:v>8.4269421412220265</c:v>
                </c:pt>
                <c:pt idx="8712">
                  <c:v>11.621706018876834</c:v>
                </c:pt>
                <c:pt idx="8720">
                  <c:v>1.1293259728696601</c:v>
                </c:pt>
                <c:pt idx="8726">
                  <c:v>7.4407829855766758</c:v>
                </c:pt>
                <c:pt idx="8727">
                  <c:v>17.571546743442312</c:v>
                </c:pt>
                <c:pt idx="8728">
                  <c:v>11.234601245677535</c:v>
                </c:pt>
                <c:pt idx="8729">
                  <c:v>10.259673117528569</c:v>
                </c:pt>
                <c:pt idx="8730">
                  <c:v>4.6466657065438506</c:v>
                </c:pt>
                <c:pt idx="8733">
                  <c:v>14.02480397008768</c:v>
                </c:pt>
                <c:pt idx="8737">
                  <c:v>8.8359526423102608</c:v>
                </c:pt>
                <c:pt idx="8739">
                  <c:v>17.965677740279546</c:v>
                </c:pt>
                <c:pt idx="8740">
                  <c:v>5.0159271913501247</c:v>
                </c:pt>
                <c:pt idx="8742">
                  <c:v>9.2176002376447563</c:v>
                </c:pt>
                <c:pt idx="8756">
                  <c:v>26.213292414168333</c:v>
                </c:pt>
                <c:pt idx="8770">
                  <c:v>7.9978120585228618</c:v>
                </c:pt>
                <c:pt idx="8777">
                  <c:v>7.2531691964330802</c:v>
                </c:pt>
                <c:pt idx="8797">
                  <c:v>12.933194180482399</c:v>
                </c:pt>
                <c:pt idx="8798">
                  <c:v>11.316218771269124</c:v>
                </c:pt>
                <c:pt idx="8801">
                  <c:v>1.4923088898162074</c:v>
                </c:pt>
                <c:pt idx="8802">
                  <c:v>16.116219893257931</c:v>
                </c:pt>
                <c:pt idx="8806">
                  <c:v>13.819322217689356</c:v>
                </c:pt>
                <c:pt idx="8817">
                  <c:v>16.129211356730842</c:v>
                </c:pt>
                <c:pt idx="8820">
                  <c:v>10.152693688310951</c:v>
                </c:pt>
                <c:pt idx="8822">
                  <c:v>7.3692581993144186</c:v>
                </c:pt>
                <c:pt idx="8830">
                  <c:v>4.4218561741211335</c:v>
                </c:pt>
                <c:pt idx="8832">
                  <c:v>9.2120010689386085</c:v>
                </c:pt>
                <c:pt idx="8849">
                  <c:v>12.627821547499979</c:v>
                </c:pt>
                <c:pt idx="8862">
                  <c:v>8.061982789704194</c:v>
                </c:pt>
                <c:pt idx="8876">
                  <c:v>3.2892120387021309</c:v>
                </c:pt>
                <c:pt idx="8877">
                  <c:v>6.4287441664934786</c:v>
                </c:pt>
                <c:pt idx="8878">
                  <c:v>6.7285393504991697</c:v>
                </c:pt>
                <c:pt idx="8889">
                  <c:v>28.385506707847803</c:v>
                </c:pt>
                <c:pt idx="8900">
                  <c:v>8.0572730790714786</c:v>
                </c:pt>
                <c:pt idx="8903">
                  <c:v>13.965897226957672</c:v>
                </c:pt>
                <c:pt idx="8904">
                  <c:v>4.3767998051906769</c:v>
                </c:pt>
                <c:pt idx="8909">
                  <c:v>2.7216991818826095</c:v>
                </c:pt>
                <c:pt idx="8949">
                  <c:v>11.021024224508782</c:v>
                </c:pt>
                <c:pt idx="8970">
                  <c:v>21.783159339038725</c:v>
                </c:pt>
                <c:pt idx="8971">
                  <c:v>4.5407245257786197</c:v>
                </c:pt>
                <c:pt idx="8975">
                  <c:v>15.08569027020458</c:v>
                </c:pt>
                <c:pt idx="8976">
                  <c:v>4.0794765353551945</c:v>
                </c:pt>
                <c:pt idx="8979">
                  <c:v>8.0855570955444289</c:v>
                </c:pt>
                <c:pt idx="8982">
                  <c:v>4.1570749654104908</c:v>
                </c:pt>
                <c:pt idx="8986">
                  <c:v>6.2359873551195975</c:v>
                </c:pt>
                <c:pt idx="8988">
                  <c:v>6.0430254608498783</c:v>
                </c:pt>
                <c:pt idx="8991">
                  <c:v>7.577829674398612</c:v>
                </c:pt>
                <c:pt idx="8992">
                  <c:v>3.8511220992658703</c:v>
                </c:pt>
                <c:pt idx="9004">
                  <c:v>9.2164806468362066</c:v>
                </c:pt>
                <c:pt idx="9006">
                  <c:v>5.0743062665041183</c:v>
                </c:pt>
                <c:pt idx="9009">
                  <c:v>28.205475533547752</c:v>
                </c:pt>
                <c:pt idx="9010">
                  <c:v>15.424791873658069</c:v>
                </c:pt>
                <c:pt idx="9013">
                  <c:v>6.6182677027629815</c:v>
                </c:pt>
                <c:pt idx="9014">
                  <c:v>15.371782722508861</c:v>
                </c:pt>
                <c:pt idx="9015">
                  <c:v>12.091713961102396</c:v>
                </c:pt>
                <c:pt idx="9019">
                  <c:v>26.003990861427649</c:v>
                </c:pt>
                <c:pt idx="9033">
                  <c:v>1.8555109722030245</c:v>
                </c:pt>
                <c:pt idx="9035">
                  <c:v>10.624707617667863</c:v>
                </c:pt>
                <c:pt idx="9049">
                  <c:v>8.6762496066818482</c:v>
                </c:pt>
                <c:pt idx="9053">
                  <c:v>14.221840343024303</c:v>
                </c:pt>
                <c:pt idx="9060">
                  <c:v>3.4454777413712465</c:v>
                </c:pt>
                <c:pt idx="9063">
                  <c:v>15.039219248575941</c:v>
                </c:pt>
                <c:pt idx="9070">
                  <c:v>15.364258381228954</c:v>
                </c:pt>
                <c:pt idx="9072">
                  <c:v>4.3563445288633789</c:v>
                </c:pt>
                <c:pt idx="9078">
                  <c:v>10.095959965663958</c:v>
                </c:pt>
                <c:pt idx="9079">
                  <c:v>26.798474427157565</c:v>
                </c:pt>
                <c:pt idx="9080">
                  <c:v>4.5740216008471144</c:v>
                </c:pt>
                <c:pt idx="9081">
                  <c:v>6.8247236881456717</c:v>
                </c:pt>
                <c:pt idx="9082">
                  <c:v>10.716883389768768</c:v>
                </c:pt>
                <c:pt idx="9083">
                  <c:v>6.5475536197795527</c:v>
                </c:pt>
                <c:pt idx="9096">
                  <c:v>5.2326299980161517</c:v>
                </c:pt>
                <c:pt idx="9097">
                  <c:v>4.1201381508273274</c:v>
                </c:pt>
                <c:pt idx="9099">
                  <c:v>12.123263073441711</c:v>
                </c:pt>
                <c:pt idx="9100">
                  <c:v>5.4105215042566135</c:v>
                </c:pt>
                <c:pt idx="9107">
                  <c:v>10.940613460586366</c:v>
                </c:pt>
                <c:pt idx="9108">
                  <c:v>9.9473163925592516</c:v>
                </c:pt>
                <c:pt idx="9114">
                  <c:v>11.58270040280318</c:v>
                </c:pt>
                <c:pt idx="9116">
                  <c:v>5.4231659693503875</c:v>
                </c:pt>
                <c:pt idx="9119">
                  <c:v>9.2666676530612175</c:v>
                </c:pt>
                <c:pt idx="9122">
                  <c:v>10.950902141314359</c:v>
                </c:pt>
                <c:pt idx="9123">
                  <c:v>7.2624625381880774</c:v>
                </c:pt>
                <c:pt idx="9126">
                  <c:v>23.048634411909184</c:v>
                </c:pt>
                <c:pt idx="9133">
                  <c:v>27.229090385564113</c:v>
                </c:pt>
                <c:pt idx="9143">
                  <c:v>14.78288224234079</c:v>
                </c:pt>
                <c:pt idx="9145">
                  <c:v>8.4303215095848074</c:v>
                </c:pt>
                <c:pt idx="9146">
                  <c:v>6.8379608846945885</c:v>
                </c:pt>
                <c:pt idx="9161">
                  <c:v>9.4679819528636848</c:v>
                </c:pt>
                <c:pt idx="9162">
                  <c:v>9.1179588908707636</c:v>
                </c:pt>
                <c:pt idx="9164">
                  <c:v>12.204326195810788</c:v>
                </c:pt>
                <c:pt idx="9169">
                  <c:v>8.33504255590851</c:v>
                </c:pt>
                <c:pt idx="9172">
                  <c:v>5.9033976521477634</c:v>
                </c:pt>
                <c:pt idx="9176">
                  <c:v>9.4966173558556086</c:v>
                </c:pt>
                <c:pt idx="9179">
                  <c:v>7.1021389677877105</c:v>
                </c:pt>
                <c:pt idx="9180">
                  <c:v>12.56996506518373</c:v>
                </c:pt>
                <c:pt idx="9183">
                  <c:v>3.3580273878200901</c:v>
                </c:pt>
                <c:pt idx="9186">
                  <c:v>13.365576284583176</c:v>
                </c:pt>
                <c:pt idx="9190">
                  <c:v>9.51028048374822</c:v>
                </c:pt>
                <c:pt idx="9193">
                  <c:v>3.0436294713546368</c:v>
                </c:pt>
                <c:pt idx="9195">
                  <c:v>13.46732888419386</c:v>
                </c:pt>
                <c:pt idx="9196">
                  <c:v>16.755229770279268</c:v>
                </c:pt>
                <c:pt idx="9234">
                  <c:v>8.4860764967960716</c:v>
                </c:pt>
                <c:pt idx="9235">
                  <c:v>13.673366415175641</c:v>
                </c:pt>
                <c:pt idx="9237">
                  <c:v>6.0822078340681314</c:v>
                </c:pt>
                <c:pt idx="9265">
                  <c:v>3.8859931740794953</c:v>
                </c:pt>
                <c:pt idx="9270">
                  <c:v>2.8892075441723879</c:v>
                </c:pt>
                <c:pt idx="9271">
                  <c:v>4.3176162098678166</c:v>
                </c:pt>
                <c:pt idx="9274">
                  <c:v>6.4931079684549768</c:v>
                </c:pt>
                <c:pt idx="9278">
                  <c:v>16.536776585619666</c:v>
                </c:pt>
                <c:pt idx="9281">
                  <c:v>7.5606017773317022</c:v>
                </c:pt>
                <c:pt idx="9288">
                  <c:v>35.308160162319616</c:v>
                </c:pt>
                <c:pt idx="9289">
                  <c:v>11.717878151415025</c:v>
                </c:pt>
                <c:pt idx="9293">
                  <c:v>2.9770860706140692</c:v>
                </c:pt>
                <c:pt idx="9294">
                  <c:v>8.9245772640253609</c:v>
                </c:pt>
                <c:pt idx="9300">
                  <c:v>19.388596205281928</c:v>
                </c:pt>
                <c:pt idx="9301">
                  <c:v>13.618195913906886</c:v>
                </c:pt>
                <c:pt idx="9305">
                  <c:v>21.401426040967294</c:v>
                </c:pt>
                <c:pt idx="9306">
                  <c:v>18.981631153321331</c:v>
                </c:pt>
                <c:pt idx="9311">
                  <c:v>2.7218702710589304</c:v>
                </c:pt>
                <c:pt idx="9312">
                  <c:v>20.295473683969799</c:v>
                </c:pt>
                <c:pt idx="9316">
                  <c:v>16.026547537899468</c:v>
                </c:pt>
                <c:pt idx="9317">
                  <c:v>14.091366046789108</c:v>
                </c:pt>
                <c:pt idx="9321">
                  <c:v>13.644054841800493</c:v>
                </c:pt>
                <c:pt idx="9323">
                  <c:v>16.056314616165771</c:v>
                </c:pt>
                <c:pt idx="9324">
                  <c:v>7.0899081595813751</c:v>
                </c:pt>
                <c:pt idx="9325">
                  <c:v>13.535150431812049</c:v>
                </c:pt>
                <c:pt idx="9326">
                  <c:v>9.5639528216251897</c:v>
                </c:pt>
                <c:pt idx="9327">
                  <c:v>8.9932289597663395</c:v>
                </c:pt>
                <c:pt idx="9329">
                  <c:v>15.265105047571925</c:v>
                </c:pt>
                <c:pt idx="9330">
                  <c:v>10.173186613319249</c:v>
                </c:pt>
                <c:pt idx="9332">
                  <c:v>10.780442176127393</c:v>
                </c:pt>
                <c:pt idx="9334">
                  <c:v>14.075404970043998</c:v>
                </c:pt>
                <c:pt idx="9337">
                  <c:v>11.831243178809951</c:v>
                </c:pt>
                <c:pt idx="9339">
                  <c:v>41.682975585132056</c:v>
                </c:pt>
                <c:pt idx="9350">
                  <c:v>14.429155116224319</c:v>
                </c:pt>
                <c:pt idx="9352">
                  <c:v>35.071975037930493</c:v>
                </c:pt>
                <c:pt idx="9358">
                  <c:v>11.850991493002176</c:v>
                </c:pt>
                <c:pt idx="9363">
                  <c:v>5.6641110423385719</c:v>
                </c:pt>
                <c:pt idx="9372">
                  <c:v>13.046272129667139</c:v>
                </c:pt>
                <c:pt idx="9376">
                  <c:v>12.50591718782853</c:v>
                </c:pt>
                <c:pt idx="9377">
                  <c:v>1.9093400469875015</c:v>
                </c:pt>
                <c:pt idx="9378">
                  <c:v>10.797844008862583</c:v>
                </c:pt>
                <c:pt idx="9379">
                  <c:v>19.753066659659442</c:v>
                </c:pt>
                <c:pt idx="9385">
                  <c:v>8.7972768144998046</c:v>
                </c:pt>
                <c:pt idx="9390">
                  <c:v>5.6577036030601748</c:v>
                </c:pt>
                <c:pt idx="9392">
                  <c:v>14.593845474115961</c:v>
                </c:pt>
                <c:pt idx="9396">
                  <c:v>4.4997944525003133</c:v>
                </c:pt>
                <c:pt idx="9401">
                  <c:v>24.731499289986527</c:v>
                </c:pt>
                <c:pt idx="9411">
                  <c:v>3.511698682335417</c:v>
                </c:pt>
                <c:pt idx="9451">
                  <c:v>6.7112564997429152</c:v>
                </c:pt>
                <c:pt idx="9455">
                  <c:v>9.4209430641928424</c:v>
                </c:pt>
                <c:pt idx="9456">
                  <c:v>19.223681584313198</c:v>
                </c:pt>
                <c:pt idx="9467">
                  <c:v>21.599014784821176</c:v>
                </c:pt>
                <c:pt idx="9468">
                  <c:v>9.6457445708212681</c:v>
                </c:pt>
                <c:pt idx="9472">
                  <c:v>21.078891120132567</c:v>
                </c:pt>
                <c:pt idx="9475">
                  <c:v>8.0655057201429283</c:v>
                </c:pt>
                <c:pt idx="9476">
                  <c:v>10.5531787441821</c:v>
                </c:pt>
                <c:pt idx="9480">
                  <c:v>9.032057939387208</c:v>
                </c:pt>
                <c:pt idx="9482">
                  <c:v>13.866889185064027</c:v>
                </c:pt>
                <c:pt idx="9491">
                  <c:v>10.648316235022342</c:v>
                </c:pt>
                <c:pt idx="9495">
                  <c:v>4.6429011386767165</c:v>
                </c:pt>
                <c:pt idx="9496">
                  <c:v>15.994053033936432</c:v>
                </c:pt>
                <c:pt idx="9497">
                  <c:v>6.9310981536903959</c:v>
                </c:pt>
                <c:pt idx="9498">
                  <c:v>11.559570165482953</c:v>
                </c:pt>
                <c:pt idx="9507">
                  <c:v>12.204104326322394</c:v>
                </c:pt>
                <c:pt idx="9511">
                  <c:v>5.3735815895464691</c:v>
                </c:pt>
                <c:pt idx="9515">
                  <c:v>17.724900031753712</c:v>
                </c:pt>
                <c:pt idx="9530">
                  <c:v>1.9955055404919173</c:v>
                </c:pt>
                <c:pt idx="9533">
                  <c:v>0.61452402177451571</c:v>
                </c:pt>
                <c:pt idx="9552">
                  <c:v>25.387265961102528</c:v>
                </c:pt>
                <c:pt idx="9555">
                  <c:v>17.147621700305031</c:v>
                </c:pt>
                <c:pt idx="9567">
                  <c:v>13.594157217341444</c:v>
                </c:pt>
                <c:pt idx="9568">
                  <c:v>7.1108421280523011</c:v>
                </c:pt>
                <c:pt idx="9569">
                  <c:v>6.2393408687550664</c:v>
                </c:pt>
                <c:pt idx="9575">
                  <c:v>3.5086351914534695</c:v>
                </c:pt>
                <c:pt idx="9576">
                  <c:v>16.043207536231556</c:v>
                </c:pt>
                <c:pt idx="9577">
                  <c:v>25.84701343280026</c:v>
                </c:pt>
                <c:pt idx="9609">
                  <c:v>26.613019859492105</c:v>
                </c:pt>
                <c:pt idx="9612">
                  <c:v>3.5487916909725534</c:v>
                </c:pt>
                <c:pt idx="9613">
                  <c:v>15.8255649018183</c:v>
                </c:pt>
                <c:pt idx="9616">
                  <c:v>2.4826448654689224</c:v>
                </c:pt>
                <c:pt idx="9632">
                  <c:v>9.9686269170592396</c:v>
                </c:pt>
                <c:pt idx="9634">
                  <c:v>13.824195002901233</c:v>
                </c:pt>
                <c:pt idx="9636">
                  <c:v>10.267676946766787</c:v>
                </c:pt>
                <c:pt idx="9637">
                  <c:v>5.8750407570614573</c:v>
                </c:pt>
                <c:pt idx="9638">
                  <c:v>6.0329470350859671</c:v>
                </c:pt>
                <c:pt idx="9639">
                  <c:v>6.0302629708164046</c:v>
                </c:pt>
                <c:pt idx="9642">
                  <c:v>13.198628456617373</c:v>
                </c:pt>
                <c:pt idx="9644">
                  <c:v>11.721753238717184</c:v>
                </c:pt>
                <c:pt idx="9645">
                  <c:v>14.531867823397832</c:v>
                </c:pt>
                <c:pt idx="9646">
                  <c:v>19.153732221472318</c:v>
                </c:pt>
                <c:pt idx="9648">
                  <c:v>12.031972193277278</c:v>
                </c:pt>
                <c:pt idx="9659">
                  <c:v>27.295826747196511</c:v>
                </c:pt>
                <c:pt idx="9664">
                  <c:v>22.866240895418734</c:v>
                </c:pt>
                <c:pt idx="9667">
                  <c:v>20.315034182271681</c:v>
                </c:pt>
                <c:pt idx="9677">
                  <c:v>7.491737796928744</c:v>
                </c:pt>
                <c:pt idx="9680">
                  <c:v>40.221584982385103</c:v>
                </c:pt>
                <c:pt idx="9683">
                  <c:v>2.1522408144770639</c:v>
                </c:pt>
                <c:pt idx="9684">
                  <c:v>16.919866505163835</c:v>
                </c:pt>
                <c:pt idx="9685">
                  <c:v>11.433701080546124</c:v>
                </c:pt>
                <c:pt idx="9687">
                  <c:v>8.1121945008729277</c:v>
                </c:pt>
                <c:pt idx="9691">
                  <c:v>13.075942644506197</c:v>
                </c:pt>
                <c:pt idx="9692">
                  <c:v>0.38638587143701175</c:v>
                </c:pt>
                <c:pt idx="9695">
                  <c:v>39.537721057967183</c:v>
                </c:pt>
                <c:pt idx="9735">
                  <c:v>3.942295077683744</c:v>
                </c:pt>
                <c:pt idx="9752">
                  <c:v>22.227416703458829</c:v>
                </c:pt>
                <c:pt idx="9765">
                  <c:v>19.41366066063431</c:v>
                </c:pt>
                <c:pt idx="9774">
                  <c:v>3.5668873218896731</c:v>
                </c:pt>
                <c:pt idx="9775">
                  <c:v>6.7702462614781576</c:v>
                </c:pt>
                <c:pt idx="9776">
                  <c:v>13.730749417228175</c:v>
                </c:pt>
                <c:pt idx="9777">
                  <c:v>13.959964372898382</c:v>
                </c:pt>
                <c:pt idx="9782">
                  <c:v>5.5846383085792439</c:v>
                </c:pt>
                <c:pt idx="9783">
                  <c:v>5.6716636172894717</c:v>
                </c:pt>
                <c:pt idx="9785">
                  <c:v>4.4552129730886252</c:v>
                </c:pt>
                <c:pt idx="9786">
                  <c:v>8.2540677041672996</c:v>
                </c:pt>
                <c:pt idx="9787">
                  <c:v>8.8431980919928659</c:v>
                </c:pt>
                <c:pt idx="9789">
                  <c:v>9.8361013407315667</c:v>
                </c:pt>
                <c:pt idx="9790">
                  <c:v>10.703933074778856</c:v>
                </c:pt>
                <c:pt idx="9791">
                  <c:v>2.8240522504103587</c:v>
                </c:pt>
                <c:pt idx="9796">
                  <c:v>10.514670257991703</c:v>
                </c:pt>
                <c:pt idx="9797">
                  <c:v>10.920141157123878</c:v>
                </c:pt>
                <c:pt idx="9799">
                  <c:v>7.9116847172940483</c:v>
                </c:pt>
                <c:pt idx="9801">
                  <c:v>27.124593990023481</c:v>
                </c:pt>
                <c:pt idx="9804">
                  <c:v>8.6925521253348066</c:v>
                </c:pt>
                <c:pt idx="9805">
                  <c:v>7.7027462343089024</c:v>
                </c:pt>
                <c:pt idx="9813">
                  <c:v>1.9734599664586356</c:v>
                </c:pt>
                <c:pt idx="9814">
                  <c:v>8.1747817307317927</c:v>
                </c:pt>
                <c:pt idx="9815">
                  <c:v>17.301862382431548</c:v>
                </c:pt>
                <c:pt idx="9816">
                  <c:v>10.968178425777987</c:v>
                </c:pt>
                <c:pt idx="9818">
                  <c:v>10.411750900805677</c:v>
                </c:pt>
                <c:pt idx="9835">
                  <c:v>1.0174112170050356</c:v>
                </c:pt>
                <c:pt idx="9836">
                  <c:v>15.091606326716194</c:v>
                </c:pt>
                <c:pt idx="9868">
                  <c:v>4.2048417077048628</c:v>
                </c:pt>
                <c:pt idx="9874">
                  <c:v>18.469897787736535</c:v>
                </c:pt>
                <c:pt idx="9883">
                  <c:v>9.8051559132144774</c:v>
                </c:pt>
                <c:pt idx="9884">
                  <c:v>4.4669490440507165</c:v>
                </c:pt>
                <c:pt idx="9887">
                  <c:v>5.003568846849614</c:v>
                </c:pt>
                <c:pt idx="9889">
                  <c:v>10.082139458210337</c:v>
                </c:pt>
                <c:pt idx="9892">
                  <c:v>17.857772984003006</c:v>
                </c:pt>
                <c:pt idx="9894">
                  <c:v>15.459445962779025</c:v>
                </c:pt>
                <c:pt idx="9897">
                  <c:v>8.5863526108840542</c:v>
                </c:pt>
                <c:pt idx="9899">
                  <c:v>8.9333958924890684</c:v>
                </c:pt>
                <c:pt idx="9900">
                  <c:v>12.250264680753727</c:v>
                </c:pt>
                <c:pt idx="9901">
                  <c:v>7.7078626137204305</c:v>
                </c:pt>
                <c:pt idx="9903">
                  <c:v>4.8922644274069134</c:v>
                </c:pt>
                <c:pt idx="9906">
                  <c:v>9.4264073068079686</c:v>
                </c:pt>
                <c:pt idx="9908">
                  <c:v>8.477748753102448</c:v>
                </c:pt>
                <c:pt idx="9909">
                  <c:v>1.7623737719740156</c:v>
                </c:pt>
                <c:pt idx="9910">
                  <c:v>11.433588377669111</c:v>
                </c:pt>
                <c:pt idx="9913">
                  <c:v>10.086253611711371</c:v>
                </c:pt>
                <c:pt idx="9914">
                  <c:v>14.143947175225167</c:v>
                </c:pt>
                <c:pt idx="9916">
                  <c:v>9.3834861348972822</c:v>
                </c:pt>
                <c:pt idx="9920">
                  <c:v>12.450950824843339</c:v>
                </c:pt>
                <c:pt idx="9933">
                  <c:v>10.056505020122557</c:v>
                </c:pt>
                <c:pt idx="9965">
                  <c:v>10.689550023844676</c:v>
                </c:pt>
                <c:pt idx="9988">
                  <c:v>9.4543022803739873</c:v>
                </c:pt>
                <c:pt idx="9996">
                  <c:v>34.002459121273283</c:v>
                </c:pt>
                <c:pt idx="9997">
                  <c:v>15.310467597821781</c:v>
                </c:pt>
                <c:pt idx="10000">
                  <c:v>14.581087380078174</c:v>
                </c:pt>
                <c:pt idx="10006">
                  <c:v>2.5553340712689949</c:v>
                </c:pt>
                <c:pt idx="10007">
                  <c:v>7.2325898916076561</c:v>
                </c:pt>
                <c:pt idx="10011">
                  <c:v>14.586850938524822</c:v>
                </c:pt>
                <c:pt idx="10013">
                  <c:v>8.262159776775702</c:v>
                </c:pt>
                <c:pt idx="10015">
                  <c:v>21.175718658972688</c:v>
                </c:pt>
                <c:pt idx="10016">
                  <c:v>12.824799281035649</c:v>
                </c:pt>
                <c:pt idx="10019">
                  <c:v>11.065779301521218</c:v>
                </c:pt>
                <c:pt idx="10061">
                  <c:v>12.939780154730501</c:v>
                </c:pt>
                <c:pt idx="10063">
                  <c:v>3.305496259450845E-2</c:v>
                </c:pt>
                <c:pt idx="10066">
                  <c:v>8.2064361505379146</c:v>
                </c:pt>
                <c:pt idx="10094">
                  <c:v>9.4450866065372896</c:v>
                </c:pt>
                <c:pt idx="10095">
                  <c:v>10.824328464402599</c:v>
                </c:pt>
                <c:pt idx="10096">
                  <c:v>5.344445608884671</c:v>
                </c:pt>
                <c:pt idx="10101">
                  <c:v>1.5164540582940467</c:v>
                </c:pt>
                <c:pt idx="10103">
                  <c:v>12.776980080611663</c:v>
                </c:pt>
                <c:pt idx="10104">
                  <c:v>2.5885075317667767</c:v>
                </c:pt>
                <c:pt idx="10106">
                  <c:v>5.6294647586350504</c:v>
                </c:pt>
                <c:pt idx="10107">
                  <c:v>9.680465606094069</c:v>
                </c:pt>
                <c:pt idx="10108">
                  <c:v>22.741310503640037</c:v>
                </c:pt>
                <c:pt idx="10110">
                  <c:v>13.346042625822616</c:v>
                </c:pt>
                <c:pt idx="10115">
                  <c:v>8.5978054117015681</c:v>
                </c:pt>
                <c:pt idx="10116">
                  <c:v>9.5702391492141761</c:v>
                </c:pt>
                <c:pt idx="10117">
                  <c:v>10.227073973015555</c:v>
                </c:pt>
                <c:pt idx="10122">
                  <c:v>0.46818501665563222</c:v>
                </c:pt>
                <c:pt idx="10133">
                  <c:v>14.301540708044003</c:v>
                </c:pt>
                <c:pt idx="10138">
                  <c:v>22.603700328904324</c:v>
                </c:pt>
                <c:pt idx="10141">
                  <c:v>6.7488338569563986</c:v>
                </c:pt>
                <c:pt idx="10142">
                  <c:v>12.377058250793569</c:v>
                </c:pt>
                <c:pt idx="10145">
                  <c:v>4.6546433061105219</c:v>
                </c:pt>
                <c:pt idx="10149">
                  <c:v>3.8856736143980815</c:v>
                </c:pt>
                <c:pt idx="10151">
                  <c:v>20.134882136174323</c:v>
                </c:pt>
                <c:pt idx="10152">
                  <c:v>5.5977341895931616</c:v>
                </c:pt>
                <c:pt idx="10166">
                  <c:v>11.058513694678068</c:v>
                </c:pt>
                <c:pt idx="10171">
                  <c:v>9.2121520236749923</c:v>
                </c:pt>
                <c:pt idx="10173">
                  <c:v>7.751788391039641</c:v>
                </c:pt>
                <c:pt idx="10174">
                  <c:v>3.9815921156973189</c:v>
                </c:pt>
                <c:pt idx="10176">
                  <c:v>18.279587555565488</c:v>
                </c:pt>
                <c:pt idx="10178">
                  <c:v>12.162277603566631</c:v>
                </c:pt>
                <c:pt idx="10181">
                  <c:v>9.0048151851787672</c:v>
                </c:pt>
                <c:pt idx="10184">
                  <c:v>9.0119196988983266</c:v>
                </c:pt>
                <c:pt idx="10186">
                  <c:v>3.9139371032269663</c:v>
                </c:pt>
                <c:pt idx="10212">
                  <c:v>11.764098832041853</c:v>
                </c:pt>
                <c:pt idx="10215">
                  <c:v>7.0142270812033791</c:v>
                </c:pt>
                <c:pt idx="10216">
                  <c:v>7.6103401652372611</c:v>
                </c:pt>
                <c:pt idx="10231">
                  <c:v>1.1828700914486636</c:v>
                </c:pt>
                <c:pt idx="10234">
                  <c:v>4.8347968145049851</c:v>
                </c:pt>
                <c:pt idx="10238">
                  <c:v>31.640485518213662</c:v>
                </c:pt>
                <c:pt idx="10240">
                  <c:v>13.217960811999408</c:v>
                </c:pt>
                <c:pt idx="10262">
                  <c:v>16.026416626961609</c:v>
                </c:pt>
                <c:pt idx="10265">
                  <c:v>2.46144405580293</c:v>
                </c:pt>
                <c:pt idx="10277">
                  <c:v>27.471754101188399</c:v>
                </c:pt>
                <c:pt idx="10280">
                  <c:v>13.075296134776726</c:v>
                </c:pt>
                <c:pt idx="10281">
                  <c:v>14.378288370073209</c:v>
                </c:pt>
                <c:pt idx="10284">
                  <c:v>8.699185173529429</c:v>
                </c:pt>
                <c:pt idx="10285">
                  <c:v>1.1053772505479242</c:v>
                </c:pt>
                <c:pt idx="10288">
                  <c:v>14.578373381426136</c:v>
                </c:pt>
                <c:pt idx="10296">
                  <c:v>13.310675185603499</c:v>
                </c:pt>
                <c:pt idx="10298">
                  <c:v>8.7832996991766308</c:v>
                </c:pt>
                <c:pt idx="10300">
                  <c:v>13.042355214051311</c:v>
                </c:pt>
                <c:pt idx="10301">
                  <c:v>10.84229932190301</c:v>
                </c:pt>
                <c:pt idx="10304">
                  <c:v>7.6889849081629587</c:v>
                </c:pt>
                <c:pt idx="10305">
                  <c:v>9.8876928843855367</c:v>
                </c:pt>
                <c:pt idx="10307">
                  <c:v>9.9800947580984314</c:v>
                </c:pt>
                <c:pt idx="10311">
                  <c:v>9.1589001710922631</c:v>
                </c:pt>
                <c:pt idx="10328">
                  <c:v>23.438900500317615</c:v>
                </c:pt>
                <c:pt idx="10342">
                  <c:v>14.418703178463401</c:v>
                </c:pt>
                <c:pt idx="10350">
                  <c:v>8.5696809184193832</c:v>
                </c:pt>
                <c:pt idx="10366">
                  <c:v>10.268849589476565</c:v>
                </c:pt>
                <c:pt idx="10389">
                  <c:v>13.631275191837142</c:v>
                </c:pt>
                <c:pt idx="10391">
                  <c:v>5.6912607792553045</c:v>
                </c:pt>
                <c:pt idx="10392">
                  <c:v>6.6888196668506126</c:v>
                </c:pt>
                <c:pt idx="10394">
                  <c:v>12.768192210153599</c:v>
                </c:pt>
                <c:pt idx="10395">
                  <c:v>9.1665727052540369</c:v>
                </c:pt>
                <c:pt idx="10396">
                  <c:v>9.1721058257786936</c:v>
                </c:pt>
                <c:pt idx="10397">
                  <c:v>10.255003077563073</c:v>
                </c:pt>
                <c:pt idx="10398">
                  <c:v>5.6516365250373601</c:v>
                </c:pt>
                <c:pt idx="10399">
                  <c:v>3.4982009451214919</c:v>
                </c:pt>
                <c:pt idx="10400">
                  <c:v>2.8853094080757611</c:v>
                </c:pt>
                <c:pt idx="10402">
                  <c:v>10.586301731437965</c:v>
                </c:pt>
                <c:pt idx="10403">
                  <c:v>12.104868524376437</c:v>
                </c:pt>
                <c:pt idx="10407">
                  <c:v>36.278357649418062</c:v>
                </c:pt>
                <c:pt idx="10408">
                  <c:v>11.326117860563894</c:v>
                </c:pt>
                <c:pt idx="10409">
                  <c:v>12.1699933784822</c:v>
                </c:pt>
                <c:pt idx="10416">
                  <c:v>17.113932974832682</c:v>
                </c:pt>
                <c:pt idx="10448">
                  <c:v>1.219448500670802</c:v>
                </c:pt>
                <c:pt idx="10466">
                  <c:v>17.171271811140681</c:v>
                </c:pt>
                <c:pt idx="10469">
                  <c:v>25.116154818185805</c:v>
                </c:pt>
                <c:pt idx="10547">
                  <c:v>12.107063506094406</c:v>
                </c:pt>
                <c:pt idx="10550">
                  <c:v>5.101370287498268</c:v>
                </c:pt>
                <c:pt idx="10572">
                  <c:v>12.722857516284094</c:v>
                </c:pt>
                <c:pt idx="10573">
                  <c:v>35.371234764025388</c:v>
                </c:pt>
                <c:pt idx="10587">
                  <c:v>9.3057564458729765</c:v>
                </c:pt>
                <c:pt idx="10589">
                  <c:v>9.0222294579928786</c:v>
                </c:pt>
                <c:pt idx="10593">
                  <c:v>10.995826516069153</c:v>
                </c:pt>
                <c:pt idx="10595">
                  <c:v>22.930071441779358</c:v>
                </c:pt>
                <c:pt idx="10609">
                  <c:v>13.001575437635084</c:v>
                </c:pt>
                <c:pt idx="10610">
                  <c:v>8.6357732395664009</c:v>
                </c:pt>
                <c:pt idx="10621">
                  <c:v>24.518653874236151</c:v>
                </c:pt>
                <c:pt idx="10647">
                  <c:v>10.745709420779184</c:v>
                </c:pt>
                <c:pt idx="10648">
                  <c:v>7.195496918455242</c:v>
                </c:pt>
                <c:pt idx="10650">
                  <c:v>4.8026732756916237</c:v>
                </c:pt>
                <c:pt idx="10651">
                  <c:v>8.277100453108209E-2</c:v>
                </c:pt>
                <c:pt idx="10652">
                  <c:v>8.9449927088861259</c:v>
                </c:pt>
                <c:pt idx="10654">
                  <c:v>21.379407731990398</c:v>
                </c:pt>
                <c:pt idx="10657">
                  <c:v>10.524148749381499</c:v>
                </c:pt>
                <c:pt idx="10659">
                  <c:v>9.5733637462286563</c:v>
                </c:pt>
                <c:pt idx="10666">
                  <c:v>4.0243746839675421</c:v>
                </c:pt>
                <c:pt idx="10668">
                  <c:v>11.755058341968029</c:v>
                </c:pt>
                <c:pt idx="10669">
                  <c:v>5.8171678569875418</c:v>
                </c:pt>
                <c:pt idx="10670">
                  <c:v>21.08861695055144</c:v>
                </c:pt>
                <c:pt idx="10674">
                  <c:v>5.4937332969681947</c:v>
                </c:pt>
                <c:pt idx="10675">
                  <c:v>13.020294847919736</c:v>
                </c:pt>
                <c:pt idx="10676">
                  <c:v>17.502451501821849</c:v>
                </c:pt>
                <c:pt idx="10677">
                  <c:v>9.13749920592163</c:v>
                </c:pt>
                <c:pt idx="10679">
                  <c:v>3.8582806877396152</c:v>
                </c:pt>
                <c:pt idx="10682">
                  <c:v>7.9491559430144232</c:v>
                </c:pt>
                <c:pt idx="10687">
                  <c:v>7.9126019230108442</c:v>
                </c:pt>
                <c:pt idx="10690">
                  <c:v>8.8176241739401267</c:v>
                </c:pt>
                <c:pt idx="10694">
                  <c:v>3.5658888554018642</c:v>
                </c:pt>
                <c:pt idx="10695">
                  <c:v>21.499564018413722</c:v>
                </c:pt>
                <c:pt idx="10705">
                  <c:v>2.0945342263192508</c:v>
                </c:pt>
                <c:pt idx="10706">
                  <c:v>5.4627150807727034</c:v>
                </c:pt>
                <c:pt idx="10714">
                  <c:v>8.749358571600137</c:v>
                </c:pt>
                <c:pt idx="10715">
                  <c:v>2.4150116352793729</c:v>
                </c:pt>
                <c:pt idx="10717">
                  <c:v>9.9905124682829971</c:v>
                </c:pt>
                <c:pt idx="10718">
                  <c:v>2.0294886519597077</c:v>
                </c:pt>
                <c:pt idx="10719">
                  <c:v>16.45471564430537</c:v>
                </c:pt>
                <c:pt idx="10720">
                  <c:v>11.529057258958424</c:v>
                </c:pt>
                <c:pt idx="10721">
                  <c:v>46.737428393813168</c:v>
                </c:pt>
                <c:pt idx="10726">
                  <c:v>19.434174082235142</c:v>
                </c:pt>
                <c:pt idx="10728">
                  <c:v>0.8642326262350829</c:v>
                </c:pt>
                <c:pt idx="10729">
                  <c:v>6.0889964242585544</c:v>
                </c:pt>
                <c:pt idx="10731">
                  <c:v>7.1730747210296473</c:v>
                </c:pt>
                <c:pt idx="10732">
                  <c:v>6.2639141814207999</c:v>
                </c:pt>
                <c:pt idx="10736">
                  <c:v>8.5458400847324487</c:v>
                </c:pt>
                <c:pt idx="10738">
                  <c:v>8.1039602207080748</c:v>
                </c:pt>
                <c:pt idx="10750">
                  <c:v>7.1774713209777259</c:v>
                </c:pt>
                <c:pt idx="10751">
                  <c:v>14.534991084252754</c:v>
                </c:pt>
                <c:pt idx="10753">
                  <c:v>9.235733643997845</c:v>
                </c:pt>
                <c:pt idx="10755">
                  <c:v>10.773320396901028</c:v>
                </c:pt>
                <c:pt idx="10756">
                  <c:v>7.0141015868776257</c:v>
                </c:pt>
                <c:pt idx="10757">
                  <c:v>2.7291910964126731</c:v>
                </c:pt>
                <c:pt idx="10758">
                  <c:v>3.5444726192881477</c:v>
                </c:pt>
                <c:pt idx="10759">
                  <c:v>12.896615149652927</c:v>
                </c:pt>
                <c:pt idx="10764">
                  <c:v>11.908930816840394</c:v>
                </c:pt>
                <c:pt idx="10768">
                  <c:v>15.259286686420861</c:v>
                </c:pt>
                <c:pt idx="10783">
                  <c:v>13.850063272320273</c:v>
                </c:pt>
                <c:pt idx="10789">
                  <c:v>10.203977497795409</c:v>
                </c:pt>
                <c:pt idx="10797">
                  <c:v>7.5759942040289889</c:v>
                </c:pt>
                <c:pt idx="10798">
                  <c:v>9.54416062722653</c:v>
                </c:pt>
                <c:pt idx="10799">
                  <c:v>6.7518236116243093</c:v>
                </c:pt>
                <c:pt idx="10800">
                  <c:v>8.4467976420959143</c:v>
                </c:pt>
                <c:pt idx="10801">
                  <c:v>11.987061587468338</c:v>
                </c:pt>
                <c:pt idx="10803">
                  <c:v>6.9871775849398965</c:v>
                </c:pt>
                <c:pt idx="10804">
                  <c:v>10.084259331156829</c:v>
                </c:pt>
                <c:pt idx="10807">
                  <c:v>5.7060178106217698</c:v>
                </c:pt>
                <c:pt idx="10815">
                  <c:v>6.9214055852999836</c:v>
                </c:pt>
                <c:pt idx="10817">
                  <c:v>8.6714527260810819</c:v>
                </c:pt>
                <c:pt idx="10832">
                  <c:v>6.5969976767611707</c:v>
                </c:pt>
                <c:pt idx="10833">
                  <c:v>14.906740609107988</c:v>
                </c:pt>
                <c:pt idx="10848">
                  <c:v>21.26764728873977</c:v>
                </c:pt>
                <c:pt idx="10856">
                  <c:v>31.575157661044038</c:v>
                </c:pt>
                <c:pt idx="10865">
                  <c:v>28.929769443347038</c:v>
                </c:pt>
                <c:pt idx="10867">
                  <c:v>18.275214501368751</c:v>
                </c:pt>
                <c:pt idx="10869">
                  <c:v>3.243394355420417</c:v>
                </c:pt>
                <c:pt idx="10870">
                  <c:v>11.528945314048686</c:v>
                </c:pt>
                <c:pt idx="10872">
                  <c:v>11.167301452587632</c:v>
                </c:pt>
                <c:pt idx="10875">
                  <c:v>6.1917918542911012</c:v>
                </c:pt>
                <c:pt idx="10877">
                  <c:v>7.3491021240903152</c:v>
                </c:pt>
                <c:pt idx="10881">
                  <c:v>13.921691462987956</c:v>
                </c:pt>
                <c:pt idx="10883">
                  <c:v>8.9815064697072966</c:v>
                </c:pt>
                <c:pt idx="10888">
                  <c:v>6.5341334849256718</c:v>
                </c:pt>
                <c:pt idx="10891">
                  <c:v>3.223069003664738</c:v>
                </c:pt>
                <c:pt idx="10892">
                  <c:v>10.650888907842603</c:v>
                </c:pt>
                <c:pt idx="10893">
                  <c:v>20.593526364444926</c:v>
                </c:pt>
                <c:pt idx="10895">
                  <c:v>18.613521708913819</c:v>
                </c:pt>
                <c:pt idx="10901">
                  <c:v>15.587401567971604</c:v>
                </c:pt>
                <c:pt idx="10907">
                  <c:v>14.213960756275243</c:v>
                </c:pt>
                <c:pt idx="10908">
                  <c:v>4.4564366491438028</c:v>
                </c:pt>
                <c:pt idx="10915">
                  <c:v>10.448757608132798</c:v>
                </c:pt>
                <c:pt idx="10916">
                  <c:v>8.4868003050219389</c:v>
                </c:pt>
                <c:pt idx="10926">
                  <c:v>3.5119314717287886</c:v>
                </c:pt>
                <c:pt idx="10931">
                  <c:v>28.277782081185439</c:v>
                </c:pt>
                <c:pt idx="10936">
                  <c:v>0.32716059380185575</c:v>
                </c:pt>
                <c:pt idx="10937">
                  <c:v>17.034496787194232</c:v>
                </c:pt>
                <c:pt idx="10938">
                  <c:v>7.4501513020898633</c:v>
                </c:pt>
                <c:pt idx="10939">
                  <c:v>10.829313537970497</c:v>
                </c:pt>
                <c:pt idx="10971">
                  <c:v>10.025987017652454</c:v>
                </c:pt>
                <c:pt idx="10985">
                  <c:v>8.0438152705050587</c:v>
                </c:pt>
                <c:pt idx="10986">
                  <c:v>18.097326955884903</c:v>
                </c:pt>
                <c:pt idx="10987">
                  <c:v>7.0766483621727811</c:v>
                </c:pt>
                <c:pt idx="10988">
                  <c:v>2.3730428957246499</c:v>
                </c:pt>
                <c:pt idx="10991">
                  <c:v>16.17642658553444</c:v>
                </c:pt>
                <c:pt idx="11001">
                  <c:v>12.82443794576899</c:v>
                </c:pt>
                <c:pt idx="11006">
                  <c:v>9.215913363711655</c:v>
                </c:pt>
                <c:pt idx="11007">
                  <c:v>21.403106109905156</c:v>
                </c:pt>
                <c:pt idx="11026">
                  <c:v>19.479316521478935</c:v>
                </c:pt>
                <c:pt idx="11052">
                  <c:v>16.784678368953397</c:v>
                </c:pt>
                <c:pt idx="11064">
                  <c:v>8.4304594208423715</c:v>
                </c:pt>
                <c:pt idx="11067">
                  <c:v>10.493528930421082</c:v>
                </c:pt>
                <c:pt idx="11072">
                  <c:v>23.534929912090615</c:v>
                </c:pt>
                <c:pt idx="11113">
                  <c:v>19.251020254821817</c:v>
                </c:pt>
                <c:pt idx="11125">
                  <c:v>12.401315874193973</c:v>
                </c:pt>
                <c:pt idx="11126">
                  <c:v>12.683862466476489</c:v>
                </c:pt>
                <c:pt idx="11130">
                  <c:v>12.405720697874777</c:v>
                </c:pt>
                <c:pt idx="11144">
                  <c:v>17.937451436569152</c:v>
                </c:pt>
                <c:pt idx="11148">
                  <c:v>14.032475142681552</c:v>
                </c:pt>
                <c:pt idx="11149">
                  <c:v>8.7338317780003027</c:v>
                </c:pt>
                <c:pt idx="11150">
                  <c:v>8.5325540104109638</c:v>
                </c:pt>
                <c:pt idx="11151">
                  <c:v>13.441445249673817</c:v>
                </c:pt>
                <c:pt idx="11154">
                  <c:v>6.5862711836325332</c:v>
                </c:pt>
                <c:pt idx="11155">
                  <c:v>9.9708516342599953</c:v>
                </c:pt>
                <c:pt idx="11156">
                  <c:v>11.528642361359323</c:v>
                </c:pt>
                <c:pt idx="11166">
                  <c:v>8.8307915512436495</c:v>
                </c:pt>
                <c:pt idx="11167">
                  <c:v>11.670773866755622</c:v>
                </c:pt>
                <c:pt idx="11170">
                  <c:v>5.2872393279895826</c:v>
                </c:pt>
                <c:pt idx="11172">
                  <c:v>6.3716884139678633</c:v>
                </c:pt>
                <c:pt idx="11173">
                  <c:v>10.840930880098865</c:v>
                </c:pt>
                <c:pt idx="11175">
                  <c:v>7.1190592496802623</c:v>
                </c:pt>
                <c:pt idx="11176">
                  <c:v>6.2197292534740853</c:v>
                </c:pt>
                <c:pt idx="11177">
                  <c:v>16.742332801962014</c:v>
                </c:pt>
                <c:pt idx="11183">
                  <c:v>1.1014662450738189</c:v>
                </c:pt>
                <c:pt idx="11188">
                  <c:v>6.1424457193833168</c:v>
                </c:pt>
                <c:pt idx="11189">
                  <c:v>14.17463384947672</c:v>
                </c:pt>
                <c:pt idx="11238">
                  <c:v>11.069331137583944</c:v>
                </c:pt>
                <c:pt idx="11240">
                  <c:v>11.904540442836286</c:v>
                </c:pt>
                <c:pt idx="11241">
                  <c:v>15.848848468434346</c:v>
                </c:pt>
                <c:pt idx="11242">
                  <c:v>4.7592679655465844</c:v>
                </c:pt>
                <c:pt idx="11244">
                  <c:v>12.489959352425586</c:v>
                </c:pt>
                <c:pt idx="11246">
                  <c:v>5.7515344177558569</c:v>
                </c:pt>
                <c:pt idx="11254">
                  <c:v>11.434576309206484</c:v>
                </c:pt>
                <c:pt idx="11255">
                  <c:v>22.338113646919123</c:v>
                </c:pt>
                <c:pt idx="11259">
                  <c:v>5.7243030387675988</c:v>
                </c:pt>
                <c:pt idx="11260">
                  <c:v>1.0149616426318882</c:v>
                </c:pt>
                <c:pt idx="11262">
                  <c:v>7.1324850628370173</c:v>
                </c:pt>
                <c:pt idx="11265">
                  <c:v>9.9841674492590542</c:v>
                </c:pt>
                <c:pt idx="11270">
                  <c:v>20.466582188893021</c:v>
                </c:pt>
                <c:pt idx="11271">
                  <c:v>8.207232567419112</c:v>
                </c:pt>
                <c:pt idx="11272">
                  <c:v>8.7356678328327106</c:v>
                </c:pt>
                <c:pt idx="11273">
                  <c:v>11.287670745507354</c:v>
                </c:pt>
                <c:pt idx="11285">
                  <c:v>11.033128778440775</c:v>
                </c:pt>
                <c:pt idx="11298">
                  <c:v>19.268948596821794</c:v>
                </c:pt>
                <c:pt idx="11299">
                  <c:v>12.494374281717832</c:v>
                </c:pt>
                <c:pt idx="11300">
                  <c:v>14.227352151536133</c:v>
                </c:pt>
                <c:pt idx="11302">
                  <c:v>9.1368338012901464</c:v>
                </c:pt>
                <c:pt idx="11306">
                  <c:v>10.804513523338699</c:v>
                </c:pt>
                <c:pt idx="11311">
                  <c:v>8.9958872041782012</c:v>
                </c:pt>
                <c:pt idx="11312">
                  <c:v>14.103808267786958</c:v>
                </c:pt>
                <c:pt idx="11315">
                  <c:v>6.5998285023587551</c:v>
                </c:pt>
                <c:pt idx="11316">
                  <c:v>15.295768335578122</c:v>
                </c:pt>
                <c:pt idx="11323">
                  <c:v>2.5084277163988133</c:v>
                </c:pt>
                <c:pt idx="11328">
                  <c:v>25.940239210635426</c:v>
                </c:pt>
                <c:pt idx="11331">
                  <c:v>19.530880909178929</c:v>
                </c:pt>
                <c:pt idx="11337">
                  <c:v>5.6634988406207993</c:v>
                </c:pt>
                <c:pt idx="11350">
                  <c:v>8.4305704805868423E-2</c:v>
                </c:pt>
                <c:pt idx="11358">
                  <c:v>4.440704567001724</c:v>
                </c:pt>
                <c:pt idx="11359">
                  <c:v>28.077695338506441</c:v>
                </c:pt>
                <c:pt idx="11362">
                  <c:v>19.282907003186271</c:v>
                </c:pt>
                <c:pt idx="11364">
                  <c:v>11.567566436431292</c:v>
                </c:pt>
                <c:pt idx="11366">
                  <c:v>5.1435084210527773</c:v>
                </c:pt>
                <c:pt idx="11384">
                  <c:v>4.7877003028014427</c:v>
                </c:pt>
                <c:pt idx="11385">
                  <c:v>13.066942851534453</c:v>
                </c:pt>
                <c:pt idx="11387">
                  <c:v>7.4996383446810979</c:v>
                </c:pt>
                <c:pt idx="11390">
                  <c:v>11.767045301899078</c:v>
                </c:pt>
                <c:pt idx="11392">
                  <c:v>4.2296151407747846</c:v>
                </c:pt>
                <c:pt idx="11398">
                  <c:v>6.8794337936146075</c:v>
                </c:pt>
                <c:pt idx="11399">
                  <c:v>3.3036278916879929</c:v>
                </c:pt>
                <c:pt idx="11401">
                  <c:v>12.686774558481732</c:v>
                </c:pt>
                <c:pt idx="11402">
                  <c:v>19.159648563331764</c:v>
                </c:pt>
                <c:pt idx="11406">
                  <c:v>6.4353246413606051</c:v>
                </c:pt>
                <c:pt idx="11407">
                  <c:v>6.9188019143364716</c:v>
                </c:pt>
                <c:pt idx="11409">
                  <c:v>2.1856206315488782</c:v>
                </c:pt>
                <c:pt idx="11411">
                  <c:v>14.421041359309775</c:v>
                </c:pt>
                <c:pt idx="11412">
                  <c:v>3.2279660685158134</c:v>
                </c:pt>
                <c:pt idx="11413">
                  <c:v>4.3207387540850206</c:v>
                </c:pt>
                <c:pt idx="11415">
                  <c:v>3.0144264826307539</c:v>
                </c:pt>
                <c:pt idx="11417">
                  <c:v>2.9127673329728592</c:v>
                </c:pt>
                <c:pt idx="11419">
                  <c:v>4.3984291320289239</c:v>
                </c:pt>
                <c:pt idx="11442">
                  <c:v>12.920873125957783</c:v>
                </c:pt>
                <c:pt idx="11445">
                  <c:v>8.4015255490773288</c:v>
                </c:pt>
                <c:pt idx="11446">
                  <c:v>5.2291188858715323</c:v>
                </c:pt>
                <c:pt idx="11449">
                  <c:v>15.916939475221547</c:v>
                </c:pt>
                <c:pt idx="11496">
                  <c:v>10.453103621415988</c:v>
                </c:pt>
                <c:pt idx="11497">
                  <c:v>9.0728519981426565</c:v>
                </c:pt>
                <c:pt idx="11501">
                  <c:v>5.032723488446452</c:v>
                </c:pt>
                <c:pt idx="11502">
                  <c:v>7.3889737937289031</c:v>
                </c:pt>
                <c:pt idx="11503">
                  <c:v>8.4442535171854729</c:v>
                </c:pt>
                <c:pt idx="11504">
                  <c:v>10.103762137952378</c:v>
                </c:pt>
                <c:pt idx="11505">
                  <c:v>13.32718310140536</c:v>
                </c:pt>
                <c:pt idx="11507">
                  <c:v>10.342322085409194</c:v>
                </c:pt>
                <c:pt idx="11508">
                  <c:v>7.0504277027921596</c:v>
                </c:pt>
                <c:pt idx="11509">
                  <c:v>5.8998180148507835</c:v>
                </c:pt>
                <c:pt idx="11511">
                  <c:v>7.4243370634219401</c:v>
                </c:pt>
                <c:pt idx="11514">
                  <c:v>2.3219560709145926</c:v>
                </c:pt>
                <c:pt idx="11515">
                  <c:v>4.1288873967900246</c:v>
                </c:pt>
                <c:pt idx="11517">
                  <c:v>8.8359051040652545</c:v>
                </c:pt>
                <c:pt idx="11518">
                  <c:v>6.3865141476949789</c:v>
                </c:pt>
                <c:pt idx="11519">
                  <c:v>7.0767715621408653</c:v>
                </c:pt>
                <c:pt idx="11520">
                  <c:v>2.8296468531836756</c:v>
                </c:pt>
                <c:pt idx="11521">
                  <c:v>1.3988654362216377</c:v>
                </c:pt>
                <c:pt idx="11522">
                  <c:v>21.37085052794318</c:v>
                </c:pt>
                <c:pt idx="11524">
                  <c:v>3.0663761714028617</c:v>
                </c:pt>
                <c:pt idx="11526">
                  <c:v>3.2473953071296129</c:v>
                </c:pt>
                <c:pt idx="11531">
                  <c:v>7.9853889990289524</c:v>
                </c:pt>
                <c:pt idx="11535">
                  <c:v>7.0537070084139213</c:v>
                </c:pt>
                <c:pt idx="11536">
                  <c:v>4.4563784672525015</c:v>
                </c:pt>
                <c:pt idx="11537">
                  <c:v>3.969708682787437</c:v>
                </c:pt>
                <c:pt idx="11538">
                  <c:v>6.0194920963442637</c:v>
                </c:pt>
                <c:pt idx="11540">
                  <c:v>13.236567454178827</c:v>
                </c:pt>
                <c:pt idx="11541">
                  <c:v>4.1090659920924386</c:v>
                </c:pt>
                <c:pt idx="11543">
                  <c:v>2.8221757216578727</c:v>
                </c:pt>
                <c:pt idx="11544">
                  <c:v>6.8374899491978613</c:v>
                </c:pt>
                <c:pt idx="11545">
                  <c:v>5.2270315146450583</c:v>
                </c:pt>
                <c:pt idx="11549">
                  <c:v>6.4217868177472468</c:v>
                </c:pt>
                <c:pt idx="11550">
                  <c:v>30.300777782689476</c:v>
                </c:pt>
                <c:pt idx="11551">
                  <c:v>5.8285729239125086</c:v>
                </c:pt>
                <c:pt idx="11552">
                  <c:v>4.4398834571062187</c:v>
                </c:pt>
                <c:pt idx="11553">
                  <c:v>3.7702114085411855</c:v>
                </c:pt>
                <c:pt idx="11554">
                  <c:v>23.45233813655603</c:v>
                </c:pt>
                <c:pt idx="11555">
                  <c:v>2.6390511036503241</c:v>
                </c:pt>
                <c:pt idx="11556">
                  <c:v>3.3598321663314534</c:v>
                </c:pt>
                <c:pt idx="11557">
                  <c:v>17.331589828029184</c:v>
                </c:pt>
                <c:pt idx="11558">
                  <c:v>8.9235724847624063</c:v>
                </c:pt>
                <c:pt idx="11559">
                  <c:v>2.4154508148733349</c:v>
                </c:pt>
                <c:pt idx="11561">
                  <c:v>11.156767605099676</c:v>
                </c:pt>
                <c:pt idx="11562">
                  <c:v>9.5734756505807219</c:v>
                </c:pt>
                <c:pt idx="11573">
                  <c:v>15.411926027898115</c:v>
                </c:pt>
                <c:pt idx="11575">
                  <c:v>8.5382660779864317</c:v>
                </c:pt>
                <c:pt idx="11578">
                  <c:v>11.627694320567826</c:v>
                </c:pt>
                <c:pt idx="11582">
                  <c:v>12.830573179048715</c:v>
                </c:pt>
                <c:pt idx="11584">
                  <c:v>4.8462847406904555</c:v>
                </c:pt>
                <c:pt idx="11586">
                  <c:v>6.5763067036294061</c:v>
                </c:pt>
                <c:pt idx="11593">
                  <c:v>9.6903697422906045</c:v>
                </c:pt>
                <c:pt idx="11594">
                  <c:v>8.7528041682538351</c:v>
                </c:pt>
                <c:pt idx="11596">
                  <c:v>14.287095614510244</c:v>
                </c:pt>
                <c:pt idx="11598">
                  <c:v>9.6952235356859937</c:v>
                </c:pt>
                <c:pt idx="11599">
                  <c:v>29.236756852751977</c:v>
                </c:pt>
                <c:pt idx="11610">
                  <c:v>4.2652432120597963</c:v>
                </c:pt>
                <c:pt idx="11611">
                  <c:v>37.089568238086159</c:v>
                </c:pt>
                <c:pt idx="11613">
                  <c:v>13.932932214641108</c:v>
                </c:pt>
                <c:pt idx="11622">
                  <c:v>11.395010081122868</c:v>
                </c:pt>
                <c:pt idx="11626">
                  <c:v>6.0156756884902496</c:v>
                </c:pt>
                <c:pt idx="11627">
                  <c:v>15.001436813790555</c:v>
                </c:pt>
                <c:pt idx="11628">
                  <c:v>15.621393684708574</c:v>
                </c:pt>
                <c:pt idx="11629">
                  <c:v>9.1057786837831536</c:v>
                </c:pt>
                <c:pt idx="11630">
                  <c:v>15.610451755852276</c:v>
                </c:pt>
                <c:pt idx="11631">
                  <c:v>10.872647453339258</c:v>
                </c:pt>
                <c:pt idx="11632">
                  <c:v>9.4063662846021412</c:v>
                </c:pt>
                <c:pt idx="11633">
                  <c:v>19.852532606437411</c:v>
                </c:pt>
                <c:pt idx="11634">
                  <c:v>5.1087197777279147</c:v>
                </c:pt>
                <c:pt idx="11637">
                  <c:v>7.0963135180885999</c:v>
                </c:pt>
                <c:pt idx="11638">
                  <c:v>4.3851941468633262</c:v>
                </c:pt>
                <c:pt idx="11640">
                  <c:v>1.9971058645172957</c:v>
                </c:pt>
                <c:pt idx="11641">
                  <c:v>10.24634890856775</c:v>
                </c:pt>
                <c:pt idx="11643">
                  <c:v>10.299057512679774</c:v>
                </c:pt>
                <c:pt idx="11645">
                  <c:v>4.6999773153459534</c:v>
                </c:pt>
                <c:pt idx="11646">
                  <c:v>5.9597426108554066</c:v>
                </c:pt>
                <c:pt idx="11647">
                  <c:v>8.6809811928358389</c:v>
                </c:pt>
                <c:pt idx="11648">
                  <c:v>6.680131620516006</c:v>
                </c:pt>
                <c:pt idx="11649">
                  <c:v>5.7846074510365222</c:v>
                </c:pt>
                <c:pt idx="11654">
                  <c:v>10.725488525012848</c:v>
                </c:pt>
                <c:pt idx="11656">
                  <c:v>12.933630430461433</c:v>
                </c:pt>
                <c:pt idx="11657">
                  <c:v>8.1776456017809611</c:v>
                </c:pt>
                <c:pt idx="11659">
                  <c:v>3.529322794407705</c:v>
                </c:pt>
                <c:pt idx="11660">
                  <c:v>4.8603865135770663</c:v>
                </c:pt>
                <c:pt idx="11662">
                  <c:v>8.9998467093682155</c:v>
                </c:pt>
                <c:pt idx="11663">
                  <c:v>2.694177854425754</c:v>
                </c:pt>
                <c:pt idx="11665">
                  <c:v>20.853589769814924</c:v>
                </c:pt>
                <c:pt idx="11667">
                  <c:v>3.2972261847897957</c:v>
                </c:pt>
                <c:pt idx="11668">
                  <c:v>6.8579359673633684</c:v>
                </c:pt>
                <c:pt idx="11669">
                  <c:v>9.3572047663452569</c:v>
                </c:pt>
                <c:pt idx="11670">
                  <c:v>7.7063776074806203</c:v>
                </c:pt>
                <c:pt idx="11672">
                  <c:v>3.5392624833965125</c:v>
                </c:pt>
                <c:pt idx="11673">
                  <c:v>10.760530510217277</c:v>
                </c:pt>
                <c:pt idx="11674">
                  <c:v>6.7603854513859725</c:v>
                </c:pt>
                <c:pt idx="11676">
                  <c:v>7.437382841656877</c:v>
                </c:pt>
                <c:pt idx="11677">
                  <c:v>7.4551090305192815</c:v>
                </c:pt>
                <c:pt idx="11678">
                  <c:v>4.8967161994447981</c:v>
                </c:pt>
                <c:pt idx="11679">
                  <c:v>11.93110485193476</c:v>
                </c:pt>
                <c:pt idx="11683">
                  <c:v>9.6681430025315791</c:v>
                </c:pt>
                <c:pt idx="11684">
                  <c:v>6.5775085634975623</c:v>
                </c:pt>
                <c:pt idx="11685">
                  <c:v>10.772757742445691</c:v>
                </c:pt>
                <c:pt idx="11686">
                  <c:v>7.6730134645227031</c:v>
                </c:pt>
                <c:pt idx="11687">
                  <c:v>8.3697651466331067</c:v>
                </c:pt>
                <c:pt idx="11688">
                  <c:v>10.023891580416629</c:v>
                </c:pt>
                <c:pt idx="11690">
                  <c:v>2.3307745827195312</c:v>
                </c:pt>
                <c:pt idx="11692">
                  <c:v>4.421662753237003</c:v>
                </c:pt>
                <c:pt idx="11694">
                  <c:v>12.285676779171332</c:v>
                </c:pt>
                <c:pt idx="11697">
                  <c:v>8.5016423272241468</c:v>
                </c:pt>
                <c:pt idx="11698">
                  <c:v>5.9052125336269139</c:v>
                </c:pt>
                <c:pt idx="11700">
                  <c:v>8.7543171398640798</c:v>
                </c:pt>
                <c:pt idx="11702">
                  <c:v>12.557015029386895</c:v>
                </c:pt>
                <c:pt idx="11703">
                  <c:v>6.6398057641803314</c:v>
                </c:pt>
                <c:pt idx="11705">
                  <c:v>36.182175429510131</c:v>
                </c:pt>
                <c:pt idx="11708">
                  <c:v>7.9722425309913376</c:v>
                </c:pt>
                <c:pt idx="11710">
                  <c:v>8.087690149698</c:v>
                </c:pt>
                <c:pt idx="11711">
                  <c:v>6.3733562549382281</c:v>
                </c:pt>
                <c:pt idx="11713">
                  <c:v>4.763110217472442</c:v>
                </c:pt>
                <c:pt idx="11714">
                  <c:v>5.0824738150335804</c:v>
                </c:pt>
                <c:pt idx="11716">
                  <c:v>8.0886451206806456</c:v>
                </c:pt>
                <c:pt idx="11717">
                  <c:v>6.2176211469493818</c:v>
                </c:pt>
                <c:pt idx="11718">
                  <c:v>6.9883370235012512</c:v>
                </c:pt>
                <c:pt idx="11719">
                  <c:v>10.209660158702745</c:v>
                </c:pt>
                <c:pt idx="11720">
                  <c:v>7.4527325827438613</c:v>
                </c:pt>
                <c:pt idx="11721">
                  <c:v>7.9486577804369327</c:v>
                </c:pt>
                <c:pt idx="11722">
                  <c:v>11.262122407331439</c:v>
                </c:pt>
                <c:pt idx="11723">
                  <c:v>8.5014138606657337</c:v>
                </c:pt>
                <c:pt idx="11724">
                  <c:v>5.3397197650658903</c:v>
                </c:pt>
                <c:pt idx="11728">
                  <c:v>5.4966547002002253</c:v>
                </c:pt>
                <c:pt idx="11729">
                  <c:v>3.615910236568415</c:v>
                </c:pt>
                <c:pt idx="11731">
                  <c:v>3.6487107665188248</c:v>
                </c:pt>
                <c:pt idx="11732">
                  <c:v>11.734697175760685</c:v>
                </c:pt>
                <c:pt idx="11733">
                  <c:v>7.0617372088364316</c:v>
                </c:pt>
                <c:pt idx="11734">
                  <c:v>10.39601100319422</c:v>
                </c:pt>
                <c:pt idx="11735">
                  <c:v>4.0101599024650447</c:v>
                </c:pt>
                <c:pt idx="11736">
                  <c:v>1.7971311830248287</c:v>
                </c:pt>
                <c:pt idx="11737">
                  <c:v>8.0717230338860428</c:v>
                </c:pt>
                <c:pt idx="11740">
                  <c:v>7.3991631342379831</c:v>
                </c:pt>
                <c:pt idx="11741">
                  <c:v>4.6505676296292302</c:v>
                </c:pt>
                <c:pt idx="11744">
                  <c:v>8.5673308635332255</c:v>
                </c:pt>
                <c:pt idx="11747">
                  <c:v>22.728250745221033</c:v>
                </c:pt>
                <c:pt idx="11748">
                  <c:v>11.119693645901254</c:v>
                </c:pt>
                <c:pt idx="11749">
                  <c:v>9.6259485034350547</c:v>
                </c:pt>
                <c:pt idx="11759">
                  <c:v>6.0703682106516039</c:v>
                </c:pt>
                <c:pt idx="11760">
                  <c:v>4.0092116596400125</c:v>
                </c:pt>
                <c:pt idx="11761">
                  <c:v>10.087445904290989</c:v>
                </c:pt>
                <c:pt idx="11762">
                  <c:v>9.416918251576103</c:v>
                </c:pt>
                <c:pt idx="11764">
                  <c:v>8.863127434670897</c:v>
                </c:pt>
                <c:pt idx="11765">
                  <c:v>7.8236665238272884</c:v>
                </c:pt>
                <c:pt idx="11767">
                  <c:v>13.358240407785516</c:v>
                </c:pt>
                <c:pt idx="11771">
                  <c:v>20.980631756555049</c:v>
                </c:pt>
                <c:pt idx="11772">
                  <c:v>8.3900047681146823</c:v>
                </c:pt>
                <c:pt idx="11774">
                  <c:v>4.9327719964629884</c:v>
                </c:pt>
                <c:pt idx="11775">
                  <c:v>9.9088723766453111</c:v>
                </c:pt>
                <c:pt idx="11776">
                  <c:v>7.9692148866633366</c:v>
                </c:pt>
                <c:pt idx="11779">
                  <c:v>35.445427512824608</c:v>
                </c:pt>
                <c:pt idx="11786">
                  <c:v>16.703500476041665</c:v>
                </c:pt>
                <c:pt idx="11802">
                  <c:v>6.5174418671850463</c:v>
                </c:pt>
                <c:pt idx="11822">
                  <c:v>39.115922483183702</c:v>
                </c:pt>
                <c:pt idx="11823">
                  <c:v>8.0494027349395392</c:v>
                </c:pt>
                <c:pt idx="11825">
                  <c:v>12.896645748787877</c:v>
                </c:pt>
                <c:pt idx="11826">
                  <c:v>9.5635491121796719</c:v>
                </c:pt>
                <c:pt idx="11827">
                  <c:v>10.100641032287506</c:v>
                </c:pt>
                <c:pt idx="11830">
                  <c:v>5.2979486145259447</c:v>
                </c:pt>
                <c:pt idx="11831">
                  <c:v>6.1819105602159867</c:v>
                </c:pt>
                <c:pt idx="11832">
                  <c:v>5.7628119004856941</c:v>
                </c:pt>
                <c:pt idx="11833">
                  <c:v>6.0290316134047455</c:v>
                </c:pt>
                <c:pt idx="11834">
                  <c:v>5.7585941280833168</c:v>
                </c:pt>
                <c:pt idx="11837">
                  <c:v>8.5247627340940415</c:v>
                </c:pt>
                <c:pt idx="11838">
                  <c:v>6.5506711697325457</c:v>
                </c:pt>
                <c:pt idx="11839">
                  <c:v>8.5166097487434804</c:v>
                </c:pt>
                <c:pt idx="11840">
                  <c:v>4.983679274433638</c:v>
                </c:pt>
                <c:pt idx="11841">
                  <c:v>10.924735100988212</c:v>
                </c:pt>
                <c:pt idx="11842">
                  <c:v>9.0655124918027781</c:v>
                </c:pt>
                <c:pt idx="11843">
                  <c:v>7.4531277817146062</c:v>
                </c:pt>
                <c:pt idx="11844">
                  <c:v>3.5619121267826666</c:v>
                </c:pt>
                <c:pt idx="11848">
                  <c:v>7.0638214330662485</c:v>
                </c:pt>
                <c:pt idx="11850">
                  <c:v>5.7615710969481846</c:v>
                </c:pt>
                <c:pt idx="11851">
                  <c:v>4.2338115840826944</c:v>
                </c:pt>
                <c:pt idx="11852">
                  <c:v>5.9706334088416142</c:v>
                </c:pt>
                <c:pt idx="11853">
                  <c:v>2.8056906955630176</c:v>
                </c:pt>
                <c:pt idx="11857">
                  <c:v>5.9763331990004991</c:v>
                </c:pt>
                <c:pt idx="11861">
                  <c:v>9.5116497067802097</c:v>
                </c:pt>
                <c:pt idx="11862">
                  <c:v>9.8097378048678987</c:v>
                </c:pt>
                <c:pt idx="11864">
                  <c:v>6.0329065198440635</c:v>
                </c:pt>
                <c:pt idx="11865">
                  <c:v>6.4381605435727423</c:v>
                </c:pt>
                <c:pt idx="11870">
                  <c:v>5.4168970636821312</c:v>
                </c:pt>
                <c:pt idx="11871">
                  <c:v>13.676510026881122</c:v>
                </c:pt>
                <c:pt idx="11872">
                  <c:v>6.7240470450580538</c:v>
                </c:pt>
                <c:pt idx="11873">
                  <c:v>5.3238541166926385</c:v>
                </c:pt>
                <c:pt idx="11874">
                  <c:v>8.6172877374024122</c:v>
                </c:pt>
                <c:pt idx="11875">
                  <c:v>10.03536368637128</c:v>
                </c:pt>
                <c:pt idx="11876">
                  <c:v>4.2060807390716777</c:v>
                </c:pt>
                <c:pt idx="11878">
                  <c:v>11.585416829751846</c:v>
                </c:pt>
                <c:pt idx="11880">
                  <c:v>11.172130611775568</c:v>
                </c:pt>
                <c:pt idx="11881">
                  <c:v>1.7039973837838931</c:v>
                </c:pt>
                <c:pt idx="11882">
                  <c:v>9.6406415882943541</c:v>
                </c:pt>
                <c:pt idx="11884">
                  <c:v>15.999515387452274</c:v>
                </c:pt>
                <c:pt idx="11886">
                  <c:v>6.4845477539083278</c:v>
                </c:pt>
                <c:pt idx="11887">
                  <c:v>3.1753541484818237</c:v>
                </c:pt>
                <c:pt idx="11896">
                  <c:v>3.5144389673319507</c:v>
                </c:pt>
                <c:pt idx="11910">
                  <c:v>8.6125656918520264</c:v>
                </c:pt>
                <c:pt idx="11917">
                  <c:v>7.2563912764542104</c:v>
                </c:pt>
                <c:pt idx="11919">
                  <c:v>18.491414544117408</c:v>
                </c:pt>
                <c:pt idx="11937">
                  <c:v>1.8736644470402457</c:v>
                </c:pt>
                <c:pt idx="11946">
                  <c:v>31.342833738953544</c:v>
                </c:pt>
                <c:pt idx="11948">
                  <c:v>11.37709543427259</c:v>
                </c:pt>
                <c:pt idx="11949">
                  <c:v>10.429508103881709</c:v>
                </c:pt>
                <c:pt idx="11950">
                  <c:v>8.5602890924579462</c:v>
                </c:pt>
                <c:pt idx="11964">
                  <c:v>19.787717548231416</c:v>
                </c:pt>
                <c:pt idx="11967">
                  <c:v>5.5023247099016972</c:v>
                </c:pt>
                <c:pt idx="11968">
                  <c:v>1.5146773513977214</c:v>
                </c:pt>
                <c:pt idx="11976">
                  <c:v>20.103779469394219</c:v>
                </c:pt>
                <c:pt idx="11978">
                  <c:v>16.556748224274408</c:v>
                </c:pt>
                <c:pt idx="11979">
                  <c:v>4.8965954701207037</c:v>
                </c:pt>
                <c:pt idx="11980">
                  <c:v>5.9052151356729974</c:v>
                </c:pt>
                <c:pt idx="11981">
                  <c:v>13.119243623838733</c:v>
                </c:pt>
                <c:pt idx="11983">
                  <c:v>5.3954381082041678</c:v>
                </c:pt>
                <c:pt idx="11984">
                  <c:v>14.572224474194323</c:v>
                </c:pt>
                <c:pt idx="11985">
                  <c:v>13.45756975589901</c:v>
                </c:pt>
                <c:pt idx="11986">
                  <c:v>4.9327597992346064</c:v>
                </c:pt>
                <c:pt idx="11987">
                  <c:v>3.7199299256425489</c:v>
                </c:pt>
                <c:pt idx="11988">
                  <c:v>12.204721713363611</c:v>
                </c:pt>
                <c:pt idx="11989">
                  <c:v>11.095509850946735</c:v>
                </c:pt>
                <c:pt idx="11990">
                  <c:v>5.4146715779592478</c:v>
                </c:pt>
                <c:pt idx="11993">
                  <c:v>15.12056792228654</c:v>
                </c:pt>
                <c:pt idx="11995">
                  <c:v>6.292224848831224</c:v>
                </c:pt>
                <c:pt idx="11997">
                  <c:v>2.7785826086217447</c:v>
                </c:pt>
                <c:pt idx="12002">
                  <c:v>6.7482319629664849</c:v>
                </c:pt>
                <c:pt idx="12003">
                  <c:v>1.0003224101021859</c:v>
                </c:pt>
                <c:pt idx="12005">
                  <c:v>9.3217369804963823</c:v>
                </c:pt>
                <c:pt idx="12006">
                  <c:v>5.0730952974792274</c:v>
                </c:pt>
                <c:pt idx="12010">
                  <c:v>6.5411763838049266</c:v>
                </c:pt>
                <c:pt idx="12012">
                  <c:v>7.1092768839797813</c:v>
                </c:pt>
                <c:pt idx="12015">
                  <c:v>12.095401214818667</c:v>
                </c:pt>
                <c:pt idx="12017">
                  <c:v>11.217392456371572</c:v>
                </c:pt>
                <c:pt idx="12018">
                  <c:v>14.957231269578211</c:v>
                </c:pt>
                <c:pt idx="12019">
                  <c:v>7.7681813653116079</c:v>
                </c:pt>
                <c:pt idx="12021">
                  <c:v>22.071299021291143</c:v>
                </c:pt>
                <c:pt idx="12024">
                  <c:v>17.073555084285715</c:v>
                </c:pt>
                <c:pt idx="12025">
                  <c:v>20.809074485037467</c:v>
                </c:pt>
                <c:pt idx="12026">
                  <c:v>6.0419287437157756</c:v>
                </c:pt>
                <c:pt idx="12027">
                  <c:v>6.795364013408066</c:v>
                </c:pt>
                <c:pt idx="12031">
                  <c:v>8.7832620601456544</c:v>
                </c:pt>
                <c:pt idx="12035">
                  <c:v>19.646221122248484</c:v>
                </c:pt>
                <c:pt idx="12038">
                  <c:v>8.1504488887068565</c:v>
                </c:pt>
                <c:pt idx="12039">
                  <c:v>6.49721289433122</c:v>
                </c:pt>
                <c:pt idx="12040">
                  <c:v>10.501198540540361</c:v>
                </c:pt>
                <c:pt idx="12041">
                  <c:v>1.515537661376994</c:v>
                </c:pt>
                <c:pt idx="12042">
                  <c:v>1.3449368992129502</c:v>
                </c:pt>
                <c:pt idx="12043">
                  <c:v>7.2437614853069823</c:v>
                </c:pt>
                <c:pt idx="12044">
                  <c:v>3.9895188866447184</c:v>
                </c:pt>
                <c:pt idx="12046">
                  <c:v>13.765367745998219</c:v>
                </c:pt>
                <c:pt idx="12048">
                  <c:v>18.821016206944403</c:v>
                </c:pt>
                <c:pt idx="12049">
                  <c:v>6.76154243955461</c:v>
                </c:pt>
                <c:pt idx="12050">
                  <c:v>2.8576508379112808</c:v>
                </c:pt>
                <c:pt idx="12051">
                  <c:v>14.020431396219326</c:v>
                </c:pt>
                <c:pt idx="12052">
                  <c:v>12.191624650918541</c:v>
                </c:pt>
                <c:pt idx="12053">
                  <c:v>4.1575261573117173</c:v>
                </c:pt>
                <c:pt idx="12054">
                  <c:v>1.5930642771773689</c:v>
                </c:pt>
                <c:pt idx="12055">
                  <c:v>16.19428173818951</c:v>
                </c:pt>
                <c:pt idx="12056">
                  <c:v>12.009313707860681</c:v>
                </c:pt>
                <c:pt idx="12059">
                  <c:v>6.0116323395211761</c:v>
                </c:pt>
                <c:pt idx="12061">
                  <c:v>2.7151129324614236</c:v>
                </c:pt>
                <c:pt idx="12063">
                  <c:v>3.9909848915128934</c:v>
                </c:pt>
                <c:pt idx="12066">
                  <c:v>5.7152183414591153</c:v>
                </c:pt>
                <c:pt idx="12067">
                  <c:v>4.3697639663783079</c:v>
                </c:pt>
                <c:pt idx="12073">
                  <c:v>26.583115405623875</c:v>
                </c:pt>
                <c:pt idx="12074">
                  <c:v>4.4758156583719648</c:v>
                </c:pt>
                <c:pt idx="12076">
                  <c:v>42.106843467878733</c:v>
                </c:pt>
                <c:pt idx="12078">
                  <c:v>8.9657747687412801</c:v>
                </c:pt>
                <c:pt idx="12080">
                  <c:v>1.6966643863115554</c:v>
                </c:pt>
                <c:pt idx="12081">
                  <c:v>6.3935634143210782</c:v>
                </c:pt>
                <c:pt idx="12082">
                  <c:v>14.517006236496933</c:v>
                </c:pt>
                <c:pt idx="12085">
                  <c:v>14.350951220864394</c:v>
                </c:pt>
                <c:pt idx="12086">
                  <c:v>8.602037480816719</c:v>
                </c:pt>
                <c:pt idx="12087">
                  <c:v>5.080356531132284</c:v>
                </c:pt>
                <c:pt idx="12088">
                  <c:v>17.536381245103893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F00-4CCC-A5C5-E28BAD3CE27F}"/>
            </c:ext>
          </c:extLst>
        </c:ser>
        <c:ser>
          <c:idx val="7"/>
          <c:order val="6"/>
          <c:tx>
            <c:v>Q-value &lt; 1.10E-7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xVal>
            <c:numRef>
              <c:f>[6]Feuil2!$L$2:$L$12095</c:f>
              <c:numCache>
                <c:formatCode>General</c:formatCode>
                <c:ptCount val="12094"/>
                <c:pt idx="1">
                  <c:v>4.3477710702726508E-3</c:v>
                </c:pt>
                <c:pt idx="3">
                  <c:v>3.0335542949318866E-3</c:v>
                </c:pt>
                <c:pt idx="4">
                  <c:v>1.5231519588374818E-2</c:v>
                </c:pt>
                <c:pt idx="5">
                  <c:v>9.5443022773982686E-3</c:v>
                </c:pt>
                <c:pt idx="7">
                  <c:v>6.9221192256547631E-3</c:v>
                </c:pt>
                <c:pt idx="10">
                  <c:v>1.1993654019237321E-2</c:v>
                </c:pt>
                <c:pt idx="11">
                  <c:v>5.1476263025523319E-3</c:v>
                </c:pt>
                <c:pt idx="12">
                  <c:v>3.3480509417266636E-3</c:v>
                </c:pt>
                <c:pt idx="76">
                  <c:v>7.0605907030441928E-4</c:v>
                </c:pt>
                <c:pt idx="94">
                  <c:v>9.3369881053034711E-4</c:v>
                </c:pt>
                <c:pt idx="110">
                  <c:v>1.3455158403056435E-3</c:v>
                </c:pt>
                <c:pt idx="113">
                  <c:v>1.3943962805169692E-3</c:v>
                </c:pt>
                <c:pt idx="146">
                  <c:v>3.9016738263155429E-3</c:v>
                </c:pt>
                <c:pt idx="149">
                  <c:v>1.0291690129590752E-2</c:v>
                </c:pt>
                <c:pt idx="152">
                  <c:v>8.059916934192838E-3</c:v>
                </c:pt>
                <c:pt idx="160">
                  <c:v>6.825467888064627E-3</c:v>
                </c:pt>
                <c:pt idx="166">
                  <c:v>5.118967447010468E-3</c:v>
                </c:pt>
                <c:pt idx="186">
                  <c:v>6.878295515474241E-4</c:v>
                </c:pt>
                <c:pt idx="187">
                  <c:v>1.5482563675159639E-3</c:v>
                </c:pt>
                <c:pt idx="191">
                  <c:v>1.4679253261918343E-3</c:v>
                </c:pt>
                <c:pt idx="209">
                  <c:v>1.8174560474188636E-3</c:v>
                </c:pt>
                <c:pt idx="214">
                  <c:v>3.3312741019639238E-3</c:v>
                </c:pt>
                <c:pt idx="215">
                  <c:v>2.9538620857095777E-3</c:v>
                </c:pt>
                <c:pt idx="216">
                  <c:v>4.0529527610465273E-3</c:v>
                </c:pt>
                <c:pt idx="239">
                  <c:v>9.8894410767150429E-3</c:v>
                </c:pt>
                <c:pt idx="241">
                  <c:v>5.4200819819647389E-3</c:v>
                </c:pt>
                <c:pt idx="246">
                  <c:v>1.8554705301246869E-3</c:v>
                </c:pt>
                <c:pt idx="251">
                  <c:v>3.4439541812240839E-3</c:v>
                </c:pt>
                <c:pt idx="254">
                  <c:v>8.5462154526368354E-3</c:v>
                </c:pt>
                <c:pt idx="255">
                  <c:v>6.7665029606616845E-3</c:v>
                </c:pt>
                <c:pt idx="262">
                  <c:v>1.0863862210302383E-2</c:v>
                </c:pt>
                <c:pt idx="264">
                  <c:v>4.8086211249743632E-3</c:v>
                </c:pt>
                <c:pt idx="266">
                  <c:v>1.0214264462794036E-3</c:v>
                </c:pt>
                <c:pt idx="267">
                  <c:v>3.2037686094333619E-3</c:v>
                </c:pt>
                <c:pt idx="271">
                  <c:v>2.2269130171318394E-3</c:v>
                </c:pt>
                <c:pt idx="276">
                  <c:v>5.8727318511298263E-3</c:v>
                </c:pt>
                <c:pt idx="278">
                  <c:v>6.6221612073572604E-3</c:v>
                </c:pt>
                <c:pt idx="281">
                  <c:v>6.1436226879393301E-3</c:v>
                </c:pt>
                <c:pt idx="282">
                  <c:v>1.4979125244783914E-3</c:v>
                </c:pt>
                <c:pt idx="290">
                  <c:v>2.8050177916208365E-3</c:v>
                </c:pt>
                <c:pt idx="293">
                  <c:v>6.0307781688703228E-3</c:v>
                </c:pt>
                <c:pt idx="301">
                  <c:v>1.2443643203803544E-3</c:v>
                </c:pt>
                <c:pt idx="303">
                  <c:v>6.0490481748894072E-3</c:v>
                </c:pt>
                <c:pt idx="304">
                  <c:v>1.0304076949418383E-2</c:v>
                </c:pt>
                <c:pt idx="305">
                  <c:v>2.4570126595376356E-3</c:v>
                </c:pt>
                <c:pt idx="335">
                  <c:v>4.4398670111893542E-3</c:v>
                </c:pt>
                <c:pt idx="336">
                  <c:v>2.6057316978132057E-3</c:v>
                </c:pt>
                <c:pt idx="337">
                  <c:v>1.5663687742211549E-3</c:v>
                </c:pt>
                <c:pt idx="338">
                  <c:v>7.7862043270674674E-3</c:v>
                </c:pt>
                <c:pt idx="339">
                  <c:v>2.9808510269263007E-3</c:v>
                </c:pt>
                <c:pt idx="341">
                  <c:v>2.5469517568430224E-2</c:v>
                </c:pt>
                <c:pt idx="342">
                  <c:v>2.6613709704153758E-3</c:v>
                </c:pt>
                <c:pt idx="343">
                  <c:v>8.1154556998131126E-3</c:v>
                </c:pt>
                <c:pt idx="346">
                  <c:v>3.0086577694898443E-3</c:v>
                </c:pt>
                <c:pt idx="349">
                  <c:v>1.3772514829899813E-2</c:v>
                </c:pt>
                <c:pt idx="350">
                  <c:v>1.9282195410634257E-3</c:v>
                </c:pt>
                <c:pt idx="351">
                  <c:v>4.9577649024145588E-3</c:v>
                </c:pt>
                <c:pt idx="352">
                  <c:v>3.9415698916788625E-3</c:v>
                </c:pt>
                <c:pt idx="355">
                  <c:v>5.9093557683877673E-3</c:v>
                </c:pt>
                <c:pt idx="356">
                  <c:v>2.0032675140074577E-2</c:v>
                </c:pt>
                <c:pt idx="357">
                  <c:v>1.8697407518903856E-3</c:v>
                </c:pt>
                <c:pt idx="358">
                  <c:v>1.0230820527898229E-3</c:v>
                </c:pt>
                <c:pt idx="360">
                  <c:v>6.691381009154211E-3</c:v>
                </c:pt>
                <c:pt idx="362">
                  <c:v>4.1141238142212875E-3</c:v>
                </c:pt>
                <c:pt idx="363">
                  <c:v>8.5449134299202829E-3</c:v>
                </c:pt>
                <c:pt idx="365">
                  <c:v>1.8405073311596918E-3</c:v>
                </c:pt>
                <c:pt idx="379">
                  <c:v>8.5793261786914331E-3</c:v>
                </c:pt>
                <c:pt idx="381">
                  <c:v>4.9760023400037059E-3</c:v>
                </c:pt>
                <c:pt idx="384">
                  <c:v>8.1228556731382257E-3</c:v>
                </c:pt>
                <c:pt idx="387">
                  <c:v>1.0104044401486116E-2</c:v>
                </c:pt>
                <c:pt idx="389">
                  <c:v>2.9783791075713439E-3</c:v>
                </c:pt>
                <c:pt idx="390">
                  <c:v>2.4147224467481698E-2</c:v>
                </c:pt>
                <c:pt idx="392">
                  <c:v>2.2847909475501743E-3</c:v>
                </c:pt>
                <c:pt idx="393">
                  <c:v>1.8116573426629656E-2</c:v>
                </c:pt>
                <c:pt idx="394">
                  <c:v>5.4481243031689695E-3</c:v>
                </c:pt>
                <c:pt idx="396">
                  <c:v>1.2881159810963974E-2</c:v>
                </c:pt>
                <c:pt idx="398">
                  <c:v>1.928144590011828E-2</c:v>
                </c:pt>
                <c:pt idx="400">
                  <c:v>1.545658606870262E-3</c:v>
                </c:pt>
                <c:pt idx="431">
                  <c:v>2.2458059613561466E-3</c:v>
                </c:pt>
                <c:pt idx="438">
                  <c:v>6.1921236890721551E-3</c:v>
                </c:pt>
                <c:pt idx="453">
                  <c:v>9.8318940171996331E-3</c:v>
                </c:pt>
                <c:pt idx="456">
                  <c:v>3.6071147910325513E-3</c:v>
                </c:pt>
                <c:pt idx="457">
                  <c:v>8.3960572774300149E-3</c:v>
                </c:pt>
                <c:pt idx="458">
                  <c:v>2.6415058238255899E-2</c:v>
                </c:pt>
                <c:pt idx="462">
                  <c:v>9.2623998810977652E-3</c:v>
                </c:pt>
                <c:pt idx="486">
                  <c:v>5.7445246620843886E-4</c:v>
                </c:pt>
                <c:pt idx="491">
                  <c:v>1.3775831560302449E-3</c:v>
                </c:pt>
                <c:pt idx="493">
                  <c:v>1.1529455611728934E-3</c:v>
                </c:pt>
                <c:pt idx="496">
                  <c:v>9.3949359953290814E-4</c:v>
                </c:pt>
                <c:pt idx="506">
                  <c:v>2.423949044580276E-3</c:v>
                </c:pt>
                <c:pt idx="507">
                  <c:v>4.8108773041162685E-2</c:v>
                </c:pt>
                <c:pt idx="509">
                  <c:v>5.2396586773098414E-2</c:v>
                </c:pt>
                <c:pt idx="510">
                  <c:v>1.6998002979928536E-2</c:v>
                </c:pt>
                <c:pt idx="512">
                  <c:v>1.4158136372869536E-2</c:v>
                </c:pt>
                <c:pt idx="541">
                  <c:v>1.3311319009349003E-2</c:v>
                </c:pt>
                <c:pt idx="542">
                  <c:v>4.9256744206327766E-3</c:v>
                </c:pt>
                <c:pt idx="543">
                  <c:v>4.0512320821779876E-3</c:v>
                </c:pt>
                <c:pt idx="544">
                  <c:v>1.1880872344734688E-2</c:v>
                </c:pt>
                <c:pt idx="547">
                  <c:v>5.7280150283280417E-3</c:v>
                </c:pt>
                <c:pt idx="551">
                  <c:v>2.485626621850659E-3</c:v>
                </c:pt>
                <c:pt idx="553">
                  <c:v>6.4584868459476637E-3</c:v>
                </c:pt>
                <c:pt idx="572">
                  <c:v>1.7717285269416485E-2</c:v>
                </c:pt>
                <c:pt idx="573">
                  <c:v>2.2803389126406334E-2</c:v>
                </c:pt>
                <c:pt idx="574">
                  <c:v>4.1027076884101489E-2</c:v>
                </c:pt>
                <c:pt idx="575">
                  <c:v>1.3557420970855428E-2</c:v>
                </c:pt>
                <c:pt idx="577">
                  <c:v>8.6322784516282888E-3</c:v>
                </c:pt>
                <c:pt idx="585">
                  <c:v>2.5596909230229644E-3</c:v>
                </c:pt>
                <c:pt idx="587">
                  <c:v>4.6337332523535453E-3</c:v>
                </c:pt>
                <c:pt idx="590">
                  <c:v>5.1748373084629035E-3</c:v>
                </c:pt>
                <c:pt idx="591">
                  <c:v>3.2748811808094112E-3</c:v>
                </c:pt>
                <c:pt idx="592">
                  <c:v>5.2181548484805914E-3</c:v>
                </c:pt>
                <c:pt idx="610">
                  <c:v>2.1290379388140767E-3</c:v>
                </c:pt>
                <c:pt idx="646">
                  <c:v>1.9272997558096685E-3</c:v>
                </c:pt>
                <c:pt idx="660">
                  <c:v>1.3487716023163435E-2</c:v>
                </c:pt>
                <c:pt idx="661">
                  <c:v>2.4873357737575111E-2</c:v>
                </c:pt>
                <c:pt idx="663">
                  <c:v>3.8234273960524603E-3</c:v>
                </c:pt>
                <c:pt idx="664">
                  <c:v>2.0944318418658781E-3</c:v>
                </c:pt>
                <c:pt idx="666">
                  <c:v>1.8960890582636288E-3</c:v>
                </c:pt>
                <c:pt idx="668">
                  <c:v>3.0324260548568113E-3</c:v>
                </c:pt>
                <c:pt idx="671">
                  <c:v>2.9008391072604146E-3</c:v>
                </c:pt>
                <c:pt idx="672">
                  <c:v>1.1911792030161138E-2</c:v>
                </c:pt>
                <c:pt idx="675">
                  <c:v>7.2533044440269371E-3</c:v>
                </c:pt>
                <c:pt idx="676">
                  <c:v>3.2490545150993992E-3</c:v>
                </c:pt>
                <c:pt idx="677">
                  <c:v>4.6565594894342789E-3</c:v>
                </c:pt>
                <c:pt idx="678">
                  <c:v>1.4704982837586153E-2</c:v>
                </c:pt>
                <c:pt idx="680">
                  <c:v>2.584949873962422E-3</c:v>
                </c:pt>
                <c:pt idx="684">
                  <c:v>5.7110204603747572E-3</c:v>
                </c:pt>
                <c:pt idx="699">
                  <c:v>5.1619346233608967E-3</c:v>
                </c:pt>
                <c:pt idx="702">
                  <c:v>6.0277466421205924E-3</c:v>
                </c:pt>
                <c:pt idx="703">
                  <c:v>2.9272933718416895E-3</c:v>
                </c:pt>
                <c:pt idx="710">
                  <c:v>2.2022444061976214E-3</c:v>
                </c:pt>
                <c:pt idx="724">
                  <c:v>2.8463331571416655E-3</c:v>
                </c:pt>
                <c:pt idx="729">
                  <c:v>6.359525220503758E-3</c:v>
                </c:pt>
                <c:pt idx="733">
                  <c:v>2.0127903959034511E-3</c:v>
                </c:pt>
                <c:pt idx="735">
                  <c:v>2.5937731994790216E-3</c:v>
                </c:pt>
                <c:pt idx="744">
                  <c:v>5.6146954686406084E-3</c:v>
                </c:pt>
                <c:pt idx="767">
                  <c:v>5.4775637756167353E-3</c:v>
                </c:pt>
                <c:pt idx="768">
                  <c:v>4.8647046278516223E-3</c:v>
                </c:pt>
                <c:pt idx="770">
                  <c:v>7.8480381011518021E-3</c:v>
                </c:pt>
                <c:pt idx="772">
                  <c:v>2.5198441733941543E-3</c:v>
                </c:pt>
                <c:pt idx="773">
                  <c:v>4.9504758555873312E-3</c:v>
                </c:pt>
                <c:pt idx="774">
                  <c:v>1.4605421167102107E-2</c:v>
                </c:pt>
                <c:pt idx="776">
                  <c:v>1.7124830757369856E-3</c:v>
                </c:pt>
                <c:pt idx="777">
                  <c:v>4.216211770779207E-3</c:v>
                </c:pt>
                <c:pt idx="778">
                  <c:v>1.3749100530222328E-2</c:v>
                </c:pt>
                <c:pt idx="779">
                  <c:v>1.2567286849933352E-2</c:v>
                </c:pt>
                <c:pt idx="780">
                  <c:v>4.1058885900024961E-2</c:v>
                </c:pt>
                <c:pt idx="782">
                  <c:v>1.6495909641255978E-2</c:v>
                </c:pt>
                <c:pt idx="783">
                  <c:v>3.605645623402353E-2</c:v>
                </c:pt>
                <c:pt idx="784">
                  <c:v>1.4768938223590485E-2</c:v>
                </c:pt>
                <c:pt idx="785">
                  <c:v>1.0190349490488799E-3</c:v>
                </c:pt>
                <c:pt idx="787">
                  <c:v>5.4454160625760795E-3</c:v>
                </c:pt>
                <c:pt idx="789">
                  <c:v>3.4457875645237841E-3</c:v>
                </c:pt>
                <c:pt idx="790">
                  <c:v>4.9874735523073248E-2</c:v>
                </c:pt>
                <c:pt idx="791">
                  <c:v>1.1328573793857689E-2</c:v>
                </c:pt>
                <c:pt idx="793">
                  <c:v>2.1459968819460755E-3</c:v>
                </c:pt>
                <c:pt idx="796">
                  <c:v>2.6216743352494225E-2</c:v>
                </c:pt>
                <c:pt idx="797">
                  <c:v>1.3816291046934177E-2</c:v>
                </c:pt>
                <c:pt idx="805">
                  <c:v>2.3115677738838572E-3</c:v>
                </c:pt>
                <c:pt idx="806">
                  <c:v>2.4920330298255299E-3</c:v>
                </c:pt>
                <c:pt idx="808">
                  <c:v>1.7789502398796282E-3</c:v>
                </c:pt>
                <c:pt idx="818">
                  <c:v>1.544337392397607E-3</c:v>
                </c:pt>
                <c:pt idx="822">
                  <c:v>1.8667351184647951E-3</c:v>
                </c:pt>
                <c:pt idx="825">
                  <c:v>2.0725248062152296E-3</c:v>
                </c:pt>
                <c:pt idx="832">
                  <c:v>7.1573491466430227E-3</c:v>
                </c:pt>
                <c:pt idx="834">
                  <c:v>1.420731668013513E-2</c:v>
                </c:pt>
                <c:pt idx="837">
                  <c:v>1.8064112572798018E-2</c:v>
                </c:pt>
                <c:pt idx="841">
                  <c:v>1.9679869998295352E-2</c:v>
                </c:pt>
                <c:pt idx="843">
                  <c:v>1.7772215191294263E-2</c:v>
                </c:pt>
                <c:pt idx="846">
                  <c:v>5.067562229074246E-3</c:v>
                </c:pt>
                <c:pt idx="848">
                  <c:v>2.5891900930124966E-2</c:v>
                </c:pt>
                <c:pt idx="850">
                  <c:v>1.8547936585200846E-3</c:v>
                </c:pt>
                <c:pt idx="851">
                  <c:v>5.0302994300977406E-3</c:v>
                </c:pt>
                <c:pt idx="853">
                  <c:v>1.8797295350008035E-2</c:v>
                </c:pt>
                <c:pt idx="854">
                  <c:v>2.6508146809247337E-3</c:v>
                </c:pt>
                <c:pt idx="860">
                  <c:v>6.913431842074616E-2</c:v>
                </c:pt>
                <c:pt idx="861">
                  <c:v>1.2745174648400451E-2</c:v>
                </c:pt>
                <c:pt idx="865">
                  <c:v>0.1272296422555303</c:v>
                </c:pt>
                <c:pt idx="866">
                  <c:v>3.9708435099098598E-2</c:v>
                </c:pt>
                <c:pt idx="867">
                  <c:v>0.11945108593257715</c:v>
                </c:pt>
                <c:pt idx="868">
                  <c:v>2.8229558464151171E-2</c:v>
                </c:pt>
                <c:pt idx="873">
                  <c:v>0.18993926399648131</c:v>
                </c:pt>
                <c:pt idx="874">
                  <c:v>0.49641889595279315</c:v>
                </c:pt>
                <c:pt idx="875">
                  <c:v>3.5477248499189954E-3</c:v>
                </c:pt>
                <c:pt idx="879">
                  <c:v>6.1890027165663643E-2</c:v>
                </c:pt>
                <c:pt idx="883">
                  <c:v>8.9601263228488867E-2</c:v>
                </c:pt>
                <c:pt idx="888">
                  <c:v>2.0361591355030784E-2</c:v>
                </c:pt>
                <c:pt idx="889">
                  <c:v>6.548139917946906E-2</c:v>
                </c:pt>
                <c:pt idx="890">
                  <c:v>4.7007337121322858E-3</c:v>
                </c:pt>
                <c:pt idx="892">
                  <c:v>0.17853275600059931</c:v>
                </c:pt>
                <c:pt idx="897">
                  <c:v>1.8821451042902372E-2</c:v>
                </c:pt>
                <c:pt idx="898">
                  <c:v>1.4909222048434591E-2</c:v>
                </c:pt>
                <c:pt idx="901">
                  <c:v>7.0504471405047732E-3</c:v>
                </c:pt>
                <c:pt idx="903">
                  <c:v>2.0145674254990649E-2</c:v>
                </c:pt>
                <c:pt idx="904">
                  <c:v>5.1762422601199676E-2</c:v>
                </c:pt>
                <c:pt idx="906">
                  <c:v>1.3960798460619286E-3</c:v>
                </c:pt>
                <c:pt idx="907">
                  <c:v>3.3215702221597115E-2</c:v>
                </c:pt>
                <c:pt idx="909">
                  <c:v>1.1861188708097903E-2</c:v>
                </c:pt>
                <c:pt idx="911">
                  <c:v>7.3861594549872673E-3</c:v>
                </c:pt>
                <c:pt idx="913">
                  <c:v>9.3262043627407101E-3</c:v>
                </c:pt>
                <c:pt idx="914">
                  <c:v>7.9772395567974438E-3</c:v>
                </c:pt>
                <c:pt idx="916">
                  <c:v>5.4097704617894329E-2</c:v>
                </c:pt>
                <c:pt idx="919">
                  <c:v>0.2659891371361186</c:v>
                </c:pt>
                <c:pt idx="923">
                  <c:v>3.6447630982075353E-2</c:v>
                </c:pt>
                <c:pt idx="927">
                  <c:v>1.4910990084830194E-2</c:v>
                </c:pt>
                <c:pt idx="934">
                  <c:v>7.1081814473225452E-2</c:v>
                </c:pt>
                <c:pt idx="935">
                  <c:v>2.1811603826441185E-2</c:v>
                </c:pt>
                <c:pt idx="937">
                  <c:v>4.2320629308191544E-3</c:v>
                </c:pt>
                <c:pt idx="938">
                  <c:v>8.6136137444206302E-3</c:v>
                </c:pt>
                <c:pt idx="940">
                  <c:v>5.3368684070153397E-2</c:v>
                </c:pt>
                <c:pt idx="941">
                  <c:v>1.2283311859746904E-2</c:v>
                </c:pt>
                <c:pt idx="942">
                  <c:v>4.7109907928174497E-3</c:v>
                </c:pt>
                <c:pt idx="943">
                  <c:v>7.1121251626719431E-3</c:v>
                </c:pt>
                <c:pt idx="944">
                  <c:v>2.3777879974824955E-2</c:v>
                </c:pt>
                <c:pt idx="945">
                  <c:v>6.0967171826330968E-3</c:v>
                </c:pt>
                <c:pt idx="946">
                  <c:v>3.9368718162730307E-3</c:v>
                </c:pt>
                <c:pt idx="947">
                  <c:v>4.5675305867970365E-3</c:v>
                </c:pt>
                <c:pt idx="948">
                  <c:v>0.10214469381926253</c:v>
                </c:pt>
                <c:pt idx="950">
                  <c:v>1.1928307359919555E-2</c:v>
                </c:pt>
                <c:pt idx="951">
                  <c:v>7.4043108273744319E-3</c:v>
                </c:pt>
                <c:pt idx="952">
                  <c:v>1.9529167550575082E-2</c:v>
                </c:pt>
                <c:pt idx="954">
                  <c:v>5.0978057606849763E-3</c:v>
                </c:pt>
                <c:pt idx="956">
                  <c:v>6.8400692354325223E-3</c:v>
                </c:pt>
                <c:pt idx="959">
                  <c:v>1.0419606577754805E-3</c:v>
                </c:pt>
                <c:pt idx="961">
                  <c:v>6.7419191943575594E-3</c:v>
                </c:pt>
                <c:pt idx="962">
                  <c:v>2.008306776960141E-2</c:v>
                </c:pt>
                <c:pt idx="963">
                  <c:v>2.8410701742805827E-2</c:v>
                </c:pt>
                <c:pt idx="966">
                  <c:v>4.7587233099918545E-3</c:v>
                </c:pt>
                <c:pt idx="968">
                  <c:v>6.714260182337786E-3</c:v>
                </c:pt>
                <c:pt idx="976">
                  <c:v>3.2002197520614368E-3</c:v>
                </c:pt>
                <c:pt idx="979">
                  <c:v>4.5061288885397061E-3</c:v>
                </c:pt>
                <c:pt idx="980">
                  <c:v>4.659374227403811E-3</c:v>
                </c:pt>
                <c:pt idx="981">
                  <c:v>1.5082328526178766E-2</c:v>
                </c:pt>
                <c:pt idx="983">
                  <c:v>8.4704584961322951E-3</c:v>
                </c:pt>
                <c:pt idx="984">
                  <c:v>9.8793182556279769E-3</c:v>
                </c:pt>
                <c:pt idx="985">
                  <c:v>4.9264367620384354E-4</c:v>
                </c:pt>
                <c:pt idx="986">
                  <c:v>1.0066312763984018E-2</c:v>
                </c:pt>
                <c:pt idx="989">
                  <c:v>4.369451445395954E-2</c:v>
                </c:pt>
                <c:pt idx="998">
                  <c:v>1.0729102462204607E-2</c:v>
                </c:pt>
                <c:pt idx="999">
                  <c:v>5.6991738081020897E-3</c:v>
                </c:pt>
                <c:pt idx="1002">
                  <c:v>5.9919670496662537E-3</c:v>
                </c:pt>
                <c:pt idx="1004">
                  <c:v>5.9674899196656694E-3</c:v>
                </c:pt>
                <c:pt idx="1005">
                  <c:v>2.5552611799236034E-3</c:v>
                </c:pt>
                <c:pt idx="1008">
                  <c:v>4.6495411416321315E-3</c:v>
                </c:pt>
                <c:pt idx="1009">
                  <c:v>6.7272181768768275E-3</c:v>
                </c:pt>
                <c:pt idx="1011">
                  <c:v>8.1585321620011326E-3</c:v>
                </c:pt>
                <c:pt idx="1015">
                  <c:v>3.2348931226972434E-3</c:v>
                </c:pt>
                <c:pt idx="1017">
                  <c:v>7.9852565573198201E-3</c:v>
                </c:pt>
                <c:pt idx="1028">
                  <c:v>2.0992520158061622E-3</c:v>
                </c:pt>
                <c:pt idx="1035">
                  <c:v>0.44572857184408604</c:v>
                </c:pt>
                <c:pt idx="1089">
                  <c:v>4.4952583216388E-3</c:v>
                </c:pt>
                <c:pt idx="1091">
                  <c:v>3.9366197979515795E-3</c:v>
                </c:pt>
                <c:pt idx="1092">
                  <c:v>1.6343516504680335E-2</c:v>
                </c:pt>
                <c:pt idx="1093">
                  <c:v>6.1230072389503488E-3</c:v>
                </c:pt>
                <c:pt idx="1099">
                  <c:v>5.4944854731138375E-3</c:v>
                </c:pt>
                <c:pt idx="1101">
                  <c:v>9.8926275896302224E-3</c:v>
                </c:pt>
                <c:pt idx="1102">
                  <c:v>1.7692600999438261E-2</c:v>
                </c:pt>
                <c:pt idx="1112">
                  <c:v>3.3106422298330878E-3</c:v>
                </c:pt>
                <c:pt idx="1113">
                  <c:v>2.3070756923089064E-3</c:v>
                </c:pt>
                <c:pt idx="1115">
                  <c:v>3.2976743384077446E-2</c:v>
                </c:pt>
                <c:pt idx="1118">
                  <c:v>3.2039274458580359E-3</c:v>
                </c:pt>
                <c:pt idx="1119">
                  <c:v>6.8549128315852281E-3</c:v>
                </c:pt>
                <c:pt idx="1120">
                  <c:v>5.962687693755124E-3</c:v>
                </c:pt>
                <c:pt idx="1121">
                  <c:v>4.8085192293852184E-2</c:v>
                </c:pt>
                <c:pt idx="1122">
                  <c:v>1.4025924841445945E-2</c:v>
                </c:pt>
                <c:pt idx="1124">
                  <c:v>1.4310823556455526E-2</c:v>
                </c:pt>
                <c:pt idx="1125">
                  <c:v>4.2081092773012772E-2</c:v>
                </c:pt>
                <c:pt idx="1126">
                  <c:v>2.1578432365182728E-3</c:v>
                </c:pt>
                <c:pt idx="1131">
                  <c:v>1.0526832278561088E-3</c:v>
                </c:pt>
                <c:pt idx="1134">
                  <c:v>8.4630845451348705E-3</c:v>
                </c:pt>
                <c:pt idx="1136">
                  <c:v>4.063779967875933E-3</c:v>
                </c:pt>
                <c:pt idx="1137">
                  <c:v>7.1032036555447823E-3</c:v>
                </c:pt>
                <c:pt idx="1168">
                  <c:v>1.2778699245899136E-3</c:v>
                </c:pt>
                <c:pt idx="1184">
                  <c:v>1.3369743577345578E-3</c:v>
                </c:pt>
                <c:pt idx="1192">
                  <c:v>2.8514785522917598E-3</c:v>
                </c:pt>
                <c:pt idx="1194">
                  <c:v>1.0686539195910226E-3</c:v>
                </c:pt>
                <c:pt idx="1196">
                  <c:v>2.5402275119527718E-3</c:v>
                </c:pt>
                <c:pt idx="1198">
                  <c:v>5.7398387278955118E-3</c:v>
                </c:pt>
                <c:pt idx="1199">
                  <c:v>4.5880880271981835E-3</c:v>
                </c:pt>
                <c:pt idx="1203">
                  <c:v>5.6358447441648436E-3</c:v>
                </c:pt>
                <c:pt idx="1220">
                  <c:v>3.0482813182013849E-3</c:v>
                </c:pt>
                <c:pt idx="1222">
                  <c:v>1.5922645461304689E-3</c:v>
                </c:pt>
                <c:pt idx="1235">
                  <c:v>3.1574372393041866E-3</c:v>
                </c:pt>
                <c:pt idx="1239">
                  <c:v>3.9269898728947778E-3</c:v>
                </c:pt>
                <c:pt idx="1240">
                  <c:v>7.3274219641175269E-3</c:v>
                </c:pt>
                <c:pt idx="1243">
                  <c:v>1.9900287796684759E-2</c:v>
                </c:pt>
                <c:pt idx="1245">
                  <c:v>7.7438985518212466E-3</c:v>
                </c:pt>
                <c:pt idx="1246">
                  <c:v>3.1502945519447177E-2</c:v>
                </c:pt>
                <c:pt idx="1247">
                  <c:v>5.0809969942021659E-3</c:v>
                </c:pt>
                <c:pt idx="1249">
                  <c:v>2.5876633739300393E-3</c:v>
                </c:pt>
                <c:pt idx="1252">
                  <c:v>2.5196792632186119E-2</c:v>
                </c:pt>
                <c:pt idx="1253">
                  <c:v>1.8040008084382178E-2</c:v>
                </c:pt>
                <c:pt idx="1254">
                  <c:v>7.1369977162808934E-2</c:v>
                </c:pt>
                <c:pt idx="1256">
                  <c:v>1.7504152184658815E-2</c:v>
                </c:pt>
                <c:pt idx="1258">
                  <c:v>1.7994576996819081E-3</c:v>
                </c:pt>
                <c:pt idx="1261">
                  <c:v>3.530220172233482E-3</c:v>
                </c:pt>
                <c:pt idx="1263">
                  <c:v>1.4667413526219635E-2</c:v>
                </c:pt>
                <c:pt idx="1265">
                  <c:v>1.416845592103382E-2</c:v>
                </c:pt>
                <c:pt idx="1277">
                  <c:v>8.1842397607596595E-3</c:v>
                </c:pt>
                <c:pt idx="1278">
                  <c:v>3.5990463743335462E-3</c:v>
                </c:pt>
                <c:pt idx="1279">
                  <c:v>8.709617358588639E-3</c:v>
                </c:pt>
                <c:pt idx="1281">
                  <c:v>6.0660534997525311E-3</c:v>
                </c:pt>
                <c:pt idx="1282">
                  <c:v>6.916637528222306E-3</c:v>
                </c:pt>
                <c:pt idx="1284">
                  <c:v>5.5706447320919474E-3</c:v>
                </c:pt>
                <c:pt idx="1285">
                  <c:v>2.2167433214540116E-3</c:v>
                </c:pt>
                <c:pt idx="1286">
                  <c:v>7.4350263233655591E-3</c:v>
                </c:pt>
                <c:pt idx="1287">
                  <c:v>5.3968115807645793E-3</c:v>
                </c:pt>
                <c:pt idx="1288">
                  <c:v>7.7841820147886136E-3</c:v>
                </c:pt>
                <c:pt idx="1291">
                  <c:v>2.9859616870486893E-3</c:v>
                </c:pt>
                <c:pt idx="1296">
                  <c:v>1.8921495285826419E-3</c:v>
                </c:pt>
                <c:pt idx="1304">
                  <c:v>1.0855116445678046E-2</c:v>
                </c:pt>
                <c:pt idx="1328">
                  <c:v>1.5704227002642278E-3</c:v>
                </c:pt>
                <c:pt idx="1332">
                  <c:v>1.7447431475454997E-3</c:v>
                </c:pt>
                <c:pt idx="1336">
                  <c:v>5.6436712759351543E-3</c:v>
                </c:pt>
                <c:pt idx="1337">
                  <c:v>9.1656774294841415E-3</c:v>
                </c:pt>
                <c:pt idx="1342">
                  <c:v>3.434864810732859E-3</c:v>
                </c:pt>
                <c:pt idx="1343">
                  <c:v>6.5307160818127048E-3</c:v>
                </c:pt>
                <c:pt idx="1346">
                  <c:v>1.8455052851970303E-2</c:v>
                </c:pt>
                <c:pt idx="1354">
                  <c:v>3.5551257606697584E-2</c:v>
                </c:pt>
                <c:pt idx="1356">
                  <c:v>2.1073715496582209E-2</c:v>
                </c:pt>
                <c:pt idx="1357">
                  <c:v>8.931403762055562E-3</c:v>
                </c:pt>
                <c:pt idx="1358">
                  <c:v>3.2042949081164021E-2</c:v>
                </c:pt>
                <c:pt idx="1373">
                  <c:v>3.12650070899356E-3</c:v>
                </c:pt>
                <c:pt idx="1381">
                  <c:v>1.941586817497856E-3</c:v>
                </c:pt>
                <c:pt idx="1386">
                  <c:v>2.2309747379652021E-3</c:v>
                </c:pt>
                <c:pt idx="1390">
                  <c:v>3.9501954812444775E-3</c:v>
                </c:pt>
                <c:pt idx="1392">
                  <c:v>2.7869345330981113E-3</c:v>
                </c:pt>
                <c:pt idx="1415">
                  <c:v>2.8203115836349917E-3</c:v>
                </c:pt>
                <c:pt idx="1417">
                  <c:v>4.3073273518417637E-3</c:v>
                </c:pt>
                <c:pt idx="1420">
                  <c:v>1.6065561394811617E-3</c:v>
                </c:pt>
                <c:pt idx="1432">
                  <c:v>5.9657575874781463E-3</c:v>
                </c:pt>
                <c:pt idx="1433">
                  <c:v>2.0412330289575269E-2</c:v>
                </c:pt>
                <c:pt idx="1436">
                  <c:v>7.7254327283652292E-3</c:v>
                </c:pt>
                <c:pt idx="1438">
                  <c:v>2.6722852910139238E-3</c:v>
                </c:pt>
                <c:pt idx="1442">
                  <c:v>2.0590156110115105E-3</c:v>
                </c:pt>
                <c:pt idx="1465">
                  <c:v>3.7865640217784528E-3</c:v>
                </c:pt>
                <c:pt idx="1468">
                  <c:v>2.6142356800501099E-3</c:v>
                </c:pt>
                <c:pt idx="1469">
                  <c:v>2.0693325493351348E-3</c:v>
                </c:pt>
                <c:pt idx="1476">
                  <c:v>1.2315884913968685E-2</c:v>
                </c:pt>
                <c:pt idx="1479">
                  <c:v>5.2384590913356977E-3</c:v>
                </c:pt>
                <c:pt idx="1482">
                  <c:v>3.3339166499893971E-3</c:v>
                </c:pt>
                <c:pt idx="1493">
                  <c:v>7.5172569119158466E-3</c:v>
                </c:pt>
                <c:pt idx="1496">
                  <c:v>1.3711706336187676E-3</c:v>
                </c:pt>
                <c:pt idx="1518">
                  <c:v>4.5239501111206124E-3</c:v>
                </c:pt>
                <c:pt idx="1519">
                  <c:v>2.6671247263716862E-3</c:v>
                </c:pt>
                <c:pt idx="1525">
                  <c:v>8.6756051409733366E-3</c:v>
                </c:pt>
                <c:pt idx="1528">
                  <c:v>5.2805814831006987E-3</c:v>
                </c:pt>
                <c:pt idx="1529">
                  <c:v>4.4736669460516427E-3</c:v>
                </c:pt>
                <c:pt idx="1531">
                  <c:v>2.5900520165439709E-3</c:v>
                </c:pt>
                <c:pt idx="1533">
                  <c:v>5.260028918371489E-3</c:v>
                </c:pt>
                <c:pt idx="1534">
                  <c:v>1.5888218586646871E-3</c:v>
                </c:pt>
                <c:pt idx="1535">
                  <c:v>4.1801285403981524E-3</c:v>
                </c:pt>
                <c:pt idx="1536">
                  <c:v>3.8953040851135573E-3</c:v>
                </c:pt>
                <c:pt idx="1550">
                  <c:v>2.984411441691506E-3</c:v>
                </c:pt>
                <c:pt idx="1559">
                  <c:v>2.8729165774120939E-3</c:v>
                </c:pt>
                <c:pt idx="1560">
                  <c:v>3.9361031487326727E-3</c:v>
                </c:pt>
                <c:pt idx="1573">
                  <c:v>2.2679137628868846E-3</c:v>
                </c:pt>
                <c:pt idx="1577">
                  <c:v>5.3528926064379664E-3</c:v>
                </c:pt>
                <c:pt idx="1582">
                  <c:v>5.1173903887655001E-3</c:v>
                </c:pt>
                <c:pt idx="1583">
                  <c:v>3.2632133208153535E-3</c:v>
                </c:pt>
                <c:pt idx="1585">
                  <c:v>1.2061886765400685E-2</c:v>
                </c:pt>
                <c:pt idx="1588">
                  <c:v>1.6195731944829944E-3</c:v>
                </c:pt>
                <c:pt idx="1591">
                  <c:v>9.0735020645664802E-4</c:v>
                </c:pt>
                <c:pt idx="1592">
                  <c:v>2.85864902502716E-3</c:v>
                </c:pt>
                <c:pt idx="1596">
                  <c:v>2.6757876905757188E-3</c:v>
                </c:pt>
                <c:pt idx="1597">
                  <c:v>1.3482046127771827E-2</c:v>
                </c:pt>
                <c:pt idx="1601">
                  <c:v>1.2778016274742961E-2</c:v>
                </c:pt>
                <c:pt idx="1604">
                  <c:v>6.4989117100163014E-3</c:v>
                </c:pt>
                <c:pt idx="1606">
                  <c:v>3.0447004084136532E-3</c:v>
                </c:pt>
                <c:pt idx="1607">
                  <c:v>3.7058583211220235E-2</c:v>
                </c:pt>
                <c:pt idx="1608">
                  <c:v>1.5696560620486418E-3</c:v>
                </c:pt>
                <c:pt idx="1611">
                  <c:v>1.6291011075167013E-2</c:v>
                </c:pt>
                <c:pt idx="1613">
                  <c:v>1.5687511122009666E-3</c:v>
                </c:pt>
                <c:pt idx="1614">
                  <c:v>3.7463952264113511E-3</c:v>
                </c:pt>
                <c:pt idx="1616">
                  <c:v>1.8639723788416648E-2</c:v>
                </c:pt>
                <c:pt idx="1619">
                  <c:v>8.8224699453400054E-3</c:v>
                </c:pt>
                <c:pt idx="1622">
                  <c:v>3.1253401247562242E-2</c:v>
                </c:pt>
                <c:pt idx="1623">
                  <c:v>7.3939059304739305E-2</c:v>
                </c:pt>
                <c:pt idx="1640">
                  <c:v>8.2003779834264774E-3</c:v>
                </c:pt>
                <c:pt idx="1641">
                  <c:v>8.7837578810011641E-3</c:v>
                </c:pt>
                <c:pt idx="1642">
                  <c:v>1.0922152396312879E-2</c:v>
                </c:pt>
                <c:pt idx="1646">
                  <c:v>1.0256592793811499E-2</c:v>
                </c:pt>
                <c:pt idx="1647">
                  <c:v>2.0784653870700234E-2</c:v>
                </c:pt>
                <c:pt idx="1649">
                  <c:v>1.236192107440184E-2</c:v>
                </c:pt>
                <c:pt idx="1650">
                  <c:v>1.3602730742174728E-2</c:v>
                </c:pt>
                <c:pt idx="1652">
                  <c:v>1.093236409256345E-2</c:v>
                </c:pt>
                <c:pt idx="1653">
                  <c:v>1.7622843113989525E-2</c:v>
                </c:pt>
                <c:pt idx="1654">
                  <c:v>1.299258936968656E-2</c:v>
                </c:pt>
                <c:pt idx="1655">
                  <c:v>1.0585848645295132E-2</c:v>
                </c:pt>
                <c:pt idx="1656">
                  <c:v>7.4226502670633222E-3</c:v>
                </c:pt>
                <c:pt idx="1657">
                  <c:v>7.0756545049167965E-3</c:v>
                </c:pt>
                <c:pt idx="1658">
                  <c:v>1.531736398922884E-2</c:v>
                </c:pt>
                <c:pt idx="1659">
                  <c:v>8.1175606934320767E-3</c:v>
                </c:pt>
                <c:pt idx="1661">
                  <c:v>5.6114979275774038E-3</c:v>
                </c:pt>
                <c:pt idx="1663">
                  <c:v>3.7925487681498525E-2</c:v>
                </c:pt>
                <c:pt idx="1666">
                  <c:v>5.010776231514092E-2</c:v>
                </c:pt>
                <c:pt idx="1668">
                  <c:v>2.7880380650276419E-2</c:v>
                </c:pt>
                <c:pt idx="1681">
                  <c:v>1.4945930155381626E-3</c:v>
                </c:pt>
                <c:pt idx="1684">
                  <c:v>2.3635553633764433E-3</c:v>
                </c:pt>
                <c:pt idx="1693">
                  <c:v>5.8717530153366351E-3</c:v>
                </c:pt>
                <c:pt idx="1728">
                  <c:v>1.8143759591091018E-3</c:v>
                </c:pt>
                <c:pt idx="1730">
                  <c:v>1.8432019509643658E-2</c:v>
                </c:pt>
                <c:pt idx="1732">
                  <c:v>8.5052837039242598E-3</c:v>
                </c:pt>
                <c:pt idx="1735">
                  <c:v>0.16713708229020199</c:v>
                </c:pt>
                <c:pt idx="1737">
                  <c:v>9.1103393364644611E-2</c:v>
                </c:pt>
                <c:pt idx="1747">
                  <c:v>2.1521584875277876E-3</c:v>
                </c:pt>
                <c:pt idx="1754">
                  <c:v>1.254717687316503E-3</c:v>
                </c:pt>
                <c:pt idx="1770">
                  <c:v>2.258367200573473E-3</c:v>
                </c:pt>
                <c:pt idx="1771">
                  <c:v>2.1874856083660575E-3</c:v>
                </c:pt>
                <c:pt idx="1781">
                  <c:v>5.3348227047424011E-3</c:v>
                </c:pt>
                <c:pt idx="1782">
                  <c:v>1.0162832689977088E-2</c:v>
                </c:pt>
                <c:pt idx="1788">
                  <c:v>3.8163353773106919E-3</c:v>
                </c:pt>
                <c:pt idx="1791">
                  <c:v>2.24386824893147E-3</c:v>
                </c:pt>
                <c:pt idx="1794">
                  <c:v>1.2979623403390848E-3</c:v>
                </c:pt>
                <c:pt idx="1796">
                  <c:v>3.3108858017310296E-3</c:v>
                </c:pt>
                <c:pt idx="1817">
                  <c:v>0.11436628751193571</c:v>
                </c:pt>
                <c:pt idx="1818">
                  <c:v>3.3473981143956041E-2</c:v>
                </c:pt>
                <c:pt idx="1819">
                  <c:v>1.0381971514280806E-2</c:v>
                </c:pt>
                <c:pt idx="1821">
                  <c:v>7.4088039806710247E-3</c:v>
                </c:pt>
                <c:pt idx="1822">
                  <c:v>6.2425859805057972E-2</c:v>
                </c:pt>
                <c:pt idx="1823">
                  <c:v>6.1739781873379806E-2</c:v>
                </c:pt>
                <c:pt idx="1827">
                  <c:v>1.9513899942969908E-2</c:v>
                </c:pt>
                <c:pt idx="1828">
                  <c:v>1.2164082727684211E-3</c:v>
                </c:pt>
                <c:pt idx="1832">
                  <c:v>3.7609216723444006E-3</c:v>
                </c:pt>
                <c:pt idx="1833">
                  <c:v>8.7785551943905457E-2</c:v>
                </c:pt>
                <c:pt idx="1835">
                  <c:v>4.8223032500731365E-2</c:v>
                </c:pt>
                <c:pt idx="1837">
                  <c:v>9.7048791250980409E-3</c:v>
                </c:pt>
                <c:pt idx="1839">
                  <c:v>6.7455270063432231E-3</c:v>
                </c:pt>
                <c:pt idx="1840">
                  <c:v>1.2776987077955873E-2</c:v>
                </c:pt>
                <c:pt idx="1841">
                  <c:v>1.8565180626136712E-2</c:v>
                </c:pt>
                <c:pt idx="1842">
                  <c:v>8.6820676820231774E-3</c:v>
                </c:pt>
                <c:pt idx="1848">
                  <c:v>2.4537291491981642E-3</c:v>
                </c:pt>
                <c:pt idx="1849">
                  <c:v>1.2829038811973486E-2</c:v>
                </c:pt>
                <c:pt idx="1851">
                  <c:v>5.190913272040916E-3</c:v>
                </c:pt>
                <c:pt idx="1853">
                  <c:v>3.123867399605568E-3</c:v>
                </c:pt>
                <c:pt idx="1854">
                  <c:v>1.7851364791817845E-2</c:v>
                </c:pt>
                <c:pt idx="1855">
                  <c:v>2.2197048515493076E-2</c:v>
                </c:pt>
                <c:pt idx="1856">
                  <c:v>5.4878573213000452E-3</c:v>
                </c:pt>
                <c:pt idx="1860">
                  <c:v>1.0678163294333047E-2</c:v>
                </c:pt>
                <c:pt idx="1861">
                  <c:v>1.1155253203329626E-2</c:v>
                </c:pt>
                <c:pt idx="1869">
                  <c:v>6.1631894324918699E-3</c:v>
                </c:pt>
                <c:pt idx="1872">
                  <c:v>5.8120913530930783E-3</c:v>
                </c:pt>
                <c:pt idx="1881">
                  <c:v>2.4346358327199179E-3</c:v>
                </c:pt>
                <c:pt idx="1882">
                  <c:v>4.0100366998644813E-3</c:v>
                </c:pt>
                <c:pt idx="1886">
                  <c:v>1.0451816477113044E-3</c:v>
                </c:pt>
                <c:pt idx="1888">
                  <c:v>8.271475123995526E-3</c:v>
                </c:pt>
                <c:pt idx="1890">
                  <c:v>1.8015844254342011E-3</c:v>
                </c:pt>
                <c:pt idx="1892">
                  <c:v>1.0129745745227282E-2</c:v>
                </c:pt>
                <c:pt idx="1894">
                  <c:v>6.965297680019165E-4</c:v>
                </c:pt>
                <c:pt idx="1895">
                  <c:v>9.0945942411431516E-3</c:v>
                </c:pt>
                <c:pt idx="1897">
                  <c:v>2.4527057542621878E-3</c:v>
                </c:pt>
                <c:pt idx="1899">
                  <c:v>5.6504223317285288E-3</c:v>
                </c:pt>
                <c:pt idx="1903">
                  <c:v>4.6108146189744528E-3</c:v>
                </c:pt>
                <c:pt idx="1904">
                  <c:v>8.8311495807696016E-4</c:v>
                </c:pt>
                <c:pt idx="1906">
                  <c:v>3.1872811146676371E-3</c:v>
                </c:pt>
                <c:pt idx="1908">
                  <c:v>1.6516225737550926E-3</c:v>
                </c:pt>
                <c:pt idx="1909">
                  <c:v>6.0484431284816174E-3</c:v>
                </c:pt>
                <c:pt idx="1915">
                  <c:v>3.5381363052256485E-3</c:v>
                </c:pt>
                <c:pt idx="1916">
                  <c:v>4.7761776366068188E-3</c:v>
                </c:pt>
                <c:pt idx="1918">
                  <c:v>1.1629264988839467E-2</c:v>
                </c:pt>
                <c:pt idx="1922">
                  <c:v>5.6611809086793696E-3</c:v>
                </c:pt>
                <c:pt idx="1924">
                  <c:v>3.3216088134006656E-3</c:v>
                </c:pt>
                <c:pt idx="1925">
                  <c:v>1.4614524727981776E-2</c:v>
                </c:pt>
                <c:pt idx="1927">
                  <c:v>6.6385040891645758E-3</c:v>
                </c:pt>
                <c:pt idx="1928">
                  <c:v>4.721282843382908E-3</c:v>
                </c:pt>
                <c:pt idx="1929">
                  <c:v>6.52812880683863E-3</c:v>
                </c:pt>
                <c:pt idx="1933">
                  <c:v>1.2699373949181683E-3</c:v>
                </c:pt>
                <c:pt idx="1934">
                  <c:v>2.0920425641576435E-3</c:v>
                </c:pt>
                <c:pt idx="1940">
                  <c:v>7.9260894846913492E-4</c:v>
                </c:pt>
                <c:pt idx="1954">
                  <c:v>6.7642564534768253E-3</c:v>
                </c:pt>
                <c:pt idx="1955">
                  <c:v>1.3889910980558414E-2</c:v>
                </c:pt>
                <c:pt idx="1959">
                  <c:v>1.9749932469350574E-3</c:v>
                </c:pt>
                <c:pt idx="1960">
                  <c:v>1.9459674201751963E-3</c:v>
                </c:pt>
                <c:pt idx="1963">
                  <c:v>1.9575509052443079E-2</c:v>
                </c:pt>
                <c:pt idx="1964">
                  <c:v>4.7211992821725524E-3</c:v>
                </c:pt>
                <c:pt idx="1966">
                  <c:v>2.490616240275214E-3</c:v>
                </c:pt>
                <c:pt idx="1967">
                  <c:v>5.0598961743888986E-3</c:v>
                </c:pt>
                <c:pt idx="1968">
                  <c:v>2.9172908845869309E-3</c:v>
                </c:pt>
                <c:pt idx="1969">
                  <c:v>1.8421824122416433E-3</c:v>
                </c:pt>
                <c:pt idx="1970">
                  <c:v>1.4497306383882487E-3</c:v>
                </c:pt>
                <c:pt idx="1972">
                  <c:v>5.6463870814274231E-3</c:v>
                </c:pt>
                <c:pt idx="1975">
                  <c:v>8.9668735012592028E-3</c:v>
                </c:pt>
                <c:pt idx="1977">
                  <c:v>7.1119073154012231E-3</c:v>
                </c:pt>
                <c:pt idx="1980">
                  <c:v>1.9761561715941523E-3</c:v>
                </c:pt>
                <c:pt idx="1983">
                  <c:v>1.3497102611174875E-3</c:v>
                </c:pt>
                <c:pt idx="1984">
                  <c:v>8.968665830012058E-3</c:v>
                </c:pt>
                <c:pt idx="1988">
                  <c:v>4.710626655542405E-3</c:v>
                </c:pt>
                <c:pt idx="1991">
                  <c:v>6.3364162821078441E-3</c:v>
                </c:pt>
                <c:pt idx="1992">
                  <c:v>3.0734177654029972E-3</c:v>
                </c:pt>
                <c:pt idx="1995">
                  <c:v>2.9916049862122882E-3</c:v>
                </c:pt>
                <c:pt idx="1998">
                  <c:v>5.8025082761647782E-3</c:v>
                </c:pt>
                <c:pt idx="1999">
                  <c:v>5.3426564342482011E-3</c:v>
                </c:pt>
                <c:pt idx="2000">
                  <c:v>2.9954458976553886E-3</c:v>
                </c:pt>
                <c:pt idx="2003">
                  <c:v>3.8159310256656452E-3</c:v>
                </c:pt>
                <c:pt idx="2004">
                  <c:v>4.5768329652726737E-3</c:v>
                </c:pt>
                <c:pt idx="2007">
                  <c:v>3.4439688479332444E-3</c:v>
                </c:pt>
                <c:pt idx="2014">
                  <c:v>3.1153894446580102E-3</c:v>
                </c:pt>
                <c:pt idx="2017">
                  <c:v>6.9053351319242253E-3</c:v>
                </c:pt>
                <c:pt idx="2018">
                  <c:v>2.0355906023870477E-3</c:v>
                </c:pt>
                <c:pt idx="2022">
                  <c:v>1.1070013174095696E-2</c:v>
                </c:pt>
                <c:pt idx="2025">
                  <c:v>1.0367094876685206E-2</c:v>
                </c:pt>
                <c:pt idx="2026">
                  <c:v>2.2065199669227764E-2</c:v>
                </c:pt>
                <c:pt idx="2032">
                  <c:v>1.3941557683181602E-2</c:v>
                </c:pt>
                <c:pt idx="2035">
                  <c:v>6.7129456363553561E-3</c:v>
                </c:pt>
                <c:pt idx="2036">
                  <c:v>1.5329274012005345E-2</c:v>
                </c:pt>
                <c:pt idx="2038">
                  <c:v>6.3386090642836646E-3</c:v>
                </c:pt>
                <c:pt idx="2039">
                  <c:v>1.325303832990642E-2</c:v>
                </c:pt>
                <c:pt idx="2040">
                  <c:v>3.6596172683496736E-3</c:v>
                </c:pt>
                <c:pt idx="2041">
                  <c:v>3.3467230686871394E-2</c:v>
                </c:pt>
                <c:pt idx="2044">
                  <c:v>3.9326400191688673E-3</c:v>
                </c:pt>
                <c:pt idx="2058">
                  <c:v>5.9472616499670634E-3</c:v>
                </c:pt>
                <c:pt idx="2061">
                  <c:v>4.4533361284691186E-3</c:v>
                </c:pt>
                <c:pt idx="2062">
                  <c:v>6.7523952932685895E-3</c:v>
                </c:pt>
                <c:pt idx="2065">
                  <c:v>3.4251030440672239E-3</c:v>
                </c:pt>
                <c:pt idx="2069">
                  <c:v>2.389566583522784E-3</c:v>
                </c:pt>
                <c:pt idx="2079">
                  <c:v>9.254208722500551E-4</c:v>
                </c:pt>
                <c:pt idx="2088">
                  <c:v>1.9938542851129452E-3</c:v>
                </c:pt>
                <c:pt idx="2099">
                  <c:v>1.5574921007827445E-3</c:v>
                </c:pt>
                <c:pt idx="2114">
                  <c:v>4.7324725302881595E-3</c:v>
                </c:pt>
                <c:pt idx="2115">
                  <c:v>6.3745257114126096E-4</c:v>
                </c:pt>
                <c:pt idx="2117">
                  <c:v>4.8430708101027085E-3</c:v>
                </c:pt>
                <c:pt idx="2122">
                  <c:v>1.22390499344944E-2</c:v>
                </c:pt>
                <c:pt idx="2124">
                  <c:v>3.1127814431166057E-3</c:v>
                </c:pt>
                <c:pt idx="2125">
                  <c:v>8.0748942904684314E-3</c:v>
                </c:pt>
                <c:pt idx="2126">
                  <c:v>4.2585109767686825E-3</c:v>
                </c:pt>
                <c:pt idx="2128">
                  <c:v>5.5414327557174771E-3</c:v>
                </c:pt>
                <c:pt idx="2144">
                  <c:v>2.4370140028933383E-3</c:v>
                </c:pt>
                <c:pt idx="2145">
                  <c:v>2.4305466920206352E-3</c:v>
                </c:pt>
                <c:pt idx="2153">
                  <c:v>3.5115909277657637E-3</c:v>
                </c:pt>
                <c:pt idx="2158">
                  <c:v>3.7626826300847013E-3</c:v>
                </c:pt>
                <c:pt idx="2171">
                  <c:v>2.3389149049820599E-3</c:v>
                </c:pt>
                <c:pt idx="2172">
                  <c:v>3.9356448091098324E-3</c:v>
                </c:pt>
                <c:pt idx="2183">
                  <c:v>2.3631096264062641E-3</c:v>
                </c:pt>
                <c:pt idx="2191">
                  <c:v>2.7799549260487267E-3</c:v>
                </c:pt>
                <c:pt idx="2197">
                  <c:v>1.3309134642172774E-2</c:v>
                </c:pt>
                <c:pt idx="2199">
                  <c:v>2.1971364617649543E-2</c:v>
                </c:pt>
                <c:pt idx="2202">
                  <c:v>8.5031795570977026E-3</c:v>
                </c:pt>
                <c:pt idx="2247">
                  <c:v>3.5165540144640722E-3</c:v>
                </c:pt>
                <c:pt idx="2252">
                  <c:v>5.9004410686777139E-3</c:v>
                </c:pt>
                <c:pt idx="2253">
                  <c:v>1.3482798104239935E-3</c:v>
                </c:pt>
                <c:pt idx="2255">
                  <c:v>3.10464782340206E-3</c:v>
                </c:pt>
                <c:pt idx="2259">
                  <c:v>9.8048355662340957E-3</c:v>
                </c:pt>
                <c:pt idx="2270">
                  <c:v>1.5478021791606093E-3</c:v>
                </c:pt>
                <c:pt idx="2271">
                  <c:v>9.7286009592704465E-3</c:v>
                </c:pt>
                <c:pt idx="2314">
                  <c:v>7.1900001289209679E-3</c:v>
                </c:pt>
                <c:pt idx="2316">
                  <c:v>4.822568120123303E-2</c:v>
                </c:pt>
                <c:pt idx="2317">
                  <c:v>2.5328162683499335E-2</c:v>
                </c:pt>
                <c:pt idx="2318">
                  <c:v>4.032017737233053E-3</c:v>
                </c:pt>
                <c:pt idx="2319">
                  <c:v>3.985972738404113E-2</c:v>
                </c:pt>
                <c:pt idx="2320">
                  <c:v>1.1692339826510219E-2</c:v>
                </c:pt>
                <c:pt idx="2321">
                  <c:v>2.2925575158329924E-3</c:v>
                </c:pt>
                <c:pt idx="2328">
                  <c:v>1.0023086935553637E-3</c:v>
                </c:pt>
                <c:pt idx="2329">
                  <c:v>3.1601878922887764E-3</c:v>
                </c:pt>
                <c:pt idx="2330">
                  <c:v>1.9002572748197369E-3</c:v>
                </c:pt>
                <c:pt idx="2357">
                  <c:v>8.4391420719230163E-3</c:v>
                </c:pt>
                <c:pt idx="2361">
                  <c:v>9.1430795594159231E-2</c:v>
                </c:pt>
                <c:pt idx="2362">
                  <c:v>5.7416340402684889E-3</c:v>
                </c:pt>
                <c:pt idx="2363">
                  <c:v>6.8028866998068723E-3</c:v>
                </c:pt>
                <c:pt idx="2364">
                  <c:v>8.0120357454104597E-3</c:v>
                </c:pt>
                <c:pt idx="2366">
                  <c:v>2.7731669041281111E-2</c:v>
                </c:pt>
                <c:pt idx="2367">
                  <c:v>1.7321144322042674E-2</c:v>
                </c:pt>
                <c:pt idx="2369">
                  <c:v>4.0206336492834775E-2</c:v>
                </c:pt>
                <c:pt idx="2376">
                  <c:v>9.0730095621623739E-3</c:v>
                </c:pt>
                <c:pt idx="2378">
                  <c:v>1.946486824115665E-2</c:v>
                </c:pt>
                <c:pt idx="2381">
                  <c:v>1.9185633231023069E-2</c:v>
                </c:pt>
                <c:pt idx="2385">
                  <c:v>7.3488771169374625E-3</c:v>
                </c:pt>
                <c:pt idx="2386">
                  <c:v>2.0399370416215611E-2</c:v>
                </c:pt>
                <c:pt idx="2389">
                  <c:v>1.5228439850690034E-3</c:v>
                </c:pt>
                <c:pt idx="2390">
                  <c:v>0.10210158621099127</c:v>
                </c:pt>
                <c:pt idx="2391">
                  <c:v>4.5590577711516943E-2</c:v>
                </c:pt>
                <c:pt idx="2392">
                  <c:v>3.1557848628437198E-2</c:v>
                </c:pt>
                <c:pt idx="2395">
                  <c:v>7.2842055827149588E-2</c:v>
                </c:pt>
                <c:pt idx="2396">
                  <c:v>0.10433755061865163</c:v>
                </c:pt>
                <c:pt idx="2397">
                  <c:v>1.6893294306711944E-2</c:v>
                </c:pt>
                <c:pt idx="2398">
                  <c:v>4.9306929537103361E-2</c:v>
                </c:pt>
                <c:pt idx="2402">
                  <c:v>2.9357563488177321E-2</c:v>
                </c:pt>
                <c:pt idx="2403">
                  <c:v>2.0486348050242902E-2</c:v>
                </c:pt>
                <c:pt idx="2404">
                  <c:v>6.2065569296231575E-2</c:v>
                </c:pt>
                <c:pt idx="2405">
                  <c:v>5.2535212260857366E-3</c:v>
                </c:pt>
                <c:pt idx="2407">
                  <c:v>3.5471707043352514E-2</c:v>
                </c:pt>
                <c:pt idx="2408">
                  <c:v>4.2163759109029017E-2</c:v>
                </c:pt>
                <c:pt idx="2412">
                  <c:v>1.2251811519503376E-2</c:v>
                </c:pt>
                <c:pt idx="2413">
                  <c:v>0.15192968718248259</c:v>
                </c:pt>
                <c:pt idx="2414">
                  <c:v>3.7328139413882085E-3</c:v>
                </c:pt>
                <c:pt idx="2415">
                  <c:v>1.8033154345085791E-3</c:v>
                </c:pt>
                <c:pt idx="2419">
                  <c:v>2.7051622550621747E-2</c:v>
                </c:pt>
                <c:pt idx="2420">
                  <c:v>1.80652214474584E-2</c:v>
                </c:pt>
                <c:pt idx="2423">
                  <c:v>4.3955953089576949E-3</c:v>
                </c:pt>
                <c:pt idx="2424">
                  <c:v>4.0703629902851972E-2</c:v>
                </c:pt>
                <c:pt idx="2427">
                  <c:v>1.0037607096699258E-2</c:v>
                </c:pt>
                <c:pt idx="2445">
                  <c:v>2.3184866500401254E-2</c:v>
                </c:pt>
                <c:pt idx="2446">
                  <c:v>1.3753093933762596E-2</c:v>
                </c:pt>
                <c:pt idx="2449">
                  <c:v>1.6630374075462577E-2</c:v>
                </c:pt>
                <c:pt idx="2450">
                  <c:v>2.525891253610249E-2</c:v>
                </c:pt>
                <c:pt idx="2451">
                  <c:v>2.55976778134215E-2</c:v>
                </c:pt>
                <c:pt idx="2453">
                  <c:v>5.5086668709866662E-3</c:v>
                </c:pt>
                <c:pt idx="2455">
                  <c:v>3.0482980549210597E-2</c:v>
                </c:pt>
                <c:pt idx="2456">
                  <c:v>1.4179445424228776E-2</c:v>
                </c:pt>
                <c:pt idx="2459">
                  <c:v>3.9298415872456749E-2</c:v>
                </c:pt>
                <c:pt idx="2461">
                  <c:v>4.2421113135609747E-3</c:v>
                </c:pt>
                <c:pt idx="2462">
                  <c:v>4.4214547812580158E-3</c:v>
                </c:pt>
                <c:pt idx="2464">
                  <c:v>6.8527381694438753E-3</c:v>
                </c:pt>
                <c:pt idx="2466">
                  <c:v>3.1141508586009455E-3</c:v>
                </c:pt>
                <c:pt idx="2469">
                  <c:v>6.7270620065251344E-3</c:v>
                </c:pt>
                <c:pt idx="2472">
                  <c:v>1.6061545002180537E-3</c:v>
                </c:pt>
                <c:pt idx="2474">
                  <c:v>1.6993264369297767E-2</c:v>
                </c:pt>
                <c:pt idx="2479">
                  <c:v>5.0970637191426783E-3</c:v>
                </c:pt>
                <c:pt idx="2480">
                  <c:v>1.8089692940997014E-2</c:v>
                </c:pt>
                <c:pt idx="2481">
                  <c:v>4.7184330362995954E-3</c:v>
                </c:pt>
                <c:pt idx="2484">
                  <c:v>2.5735810573847069E-3</c:v>
                </c:pt>
                <c:pt idx="2516">
                  <c:v>7.3252341932327335E-3</c:v>
                </c:pt>
                <c:pt idx="2518">
                  <c:v>3.7617072840024214E-3</c:v>
                </c:pt>
                <c:pt idx="2526">
                  <c:v>3.4563773998942146E-3</c:v>
                </c:pt>
                <c:pt idx="2528">
                  <c:v>1.0521150675272088E-2</c:v>
                </c:pt>
                <c:pt idx="2533">
                  <c:v>4.2945132028555265E-3</c:v>
                </c:pt>
                <c:pt idx="2534">
                  <c:v>1.0973559423606323E-2</c:v>
                </c:pt>
                <c:pt idx="2535">
                  <c:v>1.4843785258649732E-2</c:v>
                </c:pt>
                <c:pt idx="2536">
                  <c:v>2.4105820923085624E-3</c:v>
                </c:pt>
                <c:pt idx="2539">
                  <c:v>1.1711253527071912E-2</c:v>
                </c:pt>
                <c:pt idx="2542">
                  <c:v>2.7265476566651566E-2</c:v>
                </c:pt>
                <c:pt idx="2543">
                  <c:v>4.289668743173553E-3</c:v>
                </c:pt>
                <c:pt idx="2546">
                  <c:v>3.7610782429378211E-3</c:v>
                </c:pt>
                <c:pt idx="2547">
                  <c:v>1.5632424470764891E-2</c:v>
                </c:pt>
                <c:pt idx="2549">
                  <c:v>9.9074724030470129E-3</c:v>
                </c:pt>
                <c:pt idx="2550">
                  <c:v>3.7596299302169321E-3</c:v>
                </c:pt>
                <c:pt idx="2552">
                  <c:v>6.9765365668865258E-3</c:v>
                </c:pt>
                <c:pt idx="2553">
                  <c:v>5.6802137026547928E-3</c:v>
                </c:pt>
                <c:pt idx="2610">
                  <c:v>3.0781700074068883E-3</c:v>
                </c:pt>
                <c:pt idx="2612">
                  <c:v>4.7926065935394464E-3</c:v>
                </c:pt>
                <c:pt idx="2617">
                  <c:v>2.4109016241318721E-3</c:v>
                </c:pt>
                <c:pt idx="2619">
                  <c:v>4.5506699774336195E-3</c:v>
                </c:pt>
                <c:pt idx="2620">
                  <c:v>1.0792547351466141E-3</c:v>
                </c:pt>
                <c:pt idx="2623">
                  <c:v>1.2968010406283149E-3</c:v>
                </c:pt>
                <c:pt idx="2736">
                  <c:v>9.2086808955202186E-4</c:v>
                </c:pt>
                <c:pt idx="2753">
                  <c:v>3.1336789269025188E-2</c:v>
                </c:pt>
                <c:pt idx="2754">
                  <c:v>3.8357902648860312E-2</c:v>
                </c:pt>
                <c:pt idx="2755">
                  <c:v>1.7783226932713302E-2</c:v>
                </c:pt>
                <c:pt idx="2759">
                  <c:v>2.6505633125826098E-3</c:v>
                </c:pt>
                <c:pt idx="2762">
                  <c:v>8.0261643550383427E-2</c:v>
                </c:pt>
                <c:pt idx="2763">
                  <c:v>1.7730701894663255E-2</c:v>
                </c:pt>
                <c:pt idx="2766">
                  <c:v>1.6438095790860904E-2</c:v>
                </c:pt>
                <c:pt idx="2776">
                  <c:v>3.7133091747629352E-3</c:v>
                </c:pt>
                <c:pt idx="2780">
                  <c:v>2.7437330069483364E-3</c:v>
                </c:pt>
                <c:pt idx="2786">
                  <c:v>4.1772245419084125E-3</c:v>
                </c:pt>
                <c:pt idx="2804">
                  <c:v>6.3595713243811205E-4</c:v>
                </c:pt>
                <c:pt idx="2805">
                  <c:v>5.4192953680485259E-3</c:v>
                </c:pt>
                <c:pt idx="2806">
                  <c:v>2.507502742962785E-3</c:v>
                </c:pt>
                <c:pt idx="2816">
                  <c:v>2.3065642429246306E-3</c:v>
                </c:pt>
                <c:pt idx="2819">
                  <c:v>7.7221692367275769E-3</c:v>
                </c:pt>
                <c:pt idx="2838">
                  <c:v>3.3771582049425687E-2</c:v>
                </c:pt>
                <c:pt idx="2839">
                  <c:v>1.3460975033349153E-2</c:v>
                </c:pt>
                <c:pt idx="2851">
                  <c:v>1.3800302984377628E-3</c:v>
                </c:pt>
                <c:pt idx="2854">
                  <c:v>1.7528827741937014E-3</c:v>
                </c:pt>
                <c:pt idx="2855">
                  <c:v>7.9964184786958312E-3</c:v>
                </c:pt>
                <c:pt idx="2857">
                  <c:v>4.9055414646969886E-3</c:v>
                </c:pt>
                <c:pt idx="2860">
                  <c:v>5.1784453189155349E-3</c:v>
                </c:pt>
                <c:pt idx="2862">
                  <c:v>2.1727635864642238E-3</c:v>
                </c:pt>
                <c:pt idx="2864">
                  <c:v>3.0595156800218141E-3</c:v>
                </c:pt>
                <c:pt idx="2866">
                  <c:v>7.15514306718016E-3</c:v>
                </c:pt>
                <c:pt idx="2867">
                  <c:v>1.4654381897126556E-2</c:v>
                </c:pt>
                <c:pt idx="2868">
                  <c:v>2.0676563161524161E-2</c:v>
                </c:pt>
                <c:pt idx="2874">
                  <c:v>1.1808923555930802E-2</c:v>
                </c:pt>
                <c:pt idx="2875">
                  <c:v>3.3200410143014406E-2</c:v>
                </c:pt>
                <c:pt idx="2876">
                  <c:v>1.6435459782322116E-2</c:v>
                </c:pt>
                <c:pt idx="2878">
                  <c:v>7.0065299275725362E-3</c:v>
                </c:pt>
                <c:pt idx="2879">
                  <c:v>4.1707156627901809E-2</c:v>
                </c:pt>
                <c:pt idx="2883">
                  <c:v>2.7114553331041676E-2</c:v>
                </c:pt>
                <c:pt idx="2885">
                  <c:v>4.7528137475399638E-3</c:v>
                </c:pt>
                <c:pt idx="2904">
                  <c:v>1.9558415489164659E-3</c:v>
                </c:pt>
                <c:pt idx="2905">
                  <c:v>3.5047145466957585E-3</c:v>
                </c:pt>
                <c:pt idx="2908">
                  <c:v>7.5483268814944132E-3</c:v>
                </c:pt>
                <c:pt idx="2918">
                  <c:v>4.279677959516065E-2</c:v>
                </c:pt>
                <c:pt idx="2919">
                  <c:v>6.9423284822175491E-3</c:v>
                </c:pt>
                <c:pt idx="2925">
                  <c:v>3.7765922009784813E-3</c:v>
                </c:pt>
                <c:pt idx="2926">
                  <c:v>7.3846058872929804E-2</c:v>
                </c:pt>
                <c:pt idx="2944">
                  <c:v>8.932870333737776E-3</c:v>
                </c:pt>
                <c:pt idx="2951">
                  <c:v>9.5687910772567514E-3</c:v>
                </c:pt>
                <c:pt idx="2952">
                  <c:v>4.8411464743518722E-3</c:v>
                </c:pt>
                <c:pt idx="2954">
                  <c:v>1.0319780502956441E-2</c:v>
                </c:pt>
                <c:pt idx="2956">
                  <c:v>6.0460608897352818E-3</c:v>
                </c:pt>
                <c:pt idx="2968">
                  <c:v>5.4806271397764127E-3</c:v>
                </c:pt>
                <c:pt idx="2971">
                  <c:v>1.4764854686275343E-2</c:v>
                </c:pt>
                <c:pt idx="2972">
                  <c:v>1.7872491997814901E-2</c:v>
                </c:pt>
                <c:pt idx="2974">
                  <c:v>0.15933075488093063</c:v>
                </c:pt>
                <c:pt idx="2977">
                  <c:v>1.8164423029393594E-2</c:v>
                </c:pt>
                <c:pt idx="2978">
                  <c:v>8.3159475234707621E-3</c:v>
                </c:pt>
                <c:pt idx="2979">
                  <c:v>1.1398991562138311E-2</c:v>
                </c:pt>
                <c:pt idx="2981">
                  <c:v>1.5988980823531895E-2</c:v>
                </c:pt>
                <c:pt idx="2982">
                  <c:v>2.115793106577407E-3</c:v>
                </c:pt>
                <c:pt idx="2983">
                  <c:v>9.1529289234485531E-3</c:v>
                </c:pt>
                <c:pt idx="2987">
                  <c:v>7.2568211259335172E-2</c:v>
                </c:pt>
                <c:pt idx="2989">
                  <c:v>6.723843616506635E-3</c:v>
                </c:pt>
                <c:pt idx="2990">
                  <c:v>2.3814793084921987E-2</c:v>
                </c:pt>
                <c:pt idx="3010">
                  <c:v>5.5703798580724537E-3</c:v>
                </c:pt>
                <c:pt idx="3012">
                  <c:v>4.8033548105144049E-3</c:v>
                </c:pt>
                <c:pt idx="3013">
                  <c:v>1.2576336732112922E-3</c:v>
                </c:pt>
                <c:pt idx="3016">
                  <c:v>6.4658007507630124E-3</c:v>
                </c:pt>
                <c:pt idx="3017">
                  <c:v>4.5230814807286331E-3</c:v>
                </c:pt>
                <c:pt idx="3026">
                  <c:v>9.4061928434573312E-4</c:v>
                </c:pt>
                <c:pt idx="3037">
                  <c:v>6.4399156017983282E-3</c:v>
                </c:pt>
                <c:pt idx="3040">
                  <c:v>7.6483594495988707E-3</c:v>
                </c:pt>
                <c:pt idx="3044">
                  <c:v>3.572018229274478E-3</c:v>
                </c:pt>
                <c:pt idx="3045">
                  <c:v>4.0070147723005635E-3</c:v>
                </c:pt>
                <c:pt idx="3046">
                  <c:v>7.9629559748968081E-3</c:v>
                </c:pt>
                <c:pt idx="3047">
                  <c:v>2.1265778216283263E-3</c:v>
                </c:pt>
                <c:pt idx="3050">
                  <c:v>4.929740344004235E-3</c:v>
                </c:pt>
                <c:pt idx="3051">
                  <c:v>2.6861684161838166E-3</c:v>
                </c:pt>
                <c:pt idx="3052">
                  <c:v>2.6355130362340829E-3</c:v>
                </c:pt>
                <c:pt idx="3054">
                  <c:v>1.3242290470172019E-3</c:v>
                </c:pt>
                <c:pt idx="3060">
                  <c:v>2.6503255491513518E-3</c:v>
                </c:pt>
                <c:pt idx="3064">
                  <c:v>1.9811993612158588E-3</c:v>
                </c:pt>
                <c:pt idx="3066">
                  <c:v>3.8627199266647403E-3</c:v>
                </c:pt>
                <c:pt idx="3073">
                  <c:v>8.9326152838333402E-3</c:v>
                </c:pt>
                <c:pt idx="3082">
                  <c:v>1.7724733099743881E-3</c:v>
                </c:pt>
                <c:pt idx="3091">
                  <c:v>3.5877454268443492E-3</c:v>
                </c:pt>
                <c:pt idx="3093">
                  <c:v>5.9845467268610543E-3</c:v>
                </c:pt>
                <c:pt idx="3094">
                  <c:v>8.6827282065649394E-3</c:v>
                </c:pt>
                <c:pt idx="3095">
                  <c:v>5.0552751223606309E-3</c:v>
                </c:pt>
                <c:pt idx="3100">
                  <c:v>1.5697603762886012E-2</c:v>
                </c:pt>
                <c:pt idx="3101">
                  <c:v>8.3326513770049342E-3</c:v>
                </c:pt>
                <c:pt idx="3104">
                  <c:v>3.7458732715087563E-3</c:v>
                </c:pt>
                <c:pt idx="3106">
                  <c:v>1.4125379518385902E-2</c:v>
                </c:pt>
                <c:pt idx="3115">
                  <c:v>2.3487042519410961E-3</c:v>
                </c:pt>
                <c:pt idx="3145">
                  <c:v>1.8564364291791585E-3</c:v>
                </c:pt>
                <c:pt idx="3146">
                  <c:v>3.7217125970934266E-3</c:v>
                </c:pt>
                <c:pt idx="3147">
                  <c:v>7.3792079905543569E-3</c:v>
                </c:pt>
                <c:pt idx="3157">
                  <c:v>3.6690733611482508E-3</c:v>
                </c:pt>
                <c:pt idx="3173">
                  <c:v>2.5303232096163465E-3</c:v>
                </c:pt>
                <c:pt idx="3177">
                  <c:v>3.9851918502600229E-3</c:v>
                </c:pt>
                <c:pt idx="3184">
                  <c:v>1.0995578268932871E-3</c:v>
                </c:pt>
                <c:pt idx="3199">
                  <c:v>3.2167833489872037E-3</c:v>
                </c:pt>
                <c:pt idx="3202">
                  <c:v>1.7390012268362336E-3</c:v>
                </c:pt>
                <c:pt idx="3229">
                  <c:v>1.0483405164928713E-2</c:v>
                </c:pt>
                <c:pt idx="3231">
                  <c:v>1.0758345154650639E-2</c:v>
                </c:pt>
                <c:pt idx="3232">
                  <c:v>2.0183684384654229E-2</c:v>
                </c:pt>
                <c:pt idx="3234">
                  <c:v>2.1494007750730289E-2</c:v>
                </c:pt>
                <c:pt idx="3235">
                  <c:v>3.5800185916491298E-3</c:v>
                </c:pt>
                <c:pt idx="3239">
                  <c:v>7.0704613387667838E-3</c:v>
                </c:pt>
                <c:pt idx="3240">
                  <c:v>1.1651939999049973E-2</c:v>
                </c:pt>
                <c:pt idx="3241">
                  <c:v>1.6822735884888987E-2</c:v>
                </c:pt>
                <c:pt idx="3242">
                  <c:v>6.1400719868092556E-2</c:v>
                </c:pt>
                <c:pt idx="3243">
                  <c:v>3.7923293126351031E-2</c:v>
                </c:pt>
                <c:pt idx="3246">
                  <c:v>2.4670912476293178E-2</c:v>
                </c:pt>
                <c:pt idx="3247">
                  <c:v>6.1938769727562367E-3</c:v>
                </c:pt>
                <c:pt idx="3252">
                  <c:v>2.9176021039519382E-3</c:v>
                </c:pt>
                <c:pt idx="3256">
                  <c:v>1.7794952460593566E-2</c:v>
                </c:pt>
                <c:pt idx="3257">
                  <c:v>1.8594810990732749E-2</c:v>
                </c:pt>
                <c:pt idx="3259">
                  <c:v>1.0062776995508825E-2</c:v>
                </c:pt>
                <c:pt idx="3267">
                  <c:v>3.7457341858554709E-3</c:v>
                </c:pt>
                <c:pt idx="3294">
                  <c:v>1.5338635758567578E-3</c:v>
                </c:pt>
                <c:pt idx="3295">
                  <c:v>1.4151739167146537E-3</c:v>
                </c:pt>
                <c:pt idx="3296">
                  <c:v>6.193294009106746E-3</c:v>
                </c:pt>
                <c:pt idx="3324">
                  <c:v>6.05857258498108E-3</c:v>
                </c:pt>
                <c:pt idx="3326">
                  <c:v>1.6780326886971147E-2</c:v>
                </c:pt>
                <c:pt idx="3327">
                  <c:v>9.2937954208572489E-3</c:v>
                </c:pt>
                <c:pt idx="3331">
                  <c:v>6.6656095172621405E-3</c:v>
                </c:pt>
                <c:pt idx="3343">
                  <c:v>2.4481393071132105E-3</c:v>
                </c:pt>
                <c:pt idx="3346">
                  <c:v>8.1738450928468542E-3</c:v>
                </c:pt>
                <c:pt idx="3347">
                  <c:v>2.7485022893263513E-2</c:v>
                </c:pt>
                <c:pt idx="3348">
                  <c:v>4.6783468428858452E-3</c:v>
                </c:pt>
                <c:pt idx="3349">
                  <c:v>1.1983744543528517E-2</c:v>
                </c:pt>
                <c:pt idx="3353">
                  <c:v>4.7767009443926006E-3</c:v>
                </c:pt>
                <c:pt idx="3354">
                  <c:v>1.9503916578007822E-2</c:v>
                </c:pt>
                <c:pt idx="3355">
                  <c:v>8.6095169892052171E-3</c:v>
                </c:pt>
                <c:pt idx="3356">
                  <c:v>2.672270716922694E-3</c:v>
                </c:pt>
                <c:pt idx="3378">
                  <c:v>1.0705448077032297E-2</c:v>
                </c:pt>
                <c:pt idx="3379">
                  <c:v>1.0149926353082808E-2</c:v>
                </c:pt>
                <c:pt idx="3383">
                  <c:v>1.3859144273473199E-3</c:v>
                </c:pt>
                <c:pt idx="3384">
                  <c:v>4.5698409441142507E-3</c:v>
                </c:pt>
                <c:pt idx="3392">
                  <c:v>1.7597247324906886E-2</c:v>
                </c:pt>
                <c:pt idx="3394">
                  <c:v>9.6654634655769459E-3</c:v>
                </c:pt>
                <c:pt idx="3395">
                  <c:v>1.3173108138939186E-2</c:v>
                </c:pt>
                <c:pt idx="3396">
                  <c:v>3.3323146285688207E-2</c:v>
                </c:pt>
                <c:pt idx="3397">
                  <c:v>7.0468573562664297E-2</c:v>
                </c:pt>
                <c:pt idx="3399">
                  <c:v>2.3300319421253352E-2</c:v>
                </c:pt>
                <c:pt idx="3401">
                  <c:v>2.5790696746988829E-3</c:v>
                </c:pt>
                <c:pt idx="3404">
                  <c:v>2.9273077051263342E-2</c:v>
                </c:pt>
                <c:pt idx="3405">
                  <c:v>3.8181508856826404E-2</c:v>
                </c:pt>
                <c:pt idx="3410">
                  <c:v>8.7583028943110861E-3</c:v>
                </c:pt>
                <c:pt idx="3412">
                  <c:v>1.3691536058537996E-2</c:v>
                </c:pt>
                <c:pt idx="3413">
                  <c:v>7.348276754350189E-3</c:v>
                </c:pt>
                <c:pt idx="3415">
                  <c:v>1.4286803681124978E-3</c:v>
                </c:pt>
                <c:pt idx="3422">
                  <c:v>1.7253471887831842E-2</c:v>
                </c:pt>
                <c:pt idx="3424">
                  <c:v>1.5123634563751959E-2</c:v>
                </c:pt>
                <c:pt idx="3425">
                  <c:v>3.8424924508340267E-3</c:v>
                </c:pt>
                <c:pt idx="3427">
                  <c:v>6.2007125192469576E-3</c:v>
                </c:pt>
                <c:pt idx="3430">
                  <c:v>8.4688902002040892E-3</c:v>
                </c:pt>
                <c:pt idx="3433">
                  <c:v>3.3386018200804446E-2</c:v>
                </c:pt>
                <c:pt idx="3436">
                  <c:v>8.7769931640646181E-3</c:v>
                </c:pt>
                <c:pt idx="3446">
                  <c:v>6.2270725477410603E-2</c:v>
                </c:pt>
                <c:pt idx="3458">
                  <c:v>1.3853040355624392E-2</c:v>
                </c:pt>
                <c:pt idx="3459">
                  <c:v>3.954803591903127E-2</c:v>
                </c:pt>
                <c:pt idx="3463">
                  <c:v>2.0741747481475222E-2</c:v>
                </c:pt>
                <c:pt idx="3466">
                  <c:v>3.6562908090961181E-2</c:v>
                </c:pt>
                <c:pt idx="3468">
                  <c:v>2.799086910508473E-3</c:v>
                </c:pt>
                <c:pt idx="3469">
                  <c:v>1.7454503250565717E-2</c:v>
                </c:pt>
                <c:pt idx="3470">
                  <c:v>4.5358303440047607E-3</c:v>
                </c:pt>
                <c:pt idx="3471">
                  <c:v>3.0109412659564197E-2</c:v>
                </c:pt>
                <c:pt idx="3472">
                  <c:v>3.6118784018860967E-3</c:v>
                </c:pt>
                <c:pt idx="3474">
                  <c:v>1.4132679123656001E-2</c:v>
                </c:pt>
                <c:pt idx="3475">
                  <c:v>1.652665345021441E-2</c:v>
                </c:pt>
                <c:pt idx="3478">
                  <c:v>2.2010515839778484E-2</c:v>
                </c:pt>
                <c:pt idx="3479">
                  <c:v>4.8775805129662085E-2</c:v>
                </c:pt>
                <c:pt idx="3480">
                  <c:v>4.8290344585078639E-3</c:v>
                </c:pt>
                <c:pt idx="3483">
                  <c:v>6.2288912911246351E-2</c:v>
                </c:pt>
                <c:pt idx="3488">
                  <c:v>6.4032114129200755E-3</c:v>
                </c:pt>
                <c:pt idx="3489">
                  <c:v>8.9793079531598691E-4</c:v>
                </c:pt>
                <c:pt idx="3491">
                  <c:v>1.2296936888544351E-2</c:v>
                </c:pt>
                <c:pt idx="3492">
                  <c:v>6.4894938965347607E-2</c:v>
                </c:pt>
                <c:pt idx="3493">
                  <c:v>1.4844741968683449E-2</c:v>
                </c:pt>
                <c:pt idx="3494">
                  <c:v>1.8589462861571777E-2</c:v>
                </c:pt>
                <c:pt idx="3496">
                  <c:v>5.5740978059958804E-3</c:v>
                </c:pt>
                <c:pt idx="3497">
                  <c:v>7.9965848535576232E-3</c:v>
                </c:pt>
                <c:pt idx="3498">
                  <c:v>5.3220469280218848E-2</c:v>
                </c:pt>
                <c:pt idx="3503">
                  <c:v>4.5444089795928285E-3</c:v>
                </c:pt>
                <c:pt idx="3504">
                  <c:v>1.0702384997341966E-3</c:v>
                </c:pt>
                <c:pt idx="3508">
                  <c:v>2.1252273491548072E-2</c:v>
                </c:pt>
                <c:pt idx="3509">
                  <c:v>2.3482396950096206E-2</c:v>
                </c:pt>
                <c:pt idx="3511">
                  <c:v>8.6672788263688644E-3</c:v>
                </c:pt>
                <c:pt idx="3512">
                  <c:v>4.3179742762363945E-3</c:v>
                </c:pt>
                <c:pt idx="3513">
                  <c:v>5.3737916389278113E-2</c:v>
                </c:pt>
                <c:pt idx="3514">
                  <c:v>3.269040734480165E-3</c:v>
                </c:pt>
                <c:pt idx="3515">
                  <c:v>4.0634914365934999E-2</c:v>
                </c:pt>
                <c:pt idx="3517">
                  <c:v>0.11103509791720811</c:v>
                </c:pt>
                <c:pt idx="3518">
                  <c:v>2.3032821483162194E-3</c:v>
                </c:pt>
                <c:pt idx="3519">
                  <c:v>1.8850873850740166E-2</c:v>
                </c:pt>
                <c:pt idx="3522">
                  <c:v>4.0045254070373064E-2</c:v>
                </c:pt>
                <c:pt idx="3523">
                  <c:v>1.4362781442058117E-2</c:v>
                </c:pt>
                <c:pt idx="3524">
                  <c:v>5.4324926952310171E-2</c:v>
                </c:pt>
                <c:pt idx="3525">
                  <c:v>0.119088318794113</c:v>
                </c:pt>
                <c:pt idx="3527">
                  <c:v>7.4204921901451703E-3</c:v>
                </c:pt>
                <c:pt idx="3528">
                  <c:v>1.3859543231778314E-2</c:v>
                </c:pt>
                <c:pt idx="3530">
                  <c:v>1.7550493825453733E-2</c:v>
                </c:pt>
                <c:pt idx="3531">
                  <c:v>2.0947707308344309E-3</c:v>
                </c:pt>
                <c:pt idx="3532">
                  <c:v>3.9174608285993404E-3</c:v>
                </c:pt>
                <c:pt idx="3534">
                  <c:v>4.3984575321347197E-2</c:v>
                </c:pt>
                <c:pt idx="3537">
                  <c:v>1.015037311877345E-2</c:v>
                </c:pt>
                <c:pt idx="3538">
                  <c:v>4.5705432492611853E-3</c:v>
                </c:pt>
                <c:pt idx="3539">
                  <c:v>2.0472166434056409E-2</c:v>
                </c:pt>
                <c:pt idx="3540">
                  <c:v>2.2687314368840627E-3</c:v>
                </c:pt>
                <c:pt idx="3542">
                  <c:v>4.7384185332605931E-2</c:v>
                </c:pt>
                <c:pt idx="3543">
                  <c:v>1.619478321316847E-2</c:v>
                </c:pt>
                <c:pt idx="3544">
                  <c:v>5.0858326121805807E-3</c:v>
                </c:pt>
                <c:pt idx="3545">
                  <c:v>2.2676402654774963E-3</c:v>
                </c:pt>
                <c:pt idx="3546">
                  <c:v>1.3830866143737386E-2</c:v>
                </c:pt>
                <c:pt idx="3547">
                  <c:v>2.295976248335363E-3</c:v>
                </c:pt>
                <c:pt idx="3550">
                  <c:v>2.4264709213796146E-2</c:v>
                </c:pt>
                <c:pt idx="3558">
                  <c:v>2.7680736487321312E-3</c:v>
                </c:pt>
                <c:pt idx="3567">
                  <c:v>4.21419357999779E-3</c:v>
                </c:pt>
                <c:pt idx="3568">
                  <c:v>5.7842107775085373E-3</c:v>
                </c:pt>
                <c:pt idx="3572">
                  <c:v>5.771644181336898E-3</c:v>
                </c:pt>
                <c:pt idx="3598">
                  <c:v>2.1140783916413428E-3</c:v>
                </c:pt>
                <c:pt idx="3599">
                  <c:v>1.794431120091785E-3</c:v>
                </c:pt>
                <c:pt idx="3600">
                  <c:v>4.4277086541345502E-3</c:v>
                </c:pt>
                <c:pt idx="3606">
                  <c:v>2.1609788161931253E-3</c:v>
                </c:pt>
                <c:pt idx="3617">
                  <c:v>4.9721606595010924E-3</c:v>
                </c:pt>
                <c:pt idx="3619">
                  <c:v>1.0289684640695483E-2</c:v>
                </c:pt>
                <c:pt idx="3625">
                  <c:v>8.6857529755143201E-3</c:v>
                </c:pt>
                <c:pt idx="3630">
                  <c:v>8.1989656527674329E-3</c:v>
                </c:pt>
                <c:pt idx="3645">
                  <c:v>1.4126481168848547E-3</c:v>
                </c:pt>
                <c:pt idx="3657">
                  <c:v>5.7566106390618101E-3</c:v>
                </c:pt>
                <c:pt idx="3659">
                  <c:v>1.2333353500435507E-2</c:v>
                </c:pt>
                <c:pt idx="3661">
                  <c:v>4.3276890806550235E-3</c:v>
                </c:pt>
                <c:pt idx="3667">
                  <c:v>2.2099670815251365E-2</c:v>
                </c:pt>
                <c:pt idx="3668">
                  <c:v>3.1611917779215074E-3</c:v>
                </c:pt>
                <c:pt idx="3672">
                  <c:v>5.8063506661868124E-3</c:v>
                </c:pt>
                <c:pt idx="3674">
                  <c:v>1.4570236280926387E-3</c:v>
                </c:pt>
                <c:pt idx="3679">
                  <c:v>7.0126743459145635E-3</c:v>
                </c:pt>
                <c:pt idx="3683">
                  <c:v>1.3015052317938553E-2</c:v>
                </c:pt>
                <c:pt idx="3689">
                  <c:v>3.3959691611380538E-3</c:v>
                </c:pt>
                <c:pt idx="3690">
                  <c:v>4.6440735452779741E-3</c:v>
                </c:pt>
                <c:pt idx="3694">
                  <c:v>1.5693139446840297E-3</c:v>
                </c:pt>
                <c:pt idx="3708">
                  <c:v>5.7683924190972185E-3</c:v>
                </c:pt>
                <c:pt idx="3715">
                  <c:v>1.1183391625549006E-2</c:v>
                </c:pt>
                <c:pt idx="3724">
                  <c:v>1.9839232717684476E-2</c:v>
                </c:pt>
                <c:pt idx="3727">
                  <c:v>1.0039454149411577E-2</c:v>
                </c:pt>
                <c:pt idx="3732">
                  <c:v>7.6651458455462727E-3</c:v>
                </c:pt>
                <c:pt idx="3733">
                  <c:v>2.0815644805769187E-3</c:v>
                </c:pt>
                <c:pt idx="3734">
                  <c:v>7.5379812101150703E-3</c:v>
                </c:pt>
                <c:pt idx="3751">
                  <c:v>7.8754130275492963E-4</c:v>
                </c:pt>
                <c:pt idx="3752">
                  <c:v>5.7701530625981507E-3</c:v>
                </c:pt>
                <c:pt idx="3769">
                  <c:v>4.935964082979017E-3</c:v>
                </c:pt>
                <c:pt idx="3777">
                  <c:v>1.1592438549268756E-2</c:v>
                </c:pt>
                <c:pt idx="3794">
                  <c:v>1.9745664313097337E-3</c:v>
                </c:pt>
                <c:pt idx="3801">
                  <c:v>2.0267071380704483E-3</c:v>
                </c:pt>
                <c:pt idx="3802">
                  <c:v>7.346760625465301E-4</c:v>
                </c:pt>
                <c:pt idx="3809">
                  <c:v>1.5577721376788282E-2</c:v>
                </c:pt>
                <c:pt idx="3810">
                  <c:v>2.3485571994928301E-3</c:v>
                </c:pt>
                <c:pt idx="3811">
                  <c:v>7.4369434613809045E-3</c:v>
                </c:pt>
                <c:pt idx="3812">
                  <c:v>7.9856116941177287E-3</c:v>
                </c:pt>
                <c:pt idx="3814">
                  <c:v>2.9830065237738301E-3</c:v>
                </c:pt>
                <c:pt idx="3818">
                  <c:v>6.6982114484281994E-4</c:v>
                </c:pt>
                <c:pt idx="3824">
                  <c:v>5.7249974571141511E-3</c:v>
                </c:pt>
                <c:pt idx="3828">
                  <c:v>1.0094035067120848E-2</c:v>
                </c:pt>
                <c:pt idx="3829">
                  <c:v>1.4828032161140158E-2</c:v>
                </c:pt>
                <c:pt idx="3830">
                  <c:v>9.2967494627937269E-3</c:v>
                </c:pt>
                <c:pt idx="3833">
                  <c:v>8.0052031726165294E-3</c:v>
                </c:pt>
                <c:pt idx="3860">
                  <c:v>2.6296186961988592E-3</c:v>
                </c:pt>
                <c:pt idx="3862">
                  <c:v>1.7780928834039342E-2</c:v>
                </c:pt>
                <c:pt idx="3864">
                  <c:v>7.5398597793823767E-3</c:v>
                </c:pt>
                <c:pt idx="3865">
                  <c:v>6.9386224290812334E-3</c:v>
                </c:pt>
                <c:pt idx="3874">
                  <c:v>3.1360861129470976E-3</c:v>
                </c:pt>
                <c:pt idx="3889">
                  <c:v>3.5064326540939154E-2</c:v>
                </c:pt>
                <c:pt idx="3894">
                  <c:v>1.7161572788937804E-2</c:v>
                </c:pt>
                <c:pt idx="3895">
                  <c:v>1.8366504550334492E-2</c:v>
                </c:pt>
                <c:pt idx="3896">
                  <c:v>2.2842152861621057E-2</c:v>
                </c:pt>
                <c:pt idx="3898">
                  <c:v>1.4158715955964952E-2</c:v>
                </c:pt>
                <c:pt idx="3899">
                  <c:v>1.1109025393265923E-2</c:v>
                </c:pt>
                <c:pt idx="3905">
                  <c:v>7.0903461574027271E-2</c:v>
                </c:pt>
                <c:pt idx="3906">
                  <c:v>7.6133991830484637E-2</c:v>
                </c:pt>
                <c:pt idx="3907">
                  <c:v>5.2007405625770246E-3</c:v>
                </c:pt>
                <c:pt idx="3908">
                  <c:v>1.9027584247209572E-2</c:v>
                </c:pt>
                <c:pt idx="3909">
                  <c:v>2.8686856684476381E-3</c:v>
                </c:pt>
                <c:pt idx="3911">
                  <c:v>5.7438777629617466E-2</c:v>
                </c:pt>
                <c:pt idx="3916">
                  <c:v>3.3687158566234929E-2</c:v>
                </c:pt>
                <c:pt idx="3917">
                  <c:v>2.7794516733503548E-2</c:v>
                </c:pt>
                <c:pt idx="3918">
                  <c:v>3.8574563642801145E-2</c:v>
                </c:pt>
                <c:pt idx="3924">
                  <c:v>7.6421225906342011E-2</c:v>
                </c:pt>
                <c:pt idx="3925">
                  <c:v>3.2987401258887179E-3</c:v>
                </c:pt>
                <c:pt idx="3926">
                  <c:v>1.1081038305419722E-2</c:v>
                </c:pt>
                <c:pt idx="3946">
                  <c:v>7.9737278094413192E-4</c:v>
                </c:pt>
                <c:pt idx="3949">
                  <c:v>4.3407496561558142E-3</c:v>
                </c:pt>
                <c:pt idx="3956">
                  <c:v>1.4243535790927879E-2</c:v>
                </c:pt>
                <c:pt idx="3971">
                  <c:v>3.6549286102016184E-3</c:v>
                </c:pt>
                <c:pt idx="3975">
                  <c:v>4.6545218786597413E-3</c:v>
                </c:pt>
                <c:pt idx="3982">
                  <c:v>4.4797470114783114E-3</c:v>
                </c:pt>
                <c:pt idx="3984">
                  <c:v>2.5505555081944587E-3</c:v>
                </c:pt>
                <c:pt idx="3992">
                  <c:v>7.1449937838302946E-3</c:v>
                </c:pt>
                <c:pt idx="3993">
                  <c:v>1.8793680214591168E-2</c:v>
                </c:pt>
                <c:pt idx="3996">
                  <c:v>9.3177443731887535E-3</c:v>
                </c:pt>
                <c:pt idx="3997">
                  <c:v>9.9322603521708915E-3</c:v>
                </c:pt>
                <c:pt idx="3998">
                  <c:v>1.6668856450668103E-2</c:v>
                </c:pt>
                <c:pt idx="3999">
                  <c:v>3.2555892385865932E-2</c:v>
                </c:pt>
                <c:pt idx="4000">
                  <c:v>2.8384633165704953E-2</c:v>
                </c:pt>
                <c:pt idx="4003">
                  <c:v>3.0547041301329778E-2</c:v>
                </c:pt>
                <c:pt idx="4006">
                  <c:v>6.2415782892689059E-3</c:v>
                </c:pt>
                <c:pt idx="4007">
                  <c:v>1.8628233146196565E-3</c:v>
                </c:pt>
                <c:pt idx="4008">
                  <c:v>4.3380052548807968E-3</c:v>
                </c:pt>
                <c:pt idx="4010">
                  <c:v>1.5611979686832051E-3</c:v>
                </c:pt>
                <c:pt idx="4013">
                  <c:v>3.533177850084878E-2</c:v>
                </c:pt>
                <c:pt idx="4017">
                  <c:v>3.0426566848564185E-3</c:v>
                </c:pt>
                <c:pt idx="4020">
                  <c:v>2.3875731058485949E-2</c:v>
                </c:pt>
                <c:pt idx="4028">
                  <c:v>1.1120374101831691E-3</c:v>
                </c:pt>
                <c:pt idx="4043">
                  <c:v>3.2268639429184056E-3</c:v>
                </c:pt>
                <c:pt idx="4044">
                  <c:v>1.800791321648035E-3</c:v>
                </c:pt>
                <c:pt idx="4045">
                  <c:v>1.1413279199380707E-2</c:v>
                </c:pt>
                <c:pt idx="4049">
                  <c:v>2.2635388065948708E-2</c:v>
                </c:pt>
                <c:pt idx="4052">
                  <c:v>2.7673109525667584E-3</c:v>
                </c:pt>
                <c:pt idx="4054">
                  <c:v>1.2475533730112063E-2</c:v>
                </c:pt>
                <c:pt idx="4058">
                  <c:v>3.294678777180933E-3</c:v>
                </c:pt>
                <c:pt idx="4061">
                  <c:v>6.1715365786857886E-3</c:v>
                </c:pt>
                <c:pt idx="4064">
                  <c:v>1.5031487579611148E-3</c:v>
                </c:pt>
                <c:pt idx="4065">
                  <c:v>1.9488804905901803E-2</c:v>
                </c:pt>
                <c:pt idx="4066">
                  <c:v>2.5198174068153294E-3</c:v>
                </c:pt>
                <c:pt idx="4068">
                  <c:v>1.6975866112909895E-3</c:v>
                </c:pt>
                <c:pt idx="4071">
                  <c:v>2.2937742612614453E-2</c:v>
                </c:pt>
                <c:pt idx="4074">
                  <c:v>3.8106855982004864E-3</c:v>
                </c:pt>
                <c:pt idx="4077">
                  <c:v>1.5896071269748405E-2</c:v>
                </c:pt>
                <c:pt idx="4079">
                  <c:v>5.2281732825564765E-3</c:v>
                </c:pt>
                <c:pt idx="4081">
                  <c:v>4.1475896522654328E-3</c:v>
                </c:pt>
                <c:pt idx="4082">
                  <c:v>3.7046059945350135E-3</c:v>
                </c:pt>
                <c:pt idx="4085">
                  <c:v>6.8184891278076408E-3</c:v>
                </c:pt>
                <c:pt idx="4088">
                  <c:v>1.1654478729002941E-2</c:v>
                </c:pt>
                <c:pt idx="4089">
                  <c:v>8.8101060286008229E-3</c:v>
                </c:pt>
                <c:pt idx="4090">
                  <c:v>1.7284876963929278E-2</c:v>
                </c:pt>
                <c:pt idx="4095">
                  <c:v>1.0581753358735301E-2</c:v>
                </c:pt>
                <c:pt idx="4096">
                  <c:v>1.2294290953349224E-3</c:v>
                </c:pt>
                <c:pt idx="4099">
                  <c:v>2.8647648112008393E-3</c:v>
                </c:pt>
                <c:pt idx="4108">
                  <c:v>7.7359180361437016E-4</c:v>
                </c:pt>
                <c:pt idx="4117">
                  <c:v>1.9534347677445062E-2</c:v>
                </c:pt>
                <c:pt idx="4118">
                  <c:v>1.7627083976072579E-3</c:v>
                </c:pt>
                <c:pt idx="4119">
                  <c:v>3.659516521553522E-3</c:v>
                </c:pt>
                <c:pt idx="4122">
                  <c:v>3.4294080308286119E-3</c:v>
                </c:pt>
                <c:pt idx="4124">
                  <c:v>8.3018593058408231E-3</c:v>
                </c:pt>
                <c:pt idx="4130">
                  <c:v>1.8227250874918942E-3</c:v>
                </c:pt>
                <c:pt idx="4133">
                  <c:v>3.0844163683085707E-3</c:v>
                </c:pt>
                <c:pt idx="4136">
                  <c:v>2.3066079056582489E-3</c:v>
                </c:pt>
                <c:pt idx="4141">
                  <c:v>1.1329226650958811E-3</c:v>
                </c:pt>
                <c:pt idx="4147">
                  <c:v>4.2199303802592002E-3</c:v>
                </c:pt>
                <c:pt idx="4151">
                  <c:v>6.0749048884988352E-3</c:v>
                </c:pt>
                <c:pt idx="4157">
                  <c:v>2.4784357930195838E-3</c:v>
                </c:pt>
                <c:pt idx="4162">
                  <c:v>8.8043682492356945E-3</c:v>
                </c:pt>
                <c:pt idx="4163">
                  <c:v>2.2999287776029526E-3</c:v>
                </c:pt>
                <c:pt idx="4170">
                  <c:v>1.8954738106535239E-3</c:v>
                </c:pt>
                <c:pt idx="4175">
                  <c:v>1.2035022425056137E-2</c:v>
                </c:pt>
                <c:pt idx="4176">
                  <c:v>1.9730503818116475E-3</c:v>
                </c:pt>
                <c:pt idx="4180">
                  <c:v>1.0634097871228538E-2</c:v>
                </c:pt>
                <c:pt idx="4181">
                  <c:v>3.9852903692644149E-3</c:v>
                </c:pt>
                <c:pt idx="4182">
                  <c:v>3.2050817760703389E-3</c:v>
                </c:pt>
                <c:pt idx="4184">
                  <c:v>3.8799657339566294E-3</c:v>
                </c:pt>
                <c:pt idx="4185">
                  <c:v>2.2192127566640473E-2</c:v>
                </c:pt>
                <c:pt idx="4186">
                  <c:v>2.1424876445355713E-2</c:v>
                </c:pt>
                <c:pt idx="4187">
                  <c:v>7.2658715413276829E-4</c:v>
                </c:pt>
                <c:pt idx="4189">
                  <c:v>1.446473710053315E-2</c:v>
                </c:pt>
                <c:pt idx="4196">
                  <c:v>1.1855320218385668E-3</c:v>
                </c:pt>
                <c:pt idx="4207">
                  <c:v>4.4435402850245579E-3</c:v>
                </c:pt>
                <c:pt idx="4209">
                  <c:v>2.3882045543175464E-3</c:v>
                </c:pt>
                <c:pt idx="4214">
                  <c:v>2.9248766924603281E-3</c:v>
                </c:pt>
                <c:pt idx="4216">
                  <c:v>2.640094941975437E-2</c:v>
                </c:pt>
                <c:pt idx="4217">
                  <c:v>2.8082636593914695E-3</c:v>
                </c:pt>
                <c:pt idx="4220">
                  <c:v>9.8202642496328773E-3</c:v>
                </c:pt>
                <c:pt idx="4222">
                  <c:v>8.5699540473449416E-3</c:v>
                </c:pt>
                <c:pt idx="4223">
                  <c:v>1.7499220280429415E-2</c:v>
                </c:pt>
                <c:pt idx="4226">
                  <c:v>3.5810051610386372E-3</c:v>
                </c:pt>
                <c:pt idx="4233">
                  <c:v>1.652108093429602E-3</c:v>
                </c:pt>
                <c:pt idx="4236">
                  <c:v>1.8347146955237674E-3</c:v>
                </c:pt>
                <c:pt idx="4269">
                  <c:v>3.9475965843753626E-3</c:v>
                </c:pt>
                <c:pt idx="4270">
                  <c:v>9.4688862772265609E-4</c:v>
                </c:pt>
                <c:pt idx="4272">
                  <c:v>2.304908829919516E-3</c:v>
                </c:pt>
                <c:pt idx="4273">
                  <c:v>1.2000393124011262E-3</c:v>
                </c:pt>
                <c:pt idx="4274">
                  <c:v>1.391376516243042E-3</c:v>
                </c:pt>
                <c:pt idx="4277">
                  <c:v>4.7960000041371662E-3</c:v>
                </c:pt>
                <c:pt idx="4280">
                  <c:v>1.2340826188751009E-2</c:v>
                </c:pt>
                <c:pt idx="4281">
                  <c:v>1.874346785261409E-2</c:v>
                </c:pt>
                <c:pt idx="4282">
                  <c:v>2.3947583339417491E-3</c:v>
                </c:pt>
                <c:pt idx="4286">
                  <c:v>3.6408556646051059E-3</c:v>
                </c:pt>
                <c:pt idx="4289">
                  <c:v>1.3209037051326949E-2</c:v>
                </c:pt>
                <c:pt idx="4290">
                  <c:v>1.2925539764524125E-3</c:v>
                </c:pt>
                <c:pt idx="4295">
                  <c:v>6.2093215368204816E-3</c:v>
                </c:pt>
                <c:pt idx="4296">
                  <c:v>1.3393108299973701E-3</c:v>
                </c:pt>
                <c:pt idx="4297">
                  <c:v>1.4764137506028932E-2</c:v>
                </c:pt>
                <c:pt idx="4315">
                  <c:v>1.2911748175629043E-2</c:v>
                </c:pt>
                <c:pt idx="4316">
                  <c:v>1.9556500970913309E-2</c:v>
                </c:pt>
                <c:pt idx="4317">
                  <c:v>1.7652815139476152E-2</c:v>
                </c:pt>
                <c:pt idx="4318">
                  <c:v>1.0447894055284963E-2</c:v>
                </c:pt>
                <c:pt idx="4322">
                  <c:v>1.5495635576508911E-2</c:v>
                </c:pt>
                <c:pt idx="4324">
                  <c:v>7.3183006950223832E-3</c:v>
                </c:pt>
                <c:pt idx="4328">
                  <c:v>8.4448978257801609E-4</c:v>
                </c:pt>
                <c:pt idx="4329">
                  <c:v>3.6224870463021419E-2</c:v>
                </c:pt>
                <c:pt idx="4330">
                  <c:v>1.3890768556340118E-2</c:v>
                </c:pt>
                <c:pt idx="4331">
                  <c:v>3.9272839910224596E-3</c:v>
                </c:pt>
                <c:pt idx="4332">
                  <c:v>9.1959884464805838E-3</c:v>
                </c:pt>
                <c:pt idx="4333">
                  <c:v>6.1304667331816186E-2</c:v>
                </c:pt>
                <c:pt idx="4336">
                  <c:v>5.0527532819468982E-3</c:v>
                </c:pt>
                <c:pt idx="4337">
                  <c:v>6.1505128161548552E-4</c:v>
                </c:pt>
                <c:pt idx="4338">
                  <c:v>2.4072819438213579E-2</c:v>
                </c:pt>
                <c:pt idx="4339">
                  <c:v>2.1558272765056119E-2</c:v>
                </c:pt>
                <c:pt idx="4349">
                  <c:v>7.769796139703352E-3</c:v>
                </c:pt>
                <c:pt idx="4351">
                  <c:v>1.1843066569895571E-3</c:v>
                </c:pt>
                <c:pt idx="4375">
                  <c:v>9.1225475052558267E-3</c:v>
                </c:pt>
                <c:pt idx="4378">
                  <c:v>6.2637531339347824E-2</c:v>
                </c:pt>
                <c:pt idx="4380">
                  <c:v>2.3122066807415766E-2</c:v>
                </c:pt>
                <c:pt idx="4381">
                  <c:v>4.4852214648663319E-2</c:v>
                </c:pt>
                <c:pt idx="4382">
                  <c:v>3.4953596075506341E-2</c:v>
                </c:pt>
                <c:pt idx="4406">
                  <c:v>6.3631688822399389E-3</c:v>
                </c:pt>
                <c:pt idx="4417">
                  <c:v>2.21182372217682E-3</c:v>
                </c:pt>
                <c:pt idx="4418">
                  <c:v>3.864590894647071E-3</c:v>
                </c:pt>
                <c:pt idx="4423">
                  <c:v>1.1528600880640479E-3</c:v>
                </c:pt>
                <c:pt idx="4428">
                  <c:v>1.0999790770085765E-2</c:v>
                </c:pt>
                <c:pt idx="4429">
                  <c:v>8.5486980412453756E-3</c:v>
                </c:pt>
                <c:pt idx="4444">
                  <c:v>2.0466294510865526E-3</c:v>
                </c:pt>
                <c:pt idx="4450">
                  <c:v>3.9403200558523191E-3</c:v>
                </c:pt>
                <c:pt idx="4452">
                  <c:v>7.3694836746061492E-3</c:v>
                </c:pt>
                <c:pt idx="4455">
                  <c:v>2.7798227602771719E-3</c:v>
                </c:pt>
                <c:pt idx="4460">
                  <c:v>1.8328678214317162E-3</c:v>
                </c:pt>
                <c:pt idx="4461">
                  <c:v>7.4851897003863979E-4</c:v>
                </c:pt>
                <c:pt idx="4480">
                  <c:v>6.0090444676565878E-3</c:v>
                </c:pt>
                <c:pt idx="4494">
                  <c:v>1.9299104260702762E-2</c:v>
                </c:pt>
                <c:pt idx="4496">
                  <c:v>9.2265499089477336E-3</c:v>
                </c:pt>
                <c:pt idx="4500">
                  <c:v>3.9037834772927644E-3</c:v>
                </c:pt>
                <c:pt idx="4523">
                  <c:v>2.261315738359294E-2</c:v>
                </c:pt>
                <c:pt idx="4524">
                  <c:v>9.2956870690979552E-3</c:v>
                </c:pt>
                <c:pt idx="4526">
                  <c:v>3.6879595376488497E-3</c:v>
                </c:pt>
                <c:pt idx="4530">
                  <c:v>1.4629281382370045E-2</c:v>
                </c:pt>
                <c:pt idx="4531">
                  <c:v>4.8407469007991652E-3</c:v>
                </c:pt>
                <c:pt idx="4532">
                  <c:v>1.9405096221353862E-2</c:v>
                </c:pt>
                <c:pt idx="4534">
                  <c:v>4.5110779733932189E-3</c:v>
                </c:pt>
                <c:pt idx="4535">
                  <c:v>8.0740625286241027E-3</c:v>
                </c:pt>
                <c:pt idx="4548">
                  <c:v>2.2913485344324331E-3</c:v>
                </c:pt>
                <c:pt idx="4549">
                  <c:v>6.6763851623724861E-3</c:v>
                </c:pt>
                <c:pt idx="4551">
                  <c:v>6.5800622876193557E-3</c:v>
                </c:pt>
                <c:pt idx="4554">
                  <c:v>1.6155645586027052E-3</c:v>
                </c:pt>
                <c:pt idx="4556">
                  <c:v>1.1323925796630316E-3</c:v>
                </c:pt>
                <c:pt idx="4558">
                  <c:v>2.5093739987222217E-3</c:v>
                </c:pt>
                <c:pt idx="4561">
                  <c:v>4.6155292614106867E-3</c:v>
                </c:pt>
                <c:pt idx="4564">
                  <c:v>3.2090843587080191E-3</c:v>
                </c:pt>
                <c:pt idx="4565">
                  <c:v>3.6919955818178404E-3</c:v>
                </c:pt>
                <c:pt idx="4567">
                  <c:v>9.5378107998640507E-3</c:v>
                </c:pt>
                <c:pt idx="4593">
                  <c:v>5.0235776581059391E-3</c:v>
                </c:pt>
                <c:pt idx="4606">
                  <c:v>5.0297071517317483E-3</c:v>
                </c:pt>
                <c:pt idx="4608">
                  <c:v>2.1424920445483231E-3</c:v>
                </c:pt>
                <c:pt idx="4609">
                  <c:v>4.448581544554968E-3</c:v>
                </c:pt>
                <c:pt idx="4614">
                  <c:v>2.3463922473480302E-3</c:v>
                </c:pt>
                <c:pt idx="4616">
                  <c:v>6.9354425565401404E-3</c:v>
                </c:pt>
                <c:pt idx="4617">
                  <c:v>8.1772306416716817E-3</c:v>
                </c:pt>
                <c:pt idx="4618">
                  <c:v>7.2739885923579365E-3</c:v>
                </c:pt>
                <c:pt idx="4619">
                  <c:v>5.3446598789336748E-3</c:v>
                </c:pt>
                <c:pt idx="4626">
                  <c:v>4.0019544103241916E-3</c:v>
                </c:pt>
                <c:pt idx="4627">
                  <c:v>3.3117636674527317E-3</c:v>
                </c:pt>
                <c:pt idx="4653">
                  <c:v>8.2335038475492926E-3</c:v>
                </c:pt>
                <c:pt idx="4654">
                  <c:v>3.3561201589091248E-3</c:v>
                </c:pt>
                <c:pt idx="4656">
                  <c:v>3.4654677428736002E-3</c:v>
                </c:pt>
                <c:pt idx="4668">
                  <c:v>4.4543336929288094E-3</c:v>
                </c:pt>
                <c:pt idx="4670">
                  <c:v>2.9172010485125003E-3</c:v>
                </c:pt>
                <c:pt idx="4672">
                  <c:v>1.9987452753762627E-3</c:v>
                </c:pt>
                <c:pt idx="4679">
                  <c:v>1.1803945752906601E-3</c:v>
                </c:pt>
                <c:pt idx="4689">
                  <c:v>3.4281397971138573E-3</c:v>
                </c:pt>
                <c:pt idx="4694">
                  <c:v>1.5596588341686088E-3</c:v>
                </c:pt>
                <c:pt idx="4695">
                  <c:v>3.8614842911499914E-3</c:v>
                </c:pt>
                <c:pt idx="4698">
                  <c:v>2.65068205537136E-3</c:v>
                </c:pt>
                <c:pt idx="4703">
                  <c:v>8.0908225880044524E-2</c:v>
                </c:pt>
                <c:pt idx="4704">
                  <c:v>2.605254533598169E-2</c:v>
                </c:pt>
                <c:pt idx="4705">
                  <c:v>1.0995059357190489E-2</c:v>
                </c:pt>
                <c:pt idx="4706">
                  <c:v>2.7275044599783537E-2</c:v>
                </c:pt>
                <c:pt idx="4707">
                  <c:v>6.4950136996256555E-2</c:v>
                </c:pt>
                <c:pt idx="4711">
                  <c:v>2.602418311579026E-3</c:v>
                </c:pt>
                <c:pt idx="4713">
                  <c:v>9.1828503200108748E-3</c:v>
                </c:pt>
                <c:pt idx="4714">
                  <c:v>1.7835180048493032E-2</c:v>
                </c:pt>
                <c:pt idx="4716">
                  <c:v>6.9958437116793299E-3</c:v>
                </c:pt>
                <c:pt idx="4717">
                  <c:v>6.7399959303283815E-3</c:v>
                </c:pt>
                <c:pt idx="4718">
                  <c:v>1.7257557396585564E-3</c:v>
                </c:pt>
                <c:pt idx="4719">
                  <c:v>1.4280989710289675E-2</c:v>
                </c:pt>
                <c:pt idx="4720">
                  <c:v>7.5781129384675369E-3</c:v>
                </c:pt>
                <c:pt idx="4722">
                  <c:v>3.0157123127058177E-3</c:v>
                </c:pt>
                <c:pt idx="4724">
                  <c:v>9.2253870115778427E-3</c:v>
                </c:pt>
                <c:pt idx="4725">
                  <c:v>2.992978897635085E-2</c:v>
                </c:pt>
                <c:pt idx="4727">
                  <c:v>3.1851254855087933E-3</c:v>
                </c:pt>
                <c:pt idx="4728">
                  <c:v>7.0930468800667612E-3</c:v>
                </c:pt>
                <c:pt idx="4731">
                  <c:v>1.0824963186769069E-2</c:v>
                </c:pt>
                <c:pt idx="4732">
                  <c:v>2.4503310334447158E-2</c:v>
                </c:pt>
                <c:pt idx="4733">
                  <c:v>2.4779175752500521E-2</c:v>
                </c:pt>
                <c:pt idx="4739">
                  <c:v>2.4288637185687937E-3</c:v>
                </c:pt>
                <c:pt idx="4745">
                  <c:v>3.6907787212785356E-3</c:v>
                </c:pt>
                <c:pt idx="4749">
                  <c:v>5.2895246429743954E-3</c:v>
                </c:pt>
                <c:pt idx="4750">
                  <c:v>1.0972048679791933E-2</c:v>
                </c:pt>
                <c:pt idx="4751">
                  <c:v>1.2471359304847537E-2</c:v>
                </c:pt>
                <c:pt idx="4752">
                  <c:v>3.0251216714943896E-3</c:v>
                </c:pt>
                <c:pt idx="4760">
                  <c:v>5.1881088146604722E-3</c:v>
                </c:pt>
                <c:pt idx="4762">
                  <c:v>1.6912079205517242E-2</c:v>
                </c:pt>
                <c:pt idx="4764">
                  <c:v>3.6080198070358848E-3</c:v>
                </c:pt>
                <c:pt idx="4765">
                  <c:v>3.5292305563759817E-3</c:v>
                </c:pt>
                <c:pt idx="4768">
                  <c:v>6.2416517964732866E-3</c:v>
                </c:pt>
                <c:pt idx="4795">
                  <c:v>4.1429739919231932E-3</c:v>
                </c:pt>
                <c:pt idx="4797">
                  <c:v>1.0843852353505366E-3</c:v>
                </c:pt>
                <c:pt idx="4802">
                  <c:v>7.5888334395299867E-3</c:v>
                </c:pt>
                <c:pt idx="4803">
                  <c:v>1.9000981982500244E-2</c:v>
                </c:pt>
                <c:pt idx="4804">
                  <c:v>1.1173217044275889E-2</c:v>
                </c:pt>
                <c:pt idx="4810">
                  <c:v>2.994970537505116E-2</c:v>
                </c:pt>
                <c:pt idx="4811">
                  <c:v>2.0457980967610652E-2</c:v>
                </c:pt>
                <c:pt idx="4812">
                  <c:v>6.5472677111800999E-3</c:v>
                </c:pt>
                <c:pt idx="4814">
                  <c:v>5.6982472650479784E-3</c:v>
                </c:pt>
                <c:pt idx="4816">
                  <c:v>2.5639496074400161E-3</c:v>
                </c:pt>
                <c:pt idx="4820">
                  <c:v>4.3558672425775451E-3</c:v>
                </c:pt>
                <c:pt idx="4821">
                  <c:v>1.4788231277228343E-2</c:v>
                </c:pt>
                <c:pt idx="4826">
                  <c:v>4.2554710978672363E-3</c:v>
                </c:pt>
                <c:pt idx="4832">
                  <c:v>2.9030201071137051E-3</c:v>
                </c:pt>
                <c:pt idx="4837">
                  <c:v>1.5205478512180469E-3</c:v>
                </c:pt>
                <c:pt idx="4839">
                  <c:v>6.9444176447877913E-3</c:v>
                </c:pt>
                <c:pt idx="4846">
                  <c:v>5.2411639447589526E-3</c:v>
                </c:pt>
                <c:pt idx="4848">
                  <c:v>2.2091537956326858E-3</c:v>
                </c:pt>
                <c:pt idx="4869">
                  <c:v>1.4335486041375911E-3</c:v>
                </c:pt>
                <c:pt idx="4884">
                  <c:v>5.9779839798375558E-3</c:v>
                </c:pt>
                <c:pt idx="4888">
                  <c:v>7.1950331024553333E-3</c:v>
                </c:pt>
                <c:pt idx="4892">
                  <c:v>0.35830416226894013</c:v>
                </c:pt>
                <c:pt idx="4899">
                  <c:v>8.3151025635728633E-3</c:v>
                </c:pt>
                <c:pt idx="4903">
                  <c:v>2.8452860850960542E-3</c:v>
                </c:pt>
                <c:pt idx="4904">
                  <c:v>4.4287012296307582E-3</c:v>
                </c:pt>
                <c:pt idx="4909">
                  <c:v>6.9363197755902906E-3</c:v>
                </c:pt>
                <c:pt idx="4911">
                  <c:v>3.6534080098558949E-2</c:v>
                </c:pt>
                <c:pt idx="4913">
                  <c:v>3.2645251980785821E-2</c:v>
                </c:pt>
                <c:pt idx="4914">
                  <c:v>4.2880385473817589E-2</c:v>
                </c:pt>
                <c:pt idx="4923">
                  <c:v>1.8442560943881517E-3</c:v>
                </c:pt>
                <c:pt idx="4964">
                  <c:v>1.9422614795035155E-3</c:v>
                </c:pt>
                <c:pt idx="4968">
                  <c:v>1.9844250994739635E-3</c:v>
                </c:pt>
                <c:pt idx="4979">
                  <c:v>3.3303989023151979E-3</c:v>
                </c:pt>
                <c:pt idx="4981">
                  <c:v>7.6715693084495294E-3</c:v>
                </c:pt>
                <c:pt idx="4992">
                  <c:v>1.3702510170619346E-3</c:v>
                </c:pt>
                <c:pt idx="5000">
                  <c:v>5.1337381528602849E-3</c:v>
                </c:pt>
                <c:pt idx="5005">
                  <c:v>3.9727093246972869E-3</c:v>
                </c:pt>
                <c:pt idx="5007">
                  <c:v>8.6546500058401372E-3</c:v>
                </c:pt>
                <c:pt idx="5008">
                  <c:v>2.5432325294691891E-2</c:v>
                </c:pt>
                <c:pt idx="5009">
                  <c:v>1.2627220091072234E-3</c:v>
                </c:pt>
                <c:pt idx="5011">
                  <c:v>3.2925896543040765E-3</c:v>
                </c:pt>
                <c:pt idx="5012">
                  <c:v>2.4036410857619126E-2</c:v>
                </c:pt>
                <c:pt idx="5029">
                  <c:v>4.1650700624020634E-3</c:v>
                </c:pt>
                <c:pt idx="5033">
                  <c:v>4.3704867265188197E-3</c:v>
                </c:pt>
                <c:pt idx="5035">
                  <c:v>1.6259398660624978E-3</c:v>
                </c:pt>
                <c:pt idx="5037">
                  <c:v>3.4388802474146925E-3</c:v>
                </c:pt>
                <c:pt idx="5039">
                  <c:v>4.3465047815342177E-3</c:v>
                </c:pt>
                <c:pt idx="5076">
                  <c:v>1.6794170742143039E-3</c:v>
                </c:pt>
                <c:pt idx="5089">
                  <c:v>1.3767467616360278E-3</c:v>
                </c:pt>
                <c:pt idx="5097">
                  <c:v>1.9514864293982029E-3</c:v>
                </c:pt>
                <c:pt idx="5100">
                  <c:v>1.2573232483757222E-2</c:v>
                </c:pt>
                <c:pt idx="5104">
                  <c:v>5.9083821886615154E-3</c:v>
                </c:pt>
                <c:pt idx="5123">
                  <c:v>3.2032244129988779E-3</c:v>
                </c:pt>
                <c:pt idx="5160">
                  <c:v>3.2736925158111155E-3</c:v>
                </c:pt>
                <c:pt idx="5167">
                  <c:v>3.0066125822386901E-3</c:v>
                </c:pt>
                <c:pt idx="5170">
                  <c:v>1.9138922865058288E-3</c:v>
                </c:pt>
                <c:pt idx="5171">
                  <c:v>2.41956977163164E-3</c:v>
                </c:pt>
                <c:pt idx="5182">
                  <c:v>1.5305168174014107E-3</c:v>
                </c:pt>
                <c:pt idx="5190">
                  <c:v>9.5276547289437812E-4</c:v>
                </c:pt>
                <c:pt idx="5209">
                  <c:v>2.5835600296111971E-3</c:v>
                </c:pt>
                <c:pt idx="5210">
                  <c:v>7.185912473416183E-3</c:v>
                </c:pt>
                <c:pt idx="5257">
                  <c:v>1.3405807169419845E-2</c:v>
                </c:pt>
                <c:pt idx="5258">
                  <c:v>7.6560217830285091E-3</c:v>
                </c:pt>
                <c:pt idx="5259">
                  <c:v>8.830103014814775E-3</c:v>
                </c:pt>
                <c:pt idx="5260">
                  <c:v>2.1305054234443568E-3</c:v>
                </c:pt>
                <c:pt idx="5261">
                  <c:v>1.1292395468027473E-2</c:v>
                </c:pt>
                <c:pt idx="5262">
                  <c:v>1.1331569752018437E-2</c:v>
                </c:pt>
                <c:pt idx="5263">
                  <c:v>2.7162972603475772E-3</c:v>
                </c:pt>
                <c:pt idx="5264">
                  <c:v>6.2071648855567541E-3</c:v>
                </c:pt>
                <c:pt idx="5270">
                  <c:v>1.4281956561985608E-2</c:v>
                </c:pt>
                <c:pt idx="5271">
                  <c:v>3.0965466497294911E-3</c:v>
                </c:pt>
                <c:pt idx="5272">
                  <c:v>2.7457503476295626E-3</c:v>
                </c:pt>
                <c:pt idx="5273">
                  <c:v>4.2131617402922025E-3</c:v>
                </c:pt>
                <c:pt idx="5275">
                  <c:v>1.1543435704553056E-2</c:v>
                </c:pt>
                <c:pt idx="5276">
                  <c:v>8.0715059366437483E-3</c:v>
                </c:pt>
                <c:pt idx="5278">
                  <c:v>2.7922934588623127E-3</c:v>
                </c:pt>
                <c:pt idx="5282">
                  <c:v>8.161657176617551E-4</c:v>
                </c:pt>
                <c:pt idx="5328">
                  <c:v>1.6822501455702834E-3</c:v>
                </c:pt>
                <c:pt idx="5337">
                  <c:v>9.8386346104758506E-4</c:v>
                </c:pt>
                <c:pt idx="5338">
                  <c:v>3.6544562753495534E-3</c:v>
                </c:pt>
                <c:pt idx="5390">
                  <c:v>1.9852826355622687E-3</c:v>
                </c:pt>
                <c:pt idx="5391">
                  <c:v>3.7859950368192793E-3</c:v>
                </c:pt>
                <c:pt idx="5392">
                  <c:v>7.6389211344792167E-3</c:v>
                </c:pt>
                <c:pt idx="5397">
                  <c:v>2.738200068651751E-3</c:v>
                </c:pt>
                <c:pt idx="5399">
                  <c:v>1.6028137404269045E-3</c:v>
                </c:pt>
                <c:pt idx="5401">
                  <c:v>1.0022453290055309E-2</c:v>
                </c:pt>
                <c:pt idx="5402">
                  <c:v>9.4652514141927505E-3</c:v>
                </c:pt>
                <c:pt idx="5404">
                  <c:v>6.7841067626758476E-3</c:v>
                </c:pt>
                <c:pt idx="5405">
                  <c:v>3.0732665236477543E-3</c:v>
                </c:pt>
                <c:pt idx="5413">
                  <c:v>3.2065554727168152E-3</c:v>
                </c:pt>
                <c:pt idx="5414">
                  <c:v>4.9010428800209489E-3</c:v>
                </c:pt>
                <c:pt idx="5443">
                  <c:v>2.2393323359259773E-3</c:v>
                </c:pt>
                <c:pt idx="5461">
                  <c:v>2.5263061388897871E-3</c:v>
                </c:pt>
                <c:pt idx="5467">
                  <c:v>5.8189363399960368E-3</c:v>
                </c:pt>
                <c:pt idx="5473">
                  <c:v>1.9604715054961737E-3</c:v>
                </c:pt>
                <c:pt idx="5474">
                  <c:v>5.5514438332842997E-3</c:v>
                </c:pt>
                <c:pt idx="5481">
                  <c:v>1.0476555305661602E-2</c:v>
                </c:pt>
                <c:pt idx="5487">
                  <c:v>6.4812849982981138E-3</c:v>
                </c:pt>
                <c:pt idx="5492">
                  <c:v>2.7758141310124502E-3</c:v>
                </c:pt>
                <c:pt idx="5495">
                  <c:v>3.3285840409455706E-3</c:v>
                </c:pt>
                <c:pt idx="5499">
                  <c:v>9.2649812649105833E-3</c:v>
                </c:pt>
                <c:pt idx="5501">
                  <c:v>1.1901432093968257E-2</c:v>
                </c:pt>
                <c:pt idx="5504">
                  <c:v>4.7210428075048251E-3</c:v>
                </c:pt>
                <c:pt idx="5505">
                  <c:v>2.3692845094283404E-3</c:v>
                </c:pt>
                <c:pt idx="5507">
                  <c:v>2.3305537991175694E-3</c:v>
                </c:pt>
                <c:pt idx="5512">
                  <c:v>1.3279795369083093E-2</c:v>
                </c:pt>
                <c:pt idx="5516">
                  <c:v>1.9675361252110404E-2</c:v>
                </c:pt>
                <c:pt idx="5517">
                  <c:v>1.0469115056772515E-2</c:v>
                </c:pt>
                <c:pt idx="5519">
                  <c:v>6.9646096545708022E-3</c:v>
                </c:pt>
                <c:pt idx="5520">
                  <c:v>5.3359011345694369E-3</c:v>
                </c:pt>
                <c:pt idx="5524">
                  <c:v>1.5194356899446272E-2</c:v>
                </c:pt>
                <c:pt idx="5525">
                  <c:v>5.4893183855238142E-3</c:v>
                </c:pt>
                <c:pt idx="5528">
                  <c:v>9.7820945508707135E-3</c:v>
                </c:pt>
                <c:pt idx="5532">
                  <c:v>3.1727260233351071E-3</c:v>
                </c:pt>
                <c:pt idx="5534">
                  <c:v>2.8159110839822615E-2</c:v>
                </c:pt>
                <c:pt idx="5535">
                  <c:v>4.0955346435427933E-2</c:v>
                </c:pt>
                <c:pt idx="5538">
                  <c:v>6.6631357852421774E-3</c:v>
                </c:pt>
                <c:pt idx="5539">
                  <c:v>1.8054371655087679E-3</c:v>
                </c:pt>
                <c:pt idx="5540">
                  <c:v>3.3523203334368075E-3</c:v>
                </c:pt>
                <c:pt idx="5541">
                  <c:v>5.9580755833254506E-2</c:v>
                </c:pt>
                <c:pt idx="5542">
                  <c:v>8.1172476117853335E-3</c:v>
                </c:pt>
                <c:pt idx="5547">
                  <c:v>1.4255433647679065E-2</c:v>
                </c:pt>
                <c:pt idx="5548">
                  <c:v>1.1487275962242784E-2</c:v>
                </c:pt>
                <c:pt idx="5549">
                  <c:v>8.2350272800186929E-3</c:v>
                </c:pt>
                <c:pt idx="5551">
                  <c:v>3.8879957472967345E-3</c:v>
                </c:pt>
                <c:pt idx="5567">
                  <c:v>7.4564545111397101E-4</c:v>
                </c:pt>
                <c:pt idx="5570">
                  <c:v>2.2737542786795679E-3</c:v>
                </c:pt>
                <c:pt idx="5572">
                  <c:v>4.444878031795896E-3</c:v>
                </c:pt>
                <c:pt idx="5607">
                  <c:v>4.2266109571233975E-3</c:v>
                </c:pt>
                <c:pt idx="5609">
                  <c:v>6.9475160119055928E-3</c:v>
                </c:pt>
                <c:pt idx="5612">
                  <c:v>2.7976714374557251E-3</c:v>
                </c:pt>
                <c:pt idx="5617">
                  <c:v>1.729054561724841E-3</c:v>
                </c:pt>
                <c:pt idx="5619">
                  <c:v>1.6527267176244406E-2</c:v>
                </c:pt>
                <c:pt idx="5620">
                  <c:v>5.1918045078208942E-3</c:v>
                </c:pt>
                <c:pt idx="5622">
                  <c:v>2.7874434090273308E-3</c:v>
                </c:pt>
                <c:pt idx="5625">
                  <c:v>4.1532829254123296E-3</c:v>
                </c:pt>
                <c:pt idx="5631">
                  <c:v>1.2930046651735121E-3</c:v>
                </c:pt>
                <c:pt idx="5664">
                  <c:v>4.2030347844765701E-3</c:v>
                </c:pt>
                <c:pt idx="5667">
                  <c:v>3.6486977297236732E-3</c:v>
                </c:pt>
                <c:pt idx="5669">
                  <c:v>2.3210732700731994E-3</c:v>
                </c:pt>
                <c:pt idx="5702">
                  <c:v>2.3199116428919116E-3</c:v>
                </c:pt>
                <c:pt idx="5704">
                  <c:v>5.3346151479841371E-3</c:v>
                </c:pt>
                <c:pt idx="5706">
                  <c:v>2.4099277169351225E-3</c:v>
                </c:pt>
                <c:pt idx="5721">
                  <c:v>4.6426277034708752E-3</c:v>
                </c:pt>
                <c:pt idx="5722">
                  <c:v>2.0701311298173611E-2</c:v>
                </c:pt>
                <c:pt idx="5725">
                  <c:v>1.4087160733780135E-2</c:v>
                </c:pt>
                <c:pt idx="5726">
                  <c:v>3.4132704283710794E-3</c:v>
                </c:pt>
                <c:pt idx="5728">
                  <c:v>2.1792256776556091E-3</c:v>
                </c:pt>
                <c:pt idx="5732">
                  <c:v>3.3829747280631267E-3</c:v>
                </c:pt>
                <c:pt idx="5733">
                  <c:v>3.9930411528074717E-3</c:v>
                </c:pt>
                <c:pt idx="5734">
                  <c:v>1.2315989228208635E-2</c:v>
                </c:pt>
                <c:pt idx="5735">
                  <c:v>2.6290245555511274E-3</c:v>
                </c:pt>
                <c:pt idx="5743">
                  <c:v>4.2270731139276317E-3</c:v>
                </c:pt>
                <c:pt idx="5756">
                  <c:v>3.8888533230784341E-3</c:v>
                </c:pt>
                <c:pt idx="5757">
                  <c:v>1.3669158590010418E-3</c:v>
                </c:pt>
                <c:pt idx="5759">
                  <c:v>1.1367844354176291E-3</c:v>
                </c:pt>
                <c:pt idx="5768">
                  <c:v>7.2890615038645034E-3</c:v>
                </c:pt>
                <c:pt idx="5786">
                  <c:v>2.6699223167949114E-3</c:v>
                </c:pt>
                <c:pt idx="5832">
                  <c:v>1.8347031050526606E-3</c:v>
                </c:pt>
                <c:pt idx="5849">
                  <c:v>1.8205830334738729E-3</c:v>
                </c:pt>
                <c:pt idx="5880">
                  <c:v>2.6187685713959744E-3</c:v>
                </c:pt>
                <c:pt idx="5886">
                  <c:v>4.2133246519053492E-3</c:v>
                </c:pt>
                <c:pt idx="5887">
                  <c:v>1.6166066392039951E-3</c:v>
                </c:pt>
                <c:pt idx="5888">
                  <c:v>9.7861661752059199E-3</c:v>
                </c:pt>
                <c:pt idx="5908">
                  <c:v>2.2644955563219781E-3</c:v>
                </c:pt>
                <c:pt idx="5925">
                  <c:v>8.642444376433675E-3</c:v>
                </c:pt>
                <c:pt idx="5928">
                  <c:v>1.076329189097832E-2</c:v>
                </c:pt>
                <c:pt idx="5930">
                  <c:v>8.7314830469536649E-3</c:v>
                </c:pt>
                <c:pt idx="5933">
                  <c:v>4.4387564212781783E-2</c:v>
                </c:pt>
                <c:pt idx="5936">
                  <c:v>2.212016036671721E-3</c:v>
                </c:pt>
                <c:pt idx="5940">
                  <c:v>7.880555009067482E-3</c:v>
                </c:pt>
                <c:pt idx="5942">
                  <c:v>3.1963223073016521E-3</c:v>
                </c:pt>
                <c:pt idx="5951">
                  <c:v>1.736875321414083E-3</c:v>
                </c:pt>
                <c:pt idx="5953">
                  <c:v>2.0332467636918279E-3</c:v>
                </c:pt>
                <c:pt idx="5956">
                  <c:v>1.6523884875662333E-3</c:v>
                </c:pt>
                <c:pt idx="5964">
                  <c:v>1.1845792910676206E-3</c:v>
                </c:pt>
                <c:pt idx="5991">
                  <c:v>2.1435066374741233E-3</c:v>
                </c:pt>
                <c:pt idx="5996">
                  <c:v>1.2393232229313037E-3</c:v>
                </c:pt>
                <c:pt idx="5997">
                  <c:v>1.3910986475986176E-3</c:v>
                </c:pt>
                <c:pt idx="6000">
                  <c:v>1.4885811929794628E-3</c:v>
                </c:pt>
                <c:pt idx="6026">
                  <c:v>2.4924543222804344E-3</c:v>
                </c:pt>
                <c:pt idx="6028">
                  <c:v>4.9500649958795287E-3</c:v>
                </c:pt>
                <c:pt idx="6030">
                  <c:v>7.9145072598875033E-3</c:v>
                </c:pt>
                <c:pt idx="6034">
                  <c:v>4.0196875532633779E-3</c:v>
                </c:pt>
                <c:pt idx="6036">
                  <c:v>2.9269937859489662E-3</c:v>
                </c:pt>
                <c:pt idx="6039">
                  <c:v>2.9941018197876638E-3</c:v>
                </c:pt>
                <c:pt idx="6040">
                  <c:v>2.9454100621256799E-3</c:v>
                </c:pt>
                <c:pt idx="6042">
                  <c:v>1.3253163417022674E-3</c:v>
                </c:pt>
                <c:pt idx="6053">
                  <c:v>5.4292427178709631E-3</c:v>
                </c:pt>
                <c:pt idx="6054">
                  <c:v>2.786750038201875E-3</c:v>
                </c:pt>
                <c:pt idx="6055">
                  <c:v>1.8149126038753418E-3</c:v>
                </c:pt>
                <c:pt idx="6059">
                  <c:v>1.0145281263396554E-2</c:v>
                </c:pt>
                <c:pt idx="6062">
                  <c:v>2.0213652407723615E-3</c:v>
                </c:pt>
                <c:pt idx="6063">
                  <c:v>6.8558844464884708E-3</c:v>
                </c:pt>
                <c:pt idx="6064">
                  <c:v>7.0345318706715107E-3</c:v>
                </c:pt>
                <c:pt idx="6067">
                  <c:v>2.1981509058405344E-3</c:v>
                </c:pt>
                <c:pt idx="6068">
                  <c:v>5.6333497761789893E-3</c:v>
                </c:pt>
                <c:pt idx="6071">
                  <c:v>6.5458825308026972E-3</c:v>
                </c:pt>
                <c:pt idx="6134">
                  <c:v>3.6470410200676816E-3</c:v>
                </c:pt>
                <c:pt idx="6145">
                  <c:v>1.1879198077367318E-3</c:v>
                </c:pt>
                <c:pt idx="6160">
                  <c:v>1.0640089986017013E-2</c:v>
                </c:pt>
                <c:pt idx="6161">
                  <c:v>1.5694284244022434E-2</c:v>
                </c:pt>
                <c:pt idx="6162">
                  <c:v>9.6035029901783264E-3</c:v>
                </c:pt>
                <c:pt idx="6166">
                  <c:v>4.7786129718834459E-3</c:v>
                </c:pt>
                <c:pt idx="6167">
                  <c:v>1.0717188093001441E-2</c:v>
                </c:pt>
                <c:pt idx="6170">
                  <c:v>1.7783736536354749E-3</c:v>
                </c:pt>
                <c:pt idx="6173">
                  <c:v>4.4394030346083801E-2</c:v>
                </c:pt>
                <c:pt idx="6175">
                  <c:v>3.2232975589282779E-2</c:v>
                </c:pt>
                <c:pt idx="6178">
                  <c:v>3.6808688248197552E-2</c:v>
                </c:pt>
                <c:pt idx="6180">
                  <c:v>3.2745831628057512E-2</c:v>
                </c:pt>
                <c:pt idx="6215">
                  <c:v>4.6741011167081067E-3</c:v>
                </c:pt>
                <c:pt idx="6219">
                  <c:v>5.3014417559834482E-3</c:v>
                </c:pt>
                <c:pt idx="6222">
                  <c:v>1.0206282667004512E-3</c:v>
                </c:pt>
                <c:pt idx="6226">
                  <c:v>2.116783417069318E-3</c:v>
                </c:pt>
                <c:pt idx="6229">
                  <c:v>1.2241084340027357E-3</c:v>
                </c:pt>
                <c:pt idx="6241">
                  <c:v>1.0826368425541672E-2</c:v>
                </c:pt>
                <c:pt idx="6242">
                  <c:v>3.2740530178328106E-2</c:v>
                </c:pt>
                <c:pt idx="6243">
                  <c:v>4.6917169686444153E-2</c:v>
                </c:pt>
                <c:pt idx="6246">
                  <c:v>6.2211821591832361E-2</c:v>
                </c:pt>
                <c:pt idx="6267">
                  <c:v>4.750699498744574E-3</c:v>
                </c:pt>
                <c:pt idx="6272">
                  <c:v>1.7128906236925992E-2</c:v>
                </c:pt>
                <c:pt idx="6277">
                  <c:v>5.5924236639283819E-3</c:v>
                </c:pt>
                <c:pt idx="6281">
                  <c:v>8.6693023459884586E-3</c:v>
                </c:pt>
                <c:pt idx="6286">
                  <c:v>1.8998275607496878E-3</c:v>
                </c:pt>
                <c:pt idx="6293">
                  <c:v>5.6567017373808804E-3</c:v>
                </c:pt>
                <c:pt idx="6294">
                  <c:v>3.4938145421813914E-3</c:v>
                </c:pt>
                <c:pt idx="6314">
                  <c:v>1.4504747406792761E-3</c:v>
                </c:pt>
                <c:pt idx="6319">
                  <c:v>2.2103578947457445E-3</c:v>
                </c:pt>
                <c:pt idx="6320">
                  <c:v>1.1749827183852981E-3</c:v>
                </c:pt>
                <c:pt idx="6334">
                  <c:v>4.3076543807549121E-3</c:v>
                </c:pt>
                <c:pt idx="6338">
                  <c:v>1.3886755891580316E-3</c:v>
                </c:pt>
                <c:pt idx="6345">
                  <c:v>2.3700809772296788E-3</c:v>
                </c:pt>
                <c:pt idx="6355">
                  <c:v>1.0247028928485993E-3</c:v>
                </c:pt>
                <c:pt idx="6362">
                  <c:v>2.1725736932663776E-3</c:v>
                </c:pt>
                <c:pt idx="6400">
                  <c:v>9.5418327429547482E-3</c:v>
                </c:pt>
                <c:pt idx="6404">
                  <c:v>4.9921873049499693E-3</c:v>
                </c:pt>
                <c:pt idx="6407">
                  <c:v>6.7419217347347996E-3</c:v>
                </c:pt>
                <c:pt idx="6410">
                  <c:v>6.3541490380364359E-3</c:v>
                </c:pt>
                <c:pt idx="6416">
                  <c:v>3.5998917510120915E-3</c:v>
                </c:pt>
                <c:pt idx="6418">
                  <c:v>6.0411259092678481E-3</c:v>
                </c:pt>
                <c:pt idx="6419">
                  <c:v>1.6433473941656961E-2</c:v>
                </c:pt>
                <c:pt idx="6427">
                  <c:v>8.6256697198076084E-3</c:v>
                </c:pt>
                <c:pt idx="6428">
                  <c:v>2.4369078230638682E-3</c:v>
                </c:pt>
                <c:pt idx="6429">
                  <c:v>5.4337170697298411E-3</c:v>
                </c:pt>
                <c:pt idx="6430">
                  <c:v>2.929794006059569E-3</c:v>
                </c:pt>
                <c:pt idx="6431">
                  <c:v>4.338493305009199E-3</c:v>
                </c:pt>
                <c:pt idx="6433">
                  <c:v>8.4297990738739798E-3</c:v>
                </c:pt>
                <c:pt idx="6434">
                  <c:v>6.9197905332972071E-3</c:v>
                </c:pt>
                <c:pt idx="6435">
                  <c:v>4.5816904443879486E-3</c:v>
                </c:pt>
                <c:pt idx="6441">
                  <c:v>1.0303075590931762E-2</c:v>
                </c:pt>
                <c:pt idx="6445">
                  <c:v>5.84557537732732E-3</c:v>
                </c:pt>
                <c:pt idx="6450">
                  <c:v>5.576590425455919E-3</c:v>
                </c:pt>
                <c:pt idx="6452">
                  <c:v>1.8923753363635686E-2</c:v>
                </c:pt>
                <c:pt idx="6455">
                  <c:v>8.5110053876180508E-3</c:v>
                </c:pt>
                <c:pt idx="6458">
                  <c:v>7.1819664075562766E-3</c:v>
                </c:pt>
                <c:pt idx="6482">
                  <c:v>7.7550437821250024E-3</c:v>
                </c:pt>
                <c:pt idx="6483">
                  <c:v>1.9426390397613671E-3</c:v>
                </c:pt>
                <c:pt idx="6487">
                  <c:v>2.9947657156217063E-2</c:v>
                </c:pt>
                <c:pt idx="6512">
                  <c:v>1.6470368653865703E-3</c:v>
                </c:pt>
                <c:pt idx="6557">
                  <c:v>5.3123759513952476E-3</c:v>
                </c:pt>
                <c:pt idx="6560">
                  <c:v>2.3519955653403205E-3</c:v>
                </c:pt>
                <c:pt idx="6564">
                  <c:v>7.3694711877258989E-3</c:v>
                </c:pt>
                <c:pt idx="6571">
                  <c:v>2.2251807279454945E-3</c:v>
                </c:pt>
                <c:pt idx="6574">
                  <c:v>2.240334425432605E-3</c:v>
                </c:pt>
                <c:pt idx="6575">
                  <c:v>6.9865811192157956E-3</c:v>
                </c:pt>
                <c:pt idx="6577">
                  <c:v>1.549145816431647E-2</c:v>
                </c:pt>
                <c:pt idx="6596">
                  <c:v>5.3428195344049712E-3</c:v>
                </c:pt>
                <c:pt idx="6614">
                  <c:v>3.2900334195642761E-3</c:v>
                </c:pt>
                <c:pt idx="6615">
                  <c:v>2.215844970633121E-3</c:v>
                </c:pt>
                <c:pt idx="6674">
                  <c:v>1.7218939627212412E-3</c:v>
                </c:pt>
                <c:pt idx="6680">
                  <c:v>3.3446776482372979E-3</c:v>
                </c:pt>
                <c:pt idx="6727">
                  <c:v>4.5186943286412333E-3</c:v>
                </c:pt>
                <c:pt idx="6768">
                  <c:v>1.494498326946297E-3</c:v>
                </c:pt>
                <c:pt idx="6782">
                  <c:v>1.0888207736854498E-3</c:v>
                </c:pt>
                <c:pt idx="6799">
                  <c:v>4.5888583502838622E-3</c:v>
                </c:pt>
                <c:pt idx="6805">
                  <c:v>4.0910574668373669E-3</c:v>
                </c:pt>
                <c:pt idx="6807">
                  <c:v>4.245628763534722E-3</c:v>
                </c:pt>
                <c:pt idx="6814">
                  <c:v>1.6954951696583587E-3</c:v>
                </c:pt>
                <c:pt idx="6815">
                  <c:v>2.8650029451037758E-3</c:v>
                </c:pt>
                <c:pt idx="6866">
                  <c:v>2.1321704819442736E-3</c:v>
                </c:pt>
                <c:pt idx="6876">
                  <c:v>6.0068056709135526E-3</c:v>
                </c:pt>
                <c:pt idx="6880">
                  <c:v>1.5483460282778971E-3</c:v>
                </c:pt>
                <c:pt idx="6907">
                  <c:v>1.9167513156877222E-3</c:v>
                </c:pt>
                <c:pt idx="6944">
                  <c:v>4.3332020465587642E-3</c:v>
                </c:pt>
                <c:pt idx="6992">
                  <c:v>1.4833723975554809E-3</c:v>
                </c:pt>
                <c:pt idx="6996">
                  <c:v>1.2107779880764502E-3</c:v>
                </c:pt>
                <c:pt idx="7003">
                  <c:v>1.9575084432358627E-3</c:v>
                </c:pt>
                <c:pt idx="7004">
                  <c:v>9.9927049169983126E-4</c:v>
                </c:pt>
                <c:pt idx="7040">
                  <c:v>6.1662784799314772E-3</c:v>
                </c:pt>
                <c:pt idx="7042">
                  <c:v>5.9132238499591972E-3</c:v>
                </c:pt>
                <c:pt idx="7043">
                  <c:v>3.8521383723286863E-3</c:v>
                </c:pt>
                <c:pt idx="7045">
                  <c:v>2.7300743492457563E-2</c:v>
                </c:pt>
                <c:pt idx="7046">
                  <c:v>1.0588842693211281E-2</c:v>
                </c:pt>
                <c:pt idx="7047">
                  <c:v>3.5929588862421498E-3</c:v>
                </c:pt>
                <c:pt idx="7049">
                  <c:v>7.8407895515100051E-3</c:v>
                </c:pt>
                <c:pt idx="7051">
                  <c:v>1.243359908810162E-3</c:v>
                </c:pt>
                <c:pt idx="7053">
                  <c:v>1.1390999068979056E-2</c:v>
                </c:pt>
                <c:pt idx="7054">
                  <c:v>1.9613689969550804E-2</c:v>
                </c:pt>
                <c:pt idx="7055">
                  <c:v>3.9292643262138195E-2</c:v>
                </c:pt>
                <c:pt idx="7057">
                  <c:v>4.3972353090178523E-2</c:v>
                </c:pt>
                <c:pt idx="7058">
                  <c:v>6.2099160644788149E-3</c:v>
                </c:pt>
                <c:pt idx="7059">
                  <c:v>7.1649461745158544E-4</c:v>
                </c:pt>
                <c:pt idx="7061">
                  <c:v>3.4577535698711373E-2</c:v>
                </c:pt>
                <c:pt idx="7064">
                  <c:v>2.8052932995006417E-2</c:v>
                </c:pt>
                <c:pt idx="7065">
                  <c:v>1.3148269163957067E-2</c:v>
                </c:pt>
                <c:pt idx="7066">
                  <c:v>2.0224669785604655E-2</c:v>
                </c:pt>
                <c:pt idx="7071">
                  <c:v>3.4612071333269302E-3</c:v>
                </c:pt>
                <c:pt idx="7077">
                  <c:v>2.1085173371905379E-3</c:v>
                </c:pt>
                <c:pt idx="7080">
                  <c:v>3.0849507108579362E-3</c:v>
                </c:pt>
                <c:pt idx="7101">
                  <c:v>9.8499417699812286E-4</c:v>
                </c:pt>
                <c:pt idx="7141">
                  <c:v>1.3362962357880391E-3</c:v>
                </c:pt>
                <c:pt idx="7143">
                  <c:v>5.1006902366403485E-3</c:v>
                </c:pt>
                <c:pt idx="7149">
                  <c:v>2.1513901921129887E-3</c:v>
                </c:pt>
                <c:pt idx="7154">
                  <c:v>4.6501121509544083E-3</c:v>
                </c:pt>
                <c:pt idx="7159">
                  <c:v>3.1477717258117004E-3</c:v>
                </c:pt>
                <c:pt idx="7162">
                  <c:v>5.8233529644286233E-3</c:v>
                </c:pt>
                <c:pt idx="7163">
                  <c:v>3.6018005798769247E-3</c:v>
                </c:pt>
                <c:pt idx="7164">
                  <c:v>3.8275331748994904E-3</c:v>
                </c:pt>
                <c:pt idx="7187">
                  <c:v>1.370547371912373E-2</c:v>
                </c:pt>
                <c:pt idx="7188">
                  <c:v>1.4510036531723261E-2</c:v>
                </c:pt>
                <c:pt idx="7189">
                  <c:v>2.3669111183395791E-2</c:v>
                </c:pt>
                <c:pt idx="7191">
                  <c:v>7.8705598948607004E-3</c:v>
                </c:pt>
                <c:pt idx="7192">
                  <c:v>3.3656496371856762E-2</c:v>
                </c:pt>
                <c:pt idx="7195">
                  <c:v>2.1897053681572441E-2</c:v>
                </c:pt>
                <c:pt idx="7196">
                  <c:v>3.7942369831143845E-2</c:v>
                </c:pt>
                <c:pt idx="7200">
                  <c:v>9.6392638208883403E-4</c:v>
                </c:pt>
                <c:pt idx="7201">
                  <c:v>3.7399592336266668E-3</c:v>
                </c:pt>
                <c:pt idx="7207">
                  <c:v>7.2348960536045481E-3</c:v>
                </c:pt>
                <c:pt idx="7210">
                  <c:v>2.9619685485269371E-3</c:v>
                </c:pt>
                <c:pt idx="7211">
                  <c:v>5.4383055665592987E-3</c:v>
                </c:pt>
                <c:pt idx="7212">
                  <c:v>4.53224599081508E-3</c:v>
                </c:pt>
                <c:pt idx="7213">
                  <c:v>7.8525731111325874E-3</c:v>
                </c:pt>
                <c:pt idx="7218">
                  <c:v>3.2744604854092929E-3</c:v>
                </c:pt>
                <c:pt idx="7219">
                  <c:v>3.541777677976097E-3</c:v>
                </c:pt>
                <c:pt idx="7226">
                  <c:v>7.6698188099186019E-3</c:v>
                </c:pt>
                <c:pt idx="7227">
                  <c:v>2.1041688166990526E-3</c:v>
                </c:pt>
                <c:pt idx="7230">
                  <c:v>7.6656849413796082E-4</c:v>
                </c:pt>
                <c:pt idx="7235">
                  <c:v>1.3387330628747392E-3</c:v>
                </c:pt>
                <c:pt idx="7244">
                  <c:v>1.2249456351651901E-2</c:v>
                </c:pt>
                <c:pt idx="7246">
                  <c:v>7.3068729717937798E-3</c:v>
                </c:pt>
                <c:pt idx="7252">
                  <c:v>6.981187164031219E-3</c:v>
                </c:pt>
                <c:pt idx="7253">
                  <c:v>5.6503534736129365E-3</c:v>
                </c:pt>
                <c:pt idx="7254">
                  <c:v>4.3762884817120564E-3</c:v>
                </c:pt>
                <c:pt idx="7255">
                  <c:v>6.2326564000928274E-3</c:v>
                </c:pt>
                <c:pt idx="7258">
                  <c:v>8.0620122492391852E-3</c:v>
                </c:pt>
                <c:pt idx="7259">
                  <c:v>1.111571288670405E-2</c:v>
                </c:pt>
                <c:pt idx="7265">
                  <c:v>1.2573876932474328E-3</c:v>
                </c:pt>
                <c:pt idx="7273">
                  <c:v>8.8900168491916915E-3</c:v>
                </c:pt>
                <c:pt idx="7280">
                  <c:v>6.3471718688229949E-3</c:v>
                </c:pt>
                <c:pt idx="7281">
                  <c:v>9.9421806244829186E-3</c:v>
                </c:pt>
                <c:pt idx="7283">
                  <c:v>1.7211162103552814E-2</c:v>
                </c:pt>
                <c:pt idx="7287">
                  <c:v>3.4842146749473487E-3</c:v>
                </c:pt>
                <c:pt idx="7289">
                  <c:v>5.5658684656612212E-3</c:v>
                </c:pt>
                <c:pt idx="7291">
                  <c:v>6.9929783646321773E-3</c:v>
                </c:pt>
                <c:pt idx="7292">
                  <c:v>1.89321269828427E-2</c:v>
                </c:pt>
                <c:pt idx="7298">
                  <c:v>1.4231932247463568E-2</c:v>
                </c:pt>
                <c:pt idx="7307">
                  <c:v>5.5201535438673208E-3</c:v>
                </c:pt>
                <c:pt idx="7308">
                  <c:v>3.696588722774423E-3</c:v>
                </c:pt>
                <c:pt idx="7309">
                  <c:v>7.9842255809455722E-3</c:v>
                </c:pt>
                <c:pt idx="7310">
                  <c:v>1.0353480856189069E-3</c:v>
                </c:pt>
                <c:pt idx="7343">
                  <c:v>3.2118415908726993E-3</c:v>
                </c:pt>
                <c:pt idx="7344">
                  <c:v>1.8096323801884968E-3</c:v>
                </c:pt>
                <c:pt idx="7347">
                  <c:v>2.0661299027091031E-3</c:v>
                </c:pt>
                <c:pt idx="7349">
                  <c:v>2.5645735412878879E-3</c:v>
                </c:pt>
                <c:pt idx="7351">
                  <c:v>2.8985021851391361E-3</c:v>
                </c:pt>
                <c:pt idx="7352">
                  <c:v>3.8164843267724262E-3</c:v>
                </c:pt>
                <c:pt idx="7355">
                  <c:v>5.237134125837286E-3</c:v>
                </c:pt>
                <c:pt idx="7388">
                  <c:v>1.5604181390296145E-3</c:v>
                </c:pt>
                <c:pt idx="7395">
                  <c:v>7.6773032970955306E-4</c:v>
                </c:pt>
                <c:pt idx="7397">
                  <c:v>1.604755928281777E-3</c:v>
                </c:pt>
                <c:pt idx="7401">
                  <c:v>3.1275945944359545E-3</c:v>
                </c:pt>
                <c:pt idx="7407">
                  <c:v>5.6677554496026208E-3</c:v>
                </c:pt>
                <c:pt idx="7408">
                  <c:v>1.6052826496994663E-3</c:v>
                </c:pt>
                <c:pt idx="7409">
                  <c:v>3.6376608226927057E-3</c:v>
                </c:pt>
                <c:pt idx="7416">
                  <c:v>4.8403938875978365E-3</c:v>
                </c:pt>
                <c:pt idx="7432">
                  <c:v>2.7707180350579428E-3</c:v>
                </c:pt>
                <c:pt idx="7439">
                  <c:v>1.8479327644893972E-2</c:v>
                </c:pt>
                <c:pt idx="7441">
                  <c:v>1.7976801315792448E-2</c:v>
                </c:pt>
                <c:pt idx="7447">
                  <c:v>4.9219842944708929E-3</c:v>
                </c:pt>
                <c:pt idx="7448">
                  <c:v>3.6269233527042354E-3</c:v>
                </c:pt>
                <c:pt idx="7450">
                  <c:v>5.1446125419042843E-3</c:v>
                </c:pt>
                <c:pt idx="7451">
                  <c:v>5.015546253843128E-3</c:v>
                </c:pt>
                <c:pt idx="7477">
                  <c:v>5.9488151104891834E-3</c:v>
                </c:pt>
                <c:pt idx="7479">
                  <c:v>5.5208020942351691E-3</c:v>
                </c:pt>
                <c:pt idx="7486">
                  <c:v>1.9512568328827994E-3</c:v>
                </c:pt>
                <c:pt idx="7488">
                  <c:v>6.2492901153994463E-3</c:v>
                </c:pt>
                <c:pt idx="7489">
                  <c:v>3.7373480566137256E-3</c:v>
                </c:pt>
                <c:pt idx="7493">
                  <c:v>1.3214311489701573E-3</c:v>
                </c:pt>
                <c:pt idx="7495">
                  <c:v>1.7296718753761146E-2</c:v>
                </c:pt>
                <c:pt idx="7496">
                  <c:v>5.348369568977213E-3</c:v>
                </c:pt>
                <c:pt idx="7497">
                  <c:v>2.8899582217309107E-3</c:v>
                </c:pt>
                <c:pt idx="7502">
                  <c:v>2.9097751487854252E-3</c:v>
                </c:pt>
                <c:pt idx="7508">
                  <c:v>7.4542482530565776E-4</c:v>
                </c:pt>
                <c:pt idx="7520">
                  <c:v>1.3163410467181833E-3</c:v>
                </c:pt>
                <c:pt idx="7532">
                  <c:v>7.9554210771092468E-3</c:v>
                </c:pt>
                <c:pt idx="7534">
                  <c:v>1.0301553957896236E-3</c:v>
                </c:pt>
                <c:pt idx="7537">
                  <c:v>4.9532173592445605E-3</c:v>
                </c:pt>
                <c:pt idx="7547">
                  <c:v>5.2688949539802556E-3</c:v>
                </c:pt>
                <c:pt idx="7549">
                  <c:v>1.6879952483666546E-3</c:v>
                </c:pt>
                <c:pt idx="7564">
                  <c:v>2.3238612030936173E-2</c:v>
                </c:pt>
                <c:pt idx="7567">
                  <c:v>2.6652430094182011E-2</c:v>
                </c:pt>
                <c:pt idx="7570">
                  <c:v>5.5228096670336358E-3</c:v>
                </c:pt>
                <c:pt idx="7571">
                  <c:v>4.7477728611274569E-2</c:v>
                </c:pt>
                <c:pt idx="7572">
                  <c:v>1.6680601044608708E-3</c:v>
                </c:pt>
                <c:pt idx="7578">
                  <c:v>5.4217739506012545E-2</c:v>
                </c:pt>
                <c:pt idx="7620">
                  <c:v>3.0502155508385061E-3</c:v>
                </c:pt>
                <c:pt idx="7635">
                  <c:v>1.0820737123706488E-2</c:v>
                </c:pt>
                <c:pt idx="7636">
                  <c:v>2.9467601594966166E-2</c:v>
                </c:pt>
                <c:pt idx="7639">
                  <c:v>1.953669994767877E-2</c:v>
                </c:pt>
                <c:pt idx="7640">
                  <c:v>3.3110060793310114E-3</c:v>
                </c:pt>
                <c:pt idx="7641">
                  <c:v>1.5520006467139923E-2</c:v>
                </c:pt>
                <c:pt idx="7643">
                  <c:v>7.1003961120029505E-3</c:v>
                </c:pt>
                <c:pt idx="7644">
                  <c:v>7.2249659704085754E-3</c:v>
                </c:pt>
                <c:pt idx="7648">
                  <c:v>2.9902451064043423E-2</c:v>
                </c:pt>
                <c:pt idx="7652">
                  <c:v>5.9928618975451141E-3</c:v>
                </c:pt>
                <c:pt idx="7657">
                  <c:v>2.2417626632193761E-3</c:v>
                </c:pt>
                <c:pt idx="7664">
                  <c:v>6.9620107031232647E-3</c:v>
                </c:pt>
                <c:pt idx="7665">
                  <c:v>6.0226953533925901E-3</c:v>
                </c:pt>
                <c:pt idx="7669">
                  <c:v>4.0041254603666856E-3</c:v>
                </c:pt>
                <c:pt idx="7703">
                  <c:v>5.8223028624539187E-3</c:v>
                </c:pt>
                <c:pt idx="7705">
                  <c:v>4.8055835085963937E-3</c:v>
                </c:pt>
                <c:pt idx="7707">
                  <c:v>2.3567071017684509E-3</c:v>
                </c:pt>
                <c:pt idx="7710">
                  <c:v>1.459802807396534E-3</c:v>
                </c:pt>
                <c:pt idx="7713">
                  <c:v>7.2420894327361899E-3</c:v>
                </c:pt>
                <c:pt idx="7714">
                  <c:v>9.6724048677344267E-3</c:v>
                </c:pt>
                <c:pt idx="7720">
                  <c:v>7.6481433587608453E-3</c:v>
                </c:pt>
                <c:pt idx="7721">
                  <c:v>5.0876541618871283E-3</c:v>
                </c:pt>
                <c:pt idx="7722">
                  <c:v>1.2452298249175432E-3</c:v>
                </c:pt>
                <c:pt idx="7731">
                  <c:v>3.3925630941361964E-4</c:v>
                </c:pt>
                <c:pt idx="7744">
                  <c:v>2.4323351291669535E-3</c:v>
                </c:pt>
                <c:pt idx="7746">
                  <c:v>5.3546839693182297E-3</c:v>
                </c:pt>
                <c:pt idx="7749">
                  <c:v>2.4399215440185215E-3</c:v>
                </c:pt>
                <c:pt idx="7752">
                  <c:v>1.7606312819821507E-3</c:v>
                </c:pt>
                <c:pt idx="7759">
                  <c:v>3.5500512698297278E-3</c:v>
                </c:pt>
                <c:pt idx="7761">
                  <c:v>4.1476314692562239E-3</c:v>
                </c:pt>
                <c:pt idx="7767">
                  <c:v>9.3727794999270177E-3</c:v>
                </c:pt>
                <c:pt idx="7768">
                  <c:v>1.6998422380331657E-3</c:v>
                </c:pt>
                <c:pt idx="7769">
                  <c:v>2.293789440015384E-3</c:v>
                </c:pt>
                <c:pt idx="7778">
                  <c:v>1.1230867362848529E-3</c:v>
                </c:pt>
                <c:pt idx="7804">
                  <c:v>3.5310124722284122E-3</c:v>
                </c:pt>
                <c:pt idx="7821">
                  <c:v>1.674333695030973E-3</c:v>
                </c:pt>
                <c:pt idx="7832">
                  <c:v>8.4712947466379605E-3</c:v>
                </c:pt>
                <c:pt idx="7833">
                  <c:v>3.1927776475061758E-3</c:v>
                </c:pt>
                <c:pt idx="7838">
                  <c:v>4.5974176121877626E-3</c:v>
                </c:pt>
                <c:pt idx="7876">
                  <c:v>3.7800650918094602E-3</c:v>
                </c:pt>
                <c:pt idx="7877">
                  <c:v>1.6033035172179427E-3</c:v>
                </c:pt>
                <c:pt idx="7888">
                  <c:v>1.8904942569852338E-3</c:v>
                </c:pt>
                <c:pt idx="7891">
                  <c:v>3.0358454968786143E-3</c:v>
                </c:pt>
                <c:pt idx="7893">
                  <c:v>3.7626296394034399E-3</c:v>
                </c:pt>
                <c:pt idx="7907">
                  <c:v>8.1250736606193509E-3</c:v>
                </c:pt>
                <c:pt idx="7908">
                  <c:v>1.4089322247484657E-2</c:v>
                </c:pt>
                <c:pt idx="7929">
                  <c:v>1.2551119915711394E-3</c:v>
                </c:pt>
                <c:pt idx="7932">
                  <c:v>3.5902199130387995E-3</c:v>
                </c:pt>
                <c:pt idx="7961">
                  <c:v>6.4412961281252656E-3</c:v>
                </c:pt>
                <c:pt idx="7964">
                  <c:v>2.8980514137234605E-3</c:v>
                </c:pt>
                <c:pt idx="8004">
                  <c:v>9.7779820125694274E-4</c:v>
                </c:pt>
                <c:pt idx="8016">
                  <c:v>6.2033236631820667E-3</c:v>
                </c:pt>
                <c:pt idx="8050">
                  <c:v>2.1034681489046367E-3</c:v>
                </c:pt>
                <c:pt idx="8056">
                  <c:v>2.3410783835096003E-3</c:v>
                </c:pt>
                <c:pt idx="8065">
                  <c:v>4.8184775570773762E-3</c:v>
                </c:pt>
                <c:pt idx="8077">
                  <c:v>6.4688362236976923E-4</c:v>
                </c:pt>
                <c:pt idx="8099">
                  <c:v>2.9528323993706362E-3</c:v>
                </c:pt>
                <c:pt idx="8143">
                  <c:v>9.4484222982298468E-3</c:v>
                </c:pt>
                <c:pt idx="8144">
                  <c:v>5.7446039893326948E-3</c:v>
                </c:pt>
                <c:pt idx="8147">
                  <c:v>2.5737070713417212E-2</c:v>
                </c:pt>
                <c:pt idx="8149">
                  <c:v>4.1594941020893846E-2</c:v>
                </c:pt>
                <c:pt idx="8150">
                  <c:v>1.5953116879307099E-2</c:v>
                </c:pt>
                <c:pt idx="8154">
                  <c:v>2.0341166821344518E-2</c:v>
                </c:pt>
                <c:pt idx="8177">
                  <c:v>8.7776775476440701E-3</c:v>
                </c:pt>
                <c:pt idx="8182">
                  <c:v>1.365820152624187E-3</c:v>
                </c:pt>
                <c:pt idx="8183">
                  <c:v>3.9050625572274698E-3</c:v>
                </c:pt>
                <c:pt idx="8189">
                  <c:v>3.879266058497052E-3</c:v>
                </c:pt>
                <c:pt idx="8194">
                  <c:v>1.9746012027230535E-3</c:v>
                </c:pt>
                <c:pt idx="8214">
                  <c:v>2.1031275795823884E-3</c:v>
                </c:pt>
                <c:pt idx="8215">
                  <c:v>3.6329554089706206E-3</c:v>
                </c:pt>
                <c:pt idx="8266">
                  <c:v>8.1016703361653565E-4</c:v>
                </c:pt>
                <c:pt idx="8274">
                  <c:v>8.4588161159895392E-4</c:v>
                </c:pt>
                <c:pt idx="8279">
                  <c:v>3.179484300018453E-3</c:v>
                </c:pt>
                <c:pt idx="8307">
                  <c:v>1.4462514111684357E-2</c:v>
                </c:pt>
                <c:pt idx="8312">
                  <c:v>5.3578481282369047E-3</c:v>
                </c:pt>
                <c:pt idx="8314">
                  <c:v>9.8466466030149961E-3</c:v>
                </c:pt>
                <c:pt idx="8316">
                  <c:v>1.3689346293060138E-2</c:v>
                </c:pt>
                <c:pt idx="8317">
                  <c:v>1.4860546369905026E-2</c:v>
                </c:pt>
                <c:pt idx="8318">
                  <c:v>1.7799368092691295E-3</c:v>
                </c:pt>
                <c:pt idx="8319">
                  <c:v>1.3724355509504267E-2</c:v>
                </c:pt>
                <c:pt idx="8323">
                  <c:v>3.0003379298702976E-3</c:v>
                </c:pt>
                <c:pt idx="8334">
                  <c:v>1.9537612181264241E-3</c:v>
                </c:pt>
                <c:pt idx="8336">
                  <c:v>1.2135506708948265E-3</c:v>
                </c:pt>
                <c:pt idx="8339">
                  <c:v>1.9363528862319907E-3</c:v>
                </c:pt>
                <c:pt idx="8359">
                  <c:v>1.0666567643238608E-2</c:v>
                </c:pt>
                <c:pt idx="8369">
                  <c:v>8.3904773090768651E-3</c:v>
                </c:pt>
                <c:pt idx="8374">
                  <c:v>2.4525554949184495E-3</c:v>
                </c:pt>
                <c:pt idx="8380">
                  <c:v>1.1290277349126165E-2</c:v>
                </c:pt>
                <c:pt idx="8383">
                  <c:v>2.8480033757828159E-3</c:v>
                </c:pt>
                <c:pt idx="8387">
                  <c:v>1.6696588278565644E-3</c:v>
                </c:pt>
                <c:pt idx="8388">
                  <c:v>2.2081212910627455E-3</c:v>
                </c:pt>
                <c:pt idx="8390">
                  <c:v>4.0239824777493398E-3</c:v>
                </c:pt>
                <c:pt idx="8392">
                  <c:v>3.1518526565939677E-3</c:v>
                </c:pt>
                <c:pt idx="8393">
                  <c:v>1.8057558240774075E-3</c:v>
                </c:pt>
                <c:pt idx="8399">
                  <c:v>2.3938175475746708E-3</c:v>
                </c:pt>
                <c:pt idx="8421">
                  <c:v>8.4475378731218298E-3</c:v>
                </c:pt>
                <c:pt idx="8428">
                  <c:v>7.8546239232684667E-3</c:v>
                </c:pt>
                <c:pt idx="8445">
                  <c:v>1.3634167037126693E-2</c:v>
                </c:pt>
                <c:pt idx="8450">
                  <c:v>7.8251921463774916E-3</c:v>
                </c:pt>
                <c:pt idx="8452">
                  <c:v>4.6326573711731982E-3</c:v>
                </c:pt>
                <c:pt idx="8464">
                  <c:v>2.8648122778847287E-3</c:v>
                </c:pt>
                <c:pt idx="8480">
                  <c:v>4.1229281266020731E-3</c:v>
                </c:pt>
                <c:pt idx="8481">
                  <c:v>4.4703521407786131E-3</c:v>
                </c:pt>
                <c:pt idx="8491">
                  <c:v>3.2922042711397851E-3</c:v>
                </c:pt>
                <c:pt idx="8492">
                  <c:v>3.629674372852719E-3</c:v>
                </c:pt>
                <c:pt idx="8496">
                  <c:v>4.5884117565979307E-3</c:v>
                </c:pt>
                <c:pt idx="8503">
                  <c:v>6.5618931094371105E-3</c:v>
                </c:pt>
                <c:pt idx="8504">
                  <c:v>3.4642321668989229E-3</c:v>
                </c:pt>
                <c:pt idx="8515">
                  <c:v>1.5596756542444012E-3</c:v>
                </c:pt>
                <c:pt idx="8528">
                  <c:v>1.7944712302666232E-3</c:v>
                </c:pt>
                <c:pt idx="8538">
                  <c:v>3.3752074254525203E-3</c:v>
                </c:pt>
                <c:pt idx="8544">
                  <c:v>4.7826441271493735E-3</c:v>
                </c:pt>
                <c:pt idx="8546">
                  <c:v>7.5997179338505817E-3</c:v>
                </c:pt>
                <c:pt idx="8549">
                  <c:v>4.0803191930576608E-3</c:v>
                </c:pt>
                <c:pt idx="8550">
                  <c:v>4.8071162756289946E-3</c:v>
                </c:pt>
                <c:pt idx="8552">
                  <c:v>1.9595312285276595E-3</c:v>
                </c:pt>
                <c:pt idx="8555">
                  <c:v>1.4246354003723291E-3</c:v>
                </c:pt>
                <c:pt idx="8575">
                  <c:v>3.452898115118971E-3</c:v>
                </c:pt>
                <c:pt idx="8576">
                  <c:v>1.4747579932575738E-3</c:v>
                </c:pt>
                <c:pt idx="8596">
                  <c:v>4.1410228366690139E-3</c:v>
                </c:pt>
                <c:pt idx="8611">
                  <c:v>1.3950419193743428E-2</c:v>
                </c:pt>
                <c:pt idx="8613">
                  <c:v>2.0115875153775883E-2</c:v>
                </c:pt>
                <c:pt idx="8614">
                  <c:v>1.5669827139339211E-2</c:v>
                </c:pt>
                <c:pt idx="8615">
                  <c:v>5.6869196684062491E-3</c:v>
                </c:pt>
                <c:pt idx="8616">
                  <c:v>4.0569015472270431E-2</c:v>
                </c:pt>
                <c:pt idx="8618">
                  <c:v>4.2044299973593687E-3</c:v>
                </c:pt>
                <c:pt idx="8621">
                  <c:v>7.9925993787728494E-3</c:v>
                </c:pt>
                <c:pt idx="8627">
                  <c:v>2.5357499316978243E-3</c:v>
                </c:pt>
                <c:pt idx="8630">
                  <c:v>6.1627126304790716E-3</c:v>
                </c:pt>
                <c:pt idx="8633">
                  <c:v>1.1669917236516779E-3</c:v>
                </c:pt>
                <c:pt idx="8634">
                  <c:v>4.0890420744402337E-3</c:v>
                </c:pt>
                <c:pt idx="8645">
                  <c:v>3.435301252833224E-3</c:v>
                </c:pt>
                <c:pt idx="8647">
                  <c:v>1.3247373110065882E-3</c:v>
                </c:pt>
                <c:pt idx="8648">
                  <c:v>5.5242619478535213E-3</c:v>
                </c:pt>
                <c:pt idx="8652">
                  <c:v>1.7421712299456469E-2</c:v>
                </c:pt>
                <c:pt idx="8658">
                  <c:v>4.7884585346120228E-3</c:v>
                </c:pt>
                <c:pt idx="8661">
                  <c:v>7.969619245441123E-3</c:v>
                </c:pt>
                <c:pt idx="8662">
                  <c:v>1.4603210840446067E-3</c:v>
                </c:pt>
                <c:pt idx="8664">
                  <c:v>1.8534024348234115E-2</c:v>
                </c:pt>
                <c:pt idx="8667">
                  <c:v>9.3023852896758682E-3</c:v>
                </c:pt>
                <c:pt idx="8669">
                  <c:v>7.4629563486498162E-3</c:v>
                </c:pt>
                <c:pt idx="8671">
                  <c:v>2.809848616621884E-3</c:v>
                </c:pt>
                <c:pt idx="8672">
                  <c:v>5.8245195929775536E-3</c:v>
                </c:pt>
                <c:pt idx="8675">
                  <c:v>5.372313869739089E-3</c:v>
                </c:pt>
                <c:pt idx="8677">
                  <c:v>6.5839171777527716E-3</c:v>
                </c:pt>
                <c:pt idx="8678">
                  <c:v>1.0755637317607245E-2</c:v>
                </c:pt>
                <c:pt idx="8681">
                  <c:v>4.6859237495156013E-3</c:v>
                </c:pt>
                <c:pt idx="8682">
                  <c:v>1.2412470631762637E-2</c:v>
                </c:pt>
                <c:pt idx="8683">
                  <c:v>1.5288752504445178E-2</c:v>
                </c:pt>
                <c:pt idx="8686">
                  <c:v>8.0603027738311676E-3</c:v>
                </c:pt>
                <c:pt idx="8687">
                  <c:v>8.7647016480764612E-4</c:v>
                </c:pt>
                <c:pt idx="8688">
                  <c:v>2.6095209383804013E-3</c:v>
                </c:pt>
                <c:pt idx="8689">
                  <c:v>8.146382761595336E-3</c:v>
                </c:pt>
                <c:pt idx="8692">
                  <c:v>1.9240119956307897E-2</c:v>
                </c:pt>
                <c:pt idx="8694">
                  <c:v>3.6527211315466024E-3</c:v>
                </c:pt>
                <c:pt idx="8699">
                  <c:v>7.7013685337061748E-4</c:v>
                </c:pt>
                <c:pt idx="8700">
                  <c:v>1.721178149912261E-2</c:v>
                </c:pt>
                <c:pt idx="8701">
                  <c:v>6.9336301313525786E-3</c:v>
                </c:pt>
                <c:pt idx="8704">
                  <c:v>1.0093509050260912E-2</c:v>
                </c:pt>
                <c:pt idx="8706">
                  <c:v>6.2735512207176668E-3</c:v>
                </c:pt>
                <c:pt idx="8707">
                  <c:v>9.737243947773852E-3</c:v>
                </c:pt>
                <c:pt idx="8709">
                  <c:v>1.7236306618436788E-2</c:v>
                </c:pt>
                <c:pt idx="8711">
                  <c:v>1.7130475753426067E-2</c:v>
                </c:pt>
                <c:pt idx="8720">
                  <c:v>7.3344251887364651E-3</c:v>
                </c:pt>
                <c:pt idx="8726">
                  <c:v>2.6147792281591537E-3</c:v>
                </c:pt>
                <c:pt idx="8727">
                  <c:v>2.5259029598537564E-3</c:v>
                </c:pt>
                <c:pt idx="8728">
                  <c:v>9.271245261256526E-3</c:v>
                </c:pt>
                <c:pt idx="8729">
                  <c:v>6.8529773022972373E-3</c:v>
                </c:pt>
                <c:pt idx="8730">
                  <c:v>1.0183458121854706E-2</c:v>
                </c:pt>
                <c:pt idx="8739">
                  <c:v>2.4953168411732431E-3</c:v>
                </c:pt>
                <c:pt idx="8740">
                  <c:v>1.1984938064352028E-2</c:v>
                </c:pt>
                <c:pt idx="8742">
                  <c:v>7.6028527527353803E-3</c:v>
                </c:pt>
                <c:pt idx="8777">
                  <c:v>1.3464338492800098E-3</c:v>
                </c:pt>
                <c:pt idx="8797">
                  <c:v>7.5310882537452115E-3</c:v>
                </c:pt>
                <c:pt idx="8802">
                  <c:v>3.0920029468953819E-3</c:v>
                </c:pt>
                <c:pt idx="8806">
                  <c:v>4.9008649899401156E-3</c:v>
                </c:pt>
                <c:pt idx="8817">
                  <c:v>3.0304843681310378E-3</c:v>
                </c:pt>
                <c:pt idx="8820">
                  <c:v>3.932079191202211E-3</c:v>
                </c:pt>
                <c:pt idx="8822">
                  <c:v>2.190333887253695E-3</c:v>
                </c:pt>
                <c:pt idx="8830">
                  <c:v>6.7593069121492863E-3</c:v>
                </c:pt>
                <c:pt idx="8832">
                  <c:v>1.5731846410577993E-3</c:v>
                </c:pt>
                <c:pt idx="8849">
                  <c:v>1.5568108033646899E-3</c:v>
                </c:pt>
                <c:pt idx="8862">
                  <c:v>8.7306215150636819E-3</c:v>
                </c:pt>
                <c:pt idx="8876">
                  <c:v>2.6486157442881499E-2</c:v>
                </c:pt>
                <c:pt idx="8877">
                  <c:v>3.5013273638262051E-3</c:v>
                </c:pt>
                <c:pt idx="8878">
                  <c:v>2.3756796616797447E-2</c:v>
                </c:pt>
                <c:pt idx="8889">
                  <c:v>1.9209339351573E-3</c:v>
                </c:pt>
                <c:pt idx="8903">
                  <c:v>2.2563194712912002E-3</c:v>
                </c:pt>
                <c:pt idx="8904">
                  <c:v>2.5000870642846963E-3</c:v>
                </c:pt>
                <c:pt idx="8927">
                  <c:v>6.2395842469561795E-4</c:v>
                </c:pt>
                <c:pt idx="8949">
                  <c:v>3.9691812815489547E-3</c:v>
                </c:pt>
                <c:pt idx="8970">
                  <c:v>6.5181337224018889E-3</c:v>
                </c:pt>
                <c:pt idx="8971">
                  <c:v>7.8699198785726031E-3</c:v>
                </c:pt>
                <c:pt idx="8975">
                  <c:v>2.5019768072424976E-3</c:v>
                </c:pt>
                <c:pt idx="8976">
                  <c:v>8.472410653644678E-3</c:v>
                </c:pt>
                <c:pt idx="8982">
                  <c:v>4.4151007321778703E-3</c:v>
                </c:pt>
                <c:pt idx="8986">
                  <c:v>6.0890025382715658E-3</c:v>
                </c:pt>
                <c:pt idx="8988">
                  <c:v>8.7044968313500122E-3</c:v>
                </c:pt>
                <c:pt idx="8991">
                  <c:v>8.3143832068053418E-3</c:v>
                </c:pt>
                <c:pt idx="8999">
                  <c:v>1.234578062890496E-3</c:v>
                </c:pt>
                <c:pt idx="9004">
                  <c:v>1.0004655238493273E-2</c:v>
                </c:pt>
                <c:pt idx="9006">
                  <c:v>8.0204341878738691E-3</c:v>
                </c:pt>
                <c:pt idx="9009">
                  <c:v>1.5129323956869563E-3</c:v>
                </c:pt>
                <c:pt idx="9010">
                  <c:v>3.3928429887976259E-3</c:v>
                </c:pt>
                <c:pt idx="9013">
                  <c:v>5.1738288183964583E-3</c:v>
                </c:pt>
                <c:pt idx="9014">
                  <c:v>5.7606380962265174E-3</c:v>
                </c:pt>
                <c:pt idx="9015">
                  <c:v>6.8319227749049543E-3</c:v>
                </c:pt>
                <c:pt idx="9019">
                  <c:v>1.3373855019116832E-3</c:v>
                </c:pt>
                <c:pt idx="9049">
                  <c:v>5.5514965643045991E-3</c:v>
                </c:pt>
                <c:pt idx="9053">
                  <c:v>3.1489504343836117E-3</c:v>
                </c:pt>
                <c:pt idx="9063">
                  <c:v>1.7503350603025204E-3</c:v>
                </c:pt>
                <c:pt idx="9070">
                  <c:v>1.6576536178399346E-3</c:v>
                </c:pt>
                <c:pt idx="9078">
                  <c:v>1.8208525000190805E-2</c:v>
                </c:pt>
                <c:pt idx="9079">
                  <c:v>1.9604307205336336E-3</c:v>
                </c:pt>
                <c:pt idx="9080">
                  <c:v>2.0475326127468208E-2</c:v>
                </c:pt>
                <c:pt idx="9081">
                  <c:v>1.6659336340694136E-2</c:v>
                </c:pt>
                <c:pt idx="9082">
                  <c:v>3.924743296246487E-3</c:v>
                </c:pt>
                <c:pt idx="9083">
                  <c:v>3.0218615041784952E-3</c:v>
                </c:pt>
                <c:pt idx="9096">
                  <c:v>6.4560289118985896E-3</c:v>
                </c:pt>
                <c:pt idx="9097">
                  <c:v>4.7003507502650496E-3</c:v>
                </c:pt>
                <c:pt idx="9099">
                  <c:v>4.5939480820641624E-3</c:v>
                </c:pt>
                <c:pt idx="9100">
                  <c:v>9.5445040786143877E-4</c:v>
                </c:pt>
                <c:pt idx="9107">
                  <c:v>6.4238015325618859E-3</c:v>
                </c:pt>
                <c:pt idx="9108">
                  <c:v>5.3058866173043128E-3</c:v>
                </c:pt>
                <c:pt idx="9114">
                  <c:v>6.7575169517689493E-4</c:v>
                </c:pt>
                <c:pt idx="9116">
                  <c:v>1.7765243701543983E-2</c:v>
                </c:pt>
                <c:pt idx="9119">
                  <c:v>2.8631463461301497E-3</c:v>
                </c:pt>
                <c:pt idx="9122">
                  <c:v>3.3093830958289576E-3</c:v>
                </c:pt>
                <c:pt idx="9123">
                  <c:v>4.7985754083055328E-3</c:v>
                </c:pt>
                <c:pt idx="9133">
                  <c:v>1.3090185978997314E-3</c:v>
                </c:pt>
                <c:pt idx="9143">
                  <c:v>1.9388912390977113E-3</c:v>
                </c:pt>
                <c:pt idx="9145">
                  <c:v>4.9140726766023256E-3</c:v>
                </c:pt>
                <c:pt idx="9146">
                  <c:v>2.8812879241722983E-3</c:v>
                </c:pt>
                <c:pt idx="9161">
                  <c:v>6.7300931826498912E-3</c:v>
                </c:pt>
                <c:pt idx="9162">
                  <c:v>4.3961935148705659E-3</c:v>
                </c:pt>
                <c:pt idx="9167">
                  <c:v>4.3925576082312596E-4</c:v>
                </c:pt>
                <c:pt idx="9169">
                  <c:v>7.2166430595126561E-3</c:v>
                </c:pt>
                <c:pt idx="9173">
                  <c:v>7.2865506089042143E-4</c:v>
                </c:pt>
                <c:pt idx="9176">
                  <c:v>3.2449796904842738E-3</c:v>
                </c:pt>
                <c:pt idx="9179">
                  <c:v>1.3966959689113764E-2</c:v>
                </c:pt>
                <c:pt idx="9180">
                  <c:v>2.782178520221779E-3</c:v>
                </c:pt>
                <c:pt idx="9183">
                  <c:v>7.0872922111623856E-3</c:v>
                </c:pt>
                <c:pt idx="9186">
                  <c:v>8.5144759266154359E-3</c:v>
                </c:pt>
                <c:pt idx="9190">
                  <c:v>4.6465391500754597E-3</c:v>
                </c:pt>
                <c:pt idx="9193">
                  <c:v>9.120481101885472E-3</c:v>
                </c:pt>
                <c:pt idx="9195">
                  <c:v>1.6305282577044677E-2</c:v>
                </c:pt>
                <c:pt idx="9196">
                  <c:v>4.0439944085261994E-3</c:v>
                </c:pt>
                <c:pt idx="9197">
                  <c:v>6.2347952389459288E-4</c:v>
                </c:pt>
                <c:pt idx="9234">
                  <c:v>8.3340626359423263E-3</c:v>
                </c:pt>
                <c:pt idx="9235">
                  <c:v>4.554479550941991E-3</c:v>
                </c:pt>
                <c:pt idx="9237">
                  <c:v>7.3010795621366708E-3</c:v>
                </c:pt>
                <c:pt idx="9265">
                  <c:v>4.8623833135037209E-3</c:v>
                </c:pt>
                <c:pt idx="9270">
                  <c:v>5.4021838732792708E-4</c:v>
                </c:pt>
                <c:pt idx="9271">
                  <c:v>1.6993661488475616E-3</c:v>
                </c:pt>
                <c:pt idx="9281">
                  <c:v>6.5613775617098906E-3</c:v>
                </c:pt>
                <c:pt idx="9293">
                  <c:v>7.0772200917708483E-3</c:v>
                </c:pt>
                <c:pt idx="9294">
                  <c:v>2.1011773240451441E-3</c:v>
                </c:pt>
                <c:pt idx="9300">
                  <c:v>2.158280369945254E-3</c:v>
                </c:pt>
                <c:pt idx="9301">
                  <c:v>9.3604249574444371E-3</c:v>
                </c:pt>
                <c:pt idx="9312">
                  <c:v>1.9703957008386603E-3</c:v>
                </c:pt>
                <c:pt idx="9316">
                  <c:v>2.4462093349003947E-3</c:v>
                </c:pt>
                <c:pt idx="9317">
                  <c:v>1.8341486528374454E-3</c:v>
                </c:pt>
                <c:pt idx="9321">
                  <c:v>3.8601712336698408E-3</c:v>
                </c:pt>
                <c:pt idx="9323">
                  <c:v>2.0922006629467446E-3</c:v>
                </c:pt>
                <c:pt idx="9324">
                  <c:v>6.1936286938832985E-3</c:v>
                </c:pt>
                <c:pt idx="9325">
                  <c:v>2.780993255624262E-3</c:v>
                </c:pt>
                <c:pt idx="9326">
                  <c:v>2.0072109733344726E-3</c:v>
                </c:pt>
                <c:pt idx="9327">
                  <c:v>1.1406279666247416E-3</c:v>
                </c:pt>
                <c:pt idx="9329">
                  <c:v>3.2227852018883955E-3</c:v>
                </c:pt>
                <c:pt idx="9330">
                  <c:v>1.5268333597297581E-3</c:v>
                </c:pt>
                <c:pt idx="9332">
                  <c:v>3.777320019054539E-3</c:v>
                </c:pt>
                <c:pt idx="9337">
                  <c:v>3.8195362526190053E-3</c:v>
                </c:pt>
                <c:pt idx="9350">
                  <c:v>5.0715526357632519E-3</c:v>
                </c:pt>
                <c:pt idx="9358">
                  <c:v>6.9935560225979796E-3</c:v>
                </c:pt>
                <c:pt idx="9363">
                  <c:v>6.4415073217907737E-3</c:v>
                </c:pt>
                <c:pt idx="9372">
                  <c:v>4.3641041031565195E-3</c:v>
                </c:pt>
                <c:pt idx="9376">
                  <c:v>4.5238154909741785E-3</c:v>
                </c:pt>
                <c:pt idx="9377">
                  <c:v>3.52585377979126E-3</c:v>
                </c:pt>
                <c:pt idx="9379">
                  <c:v>1.9963863531912425E-3</c:v>
                </c:pt>
                <c:pt idx="9385">
                  <c:v>1.1001286575952812E-2</c:v>
                </c:pt>
                <c:pt idx="9390">
                  <c:v>2.389283855414575E-2</c:v>
                </c:pt>
                <c:pt idx="9392">
                  <c:v>1.6891045298843255E-3</c:v>
                </c:pt>
                <c:pt idx="9396">
                  <c:v>2.8172807151340385E-3</c:v>
                </c:pt>
                <c:pt idx="9401">
                  <c:v>1.9073438423353696E-3</c:v>
                </c:pt>
                <c:pt idx="9451">
                  <c:v>5.3416462373658056E-4</c:v>
                </c:pt>
                <c:pt idx="9455">
                  <c:v>9.5544175038159173E-4</c:v>
                </c:pt>
                <c:pt idx="9456">
                  <c:v>1.3753733404266509E-3</c:v>
                </c:pt>
                <c:pt idx="9467">
                  <c:v>2.8822103688834603E-3</c:v>
                </c:pt>
                <c:pt idx="9468">
                  <c:v>5.6766001202419609E-3</c:v>
                </c:pt>
                <c:pt idx="9472">
                  <c:v>1.2979288143060081E-3</c:v>
                </c:pt>
                <c:pt idx="9476">
                  <c:v>4.4029573883224713E-3</c:v>
                </c:pt>
                <c:pt idx="9480">
                  <c:v>6.4291263567387916E-3</c:v>
                </c:pt>
                <c:pt idx="9482">
                  <c:v>6.3957336339267668E-3</c:v>
                </c:pt>
                <c:pt idx="9491">
                  <c:v>9.2202021413472224E-3</c:v>
                </c:pt>
                <c:pt idx="9497">
                  <c:v>5.7551358376158653E-3</c:v>
                </c:pt>
                <c:pt idx="9498">
                  <c:v>4.3279565347451344E-3</c:v>
                </c:pt>
                <c:pt idx="9507">
                  <c:v>1.5219416996404139E-3</c:v>
                </c:pt>
                <c:pt idx="9515">
                  <c:v>7.9906118908318357E-4</c:v>
                </c:pt>
                <c:pt idx="9530">
                  <c:v>1.3782551775982424E-3</c:v>
                </c:pt>
                <c:pt idx="9552">
                  <c:v>2.184100555708661E-3</c:v>
                </c:pt>
                <c:pt idx="9555">
                  <c:v>1.0005817133604965E-3</c:v>
                </c:pt>
                <c:pt idx="9568">
                  <c:v>8.3513717442746122E-3</c:v>
                </c:pt>
                <c:pt idx="9569">
                  <c:v>5.154985875444656E-3</c:v>
                </c:pt>
                <c:pt idx="9576">
                  <c:v>1.6045618772008805E-3</c:v>
                </c:pt>
                <c:pt idx="9609">
                  <c:v>1.3707395261451948E-3</c:v>
                </c:pt>
                <c:pt idx="9612">
                  <c:v>4.3158824393237146E-3</c:v>
                </c:pt>
                <c:pt idx="9613">
                  <c:v>1.5154037461032625E-3</c:v>
                </c:pt>
                <c:pt idx="9632">
                  <c:v>4.8286396613935701E-3</c:v>
                </c:pt>
                <c:pt idx="9634">
                  <c:v>1.5861547271970552E-3</c:v>
                </c:pt>
                <c:pt idx="9636">
                  <c:v>4.0646141113239321E-3</c:v>
                </c:pt>
                <c:pt idx="9637">
                  <c:v>2.5744317199002529E-2</c:v>
                </c:pt>
                <c:pt idx="9638">
                  <c:v>1.3528215206497145E-2</c:v>
                </c:pt>
                <c:pt idx="9639">
                  <c:v>1.0096683033294643E-2</c:v>
                </c:pt>
                <c:pt idx="9642">
                  <c:v>2.8282215376887873E-3</c:v>
                </c:pt>
                <c:pt idx="9644">
                  <c:v>5.0609224338648172E-3</c:v>
                </c:pt>
                <c:pt idx="9645">
                  <c:v>6.31159622102807E-3</c:v>
                </c:pt>
                <c:pt idx="9646">
                  <c:v>3.721384630423838E-3</c:v>
                </c:pt>
                <c:pt idx="9659">
                  <c:v>1.1763580349542476E-3</c:v>
                </c:pt>
                <c:pt idx="9664">
                  <c:v>1.3592355246171304E-3</c:v>
                </c:pt>
                <c:pt idx="9667">
                  <c:v>2.5528954536292621E-3</c:v>
                </c:pt>
                <c:pt idx="9677">
                  <c:v>4.2171786026284474E-3</c:v>
                </c:pt>
                <c:pt idx="9680">
                  <c:v>1.5092657878611421E-3</c:v>
                </c:pt>
                <c:pt idx="9683">
                  <c:v>4.9282054004505154E-3</c:v>
                </c:pt>
                <c:pt idx="9684">
                  <c:v>1.7473376864107046E-3</c:v>
                </c:pt>
                <c:pt idx="9685">
                  <c:v>6.0700902286325636E-3</c:v>
                </c:pt>
                <c:pt idx="9687">
                  <c:v>2.9113212263362168E-3</c:v>
                </c:pt>
                <c:pt idx="9691">
                  <c:v>9.6049837125555717E-4</c:v>
                </c:pt>
                <c:pt idx="9718">
                  <c:v>4.6305512462924935E-3</c:v>
                </c:pt>
                <c:pt idx="9752">
                  <c:v>3.8024604918278819E-3</c:v>
                </c:pt>
                <c:pt idx="9765">
                  <c:v>1.3858946732681393E-3</c:v>
                </c:pt>
                <c:pt idx="9774">
                  <c:v>8.7397107168579839E-3</c:v>
                </c:pt>
                <c:pt idx="9776">
                  <c:v>6.9560313464532425E-3</c:v>
                </c:pt>
                <c:pt idx="9777">
                  <c:v>6.2933937632425685E-3</c:v>
                </c:pt>
                <c:pt idx="9783">
                  <c:v>2.132447740302762E-2</c:v>
                </c:pt>
                <c:pt idx="9785">
                  <c:v>1.7674828460805338E-2</c:v>
                </c:pt>
                <c:pt idx="9787">
                  <c:v>1.2054869846560746E-2</c:v>
                </c:pt>
                <c:pt idx="9789">
                  <c:v>4.018668484907376E-3</c:v>
                </c:pt>
                <c:pt idx="9790">
                  <c:v>7.0891932468908261E-3</c:v>
                </c:pt>
                <c:pt idx="9797">
                  <c:v>6.6940371323205121E-3</c:v>
                </c:pt>
                <c:pt idx="9799">
                  <c:v>4.2308670747009558E-2</c:v>
                </c:pt>
                <c:pt idx="9801">
                  <c:v>1.694136501160493E-3</c:v>
                </c:pt>
                <c:pt idx="9804">
                  <c:v>1.658317539474677E-3</c:v>
                </c:pt>
                <c:pt idx="9805">
                  <c:v>4.0790701570530212E-2</c:v>
                </c:pt>
                <c:pt idx="9813">
                  <c:v>2.9615184452833976E-3</c:v>
                </c:pt>
                <c:pt idx="9815">
                  <c:v>4.4688808654291942E-3</c:v>
                </c:pt>
                <c:pt idx="9816">
                  <c:v>5.9113335314471879E-3</c:v>
                </c:pt>
                <c:pt idx="9818">
                  <c:v>2.4757446338173317E-3</c:v>
                </c:pt>
                <c:pt idx="9835">
                  <c:v>4.8954756764018163E-3</c:v>
                </c:pt>
                <c:pt idx="9836">
                  <c:v>2.1087840668762149E-3</c:v>
                </c:pt>
                <c:pt idx="9868">
                  <c:v>3.7678318655706912E-3</c:v>
                </c:pt>
                <c:pt idx="9874">
                  <c:v>2.871843565733374E-3</c:v>
                </c:pt>
                <c:pt idx="9883">
                  <c:v>1.3674047327673602E-2</c:v>
                </c:pt>
                <c:pt idx="9887">
                  <c:v>5.0506370451740253E-3</c:v>
                </c:pt>
                <c:pt idx="9892">
                  <c:v>4.8977892654228847E-3</c:v>
                </c:pt>
                <c:pt idx="9894">
                  <c:v>2.2953440516459379E-3</c:v>
                </c:pt>
                <c:pt idx="9897">
                  <c:v>4.7936006947504918E-3</c:v>
                </c:pt>
                <c:pt idx="9900">
                  <c:v>5.1817942108908213E-3</c:v>
                </c:pt>
                <c:pt idx="9901">
                  <c:v>1.2925692425318215E-2</c:v>
                </c:pt>
                <c:pt idx="9903">
                  <c:v>1.9166950979335171E-2</c:v>
                </c:pt>
                <c:pt idx="9906">
                  <c:v>5.861945184487031E-3</c:v>
                </c:pt>
                <c:pt idx="9908">
                  <c:v>4.0560159102003123E-3</c:v>
                </c:pt>
                <c:pt idx="9909">
                  <c:v>1.0800899953020929E-2</c:v>
                </c:pt>
                <c:pt idx="9910">
                  <c:v>1.8746728367247171E-2</c:v>
                </c:pt>
                <c:pt idx="9913">
                  <c:v>1.1985388921770051E-3</c:v>
                </c:pt>
                <c:pt idx="9914">
                  <c:v>4.44844757934954E-3</c:v>
                </c:pt>
                <c:pt idx="9916">
                  <c:v>3.8793231971380039E-3</c:v>
                </c:pt>
                <c:pt idx="9920">
                  <c:v>2.885865257234646E-3</c:v>
                </c:pt>
                <c:pt idx="9933">
                  <c:v>2.4067013286976917E-3</c:v>
                </c:pt>
                <c:pt idx="9965">
                  <c:v>3.1583133915943692E-3</c:v>
                </c:pt>
                <c:pt idx="9988">
                  <c:v>2.6593419036439461E-3</c:v>
                </c:pt>
                <c:pt idx="9997">
                  <c:v>2.1330758816504171E-3</c:v>
                </c:pt>
                <c:pt idx="10006">
                  <c:v>7.9734345744916627E-4</c:v>
                </c:pt>
                <c:pt idx="10007">
                  <c:v>6.9381649825597802E-3</c:v>
                </c:pt>
                <c:pt idx="10011">
                  <c:v>4.8230041123651993E-3</c:v>
                </c:pt>
                <c:pt idx="10013">
                  <c:v>5.7498236508233382E-3</c:v>
                </c:pt>
                <c:pt idx="10015">
                  <c:v>3.1695557648648547E-3</c:v>
                </c:pt>
                <c:pt idx="10016">
                  <c:v>3.5403205037049523E-3</c:v>
                </c:pt>
                <c:pt idx="10044">
                  <c:v>1.645058308459261E-3</c:v>
                </c:pt>
                <c:pt idx="10051">
                  <c:v>8.210148710875851E-4</c:v>
                </c:pt>
                <c:pt idx="10061">
                  <c:v>2.5128137819546616E-3</c:v>
                </c:pt>
                <c:pt idx="10094">
                  <c:v>3.1588662279576603E-3</c:v>
                </c:pt>
                <c:pt idx="10096">
                  <c:v>2.171024618864318E-3</c:v>
                </c:pt>
                <c:pt idx="10101">
                  <c:v>2.73748898795691E-3</c:v>
                </c:pt>
                <c:pt idx="10103">
                  <c:v>2.3372832187033227E-3</c:v>
                </c:pt>
                <c:pt idx="10107">
                  <c:v>3.6382892088162844E-3</c:v>
                </c:pt>
                <c:pt idx="10108">
                  <c:v>4.1366770054049968E-3</c:v>
                </c:pt>
                <c:pt idx="10110">
                  <c:v>3.0787864061254263E-3</c:v>
                </c:pt>
                <c:pt idx="10115">
                  <c:v>5.5463394248715008E-3</c:v>
                </c:pt>
                <c:pt idx="10116">
                  <c:v>1.7547722631137637E-2</c:v>
                </c:pt>
                <c:pt idx="10117">
                  <c:v>3.7125130245087615E-3</c:v>
                </c:pt>
                <c:pt idx="10133">
                  <c:v>6.3182171486441284E-3</c:v>
                </c:pt>
                <c:pt idx="10138">
                  <c:v>4.4841348284300571E-3</c:v>
                </c:pt>
                <c:pt idx="10141">
                  <c:v>1.1922956313294106E-2</c:v>
                </c:pt>
                <c:pt idx="10149">
                  <c:v>1.7528012419773441E-2</c:v>
                </c:pt>
                <c:pt idx="10151">
                  <c:v>2.9526004708683206E-3</c:v>
                </c:pt>
                <c:pt idx="10152">
                  <c:v>5.8406260013889148E-3</c:v>
                </c:pt>
                <c:pt idx="10166">
                  <c:v>1.0722873226521691E-2</c:v>
                </c:pt>
                <c:pt idx="10171">
                  <c:v>9.2559855327901622E-3</c:v>
                </c:pt>
                <c:pt idx="10173">
                  <c:v>1.4763809856906503E-2</c:v>
                </c:pt>
                <c:pt idx="10176">
                  <c:v>2.4857589199335254E-3</c:v>
                </c:pt>
                <c:pt idx="10181">
                  <c:v>3.6063295895396126E-3</c:v>
                </c:pt>
                <c:pt idx="10186">
                  <c:v>4.0654169532227955E-3</c:v>
                </c:pt>
                <c:pt idx="10212">
                  <c:v>2.2605165449448893E-3</c:v>
                </c:pt>
                <c:pt idx="10215">
                  <c:v>7.0652298354135301E-3</c:v>
                </c:pt>
                <c:pt idx="10231">
                  <c:v>2.2050953991210927E-3</c:v>
                </c:pt>
                <c:pt idx="10238">
                  <c:v>6.4996543734217925E-4</c:v>
                </c:pt>
                <c:pt idx="10262">
                  <c:v>2.6273438082371568E-3</c:v>
                </c:pt>
                <c:pt idx="10265">
                  <c:v>2.0303547426837871E-3</c:v>
                </c:pt>
                <c:pt idx="10280">
                  <c:v>6.2953289352900114E-3</c:v>
                </c:pt>
                <c:pt idx="10281">
                  <c:v>4.7884060169437184E-3</c:v>
                </c:pt>
                <c:pt idx="10285">
                  <c:v>3.8082446926175359E-3</c:v>
                </c:pt>
                <c:pt idx="10288">
                  <c:v>3.1045199048236839E-3</c:v>
                </c:pt>
                <c:pt idx="10296">
                  <c:v>4.5551315149417217E-3</c:v>
                </c:pt>
                <c:pt idx="10298">
                  <c:v>4.8449018167604288E-3</c:v>
                </c:pt>
                <c:pt idx="10300">
                  <c:v>2.2616665287305375E-3</c:v>
                </c:pt>
                <c:pt idx="10301">
                  <c:v>3.6875713362535738E-3</c:v>
                </c:pt>
                <c:pt idx="10304">
                  <c:v>1.2846450259799365E-2</c:v>
                </c:pt>
                <c:pt idx="10305">
                  <c:v>3.9040875286923417E-3</c:v>
                </c:pt>
                <c:pt idx="10307">
                  <c:v>1.1735104963484165E-2</c:v>
                </c:pt>
                <c:pt idx="10350">
                  <c:v>1.4603545306908954E-3</c:v>
                </c:pt>
                <c:pt idx="10366">
                  <c:v>1.7855636356741318E-3</c:v>
                </c:pt>
                <c:pt idx="10389">
                  <c:v>4.4283661553627769E-3</c:v>
                </c:pt>
                <c:pt idx="10391">
                  <c:v>9.8140232572627648E-3</c:v>
                </c:pt>
                <c:pt idx="10392">
                  <c:v>6.2017023600336868E-3</c:v>
                </c:pt>
                <c:pt idx="10394">
                  <c:v>2.3902894200778721E-3</c:v>
                </c:pt>
                <c:pt idx="10395">
                  <c:v>1.2834708973641602E-2</c:v>
                </c:pt>
                <c:pt idx="10396">
                  <c:v>4.9260838183005518E-3</c:v>
                </c:pt>
                <c:pt idx="10397">
                  <c:v>8.0188087814208695E-3</c:v>
                </c:pt>
                <c:pt idx="10398">
                  <c:v>3.1287667324280059E-2</c:v>
                </c:pt>
                <c:pt idx="10399">
                  <c:v>1.9156336370325093E-2</c:v>
                </c:pt>
                <c:pt idx="10400">
                  <c:v>2.6786940131136843E-2</c:v>
                </c:pt>
                <c:pt idx="10402">
                  <c:v>1.6133002826699334E-2</c:v>
                </c:pt>
                <c:pt idx="10403">
                  <c:v>3.293924910314933E-3</c:v>
                </c:pt>
                <c:pt idx="10408">
                  <c:v>5.506727689906398E-3</c:v>
                </c:pt>
                <c:pt idx="10409">
                  <c:v>2.2870963861942959E-3</c:v>
                </c:pt>
                <c:pt idx="10415">
                  <c:v>4.3013072234403217E-3</c:v>
                </c:pt>
                <c:pt idx="10416">
                  <c:v>6.3472483315313638E-3</c:v>
                </c:pt>
                <c:pt idx="10431">
                  <c:v>1.3967119633645697E-3</c:v>
                </c:pt>
                <c:pt idx="10459">
                  <c:v>5.9305271134391839E-4</c:v>
                </c:pt>
                <c:pt idx="10461">
                  <c:v>6.3617026038133469E-4</c:v>
                </c:pt>
                <c:pt idx="10466">
                  <c:v>1.7621059312700861E-3</c:v>
                </c:pt>
                <c:pt idx="10547">
                  <c:v>2.3396196016560022E-3</c:v>
                </c:pt>
                <c:pt idx="10587">
                  <c:v>2.22811673915767E-3</c:v>
                </c:pt>
                <c:pt idx="10589">
                  <c:v>2.6667688254759362E-3</c:v>
                </c:pt>
                <c:pt idx="10595">
                  <c:v>2.499185858847217E-3</c:v>
                </c:pt>
                <c:pt idx="10609">
                  <c:v>1.120009398396531E-3</c:v>
                </c:pt>
                <c:pt idx="10610">
                  <c:v>1.5829933005070095E-3</c:v>
                </c:pt>
                <c:pt idx="10621">
                  <c:v>6.0905686957181664E-4</c:v>
                </c:pt>
                <c:pt idx="10648">
                  <c:v>3.8910752402055862E-3</c:v>
                </c:pt>
                <c:pt idx="10650">
                  <c:v>2.9069410364701769E-2</c:v>
                </c:pt>
                <c:pt idx="10652">
                  <c:v>4.3436519775996441E-3</c:v>
                </c:pt>
                <c:pt idx="10654">
                  <c:v>4.1927391615056483E-3</c:v>
                </c:pt>
                <c:pt idx="10657">
                  <c:v>5.7629919442726465E-3</c:v>
                </c:pt>
                <c:pt idx="10659">
                  <c:v>6.3138921200264408E-3</c:v>
                </c:pt>
                <c:pt idx="10666">
                  <c:v>8.7003889619842179E-3</c:v>
                </c:pt>
                <c:pt idx="10669">
                  <c:v>7.6598540082338405E-3</c:v>
                </c:pt>
                <c:pt idx="10670">
                  <c:v>2.4419825308944444E-3</c:v>
                </c:pt>
                <c:pt idx="10674">
                  <c:v>3.7588185972394919E-3</c:v>
                </c:pt>
                <c:pt idx="10675">
                  <c:v>3.0237607636275409E-3</c:v>
                </c:pt>
                <c:pt idx="10676">
                  <c:v>2.378793657409943E-3</c:v>
                </c:pt>
                <c:pt idx="10677">
                  <c:v>1.7334076985580656E-2</c:v>
                </c:pt>
                <c:pt idx="10679">
                  <c:v>1.1141684492842981E-2</c:v>
                </c:pt>
                <c:pt idx="10682">
                  <c:v>1.2068960922115061E-2</c:v>
                </c:pt>
                <c:pt idx="10687">
                  <c:v>1.0028590980367024E-2</c:v>
                </c:pt>
                <c:pt idx="10690">
                  <c:v>1.2555294251665778E-2</c:v>
                </c:pt>
                <c:pt idx="10694">
                  <c:v>4.9833040589470313E-3</c:v>
                </c:pt>
                <c:pt idx="10695">
                  <c:v>3.5155854956455865E-3</c:v>
                </c:pt>
                <c:pt idx="10705">
                  <c:v>2.057014640216831E-2</c:v>
                </c:pt>
                <c:pt idx="10714">
                  <c:v>7.8751305892028594E-3</c:v>
                </c:pt>
                <c:pt idx="10715">
                  <c:v>5.2172541537647735E-2</c:v>
                </c:pt>
                <c:pt idx="10717">
                  <c:v>1.5631033951625968E-2</c:v>
                </c:pt>
                <c:pt idx="10719">
                  <c:v>4.481428383963257E-3</c:v>
                </c:pt>
                <c:pt idx="10720">
                  <c:v>2.1504163841497333E-3</c:v>
                </c:pt>
                <c:pt idx="10721">
                  <c:v>4.5217740944421747E-3</c:v>
                </c:pt>
                <c:pt idx="10726">
                  <c:v>5.3973040368597318E-3</c:v>
                </c:pt>
                <c:pt idx="10729">
                  <c:v>3.4484917514288047E-3</c:v>
                </c:pt>
                <c:pt idx="10731">
                  <c:v>2.7985188914219005E-3</c:v>
                </c:pt>
                <c:pt idx="10732">
                  <c:v>2.1120258581352677E-2</c:v>
                </c:pt>
                <c:pt idx="10738">
                  <c:v>1.0326216813288285E-2</c:v>
                </c:pt>
                <c:pt idx="10750">
                  <c:v>7.4193339832113597E-3</c:v>
                </c:pt>
                <c:pt idx="10751">
                  <c:v>6.7757285191884162E-3</c:v>
                </c:pt>
                <c:pt idx="10753">
                  <c:v>7.2561212262062793E-3</c:v>
                </c:pt>
                <c:pt idx="10756">
                  <c:v>2.5774408298056186E-3</c:v>
                </c:pt>
                <c:pt idx="10758">
                  <c:v>3.9119954649985888E-3</c:v>
                </c:pt>
                <c:pt idx="10759">
                  <c:v>4.3957408249408391E-3</c:v>
                </c:pt>
                <c:pt idx="10764">
                  <c:v>1.6548117692821624E-3</c:v>
                </c:pt>
                <c:pt idx="10768">
                  <c:v>4.0818556648070641E-3</c:v>
                </c:pt>
                <c:pt idx="10783">
                  <c:v>6.5156734563659099E-3</c:v>
                </c:pt>
                <c:pt idx="10789">
                  <c:v>1.1663674061009989E-3</c:v>
                </c:pt>
                <c:pt idx="10797">
                  <c:v>2.1006984827842166E-2</c:v>
                </c:pt>
                <c:pt idx="10798">
                  <c:v>1.2533937677390328E-2</c:v>
                </c:pt>
                <c:pt idx="10799">
                  <c:v>1.8219348078907231E-2</c:v>
                </c:pt>
                <c:pt idx="10801">
                  <c:v>3.0082122260249662E-3</c:v>
                </c:pt>
                <c:pt idx="10804">
                  <c:v>3.0454617244066368E-3</c:v>
                </c:pt>
                <c:pt idx="10807">
                  <c:v>2.128092184157164E-2</c:v>
                </c:pt>
                <c:pt idx="10808">
                  <c:v>2.0800143542999152E-3</c:v>
                </c:pt>
                <c:pt idx="10832">
                  <c:v>3.8499130316462854E-3</c:v>
                </c:pt>
                <c:pt idx="10856">
                  <c:v>1.6770795748849174E-3</c:v>
                </c:pt>
                <c:pt idx="10865">
                  <c:v>3.2013755641604577E-3</c:v>
                </c:pt>
                <c:pt idx="10867">
                  <c:v>4.3513656742813845E-3</c:v>
                </c:pt>
                <c:pt idx="10870">
                  <c:v>1.4951128957993616E-2</c:v>
                </c:pt>
                <c:pt idx="10872">
                  <c:v>2.7317787260372974E-3</c:v>
                </c:pt>
                <c:pt idx="10875">
                  <c:v>1.153916922038405E-2</c:v>
                </c:pt>
                <c:pt idx="10877">
                  <c:v>1.2920674386423412E-2</c:v>
                </c:pt>
                <c:pt idx="10881">
                  <c:v>9.2970188089356361E-3</c:v>
                </c:pt>
                <c:pt idx="10883">
                  <c:v>1.7576615800093245E-2</c:v>
                </c:pt>
                <c:pt idx="10888">
                  <c:v>1.6031763534756119E-2</c:v>
                </c:pt>
                <c:pt idx="10891">
                  <c:v>1.3317199565853081E-2</c:v>
                </c:pt>
                <c:pt idx="10892">
                  <c:v>3.3207135454333949E-3</c:v>
                </c:pt>
                <c:pt idx="10893">
                  <c:v>4.4368550541098988E-3</c:v>
                </c:pt>
                <c:pt idx="10895">
                  <c:v>5.7680489918505995E-3</c:v>
                </c:pt>
                <c:pt idx="10901">
                  <c:v>1.8322890768592563E-3</c:v>
                </c:pt>
                <c:pt idx="10907">
                  <c:v>6.3719614983005664E-3</c:v>
                </c:pt>
                <c:pt idx="10915">
                  <c:v>5.1519922715983464E-3</c:v>
                </c:pt>
                <c:pt idx="10916">
                  <c:v>3.7613784341548138E-3</c:v>
                </c:pt>
                <c:pt idx="10926">
                  <c:v>1.569989486559926E-3</c:v>
                </c:pt>
                <c:pt idx="10931">
                  <c:v>8.3778515151694555E-4</c:v>
                </c:pt>
                <c:pt idx="10937">
                  <c:v>3.5438945465354928E-3</c:v>
                </c:pt>
                <c:pt idx="10938">
                  <c:v>1.5832219939976952E-3</c:v>
                </c:pt>
                <c:pt idx="10939">
                  <c:v>7.9104305862217686E-3</c:v>
                </c:pt>
                <c:pt idx="10971">
                  <c:v>3.5786105974934092E-3</c:v>
                </c:pt>
                <c:pt idx="10985">
                  <c:v>8.8549266979167755E-3</c:v>
                </c:pt>
                <c:pt idx="10986">
                  <c:v>5.9699494017571028E-4</c:v>
                </c:pt>
                <c:pt idx="10987">
                  <c:v>6.234105675378525E-3</c:v>
                </c:pt>
                <c:pt idx="10988">
                  <c:v>2.1866251746599872E-3</c:v>
                </c:pt>
                <c:pt idx="10991">
                  <c:v>1.1548540552900985E-2</c:v>
                </c:pt>
                <c:pt idx="11001">
                  <c:v>1.058274446309509E-2</c:v>
                </c:pt>
                <c:pt idx="11006">
                  <c:v>4.9916778071575733E-3</c:v>
                </c:pt>
                <c:pt idx="11007">
                  <c:v>8.4150272566091129E-4</c:v>
                </c:pt>
                <c:pt idx="11026">
                  <c:v>1.3905129467588215E-3</c:v>
                </c:pt>
                <c:pt idx="11052">
                  <c:v>1.7951918241449372E-3</c:v>
                </c:pt>
                <c:pt idx="11064">
                  <c:v>4.2295577219376018E-3</c:v>
                </c:pt>
                <c:pt idx="11067">
                  <c:v>4.2124578573328559E-3</c:v>
                </c:pt>
                <c:pt idx="11113">
                  <c:v>1.0873484067676811E-3</c:v>
                </c:pt>
                <c:pt idx="11125">
                  <c:v>4.1039934150037122E-3</c:v>
                </c:pt>
                <c:pt idx="11126">
                  <c:v>2.629809389880174E-3</c:v>
                </c:pt>
                <c:pt idx="11130">
                  <c:v>1.4608193552220034E-3</c:v>
                </c:pt>
                <c:pt idx="11144">
                  <c:v>1.7406945602639464E-3</c:v>
                </c:pt>
                <c:pt idx="11148">
                  <c:v>7.743628795514268E-3</c:v>
                </c:pt>
                <c:pt idx="11149">
                  <c:v>6.7828063276950618E-3</c:v>
                </c:pt>
                <c:pt idx="11150">
                  <c:v>1.052939336085665E-2</c:v>
                </c:pt>
                <c:pt idx="11151">
                  <c:v>6.4885737441171074E-3</c:v>
                </c:pt>
                <c:pt idx="11154">
                  <c:v>2.1066868386082595E-2</c:v>
                </c:pt>
                <c:pt idx="11155">
                  <c:v>8.787822077709985E-3</c:v>
                </c:pt>
                <c:pt idx="11156">
                  <c:v>5.0887310734418194E-3</c:v>
                </c:pt>
                <c:pt idx="11166">
                  <c:v>3.7110261976182595E-3</c:v>
                </c:pt>
                <c:pt idx="11167">
                  <c:v>2.8702961187604889E-3</c:v>
                </c:pt>
                <c:pt idx="11170">
                  <c:v>7.5804912277211423E-3</c:v>
                </c:pt>
                <c:pt idx="11172">
                  <c:v>1.3265868346326994E-3</c:v>
                </c:pt>
                <c:pt idx="11175">
                  <c:v>9.7545171038143277E-3</c:v>
                </c:pt>
                <c:pt idx="11176">
                  <c:v>5.9498399145406482E-3</c:v>
                </c:pt>
                <c:pt idx="11177">
                  <c:v>3.363402560400608E-3</c:v>
                </c:pt>
                <c:pt idx="11178">
                  <c:v>6.7578335065877047E-4</c:v>
                </c:pt>
                <c:pt idx="11183">
                  <c:v>1.2322170918647823E-2</c:v>
                </c:pt>
                <c:pt idx="11188">
                  <c:v>6.555649130139082E-3</c:v>
                </c:pt>
                <c:pt idx="11189">
                  <c:v>4.4076826222794021E-3</c:v>
                </c:pt>
                <c:pt idx="11203">
                  <c:v>1.2323553122020655E-3</c:v>
                </c:pt>
                <c:pt idx="11238">
                  <c:v>3.5501559115401833E-3</c:v>
                </c:pt>
                <c:pt idx="11240">
                  <c:v>1.1716000711475832E-2</c:v>
                </c:pt>
                <c:pt idx="11241">
                  <c:v>1.272982319842344E-3</c:v>
                </c:pt>
                <c:pt idx="11244">
                  <c:v>8.8428167725915219E-3</c:v>
                </c:pt>
                <c:pt idx="11246">
                  <c:v>1.6113557588588109E-3</c:v>
                </c:pt>
                <c:pt idx="11254">
                  <c:v>2.8491501973280571E-3</c:v>
                </c:pt>
                <c:pt idx="11259">
                  <c:v>5.0638965143498006E-2</c:v>
                </c:pt>
                <c:pt idx="11260">
                  <c:v>4.0317384677425955E-3</c:v>
                </c:pt>
                <c:pt idx="11262">
                  <c:v>1.1585900789236899E-2</c:v>
                </c:pt>
                <c:pt idx="11265">
                  <c:v>1.1446474804797126E-2</c:v>
                </c:pt>
                <c:pt idx="11271">
                  <c:v>1.451486221642977E-2</c:v>
                </c:pt>
                <c:pt idx="11272">
                  <c:v>9.9163012260987098E-3</c:v>
                </c:pt>
                <c:pt idx="11273">
                  <c:v>7.2641932053874063E-3</c:v>
                </c:pt>
                <c:pt idx="11285">
                  <c:v>7.4855169327281822E-3</c:v>
                </c:pt>
                <c:pt idx="11299">
                  <c:v>5.3094050199195336E-3</c:v>
                </c:pt>
                <c:pt idx="11300">
                  <c:v>1.7416420912002514E-3</c:v>
                </c:pt>
                <c:pt idx="11302">
                  <c:v>2.7138826119448875E-3</c:v>
                </c:pt>
                <c:pt idx="11306">
                  <c:v>2.2451214190031235E-3</c:v>
                </c:pt>
                <c:pt idx="11311">
                  <c:v>6.7435007974961745E-3</c:v>
                </c:pt>
                <c:pt idx="11312">
                  <c:v>2.3608592094220807E-3</c:v>
                </c:pt>
                <c:pt idx="11315">
                  <c:v>3.379374100581819E-3</c:v>
                </c:pt>
                <c:pt idx="11316">
                  <c:v>2.5752165972304695E-3</c:v>
                </c:pt>
                <c:pt idx="11323">
                  <c:v>2.3088756488090145E-3</c:v>
                </c:pt>
                <c:pt idx="11328">
                  <c:v>3.6824592240145082E-3</c:v>
                </c:pt>
                <c:pt idx="11336">
                  <c:v>1.0673271877365731E-3</c:v>
                </c:pt>
                <c:pt idx="11347">
                  <c:v>2.7785550988088533E-3</c:v>
                </c:pt>
                <c:pt idx="11350">
                  <c:v>2.6445556379835929E-3</c:v>
                </c:pt>
                <c:pt idx="11359">
                  <c:v>7.0066569067405793E-4</c:v>
                </c:pt>
                <c:pt idx="11362">
                  <c:v>1.528603188943664E-3</c:v>
                </c:pt>
                <c:pt idx="11366">
                  <c:v>1.0270994509868838E-3</c:v>
                </c:pt>
                <c:pt idx="11384">
                  <c:v>3.7407267715591904E-3</c:v>
                </c:pt>
                <c:pt idx="11385">
                  <c:v>1.6045218265661326E-3</c:v>
                </c:pt>
                <c:pt idx="11387">
                  <c:v>1.0753130024822489E-2</c:v>
                </c:pt>
                <c:pt idx="11390">
                  <c:v>4.7387041054005015E-3</c:v>
                </c:pt>
                <c:pt idx="11398">
                  <c:v>6.1074541465307918E-3</c:v>
                </c:pt>
                <c:pt idx="11399">
                  <c:v>6.2192366192212259E-3</c:v>
                </c:pt>
                <c:pt idx="11401">
                  <c:v>5.9670599211262892E-3</c:v>
                </c:pt>
                <c:pt idx="11406">
                  <c:v>1.3445747466455434E-2</c:v>
                </c:pt>
                <c:pt idx="11407">
                  <c:v>5.0526004193780505E-2</c:v>
                </c:pt>
                <c:pt idx="11409">
                  <c:v>3.6851490032097735E-2</c:v>
                </c:pt>
                <c:pt idx="11411">
                  <c:v>6.6887736294759803E-3</c:v>
                </c:pt>
                <c:pt idx="11412">
                  <c:v>3.8341912958874597E-2</c:v>
                </c:pt>
                <c:pt idx="11413">
                  <c:v>4.2558830359122564E-2</c:v>
                </c:pt>
                <c:pt idx="11415">
                  <c:v>3.0526330776738289E-2</c:v>
                </c:pt>
                <c:pt idx="11417">
                  <c:v>3.8754620500025455E-2</c:v>
                </c:pt>
                <c:pt idx="11419">
                  <c:v>1.1523091053822669E-2</c:v>
                </c:pt>
                <c:pt idx="11442">
                  <c:v>2.5761855447376227E-2</c:v>
                </c:pt>
                <c:pt idx="11445">
                  <c:v>8.7936419231676322E-3</c:v>
                </c:pt>
                <c:pt idx="11446">
                  <c:v>4.1880984162613877E-2</c:v>
                </c:pt>
                <c:pt idx="11449">
                  <c:v>2.7874073409631336E-3</c:v>
                </c:pt>
                <c:pt idx="11474">
                  <c:v>1.4054082700197344E-3</c:v>
                </c:pt>
                <c:pt idx="11496">
                  <c:v>0.33645972859186346</c:v>
                </c:pt>
                <c:pt idx="11497">
                  <c:v>1</c:v>
                </c:pt>
                <c:pt idx="11501">
                  <c:v>6.5358165321325393E-2</c:v>
                </c:pt>
                <c:pt idx="11502">
                  <c:v>0.12022213432241803</c:v>
                </c:pt>
                <c:pt idx="11503">
                  <c:v>0.31506300889384459</c:v>
                </c:pt>
                <c:pt idx="11504">
                  <c:v>2.8711809519959778E-2</c:v>
                </c:pt>
                <c:pt idx="11505">
                  <c:v>0.77983450867505821</c:v>
                </c:pt>
                <c:pt idx="11507">
                  <c:v>2.2076759179486868E-3</c:v>
                </c:pt>
                <c:pt idx="11508">
                  <c:v>3.1120506533284339E-2</c:v>
                </c:pt>
                <c:pt idx="11509">
                  <c:v>0.23126194035249897</c:v>
                </c:pt>
                <c:pt idx="11514">
                  <c:v>3.5527187691228153E-2</c:v>
                </c:pt>
                <c:pt idx="11515">
                  <c:v>0.35058013597676552</c:v>
                </c:pt>
                <c:pt idx="11517">
                  <c:v>4.3139226176784791E-2</c:v>
                </c:pt>
                <c:pt idx="11518">
                  <c:v>6.3908165789961571E-2</c:v>
                </c:pt>
                <c:pt idx="11519">
                  <c:v>1.7951203323726416E-2</c:v>
                </c:pt>
                <c:pt idx="11520">
                  <c:v>0.31117113383174522</c:v>
                </c:pt>
                <c:pt idx="11522">
                  <c:v>1.8592569226908509E-3</c:v>
                </c:pt>
                <c:pt idx="11524">
                  <c:v>5.5877252521210431E-2</c:v>
                </c:pt>
                <c:pt idx="11526">
                  <c:v>0.19507598592824585</c:v>
                </c:pt>
                <c:pt idx="11531">
                  <c:v>0.12101452108711315</c:v>
                </c:pt>
                <c:pt idx="11536">
                  <c:v>4.4592240778678682E-2</c:v>
                </c:pt>
                <c:pt idx="11537">
                  <c:v>2.2799008801582667E-2</c:v>
                </c:pt>
                <c:pt idx="11538">
                  <c:v>4.3893926306363358E-2</c:v>
                </c:pt>
                <c:pt idx="11540">
                  <c:v>1.2889039743580624E-2</c:v>
                </c:pt>
                <c:pt idx="11541">
                  <c:v>4.2925127034198964E-2</c:v>
                </c:pt>
                <c:pt idx="11543">
                  <c:v>2.7883280768736838E-2</c:v>
                </c:pt>
                <c:pt idx="11544">
                  <c:v>3.9850446602079731E-2</c:v>
                </c:pt>
                <c:pt idx="11545">
                  <c:v>1.0255037824940395E-2</c:v>
                </c:pt>
                <c:pt idx="11549">
                  <c:v>0.10367889863922919</c:v>
                </c:pt>
                <c:pt idx="11550">
                  <c:v>9.2075769229940175E-4</c:v>
                </c:pt>
                <c:pt idx="11551">
                  <c:v>1.9520636229512871E-2</c:v>
                </c:pt>
                <c:pt idx="11552">
                  <c:v>1.3747637828646044E-2</c:v>
                </c:pt>
                <c:pt idx="11553">
                  <c:v>6.6968160986031949E-2</c:v>
                </c:pt>
                <c:pt idx="11554">
                  <c:v>1.7112740612586033E-3</c:v>
                </c:pt>
                <c:pt idx="11555">
                  <c:v>5.6997089345960116E-2</c:v>
                </c:pt>
                <c:pt idx="11556">
                  <c:v>3.8169051362910454E-2</c:v>
                </c:pt>
                <c:pt idx="11557">
                  <c:v>6.5405508611691811E-3</c:v>
                </c:pt>
                <c:pt idx="11558">
                  <c:v>1.2207613176452831E-2</c:v>
                </c:pt>
                <c:pt idx="11559">
                  <c:v>7.7494237135203536E-2</c:v>
                </c:pt>
                <c:pt idx="11561">
                  <c:v>3.693484401647506E-3</c:v>
                </c:pt>
                <c:pt idx="11562">
                  <c:v>4.6935583372626852E-3</c:v>
                </c:pt>
                <c:pt idx="11573">
                  <c:v>4.121696877207379E-3</c:v>
                </c:pt>
                <c:pt idx="11575">
                  <c:v>1.5294075656537851E-3</c:v>
                </c:pt>
                <c:pt idx="11577">
                  <c:v>8.1951837058614162E-4</c:v>
                </c:pt>
                <c:pt idx="11578">
                  <c:v>3.301021569876046E-3</c:v>
                </c:pt>
                <c:pt idx="11582">
                  <c:v>6.51128755462044E-3</c:v>
                </c:pt>
                <c:pt idx="11584">
                  <c:v>3.0576851596081723E-3</c:v>
                </c:pt>
                <c:pt idx="11586">
                  <c:v>4.7004522462740072E-3</c:v>
                </c:pt>
                <c:pt idx="11593">
                  <c:v>3.3013273810161025E-3</c:v>
                </c:pt>
                <c:pt idx="11594">
                  <c:v>4.5091205201204842E-3</c:v>
                </c:pt>
                <c:pt idx="11598">
                  <c:v>3.1241854925433384E-3</c:v>
                </c:pt>
                <c:pt idx="11606">
                  <c:v>2.2069867149296166E-3</c:v>
                </c:pt>
                <c:pt idx="11610">
                  <c:v>2.6060844530074573E-3</c:v>
                </c:pt>
                <c:pt idx="11611">
                  <c:v>2.436738213190437E-3</c:v>
                </c:pt>
                <c:pt idx="11613">
                  <c:v>1.5793270697684408E-3</c:v>
                </c:pt>
                <c:pt idx="11618">
                  <c:v>1.6438255110221873E-3</c:v>
                </c:pt>
                <c:pt idx="11622">
                  <c:v>1.2617056160859915E-2</c:v>
                </c:pt>
                <c:pt idx="11626">
                  <c:v>3.0373459190874069E-2</c:v>
                </c:pt>
                <c:pt idx="11627">
                  <c:v>1.177491424254884E-2</c:v>
                </c:pt>
                <c:pt idx="11628">
                  <c:v>4.4625149579475285E-3</c:v>
                </c:pt>
                <c:pt idx="11629">
                  <c:v>1.8116612008608809E-2</c:v>
                </c:pt>
                <c:pt idx="11630">
                  <c:v>6.700132767481078E-3</c:v>
                </c:pt>
                <c:pt idx="11631">
                  <c:v>3.1762076500206016E-2</c:v>
                </c:pt>
                <c:pt idx="11632">
                  <c:v>1.3923685514129246E-2</c:v>
                </c:pt>
                <c:pt idx="11633">
                  <c:v>9.8358019906322341E-3</c:v>
                </c:pt>
                <c:pt idx="11634">
                  <c:v>2.9172980551985871E-2</c:v>
                </c:pt>
                <c:pt idx="11637">
                  <c:v>1.3754923432071327E-2</c:v>
                </c:pt>
                <c:pt idx="11638">
                  <c:v>3.0980670595469315E-2</c:v>
                </c:pt>
                <c:pt idx="11640">
                  <c:v>2.8442194203910594E-2</c:v>
                </c:pt>
                <c:pt idx="11641">
                  <c:v>6.1684211657360259E-3</c:v>
                </c:pt>
                <c:pt idx="11643">
                  <c:v>1.6169868423803421E-3</c:v>
                </c:pt>
                <c:pt idx="11645">
                  <c:v>2.1960456079055395E-3</c:v>
                </c:pt>
                <c:pt idx="11646">
                  <c:v>4.4108808063755792E-2</c:v>
                </c:pt>
                <c:pt idx="11647">
                  <c:v>8.7663395265246934E-3</c:v>
                </c:pt>
                <c:pt idx="11648">
                  <c:v>4.051698410096409E-2</c:v>
                </c:pt>
                <c:pt idx="11649">
                  <c:v>6.7506122064610171E-3</c:v>
                </c:pt>
                <c:pt idx="11654">
                  <c:v>9.3075750421939794E-3</c:v>
                </c:pt>
                <c:pt idx="11656">
                  <c:v>3.5216824803815483E-3</c:v>
                </c:pt>
                <c:pt idx="11657">
                  <c:v>9.9231864224099981E-3</c:v>
                </c:pt>
                <c:pt idx="11659">
                  <c:v>5.3999301835747339E-2</c:v>
                </c:pt>
                <c:pt idx="11660">
                  <c:v>3.9176448372514987E-3</c:v>
                </c:pt>
                <c:pt idx="11662">
                  <c:v>3.8233162347020059E-3</c:v>
                </c:pt>
                <c:pt idx="11663">
                  <c:v>4.3314776523885233E-2</c:v>
                </c:pt>
                <c:pt idx="11665">
                  <c:v>3.7767502269963581E-3</c:v>
                </c:pt>
                <c:pt idx="11667">
                  <c:v>5.5195324295735579E-2</c:v>
                </c:pt>
                <c:pt idx="11668">
                  <c:v>9.4937818311727748E-2</c:v>
                </c:pt>
                <c:pt idx="11669">
                  <c:v>1.5716694737453987E-2</c:v>
                </c:pt>
                <c:pt idx="11670">
                  <c:v>2.4003906506047206E-2</c:v>
                </c:pt>
                <c:pt idx="11672">
                  <c:v>0.10765893935864373</c:v>
                </c:pt>
                <c:pt idx="11674">
                  <c:v>5.5117453675913232E-2</c:v>
                </c:pt>
                <c:pt idx="11676">
                  <c:v>5.1718461770188906E-2</c:v>
                </c:pt>
                <c:pt idx="11677">
                  <c:v>1.6614776318051194E-2</c:v>
                </c:pt>
                <c:pt idx="11679">
                  <c:v>1.3138088443438983E-2</c:v>
                </c:pt>
                <c:pt idx="11683">
                  <c:v>1.911830833232513E-2</c:v>
                </c:pt>
                <c:pt idx="11685">
                  <c:v>1.0687501112394138E-2</c:v>
                </c:pt>
                <c:pt idx="11686">
                  <c:v>9.3750576625937533E-3</c:v>
                </c:pt>
                <c:pt idx="11687">
                  <c:v>1.2776568841892313E-2</c:v>
                </c:pt>
                <c:pt idx="11688">
                  <c:v>1.2128998580035183E-2</c:v>
                </c:pt>
                <c:pt idx="11690">
                  <c:v>4.5791816154688372E-2</c:v>
                </c:pt>
                <c:pt idx="11692">
                  <c:v>5.8133251230183013E-4</c:v>
                </c:pt>
                <c:pt idx="11694">
                  <c:v>3.7790937448366367E-3</c:v>
                </c:pt>
                <c:pt idx="11697">
                  <c:v>2.1656474043687424E-2</c:v>
                </c:pt>
                <c:pt idx="11698">
                  <c:v>6.9297227632442449E-3</c:v>
                </c:pt>
                <c:pt idx="11700">
                  <c:v>8.6277687461863099E-3</c:v>
                </c:pt>
                <c:pt idx="11702">
                  <c:v>2.8656726785129881E-3</c:v>
                </c:pt>
                <c:pt idx="11703">
                  <c:v>2.2821281936023625E-2</c:v>
                </c:pt>
                <c:pt idx="11708">
                  <c:v>0.24576379919160904</c:v>
                </c:pt>
                <c:pt idx="11710">
                  <c:v>0.33233958698122795</c:v>
                </c:pt>
                <c:pt idx="11711">
                  <c:v>8.7254669755478936E-3</c:v>
                </c:pt>
                <c:pt idx="11713">
                  <c:v>0.50490591934581019</c:v>
                </c:pt>
                <c:pt idx="11714">
                  <c:v>0.26265028166201743</c:v>
                </c:pt>
                <c:pt idx="11716">
                  <c:v>3.4263868058377757E-2</c:v>
                </c:pt>
                <c:pt idx="11717">
                  <c:v>8.340839092200214E-2</c:v>
                </c:pt>
                <c:pt idx="11718">
                  <c:v>0.17717614756343067</c:v>
                </c:pt>
                <c:pt idx="11719">
                  <c:v>0.20398120733208597</c:v>
                </c:pt>
                <c:pt idx="11720">
                  <c:v>2.7608720409944817E-2</c:v>
                </c:pt>
                <c:pt idx="11721">
                  <c:v>2.4044888288283213E-3</c:v>
                </c:pt>
                <c:pt idx="11722">
                  <c:v>0.17753497711719005</c:v>
                </c:pt>
                <c:pt idx="11723">
                  <c:v>0.10872722530062384</c:v>
                </c:pt>
                <c:pt idx="11724">
                  <c:v>4.0516753402956962E-2</c:v>
                </c:pt>
                <c:pt idx="11728">
                  <c:v>0.41092739340094131</c:v>
                </c:pt>
                <c:pt idx="11729">
                  <c:v>0.47730072029563858</c:v>
                </c:pt>
                <c:pt idx="11732">
                  <c:v>2.1549022537084859E-3</c:v>
                </c:pt>
                <c:pt idx="11733">
                  <c:v>1.8454276250712776E-2</c:v>
                </c:pt>
                <c:pt idx="11734">
                  <c:v>1.3635586195049542E-2</c:v>
                </c:pt>
                <c:pt idx="11735">
                  <c:v>0.48212779564698238</c:v>
                </c:pt>
                <c:pt idx="11736">
                  <c:v>3.6203746353109051E-2</c:v>
                </c:pt>
                <c:pt idx="11737">
                  <c:v>1.3013160074296938E-2</c:v>
                </c:pt>
                <c:pt idx="11740">
                  <c:v>8.9617390178231796E-2</c:v>
                </c:pt>
                <c:pt idx="11741">
                  <c:v>3.017357700482675E-2</c:v>
                </c:pt>
                <c:pt idx="11744">
                  <c:v>6.7845893020380185E-3</c:v>
                </c:pt>
                <c:pt idx="11747">
                  <c:v>2.1601000838323164E-3</c:v>
                </c:pt>
                <c:pt idx="11748">
                  <c:v>1.6146079815418626E-2</c:v>
                </c:pt>
                <c:pt idx="11749">
                  <c:v>4.5735039993812778E-3</c:v>
                </c:pt>
                <c:pt idx="11759">
                  <c:v>1.8023298256992185E-2</c:v>
                </c:pt>
                <c:pt idx="11760">
                  <c:v>1.5618514397088123E-2</c:v>
                </c:pt>
                <c:pt idx="11761">
                  <c:v>3.6560259837010306E-3</c:v>
                </c:pt>
                <c:pt idx="11762">
                  <c:v>1.9761473080592305E-2</c:v>
                </c:pt>
                <c:pt idx="11764">
                  <c:v>5.84695697868369E-3</c:v>
                </c:pt>
                <c:pt idx="11767">
                  <c:v>4.8215245377885982E-3</c:v>
                </c:pt>
                <c:pt idx="11772">
                  <c:v>6.6799261902223918E-3</c:v>
                </c:pt>
                <c:pt idx="11773">
                  <c:v>2.3668111346489317E-3</c:v>
                </c:pt>
                <c:pt idx="11774">
                  <c:v>1.8798365166368521E-2</c:v>
                </c:pt>
                <c:pt idx="11775">
                  <c:v>2.4454009848815128E-2</c:v>
                </c:pt>
                <c:pt idx="11776">
                  <c:v>6.4700015820580242E-2</c:v>
                </c:pt>
                <c:pt idx="11786">
                  <c:v>1.757069573873859E-3</c:v>
                </c:pt>
                <c:pt idx="11802">
                  <c:v>7.1119085458964462E-3</c:v>
                </c:pt>
                <c:pt idx="11823">
                  <c:v>0.27090419294863183</c:v>
                </c:pt>
                <c:pt idx="11824">
                  <c:v>8.3331292457777088E-3</c:v>
                </c:pt>
                <c:pt idx="11825">
                  <c:v>1.6711413604179786E-3</c:v>
                </c:pt>
                <c:pt idx="11826">
                  <c:v>4.6521767618372269E-2</c:v>
                </c:pt>
                <c:pt idx="11827">
                  <c:v>2.4441896933254201E-2</c:v>
                </c:pt>
                <c:pt idx="11830">
                  <c:v>0.11345588053703842</c:v>
                </c:pt>
                <c:pt idx="11831">
                  <c:v>0.40014019529005213</c:v>
                </c:pt>
                <c:pt idx="11833">
                  <c:v>0.33271979730238666</c:v>
                </c:pt>
                <c:pt idx="11834">
                  <c:v>0.16820736036425032</c:v>
                </c:pt>
                <c:pt idx="11837">
                  <c:v>5.4678627497675734E-2</c:v>
                </c:pt>
                <c:pt idx="11838">
                  <c:v>0.42838536807699035</c:v>
                </c:pt>
                <c:pt idx="11839">
                  <c:v>0.10338066077386285</c:v>
                </c:pt>
                <c:pt idx="11840">
                  <c:v>0.5523278796908746</c:v>
                </c:pt>
                <c:pt idx="11841">
                  <c:v>3.3073147987529249E-3</c:v>
                </c:pt>
                <c:pt idx="11842">
                  <c:v>1.0023555396991979E-2</c:v>
                </c:pt>
                <c:pt idx="11843">
                  <c:v>0.45154152478199422</c:v>
                </c:pt>
                <c:pt idx="11844">
                  <c:v>0.1287426915681098</c:v>
                </c:pt>
                <c:pt idx="11848">
                  <c:v>2.5674031589877924E-2</c:v>
                </c:pt>
                <c:pt idx="11850">
                  <c:v>3.8038629209697424E-2</c:v>
                </c:pt>
                <c:pt idx="11851">
                  <c:v>1.8715434015872872E-2</c:v>
                </c:pt>
                <c:pt idx="11852">
                  <c:v>1.7115089561805772E-2</c:v>
                </c:pt>
                <c:pt idx="11853">
                  <c:v>0.32047813288309573</c:v>
                </c:pt>
                <c:pt idx="11857">
                  <c:v>6.8036329911886032E-2</c:v>
                </c:pt>
                <c:pt idx="11861">
                  <c:v>9.6527771789367695E-2</c:v>
                </c:pt>
                <c:pt idx="11862">
                  <c:v>0.20325740035290024</c:v>
                </c:pt>
                <c:pt idx="11864">
                  <c:v>6.7773416825447547E-2</c:v>
                </c:pt>
                <c:pt idx="11865">
                  <c:v>0.17776326081327345</c:v>
                </c:pt>
                <c:pt idx="11870">
                  <c:v>1.3671710309626623E-2</c:v>
                </c:pt>
                <c:pt idx="11871">
                  <c:v>2.3318318271773348E-3</c:v>
                </c:pt>
                <c:pt idx="11872">
                  <c:v>1.5781832589671554E-2</c:v>
                </c:pt>
                <c:pt idx="11873">
                  <c:v>5.6000180273821296E-3</c:v>
                </c:pt>
                <c:pt idx="11874">
                  <c:v>8.6771058092811673E-3</c:v>
                </c:pt>
                <c:pt idx="11875">
                  <c:v>1.2712780611386519E-2</c:v>
                </c:pt>
                <c:pt idx="11876">
                  <c:v>2.4041449788470479E-2</c:v>
                </c:pt>
                <c:pt idx="11878">
                  <c:v>1.1859670832703681E-2</c:v>
                </c:pt>
                <c:pt idx="11880">
                  <c:v>1.3622444466404315E-2</c:v>
                </c:pt>
                <c:pt idx="11882">
                  <c:v>1.1239294697141246E-2</c:v>
                </c:pt>
                <c:pt idx="11884">
                  <c:v>1.3426873088816262E-3</c:v>
                </c:pt>
                <c:pt idx="11886">
                  <c:v>2.315314445270443E-2</c:v>
                </c:pt>
                <c:pt idx="11887">
                  <c:v>3.4222046145606866E-2</c:v>
                </c:pt>
                <c:pt idx="11896">
                  <c:v>6.1691055294687776E-2</c:v>
                </c:pt>
                <c:pt idx="11910">
                  <c:v>1.7368835180999859E-3</c:v>
                </c:pt>
                <c:pt idx="11917">
                  <c:v>4.3023463568071041E-3</c:v>
                </c:pt>
                <c:pt idx="11937">
                  <c:v>1.3779521011676621E-3</c:v>
                </c:pt>
                <c:pt idx="11946">
                  <c:v>2.5533822534157384E-3</c:v>
                </c:pt>
                <c:pt idx="11948">
                  <c:v>1.7299334164736131E-3</c:v>
                </c:pt>
                <c:pt idx="11949">
                  <c:v>8.785041952380189E-3</c:v>
                </c:pt>
                <c:pt idx="11950">
                  <c:v>9.7471998846005714E-3</c:v>
                </c:pt>
                <c:pt idx="11957">
                  <c:v>1.8564822750494596E-3</c:v>
                </c:pt>
                <c:pt idx="11964">
                  <c:v>6.0771825880759633E-3</c:v>
                </c:pt>
                <c:pt idx="11967">
                  <c:v>1.4123547105920479E-2</c:v>
                </c:pt>
                <c:pt idx="11968">
                  <c:v>5.4259848719570673E-2</c:v>
                </c:pt>
                <c:pt idx="11976">
                  <c:v>9.0216157726158847E-3</c:v>
                </c:pt>
                <c:pt idx="11978">
                  <c:v>4.6286343133596797E-3</c:v>
                </c:pt>
                <c:pt idx="11979">
                  <c:v>3.8496314361229259E-2</c:v>
                </c:pt>
                <c:pt idx="11980">
                  <c:v>3.4031908714298099E-2</c:v>
                </c:pt>
                <c:pt idx="11983">
                  <c:v>4.5429647751382383E-2</c:v>
                </c:pt>
                <c:pt idx="11985">
                  <c:v>7.7563714170041679E-3</c:v>
                </c:pt>
                <c:pt idx="11986">
                  <c:v>1.0855056776583216E-2</c:v>
                </c:pt>
                <c:pt idx="11987">
                  <c:v>3.7171866888079351E-2</c:v>
                </c:pt>
                <c:pt idx="11988">
                  <c:v>1.4534998020366584E-2</c:v>
                </c:pt>
                <c:pt idx="11989">
                  <c:v>2.5507112452265966E-3</c:v>
                </c:pt>
                <c:pt idx="11990">
                  <c:v>3.0881225107550086E-3</c:v>
                </c:pt>
                <c:pt idx="11993">
                  <c:v>2.9906826241956849E-3</c:v>
                </c:pt>
                <c:pt idx="11995">
                  <c:v>4.2873524946950865E-3</c:v>
                </c:pt>
                <c:pt idx="11997">
                  <c:v>8.7262810159456083E-3</c:v>
                </c:pt>
                <c:pt idx="11998">
                  <c:v>5.8932612679946604E-4</c:v>
                </c:pt>
                <c:pt idx="12002">
                  <c:v>1.1915914347922425E-2</c:v>
                </c:pt>
                <c:pt idx="12003">
                  <c:v>2.1121798367500495E-3</c:v>
                </c:pt>
                <c:pt idx="12005">
                  <c:v>8.9079868029206585E-3</c:v>
                </c:pt>
                <c:pt idx="12006">
                  <c:v>1.7262022480036898E-2</c:v>
                </c:pt>
                <c:pt idx="12010">
                  <c:v>8.9617760259592533E-3</c:v>
                </c:pt>
                <c:pt idx="12012">
                  <c:v>3.2742227467864181E-3</c:v>
                </c:pt>
                <c:pt idx="12015">
                  <c:v>2.9145297773546367E-3</c:v>
                </c:pt>
                <c:pt idx="12017">
                  <c:v>2.4015630138567888E-3</c:v>
                </c:pt>
                <c:pt idx="12019">
                  <c:v>1.1230377834141212E-2</c:v>
                </c:pt>
                <c:pt idx="12025">
                  <c:v>2.0180068819225581E-3</c:v>
                </c:pt>
                <c:pt idx="12026">
                  <c:v>1.486388390956957E-2</c:v>
                </c:pt>
                <c:pt idx="12027">
                  <c:v>7.9734510472502431E-3</c:v>
                </c:pt>
                <c:pt idx="12031">
                  <c:v>8.4717893660230924E-3</c:v>
                </c:pt>
                <c:pt idx="12035">
                  <c:v>3.6763871270367255E-3</c:v>
                </c:pt>
                <c:pt idx="12038">
                  <c:v>1.7620603096674622E-2</c:v>
                </c:pt>
                <c:pt idx="12039">
                  <c:v>8.8554962584301622E-2</c:v>
                </c:pt>
                <c:pt idx="12042">
                  <c:v>3.3940074950730877E-2</c:v>
                </c:pt>
                <c:pt idx="12043">
                  <c:v>5.6436844554651401E-2</c:v>
                </c:pt>
                <c:pt idx="12044">
                  <c:v>8.5306162067231728E-3</c:v>
                </c:pt>
                <c:pt idx="12046">
                  <c:v>2.446750395556742E-3</c:v>
                </c:pt>
                <c:pt idx="12048">
                  <c:v>5.4542174177990002E-3</c:v>
                </c:pt>
                <c:pt idx="12049">
                  <c:v>5.8719223969730342E-3</c:v>
                </c:pt>
                <c:pt idx="12050">
                  <c:v>0.11771057362453262</c:v>
                </c:pt>
                <c:pt idx="12052">
                  <c:v>1.4108562677605152E-3</c:v>
                </c:pt>
                <c:pt idx="12053">
                  <c:v>7.6353914748174129E-2</c:v>
                </c:pt>
                <c:pt idx="12054">
                  <c:v>5.1891742329928908E-2</c:v>
                </c:pt>
                <c:pt idx="12056">
                  <c:v>2.2918036311049571E-2</c:v>
                </c:pt>
                <c:pt idx="12059">
                  <c:v>4.8323384837165705E-3</c:v>
                </c:pt>
                <c:pt idx="12061">
                  <c:v>5.1134264873404656E-3</c:v>
                </c:pt>
                <c:pt idx="12063">
                  <c:v>5.3911328572313302E-2</c:v>
                </c:pt>
                <c:pt idx="12066">
                  <c:v>1.4307942676060122E-2</c:v>
                </c:pt>
                <c:pt idx="12067">
                  <c:v>1.7233432439609439E-2</c:v>
                </c:pt>
                <c:pt idx="12073">
                  <c:v>3.4710926937657209E-3</c:v>
                </c:pt>
                <c:pt idx="12074">
                  <c:v>2.1255963052079128E-2</c:v>
                </c:pt>
                <c:pt idx="12076">
                  <c:v>6.6991257857636059E-4</c:v>
                </c:pt>
                <c:pt idx="12078">
                  <c:v>8.1250276758221725E-3</c:v>
                </c:pt>
                <c:pt idx="12080">
                  <c:v>2.3874463608715675E-3</c:v>
                </c:pt>
                <c:pt idx="12081">
                  <c:v>1.5874187547351273E-2</c:v>
                </c:pt>
                <c:pt idx="12082">
                  <c:v>2.0697255883628286E-3</c:v>
                </c:pt>
                <c:pt idx="12085">
                  <c:v>3.2566265460572297E-3</c:v>
                </c:pt>
                <c:pt idx="12086">
                  <c:v>1.4882168294520711E-2</c:v>
                </c:pt>
                <c:pt idx="12087">
                  <c:v>1.4249908062583748E-2</c:v>
                </c:pt>
              </c:numCache>
            </c:numRef>
          </c:xVal>
          <c:yVal>
            <c:numRef>
              <c:f>[6]Feuil2!$N$2:$N$12095</c:f>
              <c:numCache>
                <c:formatCode>General</c:formatCode>
                <c:ptCount val="12094"/>
                <c:pt idx="1">
                  <c:v>19.275212874219154</c:v>
                </c:pt>
                <c:pt idx="3">
                  <c:v>0.75656086291560642</c:v>
                </c:pt>
                <c:pt idx="4">
                  <c:v>8.761927480656416</c:v>
                </c:pt>
                <c:pt idx="5">
                  <c:v>10.194105384556586</c:v>
                </c:pt>
                <c:pt idx="7">
                  <c:v>7.5675573703833194</c:v>
                </c:pt>
                <c:pt idx="10">
                  <c:v>11.229901014173125</c:v>
                </c:pt>
                <c:pt idx="11">
                  <c:v>10.325884889873228</c:v>
                </c:pt>
                <c:pt idx="12">
                  <c:v>13.67639886111288</c:v>
                </c:pt>
                <c:pt idx="94">
                  <c:v>3.4131626924004816</c:v>
                </c:pt>
                <c:pt idx="110">
                  <c:v>6.2111793653572507</c:v>
                </c:pt>
                <c:pt idx="113">
                  <c:v>11.818548289410806</c:v>
                </c:pt>
                <c:pt idx="146">
                  <c:v>8.1385799837568253</c:v>
                </c:pt>
                <c:pt idx="149">
                  <c:v>15.687578259115806</c:v>
                </c:pt>
                <c:pt idx="152">
                  <c:v>11.607068852410594</c:v>
                </c:pt>
                <c:pt idx="160">
                  <c:v>2.0424494151192705</c:v>
                </c:pt>
                <c:pt idx="187">
                  <c:v>19.104751611265705</c:v>
                </c:pt>
                <c:pt idx="214">
                  <c:v>0.94654992812550631</c:v>
                </c:pt>
                <c:pt idx="215">
                  <c:v>6.5065614390536641</c:v>
                </c:pt>
                <c:pt idx="239">
                  <c:v>10.447015004708209</c:v>
                </c:pt>
                <c:pt idx="241">
                  <c:v>2.0405863707101752</c:v>
                </c:pt>
                <c:pt idx="254">
                  <c:v>6.2038493060552957</c:v>
                </c:pt>
                <c:pt idx="255">
                  <c:v>2.5503721034448401</c:v>
                </c:pt>
                <c:pt idx="262">
                  <c:v>13.329754213753663</c:v>
                </c:pt>
                <c:pt idx="264">
                  <c:v>6.2243371415255666</c:v>
                </c:pt>
                <c:pt idx="266">
                  <c:v>44.249679375984798</c:v>
                </c:pt>
                <c:pt idx="267">
                  <c:v>6.3860708696461419</c:v>
                </c:pt>
                <c:pt idx="271">
                  <c:v>13.809231545964249</c:v>
                </c:pt>
                <c:pt idx="276">
                  <c:v>7.8676418016828622</c:v>
                </c:pt>
                <c:pt idx="278">
                  <c:v>20.569113359596024</c:v>
                </c:pt>
                <c:pt idx="281">
                  <c:v>5.6467629429605957</c:v>
                </c:pt>
                <c:pt idx="282">
                  <c:v>9.355410040719061</c:v>
                </c:pt>
                <c:pt idx="301">
                  <c:v>30.512246128145755</c:v>
                </c:pt>
                <c:pt idx="303">
                  <c:v>16.810406865088702</c:v>
                </c:pt>
                <c:pt idx="304">
                  <c:v>11.234240014650497</c:v>
                </c:pt>
                <c:pt idx="305">
                  <c:v>8.1382461379918034</c:v>
                </c:pt>
                <c:pt idx="335">
                  <c:v>21.572111636118425</c:v>
                </c:pt>
                <c:pt idx="338">
                  <c:v>8.1880335788137604</c:v>
                </c:pt>
                <c:pt idx="339">
                  <c:v>8.2853526147757997</c:v>
                </c:pt>
                <c:pt idx="341">
                  <c:v>2.9838996673669245</c:v>
                </c:pt>
                <c:pt idx="342">
                  <c:v>16.797970255799548</c:v>
                </c:pt>
                <c:pt idx="343">
                  <c:v>4.2809380354759385</c:v>
                </c:pt>
                <c:pt idx="346">
                  <c:v>9.5256001046163465</c:v>
                </c:pt>
                <c:pt idx="350">
                  <c:v>6.4855347496790197</c:v>
                </c:pt>
                <c:pt idx="351">
                  <c:v>12.952227639638464</c:v>
                </c:pt>
                <c:pt idx="352">
                  <c:v>12.374852004555441</c:v>
                </c:pt>
                <c:pt idx="355">
                  <c:v>6.8347246112399747</c:v>
                </c:pt>
                <c:pt idx="356">
                  <c:v>9.4210953049088406</c:v>
                </c:pt>
                <c:pt idx="357">
                  <c:v>1.0431174726697647</c:v>
                </c:pt>
                <c:pt idx="360">
                  <c:v>6.9113239643659394</c:v>
                </c:pt>
                <c:pt idx="362">
                  <c:v>6.5065378340008708</c:v>
                </c:pt>
                <c:pt idx="363">
                  <c:v>6.4051214889227799</c:v>
                </c:pt>
                <c:pt idx="379">
                  <c:v>10.862026909879436</c:v>
                </c:pt>
                <c:pt idx="381">
                  <c:v>4.6904513419778144</c:v>
                </c:pt>
                <c:pt idx="384">
                  <c:v>9.2419395292563067</c:v>
                </c:pt>
                <c:pt idx="387">
                  <c:v>8.6047787572955823</c:v>
                </c:pt>
                <c:pt idx="390">
                  <c:v>0.81895896223515041</c:v>
                </c:pt>
                <c:pt idx="393">
                  <c:v>8.4977774250528597</c:v>
                </c:pt>
                <c:pt idx="394">
                  <c:v>10.020537654996469</c:v>
                </c:pt>
                <c:pt idx="396">
                  <c:v>9.7466869504829177</c:v>
                </c:pt>
                <c:pt idx="398">
                  <c:v>4.1461919494128638</c:v>
                </c:pt>
                <c:pt idx="456">
                  <c:v>11.507291708082503</c:v>
                </c:pt>
                <c:pt idx="457">
                  <c:v>10.655478037621343</c:v>
                </c:pt>
                <c:pt idx="458">
                  <c:v>7.5273625616980793</c:v>
                </c:pt>
                <c:pt idx="462">
                  <c:v>12.731223688592031</c:v>
                </c:pt>
                <c:pt idx="506">
                  <c:v>23.972357480336072</c:v>
                </c:pt>
                <c:pt idx="507">
                  <c:v>6.0792640268131439</c:v>
                </c:pt>
                <c:pt idx="509">
                  <c:v>3.8501609889226192</c:v>
                </c:pt>
                <c:pt idx="510">
                  <c:v>1.2525173880916192</c:v>
                </c:pt>
                <c:pt idx="512">
                  <c:v>8.3586490215753901</c:v>
                </c:pt>
                <c:pt idx="541">
                  <c:v>7.1350294377707497</c:v>
                </c:pt>
                <c:pt idx="542">
                  <c:v>17.892248906798763</c:v>
                </c:pt>
                <c:pt idx="543">
                  <c:v>2.3623823045567733</c:v>
                </c:pt>
                <c:pt idx="544">
                  <c:v>11.850470849051026</c:v>
                </c:pt>
                <c:pt idx="547">
                  <c:v>14.713036037454286</c:v>
                </c:pt>
                <c:pt idx="553">
                  <c:v>15.612480047471658</c:v>
                </c:pt>
                <c:pt idx="572">
                  <c:v>6.5589433200546985</c:v>
                </c:pt>
                <c:pt idx="573">
                  <c:v>8.016864103745716</c:v>
                </c:pt>
                <c:pt idx="574">
                  <c:v>5.7821912203112298</c:v>
                </c:pt>
                <c:pt idx="575">
                  <c:v>9.2021015000142778</c:v>
                </c:pt>
                <c:pt idx="577">
                  <c:v>5.9705730547209948</c:v>
                </c:pt>
                <c:pt idx="587">
                  <c:v>20.305084321601534</c:v>
                </c:pt>
                <c:pt idx="591">
                  <c:v>8.6590048784661331</c:v>
                </c:pt>
                <c:pt idx="592">
                  <c:v>15.49991973366801</c:v>
                </c:pt>
                <c:pt idx="610">
                  <c:v>17.298475936895063</c:v>
                </c:pt>
                <c:pt idx="660">
                  <c:v>14.169899197485536</c:v>
                </c:pt>
                <c:pt idx="661">
                  <c:v>4.3867923355852199</c:v>
                </c:pt>
                <c:pt idx="663">
                  <c:v>6.0407016216567326</c:v>
                </c:pt>
                <c:pt idx="664">
                  <c:v>22.779255443386642</c:v>
                </c:pt>
                <c:pt idx="666">
                  <c:v>5.789259212969287</c:v>
                </c:pt>
                <c:pt idx="668">
                  <c:v>5.7754379875910127</c:v>
                </c:pt>
                <c:pt idx="671">
                  <c:v>11.76175721805614</c:v>
                </c:pt>
                <c:pt idx="672">
                  <c:v>6.1955444977822705</c:v>
                </c:pt>
                <c:pt idx="675">
                  <c:v>5.9718562560294721</c:v>
                </c:pt>
                <c:pt idx="677">
                  <c:v>9.8608828006413578</c:v>
                </c:pt>
                <c:pt idx="678">
                  <c:v>6.9479070313902058</c:v>
                </c:pt>
                <c:pt idx="684">
                  <c:v>5.6123278794379754</c:v>
                </c:pt>
                <c:pt idx="699">
                  <c:v>18.054310857766776</c:v>
                </c:pt>
                <c:pt idx="702">
                  <c:v>10.455901949677092</c:v>
                </c:pt>
                <c:pt idx="703">
                  <c:v>10.919378250103835</c:v>
                </c:pt>
                <c:pt idx="710">
                  <c:v>7.3889185338911245</c:v>
                </c:pt>
                <c:pt idx="724">
                  <c:v>11.769463572793484</c:v>
                </c:pt>
                <c:pt idx="733">
                  <c:v>24.793608795446463</c:v>
                </c:pt>
                <c:pt idx="735">
                  <c:v>16.916291696876272</c:v>
                </c:pt>
                <c:pt idx="744">
                  <c:v>6.4550371068501633</c:v>
                </c:pt>
                <c:pt idx="767">
                  <c:v>12.473280779417708</c:v>
                </c:pt>
                <c:pt idx="768">
                  <c:v>12.712751829295318</c:v>
                </c:pt>
                <c:pt idx="770">
                  <c:v>13.628176304443887</c:v>
                </c:pt>
                <c:pt idx="772">
                  <c:v>11.732733985836822</c:v>
                </c:pt>
                <c:pt idx="773">
                  <c:v>4.0965522105694507</c:v>
                </c:pt>
                <c:pt idx="774">
                  <c:v>3.82847821746928</c:v>
                </c:pt>
                <c:pt idx="777">
                  <c:v>9.6591868546977686</c:v>
                </c:pt>
                <c:pt idx="778">
                  <c:v>8.6224661360821013</c:v>
                </c:pt>
                <c:pt idx="779">
                  <c:v>4.4794748285179491</c:v>
                </c:pt>
                <c:pt idx="780">
                  <c:v>5.5392467001160952</c:v>
                </c:pt>
                <c:pt idx="782">
                  <c:v>7.444392418924199</c:v>
                </c:pt>
                <c:pt idx="783">
                  <c:v>2.2671028882363111</c:v>
                </c:pt>
                <c:pt idx="784">
                  <c:v>5.3345591408160358</c:v>
                </c:pt>
                <c:pt idx="785">
                  <c:v>39.377163442579452</c:v>
                </c:pt>
                <c:pt idx="787">
                  <c:v>10.04507124605554</c:v>
                </c:pt>
                <c:pt idx="789">
                  <c:v>4.2229458437760785</c:v>
                </c:pt>
                <c:pt idx="790">
                  <c:v>5.153860465738493</c:v>
                </c:pt>
                <c:pt idx="791">
                  <c:v>13.116038804403441</c:v>
                </c:pt>
                <c:pt idx="796">
                  <c:v>6.355400223645419</c:v>
                </c:pt>
                <c:pt idx="797">
                  <c:v>6.6789623427454288</c:v>
                </c:pt>
                <c:pt idx="806">
                  <c:v>25.92454181729104</c:v>
                </c:pt>
                <c:pt idx="825">
                  <c:v>19.138165610317113</c:v>
                </c:pt>
                <c:pt idx="832">
                  <c:v>8.3074293172807163</c:v>
                </c:pt>
                <c:pt idx="834">
                  <c:v>7.88797101053592</c:v>
                </c:pt>
                <c:pt idx="837">
                  <c:v>5.1811788789175113</c:v>
                </c:pt>
                <c:pt idx="841">
                  <c:v>4.0789495128347877</c:v>
                </c:pt>
                <c:pt idx="846">
                  <c:v>11.694181484687315</c:v>
                </c:pt>
                <c:pt idx="848">
                  <c:v>6.2820184292277634</c:v>
                </c:pt>
                <c:pt idx="850">
                  <c:v>23.067898406292446</c:v>
                </c:pt>
                <c:pt idx="851">
                  <c:v>17.94703235796544</c:v>
                </c:pt>
                <c:pt idx="853">
                  <c:v>11.143839601381865</c:v>
                </c:pt>
                <c:pt idx="854">
                  <c:v>27.778250040734605</c:v>
                </c:pt>
                <c:pt idx="860">
                  <c:v>10.235125366801972</c:v>
                </c:pt>
                <c:pt idx="861">
                  <c:v>15.852906666068908</c:v>
                </c:pt>
                <c:pt idx="866">
                  <c:v>5.1808182633351647</c:v>
                </c:pt>
                <c:pt idx="867">
                  <c:v>4.6987808375788012</c:v>
                </c:pt>
                <c:pt idx="868">
                  <c:v>3.5864628583554103</c:v>
                </c:pt>
                <c:pt idx="873">
                  <c:v>3.3298105522507457</c:v>
                </c:pt>
                <c:pt idx="874">
                  <c:v>3.134850326136509</c:v>
                </c:pt>
                <c:pt idx="875">
                  <c:v>14.279295247183352</c:v>
                </c:pt>
                <c:pt idx="879">
                  <c:v>4.2331640351059283</c:v>
                </c:pt>
                <c:pt idx="883">
                  <c:v>4.5473709456420739</c:v>
                </c:pt>
                <c:pt idx="888">
                  <c:v>11.972154425443456</c:v>
                </c:pt>
                <c:pt idx="889">
                  <c:v>3.2854058028624142</c:v>
                </c:pt>
                <c:pt idx="890">
                  <c:v>2.3220377661141498</c:v>
                </c:pt>
                <c:pt idx="892">
                  <c:v>7.7285128301802191</c:v>
                </c:pt>
                <c:pt idx="897">
                  <c:v>10.379008238629433</c:v>
                </c:pt>
                <c:pt idx="898">
                  <c:v>9.9838577133616262</c:v>
                </c:pt>
                <c:pt idx="901">
                  <c:v>6.0517469136085875</c:v>
                </c:pt>
                <c:pt idx="903">
                  <c:v>2.2358639036072603</c:v>
                </c:pt>
                <c:pt idx="904">
                  <c:v>9.2743125190235727</c:v>
                </c:pt>
                <c:pt idx="907">
                  <c:v>6.4291276798991426</c:v>
                </c:pt>
                <c:pt idx="909">
                  <c:v>9.2218024430735213</c:v>
                </c:pt>
                <c:pt idx="911">
                  <c:v>2.712508810585732</c:v>
                </c:pt>
                <c:pt idx="913">
                  <c:v>14.747817498401282</c:v>
                </c:pt>
                <c:pt idx="914">
                  <c:v>6.5873209920182028</c:v>
                </c:pt>
                <c:pt idx="916">
                  <c:v>9.6721714632368183</c:v>
                </c:pt>
                <c:pt idx="919">
                  <c:v>6.0868359721925902</c:v>
                </c:pt>
                <c:pt idx="923">
                  <c:v>3.8405820340637766</c:v>
                </c:pt>
                <c:pt idx="927">
                  <c:v>8.4437255933844249</c:v>
                </c:pt>
                <c:pt idx="934">
                  <c:v>6.0518240861881205</c:v>
                </c:pt>
                <c:pt idx="935">
                  <c:v>5.8254311957275036</c:v>
                </c:pt>
                <c:pt idx="938">
                  <c:v>6.8735256199354859</c:v>
                </c:pt>
                <c:pt idx="940">
                  <c:v>4.2772326295296965</c:v>
                </c:pt>
                <c:pt idx="941">
                  <c:v>8.7588002479776126</c:v>
                </c:pt>
                <c:pt idx="942">
                  <c:v>6.0160520785677081</c:v>
                </c:pt>
                <c:pt idx="943">
                  <c:v>18.369935118080942</c:v>
                </c:pt>
                <c:pt idx="944">
                  <c:v>2.8882958940702901</c:v>
                </c:pt>
                <c:pt idx="945">
                  <c:v>12.719348953856095</c:v>
                </c:pt>
                <c:pt idx="946">
                  <c:v>11.954200812974673</c:v>
                </c:pt>
                <c:pt idx="947">
                  <c:v>15.149057241327094</c:v>
                </c:pt>
                <c:pt idx="948">
                  <c:v>6.6434734543420237</c:v>
                </c:pt>
                <c:pt idx="950">
                  <c:v>6.1758501234239898</c:v>
                </c:pt>
                <c:pt idx="951">
                  <c:v>15.557838598608804</c:v>
                </c:pt>
                <c:pt idx="952">
                  <c:v>9.6814430786780559</c:v>
                </c:pt>
                <c:pt idx="954">
                  <c:v>12.923461543149916</c:v>
                </c:pt>
                <c:pt idx="956">
                  <c:v>8.6578241695770046</c:v>
                </c:pt>
                <c:pt idx="959">
                  <c:v>43.912500202913428</c:v>
                </c:pt>
                <c:pt idx="962">
                  <c:v>2.7270721810394227</c:v>
                </c:pt>
                <c:pt idx="963">
                  <c:v>4.726637745426201</c:v>
                </c:pt>
                <c:pt idx="966">
                  <c:v>6.5964871417487023</c:v>
                </c:pt>
                <c:pt idx="968">
                  <c:v>15.022300078556011</c:v>
                </c:pt>
                <c:pt idx="976">
                  <c:v>1.9381843266898062</c:v>
                </c:pt>
                <c:pt idx="979">
                  <c:v>8.0170310192551053</c:v>
                </c:pt>
                <c:pt idx="980">
                  <c:v>17.083304742722643</c:v>
                </c:pt>
                <c:pt idx="981">
                  <c:v>4.3856067294733734</c:v>
                </c:pt>
                <c:pt idx="983">
                  <c:v>11.742959315228026</c:v>
                </c:pt>
                <c:pt idx="984">
                  <c:v>6.9464599937986033</c:v>
                </c:pt>
                <c:pt idx="986">
                  <c:v>12.909014481579575</c:v>
                </c:pt>
                <c:pt idx="989">
                  <c:v>0.1548966325218912</c:v>
                </c:pt>
                <c:pt idx="1002">
                  <c:v>2.2751318800902078</c:v>
                </c:pt>
                <c:pt idx="1004">
                  <c:v>4.2598281283863502</c:v>
                </c:pt>
                <c:pt idx="1005">
                  <c:v>27.149049983245877</c:v>
                </c:pt>
                <c:pt idx="1008">
                  <c:v>10.322889605527765</c:v>
                </c:pt>
                <c:pt idx="1009">
                  <c:v>13.76809273509447</c:v>
                </c:pt>
                <c:pt idx="1011">
                  <c:v>6.3204741295782245</c:v>
                </c:pt>
                <c:pt idx="1015">
                  <c:v>23.88954416735027</c:v>
                </c:pt>
                <c:pt idx="1017">
                  <c:v>6.8511734217707039</c:v>
                </c:pt>
                <c:pt idx="1028">
                  <c:v>3.7420326928532246</c:v>
                </c:pt>
                <c:pt idx="1035">
                  <c:v>4.7735637240375794</c:v>
                </c:pt>
                <c:pt idx="1089">
                  <c:v>2.5635110284158746</c:v>
                </c:pt>
                <c:pt idx="1091">
                  <c:v>21.036629143891751</c:v>
                </c:pt>
                <c:pt idx="1092">
                  <c:v>2.3593617683091064</c:v>
                </c:pt>
                <c:pt idx="1093">
                  <c:v>7.2575378954699721</c:v>
                </c:pt>
                <c:pt idx="1099">
                  <c:v>9.0344236665783484</c:v>
                </c:pt>
                <c:pt idx="1101">
                  <c:v>9.1433593174739531</c:v>
                </c:pt>
                <c:pt idx="1102">
                  <c:v>7.1857788503149331</c:v>
                </c:pt>
                <c:pt idx="1113">
                  <c:v>4.9941772043074657</c:v>
                </c:pt>
                <c:pt idx="1115">
                  <c:v>4.576658172457158</c:v>
                </c:pt>
                <c:pt idx="1118">
                  <c:v>15.675548571892653</c:v>
                </c:pt>
                <c:pt idx="1119">
                  <c:v>12.748807458832982</c:v>
                </c:pt>
                <c:pt idx="1121">
                  <c:v>2.6615342652400562</c:v>
                </c:pt>
                <c:pt idx="1122">
                  <c:v>6.8790620477463298</c:v>
                </c:pt>
                <c:pt idx="1124">
                  <c:v>1.0066267087286889</c:v>
                </c:pt>
                <c:pt idx="1125">
                  <c:v>1.8939687962406182</c:v>
                </c:pt>
                <c:pt idx="1126">
                  <c:v>3.4335887314065943</c:v>
                </c:pt>
                <c:pt idx="1131">
                  <c:v>5.7077047161138008</c:v>
                </c:pt>
                <c:pt idx="1134">
                  <c:v>7.6356689999844631</c:v>
                </c:pt>
                <c:pt idx="1136">
                  <c:v>14.931016782807516</c:v>
                </c:pt>
                <c:pt idx="1137">
                  <c:v>8.6627160354837827</c:v>
                </c:pt>
                <c:pt idx="1168">
                  <c:v>26.744670030639163</c:v>
                </c:pt>
                <c:pt idx="1192">
                  <c:v>7.7787749795622085</c:v>
                </c:pt>
                <c:pt idx="1196">
                  <c:v>5.7431226609643691</c:v>
                </c:pt>
                <c:pt idx="1198">
                  <c:v>9.5544562970120115</c:v>
                </c:pt>
                <c:pt idx="1199">
                  <c:v>0.44073766435742062</c:v>
                </c:pt>
                <c:pt idx="1239">
                  <c:v>10.501085380149398</c:v>
                </c:pt>
                <c:pt idx="1240">
                  <c:v>14.602973669166511</c:v>
                </c:pt>
                <c:pt idx="1243">
                  <c:v>6.5296474908143036</c:v>
                </c:pt>
                <c:pt idx="1245">
                  <c:v>13.606433099184439</c:v>
                </c:pt>
                <c:pt idx="1246">
                  <c:v>7.446938259505016</c:v>
                </c:pt>
                <c:pt idx="1247">
                  <c:v>9.2582858566864239</c:v>
                </c:pt>
                <c:pt idx="1249">
                  <c:v>10.654946923854464</c:v>
                </c:pt>
                <c:pt idx="1252">
                  <c:v>3.4869592317802707</c:v>
                </c:pt>
                <c:pt idx="1253">
                  <c:v>7.8087119795092308</c:v>
                </c:pt>
                <c:pt idx="1254">
                  <c:v>1.5111558719582574</c:v>
                </c:pt>
                <c:pt idx="1256">
                  <c:v>5.6478151315739957</c:v>
                </c:pt>
                <c:pt idx="1258">
                  <c:v>14.97112536136949</c:v>
                </c:pt>
                <c:pt idx="1263">
                  <c:v>2.8727015181038502</c:v>
                </c:pt>
                <c:pt idx="1265">
                  <c:v>8.497882536079759</c:v>
                </c:pt>
                <c:pt idx="1277">
                  <c:v>4.2715425489984069</c:v>
                </c:pt>
                <c:pt idx="1278">
                  <c:v>8.5167018410445454</c:v>
                </c:pt>
                <c:pt idx="1279">
                  <c:v>11.797643910372402</c:v>
                </c:pt>
                <c:pt idx="1282">
                  <c:v>15.807175839274404</c:v>
                </c:pt>
                <c:pt idx="1284">
                  <c:v>7.845660481209876</c:v>
                </c:pt>
                <c:pt idx="1285">
                  <c:v>9.4436612866570862</c:v>
                </c:pt>
                <c:pt idx="1286">
                  <c:v>7.2544510846982115</c:v>
                </c:pt>
                <c:pt idx="1287">
                  <c:v>13.914751357889172</c:v>
                </c:pt>
                <c:pt idx="1288">
                  <c:v>8.528809229742615</c:v>
                </c:pt>
                <c:pt idx="1291">
                  <c:v>3.0585421365872838</c:v>
                </c:pt>
                <c:pt idx="1304">
                  <c:v>5.0010837934882018</c:v>
                </c:pt>
                <c:pt idx="1336">
                  <c:v>13.874276557646331</c:v>
                </c:pt>
                <c:pt idx="1337">
                  <c:v>14.922841016562247</c:v>
                </c:pt>
                <c:pt idx="1342">
                  <c:v>7.1233592771542051</c:v>
                </c:pt>
                <c:pt idx="1343">
                  <c:v>11.875804050856658</c:v>
                </c:pt>
                <c:pt idx="1346">
                  <c:v>7.4866465199582208</c:v>
                </c:pt>
                <c:pt idx="1354">
                  <c:v>7.2666058836727236</c:v>
                </c:pt>
                <c:pt idx="1356">
                  <c:v>11.19450060966232</c:v>
                </c:pt>
                <c:pt idx="1357">
                  <c:v>6.2426322762001405</c:v>
                </c:pt>
                <c:pt idx="1358">
                  <c:v>8.5247170734902777</c:v>
                </c:pt>
                <c:pt idx="1373">
                  <c:v>14.305232152623418</c:v>
                </c:pt>
                <c:pt idx="1386">
                  <c:v>18.80028649661531</c:v>
                </c:pt>
                <c:pt idx="1390">
                  <c:v>6.442641188414691</c:v>
                </c:pt>
                <c:pt idx="1415">
                  <c:v>12.268554457949193</c:v>
                </c:pt>
                <c:pt idx="1417">
                  <c:v>15.333015794117108</c:v>
                </c:pt>
                <c:pt idx="1420">
                  <c:v>9.9949150904220367</c:v>
                </c:pt>
                <c:pt idx="1432">
                  <c:v>7.9318783544705145</c:v>
                </c:pt>
                <c:pt idx="1433">
                  <c:v>5.0861152222823307</c:v>
                </c:pt>
                <c:pt idx="1436">
                  <c:v>10.436997307691595</c:v>
                </c:pt>
                <c:pt idx="1438">
                  <c:v>11.235052911102015</c:v>
                </c:pt>
                <c:pt idx="1442">
                  <c:v>6.8911355462444135</c:v>
                </c:pt>
                <c:pt idx="1468">
                  <c:v>16.388010514924478</c:v>
                </c:pt>
                <c:pt idx="1469">
                  <c:v>13.419724605858288</c:v>
                </c:pt>
                <c:pt idx="1479">
                  <c:v>10.392687833759581</c:v>
                </c:pt>
                <c:pt idx="1493">
                  <c:v>6.7663294396516056</c:v>
                </c:pt>
                <c:pt idx="1518">
                  <c:v>17.936551427389684</c:v>
                </c:pt>
                <c:pt idx="1519">
                  <c:v>11.324051513226728</c:v>
                </c:pt>
                <c:pt idx="1525">
                  <c:v>2.9112001028786327</c:v>
                </c:pt>
                <c:pt idx="1529">
                  <c:v>6.6877671481625693</c:v>
                </c:pt>
                <c:pt idx="1531">
                  <c:v>23.134514982526998</c:v>
                </c:pt>
                <c:pt idx="1534">
                  <c:v>16.790507666246711</c:v>
                </c:pt>
                <c:pt idx="1535">
                  <c:v>5.1672629346131931</c:v>
                </c:pt>
                <c:pt idx="1536">
                  <c:v>7.4179475971654849</c:v>
                </c:pt>
                <c:pt idx="1550">
                  <c:v>2.3444978358321098</c:v>
                </c:pt>
                <c:pt idx="1559">
                  <c:v>10.15704708055017</c:v>
                </c:pt>
                <c:pt idx="1560">
                  <c:v>11.337302809218688</c:v>
                </c:pt>
                <c:pt idx="1573">
                  <c:v>15.439386205299144</c:v>
                </c:pt>
                <c:pt idx="1582">
                  <c:v>9.5977439396162243</c:v>
                </c:pt>
                <c:pt idx="1583">
                  <c:v>5.8065046003065941</c:v>
                </c:pt>
                <c:pt idx="1585">
                  <c:v>2.6347668358173619</c:v>
                </c:pt>
                <c:pt idx="1591">
                  <c:v>12.1161217672501</c:v>
                </c:pt>
                <c:pt idx="1592">
                  <c:v>20.372935341617463</c:v>
                </c:pt>
                <c:pt idx="1596">
                  <c:v>11.376282917702923</c:v>
                </c:pt>
                <c:pt idx="1597">
                  <c:v>8.0840691244738636</c:v>
                </c:pt>
                <c:pt idx="1601">
                  <c:v>7.6775031488379151</c:v>
                </c:pt>
                <c:pt idx="1604">
                  <c:v>15.18190714391435</c:v>
                </c:pt>
                <c:pt idx="1606">
                  <c:v>15.470392728880631</c:v>
                </c:pt>
                <c:pt idx="1607">
                  <c:v>6.249838355328964</c:v>
                </c:pt>
                <c:pt idx="1611">
                  <c:v>2.9754104515078783</c:v>
                </c:pt>
                <c:pt idx="1613">
                  <c:v>10.269284887579039</c:v>
                </c:pt>
                <c:pt idx="1614">
                  <c:v>5.0713433635793681</c:v>
                </c:pt>
                <c:pt idx="1616">
                  <c:v>2.9861079733133282</c:v>
                </c:pt>
                <c:pt idx="1619">
                  <c:v>3.6676230312693883</c:v>
                </c:pt>
                <c:pt idx="1622">
                  <c:v>7.7438596645147557</c:v>
                </c:pt>
                <c:pt idx="1623">
                  <c:v>5.1971421886228724</c:v>
                </c:pt>
                <c:pt idx="1640">
                  <c:v>15.054321193096456</c:v>
                </c:pt>
                <c:pt idx="1641">
                  <c:v>7.3923660739677546</c:v>
                </c:pt>
                <c:pt idx="1642">
                  <c:v>15.09431319948383</c:v>
                </c:pt>
                <c:pt idx="1646">
                  <c:v>1.7757757543068884</c:v>
                </c:pt>
                <c:pt idx="1647">
                  <c:v>6.3896247958655881</c:v>
                </c:pt>
                <c:pt idx="1649">
                  <c:v>12.221209611073576</c:v>
                </c:pt>
                <c:pt idx="1650">
                  <c:v>5.7128206448131165</c:v>
                </c:pt>
                <c:pt idx="1652">
                  <c:v>8.6916926856964896</c:v>
                </c:pt>
                <c:pt idx="1653">
                  <c:v>9.0991670186303963</c:v>
                </c:pt>
                <c:pt idx="1655">
                  <c:v>7.1624764180507272</c:v>
                </c:pt>
                <c:pt idx="1656">
                  <c:v>6.0692344785166847</c:v>
                </c:pt>
                <c:pt idx="1657">
                  <c:v>12.954308506930252</c:v>
                </c:pt>
                <c:pt idx="1658">
                  <c:v>10.633964750909648</c:v>
                </c:pt>
                <c:pt idx="1661">
                  <c:v>8.4577247999481013</c:v>
                </c:pt>
                <c:pt idx="1663">
                  <c:v>3.7397226468735667</c:v>
                </c:pt>
                <c:pt idx="1666">
                  <c:v>8.4910686584812822</c:v>
                </c:pt>
                <c:pt idx="1668">
                  <c:v>5.2521846407961199</c:v>
                </c:pt>
                <c:pt idx="1681">
                  <c:v>27.781253894914236</c:v>
                </c:pt>
                <c:pt idx="1693">
                  <c:v>7.321915927596077</c:v>
                </c:pt>
                <c:pt idx="1728">
                  <c:v>15.841457089605909</c:v>
                </c:pt>
                <c:pt idx="1730">
                  <c:v>4.8406637882635755</c:v>
                </c:pt>
                <c:pt idx="1732">
                  <c:v>5.829545814526826</c:v>
                </c:pt>
                <c:pt idx="1735">
                  <c:v>3.050624249418814</c:v>
                </c:pt>
                <c:pt idx="1747">
                  <c:v>18.758467661788984</c:v>
                </c:pt>
                <c:pt idx="1754">
                  <c:v>27.106923432306949</c:v>
                </c:pt>
                <c:pt idx="1770">
                  <c:v>14.815016666174467</c:v>
                </c:pt>
                <c:pt idx="1781">
                  <c:v>14.139292308086857</c:v>
                </c:pt>
                <c:pt idx="1782">
                  <c:v>11.890571715489722</c:v>
                </c:pt>
                <c:pt idx="1788">
                  <c:v>17.346946202460831</c:v>
                </c:pt>
                <c:pt idx="1796">
                  <c:v>6.4158386259319107</c:v>
                </c:pt>
                <c:pt idx="1817">
                  <c:v>2.6838859300200784</c:v>
                </c:pt>
                <c:pt idx="1818">
                  <c:v>7.3568683235838526</c:v>
                </c:pt>
                <c:pt idx="1819">
                  <c:v>9.0323234051555836</c:v>
                </c:pt>
                <c:pt idx="1821">
                  <c:v>5.7380465759065542</c:v>
                </c:pt>
                <c:pt idx="1822">
                  <c:v>4.597056148767078</c:v>
                </c:pt>
                <c:pt idx="1823">
                  <c:v>3.1418326808924366</c:v>
                </c:pt>
                <c:pt idx="1827">
                  <c:v>7.2228336584547161</c:v>
                </c:pt>
                <c:pt idx="1832">
                  <c:v>11.621235070515571</c:v>
                </c:pt>
                <c:pt idx="1833">
                  <c:v>3.6624459865680929</c:v>
                </c:pt>
                <c:pt idx="1835">
                  <c:v>5.4192586291766132</c:v>
                </c:pt>
                <c:pt idx="1839">
                  <c:v>3.9415515613264853</c:v>
                </c:pt>
                <c:pt idx="1840">
                  <c:v>4.7843243991219486</c:v>
                </c:pt>
                <c:pt idx="1841">
                  <c:v>3.1413598627599679</c:v>
                </c:pt>
                <c:pt idx="1842">
                  <c:v>5.6752246136358409</c:v>
                </c:pt>
                <c:pt idx="1849">
                  <c:v>16.751333708487344</c:v>
                </c:pt>
                <c:pt idx="1851">
                  <c:v>6.9120730988353527</c:v>
                </c:pt>
                <c:pt idx="1853">
                  <c:v>9.8862289208197982</c:v>
                </c:pt>
                <c:pt idx="1854">
                  <c:v>6.7967613234088562</c:v>
                </c:pt>
                <c:pt idx="1855">
                  <c:v>5.1778360596806889</c:v>
                </c:pt>
                <c:pt idx="1856">
                  <c:v>7.5569205753966893</c:v>
                </c:pt>
                <c:pt idx="1860">
                  <c:v>7.4286750970773916</c:v>
                </c:pt>
                <c:pt idx="1861">
                  <c:v>11.589307782568852</c:v>
                </c:pt>
                <c:pt idx="1869">
                  <c:v>12.265592717772909</c:v>
                </c:pt>
                <c:pt idx="1881">
                  <c:v>1.1572293761629426</c:v>
                </c:pt>
                <c:pt idx="1888">
                  <c:v>3.8206375835239932</c:v>
                </c:pt>
                <c:pt idx="1892">
                  <c:v>3.9708818933714563</c:v>
                </c:pt>
                <c:pt idx="1895">
                  <c:v>2.901044993721928</c:v>
                </c:pt>
                <c:pt idx="1897">
                  <c:v>27.012293695190642</c:v>
                </c:pt>
                <c:pt idx="1899">
                  <c:v>5.5537775905255105</c:v>
                </c:pt>
                <c:pt idx="1903">
                  <c:v>18.542300100653772</c:v>
                </c:pt>
                <c:pt idx="1906">
                  <c:v>21.528119600172172</c:v>
                </c:pt>
                <c:pt idx="1908">
                  <c:v>0.52129647417610692</c:v>
                </c:pt>
                <c:pt idx="1909">
                  <c:v>7.889330339479474</c:v>
                </c:pt>
                <c:pt idx="1915">
                  <c:v>11.261267287973133</c:v>
                </c:pt>
                <c:pt idx="1918">
                  <c:v>8.4675878135192786</c:v>
                </c:pt>
                <c:pt idx="1922">
                  <c:v>5.9076560397469651</c:v>
                </c:pt>
                <c:pt idx="1924">
                  <c:v>5.551334048870495</c:v>
                </c:pt>
                <c:pt idx="1928">
                  <c:v>7.6985160569234958</c:v>
                </c:pt>
                <c:pt idx="1929">
                  <c:v>6.0023524411016709</c:v>
                </c:pt>
                <c:pt idx="1954">
                  <c:v>6.9906226971106742</c:v>
                </c:pt>
                <c:pt idx="1955">
                  <c:v>12.208164354528019</c:v>
                </c:pt>
                <c:pt idx="1959">
                  <c:v>23.286047513738332</c:v>
                </c:pt>
                <c:pt idx="1963">
                  <c:v>6.6988805949335717</c:v>
                </c:pt>
                <c:pt idx="1964">
                  <c:v>12.355332560408664</c:v>
                </c:pt>
                <c:pt idx="1967">
                  <c:v>11.324817278342387</c:v>
                </c:pt>
                <c:pt idx="1968">
                  <c:v>15.989376711630168</c:v>
                </c:pt>
                <c:pt idx="1969">
                  <c:v>9.9919739069371225</c:v>
                </c:pt>
                <c:pt idx="1970">
                  <c:v>9.1232958079580886</c:v>
                </c:pt>
                <c:pt idx="1972">
                  <c:v>4.4170880732905369</c:v>
                </c:pt>
                <c:pt idx="1975">
                  <c:v>9.5284873008656685</c:v>
                </c:pt>
                <c:pt idx="1977">
                  <c:v>15.963307246519845</c:v>
                </c:pt>
                <c:pt idx="1980">
                  <c:v>12.860443629863727</c:v>
                </c:pt>
                <c:pt idx="1984">
                  <c:v>5.4906765640777238</c:v>
                </c:pt>
                <c:pt idx="1988">
                  <c:v>6.2199125528588599</c:v>
                </c:pt>
                <c:pt idx="1992">
                  <c:v>5.0825573602579821</c:v>
                </c:pt>
                <c:pt idx="1998">
                  <c:v>14.261202023537065</c:v>
                </c:pt>
                <c:pt idx="1999">
                  <c:v>9.2831125819360967</c:v>
                </c:pt>
                <c:pt idx="2003">
                  <c:v>7.0775257770238884</c:v>
                </c:pt>
                <c:pt idx="2004">
                  <c:v>7.5565300214679265</c:v>
                </c:pt>
                <c:pt idx="2007">
                  <c:v>11.494733826232126</c:v>
                </c:pt>
                <c:pt idx="2014">
                  <c:v>17.105012536703072</c:v>
                </c:pt>
                <c:pt idx="2017">
                  <c:v>6.8828883510313172</c:v>
                </c:pt>
                <c:pt idx="2018">
                  <c:v>17.534640825506056</c:v>
                </c:pt>
                <c:pt idx="2022">
                  <c:v>6.1936195473352837</c:v>
                </c:pt>
                <c:pt idx="2025">
                  <c:v>11.684223784480475</c:v>
                </c:pt>
                <c:pt idx="2026">
                  <c:v>1.9580896628312643</c:v>
                </c:pt>
                <c:pt idx="2036">
                  <c:v>11.780147902261048</c:v>
                </c:pt>
                <c:pt idx="2039">
                  <c:v>8.241082973859049</c:v>
                </c:pt>
                <c:pt idx="2040">
                  <c:v>14.504279867709426</c:v>
                </c:pt>
                <c:pt idx="2041">
                  <c:v>6.8966066406310462</c:v>
                </c:pt>
                <c:pt idx="2058">
                  <c:v>2.3281504554736299</c:v>
                </c:pt>
                <c:pt idx="2061">
                  <c:v>8.3943910577673648</c:v>
                </c:pt>
                <c:pt idx="2062">
                  <c:v>7.6348704317972516</c:v>
                </c:pt>
                <c:pt idx="2065">
                  <c:v>5.0588884786154402</c:v>
                </c:pt>
                <c:pt idx="2069">
                  <c:v>3.5151401314516315</c:v>
                </c:pt>
                <c:pt idx="2114">
                  <c:v>12.682541645170858</c:v>
                </c:pt>
                <c:pt idx="2115">
                  <c:v>17.508029492036471</c:v>
                </c:pt>
                <c:pt idx="2122">
                  <c:v>13.237964820973321</c:v>
                </c:pt>
                <c:pt idx="2124">
                  <c:v>9.2929845159870172</c:v>
                </c:pt>
                <c:pt idx="2125">
                  <c:v>9.3215651063404312</c:v>
                </c:pt>
                <c:pt idx="2126">
                  <c:v>14.874497857607066</c:v>
                </c:pt>
                <c:pt idx="2128">
                  <c:v>7.763737242074173</c:v>
                </c:pt>
                <c:pt idx="2145">
                  <c:v>11.463406519414882</c:v>
                </c:pt>
                <c:pt idx="2153">
                  <c:v>9.4886695189997532</c:v>
                </c:pt>
                <c:pt idx="2158">
                  <c:v>2.706840711015134</c:v>
                </c:pt>
                <c:pt idx="2171">
                  <c:v>18.44430312788883</c:v>
                </c:pt>
                <c:pt idx="2183">
                  <c:v>0.68642264624320959</c:v>
                </c:pt>
                <c:pt idx="2197">
                  <c:v>5.6237023585697692</c:v>
                </c:pt>
                <c:pt idx="2199">
                  <c:v>7.8284464501350142</c:v>
                </c:pt>
                <c:pt idx="2202">
                  <c:v>8.3534338667836057</c:v>
                </c:pt>
                <c:pt idx="2247">
                  <c:v>22.544089097599969</c:v>
                </c:pt>
                <c:pt idx="2252">
                  <c:v>16.92318017355695</c:v>
                </c:pt>
                <c:pt idx="2253">
                  <c:v>13.422733346243184</c:v>
                </c:pt>
                <c:pt idx="2259">
                  <c:v>13.753193027125832</c:v>
                </c:pt>
                <c:pt idx="2271">
                  <c:v>6.0428817261224932</c:v>
                </c:pt>
                <c:pt idx="2314">
                  <c:v>8.6630153979909164</c:v>
                </c:pt>
                <c:pt idx="2316">
                  <c:v>3.1730284247168172</c:v>
                </c:pt>
                <c:pt idx="2317">
                  <c:v>3.4964721687046554</c:v>
                </c:pt>
                <c:pt idx="2318">
                  <c:v>2.3321799693802512</c:v>
                </c:pt>
                <c:pt idx="2319">
                  <c:v>4.9263133439145221</c:v>
                </c:pt>
                <c:pt idx="2320">
                  <c:v>8.8613146091770929</c:v>
                </c:pt>
                <c:pt idx="2329">
                  <c:v>15.199750423131359</c:v>
                </c:pt>
                <c:pt idx="2330">
                  <c:v>13.998758785816412</c:v>
                </c:pt>
                <c:pt idx="2357">
                  <c:v>2.3206911526074641</c:v>
                </c:pt>
                <c:pt idx="2361">
                  <c:v>4.7814578763808839</c:v>
                </c:pt>
                <c:pt idx="2362">
                  <c:v>0.69764447303295785</c:v>
                </c:pt>
                <c:pt idx="2363">
                  <c:v>7.2026974771094361</c:v>
                </c:pt>
                <c:pt idx="2364">
                  <c:v>16.174065482705124</c:v>
                </c:pt>
                <c:pt idx="2366">
                  <c:v>1.987408316151154</c:v>
                </c:pt>
                <c:pt idx="2367">
                  <c:v>6.5781791335519939</c:v>
                </c:pt>
                <c:pt idx="2369">
                  <c:v>11.678099788856668</c:v>
                </c:pt>
                <c:pt idx="2376">
                  <c:v>11.997195638026939</c:v>
                </c:pt>
                <c:pt idx="2378">
                  <c:v>6.0549114460877087</c:v>
                </c:pt>
                <c:pt idx="2385">
                  <c:v>5.2842740990250192</c:v>
                </c:pt>
                <c:pt idx="2386">
                  <c:v>9.6371628996814813</c:v>
                </c:pt>
                <c:pt idx="2389">
                  <c:v>12.724445846762384</c:v>
                </c:pt>
                <c:pt idx="2390">
                  <c:v>5.0994944229993022</c:v>
                </c:pt>
                <c:pt idx="2391">
                  <c:v>2.3262709217364614</c:v>
                </c:pt>
                <c:pt idx="2392">
                  <c:v>10.574149858971136</c:v>
                </c:pt>
                <c:pt idx="2395">
                  <c:v>7.2397630843626475</c:v>
                </c:pt>
                <c:pt idx="2396">
                  <c:v>4.2138273997358935</c:v>
                </c:pt>
                <c:pt idx="2397">
                  <c:v>3.4584674479332285</c:v>
                </c:pt>
                <c:pt idx="2398">
                  <c:v>5.7994204191533134</c:v>
                </c:pt>
                <c:pt idx="2402">
                  <c:v>4.8945742632413456</c:v>
                </c:pt>
                <c:pt idx="2403">
                  <c:v>7.7705914457910845</c:v>
                </c:pt>
                <c:pt idx="2404">
                  <c:v>4.2820034665570654</c:v>
                </c:pt>
                <c:pt idx="2405">
                  <c:v>10.386852268050015</c:v>
                </c:pt>
                <c:pt idx="2407">
                  <c:v>8.8290705431140601</c:v>
                </c:pt>
                <c:pt idx="2408">
                  <c:v>5.8032325493573627</c:v>
                </c:pt>
                <c:pt idx="2412">
                  <c:v>4.9341193402245915</c:v>
                </c:pt>
                <c:pt idx="2413">
                  <c:v>6.8729543215568771</c:v>
                </c:pt>
                <c:pt idx="2414">
                  <c:v>20.796579553031663</c:v>
                </c:pt>
                <c:pt idx="2419">
                  <c:v>5.5467367734704736</c:v>
                </c:pt>
                <c:pt idx="2420">
                  <c:v>0.99632574979342126</c:v>
                </c:pt>
                <c:pt idx="2423">
                  <c:v>7.6599158645377043</c:v>
                </c:pt>
                <c:pt idx="2424">
                  <c:v>2.5159101218517144</c:v>
                </c:pt>
                <c:pt idx="2427">
                  <c:v>2.5492589372018974</c:v>
                </c:pt>
                <c:pt idx="2445">
                  <c:v>9.0913975557577871</c:v>
                </c:pt>
                <c:pt idx="2446">
                  <c:v>5.6825532112432988</c:v>
                </c:pt>
                <c:pt idx="2449">
                  <c:v>7.7792229154723422</c:v>
                </c:pt>
                <c:pt idx="2450">
                  <c:v>5.3887815621347448</c:v>
                </c:pt>
                <c:pt idx="2451">
                  <c:v>6.6668949542071587</c:v>
                </c:pt>
                <c:pt idx="2453">
                  <c:v>10.150708923621339</c:v>
                </c:pt>
                <c:pt idx="2455">
                  <c:v>5.705218011728177</c:v>
                </c:pt>
                <c:pt idx="2456">
                  <c:v>8.3601355245347104</c:v>
                </c:pt>
                <c:pt idx="2459">
                  <c:v>7.0245758684519526</c:v>
                </c:pt>
                <c:pt idx="2462">
                  <c:v>18.416028933665128</c:v>
                </c:pt>
                <c:pt idx="2464">
                  <c:v>5.975591277490647</c:v>
                </c:pt>
                <c:pt idx="2466">
                  <c:v>29.828379852421143</c:v>
                </c:pt>
                <c:pt idx="2469">
                  <c:v>4.9218926852783031</c:v>
                </c:pt>
                <c:pt idx="2472">
                  <c:v>2.203866754274038</c:v>
                </c:pt>
                <c:pt idx="2474">
                  <c:v>5.0165090868178659</c:v>
                </c:pt>
                <c:pt idx="2480">
                  <c:v>5.9284809332277142</c:v>
                </c:pt>
                <c:pt idx="2481">
                  <c:v>7.4657481456511192</c:v>
                </c:pt>
                <c:pt idx="2484">
                  <c:v>18.657847934804607</c:v>
                </c:pt>
                <c:pt idx="2516">
                  <c:v>7.1037829420800698</c:v>
                </c:pt>
                <c:pt idx="2534">
                  <c:v>3.7779498237634277</c:v>
                </c:pt>
                <c:pt idx="2535">
                  <c:v>5.2596459321545019</c:v>
                </c:pt>
                <c:pt idx="2539">
                  <c:v>5.7168599850485151</c:v>
                </c:pt>
                <c:pt idx="2542">
                  <c:v>6.3834667657598665</c:v>
                </c:pt>
                <c:pt idx="2543">
                  <c:v>3.1735625206790417</c:v>
                </c:pt>
                <c:pt idx="2546">
                  <c:v>6.3892814983160529</c:v>
                </c:pt>
                <c:pt idx="2547">
                  <c:v>4.8040847417254593</c:v>
                </c:pt>
                <c:pt idx="2549">
                  <c:v>10.53085201179513</c:v>
                </c:pt>
                <c:pt idx="2552">
                  <c:v>8.3651212134333122</c:v>
                </c:pt>
                <c:pt idx="2553">
                  <c:v>12.940523975593148</c:v>
                </c:pt>
                <c:pt idx="2612">
                  <c:v>19.339877056253073</c:v>
                </c:pt>
                <c:pt idx="2623">
                  <c:v>12.460355971940448</c:v>
                </c:pt>
                <c:pt idx="2753">
                  <c:v>6.0727163914564182</c:v>
                </c:pt>
                <c:pt idx="2754">
                  <c:v>4.0390881672329195</c:v>
                </c:pt>
                <c:pt idx="2755">
                  <c:v>3.8531983095565989</c:v>
                </c:pt>
                <c:pt idx="2759">
                  <c:v>34.408385104296265</c:v>
                </c:pt>
                <c:pt idx="2762">
                  <c:v>3.4710890855975949</c:v>
                </c:pt>
                <c:pt idx="2763">
                  <c:v>6.1086132316965323</c:v>
                </c:pt>
                <c:pt idx="2766">
                  <c:v>4.3355866527627374</c:v>
                </c:pt>
                <c:pt idx="2776">
                  <c:v>15.265777938735653</c:v>
                </c:pt>
                <c:pt idx="2780">
                  <c:v>13.436912540472187</c:v>
                </c:pt>
                <c:pt idx="2786">
                  <c:v>14.034809365518772</c:v>
                </c:pt>
                <c:pt idx="2805">
                  <c:v>2.4759952858184242</c:v>
                </c:pt>
                <c:pt idx="2806">
                  <c:v>20.251543235882881</c:v>
                </c:pt>
                <c:pt idx="2819">
                  <c:v>0.69989615874407562</c:v>
                </c:pt>
                <c:pt idx="2838">
                  <c:v>5.4779038948085583</c:v>
                </c:pt>
                <c:pt idx="2839">
                  <c:v>11.376694221691183</c:v>
                </c:pt>
                <c:pt idx="2855">
                  <c:v>7.3990441639656455</c:v>
                </c:pt>
                <c:pt idx="2857">
                  <c:v>2.6751958342195272</c:v>
                </c:pt>
                <c:pt idx="2860">
                  <c:v>16.358680879476715</c:v>
                </c:pt>
                <c:pt idx="2862">
                  <c:v>0.31318719495856345</c:v>
                </c:pt>
                <c:pt idx="2864">
                  <c:v>2.7248343155366324</c:v>
                </c:pt>
                <c:pt idx="2867">
                  <c:v>4.555858788103202</c:v>
                </c:pt>
                <c:pt idx="2868">
                  <c:v>3.82389492555482</c:v>
                </c:pt>
                <c:pt idx="2874">
                  <c:v>12.891973896909429</c:v>
                </c:pt>
                <c:pt idx="2875">
                  <c:v>4.342318456122916</c:v>
                </c:pt>
                <c:pt idx="2878">
                  <c:v>12.233466994303484</c:v>
                </c:pt>
                <c:pt idx="2879">
                  <c:v>6.6934902554044768</c:v>
                </c:pt>
                <c:pt idx="2883">
                  <c:v>3.9556272146005012</c:v>
                </c:pt>
                <c:pt idx="2885">
                  <c:v>11.864364722968057</c:v>
                </c:pt>
                <c:pt idx="2908">
                  <c:v>9.9722632545841741</c:v>
                </c:pt>
                <c:pt idx="2918">
                  <c:v>4.621650743549103</c:v>
                </c:pt>
                <c:pt idx="2919">
                  <c:v>6.9494646078768856</c:v>
                </c:pt>
                <c:pt idx="2925">
                  <c:v>11.45331029214962</c:v>
                </c:pt>
                <c:pt idx="2926">
                  <c:v>5.3020120093557743</c:v>
                </c:pt>
                <c:pt idx="2944">
                  <c:v>7.2296409043386713</c:v>
                </c:pt>
                <c:pt idx="2951">
                  <c:v>7.2772742837982323</c:v>
                </c:pt>
                <c:pt idx="2954">
                  <c:v>5.6332227649880702</c:v>
                </c:pt>
                <c:pt idx="2971">
                  <c:v>2.8094381502099268</c:v>
                </c:pt>
                <c:pt idx="2972">
                  <c:v>8.0449694621982939</c:v>
                </c:pt>
                <c:pt idx="2974">
                  <c:v>3.3959385411597545</c:v>
                </c:pt>
                <c:pt idx="2977">
                  <c:v>8.8869113658482171</c:v>
                </c:pt>
                <c:pt idx="2978">
                  <c:v>0.7024221879029674</c:v>
                </c:pt>
                <c:pt idx="2981">
                  <c:v>4.1556683411986883</c:v>
                </c:pt>
                <c:pt idx="2982">
                  <c:v>3.7832120121989421</c:v>
                </c:pt>
                <c:pt idx="2983">
                  <c:v>15.461359529402202</c:v>
                </c:pt>
                <c:pt idx="2987">
                  <c:v>3.7463681969012432</c:v>
                </c:pt>
                <c:pt idx="2989">
                  <c:v>3.6814624433171539</c:v>
                </c:pt>
                <c:pt idx="2990">
                  <c:v>7.0286298488165126</c:v>
                </c:pt>
                <c:pt idx="3010">
                  <c:v>4.9384488857909821</c:v>
                </c:pt>
                <c:pt idx="3012">
                  <c:v>15.064847011991519</c:v>
                </c:pt>
                <c:pt idx="3016">
                  <c:v>6.5868312444220631</c:v>
                </c:pt>
                <c:pt idx="3037">
                  <c:v>0.52878811582081864</c:v>
                </c:pt>
                <c:pt idx="3044">
                  <c:v>6.2933557181966107</c:v>
                </c:pt>
                <c:pt idx="3045">
                  <c:v>0.26365286047890346</c:v>
                </c:pt>
                <c:pt idx="3046">
                  <c:v>6.4776721021925043</c:v>
                </c:pt>
                <c:pt idx="3047">
                  <c:v>25.545335563823546</c:v>
                </c:pt>
                <c:pt idx="3050">
                  <c:v>5.3271934109572605</c:v>
                </c:pt>
                <c:pt idx="3051">
                  <c:v>11.969374208968635</c:v>
                </c:pt>
                <c:pt idx="3052">
                  <c:v>7.4597077510452223</c:v>
                </c:pt>
                <c:pt idx="3064">
                  <c:v>1.0212672197059076</c:v>
                </c:pt>
                <c:pt idx="3073">
                  <c:v>12.113903895874973</c:v>
                </c:pt>
                <c:pt idx="3082">
                  <c:v>39.381808246164063</c:v>
                </c:pt>
                <c:pt idx="3091">
                  <c:v>12.499434809655014</c:v>
                </c:pt>
                <c:pt idx="3093">
                  <c:v>1.2355076874941286</c:v>
                </c:pt>
                <c:pt idx="3094">
                  <c:v>6.0535578767569191</c:v>
                </c:pt>
                <c:pt idx="3095">
                  <c:v>10.769333669401853</c:v>
                </c:pt>
                <c:pt idx="3100">
                  <c:v>4.6604776161823658</c:v>
                </c:pt>
                <c:pt idx="3101">
                  <c:v>10.3642644435019</c:v>
                </c:pt>
                <c:pt idx="3104">
                  <c:v>7.3323443301285334</c:v>
                </c:pt>
                <c:pt idx="3106">
                  <c:v>5.0093309982382994</c:v>
                </c:pt>
                <c:pt idx="3115">
                  <c:v>13.946062830406703</c:v>
                </c:pt>
                <c:pt idx="3145">
                  <c:v>10.25721771396862</c:v>
                </c:pt>
                <c:pt idx="3146">
                  <c:v>4.2911029432691699</c:v>
                </c:pt>
                <c:pt idx="3157">
                  <c:v>1.7569065267902897</c:v>
                </c:pt>
                <c:pt idx="3184">
                  <c:v>25.965461276693357</c:v>
                </c:pt>
                <c:pt idx="3199">
                  <c:v>13.916100857427303</c:v>
                </c:pt>
                <c:pt idx="3202">
                  <c:v>20.033794941957147</c:v>
                </c:pt>
                <c:pt idx="3229">
                  <c:v>8.2923338535935915</c:v>
                </c:pt>
                <c:pt idx="3231">
                  <c:v>13.484843197057261</c:v>
                </c:pt>
                <c:pt idx="3232">
                  <c:v>12.841413034906187</c:v>
                </c:pt>
                <c:pt idx="3234">
                  <c:v>4.2175697350250392</c:v>
                </c:pt>
                <c:pt idx="3239">
                  <c:v>12.439318877277488</c:v>
                </c:pt>
                <c:pt idx="3240">
                  <c:v>5.3307125849951138</c:v>
                </c:pt>
                <c:pt idx="3241">
                  <c:v>6.1625277519178772</c:v>
                </c:pt>
                <c:pt idx="3242">
                  <c:v>5.1031522176005266</c:v>
                </c:pt>
                <c:pt idx="3243">
                  <c:v>4.237978786326801</c:v>
                </c:pt>
                <c:pt idx="3246">
                  <c:v>5.7124083072045373</c:v>
                </c:pt>
                <c:pt idx="3247">
                  <c:v>12.925764266923048</c:v>
                </c:pt>
                <c:pt idx="3252">
                  <c:v>1.8663315057274037</c:v>
                </c:pt>
                <c:pt idx="3257">
                  <c:v>5.7785570543095934</c:v>
                </c:pt>
                <c:pt idx="3259">
                  <c:v>6.2805733390239542</c:v>
                </c:pt>
                <c:pt idx="3296">
                  <c:v>15.535605056982218</c:v>
                </c:pt>
                <c:pt idx="3324">
                  <c:v>14.584679045032484</c:v>
                </c:pt>
                <c:pt idx="3326">
                  <c:v>6.33016009267401</c:v>
                </c:pt>
                <c:pt idx="3327">
                  <c:v>9.6193472876232562</c:v>
                </c:pt>
                <c:pt idx="3331">
                  <c:v>7.4692214809966355</c:v>
                </c:pt>
                <c:pt idx="3346">
                  <c:v>6.618386840570416</c:v>
                </c:pt>
                <c:pt idx="3347">
                  <c:v>6.3160273226607142</c:v>
                </c:pt>
                <c:pt idx="3348">
                  <c:v>10.766703293598646</c:v>
                </c:pt>
                <c:pt idx="3349">
                  <c:v>12.991638837005667</c:v>
                </c:pt>
                <c:pt idx="3353">
                  <c:v>11.457205705571754</c:v>
                </c:pt>
                <c:pt idx="3354">
                  <c:v>3.3777851155683458</c:v>
                </c:pt>
                <c:pt idx="3355">
                  <c:v>13.37884993998669</c:v>
                </c:pt>
                <c:pt idx="3378">
                  <c:v>5.6273446347049987</c:v>
                </c:pt>
                <c:pt idx="3379">
                  <c:v>9.2225320207421859</c:v>
                </c:pt>
                <c:pt idx="3384">
                  <c:v>11.457292310026281</c:v>
                </c:pt>
                <c:pt idx="3392">
                  <c:v>6.6356093836436063</c:v>
                </c:pt>
                <c:pt idx="3394">
                  <c:v>5.1410552335154316</c:v>
                </c:pt>
                <c:pt idx="3395">
                  <c:v>1.3118742122691505</c:v>
                </c:pt>
                <c:pt idx="3396">
                  <c:v>6.0241690568962687</c:v>
                </c:pt>
                <c:pt idx="3397">
                  <c:v>5.9657787497513226</c:v>
                </c:pt>
                <c:pt idx="3399">
                  <c:v>3.2543248155948765</c:v>
                </c:pt>
                <c:pt idx="3401">
                  <c:v>15.202078020024008</c:v>
                </c:pt>
                <c:pt idx="3404">
                  <c:v>4.8336454968690683</c:v>
                </c:pt>
                <c:pt idx="3405">
                  <c:v>4.2545329926004429</c:v>
                </c:pt>
                <c:pt idx="3410">
                  <c:v>5.9338836809759385</c:v>
                </c:pt>
                <c:pt idx="3412">
                  <c:v>5.1934016098508788</c:v>
                </c:pt>
                <c:pt idx="3413">
                  <c:v>8.7269946236577294</c:v>
                </c:pt>
                <c:pt idx="3415">
                  <c:v>44.769953814352611</c:v>
                </c:pt>
                <c:pt idx="3422">
                  <c:v>4.6876316188863214</c:v>
                </c:pt>
                <c:pt idx="3424">
                  <c:v>8.698522557730584</c:v>
                </c:pt>
                <c:pt idx="3425">
                  <c:v>3.7485482871382323</c:v>
                </c:pt>
                <c:pt idx="3427">
                  <c:v>4.0352826834686164</c:v>
                </c:pt>
                <c:pt idx="3430">
                  <c:v>9.8650523112355941</c:v>
                </c:pt>
                <c:pt idx="3433">
                  <c:v>9.3590275916756553</c:v>
                </c:pt>
                <c:pt idx="3446">
                  <c:v>4.041700735310469</c:v>
                </c:pt>
                <c:pt idx="3458">
                  <c:v>5.2803434921769306</c:v>
                </c:pt>
                <c:pt idx="3459">
                  <c:v>5.8935781284748412</c:v>
                </c:pt>
                <c:pt idx="3463">
                  <c:v>5.5079000879783946</c:v>
                </c:pt>
                <c:pt idx="3466">
                  <c:v>9.9310958323998015</c:v>
                </c:pt>
                <c:pt idx="3468">
                  <c:v>13.132122500562396</c:v>
                </c:pt>
                <c:pt idx="3469">
                  <c:v>15.574748473990073</c:v>
                </c:pt>
                <c:pt idx="3470">
                  <c:v>13.023837638561647</c:v>
                </c:pt>
                <c:pt idx="3471">
                  <c:v>7.1260562318760154</c:v>
                </c:pt>
                <c:pt idx="3472">
                  <c:v>15.138967733999076</c:v>
                </c:pt>
                <c:pt idx="3474">
                  <c:v>8.096397821752781</c:v>
                </c:pt>
                <c:pt idx="3475">
                  <c:v>9.0245478109247248</c:v>
                </c:pt>
                <c:pt idx="3478">
                  <c:v>4.3272525088683711</c:v>
                </c:pt>
                <c:pt idx="3479">
                  <c:v>3.5148363240619775</c:v>
                </c:pt>
                <c:pt idx="3480">
                  <c:v>4.9466997091752898</c:v>
                </c:pt>
                <c:pt idx="3483">
                  <c:v>2.3620134109585424</c:v>
                </c:pt>
                <c:pt idx="3488">
                  <c:v>8.9982383498911815</c:v>
                </c:pt>
                <c:pt idx="3491">
                  <c:v>9.6903795509456554</c:v>
                </c:pt>
                <c:pt idx="3492">
                  <c:v>1.4407493273615077</c:v>
                </c:pt>
                <c:pt idx="3493">
                  <c:v>14.628282832936232</c:v>
                </c:pt>
                <c:pt idx="3494">
                  <c:v>12.507499599570604</c:v>
                </c:pt>
                <c:pt idx="3496">
                  <c:v>11.995569286440512</c:v>
                </c:pt>
                <c:pt idx="3497">
                  <c:v>6.4702434438977967</c:v>
                </c:pt>
                <c:pt idx="3498">
                  <c:v>2.7421201635427681</c:v>
                </c:pt>
                <c:pt idx="3508">
                  <c:v>6.9708735168719631</c:v>
                </c:pt>
                <c:pt idx="3509">
                  <c:v>2.3405394557823405</c:v>
                </c:pt>
                <c:pt idx="3511">
                  <c:v>13.622691717940869</c:v>
                </c:pt>
                <c:pt idx="3512">
                  <c:v>11.249028441753598</c:v>
                </c:pt>
                <c:pt idx="3513">
                  <c:v>4.1765362492371416</c:v>
                </c:pt>
                <c:pt idx="3514">
                  <c:v>3.086809651109804</c:v>
                </c:pt>
                <c:pt idx="3515">
                  <c:v>4.7674673871260635</c:v>
                </c:pt>
                <c:pt idx="3517">
                  <c:v>7.3374580029532188</c:v>
                </c:pt>
                <c:pt idx="3518">
                  <c:v>14.168267890114382</c:v>
                </c:pt>
                <c:pt idx="3519">
                  <c:v>5.0984884191924023</c:v>
                </c:pt>
                <c:pt idx="3522">
                  <c:v>3.6017452832076984</c:v>
                </c:pt>
                <c:pt idx="3523">
                  <c:v>7.7644641583462377</c:v>
                </c:pt>
                <c:pt idx="3524">
                  <c:v>1.5045330065360134</c:v>
                </c:pt>
                <c:pt idx="3525">
                  <c:v>4.434492519185258</c:v>
                </c:pt>
                <c:pt idx="3527">
                  <c:v>11.513626987260421</c:v>
                </c:pt>
                <c:pt idx="3528">
                  <c:v>10.88699194310748</c:v>
                </c:pt>
                <c:pt idx="3530">
                  <c:v>2.8838077906692097</c:v>
                </c:pt>
                <c:pt idx="3531">
                  <c:v>10.900183865426863</c:v>
                </c:pt>
                <c:pt idx="3534">
                  <c:v>2.9512542367083507</c:v>
                </c:pt>
                <c:pt idx="3537">
                  <c:v>7.1153362696985276</c:v>
                </c:pt>
                <c:pt idx="3538">
                  <c:v>4.3054369192084732</c:v>
                </c:pt>
                <c:pt idx="3539">
                  <c:v>7.8766496651006364</c:v>
                </c:pt>
                <c:pt idx="3540">
                  <c:v>11.124970250882587</c:v>
                </c:pt>
                <c:pt idx="3542">
                  <c:v>10.018908089086583</c:v>
                </c:pt>
                <c:pt idx="3543">
                  <c:v>6.1284434420835733E-2</c:v>
                </c:pt>
                <c:pt idx="3544">
                  <c:v>38.342237460957442</c:v>
                </c:pt>
                <c:pt idx="3546">
                  <c:v>9.7595972633055279</c:v>
                </c:pt>
                <c:pt idx="3547">
                  <c:v>20.792674696160667</c:v>
                </c:pt>
                <c:pt idx="3550">
                  <c:v>19.104091783102813</c:v>
                </c:pt>
                <c:pt idx="3567">
                  <c:v>7.9058143182901999</c:v>
                </c:pt>
                <c:pt idx="3568">
                  <c:v>15.913938320849228</c:v>
                </c:pt>
                <c:pt idx="3572">
                  <c:v>5.4506640267301911</c:v>
                </c:pt>
                <c:pt idx="3598">
                  <c:v>0.66783227686728952</c:v>
                </c:pt>
                <c:pt idx="3606">
                  <c:v>10.039540857828687</c:v>
                </c:pt>
                <c:pt idx="3617">
                  <c:v>13.675160072233819</c:v>
                </c:pt>
                <c:pt idx="3619">
                  <c:v>10.215447848615868</c:v>
                </c:pt>
                <c:pt idx="3625">
                  <c:v>7.4642289007552947</c:v>
                </c:pt>
                <c:pt idx="3645">
                  <c:v>20.423190872594773</c:v>
                </c:pt>
                <c:pt idx="3657">
                  <c:v>4.4599237725685619</c:v>
                </c:pt>
                <c:pt idx="3659">
                  <c:v>5.3607784923528081</c:v>
                </c:pt>
                <c:pt idx="3661">
                  <c:v>16.995432093378298</c:v>
                </c:pt>
                <c:pt idx="3667">
                  <c:v>3.1976104492976742</c:v>
                </c:pt>
                <c:pt idx="3668">
                  <c:v>4.7491563594944699</c:v>
                </c:pt>
                <c:pt idx="3672">
                  <c:v>20.790252926951958</c:v>
                </c:pt>
                <c:pt idx="3674">
                  <c:v>6.3465641839846212</c:v>
                </c:pt>
                <c:pt idx="3679">
                  <c:v>9.4367930204805415</c:v>
                </c:pt>
                <c:pt idx="3683">
                  <c:v>6.8035570123741271</c:v>
                </c:pt>
                <c:pt idx="3689">
                  <c:v>11.688271386597965</c:v>
                </c:pt>
                <c:pt idx="3690">
                  <c:v>14.986554416677633</c:v>
                </c:pt>
                <c:pt idx="3708">
                  <c:v>3.6701562746326362</c:v>
                </c:pt>
                <c:pt idx="3715">
                  <c:v>13.911091606378207</c:v>
                </c:pt>
                <c:pt idx="3724">
                  <c:v>8.3279739727242585</c:v>
                </c:pt>
                <c:pt idx="3727">
                  <c:v>10.016942838280405</c:v>
                </c:pt>
                <c:pt idx="3732">
                  <c:v>9.078403665051157</c:v>
                </c:pt>
                <c:pt idx="3734">
                  <c:v>25.420581658425352</c:v>
                </c:pt>
                <c:pt idx="3752">
                  <c:v>12.302938169406247</c:v>
                </c:pt>
                <c:pt idx="3769">
                  <c:v>7.6931164241358028</c:v>
                </c:pt>
                <c:pt idx="3777">
                  <c:v>8.144771383571662</c:v>
                </c:pt>
                <c:pt idx="3801">
                  <c:v>20.024135433328102</c:v>
                </c:pt>
                <c:pt idx="3809">
                  <c:v>7.6424666898986029</c:v>
                </c:pt>
                <c:pt idx="3810">
                  <c:v>10.846143462526712</c:v>
                </c:pt>
                <c:pt idx="3811">
                  <c:v>6.4373377087796886</c:v>
                </c:pt>
                <c:pt idx="3812">
                  <c:v>13.236205242583246</c:v>
                </c:pt>
                <c:pt idx="3824">
                  <c:v>1.7004229669535493</c:v>
                </c:pt>
                <c:pt idx="3828">
                  <c:v>4.9962769315657303</c:v>
                </c:pt>
                <c:pt idx="3829">
                  <c:v>8.0560477783650537</c:v>
                </c:pt>
                <c:pt idx="3830">
                  <c:v>9.5165220274709643</c:v>
                </c:pt>
                <c:pt idx="3833">
                  <c:v>4.7827777919845396</c:v>
                </c:pt>
                <c:pt idx="3862">
                  <c:v>9.1068719601338071</c:v>
                </c:pt>
                <c:pt idx="3874">
                  <c:v>4.8871150464522835</c:v>
                </c:pt>
                <c:pt idx="3889">
                  <c:v>5.6550110415547987</c:v>
                </c:pt>
                <c:pt idx="3894">
                  <c:v>7.8999375795594515</c:v>
                </c:pt>
                <c:pt idx="3895">
                  <c:v>8.0832978800466702</c:v>
                </c:pt>
                <c:pt idx="3896">
                  <c:v>9.1429816999475726</c:v>
                </c:pt>
                <c:pt idx="3898">
                  <c:v>8.3825998130967143</c:v>
                </c:pt>
                <c:pt idx="3899">
                  <c:v>5.7942552738954385</c:v>
                </c:pt>
                <c:pt idx="3905">
                  <c:v>5.7260289067564214</c:v>
                </c:pt>
                <c:pt idx="3906">
                  <c:v>5.3867481050724697</c:v>
                </c:pt>
                <c:pt idx="3908">
                  <c:v>8.2349503514178473</c:v>
                </c:pt>
                <c:pt idx="3909">
                  <c:v>11.147260891903169</c:v>
                </c:pt>
                <c:pt idx="3911">
                  <c:v>4.2208053415297302</c:v>
                </c:pt>
                <c:pt idx="3916">
                  <c:v>3.7462834149829214</c:v>
                </c:pt>
                <c:pt idx="3917">
                  <c:v>9.1784690643893754</c:v>
                </c:pt>
                <c:pt idx="3918">
                  <c:v>10.810502817239511</c:v>
                </c:pt>
                <c:pt idx="3924">
                  <c:v>1.7750327677602873</c:v>
                </c:pt>
                <c:pt idx="3926">
                  <c:v>7.7490757029311395</c:v>
                </c:pt>
                <c:pt idx="3949">
                  <c:v>11.189489036361293</c:v>
                </c:pt>
                <c:pt idx="3956">
                  <c:v>5.3688434891060961</c:v>
                </c:pt>
                <c:pt idx="3971">
                  <c:v>10.2117310810292</c:v>
                </c:pt>
                <c:pt idx="3975">
                  <c:v>8.924370877503824</c:v>
                </c:pt>
                <c:pt idx="3984">
                  <c:v>2.2829431023779114</c:v>
                </c:pt>
                <c:pt idx="3992">
                  <c:v>15.361996699597908</c:v>
                </c:pt>
                <c:pt idx="3993">
                  <c:v>7.9659264793227322</c:v>
                </c:pt>
                <c:pt idx="3996">
                  <c:v>6.7442641097354743</c:v>
                </c:pt>
                <c:pt idx="3997">
                  <c:v>7.9265303774937648</c:v>
                </c:pt>
                <c:pt idx="3998">
                  <c:v>14.616557514239123</c:v>
                </c:pt>
                <c:pt idx="3999">
                  <c:v>4.9446792708152243</c:v>
                </c:pt>
                <c:pt idx="4000">
                  <c:v>5.3567228684564938</c:v>
                </c:pt>
                <c:pt idx="4003">
                  <c:v>5.9649750898826568</c:v>
                </c:pt>
                <c:pt idx="4006">
                  <c:v>4.8365061290750351</c:v>
                </c:pt>
                <c:pt idx="4010">
                  <c:v>23.356012283479615</c:v>
                </c:pt>
                <c:pt idx="4013">
                  <c:v>8.7504973607697387</c:v>
                </c:pt>
                <c:pt idx="4017">
                  <c:v>17.62022827434987</c:v>
                </c:pt>
                <c:pt idx="4020">
                  <c:v>3.9475025747615105</c:v>
                </c:pt>
                <c:pt idx="4043">
                  <c:v>12.711889312969024</c:v>
                </c:pt>
                <c:pt idx="4044">
                  <c:v>16.850815316130944</c:v>
                </c:pt>
                <c:pt idx="4045">
                  <c:v>7.7306448070371303</c:v>
                </c:pt>
                <c:pt idx="4049">
                  <c:v>3.7655071153157027</c:v>
                </c:pt>
                <c:pt idx="4052">
                  <c:v>12.437026994215449</c:v>
                </c:pt>
                <c:pt idx="4054">
                  <c:v>8.8885610289009787</c:v>
                </c:pt>
                <c:pt idx="4058">
                  <c:v>6.6569082552496495</c:v>
                </c:pt>
                <c:pt idx="4061">
                  <c:v>6.4755142158613195</c:v>
                </c:pt>
                <c:pt idx="4064">
                  <c:v>10.330835720570928</c:v>
                </c:pt>
                <c:pt idx="4065">
                  <c:v>7.3122408762805762</c:v>
                </c:pt>
                <c:pt idx="4066">
                  <c:v>7.1882093517346908</c:v>
                </c:pt>
                <c:pt idx="4071">
                  <c:v>4.5019236340227735</c:v>
                </c:pt>
                <c:pt idx="4077">
                  <c:v>5.0238424927047687</c:v>
                </c:pt>
                <c:pt idx="4079">
                  <c:v>15.529208710156487</c:v>
                </c:pt>
                <c:pt idx="4081">
                  <c:v>8.4568879750255785</c:v>
                </c:pt>
                <c:pt idx="4085">
                  <c:v>14.445162833973058</c:v>
                </c:pt>
                <c:pt idx="4088">
                  <c:v>12.107900487720148</c:v>
                </c:pt>
                <c:pt idx="4090">
                  <c:v>3.1834198880441678</c:v>
                </c:pt>
                <c:pt idx="4095">
                  <c:v>8.59703245009932</c:v>
                </c:pt>
                <c:pt idx="4099">
                  <c:v>16.696013216906309</c:v>
                </c:pt>
                <c:pt idx="4117">
                  <c:v>4.335000749804351</c:v>
                </c:pt>
                <c:pt idx="4122">
                  <c:v>14.325449338104518</c:v>
                </c:pt>
                <c:pt idx="4124">
                  <c:v>3.6884665879268024</c:v>
                </c:pt>
                <c:pt idx="4133">
                  <c:v>12.324264107862241</c:v>
                </c:pt>
                <c:pt idx="4147">
                  <c:v>9.4595811098365505</c:v>
                </c:pt>
                <c:pt idx="4151">
                  <c:v>6.8163469953656106</c:v>
                </c:pt>
                <c:pt idx="4157">
                  <c:v>10.601709269469579</c:v>
                </c:pt>
                <c:pt idx="4162">
                  <c:v>10.471717694545127</c:v>
                </c:pt>
                <c:pt idx="4175">
                  <c:v>2.8887934804121391</c:v>
                </c:pt>
                <c:pt idx="4180">
                  <c:v>11.356825511272659</c:v>
                </c:pt>
                <c:pt idx="4182">
                  <c:v>12.426784359242214</c:v>
                </c:pt>
                <c:pt idx="4184">
                  <c:v>10.10981771947824</c:v>
                </c:pt>
                <c:pt idx="4185">
                  <c:v>4.6197078525714561</c:v>
                </c:pt>
                <c:pt idx="4186">
                  <c:v>6.7153710599413481</c:v>
                </c:pt>
                <c:pt idx="4187">
                  <c:v>11.046217707606459</c:v>
                </c:pt>
                <c:pt idx="4207">
                  <c:v>10.087631181130718</c:v>
                </c:pt>
                <c:pt idx="4209">
                  <c:v>8.1929496837520546</c:v>
                </c:pt>
                <c:pt idx="4214">
                  <c:v>11.873362047414183</c:v>
                </c:pt>
                <c:pt idx="4216">
                  <c:v>4.0020528940517703</c:v>
                </c:pt>
                <c:pt idx="4220">
                  <c:v>4.0589931647452993</c:v>
                </c:pt>
                <c:pt idx="4222">
                  <c:v>3.8323657494798451</c:v>
                </c:pt>
                <c:pt idx="4223">
                  <c:v>6.304372457811561</c:v>
                </c:pt>
                <c:pt idx="4226">
                  <c:v>12.882632407092853</c:v>
                </c:pt>
                <c:pt idx="4269">
                  <c:v>4.1741303151785436</c:v>
                </c:pt>
                <c:pt idx="4277">
                  <c:v>12.529047958763917</c:v>
                </c:pt>
                <c:pt idx="4280">
                  <c:v>3.6132871419197006</c:v>
                </c:pt>
                <c:pt idx="4281">
                  <c:v>7.9615645204462684</c:v>
                </c:pt>
                <c:pt idx="4282">
                  <c:v>11.169187055863199</c:v>
                </c:pt>
                <c:pt idx="4286">
                  <c:v>22.730066890576339</c:v>
                </c:pt>
                <c:pt idx="4295">
                  <c:v>15.978063973951445</c:v>
                </c:pt>
                <c:pt idx="4297">
                  <c:v>4.484039951908855</c:v>
                </c:pt>
                <c:pt idx="4315">
                  <c:v>7.1095840833216375</c:v>
                </c:pt>
                <c:pt idx="4316">
                  <c:v>6.2512006551692298</c:v>
                </c:pt>
                <c:pt idx="4317">
                  <c:v>9.5166154162648127</c:v>
                </c:pt>
                <c:pt idx="4318">
                  <c:v>5.880142558205816</c:v>
                </c:pt>
                <c:pt idx="4322">
                  <c:v>5.0495425352731962</c:v>
                </c:pt>
                <c:pt idx="4324">
                  <c:v>23.498372345303032</c:v>
                </c:pt>
                <c:pt idx="4329">
                  <c:v>9.1849518098986653</c:v>
                </c:pt>
                <c:pt idx="4330">
                  <c:v>11.180706446229491</c:v>
                </c:pt>
                <c:pt idx="4332">
                  <c:v>9.8607492361924223</c:v>
                </c:pt>
                <c:pt idx="4333">
                  <c:v>2.9573040787200715</c:v>
                </c:pt>
                <c:pt idx="4336">
                  <c:v>8.4831027919957549</c:v>
                </c:pt>
                <c:pt idx="4338">
                  <c:v>3.7663076334083048</c:v>
                </c:pt>
                <c:pt idx="4339">
                  <c:v>3.9173433906550663</c:v>
                </c:pt>
                <c:pt idx="4349">
                  <c:v>4.0393846411323882</c:v>
                </c:pt>
                <c:pt idx="4375">
                  <c:v>8.8207235524196328</c:v>
                </c:pt>
                <c:pt idx="4378">
                  <c:v>7.3160530065337275</c:v>
                </c:pt>
                <c:pt idx="4380">
                  <c:v>4.4713484524495337</c:v>
                </c:pt>
                <c:pt idx="4381">
                  <c:v>6.0385544971414751</c:v>
                </c:pt>
                <c:pt idx="4382">
                  <c:v>5.8495482678541322</c:v>
                </c:pt>
                <c:pt idx="4406">
                  <c:v>9.6560133307328719</c:v>
                </c:pt>
                <c:pt idx="4423">
                  <c:v>26.131032183630591</c:v>
                </c:pt>
                <c:pt idx="4428">
                  <c:v>11.281346925311816</c:v>
                </c:pt>
                <c:pt idx="4429">
                  <c:v>12.67763242882368</c:v>
                </c:pt>
                <c:pt idx="4444">
                  <c:v>3.4090100526328144</c:v>
                </c:pt>
                <c:pt idx="4452">
                  <c:v>7.8913968927006195</c:v>
                </c:pt>
                <c:pt idx="4455">
                  <c:v>3.4484249835006175</c:v>
                </c:pt>
                <c:pt idx="4480">
                  <c:v>6.2045505222238271</c:v>
                </c:pt>
                <c:pt idx="4494">
                  <c:v>10.134721271926809</c:v>
                </c:pt>
                <c:pt idx="4496">
                  <c:v>2.2037160075145974</c:v>
                </c:pt>
                <c:pt idx="4500">
                  <c:v>9.1012067510792392</c:v>
                </c:pt>
                <c:pt idx="4523">
                  <c:v>6.7092536313124924</c:v>
                </c:pt>
                <c:pt idx="4524">
                  <c:v>9.6181773757175399</c:v>
                </c:pt>
                <c:pt idx="4526">
                  <c:v>14.296594239760577</c:v>
                </c:pt>
                <c:pt idx="4530">
                  <c:v>5.1772740551410585</c:v>
                </c:pt>
                <c:pt idx="4531">
                  <c:v>10.631743189242011</c:v>
                </c:pt>
                <c:pt idx="4532">
                  <c:v>4.8061875178467766</c:v>
                </c:pt>
                <c:pt idx="4534">
                  <c:v>12.083241447053966</c:v>
                </c:pt>
                <c:pt idx="4535">
                  <c:v>1.4487662268201433</c:v>
                </c:pt>
                <c:pt idx="4548">
                  <c:v>26.137612677141618</c:v>
                </c:pt>
                <c:pt idx="4549">
                  <c:v>13.560695059634288</c:v>
                </c:pt>
                <c:pt idx="4551">
                  <c:v>15.02491891579173</c:v>
                </c:pt>
                <c:pt idx="4554">
                  <c:v>8.3657040573130299</c:v>
                </c:pt>
                <c:pt idx="4556">
                  <c:v>12.346073824079799</c:v>
                </c:pt>
                <c:pt idx="4558">
                  <c:v>6.2439494912484133</c:v>
                </c:pt>
                <c:pt idx="4561">
                  <c:v>8.2398029197266229</c:v>
                </c:pt>
                <c:pt idx="4564">
                  <c:v>13.508021924452704</c:v>
                </c:pt>
                <c:pt idx="4565">
                  <c:v>19.419259821606953</c:v>
                </c:pt>
                <c:pt idx="4567">
                  <c:v>16.513852748222988</c:v>
                </c:pt>
                <c:pt idx="4593">
                  <c:v>11.540485020490776</c:v>
                </c:pt>
                <c:pt idx="4606">
                  <c:v>6.2259682011925817</c:v>
                </c:pt>
                <c:pt idx="4609">
                  <c:v>18.211686023151525</c:v>
                </c:pt>
                <c:pt idx="4614">
                  <c:v>2.9968051702407963</c:v>
                </c:pt>
                <c:pt idx="4616">
                  <c:v>2.6601526960784176</c:v>
                </c:pt>
                <c:pt idx="4617">
                  <c:v>12.189513882627793</c:v>
                </c:pt>
                <c:pt idx="4618">
                  <c:v>3.7114065907161646</c:v>
                </c:pt>
                <c:pt idx="4619">
                  <c:v>15.37594133655316</c:v>
                </c:pt>
                <c:pt idx="4626">
                  <c:v>23.472810523152322</c:v>
                </c:pt>
                <c:pt idx="4627">
                  <c:v>23.091044487010922</c:v>
                </c:pt>
                <c:pt idx="4653">
                  <c:v>6.1415143957690042</c:v>
                </c:pt>
                <c:pt idx="4654">
                  <c:v>26.423011580254563</c:v>
                </c:pt>
                <c:pt idx="4656">
                  <c:v>11.071991118560707</c:v>
                </c:pt>
                <c:pt idx="4668">
                  <c:v>11.527670896419394</c:v>
                </c:pt>
                <c:pt idx="4670">
                  <c:v>11.641318851418097</c:v>
                </c:pt>
                <c:pt idx="4695">
                  <c:v>10.518194077185367</c:v>
                </c:pt>
                <c:pt idx="4698">
                  <c:v>22.83056271787088</c:v>
                </c:pt>
                <c:pt idx="4703">
                  <c:v>1.7307626324835137</c:v>
                </c:pt>
                <c:pt idx="4704">
                  <c:v>6.2257021656619154</c:v>
                </c:pt>
                <c:pt idx="4705">
                  <c:v>3.3395233842133512</c:v>
                </c:pt>
                <c:pt idx="4706">
                  <c:v>4.908096156422288</c:v>
                </c:pt>
                <c:pt idx="4707">
                  <c:v>4.0671340435541232</c:v>
                </c:pt>
                <c:pt idx="4711">
                  <c:v>19.091721688978396</c:v>
                </c:pt>
                <c:pt idx="4713">
                  <c:v>3.2165354959800996</c:v>
                </c:pt>
                <c:pt idx="4714">
                  <c:v>0.36706228709250488</c:v>
                </c:pt>
                <c:pt idx="4717">
                  <c:v>11.745374755649914</c:v>
                </c:pt>
                <c:pt idx="4718">
                  <c:v>12.462884220010489</c:v>
                </c:pt>
                <c:pt idx="4719">
                  <c:v>7.9679828103771495</c:v>
                </c:pt>
                <c:pt idx="4720">
                  <c:v>5.0877124336436026</c:v>
                </c:pt>
                <c:pt idx="4722">
                  <c:v>14.393833932107258</c:v>
                </c:pt>
                <c:pt idx="4724">
                  <c:v>9.1446703796194928</c:v>
                </c:pt>
                <c:pt idx="4725">
                  <c:v>6.5226113363737461</c:v>
                </c:pt>
                <c:pt idx="4728">
                  <c:v>8.158150203236314</c:v>
                </c:pt>
                <c:pt idx="4731">
                  <c:v>5.4010928554395212</c:v>
                </c:pt>
                <c:pt idx="4733">
                  <c:v>6.8403074426290278</c:v>
                </c:pt>
                <c:pt idx="4745">
                  <c:v>13.6705936279815</c:v>
                </c:pt>
                <c:pt idx="4749">
                  <c:v>23.700684596065297</c:v>
                </c:pt>
                <c:pt idx="4750">
                  <c:v>6.7253409233070727</c:v>
                </c:pt>
                <c:pt idx="4751">
                  <c:v>10.970838522027099</c:v>
                </c:pt>
                <c:pt idx="4762">
                  <c:v>3.1559501575357918</c:v>
                </c:pt>
                <c:pt idx="4764">
                  <c:v>9.9785144076334991</c:v>
                </c:pt>
                <c:pt idx="4765">
                  <c:v>12.96098393821018</c:v>
                </c:pt>
                <c:pt idx="4795">
                  <c:v>17.388584776425272</c:v>
                </c:pt>
                <c:pt idx="4802">
                  <c:v>5.3952361332063647</c:v>
                </c:pt>
                <c:pt idx="4803">
                  <c:v>5.8547518794958924</c:v>
                </c:pt>
                <c:pt idx="4804">
                  <c:v>15.541675392823064</c:v>
                </c:pt>
                <c:pt idx="4810">
                  <c:v>2.1635818492512753</c:v>
                </c:pt>
                <c:pt idx="4811">
                  <c:v>0.46677019580059198</c:v>
                </c:pt>
                <c:pt idx="4814">
                  <c:v>14.134002331829739</c:v>
                </c:pt>
                <c:pt idx="4820">
                  <c:v>12.468259505004276</c:v>
                </c:pt>
                <c:pt idx="4821">
                  <c:v>6.9285867521822171</c:v>
                </c:pt>
                <c:pt idx="4832">
                  <c:v>9.7903958963950544</c:v>
                </c:pt>
                <c:pt idx="4839">
                  <c:v>5.8966575786950637</c:v>
                </c:pt>
                <c:pt idx="4846">
                  <c:v>29.407346238372284</c:v>
                </c:pt>
                <c:pt idx="4884">
                  <c:v>19.102816066910293</c:v>
                </c:pt>
                <c:pt idx="4892">
                  <c:v>6.2813234740746644</c:v>
                </c:pt>
                <c:pt idx="4899">
                  <c:v>14.519526488085353</c:v>
                </c:pt>
                <c:pt idx="4904">
                  <c:v>13.207793258028728</c:v>
                </c:pt>
                <c:pt idx="4909">
                  <c:v>15.239297236093286</c:v>
                </c:pt>
                <c:pt idx="4911">
                  <c:v>1.9678305623400301</c:v>
                </c:pt>
                <c:pt idx="4913">
                  <c:v>8.623302629967144</c:v>
                </c:pt>
                <c:pt idx="4914">
                  <c:v>2.6521674597999931</c:v>
                </c:pt>
                <c:pt idx="4964">
                  <c:v>6.8015865145420475</c:v>
                </c:pt>
                <c:pt idx="4981">
                  <c:v>13.468879152815688</c:v>
                </c:pt>
                <c:pt idx="5005">
                  <c:v>6.2060463958895422</c:v>
                </c:pt>
                <c:pt idx="5007">
                  <c:v>6.5435004927073477</c:v>
                </c:pt>
                <c:pt idx="5008">
                  <c:v>2.3421669072749665</c:v>
                </c:pt>
                <c:pt idx="5011">
                  <c:v>7.231063794778307</c:v>
                </c:pt>
                <c:pt idx="5012">
                  <c:v>13.664160607928341</c:v>
                </c:pt>
                <c:pt idx="5029">
                  <c:v>25.025787278886963</c:v>
                </c:pt>
                <c:pt idx="5033">
                  <c:v>8.7401954872018397</c:v>
                </c:pt>
                <c:pt idx="5035">
                  <c:v>6.0042677838090555</c:v>
                </c:pt>
                <c:pt idx="5037">
                  <c:v>11.125400984062345</c:v>
                </c:pt>
                <c:pt idx="5100">
                  <c:v>10.692528583851118</c:v>
                </c:pt>
                <c:pt idx="5104">
                  <c:v>13.536874661938034</c:v>
                </c:pt>
                <c:pt idx="5123">
                  <c:v>9.625522850203664</c:v>
                </c:pt>
                <c:pt idx="5160">
                  <c:v>10.619033422707929</c:v>
                </c:pt>
                <c:pt idx="5167">
                  <c:v>11.747684595470725</c:v>
                </c:pt>
                <c:pt idx="5170">
                  <c:v>11.611741310081962</c:v>
                </c:pt>
                <c:pt idx="5171">
                  <c:v>9.8920293822680243</c:v>
                </c:pt>
                <c:pt idx="5182">
                  <c:v>2.0401762636126599</c:v>
                </c:pt>
                <c:pt idx="5209">
                  <c:v>2.2110697647541313</c:v>
                </c:pt>
                <c:pt idx="5257">
                  <c:v>6.3341363478535984</c:v>
                </c:pt>
                <c:pt idx="5258">
                  <c:v>7.7525289764932355</c:v>
                </c:pt>
                <c:pt idx="5259">
                  <c:v>8.2616277748837472</c:v>
                </c:pt>
                <c:pt idx="5260">
                  <c:v>25.191255981364584</c:v>
                </c:pt>
                <c:pt idx="5261">
                  <c:v>4.4520166473037515</c:v>
                </c:pt>
                <c:pt idx="5263">
                  <c:v>9.5980037631104302</c:v>
                </c:pt>
                <c:pt idx="5264">
                  <c:v>2.4044210071668006</c:v>
                </c:pt>
                <c:pt idx="5270">
                  <c:v>6.2768121339052438</c:v>
                </c:pt>
                <c:pt idx="5271">
                  <c:v>5.5671321332601815</c:v>
                </c:pt>
                <c:pt idx="5272">
                  <c:v>4.7612211887678679</c:v>
                </c:pt>
                <c:pt idx="5273">
                  <c:v>13.768924149791969</c:v>
                </c:pt>
                <c:pt idx="5276">
                  <c:v>3.1522603735981822</c:v>
                </c:pt>
                <c:pt idx="5278">
                  <c:v>8.5590155390230684</c:v>
                </c:pt>
                <c:pt idx="5337">
                  <c:v>10.864123990625073</c:v>
                </c:pt>
                <c:pt idx="5338">
                  <c:v>1.6661977354921613</c:v>
                </c:pt>
                <c:pt idx="5390">
                  <c:v>8.3586494014933042</c:v>
                </c:pt>
                <c:pt idx="5391">
                  <c:v>8.6153288151768805</c:v>
                </c:pt>
                <c:pt idx="5392">
                  <c:v>9.7213713116513532</c:v>
                </c:pt>
                <c:pt idx="5397">
                  <c:v>3.9238467658452092</c:v>
                </c:pt>
                <c:pt idx="5399">
                  <c:v>7.0902881190370026</c:v>
                </c:pt>
                <c:pt idx="5401">
                  <c:v>7.6131877496420461</c:v>
                </c:pt>
                <c:pt idx="5402">
                  <c:v>7.3100476391852771</c:v>
                </c:pt>
                <c:pt idx="5405">
                  <c:v>6.2912947667366828</c:v>
                </c:pt>
                <c:pt idx="5414">
                  <c:v>10.559042985761906</c:v>
                </c:pt>
                <c:pt idx="5443">
                  <c:v>35.928441931048319</c:v>
                </c:pt>
                <c:pt idx="5461">
                  <c:v>8.161053715235548</c:v>
                </c:pt>
                <c:pt idx="5467">
                  <c:v>13.715769741158748</c:v>
                </c:pt>
                <c:pt idx="5473">
                  <c:v>8.5077588839333274</c:v>
                </c:pt>
                <c:pt idx="5474">
                  <c:v>7.8273146445649591</c:v>
                </c:pt>
                <c:pt idx="5481">
                  <c:v>2.7535011723616845</c:v>
                </c:pt>
                <c:pt idx="5487">
                  <c:v>11.068145672138991</c:v>
                </c:pt>
                <c:pt idx="5492">
                  <c:v>2.6888139714122365</c:v>
                </c:pt>
                <c:pt idx="5495">
                  <c:v>7.5403076042467667</c:v>
                </c:pt>
                <c:pt idx="5499">
                  <c:v>10.881083467661618</c:v>
                </c:pt>
                <c:pt idx="5501">
                  <c:v>2.3756474597024066</c:v>
                </c:pt>
                <c:pt idx="5504">
                  <c:v>6.2874078240261992</c:v>
                </c:pt>
                <c:pt idx="5505">
                  <c:v>19.335702728739154</c:v>
                </c:pt>
                <c:pt idx="5516">
                  <c:v>1.3847299919682239</c:v>
                </c:pt>
                <c:pt idx="5517">
                  <c:v>6.7441751986816802</c:v>
                </c:pt>
                <c:pt idx="5519">
                  <c:v>8.8830409083203232</c:v>
                </c:pt>
                <c:pt idx="5520">
                  <c:v>10.41853001207612</c:v>
                </c:pt>
                <c:pt idx="5524">
                  <c:v>1.1359337278246158</c:v>
                </c:pt>
                <c:pt idx="5525">
                  <c:v>11.931914546707045</c:v>
                </c:pt>
                <c:pt idx="5528">
                  <c:v>4.7557011484843636</c:v>
                </c:pt>
                <c:pt idx="5532">
                  <c:v>5.3073345014855873</c:v>
                </c:pt>
                <c:pt idx="5535">
                  <c:v>6.6654240236057118</c:v>
                </c:pt>
                <c:pt idx="5538">
                  <c:v>15.384167111488145</c:v>
                </c:pt>
                <c:pt idx="5540">
                  <c:v>5.3057583487213309</c:v>
                </c:pt>
                <c:pt idx="5541">
                  <c:v>2.3613306083147636</c:v>
                </c:pt>
                <c:pt idx="5542">
                  <c:v>12.74276191695135</c:v>
                </c:pt>
                <c:pt idx="5547">
                  <c:v>17.922247002416565</c:v>
                </c:pt>
                <c:pt idx="5548">
                  <c:v>13.232321736382533</c:v>
                </c:pt>
                <c:pt idx="5549">
                  <c:v>11.679097867301822</c:v>
                </c:pt>
                <c:pt idx="5570">
                  <c:v>11.594664477387774</c:v>
                </c:pt>
                <c:pt idx="5572">
                  <c:v>10.530611998239896</c:v>
                </c:pt>
                <c:pt idx="5607">
                  <c:v>1.1823473586209758</c:v>
                </c:pt>
                <c:pt idx="5612">
                  <c:v>7.3046269058433646</c:v>
                </c:pt>
                <c:pt idx="5617">
                  <c:v>8.8237512594730099</c:v>
                </c:pt>
                <c:pt idx="5619">
                  <c:v>1.6282199427789061</c:v>
                </c:pt>
                <c:pt idx="5620">
                  <c:v>5.8435094621492309</c:v>
                </c:pt>
                <c:pt idx="5622">
                  <c:v>25.97153567944294</c:v>
                </c:pt>
                <c:pt idx="5625">
                  <c:v>10.525222442084326</c:v>
                </c:pt>
                <c:pt idx="5631">
                  <c:v>11.182313584420243</c:v>
                </c:pt>
                <c:pt idx="5664">
                  <c:v>11.189178624530603</c:v>
                </c:pt>
                <c:pt idx="5706">
                  <c:v>12.358104810238178</c:v>
                </c:pt>
                <c:pt idx="5722">
                  <c:v>8.6922021698530081</c:v>
                </c:pt>
                <c:pt idx="5725">
                  <c:v>9.6936263388259096</c:v>
                </c:pt>
                <c:pt idx="5726">
                  <c:v>15.013837820222594</c:v>
                </c:pt>
                <c:pt idx="5728">
                  <c:v>18.180018371901181</c:v>
                </c:pt>
                <c:pt idx="5732">
                  <c:v>12.645028733386946</c:v>
                </c:pt>
                <c:pt idx="5733">
                  <c:v>5.7521877067061773</c:v>
                </c:pt>
                <c:pt idx="5734">
                  <c:v>13.402258302446329</c:v>
                </c:pt>
                <c:pt idx="5735">
                  <c:v>12.017413200051754</c:v>
                </c:pt>
                <c:pt idx="5768">
                  <c:v>16.166196255536942</c:v>
                </c:pt>
                <c:pt idx="5880">
                  <c:v>16.869986332713278</c:v>
                </c:pt>
                <c:pt idx="5886">
                  <c:v>4.6304220263448315</c:v>
                </c:pt>
                <c:pt idx="5888">
                  <c:v>8.5724157005906214</c:v>
                </c:pt>
                <c:pt idx="5908">
                  <c:v>1.7152758195520996</c:v>
                </c:pt>
                <c:pt idx="5925">
                  <c:v>4.5112419974384306</c:v>
                </c:pt>
                <c:pt idx="5928">
                  <c:v>10.55663041013454</c:v>
                </c:pt>
                <c:pt idx="5930">
                  <c:v>9.7707606398033544</c:v>
                </c:pt>
                <c:pt idx="5940">
                  <c:v>15.360279154175041</c:v>
                </c:pt>
                <c:pt idx="5942">
                  <c:v>18.584540689310895</c:v>
                </c:pt>
                <c:pt idx="5991">
                  <c:v>6.6104752103674347</c:v>
                </c:pt>
                <c:pt idx="5996">
                  <c:v>13.655836462793774</c:v>
                </c:pt>
                <c:pt idx="5997">
                  <c:v>28.662838225954207</c:v>
                </c:pt>
                <c:pt idx="6028">
                  <c:v>17.010067260257003</c:v>
                </c:pt>
                <c:pt idx="6030">
                  <c:v>9.9266193185442244</c:v>
                </c:pt>
                <c:pt idx="6039">
                  <c:v>13.648151249935866</c:v>
                </c:pt>
                <c:pt idx="6040">
                  <c:v>3.6257616066058254</c:v>
                </c:pt>
                <c:pt idx="6042">
                  <c:v>19.79152305244769</c:v>
                </c:pt>
                <c:pt idx="6053">
                  <c:v>8.8636746449448438</c:v>
                </c:pt>
                <c:pt idx="6054">
                  <c:v>0.41278792445256063</c:v>
                </c:pt>
                <c:pt idx="6055">
                  <c:v>9.3768222650923736</c:v>
                </c:pt>
                <c:pt idx="6059">
                  <c:v>10.671731678853623</c:v>
                </c:pt>
                <c:pt idx="6063">
                  <c:v>8.9463764214635191</c:v>
                </c:pt>
                <c:pt idx="6064">
                  <c:v>12.556746833172991</c:v>
                </c:pt>
                <c:pt idx="6067">
                  <c:v>5.5229892348669312</c:v>
                </c:pt>
                <c:pt idx="6071">
                  <c:v>10.475963325323272</c:v>
                </c:pt>
                <c:pt idx="6134">
                  <c:v>11.004146884374668</c:v>
                </c:pt>
                <c:pt idx="6160">
                  <c:v>6.0548976276095994</c:v>
                </c:pt>
                <c:pt idx="6161">
                  <c:v>7.1408248377209276</c:v>
                </c:pt>
                <c:pt idx="6162">
                  <c:v>8.0371928055324187</c:v>
                </c:pt>
                <c:pt idx="6166">
                  <c:v>5.9988014896315764</c:v>
                </c:pt>
                <c:pt idx="6167">
                  <c:v>11.469607208425689</c:v>
                </c:pt>
                <c:pt idx="6170">
                  <c:v>5.7100877756035509</c:v>
                </c:pt>
                <c:pt idx="6173">
                  <c:v>4.4582236917101969</c:v>
                </c:pt>
                <c:pt idx="6175">
                  <c:v>1.2822032460041277</c:v>
                </c:pt>
                <c:pt idx="6178">
                  <c:v>5.7436085634207172</c:v>
                </c:pt>
                <c:pt idx="6180">
                  <c:v>6.252212718312526</c:v>
                </c:pt>
                <c:pt idx="6215">
                  <c:v>2.5297319666414122</c:v>
                </c:pt>
                <c:pt idx="6219">
                  <c:v>8.8983145211506542</c:v>
                </c:pt>
                <c:pt idx="6242">
                  <c:v>4.9733809000401727</c:v>
                </c:pt>
                <c:pt idx="6243">
                  <c:v>8.0995884044719517</c:v>
                </c:pt>
                <c:pt idx="6246">
                  <c:v>7.6199639163031438</c:v>
                </c:pt>
                <c:pt idx="6267">
                  <c:v>2.4583331259156593</c:v>
                </c:pt>
                <c:pt idx="6272">
                  <c:v>6.0567816252654358</c:v>
                </c:pt>
                <c:pt idx="6277">
                  <c:v>3.4338688610918622</c:v>
                </c:pt>
                <c:pt idx="6281">
                  <c:v>2.0836171236053236</c:v>
                </c:pt>
                <c:pt idx="6293">
                  <c:v>12.587986645922502</c:v>
                </c:pt>
                <c:pt idx="6334">
                  <c:v>15.427039754521935</c:v>
                </c:pt>
                <c:pt idx="6338">
                  <c:v>7.867498950601429</c:v>
                </c:pt>
                <c:pt idx="6355">
                  <c:v>26.522206210449088</c:v>
                </c:pt>
                <c:pt idx="6400">
                  <c:v>8.1494663334642024</c:v>
                </c:pt>
                <c:pt idx="6404">
                  <c:v>10.478792260713472</c:v>
                </c:pt>
                <c:pt idx="6410">
                  <c:v>10.685725386318676</c:v>
                </c:pt>
                <c:pt idx="6416">
                  <c:v>15.909038884093738</c:v>
                </c:pt>
                <c:pt idx="6418">
                  <c:v>16.014329432306742</c:v>
                </c:pt>
                <c:pt idx="6419">
                  <c:v>8.5868045343439956</c:v>
                </c:pt>
                <c:pt idx="6427">
                  <c:v>4.793458943908127</c:v>
                </c:pt>
                <c:pt idx="6429">
                  <c:v>3.5466449471809747</c:v>
                </c:pt>
                <c:pt idx="6430">
                  <c:v>7.3385685255228497</c:v>
                </c:pt>
                <c:pt idx="6431">
                  <c:v>11.080456941548125</c:v>
                </c:pt>
                <c:pt idx="6433">
                  <c:v>4.427051435784839</c:v>
                </c:pt>
                <c:pt idx="6434">
                  <c:v>10.552094261409886</c:v>
                </c:pt>
                <c:pt idx="6435">
                  <c:v>10.935836679615795</c:v>
                </c:pt>
                <c:pt idx="6441">
                  <c:v>10.943075760099285</c:v>
                </c:pt>
                <c:pt idx="6445">
                  <c:v>6.885035456692477</c:v>
                </c:pt>
                <c:pt idx="6450">
                  <c:v>2.3257555482007057</c:v>
                </c:pt>
                <c:pt idx="6452">
                  <c:v>7.7912706840403301</c:v>
                </c:pt>
                <c:pt idx="6455">
                  <c:v>5.8570486203858527</c:v>
                </c:pt>
                <c:pt idx="6458">
                  <c:v>2.3334191406056122</c:v>
                </c:pt>
                <c:pt idx="6482">
                  <c:v>6.9014599250849544</c:v>
                </c:pt>
                <c:pt idx="6483">
                  <c:v>11.031853007283662</c:v>
                </c:pt>
                <c:pt idx="6487">
                  <c:v>3.4834989069349334</c:v>
                </c:pt>
                <c:pt idx="6560">
                  <c:v>16.489899387743719</c:v>
                </c:pt>
                <c:pt idx="6564">
                  <c:v>10.072313803579711</c:v>
                </c:pt>
                <c:pt idx="6575">
                  <c:v>2.660548130529806</c:v>
                </c:pt>
                <c:pt idx="6577">
                  <c:v>10.618263605007252</c:v>
                </c:pt>
                <c:pt idx="6596">
                  <c:v>8.2221846683007325</c:v>
                </c:pt>
                <c:pt idx="6614">
                  <c:v>24.008507998781191</c:v>
                </c:pt>
                <c:pt idx="6768">
                  <c:v>26.908190759133749</c:v>
                </c:pt>
                <c:pt idx="6799">
                  <c:v>19.084225147976269</c:v>
                </c:pt>
                <c:pt idx="6805">
                  <c:v>12.226227473680863</c:v>
                </c:pt>
                <c:pt idx="6807">
                  <c:v>25.681657922168434</c:v>
                </c:pt>
                <c:pt idx="6814">
                  <c:v>13.825204291293366</c:v>
                </c:pt>
                <c:pt idx="6866">
                  <c:v>16.767072926274569</c:v>
                </c:pt>
                <c:pt idx="6876">
                  <c:v>8.1464974911588559</c:v>
                </c:pt>
                <c:pt idx="6880">
                  <c:v>2.0806016997233479</c:v>
                </c:pt>
                <c:pt idx="6944">
                  <c:v>18.573812079602721</c:v>
                </c:pt>
                <c:pt idx="6996">
                  <c:v>5.6515814516049412</c:v>
                </c:pt>
                <c:pt idx="7003">
                  <c:v>2.1464767196700643</c:v>
                </c:pt>
                <c:pt idx="7004">
                  <c:v>0.25474654937568159</c:v>
                </c:pt>
                <c:pt idx="7040">
                  <c:v>6.3384744643520783</c:v>
                </c:pt>
                <c:pt idx="7042">
                  <c:v>8.0896737256270814</c:v>
                </c:pt>
                <c:pt idx="7043">
                  <c:v>1.0448515715136231</c:v>
                </c:pt>
                <c:pt idx="7045">
                  <c:v>6.7733668832953233</c:v>
                </c:pt>
                <c:pt idx="7046">
                  <c:v>8.6979928821940415</c:v>
                </c:pt>
                <c:pt idx="7047">
                  <c:v>24.11458342030128</c:v>
                </c:pt>
                <c:pt idx="7049">
                  <c:v>5.7523690653144319</c:v>
                </c:pt>
                <c:pt idx="7053">
                  <c:v>7.4437313990950758</c:v>
                </c:pt>
                <c:pt idx="7055">
                  <c:v>6.0406859271951872</c:v>
                </c:pt>
                <c:pt idx="7057">
                  <c:v>4.1617848186479689</c:v>
                </c:pt>
                <c:pt idx="7058">
                  <c:v>12.772450786297213</c:v>
                </c:pt>
                <c:pt idx="7059">
                  <c:v>21.285330074750156</c:v>
                </c:pt>
                <c:pt idx="7061">
                  <c:v>3.275795402193634</c:v>
                </c:pt>
                <c:pt idx="7064">
                  <c:v>4.8950065799621312</c:v>
                </c:pt>
                <c:pt idx="7065">
                  <c:v>5.5395851462535468</c:v>
                </c:pt>
                <c:pt idx="7066">
                  <c:v>3.1381241729740417</c:v>
                </c:pt>
                <c:pt idx="7077">
                  <c:v>22.140509208516288</c:v>
                </c:pt>
                <c:pt idx="7143">
                  <c:v>7.5366240452523563</c:v>
                </c:pt>
                <c:pt idx="7149">
                  <c:v>6.3283694916236017</c:v>
                </c:pt>
                <c:pt idx="7159">
                  <c:v>6.4524067637407532</c:v>
                </c:pt>
                <c:pt idx="7162">
                  <c:v>12.513583866950869</c:v>
                </c:pt>
                <c:pt idx="7164">
                  <c:v>14.91321914673896</c:v>
                </c:pt>
                <c:pt idx="7187">
                  <c:v>4.9454925495595479</c:v>
                </c:pt>
                <c:pt idx="7188">
                  <c:v>7.3610483058802192</c:v>
                </c:pt>
                <c:pt idx="7189">
                  <c:v>1.0365877189651751</c:v>
                </c:pt>
                <c:pt idx="7191">
                  <c:v>9.6667546376881877</c:v>
                </c:pt>
                <c:pt idx="7192">
                  <c:v>9.7176354457407168</c:v>
                </c:pt>
                <c:pt idx="7195">
                  <c:v>3.1747929632541672</c:v>
                </c:pt>
                <c:pt idx="7196">
                  <c:v>3.0365892539700785</c:v>
                </c:pt>
                <c:pt idx="7200">
                  <c:v>2.904431742570027</c:v>
                </c:pt>
                <c:pt idx="7207">
                  <c:v>8.8251317966047189</c:v>
                </c:pt>
                <c:pt idx="7211">
                  <c:v>2.3305437660004724</c:v>
                </c:pt>
                <c:pt idx="7212">
                  <c:v>14.448822986912649</c:v>
                </c:pt>
                <c:pt idx="7213">
                  <c:v>8.2907842540097327</c:v>
                </c:pt>
                <c:pt idx="7218">
                  <c:v>9.1986266821593983</c:v>
                </c:pt>
                <c:pt idx="7219">
                  <c:v>11.522206820212562</c:v>
                </c:pt>
                <c:pt idx="7226">
                  <c:v>5.5151283034337668</c:v>
                </c:pt>
                <c:pt idx="7235">
                  <c:v>18.103656928133201</c:v>
                </c:pt>
                <c:pt idx="7244">
                  <c:v>4.4402004558053996</c:v>
                </c:pt>
                <c:pt idx="7246">
                  <c:v>3.1263439376191497</c:v>
                </c:pt>
                <c:pt idx="7252">
                  <c:v>10.169751274010348</c:v>
                </c:pt>
                <c:pt idx="7253">
                  <c:v>5.2063031597913394</c:v>
                </c:pt>
                <c:pt idx="7258">
                  <c:v>2.211961326362375</c:v>
                </c:pt>
                <c:pt idx="7259">
                  <c:v>11.93257270508566</c:v>
                </c:pt>
                <c:pt idx="7265">
                  <c:v>29.134069375473988</c:v>
                </c:pt>
                <c:pt idx="7273">
                  <c:v>6.4983323391941541</c:v>
                </c:pt>
                <c:pt idx="7280">
                  <c:v>16.649412640913475</c:v>
                </c:pt>
                <c:pt idx="7281">
                  <c:v>3.0261134997716961</c:v>
                </c:pt>
                <c:pt idx="7283">
                  <c:v>9.1129588358381923</c:v>
                </c:pt>
                <c:pt idx="7291">
                  <c:v>9.9487026556640927</c:v>
                </c:pt>
                <c:pt idx="7292">
                  <c:v>4.9507437374368575</c:v>
                </c:pt>
                <c:pt idx="7298">
                  <c:v>4.7523422799305735</c:v>
                </c:pt>
                <c:pt idx="7308">
                  <c:v>8.7456818126186899</c:v>
                </c:pt>
                <c:pt idx="7343">
                  <c:v>14.16795647749243</c:v>
                </c:pt>
                <c:pt idx="7349">
                  <c:v>23.74445682048075</c:v>
                </c:pt>
                <c:pt idx="7351">
                  <c:v>16.665354980575504</c:v>
                </c:pt>
                <c:pt idx="7352">
                  <c:v>6.4704473731120355</c:v>
                </c:pt>
                <c:pt idx="7397">
                  <c:v>27.211973217798075</c:v>
                </c:pt>
                <c:pt idx="7407">
                  <c:v>5.9632760934810909</c:v>
                </c:pt>
                <c:pt idx="7409">
                  <c:v>15.910651947860346</c:v>
                </c:pt>
                <c:pt idx="7432">
                  <c:v>38.110256031521097</c:v>
                </c:pt>
                <c:pt idx="7439">
                  <c:v>7.3517679619052689</c:v>
                </c:pt>
                <c:pt idx="7441">
                  <c:v>6.0202831852421239</c:v>
                </c:pt>
                <c:pt idx="7447">
                  <c:v>19.458832711141149</c:v>
                </c:pt>
                <c:pt idx="7448">
                  <c:v>10.400697152836692</c:v>
                </c:pt>
                <c:pt idx="7450">
                  <c:v>8.8350304802064787</c:v>
                </c:pt>
                <c:pt idx="7451">
                  <c:v>10.264440786238463</c:v>
                </c:pt>
                <c:pt idx="7477">
                  <c:v>6.6406037156621744</c:v>
                </c:pt>
                <c:pt idx="7486">
                  <c:v>0.99077995625266224</c:v>
                </c:pt>
                <c:pt idx="7488">
                  <c:v>3.9619759988911198</c:v>
                </c:pt>
                <c:pt idx="7489">
                  <c:v>17.376253937896646</c:v>
                </c:pt>
                <c:pt idx="7495">
                  <c:v>5.9767274238769517</c:v>
                </c:pt>
                <c:pt idx="7496">
                  <c:v>18.540809444732172</c:v>
                </c:pt>
                <c:pt idx="7532">
                  <c:v>7.7673750890449877</c:v>
                </c:pt>
                <c:pt idx="7534">
                  <c:v>12.899911380035617</c:v>
                </c:pt>
                <c:pt idx="7537">
                  <c:v>15.167536498288623</c:v>
                </c:pt>
                <c:pt idx="7549">
                  <c:v>5.8088948225462058</c:v>
                </c:pt>
                <c:pt idx="7564">
                  <c:v>8.7236923899034711</c:v>
                </c:pt>
                <c:pt idx="7567">
                  <c:v>8.4484547676602144</c:v>
                </c:pt>
                <c:pt idx="7570">
                  <c:v>9.313653057208116</c:v>
                </c:pt>
                <c:pt idx="7571">
                  <c:v>3.7317254197587468</c:v>
                </c:pt>
                <c:pt idx="7572">
                  <c:v>14.183596830787378</c:v>
                </c:pt>
                <c:pt idx="7578">
                  <c:v>10.383279774953786</c:v>
                </c:pt>
                <c:pt idx="7620">
                  <c:v>17.420918324961342</c:v>
                </c:pt>
                <c:pt idx="7635">
                  <c:v>7.3111292704792401</c:v>
                </c:pt>
                <c:pt idx="7636">
                  <c:v>3.98333080153632</c:v>
                </c:pt>
                <c:pt idx="7639">
                  <c:v>7.5629834310608146</c:v>
                </c:pt>
                <c:pt idx="7641">
                  <c:v>5.4566356845587496</c:v>
                </c:pt>
                <c:pt idx="7643">
                  <c:v>9.2241123021550919</c:v>
                </c:pt>
                <c:pt idx="7648">
                  <c:v>2.0548560773331928</c:v>
                </c:pt>
                <c:pt idx="7657">
                  <c:v>27.56978991290714</c:v>
                </c:pt>
                <c:pt idx="7664">
                  <c:v>2.9799115043226601</c:v>
                </c:pt>
                <c:pt idx="7665">
                  <c:v>1.9499637741765361</c:v>
                </c:pt>
                <c:pt idx="7669">
                  <c:v>5.7699656304215878</c:v>
                </c:pt>
                <c:pt idx="7703">
                  <c:v>11.67758184189729</c:v>
                </c:pt>
                <c:pt idx="7705">
                  <c:v>12.507109779863205</c:v>
                </c:pt>
                <c:pt idx="7707">
                  <c:v>29.242561062286736</c:v>
                </c:pt>
                <c:pt idx="7713">
                  <c:v>13.741518920551599</c:v>
                </c:pt>
                <c:pt idx="7714">
                  <c:v>9.4302951330756581</c:v>
                </c:pt>
                <c:pt idx="7720">
                  <c:v>8.2964889934189028</c:v>
                </c:pt>
                <c:pt idx="7744">
                  <c:v>15.554685624414507</c:v>
                </c:pt>
                <c:pt idx="7761">
                  <c:v>13.235626278713344</c:v>
                </c:pt>
                <c:pt idx="7767">
                  <c:v>5.450572889929818</c:v>
                </c:pt>
                <c:pt idx="7768">
                  <c:v>5.4845339858395157</c:v>
                </c:pt>
                <c:pt idx="7769">
                  <c:v>10.190794235827166</c:v>
                </c:pt>
                <c:pt idx="7778">
                  <c:v>4.9944095423363279</c:v>
                </c:pt>
                <c:pt idx="7832">
                  <c:v>15.383554866130829</c:v>
                </c:pt>
                <c:pt idx="7833">
                  <c:v>6.6672523076200436</c:v>
                </c:pt>
                <c:pt idx="7838">
                  <c:v>5.4299718553017362</c:v>
                </c:pt>
                <c:pt idx="7888">
                  <c:v>11.842855777804196</c:v>
                </c:pt>
                <c:pt idx="7907">
                  <c:v>9.2914730274401443</c:v>
                </c:pt>
                <c:pt idx="7908">
                  <c:v>5.047324136788502</c:v>
                </c:pt>
                <c:pt idx="7961">
                  <c:v>1.8765042807432173</c:v>
                </c:pt>
                <c:pt idx="7964">
                  <c:v>7.1891174486040068</c:v>
                </c:pt>
                <c:pt idx="8016">
                  <c:v>10.11730523269331</c:v>
                </c:pt>
                <c:pt idx="8056">
                  <c:v>17.647179418477197</c:v>
                </c:pt>
                <c:pt idx="8065">
                  <c:v>8.9188216824196349</c:v>
                </c:pt>
                <c:pt idx="8099">
                  <c:v>9.5521618621963817</c:v>
                </c:pt>
                <c:pt idx="8143">
                  <c:v>8.591374422745842</c:v>
                </c:pt>
                <c:pt idx="8144">
                  <c:v>17.007739500497777</c:v>
                </c:pt>
                <c:pt idx="8147">
                  <c:v>6.053987811001396</c:v>
                </c:pt>
                <c:pt idx="8149">
                  <c:v>4.5260280076024015</c:v>
                </c:pt>
                <c:pt idx="8150">
                  <c:v>8.037283687162974</c:v>
                </c:pt>
                <c:pt idx="8154">
                  <c:v>1.0909655864133294</c:v>
                </c:pt>
                <c:pt idx="8177">
                  <c:v>2.2793405478708686</c:v>
                </c:pt>
                <c:pt idx="8182">
                  <c:v>5.8280473326145232</c:v>
                </c:pt>
                <c:pt idx="8194">
                  <c:v>5.5333474577720301</c:v>
                </c:pt>
                <c:pt idx="8307">
                  <c:v>10.874047225937163</c:v>
                </c:pt>
                <c:pt idx="8312">
                  <c:v>17.674009471020653</c:v>
                </c:pt>
                <c:pt idx="8314">
                  <c:v>10.939484965779634</c:v>
                </c:pt>
                <c:pt idx="8316">
                  <c:v>4.6093227440537774</c:v>
                </c:pt>
                <c:pt idx="8318">
                  <c:v>4.8349120902972418</c:v>
                </c:pt>
                <c:pt idx="8319">
                  <c:v>7.3716179330781157</c:v>
                </c:pt>
                <c:pt idx="8334">
                  <c:v>13.441081741372004</c:v>
                </c:pt>
                <c:pt idx="8336">
                  <c:v>2.3043637696936021</c:v>
                </c:pt>
                <c:pt idx="8339">
                  <c:v>10.575752915069311</c:v>
                </c:pt>
                <c:pt idx="8359">
                  <c:v>8.558493369205264</c:v>
                </c:pt>
                <c:pt idx="8369">
                  <c:v>9.5299111613920022</c:v>
                </c:pt>
                <c:pt idx="8380">
                  <c:v>4.8573056165455251</c:v>
                </c:pt>
                <c:pt idx="8383">
                  <c:v>3.0911095781868609</c:v>
                </c:pt>
                <c:pt idx="8387">
                  <c:v>15.239177450839108</c:v>
                </c:pt>
                <c:pt idx="8388">
                  <c:v>10.070460536072352</c:v>
                </c:pt>
                <c:pt idx="8390">
                  <c:v>3.5588484026735272</c:v>
                </c:pt>
                <c:pt idx="8399">
                  <c:v>19.06359467295967</c:v>
                </c:pt>
                <c:pt idx="8421">
                  <c:v>8.2358728624074828</c:v>
                </c:pt>
                <c:pt idx="8428">
                  <c:v>11.879665304923529</c:v>
                </c:pt>
                <c:pt idx="8450">
                  <c:v>11.765646447670571</c:v>
                </c:pt>
                <c:pt idx="8452">
                  <c:v>7.9506417058177625</c:v>
                </c:pt>
                <c:pt idx="8491">
                  <c:v>14.703306845342819</c:v>
                </c:pt>
                <c:pt idx="8496">
                  <c:v>8.3636384757208919</c:v>
                </c:pt>
                <c:pt idx="8503">
                  <c:v>12.923969264956217</c:v>
                </c:pt>
                <c:pt idx="8515">
                  <c:v>11.026747925743278</c:v>
                </c:pt>
                <c:pt idx="8538">
                  <c:v>5.6380793565887402</c:v>
                </c:pt>
                <c:pt idx="8544">
                  <c:v>5.9597285103062871</c:v>
                </c:pt>
                <c:pt idx="8546">
                  <c:v>8.6866125678323343</c:v>
                </c:pt>
                <c:pt idx="8549">
                  <c:v>14.112493248718341</c:v>
                </c:pt>
                <c:pt idx="8550">
                  <c:v>15.33516059993684</c:v>
                </c:pt>
                <c:pt idx="8555">
                  <c:v>27.873397739579691</c:v>
                </c:pt>
                <c:pt idx="8576">
                  <c:v>19.912450411692344</c:v>
                </c:pt>
                <c:pt idx="8611">
                  <c:v>8.6975101329504714</c:v>
                </c:pt>
                <c:pt idx="8613">
                  <c:v>5.0195320748685015</c:v>
                </c:pt>
                <c:pt idx="8614">
                  <c:v>5.9169519826355046</c:v>
                </c:pt>
                <c:pt idx="8615">
                  <c:v>12.06718496747227</c:v>
                </c:pt>
                <c:pt idx="8616">
                  <c:v>2.6832709263880918</c:v>
                </c:pt>
                <c:pt idx="8618">
                  <c:v>13.844693946533823</c:v>
                </c:pt>
                <c:pt idx="8645">
                  <c:v>9.4309675076288979</c:v>
                </c:pt>
                <c:pt idx="8648">
                  <c:v>11.686644729899822</c:v>
                </c:pt>
                <c:pt idx="8652">
                  <c:v>3.2568876731026264</c:v>
                </c:pt>
                <c:pt idx="8658">
                  <c:v>8.2359678505292031</c:v>
                </c:pt>
                <c:pt idx="8661">
                  <c:v>11.29387482248408</c:v>
                </c:pt>
                <c:pt idx="8664">
                  <c:v>9.3125076667357938</c:v>
                </c:pt>
                <c:pt idx="8667">
                  <c:v>10.375412677623231</c:v>
                </c:pt>
                <c:pt idx="8669">
                  <c:v>11.765601778686399</c:v>
                </c:pt>
                <c:pt idx="8677">
                  <c:v>16.582457168726702</c:v>
                </c:pt>
                <c:pt idx="8678">
                  <c:v>10.533613226720663</c:v>
                </c:pt>
                <c:pt idx="8681">
                  <c:v>14.741836580775775</c:v>
                </c:pt>
                <c:pt idx="8682">
                  <c:v>6.1218360496163085</c:v>
                </c:pt>
                <c:pt idx="8683">
                  <c:v>7.0165112316559686</c:v>
                </c:pt>
                <c:pt idx="8686">
                  <c:v>6.5723093127923331</c:v>
                </c:pt>
                <c:pt idx="8687">
                  <c:v>2.4832372957912647</c:v>
                </c:pt>
                <c:pt idx="8689">
                  <c:v>9.9175322672701611</c:v>
                </c:pt>
                <c:pt idx="8692">
                  <c:v>8.359444192030633</c:v>
                </c:pt>
                <c:pt idx="8699">
                  <c:v>7.6079594415755141</c:v>
                </c:pt>
                <c:pt idx="8700">
                  <c:v>3.3017783435849464</c:v>
                </c:pt>
                <c:pt idx="8701">
                  <c:v>14.509549317982845</c:v>
                </c:pt>
                <c:pt idx="8704">
                  <c:v>6.926536066276932</c:v>
                </c:pt>
                <c:pt idx="8706">
                  <c:v>15.409376428730395</c:v>
                </c:pt>
                <c:pt idx="8707">
                  <c:v>5.5820054124708394</c:v>
                </c:pt>
                <c:pt idx="8709">
                  <c:v>9.6623872231782073</c:v>
                </c:pt>
                <c:pt idx="8711">
                  <c:v>8.4269421412220265</c:v>
                </c:pt>
                <c:pt idx="8720">
                  <c:v>1.1293259728696601</c:v>
                </c:pt>
                <c:pt idx="8726">
                  <c:v>6.9368243136465075</c:v>
                </c:pt>
                <c:pt idx="8727">
                  <c:v>17.571546743442312</c:v>
                </c:pt>
                <c:pt idx="8728">
                  <c:v>11.234601245677535</c:v>
                </c:pt>
                <c:pt idx="8730">
                  <c:v>4.6466657065438506</c:v>
                </c:pt>
                <c:pt idx="8739">
                  <c:v>24.683400115137257</c:v>
                </c:pt>
                <c:pt idx="8740">
                  <c:v>5.0159271913501247</c:v>
                </c:pt>
                <c:pt idx="8742">
                  <c:v>11.29852316086086</c:v>
                </c:pt>
                <c:pt idx="8797">
                  <c:v>12.933194180482399</c:v>
                </c:pt>
                <c:pt idx="8802">
                  <c:v>0.71484333041801174</c:v>
                </c:pt>
                <c:pt idx="8806">
                  <c:v>13.819322217689356</c:v>
                </c:pt>
                <c:pt idx="8817">
                  <c:v>5.6723168600288707</c:v>
                </c:pt>
                <c:pt idx="8830">
                  <c:v>4.4218561741211335</c:v>
                </c:pt>
                <c:pt idx="8832">
                  <c:v>10.081721323066809</c:v>
                </c:pt>
                <c:pt idx="8862">
                  <c:v>8.061982789704194</c:v>
                </c:pt>
                <c:pt idx="8876">
                  <c:v>3.2892120387021309</c:v>
                </c:pt>
                <c:pt idx="8877">
                  <c:v>6.4287441664934786</c:v>
                </c:pt>
                <c:pt idx="8878">
                  <c:v>4.0608381931123008</c:v>
                </c:pt>
                <c:pt idx="8889">
                  <c:v>35.678102346825035</c:v>
                </c:pt>
                <c:pt idx="8949">
                  <c:v>1.5105321880984877</c:v>
                </c:pt>
                <c:pt idx="8970">
                  <c:v>21.783159339038725</c:v>
                </c:pt>
                <c:pt idx="8976">
                  <c:v>4.1530152489698855</c:v>
                </c:pt>
                <c:pt idx="8982">
                  <c:v>4.1570749654104908</c:v>
                </c:pt>
                <c:pt idx="8986">
                  <c:v>6.2359873551195975</c:v>
                </c:pt>
                <c:pt idx="8988">
                  <c:v>6.0430254608498783</c:v>
                </c:pt>
                <c:pt idx="8991">
                  <c:v>7.577829674398612</c:v>
                </c:pt>
                <c:pt idx="9004">
                  <c:v>9.2164806468362066</c:v>
                </c:pt>
                <c:pt idx="9006">
                  <c:v>5.0743062665041183</c:v>
                </c:pt>
                <c:pt idx="9009">
                  <c:v>21.907539495374191</c:v>
                </c:pt>
                <c:pt idx="9010">
                  <c:v>7.6636035737626393</c:v>
                </c:pt>
                <c:pt idx="9013">
                  <c:v>6.6182677027629815</c:v>
                </c:pt>
                <c:pt idx="9014">
                  <c:v>15.371782722508861</c:v>
                </c:pt>
                <c:pt idx="9015">
                  <c:v>9.507253176459928</c:v>
                </c:pt>
                <c:pt idx="9049">
                  <c:v>4.1850573813802701</c:v>
                </c:pt>
                <c:pt idx="9063">
                  <c:v>10.60447309788559</c:v>
                </c:pt>
                <c:pt idx="9070">
                  <c:v>26.563922490835729</c:v>
                </c:pt>
                <c:pt idx="9078">
                  <c:v>10.095959965663958</c:v>
                </c:pt>
                <c:pt idx="9080">
                  <c:v>4.5740216008471144</c:v>
                </c:pt>
                <c:pt idx="9081">
                  <c:v>6.8247236881456717</c:v>
                </c:pt>
                <c:pt idx="9083">
                  <c:v>9.5729996803019848</c:v>
                </c:pt>
                <c:pt idx="9099">
                  <c:v>14.5702030905397</c:v>
                </c:pt>
                <c:pt idx="9107">
                  <c:v>10.940613460586366</c:v>
                </c:pt>
                <c:pt idx="9108">
                  <c:v>13.913960216562405</c:v>
                </c:pt>
                <c:pt idx="9119">
                  <c:v>9.2666676530612175</c:v>
                </c:pt>
                <c:pt idx="9122">
                  <c:v>1.9158294878399988</c:v>
                </c:pt>
                <c:pt idx="9123">
                  <c:v>7.2624625381880774</c:v>
                </c:pt>
                <c:pt idx="9133">
                  <c:v>17.048095814418467</c:v>
                </c:pt>
                <c:pt idx="9143">
                  <c:v>6.5856198718175589</c:v>
                </c:pt>
                <c:pt idx="9145">
                  <c:v>8.4303215095848074</c:v>
                </c:pt>
                <c:pt idx="9146">
                  <c:v>6.8379608846945885</c:v>
                </c:pt>
                <c:pt idx="9161">
                  <c:v>15.567288507619621</c:v>
                </c:pt>
                <c:pt idx="9162">
                  <c:v>3.7634432477441928</c:v>
                </c:pt>
                <c:pt idx="9176">
                  <c:v>9.4966173558556086</c:v>
                </c:pt>
                <c:pt idx="9179">
                  <c:v>7.1021389677877105</c:v>
                </c:pt>
                <c:pt idx="9180">
                  <c:v>12.248958322453557</c:v>
                </c:pt>
                <c:pt idx="9183">
                  <c:v>5.4601398163618668</c:v>
                </c:pt>
                <c:pt idx="9186">
                  <c:v>13.485363303477598</c:v>
                </c:pt>
                <c:pt idx="9190">
                  <c:v>4.4643413191774224</c:v>
                </c:pt>
                <c:pt idx="9193">
                  <c:v>3.0436294713546368</c:v>
                </c:pt>
                <c:pt idx="9195">
                  <c:v>13.46732888419386</c:v>
                </c:pt>
                <c:pt idx="9196">
                  <c:v>16.755229770279268</c:v>
                </c:pt>
                <c:pt idx="9234">
                  <c:v>2.7091719687897324</c:v>
                </c:pt>
                <c:pt idx="9235">
                  <c:v>13.673366415175641</c:v>
                </c:pt>
                <c:pt idx="9237">
                  <c:v>6.7074543903337824</c:v>
                </c:pt>
                <c:pt idx="9271">
                  <c:v>4.3176162098678166</c:v>
                </c:pt>
                <c:pt idx="9281">
                  <c:v>7.5606017773317022</c:v>
                </c:pt>
                <c:pt idx="9293">
                  <c:v>2.9770860706140692</c:v>
                </c:pt>
                <c:pt idx="9300">
                  <c:v>19.388596205281928</c:v>
                </c:pt>
                <c:pt idx="9301">
                  <c:v>7.621062930610095</c:v>
                </c:pt>
                <c:pt idx="9312">
                  <c:v>20.295473683969799</c:v>
                </c:pt>
                <c:pt idx="9317">
                  <c:v>14.091366046789108</c:v>
                </c:pt>
                <c:pt idx="9321">
                  <c:v>9.0320154860445623</c:v>
                </c:pt>
                <c:pt idx="9323">
                  <c:v>16.056314616165771</c:v>
                </c:pt>
                <c:pt idx="9324">
                  <c:v>7.0899081595813751</c:v>
                </c:pt>
                <c:pt idx="9325">
                  <c:v>13.535150431812049</c:v>
                </c:pt>
                <c:pt idx="9326">
                  <c:v>12.074601600309661</c:v>
                </c:pt>
                <c:pt idx="9329">
                  <c:v>17.125843500891161</c:v>
                </c:pt>
                <c:pt idx="9332">
                  <c:v>0.5745786457317027</c:v>
                </c:pt>
                <c:pt idx="9363">
                  <c:v>5.6641110423385719</c:v>
                </c:pt>
                <c:pt idx="9372">
                  <c:v>13.046272129667139</c:v>
                </c:pt>
                <c:pt idx="9376">
                  <c:v>12.50591718782853</c:v>
                </c:pt>
                <c:pt idx="9377">
                  <c:v>1.9093400469875015</c:v>
                </c:pt>
                <c:pt idx="9379">
                  <c:v>19.753066659659442</c:v>
                </c:pt>
                <c:pt idx="9390">
                  <c:v>5.6577036030601748</c:v>
                </c:pt>
                <c:pt idx="9392">
                  <c:v>20.708961156239241</c:v>
                </c:pt>
                <c:pt idx="9396">
                  <c:v>4.4997944525003133</c:v>
                </c:pt>
                <c:pt idx="9456">
                  <c:v>31.376438896315122</c:v>
                </c:pt>
                <c:pt idx="9467">
                  <c:v>20.913070114754056</c:v>
                </c:pt>
                <c:pt idx="9468">
                  <c:v>9.6457445708212681</c:v>
                </c:pt>
                <c:pt idx="9476">
                  <c:v>7.4320475678559035</c:v>
                </c:pt>
                <c:pt idx="9480">
                  <c:v>9.032057939387208</c:v>
                </c:pt>
                <c:pt idx="9482">
                  <c:v>13.866889185064027</c:v>
                </c:pt>
                <c:pt idx="9491">
                  <c:v>10.648316235022342</c:v>
                </c:pt>
                <c:pt idx="9497">
                  <c:v>6.9310981536903959</c:v>
                </c:pt>
                <c:pt idx="9507">
                  <c:v>12.204104326322394</c:v>
                </c:pt>
                <c:pt idx="9552">
                  <c:v>14.370385856056625</c:v>
                </c:pt>
                <c:pt idx="9568">
                  <c:v>7.1108421280523011</c:v>
                </c:pt>
                <c:pt idx="9569">
                  <c:v>6.2393408687550664</c:v>
                </c:pt>
                <c:pt idx="9609">
                  <c:v>26.613019859492105</c:v>
                </c:pt>
                <c:pt idx="9612">
                  <c:v>4.6020377849189762</c:v>
                </c:pt>
                <c:pt idx="9634">
                  <c:v>14.834161936365467</c:v>
                </c:pt>
                <c:pt idx="9636">
                  <c:v>6.1287967338241334</c:v>
                </c:pt>
                <c:pt idx="9637">
                  <c:v>5.8750407570614573</c:v>
                </c:pt>
                <c:pt idx="9638">
                  <c:v>6.0329470350859671</c:v>
                </c:pt>
                <c:pt idx="9639">
                  <c:v>6.0302629708164046</c:v>
                </c:pt>
                <c:pt idx="9642">
                  <c:v>13.198628456617373</c:v>
                </c:pt>
                <c:pt idx="9644">
                  <c:v>13.771644184885876</c:v>
                </c:pt>
                <c:pt idx="9645">
                  <c:v>14.531867823397832</c:v>
                </c:pt>
                <c:pt idx="9683">
                  <c:v>0.21547718344846145</c:v>
                </c:pt>
                <c:pt idx="9685">
                  <c:v>11.433701080546124</c:v>
                </c:pt>
                <c:pt idx="9687">
                  <c:v>8.1121945008729277</c:v>
                </c:pt>
                <c:pt idx="9691">
                  <c:v>5.2890976146976136</c:v>
                </c:pt>
                <c:pt idx="9752">
                  <c:v>7.3660091467941333</c:v>
                </c:pt>
                <c:pt idx="9765">
                  <c:v>20.621769694306263</c:v>
                </c:pt>
                <c:pt idx="9774">
                  <c:v>4.4735571286908034</c:v>
                </c:pt>
                <c:pt idx="9776">
                  <c:v>19.479331729349372</c:v>
                </c:pt>
                <c:pt idx="9777">
                  <c:v>13.959964372898382</c:v>
                </c:pt>
                <c:pt idx="9783">
                  <c:v>5.6716636172894717</c:v>
                </c:pt>
                <c:pt idx="9785">
                  <c:v>4.4552129730886252</c:v>
                </c:pt>
                <c:pt idx="9787">
                  <c:v>7.0377652515763973</c:v>
                </c:pt>
                <c:pt idx="9789">
                  <c:v>13.484849059150337</c:v>
                </c:pt>
                <c:pt idx="9790">
                  <c:v>10.703933074778856</c:v>
                </c:pt>
                <c:pt idx="9797">
                  <c:v>10.920141157123878</c:v>
                </c:pt>
                <c:pt idx="9799">
                  <c:v>7.9116847172940483</c:v>
                </c:pt>
                <c:pt idx="9804">
                  <c:v>3.4257545677542254</c:v>
                </c:pt>
                <c:pt idx="9805">
                  <c:v>7.7027462343089024</c:v>
                </c:pt>
                <c:pt idx="9815">
                  <c:v>14.380537218840765</c:v>
                </c:pt>
                <c:pt idx="9816">
                  <c:v>3.636971139648097</c:v>
                </c:pt>
                <c:pt idx="9868">
                  <c:v>3.2296210444910933</c:v>
                </c:pt>
                <c:pt idx="9874">
                  <c:v>27.336545798547281</c:v>
                </c:pt>
                <c:pt idx="9883">
                  <c:v>9.8051559132144774</c:v>
                </c:pt>
                <c:pt idx="9887">
                  <c:v>6.2567543874481881</c:v>
                </c:pt>
                <c:pt idx="9894">
                  <c:v>1.8262799988259197</c:v>
                </c:pt>
                <c:pt idx="9897">
                  <c:v>8.5863526108840542</c:v>
                </c:pt>
                <c:pt idx="9900">
                  <c:v>12.250264680753727</c:v>
                </c:pt>
                <c:pt idx="9901">
                  <c:v>9.497044716284082E-3</c:v>
                </c:pt>
                <c:pt idx="9903">
                  <c:v>4.8922644274069134</c:v>
                </c:pt>
                <c:pt idx="9906">
                  <c:v>9.4264073068079686</c:v>
                </c:pt>
                <c:pt idx="9908">
                  <c:v>8.477748753102448</c:v>
                </c:pt>
                <c:pt idx="9909">
                  <c:v>1.7623737719740156</c:v>
                </c:pt>
                <c:pt idx="9910">
                  <c:v>11.433588377669111</c:v>
                </c:pt>
                <c:pt idx="9913">
                  <c:v>8.4673384720821492</c:v>
                </c:pt>
                <c:pt idx="9914">
                  <c:v>14.143947175225167</c:v>
                </c:pt>
                <c:pt idx="9916">
                  <c:v>12.844233488056013</c:v>
                </c:pt>
                <c:pt idx="9920">
                  <c:v>5.2082144062416411</c:v>
                </c:pt>
                <c:pt idx="9988">
                  <c:v>9.4543022803739873</c:v>
                </c:pt>
                <c:pt idx="9997">
                  <c:v>18.702547114080819</c:v>
                </c:pt>
                <c:pt idx="10007">
                  <c:v>7.2325898916076561</c:v>
                </c:pt>
                <c:pt idx="10011">
                  <c:v>14.586850938524822</c:v>
                </c:pt>
                <c:pt idx="10013">
                  <c:v>8.262159776775702</c:v>
                </c:pt>
                <c:pt idx="10015">
                  <c:v>16.938829689672932</c:v>
                </c:pt>
                <c:pt idx="10016">
                  <c:v>12.824799281035649</c:v>
                </c:pt>
                <c:pt idx="10061">
                  <c:v>11.995979686353383</c:v>
                </c:pt>
                <c:pt idx="10094">
                  <c:v>10.889562177934957</c:v>
                </c:pt>
                <c:pt idx="10096">
                  <c:v>6.1589863438596639</c:v>
                </c:pt>
                <c:pt idx="10103">
                  <c:v>13.334126938854343</c:v>
                </c:pt>
                <c:pt idx="10108">
                  <c:v>22.741310503640037</c:v>
                </c:pt>
                <c:pt idx="10115">
                  <c:v>8.5978054117015681</c:v>
                </c:pt>
                <c:pt idx="10116">
                  <c:v>9.5702391492141761</c:v>
                </c:pt>
                <c:pt idx="10117">
                  <c:v>7.3519321628242151</c:v>
                </c:pt>
                <c:pt idx="10138">
                  <c:v>22.603700328904324</c:v>
                </c:pt>
                <c:pt idx="10141">
                  <c:v>6.7488338569563986</c:v>
                </c:pt>
                <c:pt idx="10149">
                  <c:v>3.8856736143980815</c:v>
                </c:pt>
                <c:pt idx="10152">
                  <c:v>5.5977341895931616</c:v>
                </c:pt>
                <c:pt idx="10166">
                  <c:v>11.058513694678068</c:v>
                </c:pt>
                <c:pt idx="10171">
                  <c:v>9.2121520236749923</c:v>
                </c:pt>
                <c:pt idx="10173">
                  <c:v>7.751788391039641</c:v>
                </c:pt>
                <c:pt idx="10176">
                  <c:v>20.863375583667548</c:v>
                </c:pt>
                <c:pt idx="10181">
                  <c:v>9.8080691286479009</c:v>
                </c:pt>
                <c:pt idx="10186">
                  <c:v>6.5857984886088463</c:v>
                </c:pt>
                <c:pt idx="10212">
                  <c:v>9.1108721939857134</c:v>
                </c:pt>
                <c:pt idx="10215">
                  <c:v>5.1279208314566072</c:v>
                </c:pt>
                <c:pt idx="10231">
                  <c:v>1.1828700914486636</c:v>
                </c:pt>
                <c:pt idx="10238">
                  <c:v>31.640485518213662</c:v>
                </c:pt>
                <c:pt idx="10280">
                  <c:v>13.075296134776726</c:v>
                </c:pt>
                <c:pt idx="10281">
                  <c:v>14.98568866939187</c:v>
                </c:pt>
                <c:pt idx="10288">
                  <c:v>15.000273160210778</c:v>
                </c:pt>
                <c:pt idx="10296">
                  <c:v>14.98678440804091</c:v>
                </c:pt>
                <c:pt idx="10298">
                  <c:v>8.7832996991766308</c:v>
                </c:pt>
                <c:pt idx="10300">
                  <c:v>11.831179452847925</c:v>
                </c:pt>
                <c:pt idx="10301">
                  <c:v>10.84229932190301</c:v>
                </c:pt>
                <c:pt idx="10304">
                  <c:v>7.6889849081629587</c:v>
                </c:pt>
                <c:pt idx="10305">
                  <c:v>11.537557125841648</c:v>
                </c:pt>
                <c:pt idx="10307">
                  <c:v>9.9800947580984314</c:v>
                </c:pt>
                <c:pt idx="10350">
                  <c:v>11.18823980007337</c:v>
                </c:pt>
                <c:pt idx="10389">
                  <c:v>18.061261642430495</c:v>
                </c:pt>
                <c:pt idx="10391">
                  <c:v>5.6912607792553045</c:v>
                </c:pt>
                <c:pt idx="10392">
                  <c:v>6.6888196668506126</c:v>
                </c:pt>
                <c:pt idx="10394">
                  <c:v>7.3779511740558688</c:v>
                </c:pt>
                <c:pt idx="10395">
                  <c:v>9.1665727052540369</c:v>
                </c:pt>
                <c:pt idx="10396">
                  <c:v>9.1721058257786936</c:v>
                </c:pt>
                <c:pt idx="10397">
                  <c:v>8.1801200283599727</c:v>
                </c:pt>
                <c:pt idx="10398">
                  <c:v>8.6476939737114016</c:v>
                </c:pt>
                <c:pt idx="10399">
                  <c:v>3.4982009451214919</c:v>
                </c:pt>
                <c:pt idx="10400">
                  <c:v>2.8853094080757611</c:v>
                </c:pt>
                <c:pt idx="10402">
                  <c:v>10.586301731437965</c:v>
                </c:pt>
                <c:pt idx="10403">
                  <c:v>12.104868524376437</c:v>
                </c:pt>
                <c:pt idx="10408">
                  <c:v>10.334980360099097</c:v>
                </c:pt>
                <c:pt idx="10409">
                  <c:v>14.884217322629045</c:v>
                </c:pt>
                <c:pt idx="10416">
                  <c:v>11.240427770713108</c:v>
                </c:pt>
                <c:pt idx="10466">
                  <c:v>17.569935437850496</c:v>
                </c:pt>
                <c:pt idx="10589">
                  <c:v>8.3767189838854055</c:v>
                </c:pt>
                <c:pt idx="10595">
                  <c:v>22.930071441779358</c:v>
                </c:pt>
                <c:pt idx="10609">
                  <c:v>13.001575437635084</c:v>
                </c:pt>
                <c:pt idx="10650">
                  <c:v>4.8026732756916237</c:v>
                </c:pt>
                <c:pt idx="10657">
                  <c:v>10.524148749381499</c:v>
                </c:pt>
                <c:pt idx="10659">
                  <c:v>10.630763036107464</c:v>
                </c:pt>
                <c:pt idx="10666">
                  <c:v>4.0243746839675421</c:v>
                </c:pt>
                <c:pt idx="10669">
                  <c:v>6.5292493015345201</c:v>
                </c:pt>
                <c:pt idx="10670">
                  <c:v>21.08861695055144</c:v>
                </c:pt>
                <c:pt idx="10674">
                  <c:v>3.3666294102896761</c:v>
                </c:pt>
                <c:pt idx="10675">
                  <c:v>14.969176005333464</c:v>
                </c:pt>
                <c:pt idx="10676">
                  <c:v>20.647707192804845</c:v>
                </c:pt>
                <c:pt idx="10677">
                  <c:v>9.13749920592163</c:v>
                </c:pt>
                <c:pt idx="10679">
                  <c:v>3.8582806877396152</c:v>
                </c:pt>
                <c:pt idx="10682">
                  <c:v>7.9491559430144232</c:v>
                </c:pt>
                <c:pt idx="10687">
                  <c:v>3.1883235124942377</c:v>
                </c:pt>
                <c:pt idx="10690">
                  <c:v>8.8176241739401267</c:v>
                </c:pt>
                <c:pt idx="10694">
                  <c:v>3.5658888554018642</c:v>
                </c:pt>
                <c:pt idx="10695">
                  <c:v>25.762672985631308</c:v>
                </c:pt>
                <c:pt idx="10705">
                  <c:v>2.0945342263192508</c:v>
                </c:pt>
                <c:pt idx="10715">
                  <c:v>2.4150116352793729</c:v>
                </c:pt>
                <c:pt idx="10717">
                  <c:v>9.9905124682829971</c:v>
                </c:pt>
                <c:pt idx="10721">
                  <c:v>46.737428393813168</c:v>
                </c:pt>
                <c:pt idx="10726">
                  <c:v>6.5353230482670819</c:v>
                </c:pt>
                <c:pt idx="10729">
                  <c:v>8.6160211828635429</c:v>
                </c:pt>
                <c:pt idx="10731">
                  <c:v>8.7878275758742639</c:v>
                </c:pt>
                <c:pt idx="10732">
                  <c:v>6.2639141814207999</c:v>
                </c:pt>
                <c:pt idx="10738">
                  <c:v>8.1039602207080748</c:v>
                </c:pt>
                <c:pt idx="10750">
                  <c:v>2.4731024886067789</c:v>
                </c:pt>
                <c:pt idx="10753">
                  <c:v>9.235733643997845</c:v>
                </c:pt>
                <c:pt idx="10756">
                  <c:v>7.0141015868776257</c:v>
                </c:pt>
                <c:pt idx="10758">
                  <c:v>3.5444726192881477</c:v>
                </c:pt>
                <c:pt idx="10759">
                  <c:v>0.64309323684407682</c:v>
                </c:pt>
                <c:pt idx="10783">
                  <c:v>13.850063272320273</c:v>
                </c:pt>
                <c:pt idx="10789">
                  <c:v>10.203977497795409</c:v>
                </c:pt>
                <c:pt idx="10797">
                  <c:v>7.5759942040289889</c:v>
                </c:pt>
                <c:pt idx="10798">
                  <c:v>9.54416062722653</c:v>
                </c:pt>
                <c:pt idx="10799">
                  <c:v>6.7518236116243093</c:v>
                </c:pt>
                <c:pt idx="10801">
                  <c:v>11.987061587468338</c:v>
                </c:pt>
                <c:pt idx="10804">
                  <c:v>10.084259331156829</c:v>
                </c:pt>
                <c:pt idx="10807">
                  <c:v>5.7060178106217698</c:v>
                </c:pt>
                <c:pt idx="10832">
                  <c:v>6.5969976767611707</c:v>
                </c:pt>
                <c:pt idx="10856">
                  <c:v>35.180671919320275</c:v>
                </c:pt>
                <c:pt idx="10867">
                  <c:v>9.2356154097100465</c:v>
                </c:pt>
                <c:pt idx="10870">
                  <c:v>11.528945314048686</c:v>
                </c:pt>
                <c:pt idx="10872">
                  <c:v>11.167301452587632</c:v>
                </c:pt>
                <c:pt idx="10875">
                  <c:v>6.1917918542911012</c:v>
                </c:pt>
                <c:pt idx="10877">
                  <c:v>7.3491021240903152</c:v>
                </c:pt>
                <c:pt idx="10881">
                  <c:v>8.7362630443309364</c:v>
                </c:pt>
                <c:pt idx="10883">
                  <c:v>8.9815064697072966</c:v>
                </c:pt>
                <c:pt idx="10888">
                  <c:v>6.5341334849256718</c:v>
                </c:pt>
                <c:pt idx="10891">
                  <c:v>3.223069003664738</c:v>
                </c:pt>
                <c:pt idx="10892">
                  <c:v>10.650888907842603</c:v>
                </c:pt>
                <c:pt idx="10893">
                  <c:v>22.641745589117409</c:v>
                </c:pt>
                <c:pt idx="10901">
                  <c:v>15.587401567971604</c:v>
                </c:pt>
                <c:pt idx="10907">
                  <c:v>2.4761052469109961</c:v>
                </c:pt>
                <c:pt idx="10915">
                  <c:v>10.448757608132798</c:v>
                </c:pt>
                <c:pt idx="10916">
                  <c:v>8.4868003050219389</c:v>
                </c:pt>
                <c:pt idx="10937">
                  <c:v>17.034496787194232</c:v>
                </c:pt>
                <c:pt idx="10938">
                  <c:v>7.4501513020898633</c:v>
                </c:pt>
                <c:pt idx="10939">
                  <c:v>7.2278796761724777</c:v>
                </c:pt>
                <c:pt idx="10971">
                  <c:v>10.025987017652454</c:v>
                </c:pt>
                <c:pt idx="10987">
                  <c:v>7.0766483621727811</c:v>
                </c:pt>
                <c:pt idx="10991">
                  <c:v>16.17642658553444</c:v>
                </c:pt>
                <c:pt idx="11001">
                  <c:v>12.82443794576899</c:v>
                </c:pt>
                <c:pt idx="11006">
                  <c:v>9.215913363711655</c:v>
                </c:pt>
                <c:pt idx="11026">
                  <c:v>17.117019755235123</c:v>
                </c:pt>
                <c:pt idx="11052">
                  <c:v>16.921336387666265</c:v>
                </c:pt>
                <c:pt idx="11064">
                  <c:v>8.4304594208423715</c:v>
                </c:pt>
                <c:pt idx="11067">
                  <c:v>10.493528930421082</c:v>
                </c:pt>
                <c:pt idx="11125">
                  <c:v>13.535243322385748</c:v>
                </c:pt>
                <c:pt idx="11126">
                  <c:v>13.507053502622032</c:v>
                </c:pt>
                <c:pt idx="11144">
                  <c:v>23.238664094460987</c:v>
                </c:pt>
                <c:pt idx="11149">
                  <c:v>1.0212242576206427</c:v>
                </c:pt>
                <c:pt idx="11150">
                  <c:v>8.5325540104109638</c:v>
                </c:pt>
                <c:pt idx="11151">
                  <c:v>13.441445249673817</c:v>
                </c:pt>
                <c:pt idx="11154">
                  <c:v>6.5862711836325332</c:v>
                </c:pt>
                <c:pt idx="11155">
                  <c:v>9.9708516342599953</c:v>
                </c:pt>
                <c:pt idx="11156">
                  <c:v>11.528642361359323</c:v>
                </c:pt>
                <c:pt idx="11166">
                  <c:v>8.8307915512436495</c:v>
                </c:pt>
                <c:pt idx="11167">
                  <c:v>10.943402624288924</c:v>
                </c:pt>
                <c:pt idx="11170">
                  <c:v>5.2872393279895826</c:v>
                </c:pt>
                <c:pt idx="11175">
                  <c:v>7.1190592496802623</c:v>
                </c:pt>
                <c:pt idx="11176">
                  <c:v>6.2197292534740853</c:v>
                </c:pt>
                <c:pt idx="11177">
                  <c:v>16.742332801962014</c:v>
                </c:pt>
                <c:pt idx="11183">
                  <c:v>1.1014662450738189</c:v>
                </c:pt>
                <c:pt idx="11188">
                  <c:v>7.3338993248070885</c:v>
                </c:pt>
                <c:pt idx="11238">
                  <c:v>11.069331137583944</c:v>
                </c:pt>
                <c:pt idx="11240">
                  <c:v>11.904540442836286</c:v>
                </c:pt>
                <c:pt idx="11241">
                  <c:v>24.475819879508467</c:v>
                </c:pt>
                <c:pt idx="11244">
                  <c:v>2.0179112756484758</c:v>
                </c:pt>
                <c:pt idx="11254">
                  <c:v>11.434576309206484</c:v>
                </c:pt>
                <c:pt idx="11259">
                  <c:v>5.7243030387675988</c:v>
                </c:pt>
                <c:pt idx="11262">
                  <c:v>7.1324850628370173</c:v>
                </c:pt>
                <c:pt idx="11265">
                  <c:v>9.9841674492590542</c:v>
                </c:pt>
                <c:pt idx="11271">
                  <c:v>8.207232567419112</c:v>
                </c:pt>
                <c:pt idx="11272">
                  <c:v>8.7356678328327106</c:v>
                </c:pt>
                <c:pt idx="11285">
                  <c:v>11.033128778440775</c:v>
                </c:pt>
                <c:pt idx="11299">
                  <c:v>12.494374281717832</c:v>
                </c:pt>
                <c:pt idx="11300">
                  <c:v>14.383424846224646</c:v>
                </c:pt>
                <c:pt idx="11302">
                  <c:v>10.868870148232096</c:v>
                </c:pt>
                <c:pt idx="11306">
                  <c:v>1.9062774729227621</c:v>
                </c:pt>
                <c:pt idx="11311">
                  <c:v>8.9958872041782012</c:v>
                </c:pt>
                <c:pt idx="11312">
                  <c:v>14.103808267786958</c:v>
                </c:pt>
                <c:pt idx="11315">
                  <c:v>6.5998285023587551</c:v>
                </c:pt>
                <c:pt idx="11350">
                  <c:v>8.4305704805868423E-2</c:v>
                </c:pt>
                <c:pt idx="11362">
                  <c:v>19.789797910006136</c:v>
                </c:pt>
                <c:pt idx="11384">
                  <c:v>4.7877003028014427</c:v>
                </c:pt>
                <c:pt idx="11387">
                  <c:v>7.4996383446810979</c:v>
                </c:pt>
                <c:pt idx="11390">
                  <c:v>11.767045301899078</c:v>
                </c:pt>
                <c:pt idx="11398">
                  <c:v>6.8794337936146075</c:v>
                </c:pt>
                <c:pt idx="11399">
                  <c:v>3.3036278916879929</c:v>
                </c:pt>
                <c:pt idx="11401">
                  <c:v>13.801427796307655</c:v>
                </c:pt>
                <c:pt idx="11406">
                  <c:v>6.4353246413606051</c:v>
                </c:pt>
                <c:pt idx="11407">
                  <c:v>6.9188019143364716</c:v>
                </c:pt>
                <c:pt idx="11409">
                  <c:v>2.1856206315488782</c:v>
                </c:pt>
                <c:pt idx="11411">
                  <c:v>14.421041359309775</c:v>
                </c:pt>
                <c:pt idx="11412">
                  <c:v>3.2279660685158134</c:v>
                </c:pt>
                <c:pt idx="11413">
                  <c:v>4.3207387540850206</c:v>
                </c:pt>
                <c:pt idx="11415">
                  <c:v>3.0144264826307539</c:v>
                </c:pt>
                <c:pt idx="11417">
                  <c:v>2.9127673329728592</c:v>
                </c:pt>
                <c:pt idx="11419">
                  <c:v>4.3984291320289239</c:v>
                </c:pt>
                <c:pt idx="11442">
                  <c:v>12.920873125957783</c:v>
                </c:pt>
                <c:pt idx="11445">
                  <c:v>8.4015255490773288</c:v>
                </c:pt>
                <c:pt idx="11446">
                  <c:v>5.2291188858715323</c:v>
                </c:pt>
                <c:pt idx="11449">
                  <c:v>2.151652648886917</c:v>
                </c:pt>
                <c:pt idx="11496">
                  <c:v>10.453103621415988</c:v>
                </c:pt>
                <c:pt idx="11497">
                  <c:v>9.0728519981426565</c:v>
                </c:pt>
                <c:pt idx="11501">
                  <c:v>5.032723488446452</c:v>
                </c:pt>
                <c:pt idx="11502">
                  <c:v>7.3889737937289031</c:v>
                </c:pt>
                <c:pt idx="11503">
                  <c:v>9.6596845889383349</c:v>
                </c:pt>
                <c:pt idx="11504">
                  <c:v>10.103762137952378</c:v>
                </c:pt>
                <c:pt idx="11505">
                  <c:v>13.32718310140536</c:v>
                </c:pt>
                <c:pt idx="11507">
                  <c:v>11.636877975061575</c:v>
                </c:pt>
                <c:pt idx="11508">
                  <c:v>6.1354003431611934</c:v>
                </c:pt>
                <c:pt idx="11509">
                  <c:v>5.8998180148507835</c:v>
                </c:pt>
                <c:pt idx="11514">
                  <c:v>2.3219560709145926</c:v>
                </c:pt>
                <c:pt idx="11515">
                  <c:v>4.1288873967900246</c:v>
                </c:pt>
                <c:pt idx="11519">
                  <c:v>7.0767715621408653</c:v>
                </c:pt>
                <c:pt idx="11520">
                  <c:v>2.8296468531836756</c:v>
                </c:pt>
                <c:pt idx="11524">
                  <c:v>3.0663761714028617</c:v>
                </c:pt>
                <c:pt idx="11526">
                  <c:v>3.2473953071296129</c:v>
                </c:pt>
                <c:pt idx="11531">
                  <c:v>10.834345834323976</c:v>
                </c:pt>
                <c:pt idx="11536">
                  <c:v>4.4563784672525015</c:v>
                </c:pt>
                <c:pt idx="11537">
                  <c:v>3.969708682787437</c:v>
                </c:pt>
                <c:pt idx="11538">
                  <c:v>6.0194920963442637</c:v>
                </c:pt>
                <c:pt idx="11540">
                  <c:v>13.236567454178827</c:v>
                </c:pt>
                <c:pt idx="11541">
                  <c:v>4.1090659920924386</c:v>
                </c:pt>
                <c:pt idx="11543">
                  <c:v>2.8221757216578727</c:v>
                </c:pt>
                <c:pt idx="11544">
                  <c:v>6.8374899491978613</c:v>
                </c:pt>
                <c:pt idx="11545">
                  <c:v>1.0671411849263992</c:v>
                </c:pt>
                <c:pt idx="11549">
                  <c:v>6.4217868177472468</c:v>
                </c:pt>
                <c:pt idx="11550">
                  <c:v>30.300777782689476</c:v>
                </c:pt>
                <c:pt idx="11551">
                  <c:v>5.8285729239125086</c:v>
                </c:pt>
                <c:pt idx="11552">
                  <c:v>4.4398834571062187</c:v>
                </c:pt>
                <c:pt idx="11553">
                  <c:v>3.7702114085411855</c:v>
                </c:pt>
                <c:pt idx="11554">
                  <c:v>23.45233813655603</c:v>
                </c:pt>
                <c:pt idx="11555">
                  <c:v>2.6390511036503241</c:v>
                </c:pt>
                <c:pt idx="11556">
                  <c:v>3.3598321663314534</c:v>
                </c:pt>
                <c:pt idx="11557">
                  <c:v>21.180357434476811</c:v>
                </c:pt>
                <c:pt idx="11558">
                  <c:v>10.358967383924577</c:v>
                </c:pt>
                <c:pt idx="11559">
                  <c:v>2.4154508148733349</c:v>
                </c:pt>
                <c:pt idx="11561">
                  <c:v>11.156767605099676</c:v>
                </c:pt>
                <c:pt idx="11575">
                  <c:v>9.8634044049751921</c:v>
                </c:pt>
                <c:pt idx="11578">
                  <c:v>8.9632710473413919</c:v>
                </c:pt>
                <c:pt idx="11582">
                  <c:v>12.830573179048715</c:v>
                </c:pt>
                <c:pt idx="11584">
                  <c:v>6.036586530739477</c:v>
                </c:pt>
                <c:pt idx="11586">
                  <c:v>4.2310354279598474</c:v>
                </c:pt>
                <c:pt idx="11594">
                  <c:v>12.072453385324037</c:v>
                </c:pt>
                <c:pt idx="11598">
                  <c:v>9.6952235356859937</c:v>
                </c:pt>
                <c:pt idx="11610">
                  <c:v>5.3693787637934411</c:v>
                </c:pt>
                <c:pt idx="11611">
                  <c:v>45.793016649872591</c:v>
                </c:pt>
                <c:pt idx="11613">
                  <c:v>1.569676422809051</c:v>
                </c:pt>
                <c:pt idx="11622">
                  <c:v>11.395010081122868</c:v>
                </c:pt>
                <c:pt idx="11626">
                  <c:v>6.0156756884902496</c:v>
                </c:pt>
                <c:pt idx="11628">
                  <c:v>17.080574908340818</c:v>
                </c:pt>
                <c:pt idx="11629">
                  <c:v>9.1057786837831536</c:v>
                </c:pt>
                <c:pt idx="11631">
                  <c:v>10.872647453339258</c:v>
                </c:pt>
                <c:pt idx="11632">
                  <c:v>9.4063662846021412</c:v>
                </c:pt>
                <c:pt idx="11634">
                  <c:v>5.1087197777279147</c:v>
                </c:pt>
                <c:pt idx="11637">
                  <c:v>7.0963135180885999</c:v>
                </c:pt>
                <c:pt idx="11638">
                  <c:v>4.3851941468633262</c:v>
                </c:pt>
                <c:pt idx="11640">
                  <c:v>3.0706666329909105</c:v>
                </c:pt>
                <c:pt idx="11641">
                  <c:v>10.24634890856775</c:v>
                </c:pt>
                <c:pt idx="11643">
                  <c:v>13.6232493144588</c:v>
                </c:pt>
                <c:pt idx="11646">
                  <c:v>5.9597426108554066</c:v>
                </c:pt>
                <c:pt idx="11647">
                  <c:v>8.6809811928358389</c:v>
                </c:pt>
                <c:pt idx="11648">
                  <c:v>6.680131620516006</c:v>
                </c:pt>
                <c:pt idx="11649">
                  <c:v>5.7846074510365222</c:v>
                </c:pt>
                <c:pt idx="11654">
                  <c:v>10.725488525012848</c:v>
                </c:pt>
                <c:pt idx="11657">
                  <c:v>8.1776456017809611</c:v>
                </c:pt>
                <c:pt idx="11659">
                  <c:v>3.529322794407705</c:v>
                </c:pt>
                <c:pt idx="11660">
                  <c:v>4.8603865135770663</c:v>
                </c:pt>
                <c:pt idx="11662">
                  <c:v>8.9998467093682155</c:v>
                </c:pt>
                <c:pt idx="11665">
                  <c:v>0.34612293617930245</c:v>
                </c:pt>
                <c:pt idx="11667">
                  <c:v>3.2972261847897957</c:v>
                </c:pt>
                <c:pt idx="11668">
                  <c:v>6.8579359673633684</c:v>
                </c:pt>
                <c:pt idx="11669">
                  <c:v>9.3572047663452569</c:v>
                </c:pt>
                <c:pt idx="11670">
                  <c:v>7.7063776074806203</c:v>
                </c:pt>
                <c:pt idx="11672">
                  <c:v>3.5392624833965125</c:v>
                </c:pt>
                <c:pt idx="11674">
                  <c:v>6.7603854513859725</c:v>
                </c:pt>
                <c:pt idx="11676">
                  <c:v>7.437382841656877</c:v>
                </c:pt>
                <c:pt idx="11677">
                  <c:v>7.4551090305192815</c:v>
                </c:pt>
                <c:pt idx="11683">
                  <c:v>9.6681430025315791</c:v>
                </c:pt>
                <c:pt idx="11685">
                  <c:v>10.173120992194285</c:v>
                </c:pt>
                <c:pt idx="11686">
                  <c:v>7.6730134645227031</c:v>
                </c:pt>
                <c:pt idx="11687">
                  <c:v>6.621798153788089</c:v>
                </c:pt>
                <c:pt idx="11688">
                  <c:v>10.023891580416629</c:v>
                </c:pt>
                <c:pt idx="11690">
                  <c:v>2.3307745827195312</c:v>
                </c:pt>
                <c:pt idx="11694">
                  <c:v>10.708929313419626</c:v>
                </c:pt>
                <c:pt idx="11697">
                  <c:v>8.5016423272241468</c:v>
                </c:pt>
                <c:pt idx="11698">
                  <c:v>5.9052125336269139</c:v>
                </c:pt>
                <c:pt idx="11700">
                  <c:v>8.7543171398640798</c:v>
                </c:pt>
                <c:pt idx="11702">
                  <c:v>15.059826478779591</c:v>
                </c:pt>
                <c:pt idx="11703">
                  <c:v>6.6398057641803314</c:v>
                </c:pt>
                <c:pt idx="11708">
                  <c:v>7.9722425309913376</c:v>
                </c:pt>
                <c:pt idx="11710">
                  <c:v>8.087690149698</c:v>
                </c:pt>
                <c:pt idx="11711">
                  <c:v>6.3733562549382281</c:v>
                </c:pt>
                <c:pt idx="11713">
                  <c:v>4.763110217472442</c:v>
                </c:pt>
                <c:pt idx="11714">
                  <c:v>3.9239133009011247</c:v>
                </c:pt>
                <c:pt idx="11716">
                  <c:v>8.0886451206806456</c:v>
                </c:pt>
                <c:pt idx="11717">
                  <c:v>6.2176211469493818</c:v>
                </c:pt>
                <c:pt idx="11718">
                  <c:v>6.9883370235012512</c:v>
                </c:pt>
                <c:pt idx="11719">
                  <c:v>10.209660158702745</c:v>
                </c:pt>
                <c:pt idx="11720">
                  <c:v>7.4527325827438613</c:v>
                </c:pt>
                <c:pt idx="11721">
                  <c:v>5.9770917171670597</c:v>
                </c:pt>
                <c:pt idx="11722">
                  <c:v>11.262122407331439</c:v>
                </c:pt>
                <c:pt idx="11723">
                  <c:v>8.5014138606657337</c:v>
                </c:pt>
                <c:pt idx="11724">
                  <c:v>5.3397197650658903</c:v>
                </c:pt>
                <c:pt idx="11728">
                  <c:v>3.8573155657445963</c:v>
                </c:pt>
                <c:pt idx="11729">
                  <c:v>0.85780432520459371</c:v>
                </c:pt>
                <c:pt idx="11732">
                  <c:v>5.1829661412764541</c:v>
                </c:pt>
                <c:pt idx="11733">
                  <c:v>7.0617372088364316</c:v>
                </c:pt>
                <c:pt idx="11734">
                  <c:v>10.39601100319422</c:v>
                </c:pt>
                <c:pt idx="11735">
                  <c:v>4.8888227843609124</c:v>
                </c:pt>
                <c:pt idx="11736">
                  <c:v>1.7971311830248287</c:v>
                </c:pt>
                <c:pt idx="11737">
                  <c:v>8.0717230338860428</c:v>
                </c:pt>
                <c:pt idx="11741">
                  <c:v>4.0353089791003187</c:v>
                </c:pt>
                <c:pt idx="11744">
                  <c:v>7.4873749147395294</c:v>
                </c:pt>
                <c:pt idx="11748">
                  <c:v>11.119693645901254</c:v>
                </c:pt>
                <c:pt idx="11759">
                  <c:v>6.0703682106516039</c:v>
                </c:pt>
                <c:pt idx="11760">
                  <c:v>4.0092116596400125</c:v>
                </c:pt>
                <c:pt idx="11761">
                  <c:v>9.5625514673792136</c:v>
                </c:pt>
                <c:pt idx="11762">
                  <c:v>9.416918251576103</c:v>
                </c:pt>
                <c:pt idx="11764">
                  <c:v>8.863127434670897</c:v>
                </c:pt>
                <c:pt idx="11767">
                  <c:v>14.846955536437942</c:v>
                </c:pt>
                <c:pt idx="11772">
                  <c:v>8.3900047681146823</c:v>
                </c:pt>
                <c:pt idx="11774">
                  <c:v>4.9327719964629884</c:v>
                </c:pt>
                <c:pt idx="11775">
                  <c:v>9.9088723766453111</c:v>
                </c:pt>
                <c:pt idx="11776">
                  <c:v>7.9692148866633366</c:v>
                </c:pt>
                <c:pt idx="11802">
                  <c:v>6.5174418671850463</c:v>
                </c:pt>
                <c:pt idx="11823">
                  <c:v>8.0494027349395392</c:v>
                </c:pt>
                <c:pt idx="11825">
                  <c:v>15.656198112665177</c:v>
                </c:pt>
                <c:pt idx="11826">
                  <c:v>10.41231978458149</c:v>
                </c:pt>
                <c:pt idx="11827">
                  <c:v>10.100641032287506</c:v>
                </c:pt>
                <c:pt idx="11830">
                  <c:v>5.2979486145259447</c:v>
                </c:pt>
                <c:pt idx="11831">
                  <c:v>6.1819105602159867</c:v>
                </c:pt>
                <c:pt idx="11833">
                  <c:v>6.0290316134047455</c:v>
                </c:pt>
                <c:pt idx="11834">
                  <c:v>5.7585941280833168</c:v>
                </c:pt>
                <c:pt idx="11837">
                  <c:v>9.766029581293866</c:v>
                </c:pt>
                <c:pt idx="11838">
                  <c:v>6.5506711697325457</c:v>
                </c:pt>
                <c:pt idx="11839">
                  <c:v>8.5166097487434804</c:v>
                </c:pt>
                <c:pt idx="11840">
                  <c:v>5.1325040272040638</c:v>
                </c:pt>
                <c:pt idx="11841">
                  <c:v>6.6454059912418693</c:v>
                </c:pt>
                <c:pt idx="11842">
                  <c:v>3.7810651143327769</c:v>
                </c:pt>
                <c:pt idx="11843">
                  <c:v>7.4531277817146062</c:v>
                </c:pt>
                <c:pt idx="11844">
                  <c:v>3.5619121267826666</c:v>
                </c:pt>
                <c:pt idx="11850">
                  <c:v>5.7615710969481846</c:v>
                </c:pt>
                <c:pt idx="11851">
                  <c:v>4.2338115840826944</c:v>
                </c:pt>
                <c:pt idx="11852">
                  <c:v>5.9706334088416142</c:v>
                </c:pt>
                <c:pt idx="11853">
                  <c:v>3.5040640372359677</c:v>
                </c:pt>
                <c:pt idx="11857">
                  <c:v>5.9763331990004991</c:v>
                </c:pt>
                <c:pt idx="11861">
                  <c:v>9.5116497067802097</c:v>
                </c:pt>
                <c:pt idx="11862">
                  <c:v>11.203837036683133</c:v>
                </c:pt>
                <c:pt idx="11864">
                  <c:v>6.0329065198440635</c:v>
                </c:pt>
                <c:pt idx="11865">
                  <c:v>5.0465945889132398</c:v>
                </c:pt>
                <c:pt idx="11870">
                  <c:v>5.4168970636821312</c:v>
                </c:pt>
                <c:pt idx="11871">
                  <c:v>8.4898996483126119</c:v>
                </c:pt>
                <c:pt idx="11872">
                  <c:v>6.7240470450580538</c:v>
                </c:pt>
                <c:pt idx="11873">
                  <c:v>5.3238541166926385</c:v>
                </c:pt>
                <c:pt idx="11874">
                  <c:v>8.6172877374024122</c:v>
                </c:pt>
                <c:pt idx="11875">
                  <c:v>10.03536368637128</c:v>
                </c:pt>
                <c:pt idx="11876">
                  <c:v>4.2060807390716777</c:v>
                </c:pt>
                <c:pt idx="11878">
                  <c:v>11.863864474718955</c:v>
                </c:pt>
                <c:pt idx="11880">
                  <c:v>12.962467359546492</c:v>
                </c:pt>
                <c:pt idx="11882">
                  <c:v>8.4000108657376877</c:v>
                </c:pt>
                <c:pt idx="11886">
                  <c:v>6.4845477539083278</c:v>
                </c:pt>
                <c:pt idx="11887">
                  <c:v>3.1753541484818237</c:v>
                </c:pt>
                <c:pt idx="11896">
                  <c:v>3.5144389673319507</c:v>
                </c:pt>
                <c:pt idx="11948">
                  <c:v>6.3762494708792277</c:v>
                </c:pt>
                <c:pt idx="11949">
                  <c:v>10.429508103881709</c:v>
                </c:pt>
                <c:pt idx="11950">
                  <c:v>8.5602890924579462</c:v>
                </c:pt>
                <c:pt idx="11964">
                  <c:v>24.217229207128518</c:v>
                </c:pt>
                <c:pt idx="11967">
                  <c:v>3.210967219816939</c:v>
                </c:pt>
                <c:pt idx="11968">
                  <c:v>1.5146773513977214</c:v>
                </c:pt>
                <c:pt idx="11978">
                  <c:v>16.556748224274408</c:v>
                </c:pt>
                <c:pt idx="11979">
                  <c:v>1.0293553126706019</c:v>
                </c:pt>
                <c:pt idx="11983">
                  <c:v>5.3954381082041678</c:v>
                </c:pt>
                <c:pt idx="11985">
                  <c:v>13.45756975589901</c:v>
                </c:pt>
                <c:pt idx="11986">
                  <c:v>4.9327597992346064</c:v>
                </c:pt>
                <c:pt idx="11987">
                  <c:v>3.190923487590966</c:v>
                </c:pt>
                <c:pt idx="11988">
                  <c:v>12.204721713363611</c:v>
                </c:pt>
                <c:pt idx="11990">
                  <c:v>5.4146715779592478</c:v>
                </c:pt>
                <c:pt idx="11993">
                  <c:v>14.381896104693778</c:v>
                </c:pt>
                <c:pt idx="11997">
                  <c:v>2.7785826086217447</c:v>
                </c:pt>
                <c:pt idx="12002">
                  <c:v>6.7482319629664849</c:v>
                </c:pt>
                <c:pt idx="12005">
                  <c:v>9.3217369804963823</c:v>
                </c:pt>
                <c:pt idx="12006">
                  <c:v>5.0730952974792274</c:v>
                </c:pt>
                <c:pt idx="12010">
                  <c:v>6.5411763838049266</c:v>
                </c:pt>
                <c:pt idx="12012">
                  <c:v>10.013373041504355</c:v>
                </c:pt>
                <c:pt idx="12015">
                  <c:v>12.095401214818667</c:v>
                </c:pt>
                <c:pt idx="12017">
                  <c:v>11.217392456371572</c:v>
                </c:pt>
                <c:pt idx="12019">
                  <c:v>7.7681813653116079</c:v>
                </c:pt>
                <c:pt idx="12025">
                  <c:v>20.809074485037467</c:v>
                </c:pt>
                <c:pt idx="12026">
                  <c:v>6.0419287437157756</c:v>
                </c:pt>
                <c:pt idx="12031">
                  <c:v>8.7832620601456544</c:v>
                </c:pt>
                <c:pt idx="12038">
                  <c:v>8.1504488887068565</c:v>
                </c:pt>
                <c:pt idx="12039">
                  <c:v>6.49721289433122</c:v>
                </c:pt>
                <c:pt idx="12042">
                  <c:v>1.3449368992129502</c:v>
                </c:pt>
                <c:pt idx="12043">
                  <c:v>7.2437614853069823</c:v>
                </c:pt>
                <c:pt idx="12044">
                  <c:v>3.9895188866447184</c:v>
                </c:pt>
                <c:pt idx="12046">
                  <c:v>13.765367745998219</c:v>
                </c:pt>
                <c:pt idx="12049">
                  <c:v>6.8709735711814837</c:v>
                </c:pt>
                <c:pt idx="12050">
                  <c:v>2.8576508379112808</c:v>
                </c:pt>
                <c:pt idx="12052">
                  <c:v>14.205861633451805</c:v>
                </c:pt>
                <c:pt idx="12053">
                  <c:v>4.1575261573117173</c:v>
                </c:pt>
                <c:pt idx="12054">
                  <c:v>1.5930642771773689</c:v>
                </c:pt>
                <c:pt idx="12056">
                  <c:v>12.009313707860681</c:v>
                </c:pt>
                <c:pt idx="12059">
                  <c:v>4.1744461137669422</c:v>
                </c:pt>
                <c:pt idx="12063">
                  <c:v>3.9909848915128934</c:v>
                </c:pt>
                <c:pt idx="12066">
                  <c:v>5.7152183414591153</c:v>
                </c:pt>
                <c:pt idx="12067">
                  <c:v>4.3697639663783079</c:v>
                </c:pt>
                <c:pt idx="12073">
                  <c:v>26.583115405623875</c:v>
                </c:pt>
                <c:pt idx="12074">
                  <c:v>4.4758156583719648</c:v>
                </c:pt>
                <c:pt idx="12078">
                  <c:v>8.9657747687412801</c:v>
                </c:pt>
                <c:pt idx="12081">
                  <c:v>6.3935634143210782</c:v>
                </c:pt>
                <c:pt idx="12086">
                  <c:v>3.975428407193462</c:v>
                </c:pt>
                <c:pt idx="12087">
                  <c:v>4.9438820854805003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F00-4CCC-A5C5-E28BAD3CE27F}"/>
            </c:ext>
          </c:extLst>
        </c:ser>
        <c:ser>
          <c:idx val="0"/>
          <c:order val="7"/>
          <c:tx>
            <c:v>Q-value &lt; 1.10E-8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[7]Feuil2!$L$2:$L$12095</c:f>
              <c:numCache>
                <c:formatCode>General</c:formatCode>
                <c:ptCount val="12094"/>
                <c:pt idx="1">
                  <c:v>4.5565257310607845E-3</c:v>
                </c:pt>
                <c:pt idx="5">
                  <c:v>1.0002564120575937E-2</c:v>
                </c:pt>
                <c:pt idx="7">
                  <c:v>6.9900598136901464E-3</c:v>
                </c:pt>
                <c:pt idx="10">
                  <c:v>1.256951947671623E-2</c:v>
                </c:pt>
                <c:pt idx="12">
                  <c:v>3.8921482112483905E-3</c:v>
                </c:pt>
                <c:pt idx="113">
                  <c:v>1.5240372428983278E-3</c:v>
                </c:pt>
                <c:pt idx="146">
                  <c:v>3.9329018842536121E-3</c:v>
                </c:pt>
                <c:pt idx="149">
                  <c:v>1.1715023748080923E-2</c:v>
                </c:pt>
                <c:pt idx="187">
                  <c:v>1.2764659805781899E-3</c:v>
                </c:pt>
                <c:pt idx="241">
                  <c:v>5.6495539108942167E-3</c:v>
                </c:pt>
                <c:pt idx="262">
                  <c:v>1.0818817834316465E-2</c:v>
                </c:pt>
                <c:pt idx="264">
                  <c:v>5.3568704082692436E-3</c:v>
                </c:pt>
                <c:pt idx="267">
                  <c:v>3.1411087316035218E-3</c:v>
                </c:pt>
                <c:pt idx="276">
                  <c:v>6.1151701408647995E-3</c:v>
                </c:pt>
                <c:pt idx="281">
                  <c:v>6.1314804540652957E-3</c:v>
                </c:pt>
                <c:pt idx="282">
                  <c:v>1.4659847755527575E-3</c:v>
                </c:pt>
                <c:pt idx="290">
                  <c:v>2.9396984194943201E-3</c:v>
                </c:pt>
                <c:pt idx="304">
                  <c:v>9.5359011011975081E-3</c:v>
                </c:pt>
                <c:pt idx="305">
                  <c:v>2.3382827117307357E-3</c:v>
                </c:pt>
                <c:pt idx="335">
                  <c:v>5.4443901652292256E-3</c:v>
                </c:pt>
                <c:pt idx="341">
                  <c:v>2.688102384949247E-2</c:v>
                </c:pt>
                <c:pt idx="343">
                  <c:v>8.3084265871149632E-3</c:v>
                </c:pt>
                <c:pt idx="346">
                  <c:v>2.9907721775452173E-3</c:v>
                </c:pt>
                <c:pt idx="352">
                  <c:v>4.1409049201763535E-3</c:v>
                </c:pt>
                <c:pt idx="355">
                  <c:v>6.2161052055188307E-3</c:v>
                </c:pt>
                <c:pt idx="356">
                  <c:v>2.0994527601014498E-2</c:v>
                </c:pt>
                <c:pt idx="360">
                  <c:v>7.1626338723888442E-3</c:v>
                </c:pt>
                <c:pt idx="363">
                  <c:v>8.2813184423975155E-3</c:v>
                </c:pt>
                <c:pt idx="379">
                  <c:v>9.3161809390872371E-3</c:v>
                </c:pt>
                <c:pt idx="384">
                  <c:v>8.5128679238454831E-3</c:v>
                </c:pt>
                <c:pt idx="387">
                  <c:v>1.0072710443759287E-2</c:v>
                </c:pt>
                <c:pt idx="393">
                  <c:v>1.8986425835873968E-2</c:v>
                </c:pt>
                <c:pt idx="394">
                  <c:v>5.4800255405489107E-3</c:v>
                </c:pt>
                <c:pt idx="396">
                  <c:v>1.3499638130873973E-2</c:v>
                </c:pt>
                <c:pt idx="398">
                  <c:v>2.0294416067151294E-2</c:v>
                </c:pt>
                <c:pt idx="457">
                  <c:v>8.7991870790176899E-3</c:v>
                </c:pt>
                <c:pt idx="458">
                  <c:v>2.7683355587196146E-2</c:v>
                </c:pt>
                <c:pt idx="462">
                  <c:v>9.5589760470706601E-3</c:v>
                </c:pt>
                <c:pt idx="506">
                  <c:v>2.6452585206931203E-3</c:v>
                </c:pt>
                <c:pt idx="507">
                  <c:v>5.0418676307645252E-2</c:v>
                </c:pt>
                <c:pt idx="509">
                  <c:v>5.4912365897961175E-2</c:v>
                </c:pt>
                <c:pt idx="510">
                  <c:v>1.7814148146911336E-2</c:v>
                </c:pt>
                <c:pt idx="541">
                  <c:v>1.2936347273745827E-2</c:v>
                </c:pt>
                <c:pt idx="542">
                  <c:v>5.1621766366446928E-3</c:v>
                </c:pt>
                <c:pt idx="543">
                  <c:v>4.3166720533356143E-3</c:v>
                </c:pt>
                <c:pt idx="544">
                  <c:v>1.1407958084760243E-2</c:v>
                </c:pt>
                <c:pt idx="572">
                  <c:v>1.8567966185390215E-2</c:v>
                </c:pt>
                <c:pt idx="573">
                  <c:v>2.3898275146153516E-2</c:v>
                </c:pt>
                <c:pt idx="574">
                  <c:v>4.2996958319816599E-2</c:v>
                </c:pt>
                <c:pt idx="587">
                  <c:v>4.1589690122675734E-3</c:v>
                </c:pt>
                <c:pt idx="591">
                  <c:v>3.1344857582093458E-3</c:v>
                </c:pt>
                <c:pt idx="592">
                  <c:v>5.6706116264234208E-3</c:v>
                </c:pt>
                <c:pt idx="661">
                  <c:v>2.6067631601871231E-2</c:v>
                </c:pt>
                <c:pt idx="663">
                  <c:v>4.0070061255233604E-3</c:v>
                </c:pt>
                <c:pt idx="668">
                  <c:v>3.0482396659787087E-3</c:v>
                </c:pt>
                <c:pt idx="671">
                  <c:v>3.0279768113935742E-3</c:v>
                </c:pt>
                <c:pt idx="672">
                  <c:v>1.2208165307680055E-2</c:v>
                </c:pt>
                <c:pt idx="684">
                  <c:v>5.98523042214371E-3</c:v>
                </c:pt>
                <c:pt idx="699">
                  <c:v>6.1004108969253098E-3</c:v>
                </c:pt>
                <c:pt idx="702">
                  <c:v>7.0169758947167104E-3</c:v>
                </c:pt>
                <c:pt idx="703">
                  <c:v>3.3047183759542737E-3</c:v>
                </c:pt>
                <c:pt idx="710">
                  <c:v>2.1873969021076549E-3</c:v>
                </c:pt>
                <c:pt idx="733">
                  <c:v>2.2625425179508521E-3</c:v>
                </c:pt>
                <c:pt idx="735">
                  <c:v>3.0212004824012855E-3</c:v>
                </c:pt>
                <c:pt idx="744">
                  <c:v>6.0939412167303518E-3</c:v>
                </c:pt>
                <c:pt idx="768">
                  <c:v>5.4082654996491734E-3</c:v>
                </c:pt>
                <c:pt idx="770">
                  <c:v>8.4647200483369128E-3</c:v>
                </c:pt>
                <c:pt idx="772">
                  <c:v>2.7904384398996615E-3</c:v>
                </c:pt>
                <c:pt idx="773">
                  <c:v>5.0360377676797255E-3</c:v>
                </c:pt>
                <c:pt idx="774">
                  <c:v>1.530668848134803E-2</c:v>
                </c:pt>
                <c:pt idx="776">
                  <c:v>1.7947065456030004E-3</c:v>
                </c:pt>
                <c:pt idx="777">
                  <c:v>3.8528057924586789E-3</c:v>
                </c:pt>
                <c:pt idx="778">
                  <c:v>1.3641968224815252E-2</c:v>
                </c:pt>
                <c:pt idx="780">
                  <c:v>4.4267897258977208E-2</c:v>
                </c:pt>
                <c:pt idx="782">
                  <c:v>1.7299651326286008E-2</c:v>
                </c:pt>
                <c:pt idx="783">
                  <c:v>3.7457324770742838E-2</c:v>
                </c:pt>
                <c:pt idx="784">
                  <c:v>1.5883653701970448E-2</c:v>
                </c:pt>
                <c:pt idx="787">
                  <c:v>6.1962453123713445E-3</c:v>
                </c:pt>
                <c:pt idx="789">
                  <c:v>3.5748302488435336E-3</c:v>
                </c:pt>
                <c:pt idx="790">
                  <c:v>5.2269430029231803E-2</c:v>
                </c:pt>
                <c:pt idx="796">
                  <c:v>2.9104647990506209E-2</c:v>
                </c:pt>
                <c:pt idx="797">
                  <c:v>1.447966892590608E-2</c:v>
                </c:pt>
                <c:pt idx="837">
                  <c:v>1.8931446117187379E-2</c:v>
                </c:pt>
                <c:pt idx="848">
                  <c:v>2.7135079310142394E-2</c:v>
                </c:pt>
                <c:pt idx="850">
                  <c:v>1.6267795865322549E-3</c:v>
                </c:pt>
                <c:pt idx="853">
                  <c:v>1.9699832063901575E-2</c:v>
                </c:pt>
                <c:pt idx="860">
                  <c:v>6.698068774786764E-2</c:v>
                </c:pt>
                <c:pt idx="861">
                  <c:v>1.4763676172118292E-2</c:v>
                </c:pt>
                <c:pt idx="866">
                  <c:v>4.1615003031393177E-2</c:v>
                </c:pt>
                <c:pt idx="867">
                  <c:v>0.1215703732917981</c:v>
                </c:pt>
                <c:pt idx="868">
                  <c:v>2.9004198555379439E-2</c:v>
                </c:pt>
                <c:pt idx="874">
                  <c:v>0.50718045545824497</c:v>
                </c:pt>
                <c:pt idx="875">
                  <c:v>3.409520693151221E-3</c:v>
                </c:pt>
                <c:pt idx="879">
                  <c:v>6.3637780368316688E-2</c:v>
                </c:pt>
                <c:pt idx="883">
                  <c:v>9.3374174051638878E-2</c:v>
                </c:pt>
                <c:pt idx="888">
                  <c:v>2.1339236458170836E-2</c:v>
                </c:pt>
                <c:pt idx="889">
                  <c:v>6.8625434836522461E-2</c:v>
                </c:pt>
                <c:pt idx="890">
                  <c:v>5.007324141895403E-3</c:v>
                </c:pt>
                <c:pt idx="897">
                  <c:v>1.9725147572571572E-2</c:v>
                </c:pt>
                <c:pt idx="898">
                  <c:v>1.5923892015858278E-2</c:v>
                </c:pt>
                <c:pt idx="901">
                  <c:v>7.3889685753806998E-3</c:v>
                </c:pt>
                <c:pt idx="903">
                  <c:v>2.1112952275722564E-2</c:v>
                </c:pt>
                <c:pt idx="904">
                  <c:v>4.8885137507146306E-2</c:v>
                </c:pt>
                <c:pt idx="907">
                  <c:v>3.4810526911774359E-2</c:v>
                </c:pt>
                <c:pt idx="909">
                  <c:v>1.1792021570083166E-2</c:v>
                </c:pt>
                <c:pt idx="911">
                  <c:v>7.4795792026685791E-3</c:v>
                </c:pt>
                <c:pt idx="913">
                  <c:v>9.7739944134856462E-3</c:v>
                </c:pt>
                <c:pt idx="919">
                  <c:v>0.26591579133346332</c:v>
                </c:pt>
                <c:pt idx="923">
                  <c:v>3.819763408003448E-2</c:v>
                </c:pt>
                <c:pt idx="927">
                  <c:v>1.5626929039955252E-2</c:v>
                </c:pt>
                <c:pt idx="934">
                  <c:v>7.2954565903824264E-2</c:v>
                </c:pt>
                <c:pt idx="935">
                  <c:v>2.285887008872586E-2</c:v>
                </c:pt>
                <c:pt idx="938">
                  <c:v>9.2498928899441748E-3</c:v>
                </c:pt>
                <c:pt idx="940">
                  <c:v>5.6207294952407554E-2</c:v>
                </c:pt>
                <c:pt idx="941">
                  <c:v>1.2825877455297634E-2</c:v>
                </c:pt>
                <c:pt idx="942">
                  <c:v>4.8102158047864576E-3</c:v>
                </c:pt>
                <c:pt idx="943">
                  <c:v>7.4536080171781777E-3</c:v>
                </c:pt>
                <c:pt idx="944">
                  <c:v>2.4697834557975858E-2</c:v>
                </c:pt>
                <c:pt idx="945">
                  <c:v>6.3894460560744359E-3</c:v>
                </c:pt>
                <c:pt idx="946">
                  <c:v>4.3511458565446007E-3</c:v>
                </c:pt>
                <c:pt idx="947">
                  <c:v>4.2295452115968151E-3</c:v>
                </c:pt>
                <c:pt idx="948">
                  <c:v>0.10182612669697741</c:v>
                </c:pt>
                <c:pt idx="950">
                  <c:v>1.2855769795546109E-2</c:v>
                </c:pt>
                <c:pt idx="952">
                  <c:v>1.9065722390276936E-2</c:v>
                </c:pt>
                <c:pt idx="954">
                  <c:v>4.5816321307513459E-3</c:v>
                </c:pt>
                <c:pt idx="962">
                  <c:v>2.1047339791303171E-2</c:v>
                </c:pt>
                <c:pt idx="963">
                  <c:v>2.9774818277281123E-2</c:v>
                </c:pt>
                <c:pt idx="966">
                  <c:v>5.2198339424101032E-3</c:v>
                </c:pt>
                <c:pt idx="968">
                  <c:v>7.8284511245631048E-3</c:v>
                </c:pt>
                <c:pt idx="979">
                  <c:v>5.2565549226951174E-3</c:v>
                </c:pt>
                <c:pt idx="980">
                  <c:v>4.8830902581251936E-3</c:v>
                </c:pt>
                <c:pt idx="981">
                  <c:v>1.5806494155989673E-2</c:v>
                </c:pt>
                <c:pt idx="983">
                  <c:v>8.6581371011545654E-3</c:v>
                </c:pt>
                <c:pt idx="984">
                  <c:v>1.0674322707931668E-2</c:v>
                </c:pt>
                <c:pt idx="986">
                  <c:v>1.0616490668025421E-2</c:v>
                </c:pt>
                <c:pt idx="1009">
                  <c:v>6.802641738734118E-3</c:v>
                </c:pt>
                <c:pt idx="1011">
                  <c:v>8.3697397484856495E-3</c:v>
                </c:pt>
                <c:pt idx="1015">
                  <c:v>2.8175233861076326E-3</c:v>
                </c:pt>
                <c:pt idx="1017">
                  <c:v>8.038722407576894E-3</c:v>
                </c:pt>
                <c:pt idx="1035">
                  <c:v>0.46712986352089375</c:v>
                </c:pt>
                <c:pt idx="1091">
                  <c:v>3.9362546581963665E-3</c:v>
                </c:pt>
                <c:pt idx="1092">
                  <c:v>1.7128237040530868E-2</c:v>
                </c:pt>
                <c:pt idx="1093">
                  <c:v>6.2670994258229307E-3</c:v>
                </c:pt>
                <c:pt idx="1101">
                  <c:v>9.2002468178085696E-3</c:v>
                </c:pt>
                <c:pt idx="1102">
                  <c:v>1.8542096720441322E-2</c:v>
                </c:pt>
                <c:pt idx="1115">
                  <c:v>3.456009466172618E-2</c:v>
                </c:pt>
                <c:pt idx="1118">
                  <c:v>3.844028768820324E-3</c:v>
                </c:pt>
                <c:pt idx="1119">
                  <c:v>6.9905169893372627E-3</c:v>
                </c:pt>
                <c:pt idx="1121">
                  <c:v>4.8846182314881748E-2</c:v>
                </c:pt>
                <c:pt idx="1122">
                  <c:v>1.3945800420813387E-2</c:v>
                </c:pt>
                <c:pt idx="1125">
                  <c:v>4.4101581916861227E-2</c:v>
                </c:pt>
                <c:pt idx="1134">
                  <c:v>9.6338647321414644E-3</c:v>
                </c:pt>
                <c:pt idx="1136">
                  <c:v>4.25889902888444E-3</c:v>
                </c:pt>
                <c:pt idx="1137">
                  <c:v>7.4442581512060022E-3</c:v>
                </c:pt>
                <c:pt idx="1168">
                  <c:v>1.6500039014096793E-3</c:v>
                </c:pt>
                <c:pt idx="1196">
                  <c:v>2.7636204845469395E-3</c:v>
                </c:pt>
                <c:pt idx="1198">
                  <c:v>5.9868481749863695E-3</c:v>
                </c:pt>
                <c:pt idx="1240">
                  <c:v>8.356902722226044E-3</c:v>
                </c:pt>
                <c:pt idx="1243">
                  <c:v>2.0855783787949691E-2</c:v>
                </c:pt>
                <c:pt idx="1245">
                  <c:v>7.7736971857513782E-3</c:v>
                </c:pt>
                <c:pt idx="1246">
                  <c:v>3.3015533601810684E-2</c:v>
                </c:pt>
                <c:pt idx="1247">
                  <c:v>5.3249568961488162E-3</c:v>
                </c:pt>
                <c:pt idx="1252">
                  <c:v>2.640659595758317E-2</c:v>
                </c:pt>
                <c:pt idx="1253">
                  <c:v>1.8906184271536904E-2</c:v>
                </c:pt>
                <c:pt idx="1254">
                  <c:v>7.4796748060418486E-2</c:v>
                </c:pt>
                <c:pt idx="1256">
                  <c:v>1.8219159719899774E-2</c:v>
                </c:pt>
                <c:pt idx="1258">
                  <c:v>2.1959173832332124E-3</c:v>
                </c:pt>
                <c:pt idx="1263">
                  <c:v>1.5306378338214549E-2</c:v>
                </c:pt>
                <c:pt idx="1265">
                  <c:v>1.3906305270414176E-2</c:v>
                </c:pt>
                <c:pt idx="1278">
                  <c:v>3.999000746986575E-3</c:v>
                </c:pt>
                <c:pt idx="1279">
                  <c:v>9.1278024902111728E-3</c:v>
                </c:pt>
                <c:pt idx="1287">
                  <c:v>4.6618931219334766E-3</c:v>
                </c:pt>
                <c:pt idx="1336">
                  <c:v>6.289384492261004E-3</c:v>
                </c:pt>
                <c:pt idx="1337">
                  <c:v>9.6057599112339062E-3</c:v>
                </c:pt>
                <c:pt idx="1346">
                  <c:v>1.8933288880318949E-2</c:v>
                </c:pt>
                <c:pt idx="1354">
                  <c:v>3.7258222072472071E-2</c:v>
                </c:pt>
                <c:pt idx="1356">
                  <c:v>2.1598954032970359E-2</c:v>
                </c:pt>
                <c:pt idx="1357">
                  <c:v>9.3602377858747719E-3</c:v>
                </c:pt>
                <c:pt idx="1358">
                  <c:v>3.0479582907996051E-2</c:v>
                </c:pt>
                <c:pt idx="1373">
                  <c:v>3.1949579008126064E-3</c:v>
                </c:pt>
                <c:pt idx="1390">
                  <c:v>4.0159858414584044E-3</c:v>
                </c:pt>
                <c:pt idx="1417">
                  <c:v>4.1218867321837216E-3</c:v>
                </c:pt>
                <c:pt idx="1420">
                  <c:v>1.54873452446374E-3</c:v>
                </c:pt>
                <c:pt idx="1433">
                  <c:v>2.1392411581028458E-2</c:v>
                </c:pt>
                <c:pt idx="1436">
                  <c:v>8.0963630424468989E-3</c:v>
                </c:pt>
                <c:pt idx="1442">
                  <c:v>2.174803744459095E-3</c:v>
                </c:pt>
                <c:pt idx="1469">
                  <c:v>2.2846410949962032E-3</c:v>
                </c:pt>
                <c:pt idx="1479">
                  <c:v>4.9720619637571833E-3</c:v>
                </c:pt>
                <c:pt idx="1482">
                  <c:v>3.4939919226096741E-3</c:v>
                </c:pt>
                <c:pt idx="1493">
                  <c:v>7.6221762389326632E-3</c:v>
                </c:pt>
                <c:pt idx="1518">
                  <c:v>4.1398393417784634E-3</c:v>
                </c:pt>
                <c:pt idx="1525">
                  <c:v>9.2452532435133659E-3</c:v>
                </c:pt>
                <c:pt idx="1534">
                  <c:v>1.2740998158094811E-3</c:v>
                </c:pt>
                <c:pt idx="1535">
                  <c:v>4.3488460078975862E-3</c:v>
                </c:pt>
                <c:pt idx="1536">
                  <c:v>3.997597396626652E-3</c:v>
                </c:pt>
                <c:pt idx="1573">
                  <c:v>2.0677364179786106E-3</c:v>
                </c:pt>
                <c:pt idx="1583">
                  <c:v>3.6355842956295775E-3</c:v>
                </c:pt>
                <c:pt idx="1592">
                  <c:v>2.2007354904034055E-3</c:v>
                </c:pt>
                <c:pt idx="1597">
                  <c:v>1.3196203686008686E-2</c:v>
                </c:pt>
                <c:pt idx="1601">
                  <c:v>1.2802442232273628E-2</c:v>
                </c:pt>
                <c:pt idx="1607">
                  <c:v>3.8542366343696455E-2</c:v>
                </c:pt>
                <c:pt idx="1616">
                  <c:v>1.9262810381890948E-2</c:v>
                </c:pt>
                <c:pt idx="1619">
                  <c:v>9.1655846116418076E-3</c:v>
                </c:pt>
                <c:pt idx="1622">
                  <c:v>3.1704959322812157E-2</c:v>
                </c:pt>
                <c:pt idx="1623">
                  <c:v>7.4230600957875661E-2</c:v>
                </c:pt>
                <c:pt idx="1640">
                  <c:v>8.5941124042586484E-3</c:v>
                </c:pt>
                <c:pt idx="1641">
                  <c:v>9.4639757102521569E-3</c:v>
                </c:pt>
                <c:pt idx="1646">
                  <c:v>1.0662022727859901E-2</c:v>
                </c:pt>
                <c:pt idx="1647">
                  <c:v>2.1970536747924638E-2</c:v>
                </c:pt>
                <c:pt idx="1650">
                  <c:v>1.384484572131809E-2</c:v>
                </c:pt>
                <c:pt idx="1652">
                  <c:v>1.1457272584953859E-2</c:v>
                </c:pt>
                <c:pt idx="1653">
                  <c:v>1.7847660508486456E-2</c:v>
                </c:pt>
                <c:pt idx="1655">
                  <c:v>1.1094119482785323E-2</c:v>
                </c:pt>
                <c:pt idx="1657">
                  <c:v>7.4084029031035352E-3</c:v>
                </c:pt>
                <c:pt idx="1661">
                  <c:v>5.5966020026249454E-3</c:v>
                </c:pt>
                <c:pt idx="1663">
                  <c:v>3.9178795500809396E-2</c:v>
                </c:pt>
                <c:pt idx="1668">
                  <c:v>2.8043674933539202E-2</c:v>
                </c:pt>
                <c:pt idx="1693">
                  <c:v>6.1362438166357247E-3</c:v>
                </c:pt>
                <c:pt idx="1730">
                  <c:v>1.94476835748102E-2</c:v>
                </c:pt>
                <c:pt idx="1732">
                  <c:v>8.9136579227646739E-3</c:v>
                </c:pt>
                <c:pt idx="1735">
                  <c:v>0.17090296287331863</c:v>
                </c:pt>
                <c:pt idx="1770">
                  <c:v>2.1736032597260259E-3</c:v>
                </c:pt>
                <c:pt idx="1781">
                  <c:v>4.4408815183519783E-3</c:v>
                </c:pt>
                <c:pt idx="1796">
                  <c:v>3.4183421239782292E-3</c:v>
                </c:pt>
                <c:pt idx="1817">
                  <c:v>0.1163914036971712</c:v>
                </c:pt>
                <c:pt idx="1818">
                  <c:v>3.5081206884684087E-2</c:v>
                </c:pt>
                <c:pt idx="1819">
                  <c:v>1.0033495131447271E-2</c:v>
                </c:pt>
                <c:pt idx="1821">
                  <c:v>7.6995298592342394E-3</c:v>
                </c:pt>
                <c:pt idx="1822">
                  <c:v>6.5423186245981924E-2</c:v>
                </c:pt>
                <c:pt idx="1823">
                  <c:v>6.3258220028451759E-2</c:v>
                </c:pt>
                <c:pt idx="1827">
                  <c:v>2.0450843838452613E-2</c:v>
                </c:pt>
                <c:pt idx="1832">
                  <c:v>4.2653901326879665E-3</c:v>
                </c:pt>
                <c:pt idx="1833">
                  <c:v>9.1753152285240988E-2</c:v>
                </c:pt>
                <c:pt idx="1835">
                  <c:v>5.0538421841420371E-2</c:v>
                </c:pt>
                <c:pt idx="1839">
                  <c:v>7.3898943196667793E-3</c:v>
                </c:pt>
                <c:pt idx="1842">
                  <c:v>9.098930038528694E-3</c:v>
                </c:pt>
                <c:pt idx="1853">
                  <c:v>3.4589438817590346E-3</c:v>
                </c:pt>
                <c:pt idx="1854">
                  <c:v>1.8049861961874369E-2</c:v>
                </c:pt>
                <c:pt idx="1855">
                  <c:v>2.3262821588282512E-2</c:v>
                </c:pt>
                <c:pt idx="1856">
                  <c:v>5.6173384888232088E-3</c:v>
                </c:pt>
                <c:pt idx="1860">
                  <c:v>1.1190866543956767E-2</c:v>
                </c:pt>
                <c:pt idx="1869">
                  <c:v>6.5445597975172486E-3</c:v>
                </c:pt>
                <c:pt idx="1881">
                  <c:v>2.5724116788499039E-3</c:v>
                </c:pt>
                <c:pt idx="1888">
                  <c:v>8.5129856912938059E-3</c:v>
                </c:pt>
                <c:pt idx="1892">
                  <c:v>1.0482537815160094E-2</c:v>
                </c:pt>
                <c:pt idx="1899">
                  <c:v>5.9217227240685776E-3</c:v>
                </c:pt>
                <c:pt idx="1903">
                  <c:v>4.8097997187886068E-3</c:v>
                </c:pt>
                <c:pt idx="1918">
                  <c:v>1.2187634605988665E-2</c:v>
                </c:pt>
                <c:pt idx="1928">
                  <c:v>4.9479713655072866E-3</c:v>
                </c:pt>
                <c:pt idx="1929">
                  <c:v>6.7277750249952204E-3</c:v>
                </c:pt>
                <c:pt idx="1954">
                  <c:v>7.4941884397487979E-3</c:v>
                </c:pt>
                <c:pt idx="1955">
                  <c:v>1.3631466413489828E-2</c:v>
                </c:pt>
                <c:pt idx="1963">
                  <c:v>2.0515411058769629E-2</c:v>
                </c:pt>
                <c:pt idx="1967">
                  <c:v>5.3028429377844901E-3</c:v>
                </c:pt>
                <c:pt idx="1972">
                  <c:v>5.8967516675051974E-3</c:v>
                </c:pt>
                <c:pt idx="1975">
                  <c:v>9.5093385721113158E-3</c:v>
                </c:pt>
                <c:pt idx="1977">
                  <c:v>7.3892561041273746E-3</c:v>
                </c:pt>
                <c:pt idx="1988">
                  <c:v>4.8950872293331135E-3</c:v>
                </c:pt>
                <c:pt idx="1992">
                  <c:v>3.2567003316736009E-3</c:v>
                </c:pt>
                <c:pt idx="1998">
                  <c:v>5.7203782531564081E-3</c:v>
                </c:pt>
                <c:pt idx="2003">
                  <c:v>3.9591521139790385E-3</c:v>
                </c:pt>
                <c:pt idx="2004">
                  <c:v>4.5402911388767999E-3</c:v>
                </c:pt>
                <c:pt idx="2007">
                  <c:v>3.6855644789940915E-3</c:v>
                </c:pt>
                <c:pt idx="2014">
                  <c:v>3.7915903893018981E-3</c:v>
                </c:pt>
                <c:pt idx="2025">
                  <c:v>1.1480154009429441E-2</c:v>
                </c:pt>
                <c:pt idx="2036">
                  <c:v>1.6065296526710529E-2</c:v>
                </c:pt>
                <c:pt idx="2039">
                  <c:v>1.3889372091793807E-2</c:v>
                </c:pt>
                <c:pt idx="2040">
                  <c:v>4.2119443859747656E-3</c:v>
                </c:pt>
                <c:pt idx="2041">
                  <c:v>3.425427886143647E-2</c:v>
                </c:pt>
                <c:pt idx="2058">
                  <c:v>6.3354223087216718E-3</c:v>
                </c:pt>
                <c:pt idx="2061">
                  <c:v>4.6671594089151636E-3</c:v>
                </c:pt>
                <c:pt idx="2062">
                  <c:v>7.0176269644212832E-3</c:v>
                </c:pt>
                <c:pt idx="2115">
                  <c:v>5.3754576350691292E-4</c:v>
                </c:pt>
                <c:pt idx="2117">
                  <c:v>5.0756068815275782E-3</c:v>
                </c:pt>
                <c:pt idx="2122">
                  <c:v>1.0979185192305785E-2</c:v>
                </c:pt>
                <c:pt idx="2125">
                  <c:v>8.320282162506281E-3</c:v>
                </c:pt>
                <c:pt idx="2128">
                  <c:v>6.12631973555482E-3</c:v>
                </c:pt>
                <c:pt idx="2145">
                  <c:v>2.4410031741644539E-3</c:v>
                </c:pt>
                <c:pt idx="2158">
                  <c:v>3.867868128460497E-3</c:v>
                </c:pt>
                <c:pt idx="2197">
                  <c:v>1.3562173921639793E-2</c:v>
                </c:pt>
                <c:pt idx="2199">
                  <c:v>2.3026301663247529E-2</c:v>
                </c:pt>
                <c:pt idx="2247">
                  <c:v>4.2728907252475102E-3</c:v>
                </c:pt>
                <c:pt idx="2252">
                  <c:v>6.9710616695979723E-3</c:v>
                </c:pt>
                <c:pt idx="2253">
                  <c:v>1.5471300625782486E-3</c:v>
                </c:pt>
                <c:pt idx="2271">
                  <c:v>1.0651895392892559E-2</c:v>
                </c:pt>
                <c:pt idx="2314">
                  <c:v>7.6924717993893544E-3</c:v>
                </c:pt>
                <c:pt idx="2316">
                  <c:v>5.0541197717103484E-2</c:v>
                </c:pt>
                <c:pt idx="2317">
                  <c:v>2.575706979282736E-2</c:v>
                </c:pt>
                <c:pt idx="2318">
                  <c:v>4.1994796313135387E-3</c:v>
                </c:pt>
                <c:pt idx="2319">
                  <c:v>4.1639456437414332E-2</c:v>
                </c:pt>
                <c:pt idx="2320">
                  <c:v>1.2253737930240106E-2</c:v>
                </c:pt>
                <c:pt idx="2329">
                  <c:v>3.6678819871308012E-3</c:v>
                </c:pt>
                <c:pt idx="2330">
                  <c:v>1.9504628982382464E-3</c:v>
                </c:pt>
                <c:pt idx="2361">
                  <c:v>9.5820770229748997E-2</c:v>
                </c:pt>
                <c:pt idx="2362">
                  <c:v>6.0469978472147056E-3</c:v>
                </c:pt>
                <c:pt idx="2363">
                  <c:v>7.56535134435857E-3</c:v>
                </c:pt>
                <c:pt idx="2364">
                  <c:v>8.5137882792966895E-3</c:v>
                </c:pt>
                <c:pt idx="2366">
                  <c:v>2.9070076442949719E-2</c:v>
                </c:pt>
                <c:pt idx="2367">
                  <c:v>1.7669877365227619E-2</c:v>
                </c:pt>
                <c:pt idx="2369">
                  <c:v>4.2136810752043861E-2</c:v>
                </c:pt>
                <c:pt idx="2376">
                  <c:v>9.0365073422299155E-3</c:v>
                </c:pt>
                <c:pt idx="2378">
                  <c:v>2.0399457919705103E-2</c:v>
                </c:pt>
                <c:pt idx="2381">
                  <c:v>2.0106815669659748E-2</c:v>
                </c:pt>
                <c:pt idx="2386">
                  <c:v>2.1378829449982428E-2</c:v>
                </c:pt>
                <c:pt idx="2389">
                  <c:v>1.6586900931075928E-3</c:v>
                </c:pt>
                <c:pt idx="2390">
                  <c:v>0.10626121369079904</c:v>
                </c:pt>
                <c:pt idx="2391">
                  <c:v>4.777957189531281E-2</c:v>
                </c:pt>
                <c:pt idx="2392">
                  <c:v>3.2195404017551395E-2</c:v>
                </c:pt>
                <c:pt idx="2395">
                  <c:v>7.1927503132895379E-2</c:v>
                </c:pt>
                <c:pt idx="2396">
                  <c:v>0.10870137496567878</c:v>
                </c:pt>
                <c:pt idx="2397">
                  <c:v>1.7537574255020488E-2</c:v>
                </c:pt>
                <c:pt idx="2398">
                  <c:v>5.1441692346110436E-2</c:v>
                </c:pt>
                <c:pt idx="2403">
                  <c:v>2.1469983243746295E-2</c:v>
                </c:pt>
                <c:pt idx="2404">
                  <c:v>6.6151939369612278E-2</c:v>
                </c:pt>
                <c:pt idx="2405">
                  <c:v>5.5057647374778884E-3</c:v>
                </c:pt>
                <c:pt idx="2407">
                  <c:v>3.5965175009240458E-2</c:v>
                </c:pt>
                <c:pt idx="2408">
                  <c:v>4.371327616878036E-2</c:v>
                </c:pt>
                <c:pt idx="2412">
                  <c:v>1.2632535752569941E-2</c:v>
                </c:pt>
                <c:pt idx="2413">
                  <c:v>0.16147395767506695</c:v>
                </c:pt>
                <c:pt idx="2415">
                  <c:v>1.8899001455571387E-3</c:v>
                </c:pt>
                <c:pt idx="2419">
                  <c:v>2.7466647383388904E-2</c:v>
                </c:pt>
                <c:pt idx="2420">
                  <c:v>1.8932608233554797E-2</c:v>
                </c:pt>
                <c:pt idx="2424">
                  <c:v>4.2295781623547836E-2</c:v>
                </c:pt>
                <c:pt idx="2445">
                  <c:v>2.429806884327574E-2</c:v>
                </c:pt>
                <c:pt idx="2446">
                  <c:v>1.441343745519596E-2</c:v>
                </c:pt>
                <c:pt idx="2449">
                  <c:v>1.7428867842220457E-2</c:v>
                </c:pt>
                <c:pt idx="2450">
                  <c:v>2.6471698497719496E-2</c:v>
                </c:pt>
                <c:pt idx="2451">
                  <c:v>2.6826729311887273E-2</c:v>
                </c:pt>
                <c:pt idx="2453">
                  <c:v>5.635211422007012E-3</c:v>
                </c:pt>
                <c:pt idx="2455">
                  <c:v>3.194659585036367E-2</c:v>
                </c:pt>
                <c:pt idx="2456">
                  <c:v>1.4860259862674613E-2</c:v>
                </c:pt>
                <c:pt idx="2459">
                  <c:v>4.1185297067986501E-2</c:v>
                </c:pt>
                <c:pt idx="2462">
                  <c:v>4.1545203167479786E-3</c:v>
                </c:pt>
                <c:pt idx="2464">
                  <c:v>6.6700347807451509E-3</c:v>
                </c:pt>
                <c:pt idx="2466">
                  <c:v>2.5753049891873285E-3</c:v>
                </c:pt>
                <c:pt idx="2480">
                  <c:v>1.8958254705777906E-2</c:v>
                </c:pt>
                <c:pt idx="2481">
                  <c:v>5.036947272662508E-3</c:v>
                </c:pt>
                <c:pt idx="2516">
                  <c:v>7.2061926584095874E-3</c:v>
                </c:pt>
                <c:pt idx="2535">
                  <c:v>1.5556497429184276E-2</c:v>
                </c:pt>
                <c:pt idx="2542">
                  <c:v>2.8230767016051251E-2</c:v>
                </c:pt>
                <c:pt idx="2543">
                  <c:v>4.5561364973723253E-3</c:v>
                </c:pt>
                <c:pt idx="2546">
                  <c:v>3.6185501140545942E-3</c:v>
                </c:pt>
                <c:pt idx="2547">
                  <c:v>1.6383002506026069E-2</c:v>
                </c:pt>
                <c:pt idx="2549">
                  <c:v>1.0383171561842918E-2</c:v>
                </c:pt>
                <c:pt idx="2552">
                  <c:v>7.3115092462104798E-3</c:v>
                </c:pt>
                <c:pt idx="2612">
                  <c:v>5.0514040554614963E-3</c:v>
                </c:pt>
                <c:pt idx="2753">
                  <c:v>3.4623564577291731E-2</c:v>
                </c:pt>
                <c:pt idx="2755">
                  <c:v>1.8280145911244383E-2</c:v>
                </c:pt>
                <c:pt idx="2762">
                  <c:v>8.3141669716212674E-2</c:v>
                </c:pt>
                <c:pt idx="2763">
                  <c:v>1.8582026998890472E-2</c:v>
                </c:pt>
                <c:pt idx="2766">
                  <c:v>1.6746441004980243E-2</c:v>
                </c:pt>
                <c:pt idx="2780">
                  <c:v>2.7692107776088287E-3</c:v>
                </c:pt>
                <c:pt idx="2805">
                  <c:v>5.7398253362461946E-3</c:v>
                </c:pt>
                <c:pt idx="2806">
                  <c:v>3.0042135783625197E-3</c:v>
                </c:pt>
                <c:pt idx="2838">
                  <c:v>3.5393096853461668E-2</c:v>
                </c:pt>
                <c:pt idx="2839">
                  <c:v>1.6273701376625205E-2</c:v>
                </c:pt>
                <c:pt idx="2855">
                  <c:v>7.8834566555780802E-3</c:v>
                </c:pt>
                <c:pt idx="2857">
                  <c:v>5.0602407462763581E-3</c:v>
                </c:pt>
                <c:pt idx="2860">
                  <c:v>4.3627935882666821E-3</c:v>
                </c:pt>
                <c:pt idx="2864">
                  <c:v>3.3335226464824633E-3</c:v>
                </c:pt>
                <c:pt idx="2867">
                  <c:v>1.5358000020654522E-2</c:v>
                </c:pt>
                <c:pt idx="2868">
                  <c:v>2.1669331377532762E-2</c:v>
                </c:pt>
                <c:pt idx="2874">
                  <c:v>1.2375919331777101E-2</c:v>
                </c:pt>
                <c:pt idx="2875">
                  <c:v>3.4794500596584961E-2</c:v>
                </c:pt>
                <c:pt idx="2878">
                  <c:v>7.7480210671365931E-3</c:v>
                </c:pt>
                <c:pt idx="2879">
                  <c:v>4.370969153454058E-2</c:v>
                </c:pt>
                <c:pt idx="2885">
                  <c:v>5.1404961215610933E-3</c:v>
                </c:pt>
                <c:pt idx="2908">
                  <c:v>8.0284011924185352E-3</c:v>
                </c:pt>
                <c:pt idx="2918">
                  <c:v>4.485163185458562E-2</c:v>
                </c:pt>
                <c:pt idx="2919">
                  <c:v>7.2756586884223208E-3</c:v>
                </c:pt>
                <c:pt idx="2926">
                  <c:v>7.9338310943526405E-2</c:v>
                </c:pt>
                <c:pt idx="2944">
                  <c:v>9.3617747737930503E-3</c:v>
                </c:pt>
                <c:pt idx="2954">
                  <c:v>1.0665373380241401E-2</c:v>
                </c:pt>
                <c:pt idx="2972">
                  <c:v>1.8730625037512532E-2</c:v>
                </c:pt>
                <c:pt idx="2974">
                  <c:v>0.16312283273950123</c:v>
                </c:pt>
                <c:pt idx="2977">
                  <c:v>1.9621656283154706E-2</c:v>
                </c:pt>
                <c:pt idx="2981">
                  <c:v>1.67566786195327E-2</c:v>
                </c:pt>
                <c:pt idx="2983">
                  <c:v>7.8392161134801137E-3</c:v>
                </c:pt>
                <c:pt idx="2987">
                  <c:v>7.5450652309450611E-2</c:v>
                </c:pt>
                <c:pt idx="2990">
                  <c:v>2.4935353461025576E-2</c:v>
                </c:pt>
                <c:pt idx="3010">
                  <c:v>5.6063648866510321E-3</c:v>
                </c:pt>
                <c:pt idx="3012">
                  <c:v>5.499290814160473E-3</c:v>
                </c:pt>
                <c:pt idx="3037">
                  <c:v>6.7238872432274022E-3</c:v>
                </c:pt>
                <c:pt idx="3044">
                  <c:v>3.62945527161063E-3</c:v>
                </c:pt>
                <c:pt idx="3046">
                  <c:v>7.9133245354734635E-3</c:v>
                </c:pt>
                <c:pt idx="3050">
                  <c:v>4.9718235169137395E-3</c:v>
                </c:pt>
                <c:pt idx="3052">
                  <c:v>2.6163618790526113E-3</c:v>
                </c:pt>
                <c:pt idx="3073">
                  <c:v>9.1768234505679482E-3</c:v>
                </c:pt>
                <c:pt idx="3091">
                  <c:v>4.2345239958313562E-3</c:v>
                </c:pt>
                <c:pt idx="3094">
                  <c:v>9.0996222776143967E-3</c:v>
                </c:pt>
                <c:pt idx="3100">
                  <c:v>1.6080647623836503E-2</c:v>
                </c:pt>
                <c:pt idx="3101">
                  <c:v>8.7327367963053928E-3</c:v>
                </c:pt>
                <c:pt idx="3104">
                  <c:v>3.8502997710452352E-3</c:v>
                </c:pt>
                <c:pt idx="3106">
                  <c:v>1.445912625056677E-2</c:v>
                </c:pt>
                <c:pt idx="3145">
                  <c:v>2.0432839479403394E-3</c:v>
                </c:pt>
                <c:pt idx="3146">
                  <c:v>3.9004075739447353E-3</c:v>
                </c:pt>
                <c:pt idx="3157">
                  <c:v>3.8930111250824163E-3</c:v>
                </c:pt>
                <c:pt idx="3199">
                  <c:v>3.5934290402321431E-3</c:v>
                </c:pt>
                <c:pt idx="3229">
                  <c:v>1.0988815665951085E-2</c:v>
                </c:pt>
                <c:pt idx="3231">
                  <c:v>9.6207980364780669E-3</c:v>
                </c:pt>
                <c:pt idx="3232">
                  <c:v>1.9649658575802195E-2</c:v>
                </c:pt>
                <c:pt idx="3234">
                  <c:v>2.2973158883798951E-2</c:v>
                </c:pt>
                <c:pt idx="3239">
                  <c:v>7.4099437389515089E-3</c:v>
                </c:pt>
                <c:pt idx="3241">
                  <c:v>1.7630465746102247E-2</c:v>
                </c:pt>
                <c:pt idx="3242">
                  <c:v>6.434882505602442E-2</c:v>
                </c:pt>
                <c:pt idx="3246">
                  <c:v>2.5855466097466095E-2</c:v>
                </c:pt>
                <c:pt idx="3247">
                  <c:v>6.9254556116488102E-3</c:v>
                </c:pt>
                <c:pt idx="3257">
                  <c:v>1.9185431275121675E-2</c:v>
                </c:pt>
                <c:pt idx="3324">
                  <c:v>6.0639986245999969E-3</c:v>
                </c:pt>
                <c:pt idx="3326">
                  <c:v>1.6754964398052588E-2</c:v>
                </c:pt>
                <c:pt idx="3327">
                  <c:v>9.7400293828477317E-3</c:v>
                </c:pt>
                <c:pt idx="3331">
                  <c:v>7.1865708793116137E-3</c:v>
                </c:pt>
                <c:pt idx="3346">
                  <c:v>8.5663055587068913E-3</c:v>
                </c:pt>
                <c:pt idx="3347">
                  <c:v>2.8949529804877885E-2</c:v>
                </c:pt>
                <c:pt idx="3348">
                  <c:v>4.8094690464301889E-3</c:v>
                </c:pt>
                <c:pt idx="3349">
                  <c:v>1.2023282172542464E-2</c:v>
                </c:pt>
                <c:pt idx="3353">
                  <c:v>4.8888889841788834E-3</c:v>
                </c:pt>
                <c:pt idx="3354">
                  <c:v>2.0440381130412775E-2</c:v>
                </c:pt>
                <c:pt idx="3355">
                  <c:v>9.3255963515951768E-3</c:v>
                </c:pt>
                <c:pt idx="3378">
                  <c:v>1.1219461383111383E-2</c:v>
                </c:pt>
                <c:pt idx="3379">
                  <c:v>1.06372667393671E-2</c:v>
                </c:pt>
                <c:pt idx="3384">
                  <c:v>4.0891068222929268E-3</c:v>
                </c:pt>
                <c:pt idx="3392">
                  <c:v>1.8442164717460737E-2</c:v>
                </c:pt>
                <c:pt idx="3394">
                  <c:v>1.0129542763797697E-2</c:v>
                </c:pt>
                <c:pt idx="3395">
                  <c:v>1.3928321418565547E-2</c:v>
                </c:pt>
                <c:pt idx="3396">
                  <c:v>3.4923129814449755E-2</c:v>
                </c:pt>
                <c:pt idx="3397">
                  <c:v>7.8289251104630975E-2</c:v>
                </c:pt>
                <c:pt idx="3399">
                  <c:v>2.4419065141398612E-2</c:v>
                </c:pt>
                <c:pt idx="3401">
                  <c:v>2.5269816896838558E-3</c:v>
                </c:pt>
                <c:pt idx="3404">
                  <c:v>3.0678599828633992E-2</c:v>
                </c:pt>
                <c:pt idx="3405">
                  <c:v>4.0014762678372735E-2</c:v>
                </c:pt>
                <c:pt idx="3410">
                  <c:v>9.1788256219870364E-3</c:v>
                </c:pt>
                <c:pt idx="3412">
                  <c:v>1.4614062813913415E-2</c:v>
                </c:pt>
                <c:pt idx="3413">
                  <c:v>7.2258698476951938E-3</c:v>
                </c:pt>
                <c:pt idx="3415">
                  <c:v>1.9712724188354494E-3</c:v>
                </c:pt>
                <c:pt idx="3422">
                  <c:v>1.7881997103535666E-2</c:v>
                </c:pt>
                <c:pt idx="3424">
                  <c:v>1.393937541820215E-2</c:v>
                </c:pt>
                <c:pt idx="3425">
                  <c:v>3.9014760712226277E-3</c:v>
                </c:pt>
                <c:pt idx="3427">
                  <c:v>6.4392114140306173E-3</c:v>
                </c:pt>
                <c:pt idx="3430">
                  <c:v>7.8507112730564332E-3</c:v>
                </c:pt>
                <c:pt idx="3433">
                  <c:v>3.2829253827657154E-2</c:v>
                </c:pt>
                <c:pt idx="3446">
                  <c:v>6.2799345468373444E-2</c:v>
                </c:pt>
                <c:pt idx="3458">
                  <c:v>1.4441670890553655E-2</c:v>
                </c:pt>
                <c:pt idx="3459">
                  <c:v>4.203255106226611E-2</c:v>
                </c:pt>
                <c:pt idx="3463">
                  <c:v>2.2538125222532748E-2</c:v>
                </c:pt>
                <c:pt idx="3466">
                  <c:v>3.8318446124723772E-2</c:v>
                </c:pt>
                <c:pt idx="3471">
                  <c:v>2.9078113000116861E-2</c:v>
                </c:pt>
                <c:pt idx="3472">
                  <c:v>3.132079866166473E-3</c:v>
                </c:pt>
                <c:pt idx="3474">
                  <c:v>1.4811248116549486E-2</c:v>
                </c:pt>
                <c:pt idx="3475">
                  <c:v>1.7320167156249119E-2</c:v>
                </c:pt>
                <c:pt idx="3478">
                  <c:v>2.1999129735913048E-2</c:v>
                </c:pt>
                <c:pt idx="3479">
                  <c:v>5.1503123053066868E-2</c:v>
                </c:pt>
                <c:pt idx="3480">
                  <c:v>5.1795198693731235E-3</c:v>
                </c:pt>
                <c:pt idx="3483">
                  <c:v>6.5279663959422723E-2</c:v>
                </c:pt>
                <c:pt idx="3494">
                  <c:v>1.8838623209385896E-2</c:v>
                </c:pt>
                <c:pt idx="3496">
                  <c:v>5.1520362499158255E-3</c:v>
                </c:pt>
                <c:pt idx="3497">
                  <c:v>8.6165098926427042E-3</c:v>
                </c:pt>
                <c:pt idx="3498">
                  <c:v>5.5148885490202061E-2</c:v>
                </c:pt>
                <c:pt idx="3508">
                  <c:v>2.2272683966708288E-2</c:v>
                </c:pt>
                <c:pt idx="3509">
                  <c:v>2.4490406271018783E-2</c:v>
                </c:pt>
                <c:pt idx="3511">
                  <c:v>8.9057804549575494E-3</c:v>
                </c:pt>
                <c:pt idx="3512">
                  <c:v>4.5221954278966163E-3</c:v>
                </c:pt>
                <c:pt idx="3513">
                  <c:v>5.529497952497394E-2</c:v>
                </c:pt>
                <c:pt idx="3514">
                  <c:v>3.5477821526289669E-3</c:v>
                </c:pt>
                <c:pt idx="3515">
                  <c:v>4.2585966440092084E-2</c:v>
                </c:pt>
                <c:pt idx="3517">
                  <c:v>0.11002526983436856</c:v>
                </c:pt>
                <c:pt idx="3519">
                  <c:v>1.9755983092387606E-2</c:v>
                </c:pt>
                <c:pt idx="3522">
                  <c:v>4.1281936151397455E-2</c:v>
                </c:pt>
                <c:pt idx="3523">
                  <c:v>1.5052398608981058E-2</c:v>
                </c:pt>
                <c:pt idx="3524">
                  <c:v>5.693329374876123E-2</c:v>
                </c:pt>
                <c:pt idx="3525">
                  <c:v>0.12480624671439219</c:v>
                </c:pt>
                <c:pt idx="3527">
                  <c:v>8.5359451438104198E-3</c:v>
                </c:pt>
                <c:pt idx="3528">
                  <c:v>1.4524997828919032E-2</c:v>
                </c:pt>
                <c:pt idx="3530">
                  <c:v>1.7757195667468317E-2</c:v>
                </c:pt>
                <c:pt idx="3531">
                  <c:v>2.3811390391191563E-3</c:v>
                </c:pt>
                <c:pt idx="3534">
                  <c:v>4.6096458618031938E-2</c:v>
                </c:pt>
                <c:pt idx="3538">
                  <c:v>4.8902013986002546E-3</c:v>
                </c:pt>
                <c:pt idx="3539">
                  <c:v>2.145512070889399E-2</c:v>
                </c:pt>
                <c:pt idx="3542">
                  <c:v>4.5412397679447679E-2</c:v>
                </c:pt>
                <c:pt idx="3544">
                  <c:v>3.8849454068480838E-3</c:v>
                </c:pt>
                <c:pt idx="3546">
                  <c:v>1.47634725299723E-2</c:v>
                </c:pt>
                <c:pt idx="3547">
                  <c:v>2.12324750455677E-3</c:v>
                </c:pt>
                <c:pt idx="3550">
                  <c:v>2.8864972139132018E-2</c:v>
                </c:pt>
                <c:pt idx="3567">
                  <c:v>4.3994343236178146E-3</c:v>
                </c:pt>
                <c:pt idx="3572">
                  <c:v>6.2931406332339913E-3</c:v>
                </c:pt>
                <c:pt idx="3617">
                  <c:v>5.2108948741323982E-3</c:v>
                </c:pt>
                <c:pt idx="3625">
                  <c:v>9.1027922783631955E-3</c:v>
                </c:pt>
                <c:pt idx="3657">
                  <c:v>6.1008885393984656E-3</c:v>
                </c:pt>
                <c:pt idx="3672">
                  <c:v>5.2595991342754946E-3</c:v>
                </c:pt>
                <c:pt idx="3674">
                  <c:v>1.5997108362950396E-3</c:v>
                </c:pt>
                <c:pt idx="3679">
                  <c:v>7.3493821510491235E-3</c:v>
                </c:pt>
                <c:pt idx="3683">
                  <c:v>1.3580109822206468E-2</c:v>
                </c:pt>
                <c:pt idx="3690">
                  <c:v>5.812497981272092E-3</c:v>
                </c:pt>
                <c:pt idx="3708">
                  <c:v>6.0613047826181647E-3</c:v>
                </c:pt>
                <c:pt idx="3715">
                  <c:v>1.3602990652159586E-2</c:v>
                </c:pt>
                <c:pt idx="3724">
                  <c:v>2.0791797199424162E-2</c:v>
                </c:pt>
                <c:pt idx="3727">
                  <c:v>1.0521490303474079E-2</c:v>
                </c:pt>
                <c:pt idx="3732">
                  <c:v>7.7231509060631236E-3</c:v>
                </c:pt>
                <c:pt idx="3769">
                  <c:v>5.0163228062842522E-3</c:v>
                </c:pt>
                <c:pt idx="3809">
                  <c:v>1.667553189733343E-2</c:v>
                </c:pt>
                <c:pt idx="3810">
                  <c:v>2.3823652945813858E-3</c:v>
                </c:pt>
                <c:pt idx="3811">
                  <c:v>7.7940222000008157E-3</c:v>
                </c:pt>
                <c:pt idx="3812">
                  <c:v>7.4472242706131704E-3</c:v>
                </c:pt>
                <c:pt idx="3818">
                  <c:v>7.0198205755426439E-4</c:v>
                </c:pt>
                <c:pt idx="3824">
                  <c:v>5.9998785129140482E-3</c:v>
                </c:pt>
                <c:pt idx="3828">
                  <c:v>1.0578691879165967E-2</c:v>
                </c:pt>
                <c:pt idx="3829">
                  <c:v>1.4654754718980518E-2</c:v>
                </c:pt>
                <c:pt idx="3830">
                  <c:v>8.8809539314867927E-3</c:v>
                </c:pt>
                <c:pt idx="3833">
                  <c:v>8.2767699815006982E-3</c:v>
                </c:pt>
                <c:pt idx="3862">
                  <c:v>1.8634665543551754E-2</c:v>
                </c:pt>
                <c:pt idx="3889">
                  <c:v>3.897724518645803E-2</c:v>
                </c:pt>
                <c:pt idx="3894">
                  <c:v>1.7985571626098498E-2</c:v>
                </c:pt>
                <c:pt idx="3895">
                  <c:v>1.9889011783471269E-2</c:v>
                </c:pt>
                <c:pt idx="3896">
                  <c:v>2.4046798313076809E-2</c:v>
                </c:pt>
                <c:pt idx="3898">
                  <c:v>1.4589401952482582E-2</c:v>
                </c:pt>
                <c:pt idx="3899">
                  <c:v>1.1642416133066895E-2</c:v>
                </c:pt>
                <c:pt idx="3905">
                  <c:v>7.0652083248404302E-2</c:v>
                </c:pt>
                <c:pt idx="3906">
                  <c:v>7.9789502983702437E-2</c:v>
                </c:pt>
                <c:pt idx="3908">
                  <c:v>1.938643539145234E-2</c:v>
                </c:pt>
                <c:pt idx="3909">
                  <c:v>3.1400192475090696E-3</c:v>
                </c:pt>
                <c:pt idx="3911">
                  <c:v>6.0000588872184943E-2</c:v>
                </c:pt>
                <c:pt idx="3916">
                  <c:v>3.5304619845991189E-2</c:v>
                </c:pt>
                <c:pt idx="3917">
                  <c:v>2.8027292736852043E-2</c:v>
                </c:pt>
                <c:pt idx="3918">
                  <c:v>4.2111435645529369E-2</c:v>
                </c:pt>
                <c:pt idx="3926">
                  <c:v>1.2014307191987563E-2</c:v>
                </c:pt>
                <c:pt idx="3949">
                  <c:v>4.549167189505883E-3</c:v>
                </c:pt>
                <c:pt idx="3956">
                  <c:v>1.4485970753167801E-2</c:v>
                </c:pt>
                <c:pt idx="3993">
                  <c:v>1.9696043350723724E-2</c:v>
                </c:pt>
                <c:pt idx="3997">
                  <c:v>1.0409149684006582E-2</c:v>
                </c:pt>
                <c:pt idx="3999">
                  <c:v>3.2774907166204327E-2</c:v>
                </c:pt>
                <c:pt idx="4000">
                  <c:v>2.9817446682433926E-2</c:v>
                </c:pt>
                <c:pt idx="4003">
                  <c:v>3.1188967342304322E-2</c:v>
                </c:pt>
                <c:pt idx="4006">
                  <c:v>6.694645327895243E-3</c:v>
                </c:pt>
                <c:pt idx="4013">
                  <c:v>3.7028204857428686E-2</c:v>
                </c:pt>
                <c:pt idx="4017">
                  <c:v>2.7914491073008094E-3</c:v>
                </c:pt>
                <c:pt idx="4020">
                  <c:v>2.5614635742385379E-2</c:v>
                </c:pt>
                <c:pt idx="4043">
                  <c:v>3.3013313519706295E-3</c:v>
                </c:pt>
                <c:pt idx="4044">
                  <c:v>1.9201142767263019E-3</c:v>
                </c:pt>
                <c:pt idx="4045">
                  <c:v>1.1529148318539821E-2</c:v>
                </c:pt>
                <c:pt idx="4049">
                  <c:v>2.3722207652615346E-2</c:v>
                </c:pt>
                <c:pt idx="4054">
                  <c:v>1.234990049089074E-2</c:v>
                </c:pt>
                <c:pt idx="4061">
                  <c:v>6.4570480414777474E-3</c:v>
                </c:pt>
                <c:pt idx="4065">
                  <c:v>2.0424543883769034E-2</c:v>
                </c:pt>
                <c:pt idx="4068">
                  <c:v>1.7790948396385101E-3</c:v>
                </c:pt>
                <c:pt idx="4071">
                  <c:v>2.4039079504770914E-2</c:v>
                </c:pt>
                <c:pt idx="4077">
                  <c:v>1.6659308089752415E-2</c:v>
                </c:pt>
                <c:pt idx="4079">
                  <c:v>5.4791997332369214E-3</c:v>
                </c:pt>
                <c:pt idx="4081">
                  <c:v>4.4174481256945243E-3</c:v>
                </c:pt>
                <c:pt idx="4085">
                  <c:v>6.8921074977394553E-3</c:v>
                </c:pt>
                <c:pt idx="4088">
                  <c:v>1.2214058963199347E-2</c:v>
                </c:pt>
                <c:pt idx="4090">
                  <c:v>1.8114796149886647E-2</c:v>
                </c:pt>
                <c:pt idx="4095">
                  <c:v>1.1197292766812373E-2</c:v>
                </c:pt>
                <c:pt idx="4099">
                  <c:v>3.2103702181533905E-3</c:v>
                </c:pt>
                <c:pt idx="4117">
                  <c:v>2.0412035533104337E-2</c:v>
                </c:pt>
                <c:pt idx="4122">
                  <c:v>3.3952021584930199E-3</c:v>
                </c:pt>
                <c:pt idx="4133">
                  <c:v>3.3692879674279623E-3</c:v>
                </c:pt>
                <c:pt idx="4157">
                  <c:v>2.3604581433718987E-3</c:v>
                </c:pt>
                <c:pt idx="4163">
                  <c:v>2.4103579708712316E-3</c:v>
                </c:pt>
                <c:pt idx="4180">
                  <c:v>1.1536756459001062E-2</c:v>
                </c:pt>
                <c:pt idx="4185">
                  <c:v>2.2675537371127912E-2</c:v>
                </c:pt>
                <c:pt idx="4186">
                  <c:v>2.245357430973003E-2</c:v>
                </c:pt>
                <c:pt idx="4189">
                  <c:v>1.5159249584747727E-2</c:v>
                </c:pt>
                <c:pt idx="4216">
                  <c:v>2.7668569345349916E-2</c:v>
                </c:pt>
                <c:pt idx="4217">
                  <c:v>2.9431001349428708E-3</c:v>
                </c:pt>
                <c:pt idx="4220">
                  <c:v>9.9963876318241995E-3</c:v>
                </c:pt>
                <c:pt idx="4222">
                  <c:v>8.9814333596655877E-3</c:v>
                </c:pt>
                <c:pt idx="4223">
                  <c:v>1.8339430984869468E-2</c:v>
                </c:pt>
                <c:pt idx="4226">
                  <c:v>3.6104314191881754E-3</c:v>
                </c:pt>
                <c:pt idx="4277">
                  <c:v>5.2295162417751815E-3</c:v>
                </c:pt>
                <c:pt idx="4280">
                  <c:v>1.2794430537585572E-2</c:v>
                </c:pt>
                <c:pt idx="4281">
                  <c:v>2.0400821792386319E-2</c:v>
                </c:pt>
                <c:pt idx="4286">
                  <c:v>3.8156683621824719E-3</c:v>
                </c:pt>
                <c:pt idx="4295">
                  <c:v>6.1628800179758742E-3</c:v>
                </c:pt>
                <c:pt idx="4297">
                  <c:v>1.5473025455068795E-2</c:v>
                </c:pt>
                <c:pt idx="4315">
                  <c:v>1.2872183607655628E-2</c:v>
                </c:pt>
                <c:pt idx="4316">
                  <c:v>1.9988840682735629E-2</c:v>
                </c:pt>
                <c:pt idx="4317">
                  <c:v>1.8500400575055646E-2</c:v>
                </c:pt>
                <c:pt idx="4318">
                  <c:v>1.1230432413063891E-2</c:v>
                </c:pt>
                <c:pt idx="4322">
                  <c:v>1.537183297431792E-2</c:v>
                </c:pt>
                <c:pt idx="4329">
                  <c:v>3.3664083598801797E-2</c:v>
                </c:pt>
                <c:pt idx="4330">
                  <c:v>1.3681558887069407E-2</c:v>
                </c:pt>
                <c:pt idx="4332">
                  <c:v>9.6375262868426039E-3</c:v>
                </c:pt>
                <c:pt idx="4333">
                  <c:v>6.3691132891133137E-2</c:v>
                </c:pt>
                <c:pt idx="4336">
                  <c:v>5.2678738678909962E-3</c:v>
                </c:pt>
                <c:pt idx="4338">
                  <c:v>2.5300522848888635E-2</c:v>
                </c:pt>
                <c:pt idx="4339">
                  <c:v>2.2593375544275159E-2</c:v>
                </c:pt>
                <c:pt idx="4349">
                  <c:v>8.0923031022245139E-3</c:v>
                </c:pt>
                <c:pt idx="4375">
                  <c:v>9.5605591390799331E-3</c:v>
                </c:pt>
                <c:pt idx="4378">
                  <c:v>6.1794595364978361E-2</c:v>
                </c:pt>
                <c:pt idx="4380">
                  <c:v>2.4232253874555881E-2</c:v>
                </c:pt>
                <c:pt idx="4381">
                  <c:v>4.7005756935790018E-2</c:v>
                </c:pt>
                <c:pt idx="4382">
                  <c:v>3.6631864313215141E-2</c:v>
                </c:pt>
                <c:pt idx="4406">
                  <c:v>6.0919017515926313E-3</c:v>
                </c:pt>
                <c:pt idx="4444">
                  <c:v>2.1966001515586059E-3</c:v>
                </c:pt>
                <c:pt idx="4452">
                  <c:v>7.3682379633417863E-3</c:v>
                </c:pt>
                <c:pt idx="4494">
                  <c:v>2.0225734917731625E-2</c:v>
                </c:pt>
                <c:pt idx="4500">
                  <c:v>3.8664212236963406E-3</c:v>
                </c:pt>
                <c:pt idx="4524">
                  <c:v>1.0233388069679819E-2</c:v>
                </c:pt>
                <c:pt idx="4530">
                  <c:v>1.5331694325275824E-2</c:v>
                </c:pt>
                <c:pt idx="4531">
                  <c:v>5.6114941145368625E-3</c:v>
                </c:pt>
                <c:pt idx="4534">
                  <c:v>4.2746514962771348E-3</c:v>
                </c:pt>
                <c:pt idx="4548">
                  <c:v>1.9575433384742265E-3</c:v>
                </c:pt>
                <c:pt idx="4549">
                  <c:v>6.9969463182694537E-3</c:v>
                </c:pt>
                <c:pt idx="4551">
                  <c:v>5.704186830583706E-3</c:v>
                </c:pt>
                <c:pt idx="4561">
                  <c:v>4.8385425472393844E-3</c:v>
                </c:pt>
                <c:pt idx="4564">
                  <c:v>3.2073380079537402E-3</c:v>
                </c:pt>
                <c:pt idx="4567">
                  <c:v>1.0670011529099563E-2</c:v>
                </c:pt>
                <c:pt idx="4606">
                  <c:v>4.8922669256617982E-3</c:v>
                </c:pt>
                <c:pt idx="4614">
                  <c:v>2.4167013349740518E-3</c:v>
                </c:pt>
                <c:pt idx="4616">
                  <c:v>7.3613066979802888E-3</c:v>
                </c:pt>
                <c:pt idx="4617">
                  <c:v>9.3063044128707945E-3</c:v>
                </c:pt>
                <c:pt idx="4653">
                  <c:v>9.0615940550801775E-3</c:v>
                </c:pt>
                <c:pt idx="4654">
                  <c:v>3.4858374003978432E-3</c:v>
                </c:pt>
                <c:pt idx="4668">
                  <c:v>5.4571808187360779E-3</c:v>
                </c:pt>
                <c:pt idx="4679">
                  <c:v>1.2370702523624756E-3</c:v>
                </c:pt>
                <c:pt idx="4703">
                  <c:v>8.4792967964107194E-2</c:v>
                </c:pt>
                <c:pt idx="4704">
                  <c:v>2.7303436925344805E-2</c:v>
                </c:pt>
                <c:pt idx="4705">
                  <c:v>1.1345446352221534E-2</c:v>
                </c:pt>
                <c:pt idx="4706">
                  <c:v>2.8338087702702793E-2</c:v>
                </c:pt>
                <c:pt idx="4707">
                  <c:v>6.8914069776317227E-2</c:v>
                </c:pt>
                <c:pt idx="4713">
                  <c:v>9.4379403822003431E-3</c:v>
                </c:pt>
                <c:pt idx="4714">
                  <c:v>1.8691521585556752E-2</c:v>
                </c:pt>
                <c:pt idx="4717">
                  <c:v>7.1536332667021339E-3</c:v>
                </c:pt>
                <c:pt idx="4718">
                  <c:v>1.8336992395823993E-3</c:v>
                </c:pt>
                <c:pt idx="4724">
                  <c:v>9.3101090238915385E-3</c:v>
                </c:pt>
                <c:pt idx="4728">
                  <c:v>7.7990065377338902E-3</c:v>
                </c:pt>
                <c:pt idx="4749">
                  <c:v>5.2873228437461933E-3</c:v>
                </c:pt>
                <c:pt idx="4750">
                  <c:v>1.1354010997873507E-2</c:v>
                </c:pt>
                <c:pt idx="4751">
                  <c:v>1.3070161389679277E-2</c:v>
                </c:pt>
                <c:pt idx="4760">
                  <c:v>5.4372116027859869E-3</c:v>
                </c:pt>
                <c:pt idx="4762">
                  <c:v>1.7724098812968287E-2</c:v>
                </c:pt>
                <c:pt idx="4764">
                  <c:v>4.2022329186092722E-3</c:v>
                </c:pt>
                <c:pt idx="4765">
                  <c:v>3.5705465463094286E-3</c:v>
                </c:pt>
                <c:pt idx="4795">
                  <c:v>4.6936952832883428E-3</c:v>
                </c:pt>
                <c:pt idx="4802">
                  <c:v>7.9532050508318176E-3</c:v>
                </c:pt>
                <c:pt idx="4803">
                  <c:v>1.9913298542937163E-2</c:v>
                </c:pt>
                <c:pt idx="4810">
                  <c:v>3.1387715906245311E-2</c:v>
                </c:pt>
                <c:pt idx="4811">
                  <c:v>2.136948921423425E-2</c:v>
                </c:pt>
                <c:pt idx="4814">
                  <c:v>6.11869567645109E-3</c:v>
                </c:pt>
                <c:pt idx="4820">
                  <c:v>4.1640761405571701E-3</c:v>
                </c:pt>
                <c:pt idx="4821">
                  <c:v>1.4089957886167459E-2</c:v>
                </c:pt>
                <c:pt idx="4839">
                  <c:v>7.2778481604193089E-3</c:v>
                </c:pt>
                <c:pt idx="4846">
                  <c:v>3.6655590855716532E-3</c:v>
                </c:pt>
                <c:pt idx="4892">
                  <c:v>0.39370836195627279</c:v>
                </c:pt>
                <c:pt idx="4899">
                  <c:v>8.7143453909943949E-3</c:v>
                </c:pt>
                <c:pt idx="4904">
                  <c:v>4.464286772590185E-3</c:v>
                </c:pt>
                <c:pt idx="4909">
                  <c:v>6.8825276919684273E-3</c:v>
                </c:pt>
                <c:pt idx="4911">
                  <c:v>3.8288233979918415E-2</c:v>
                </c:pt>
                <c:pt idx="4913">
                  <c:v>3.4212686970679328E-2</c:v>
                </c:pt>
                <c:pt idx="4914">
                  <c:v>4.434803619798925E-2</c:v>
                </c:pt>
                <c:pt idx="4964">
                  <c:v>2.0355175709035138E-3</c:v>
                </c:pt>
                <c:pt idx="5007">
                  <c:v>9.0701959251186966E-3</c:v>
                </c:pt>
                <c:pt idx="5009">
                  <c:v>1.3233505703677774E-3</c:v>
                </c:pt>
                <c:pt idx="5011">
                  <c:v>3.1691863466081563E-3</c:v>
                </c:pt>
                <c:pt idx="5033">
                  <c:v>4.3563287335835728E-3</c:v>
                </c:pt>
                <c:pt idx="5037">
                  <c:v>3.2492097229316489E-3</c:v>
                </c:pt>
                <c:pt idx="5100">
                  <c:v>1.3176580263740726E-2</c:v>
                </c:pt>
                <c:pt idx="5104">
                  <c:v>6.5704812823157051E-3</c:v>
                </c:pt>
                <c:pt idx="5123">
                  <c:v>3.5829215714100848E-3</c:v>
                </c:pt>
                <c:pt idx="5257">
                  <c:v>1.3553409849231465E-2</c:v>
                </c:pt>
                <c:pt idx="5258">
                  <c:v>8.0236193875184002E-3</c:v>
                </c:pt>
                <c:pt idx="5259">
                  <c:v>9.7514328368995852E-3</c:v>
                </c:pt>
                <c:pt idx="5261">
                  <c:v>1.2207149537438806E-2</c:v>
                </c:pt>
                <c:pt idx="5263">
                  <c:v>2.7888790230578379E-3</c:v>
                </c:pt>
                <c:pt idx="5270">
                  <c:v>1.4498825098577642E-2</c:v>
                </c:pt>
                <c:pt idx="5271">
                  <c:v>3.2921012848763347E-3</c:v>
                </c:pt>
                <c:pt idx="5272">
                  <c:v>2.9633319252955802E-3</c:v>
                </c:pt>
                <c:pt idx="5273">
                  <c:v>3.6463775096309001E-3</c:v>
                </c:pt>
                <c:pt idx="5278">
                  <c:v>3.1897215618170893E-3</c:v>
                </c:pt>
                <c:pt idx="5337">
                  <c:v>9.5189254913523834E-4</c:v>
                </c:pt>
                <c:pt idx="5392">
                  <c:v>8.0056976653593293E-3</c:v>
                </c:pt>
                <c:pt idx="5397">
                  <c:v>2.8884090525827261E-3</c:v>
                </c:pt>
                <c:pt idx="5401">
                  <c:v>1.0503673161804261E-2</c:v>
                </c:pt>
                <c:pt idx="5402">
                  <c:v>9.919717695031291E-3</c:v>
                </c:pt>
                <c:pt idx="5414">
                  <c:v>5.2814418551954817E-3</c:v>
                </c:pt>
                <c:pt idx="5443">
                  <c:v>1.7506285317355364E-3</c:v>
                </c:pt>
                <c:pt idx="5467">
                  <c:v>6.9247633170974651E-3</c:v>
                </c:pt>
                <c:pt idx="5474">
                  <c:v>6.2314693024072831E-3</c:v>
                </c:pt>
                <c:pt idx="5481">
                  <c:v>1.097957851311957E-2</c:v>
                </c:pt>
                <c:pt idx="5492">
                  <c:v>2.9644025233350919E-3</c:v>
                </c:pt>
                <c:pt idx="5499">
                  <c:v>8.5321012908399912E-3</c:v>
                </c:pt>
                <c:pt idx="5504">
                  <c:v>4.9102929856478872E-3</c:v>
                </c:pt>
                <c:pt idx="5516">
                  <c:v>2.0781708510150734E-2</c:v>
                </c:pt>
                <c:pt idx="5517">
                  <c:v>1.1096062292088987E-2</c:v>
                </c:pt>
                <c:pt idx="5519">
                  <c:v>7.2990096729854135E-3</c:v>
                </c:pt>
                <c:pt idx="5520">
                  <c:v>5.5921000496784159E-3</c:v>
                </c:pt>
                <c:pt idx="5524">
                  <c:v>1.5850100101682127E-2</c:v>
                </c:pt>
                <c:pt idx="5525">
                  <c:v>5.7528835040654E-3</c:v>
                </c:pt>
                <c:pt idx="5528">
                  <c:v>1.0154713590311155E-2</c:v>
                </c:pt>
                <c:pt idx="5532">
                  <c:v>3.4498465179734822E-3</c:v>
                </c:pt>
                <c:pt idx="5535">
                  <c:v>4.4024961691159985E-2</c:v>
                </c:pt>
                <c:pt idx="5541">
                  <c:v>6.2441476941252419E-2</c:v>
                </c:pt>
                <c:pt idx="5542">
                  <c:v>8.5069905960278944E-3</c:v>
                </c:pt>
                <c:pt idx="5548">
                  <c:v>1.2441466962981406E-2</c:v>
                </c:pt>
                <c:pt idx="5549">
                  <c:v>9.1617855333199806E-3</c:v>
                </c:pt>
                <c:pt idx="5607">
                  <c:v>4.4176570162779713E-3</c:v>
                </c:pt>
                <c:pt idx="5620">
                  <c:v>5.5688890465577729E-3</c:v>
                </c:pt>
                <c:pt idx="5622">
                  <c:v>3.597533845234804E-3</c:v>
                </c:pt>
                <c:pt idx="5625">
                  <c:v>4.5249379964548767E-3</c:v>
                </c:pt>
                <c:pt idx="5664">
                  <c:v>4.404840051251831E-3</c:v>
                </c:pt>
                <c:pt idx="5722">
                  <c:v>2.01271795375993E-2</c:v>
                </c:pt>
                <c:pt idx="5725">
                  <c:v>1.5477364852051999E-2</c:v>
                </c:pt>
                <c:pt idx="5726">
                  <c:v>3.1973911200895186E-3</c:v>
                </c:pt>
                <c:pt idx="5732">
                  <c:v>3.2702465833752124E-3</c:v>
                </c:pt>
                <c:pt idx="5734">
                  <c:v>1.3145077700112013E-2</c:v>
                </c:pt>
                <c:pt idx="5735">
                  <c:v>2.8642891892675291E-3</c:v>
                </c:pt>
                <c:pt idx="5768">
                  <c:v>6.7629841433028892E-3</c:v>
                </c:pt>
                <c:pt idx="5786">
                  <c:v>2.7981164462844012E-3</c:v>
                </c:pt>
                <c:pt idx="5886">
                  <c:v>4.1213041764273832E-3</c:v>
                </c:pt>
                <c:pt idx="5888">
                  <c:v>9.0926305824236484E-3</c:v>
                </c:pt>
                <c:pt idx="5925">
                  <c:v>9.0574042524304548E-3</c:v>
                </c:pt>
                <c:pt idx="5928">
                  <c:v>1.0438062154157888E-2</c:v>
                </c:pt>
                <c:pt idx="5940">
                  <c:v>8.2589333921862015E-3</c:v>
                </c:pt>
                <c:pt idx="5991">
                  <c:v>2.1414204237263181E-3</c:v>
                </c:pt>
                <c:pt idx="6030">
                  <c:v>7.9356616633603459E-3</c:v>
                </c:pt>
                <c:pt idx="6040">
                  <c:v>3.1222013362533232E-3</c:v>
                </c:pt>
                <c:pt idx="6053">
                  <c:v>6.1915133988263149E-3</c:v>
                </c:pt>
                <c:pt idx="6055">
                  <c:v>1.8092637628336515E-3</c:v>
                </c:pt>
                <c:pt idx="6059">
                  <c:v>1.0632398619510647E-2</c:v>
                </c:pt>
                <c:pt idx="6063">
                  <c:v>7.1509213706501566E-3</c:v>
                </c:pt>
                <c:pt idx="6064">
                  <c:v>8.1627041583537379E-3</c:v>
                </c:pt>
                <c:pt idx="6067">
                  <c:v>2.1568136816819874E-3</c:v>
                </c:pt>
                <c:pt idx="6071">
                  <c:v>6.4668301478192853E-3</c:v>
                </c:pt>
                <c:pt idx="6160">
                  <c:v>1.1398700423503424E-2</c:v>
                </c:pt>
                <c:pt idx="6161">
                  <c:v>1.6447832425543405E-2</c:v>
                </c:pt>
                <c:pt idx="6162">
                  <c:v>1.0064607307008602E-2</c:v>
                </c:pt>
                <c:pt idx="6167">
                  <c:v>1.1375333686694801E-2</c:v>
                </c:pt>
                <c:pt idx="6170">
                  <c:v>1.7885088204392676E-3</c:v>
                </c:pt>
                <c:pt idx="6173">
                  <c:v>4.5994132322263147E-2</c:v>
                </c:pt>
                <c:pt idx="6175">
                  <c:v>3.3780615466492546E-2</c:v>
                </c:pt>
                <c:pt idx="6178">
                  <c:v>3.8200198895040456E-2</c:v>
                </c:pt>
                <c:pt idx="6180">
                  <c:v>3.5586357520870006E-2</c:v>
                </c:pt>
                <c:pt idx="6219">
                  <c:v>6.1278009180927026E-3</c:v>
                </c:pt>
                <c:pt idx="6242">
                  <c:v>3.5111664544737124E-2</c:v>
                </c:pt>
                <c:pt idx="6243">
                  <c:v>4.9760041185049064E-2</c:v>
                </c:pt>
                <c:pt idx="6246">
                  <c:v>6.5743501613889033E-2</c:v>
                </c:pt>
                <c:pt idx="6272">
                  <c:v>1.7951336616393278E-2</c:v>
                </c:pt>
                <c:pt idx="6293">
                  <c:v>6.0064333051539432E-3</c:v>
                </c:pt>
                <c:pt idx="6314">
                  <c:v>1.5201180953035732E-3</c:v>
                </c:pt>
                <c:pt idx="6355">
                  <c:v>1.2753033026210341E-3</c:v>
                </c:pt>
                <c:pt idx="6400">
                  <c:v>9.9999760134622528E-3</c:v>
                </c:pt>
                <c:pt idx="6404">
                  <c:v>5.7555350188205805E-3</c:v>
                </c:pt>
                <c:pt idx="6410">
                  <c:v>6.578788803065512E-3</c:v>
                </c:pt>
                <c:pt idx="6418">
                  <c:v>6.3311856133286991E-3</c:v>
                </c:pt>
                <c:pt idx="6419">
                  <c:v>1.7183096870207897E-2</c:v>
                </c:pt>
                <c:pt idx="6429">
                  <c:v>5.9820881819543882E-3</c:v>
                </c:pt>
                <c:pt idx="6430">
                  <c:v>3.1175107723528171E-3</c:v>
                </c:pt>
                <c:pt idx="6431">
                  <c:v>4.2915137065941506E-3</c:v>
                </c:pt>
                <c:pt idx="6433">
                  <c:v>8.5450745962096786E-3</c:v>
                </c:pt>
                <c:pt idx="6435">
                  <c:v>5.1729808016459308E-3</c:v>
                </c:pt>
                <c:pt idx="6441">
                  <c:v>1.0797769312219294E-2</c:v>
                </c:pt>
                <c:pt idx="6450">
                  <c:v>5.8548011081011693E-3</c:v>
                </c:pt>
                <c:pt idx="6452">
                  <c:v>1.9832361855300438E-2</c:v>
                </c:pt>
                <c:pt idx="6455">
                  <c:v>9.1325248359309975E-3</c:v>
                </c:pt>
                <c:pt idx="6482">
                  <c:v>8.1273958466584074E-3</c:v>
                </c:pt>
                <c:pt idx="6483">
                  <c:v>2.0359132594073748E-3</c:v>
                </c:pt>
                <c:pt idx="6487">
                  <c:v>3.138556934386437E-2</c:v>
                </c:pt>
                <c:pt idx="6560">
                  <c:v>2.3596886822304314E-3</c:v>
                </c:pt>
                <c:pt idx="6564">
                  <c:v>6.9278905399611799E-3</c:v>
                </c:pt>
                <c:pt idx="6577">
                  <c:v>1.6235267818030055E-2</c:v>
                </c:pt>
                <c:pt idx="6596">
                  <c:v>5.4953504370869174E-3</c:v>
                </c:pt>
                <c:pt idx="6614">
                  <c:v>2.8962829775212532E-3</c:v>
                </c:pt>
                <c:pt idx="6805">
                  <c:v>4.2874862345785442E-3</c:v>
                </c:pt>
                <c:pt idx="6814">
                  <c:v>1.8386086986835503E-3</c:v>
                </c:pt>
                <c:pt idx="6815">
                  <c:v>3.0025637109066163E-3</c:v>
                </c:pt>
                <c:pt idx="6866">
                  <c:v>2.0438206197350133E-3</c:v>
                </c:pt>
                <c:pt idx="6876">
                  <c:v>6.2538285922892553E-3</c:v>
                </c:pt>
                <c:pt idx="6907">
                  <c:v>2.0087825575020499E-3</c:v>
                </c:pt>
                <c:pt idx="6944">
                  <c:v>5.0636907792421292E-3</c:v>
                </c:pt>
                <c:pt idx="7045">
                  <c:v>2.8611566292213307E-2</c:v>
                </c:pt>
                <c:pt idx="7049">
                  <c:v>7.6151166399158849E-3</c:v>
                </c:pt>
                <c:pt idx="7053">
                  <c:v>1.2163312393570515E-2</c:v>
                </c:pt>
                <c:pt idx="7055">
                  <c:v>4.1179247290519666E-2</c:v>
                </c:pt>
                <c:pt idx="7057">
                  <c:v>4.6083649546461491E-2</c:v>
                </c:pt>
                <c:pt idx="7058">
                  <c:v>6.5080800893573751E-3</c:v>
                </c:pt>
                <c:pt idx="7059">
                  <c:v>6.3787907435535677E-4</c:v>
                </c:pt>
                <c:pt idx="7061">
                  <c:v>3.623774770596902E-2</c:v>
                </c:pt>
                <c:pt idx="7065">
                  <c:v>1.3779572520299795E-2</c:v>
                </c:pt>
                <c:pt idx="7066">
                  <c:v>2.1195740711926713E-2</c:v>
                </c:pt>
                <c:pt idx="7077">
                  <c:v>1.8342431912440674E-3</c:v>
                </c:pt>
                <c:pt idx="7143">
                  <c:v>5.5021299622874803E-3</c:v>
                </c:pt>
                <c:pt idx="7149">
                  <c:v>2.1537939304547078E-3</c:v>
                </c:pt>
                <c:pt idx="7159">
                  <c:v>3.1750401916547837E-3</c:v>
                </c:pt>
                <c:pt idx="7162">
                  <c:v>5.9340186794138846E-3</c:v>
                </c:pt>
                <c:pt idx="7164">
                  <c:v>4.1012155706586124E-3</c:v>
                </c:pt>
                <c:pt idx="7187">
                  <c:v>1.4790725890703228E-2</c:v>
                </c:pt>
                <c:pt idx="7188">
                  <c:v>1.435188671016608E-2</c:v>
                </c:pt>
                <c:pt idx="7189">
                  <c:v>2.4987383516270854E-2</c:v>
                </c:pt>
                <c:pt idx="7191">
                  <c:v>8.2488546035319067E-3</c:v>
                </c:pt>
                <c:pt idx="7192">
                  <c:v>3.4038049062755094E-2</c:v>
                </c:pt>
                <c:pt idx="7195">
                  <c:v>2.2948422748543473E-2</c:v>
                </c:pt>
                <c:pt idx="7196">
                  <c:v>3.9764141588574865E-2</c:v>
                </c:pt>
                <c:pt idx="7207">
                  <c:v>7.5697156454200996E-3</c:v>
                </c:pt>
                <c:pt idx="7212">
                  <c:v>4.6034912833711377E-3</c:v>
                </c:pt>
                <c:pt idx="7213">
                  <c:v>8.7627154965760293E-3</c:v>
                </c:pt>
                <c:pt idx="7218">
                  <c:v>3.3399665282154291E-3</c:v>
                </c:pt>
                <c:pt idx="7219">
                  <c:v>3.7118332273145117E-3</c:v>
                </c:pt>
                <c:pt idx="7244">
                  <c:v>1.2113942280392972E-2</c:v>
                </c:pt>
                <c:pt idx="7252">
                  <c:v>6.4963068284621308E-3</c:v>
                </c:pt>
                <c:pt idx="7253">
                  <c:v>6.2686629332566798E-3</c:v>
                </c:pt>
                <c:pt idx="7254">
                  <c:v>4.586412382613197E-3</c:v>
                </c:pt>
                <c:pt idx="7258">
                  <c:v>8.3666961400942451E-3</c:v>
                </c:pt>
                <c:pt idx="7259">
                  <c:v>1.1649424721015664E-2</c:v>
                </c:pt>
                <c:pt idx="7273">
                  <c:v>8.4186060844675132E-3</c:v>
                </c:pt>
                <c:pt idx="7280">
                  <c:v>7.3841428919489251E-3</c:v>
                </c:pt>
                <c:pt idx="7283">
                  <c:v>1.8037541930968942E-2</c:v>
                </c:pt>
                <c:pt idx="7292">
                  <c:v>1.8442154608845417E-2</c:v>
                </c:pt>
                <c:pt idx="7298">
                  <c:v>1.4865986784973539E-2</c:v>
                </c:pt>
                <c:pt idx="7310">
                  <c:v>1.0850594744932676E-3</c:v>
                </c:pt>
                <c:pt idx="7343">
                  <c:v>3.0288353989066513E-3</c:v>
                </c:pt>
                <c:pt idx="7349">
                  <c:v>2.6416830660188901E-3</c:v>
                </c:pt>
                <c:pt idx="7351">
                  <c:v>3.4427293872078702E-3</c:v>
                </c:pt>
                <c:pt idx="7407">
                  <c:v>5.657196620323858E-3</c:v>
                </c:pt>
                <c:pt idx="7409">
                  <c:v>2.9722144446064688E-3</c:v>
                </c:pt>
                <c:pt idx="7439">
                  <c:v>1.9366597400304691E-2</c:v>
                </c:pt>
                <c:pt idx="7441">
                  <c:v>1.8779588285857081E-2</c:v>
                </c:pt>
                <c:pt idx="7447">
                  <c:v>5.3978454100306441E-3</c:v>
                </c:pt>
                <c:pt idx="7448">
                  <c:v>3.7496729151600505E-3</c:v>
                </c:pt>
                <c:pt idx="7451">
                  <c:v>5.6955868117113508E-3</c:v>
                </c:pt>
                <c:pt idx="7488">
                  <c:v>6.7328271694894245E-3</c:v>
                </c:pt>
                <c:pt idx="7532">
                  <c:v>8.3373940930607428E-3</c:v>
                </c:pt>
                <c:pt idx="7534">
                  <c:v>1.1780960082583378E-3</c:v>
                </c:pt>
                <c:pt idx="7564">
                  <c:v>2.4354394921363497E-2</c:v>
                </c:pt>
                <c:pt idx="7567">
                  <c:v>2.5874364008189495E-2</c:v>
                </c:pt>
                <c:pt idx="7570">
                  <c:v>6.3515597770801568E-3</c:v>
                </c:pt>
                <c:pt idx="7571">
                  <c:v>4.9757332797199696E-2</c:v>
                </c:pt>
                <c:pt idx="7578">
                  <c:v>6.0401240803226709E-2</c:v>
                </c:pt>
                <c:pt idx="7635">
                  <c:v>1.1926550267360787E-2</c:v>
                </c:pt>
                <c:pt idx="7636">
                  <c:v>3.088246430870405E-2</c:v>
                </c:pt>
                <c:pt idx="7639">
                  <c:v>2.0284706804545513E-2</c:v>
                </c:pt>
                <c:pt idx="7643">
                  <c:v>7.4413158057644729E-3</c:v>
                </c:pt>
                <c:pt idx="7648">
                  <c:v>3.1338192718264581E-2</c:v>
                </c:pt>
                <c:pt idx="7664">
                  <c:v>7.0665967577129112E-3</c:v>
                </c:pt>
                <c:pt idx="7703">
                  <c:v>6.4881474287393987E-3</c:v>
                </c:pt>
                <c:pt idx="7705">
                  <c:v>4.8590139908134666E-3</c:v>
                </c:pt>
                <c:pt idx="7720">
                  <c:v>8.0153626871734187E-3</c:v>
                </c:pt>
                <c:pt idx="7744">
                  <c:v>2.5491217047721097E-3</c:v>
                </c:pt>
                <c:pt idx="7761">
                  <c:v>4.3467765913071128E-3</c:v>
                </c:pt>
                <c:pt idx="7767">
                  <c:v>9.9569676928508242E-3</c:v>
                </c:pt>
                <c:pt idx="7769">
                  <c:v>2.2306975925772943E-3</c:v>
                </c:pt>
                <c:pt idx="7833">
                  <c:v>3.1883268432994715E-3</c:v>
                </c:pt>
                <c:pt idx="7907">
                  <c:v>8.562646115167185E-3</c:v>
                </c:pt>
                <c:pt idx="7908">
                  <c:v>1.4765809495541148E-2</c:v>
                </c:pt>
                <c:pt idx="7961">
                  <c:v>6.8401422367768598E-3</c:v>
                </c:pt>
                <c:pt idx="8016">
                  <c:v>5.7693994423090164E-3</c:v>
                </c:pt>
                <c:pt idx="8056">
                  <c:v>2.2355307378727584E-3</c:v>
                </c:pt>
                <c:pt idx="8065">
                  <c:v>4.7019144611188859E-3</c:v>
                </c:pt>
                <c:pt idx="8099">
                  <c:v>3.4201279377503082E-3</c:v>
                </c:pt>
                <c:pt idx="8143">
                  <c:v>9.9076310497284402E-3</c:v>
                </c:pt>
                <c:pt idx="8144">
                  <c:v>4.6611580633634459E-3</c:v>
                </c:pt>
                <c:pt idx="8147">
                  <c:v>2.6492784271936048E-2</c:v>
                </c:pt>
                <c:pt idx="8149">
                  <c:v>4.3592087987230001E-2</c:v>
                </c:pt>
                <c:pt idx="8150">
                  <c:v>1.6719092697450706E-2</c:v>
                </c:pt>
                <c:pt idx="8154">
                  <c:v>2.140961878077563E-2</c:v>
                </c:pt>
                <c:pt idx="8274">
                  <c:v>8.864959231719839E-4</c:v>
                </c:pt>
                <c:pt idx="8307">
                  <c:v>1.4659048176536384E-2</c:v>
                </c:pt>
                <c:pt idx="8312">
                  <c:v>6.3168430897754604E-3</c:v>
                </c:pt>
                <c:pt idx="8316">
                  <c:v>1.4327433844935027E-2</c:v>
                </c:pt>
                <c:pt idx="8319">
                  <c:v>1.4383319179075456E-2</c:v>
                </c:pt>
                <c:pt idx="8359">
                  <c:v>1.1178714137188742E-2</c:v>
                </c:pt>
                <c:pt idx="8369">
                  <c:v>8.5390320570106135E-3</c:v>
                </c:pt>
                <c:pt idx="8387">
                  <c:v>1.7498261265959738E-3</c:v>
                </c:pt>
                <c:pt idx="8393">
                  <c:v>1.8924577084288843E-3</c:v>
                </c:pt>
                <c:pt idx="8421">
                  <c:v>9.1973498467380222E-3</c:v>
                </c:pt>
                <c:pt idx="8428">
                  <c:v>7.1076570379162386E-3</c:v>
                </c:pt>
                <c:pt idx="8450">
                  <c:v>8.1189741221285045E-3</c:v>
                </c:pt>
                <c:pt idx="8452">
                  <c:v>4.6356043990446825E-3</c:v>
                </c:pt>
                <c:pt idx="8496">
                  <c:v>4.4908378376191643E-3</c:v>
                </c:pt>
                <c:pt idx="8503">
                  <c:v>5.6559194820579636E-3</c:v>
                </c:pt>
                <c:pt idx="8538">
                  <c:v>3.3962442333203323E-3</c:v>
                </c:pt>
                <c:pt idx="8549">
                  <c:v>4.2012234714525025E-3</c:v>
                </c:pt>
                <c:pt idx="8611">
                  <c:v>1.5892443968033531E-2</c:v>
                </c:pt>
                <c:pt idx="8613">
                  <c:v>2.1081722395111795E-2</c:v>
                </c:pt>
                <c:pt idx="8614">
                  <c:v>1.6422201033044776E-2</c:v>
                </c:pt>
                <c:pt idx="8615">
                  <c:v>5.959972450422452E-3</c:v>
                </c:pt>
                <c:pt idx="8616">
                  <c:v>4.1718480849589623E-2</c:v>
                </c:pt>
                <c:pt idx="8621">
                  <c:v>8.3763574803755961E-3</c:v>
                </c:pt>
                <c:pt idx="8627">
                  <c:v>2.6575018841992967E-3</c:v>
                </c:pt>
                <c:pt idx="8648">
                  <c:v>5.708535053538983E-3</c:v>
                </c:pt>
                <c:pt idx="8652">
                  <c:v>1.8258201521781928E-2</c:v>
                </c:pt>
                <c:pt idx="8661">
                  <c:v>8.000497115576587E-3</c:v>
                </c:pt>
                <c:pt idx="8664">
                  <c:v>1.9423920320979522E-2</c:v>
                </c:pt>
                <c:pt idx="8667">
                  <c:v>9.7490316871700743E-3</c:v>
                </c:pt>
                <c:pt idx="8669">
                  <c:v>7.0269336087831384E-3</c:v>
                </c:pt>
                <c:pt idx="8677">
                  <c:v>6.660246645980401E-3</c:v>
                </c:pt>
                <c:pt idx="8678">
                  <c:v>1.1272060418894517E-2</c:v>
                </c:pt>
                <c:pt idx="8681">
                  <c:v>4.3085031689861766E-3</c:v>
                </c:pt>
                <c:pt idx="8682">
                  <c:v>1.2862171627380691E-2</c:v>
                </c:pt>
                <c:pt idx="8683">
                  <c:v>1.6022829412210938E-2</c:v>
                </c:pt>
                <c:pt idx="8686">
                  <c:v>8.0468021447551181E-3</c:v>
                </c:pt>
                <c:pt idx="8688">
                  <c:v>2.734814945241938E-3</c:v>
                </c:pt>
                <c:pt idx="8689">
                  <c:v>7.6811670395343055E-3</c:v>
                </c:pt>
                <c:pt idx="8692">
                  <c:v>2.0163918530355214E-2</c:v>
                </c:pt>
                <c:pt idx="8694">
                  <c:v>3.8281035397840814E-3</c:v>
                </c:pt>
                <c:pt idx="8701">
                  <c:v>7.0940191430889947E-3</c:v>
                </c:pt>
                <c:pt idx="8707">
                  <c:v>9.7168819641653675E-3</c:v>
                </c:pt>
                <c:pt idx="8709">
                  <c:v>1.7414365515186925E-2</c:v>
                </c:pt>
                <c:pt idx="8726">
                  <c:v>2.5211453995164813E-3</c:v>
                </c:pt>
                <c:pt idx="8728">
                  <c:v>9.7163964958351737E-3</c:v>
                </c:pt>
                <c:pt idx="8730">
                  <c:v>1.047541440290924E-2</c:v>
                </c:pt>
                <c:pt idx="8742">
                  <c:v>8.8840500797182521E-3</c:v>
                </c:pt>
                <c:pt idx="8797">
                  <c:v>7.8926872773289174E-3</c:v>
                </c:pt>
                <c:pt idx="8806">
                  <c:v>6.1560096539016642E-3</c:v>
                </c:pt>
                <c:pt idx="8830">
                  <c:v>6.9336761206550482E-3</c:v>
                </c:pt>
                <c:pt idx="8876">
                  <c:v>2.8215360404739619E-2</c:v>
                </c:pt>
                <c:pt idx="8970">
                  <c:v>5.8729517023452709E-3</c:v>
                </c:pt>
                <c:pt idx="8976">
                  <c:v>9.2940942455581044E-3</c:v>
                </c:pt>
                <c:pt idx="8982">
                  <c:v>4.6270881714414172E-3</c:v>
                </c:pt>
                <c:pt idx="8986">
                  <c:v>6.6896852217194396E-3</c:v>
                </c:pt>
                <c:pt idx="8988">
                  <c:v>8.6678478890658012E-3</c:v>
                </c:pt>
                <c:pt idx="9004">
                  <c:v>1.0614427401189241E-2</c:v>
                </c:pt>
                <c:pt idx="9006">
                  <c:v>8.4497897205898786E-3</c:v>
                </c:pt>
                <c:pt idx="9015">
                  <c:v>7.033002417902238E-3</c:v>
                </c:pt>
                <c:pt idx="9078">
                  <c:v>1.813867489707385E-2</c:v>
                </c:pt>
                <c:pt idx="9080">
                  <c:v>2.1386844001151574E-2</c:v>
                </c:pt>
                <c:pt idx="9081">
                  <c:v>1.8311662202622286E-2</c:v>
                </c:pt>
                <c:pt idx="9099">
                  <c:v>4.8145227300962767E-3</c:v>
                </c:pt>
                <c:pt idx="9107">
                  <c:v>6.7406117392605318E-3</c:v>
                </c:pt>
                <c:pt idx="9108">
                  <c:v>6.1077370638717033E-3</c:v>
                </c:pt>
                <c:pt idx="9145">
                  <c:v>5.1500178443933302E-3</c:v>
                </c:pt>
                <c:pt idx="9162">
                  <c:v>4.5375877290697794E-3</c:v>
                </c:pt>
                <c:pt idx="9176">
                  <c:v>3.4007847279626953E-3</c:v>
                </c:pt>
                <c:pt idx="9179">
                  <c:v>1.4637368912896591E-2</c:v>
                </c:pt>
                <c:pt idx="9193">
                  <c:v>9.376157939803717E-3</c:v>
                </c:pt>
                <c:pt idx="9195">
                  <c:v>1.9674207784872975E-2</c:v>
                </c:pt>
                <c:pt idx="9196">
                  <c:v>4.2023237574829331E-3</c:v>
                </c:pt>
                <c:pt idx="9235">
                  <c:v>5.021393351508926E-3</c:v>
                </c:pt>
                <c:pt idx="9271">
                  <c:v>1.8188465221507214E-3</c:v>
                </c:pt>
                <c:pt idx="9281">
                  <c:v>7.0411330309509195E-3</c:v>
                </c:pt>
                <c:pt idx="9293">
                  <c:v>7.5198156515238089E-3</c:v>
                </c:pt>
                <c:pt idx="9312">
                  <c:v>1.7948084429412737E-3</c:v>
                </c:pt>
                <c:pt idx="9317">
                  <c:v>1.6378894331484962E-3</c:v>
                </c:pt>
                <c:pt idx="9324">
                  <c:v>6.3972761492804581E-3</c:v>
                </c:pt>
                <c:pt idx="9327">
                  <c:v>1.1953942826081804E-3</c:v>
                </c:pt>
                <c:pt idx="9372">
                  <c:v>4.0481500825978499E-3</c:v>
                </c:pt>
                <c:pt idx="9376">
                  <c:v>4.7410227801857512E-3</c:v>
                </c:pt>
                <c:pt idx="9390">
                  <c:v>2.3998022219712853E-2</c:v>
                </c:pt>
                <c:pt idx="9392">
                  <c:v>1.5109863965453508E-3</c:v>
                </c:pt>
                <c:pt idx="9451">
                  <c:v>5.5981209988719533E-4</c:v>
                </c:pt>
                <c:pt idx="9456">
                  <c:v>1.7612092568191559E-3</c:v>
                </c:pt>
                <c:pt idx="9480">
                  <c:v>6.4526532932391804E-3</c:v>
                </c:pt>
                <c:pt idx="9482">
                  <c:v>7.6866950377343516E-3</c:v>
                </c:pt>
                <c:pt idx="9491">
                  <c:v>9.0538082581314936E-3</c:v>
                </c:pt>
                <c:pt idx="9497">
                  <c:v>5.6983173442228426E-3</c:v>
                </c:pt>
                <c:pt idx="9515">
                  <c:v>8.3742745648317392E-4</c:v>
                </c:pt>
                <c:pt idx="9568">
                  <c:v>7.9067264800240095E-3</c:v>
                </c:pt>
                <c:pt idx="9569">
                  <c:v>5.7600914251722309E-3</c:v>
                </c:pt>
                <c:pt idx="9576">
                  <c:v>1.6816035992636834E-3</c:v>
                </c:pt>
                <c:pt idx="9632">
                  <c:v>5.0604828330532798E-3</c:v>
                </c:pt>
                <c:pt idx="9636">
                  <c:v>4.3209519703388847E-3</c:v>
                </c:pt>
                <c:pt idx="9637">
                  <c:v>2.6494686161454024E-2</c:v>
                </c:pt>
                <c:pt idx="9638">
                  <c:v>1.3662770340747742E-2</c:v>
                </c:pt>
                <c:pt idx="9639">
                  <c:v>1.1130333825926906E-2</c:v>
                </c:pt>
                <c:pt idx="9642">
                  <c:v>3.1171936301472021E-3</c:v>
                </c:pt>
                <c:pt idx="9644">
                  <c:v>4.5960007162284241E-3</c:v>
                </c:pt>
                <c:pt idx="9645">
                  <c:v>6.7143744538319334E-3</c:v>
                </c:pt>
                <c:pt idx="9677">
                  <c:v>4.4196629732279023E-3</c:v>
                </c:pt>
                <c:pt idx="9685">
                  <c:v>5.4770628842784764E-3</c:v>
                </c:pt>
                <c:pt idx="9687">
                  <c:v>3.0490008315384115E-3</c:v>
                </c:pt>
                <c:pt idx="9783">
                  <c:v>2.1900778094991597E-2</c:v>
                </c:pt>
                <c:pt idx="9785">
                  <c:v>1.8509379923530737E-2</c:v>
                </c:pt>
                <c:pt idx="9787">
                  <c:v>1.1864762167467529E-2</c:v>
                </c:pt>
                <c:pt idx="9789">
                  <c:v>4.6132092818173091E-3</c:v>
                </c:pt>
                <c:pt idx="9790">
                  <c:v>7.7482382151691656E-3</c:v>
                </c:pt>
                <c:pt idx="9797">
                  <c:v>6.2424872771020858E-3</c:v>
                </c:pt>
                <c:pt idx="9799">
                  <c:v>4.7673168277772668E-2</c:v>
                </c:pt>
                <c:pt idx="9805">
                  <c:v>4.0068763650141719E-2</c:v>
                </c:pt>
                <c:pt idx="9815">
                  <c:v>4.1852603455086812E-3</c:v>
                </c:pt>
                <c:pt idx="9816">
                  <c:v>6.1951613609757998E-3</c:v>
                </c:pt>
                <c:pt idx="9818">
                  <c:v>2.5946154811727256E-3</c:v>
                </c:pt>
                <c:pt idx="9883">
                  <c:v>1.4330595491169796E-2</c:v>
                </c:pt>
                <c:pt idx="9897">
                  <c:v>5.0237614991747335E-3</c:v>
                </c:pt>
                <c:pt idx="9900">
                  <c:v>5.4305938084971851E-3</c:v>
                </c:pt>
                <c:pt idx="9903">
                  <c:v>1.8724820113172082E-2</c:v>
                </c:pt>
                <c:pt idx="9906">
                  <c:v>6.3495514073743133E-3</c:v>
                </c:pt>
                <c:pt idx="9909">
                  <c:v>1.1284927195543897E-2</c:v>
                </c:pt>
                <c:pt idx="9910">
                  <c:v>1.7817207979006325E-2</c:v>
                </c:pt>
                <c:pt idx="9914">
                  <c:v>5.5024061812407841E-3</c:v>
                </c:pt>
                <c:pt idx="9920">
                  <c:v>3.1358102364103086E-3</c:v>
                </c:pt>
                <c:pt idx="9933">
                  <c:v>2.5222571184046992E-3</c:v>
                </c:pt>
                <c:pt idx="9988">
                  <c:v>2.7262922593566641E-3</c:v>
                </c:pt>
                <c:pt idx="10007">
                  <c:v>6.8951016446345366E-3</c:v>
                </c:pt>
                <c:pt idx="10013">
                  <c:v>5.9848819037113558E-3</c:v>
                </c:pt>
                <c:pt idx="10015">
                  <c:v>2.8620168099852956E-3</c:v>
                </c:pt>
                <c:pt idx="10016">
                  <c:v>3.9155189554504598E-3</c:v>
                </c:pt>
                <c:pt idx="10108">
                  <c:v>3.9608518623902422E-3</c:v>
                </c:pt>
                <c:pt idx="10115">
                  <c:v>5.7903839085098495E-3</c:v>
                </c:pt>
                <c:pt idx="10116">
                  <c:v>1.8390262136152944E-2</c:v>
                </c:pt>
                <c:pt idx="10141">
                  <c:v>1.2564658258867007E-2</c:v>
                </c:pt>
                <c:pt idx="10149">
                  <c:v>1.8719242736674201E-2</c:v>
                </c:pt>
                <c:pt idx="10152">
                  <c:v>6.1960761698616829E-3</c:v>
                </c:pt>
                <c:pt idx="10171">
                  <c:v>9.2888622328835407E-3</c:v>
                </c:pt>
                <c:pt idx="10173">
                  <c:v>1.5110259241431563E-2</c:v>
                </c:pt>
                <c:pt idx="10176">
                  <c:v>2.2207881544288608E-3</c:v>
                </c:pt>
                <c:pt idx="10181">
                  <c:v>4.1579759448115219E-3</c:v>
                </c:pt>
                <c:pt idx="10215">
                  <c:v>7.3256054710637468E-3</c:v>
                </c:pt>
                <c:pt idx="10280">
                  <c:v>6.3862856716832752E-3</c:v>
                </c:pt>
                <c:pt idx="10281">
                  <c:v>5.5696557829490326E-3</c:v>
                </c:pt>
                <c:pt idx="10296">
                  <c:v>5.2797387615120582E-3</c:v>
                </c:pt>
                <c:pt idx="10298">
                  <c:v>4.9473810930919246E-3</c:v>
                </c:pt>
                <c:pt idx="10301">
                  <c:v>3.767806536914239E-3</c:v>
                </c:pt>
                <c:pt idx="10307">
                  <c:v>1.2298556400178981E-2</c:v>
                </c:pt>
                <c:pt idx="10391">
                  <c:v>1.0016045796390725E-2</c:v>
                </c:pt>
                <c:pt idx="10392">
                  <c:v>6.4994720106322894E-3</c:v>
                </c:pt>
                <c:pt idx="10394">
                  <c:v>2.6357460224923422E-3</c:v>
                </c:pt>
                <c:pt idx="10395">
                  <c:v>1.3787439851758785E-2</c:v>
                </c:pt>
                <c:pt idx="10396">
                  <c:v>5.2883381147965621E-3</c:v>
                </c:pt>
                <c:pt idx="10397">
                  <c:v>8.0937499653894341E-3</c:v>
                </c:pt>
                <c:pt idx="10398">
                  <c:v>3.0784866917468609E-2</c:v>
                </c:pt>
                <c:pt idx="10399">
                  <c:v>2.0076112144232119E-2</c:v>
                </c:pt>
                <c:pt idx="10402">
                  <c:v>1.8047511771213803E-2</c:v>
                </c:pt>
                <c:pt idx="10403">
                  <c:v>3.2613468419789892E-3</c:v>
                </c:pt>
                <c:pt idx="10650">
                  <c:v>3.0465154253216539E-2</c:v>
                </c:pt>
                <c:pt idx="10654">
                  <c:v>4.3940500923910566E-3</c:v>
                </c:pt>
                <c:pt idx="10657">
                  <c:v>6.1641391715037009E-3</c:v>
                </c:pt>
                <c:pt idx="10659">
                  <c:v>5.8656810703841995E-3</c:v>
                </c:pt>
                <c:pt idx="10666">
                  <c:v>9.1181309997152744E-3</c:v>
                </c:pt>
                <c:pt idx="10670">
                  <c:v>2.559232318578286E-3</c:v>
                </c:pt>
                <c:pt idx="10677">
                  <c:v>1.9577671257454951E-2</c:v>
                </c:pt>
                <c:pt idx="10679">
                  <c:v>1.167664333251482E-2</c:v>
                </c:pt>
                <c:pt idx="10682">
                  <c:v>1.2405322021238476E-2</c:v>
                </c:pt>
                <c:pt idx="10687">
                  <c:v>1.0273156776680998E-2</c:v>
                </c:pt>
                <c:pt idx="10690">
                  <c:v>1.329291224708355E-2</c:v>
                </c:pt>
                <c:pt idx="10694">
                  <c:v>5.0645565426240954E-3</c:v>
                </c:pt>
                <c:pt idx="10705">
                  <c:v>2.1842324812035824E-2</c:v>
                </c:pt>
                <c:pt idx="10715">
                  <c:v>5.4677563314349392E-2</c:v>
                </c:pt>
                <c:pt idx="10717">
                  <c:v>1.6099907156752951E-2</c:v>
                </c:pt>
                <c:pt idx="10721">
                  <c:v>5.7802129151401831E-3</c:v>
                </c:pt>
                <c:pt idx="10750">
                  <c:v>7.6395921767327176E-3</c:v>
                </c:pt>
                <c:pt idx="10751">
                  <c:v>7.1010595648561357E-3</c:v>
                </c:pt>
                <c:pt idx="10753">
                  <c:v>6.7910718877224408E-3</c:v>
                </c:pt>
                <c:pt idx="10756">
                  <c:v>2.5207692591888166E-3</c:v>
                </c:pt>
                <c:pt idx="10758">
                  <c:v>3.9970719150275186E-3</c:v>
                </c:pt>
                <c:pt idx="10759">
                  <c:v>4.6067987141423352E-3</c:v>
                </c:pt>
                <c:pt idx="10783">
                  <c:v>6.8285181715557128E-3</c:v>
                </c:pt>
                <c:pt idx="10789">
                  <c:v>1.3139635354747039E-3</c:v>
                </c:pt>
                <c:pt idx="10797">
                  <c:v>2.1570372443173655E-2</c:v>
                </c:pt>
                <c:pt idx="10798">
                  <c:v>1.2865808219071243E-2</c:v>
                </c:pt>
                <c:pt idx="10799">
                  <c:v>1.9094135128758662E-2</c:v>
                </c:pt>
                <c:pt idx="10801">
                  <c:v>3.5433216325254225E-3</c:v>
                </c:pt>
                <c:pt idx="10804">
                  <c:v>3.0311874407334049E-3</c:v>
                </c:pt>
                <c:pt idx="10807">
                  <c:v>2.207330595080113E-2</c:v>
                </c:pt>
                <c:pt idx="10832">
                  <c:v>4.2305963203924067E-3</c:v>
                </c:pt>
                <c:pt idx="10870">
                  <c:v>1.5668995148181472E-2</c:v>
                </c:pt>
                <c:pt idx="10872">
                  <c:v>2.8090040836272166E-3</c:v>
                </c:pt>
                <c:pt idx="10875">
                  <c:v>1.2093212963130396E-2</c:v>
                </c:pt>
                <c:pt idx="10877">
                  <c:v>1.3541049966254159E-2</c:v>
                </c:pt>
                <c:pt idx="10881">
                  <c:v>9.9250271308246197E-3</c:v>
                </c:pt>
                <c:pt idx="10883">
                  <c:v>1.8420542586910407E-2</c:v>
                </c:pt>
                <c:pt idx="10888">
                  <c:v>1.6801515507535062E-2</c:v>
                </c:pt>
                <c:pt idx="10891">
                  <c:v>1.3764514316489137E-2</c:v>
                </c:pt>
                <c:pt idx="10892">
                  <c:v>3.5467919659202857E-3</c:v>
                </c:pt>
                <c:pt idx="10915">
                  <c:v>5.4442261220930682E-3</c:v>
                </c:pt>
                <c:pt idx="10937">
                  <c:v>3.4740347981720059E-3</c:v>
                </c:pt>
                <c:pt idx="10938">
                  <c:v>1.7171879565821642E-3</c:v>
                </c:pt>
                <c:pt idx="10939">
                  <c:v>8.2728951370965014E-3</c:v>
                </c:pt>
                <c:pt idx="10971">
                  <c:v>3.7255903663630809E-3</c:v>
                </c:pt>
                <c:pt idx="10987">
                  <c:v>6.2747677881172161E-3</c:v>
                </c:pt>
                <c:pt idx="10991">
                  <c:v>1.2103034252489374E-2</c:v>
                </c:pt>
                <c:pt idx="11001">
                  <c:v>1.1090866255823789E-2</c:v>
                </c:pt>
                <c:pt idx="11026">
                  <c:v>1.2808948436601264E-3</c:v>
                </c:pt>
                <c:pt idx="11064">
                  <c:v>4.1639743472170077E-3</c:v>
                </c:pt>
                <c:pt idx="11149">
                  <c:v>7.1469526575609855E-3</c:v>
                </c:pt>
                <c:pt idx="11150">
                  <c:v>1.0740695744321958E-2</c:v>
                </c:pt>
                <c:pt idx="11151">
                  <c:v>6.8001172888573812E-3</c:v>
                </c:pt>
                <c:pt idx="11155">
                  <c:v>9.3361138458340539E-3</c:v>
                </c:pt>
                <c:pt idx="11156">
                  <c:v>5.4914970301577189E-3</c:v>
                </c:pt>
                <c:pt idx="11166">
                  <c:v>4.0149938659824105E-3</c:v>
                </c:pt>
                <c:pt idx="11170">
                  <c:v>7.8100449515219215E-3</c:v>
                </c:pt>
                <c:pt idx="11175">
                  <c:v>1.0222872239410534E-2</c:v>
                </c:pt>
                <c:pt idx="11176">
                  <c:v>6.2355165964607341E-3</c:v>
                </c:pt>
                <c:pt idx="11177">
                  <c:v>3.4518540868939611E-3</c:v>
                </c:pt>
                <c:pt idx="11238">
                  <c:v>3.7159422962392817E-3</c:v>
                </c:pt>
                <c:pt idx="11240">
                  <c:v>1.3411945310675966E-2</c:v>
                </c:pt>
                <c:pt idx="11244">
                  <c:v>9.0623083972286907E-3</c:v>
                </c:pt>
                <c:pt idx="11259">
                  <c:v>5.2182249781002069E-2</c:v>
                </c:pt>
                <c:pt idx="11262">
                  <c:v>1.214218830992056E-2</c:v>
                </c:pt>
                <c:pt idx="11265">
                  <c:v>1.2281749828845423E-2</c:v>
                </c:pt>
                <c:pt idx="11271">
                  <c:v>1.5211781416958716E-2</c:v>
                </c:pt>
                <c:pt idx="11272">
                  <c:v>1.0080781646160096E-2</c:v>
                </c:pt>
                <c:pt idx="11273">
                  <c:v>7.6129774821996204E-3</c:v>
                </c:pt>
                <c:pt idx="11285">
                  <c:v>7.1842346035967987E-3</c:v>
                </c:pt>
                <c:pt idx="11312">
                  <c:v>2.3257012504018016E-3</c:v>
                </c:pt>
                <c:pt idx="11315">
                  <c:v>3.443743139885976E-3</c:v>
                </c:pt>
                <c:pt idx="11362">
                  <c:v>1.6177819829240299E-3</c:v>
                </c:pt>
                <c:pt idx="11384">
                  <c:v>3.7581497170836417E-3</c:v>
                </c:pt>
                <c:pt idx="11387">
                  <c:v>1.2407894157710622E-2</c:v>
                </c:pt>
                <c:pt idx="11390">
                  <c:v>4.9662290951272914E-3</c:v>
                </c:pt>
                <c:pt idx="11398">
                  <c:v>6.6179069395529986E-3</c:v>
                </c:pt>
                <c:pt idx="11399">
                  <c:v>6.4420818725188997E-3</c:v>
                </c:pt>
                <c:pt idx="11406">
                  <c:v>1.4134873348200896E-2</c:v>
                </c:pt>
                <c:pt idx="11407">
                  <c:v>5.5046957118896456E-2</c:v>
                </c:pt>
                <c:pt idx="11409">
                  <c:v>3.8620884090995462E-2</c:v>
                </c:pt>
                <c:pt idx="11411">
                  <c:v>7.0099296074567401E-3</c:v>
                </c:pt>
                <c:pt idx="11412">
                  <c:v>4.0182868451776405E-2</c:v>
                </c:pt>
                <c:pt idx="11413">
                  <c:v>4.4602257681205827E-2</c:v>
                </c:pt>
                <c:pt idx="11415">
                  <c:v>3.1179250924629233E-2</c:v>
                </c:pt>
                <c:pt idx="11417">
                  <c:v>4.0086981676753702E-2</c:v>
                </c:pt>
                <c:pt idx="11419">
                  <c:v>1.2350436913089973E-2</c:v>
                </c:pt>
                <c:pt idx="11442">
                  <c:v>2.6998789800235956E-2</c:v>
                </c:pt>
                <c:pt idx="11445">
                  <c:v>9.4384137815510423E-3</c:v>
                </c:pt>
                <c:pt idx="11446">
                  <c:v>4.389186525571416E-2</c:v>
                </c:pt>
                <c:pt idx="11496">
                  <c:v>0.34121256173123105</c:v>
                </c:pt>
                <c:pt idx="11497">
                  <c:v>1</c:v>
                </c:pt>
                <c:pt idx="11501">
                  <c:v>6.821384130699043E-2</c:v>
                </c:pt>
                <c:pt idx="11502">
                  <c:v>0.12599450146504404</c:v>
                </c:pt>
                <c:pt idx="11504">
                  <c:v>3.0090383497309702E-2</c:v>
                </c:pt>
                <c:pt idx="11505">
                  <c:v>0.79026927830981464</c:v>
                </c:pt>
                <c:pt idx="11507">
                  <c:v>2.1875849306722721E-3</c:v>
                </c:pt>
                <c:pt idx="11509">
                  <c:v>0.23268771885326925</c:v>
                </c:pt>
                <c:pt idx="11514">
                  <c:v>3.7232996459759658E-2</c:v>
                </c:pt>
                <c:pt idx="11515">
                  <c:v>0.35968854711610149</c:v>
                </c:pt>
                <c:pt idx="11519">
                  <c:v>1.8264502170398517E-2</c:v>
                </c:pt>
                <c:pt idx="11520">
                  <c:v>0.31855003371814722</c:v>
                </c:pt>
                <c:pt idx="11522">
                  <c:v>1.9485276183970023E-3</c:v>
                </c:pt>
                <c:pt idx="11524">
                  <c:v>5.8254000853826766E-2</c:v>
                </c:pt>
                <c:pt idx="11536">
                  <c:v>4.6733300633734966E-2</c:v>
                </c:pt>
                <c:pt idx="11537">
                  <c:v>2.3893684503627301E-2</c:v>
                </c:pt>
                <c:pt idx="11538">
                  <c:v>4.5192850147250024E-2</c:v>
                </c:pt>
                <c:pt idx="11540">
                  <c:v>1.2810384816757704E-2</c:v>
                </c:pt>
                <c:pt idx="11541">
                  <c:v>4.4986141790606046E-2</c:v>
                </c:pt>
                <c:pt idx="11543">
                  <c:v>2.9222073617867442E-2</c:v>
                </c:pt>
                <c:pt idx="11544">
                  <c:v>3.9472703282932599E-2</c:v>
                </c:pt>
                <c:pt idx="11549">
                  <c:v>0.10648966135265232</c:v>
                </c:pt>
                <c:pt idx="11551">
                  <c:v>2.0795712533755239E-2</c:v>
                </c:pt>
                <c:pt idx="11552">
                  <c:v>1.4407719379668726E-2</c:v>
                </c:pt>
                <c:pt idx="11553">
                  <c:v>6.8230084811811642E-2</c:v>
                </c:pt>
                <c:pt idx="11555">
                  <c:v>5.9733757827352976E-2</c:v>
                </c:pt>
                <c:pt idx="11556">
                  <c:v>4.0001707048107224E-2</c:v>
                </c:pt>
                <c:pt idx="11557">
                  <c:v>7.0278163654546259E-3</c:v>
                </c:pt>
                <c:pt idx="11573">
                  <c:v>4.3195967710992107E-3</c:v>
                </c:pt>
                <c:pt idx="11575">
                  <c:v>1.6028408151083934E-3</c:v>
                </c:pt>
                <c:pt idx="11582">
                  <c:v>7.2542208113055753E-3</c:v>
                </c:pt>
                <c:pt idx="11598">
                  <c:v>3.244520254477795E-3</c:v>
                </c:pt>
                <c:pt idx="11610">
                  <c:v>2.6275168192449591E-3</c:v>
                </c:pt>
                <c:pt idx="11618">
                  <c:v>1.7227524442488711E-3</c:v>
                </c:pt>
                <c:pt idx="11622">
                  <c:v>1.3956150200783179E-2</c:v>
                </c:pt>
                <c:pt idx="11626">
                  <c:v>3.1831815913863977E-2</c:v>
                </c:pt>
                <c:pt idx="11629">
                  <c:v>1.8986466270335196E-2</c:v>
                </c:pt>
                <c:pt idx="11631">
                  <c:v>3.3287106544005324E-2</c:v>
                </c:pt>
                <c:pt idx="11632">
                  <c:v>1.4592219850331179E-2</c:v>
                </c:pt>
                <c:pt idx="11634">
                  <c:v>3.0601467960014186E-2</c:v>
                </c:pt>
                <c:pt idx="11637">
                  <c:v>1.4415354795364963E-2</c:v>
                </c:pt>
                <c:pt idx="11638">
                  <c:v>3.2465772287356164E-2</c:v>
                </c:pt>
                <c:pt idx="11641">
                  <c:v>6.2600210655489406E-3</c:v>
                </c:pt>
                <c:pt idx="11646">
                  <c:v>4.6356707831117991E-2</c:v>
                </c:pt>
                <c:pt idx="11647">
                  <c:v>8.9824933914981493E-3</c:v>
                </c:pt>
                <c:pt idx="11648">
                  <c:v>4.4937757173822965E-2</c:v>
                </c:pt>
                <c:pt idx="11649">
                  <c:v>7.0356265395579267E-3</c:v>
                </c:pt>
                <c:pt idx="11654">
                  <c:v>8.6127959956978899E-3</c:v>
                </c:pt>
                <c:pt idx="11657">
                  <c:v>1.039964007695297E-2</c:v>
                </c:pt>
                <c:pt idx="11659">
                  <c:v>5.6592034009387421E-2</c:v>
                </c:pt>
                <c:pt idx="11660">
                  <c:v>4.0026060907147097E-3</c:v>
                </c:pt>
                <c:pt idx="11662">
                  <c:v>3.9065159439410488E-3</c:v>
                </c:pt>
                <c:pt idx="11665">
                  <c:v>3.9484005338837058E-3</c:v>
                </c:pt>
                <c:pt idx="11667">
                  <c:v>5.7459447827334635E-2</c:v>
                </c:pt>
                <c:pt idx="11668">
                  <c:v>9.9496179765746845E-2</c:v>
                </c:pt>
                <c:pt idx="11669">
                  <c:v>1.6471318940430271E-2</c:v>
                </c:pt>
                <c:pt idx="11670">
                  <c:v>2.5156434382807222E-2</c:v>
                </c:pt>
                <c:pt idx="11672">
                  <c:v>0.11224900274352821</c:v>
                </c:pt>
                <c:pt idx="11674">
                  <c:v>5.710630200646017E-2</c:v>
                </c:pt>
                <c:pt idx="11676">
                  <c:v>5.4201681279408095E-2</c:v>
                </c:pt>
                <c:pt idx="11677">
                  <c:v>1.741252117128423E-2</c:v>
                </c:pt>
                <c:pt idx="11683">
                  <c:v>1.9042431932607986E-2</c:v>
                </c:pt>
                <c:pt idx="11686">
                  <c:v>1.0621563556673938E-2</c:v>
                </c:pt>
                <c:pt idx="11688">
                  <c:v>1.2509465316342823E-2</c:v>
                </c:pt>
                <c:pt idx="11690">
                  <c:v>4.8284113574091424E-2</c:v>
                </c:pt>
                <c:pt idx="11694">
                  <c:v>3.4725797538232312E-3</c:v>
                </c:pt>
                <c:pt idx="11697">
                  <c:v>2.3212701201612906E-2</c:v>
                </c:pt>
                <c:pt idx="11698">
                  <c:v>7.6000159910140745E-3</c:v>
                </c:pt>
                <c:pt idx="11700">
                  <c:v>8.8850167351235305E-3</c:v>
                </c:pt>
                <c:pt idx="11702">
                  <c:v>3.2794882289246406E-3</c:v>
                </c:pt>
                <c:pt idx="11703">
                  <c:v>2.3917027064344332E-2</c:v>
                </c:pt>
                <c:pt idx="11708">
                  <c:v>0.25756394637162833</c:v>
                </c:pt>
                <c:pt idx="11710">
                  <c:v>0.33637188381180638</c:v>
                </c:pt>
                <c:pt idx="11711">
                  <c:v>9.329346107084812E-3</c:v>
                </c:pt>
                <c:pt idx="11713">
                  <c:v>0.51052017489390744</c:v>
                </c:pt>
                <c:pt idx="11716">
                  <c:v>3.5909019571235004E-2</c:v>
                </c:pt>
                <c:pt idx="11717">
                  <c:v>8.7413176379281213E-2</c:v>
                </c:pt>
                <c:pt idx="11718">
                  <c:v>0.18262011940056572</c:v>
                </c:pt>
                <c:pt idx="11719">
                  <c:v>0.20094582148533732</c:v>
                </c:pt>
                <c:pt idx="11720">
                  <c:v>2.8729997331605125E-2</c:v>
                </c:pt>
                <c:pt idx="11722">
                  <c:v>0.1697246011707147</c:v>
                </c:pt>
                <c:pt idx="11723">
                  <c:v>0.10996557143069524</c:v>
                </c:pt>
                <c:pt idx="11724">
                  <c:v>4.2462132075422425E-2</c:v>
                </c:pt>
                <c:pt idx="11728">
                  <c:v>0.43065773504760624</c:v>
                </c:pt>
                <c:pt idx="11729">
                  <c:v>0.50021792277681687</c:v>
                </c:pt>
                <c:pt idx="11732">
                  <c:v>2.3776654193843364E-3</c:v>
                </c:pt>
                <c:pt idx="11733">
                  <c:v>1.8749028374872193E-2</c:v>
                </c:pt>
                <c:pt idx="11734">
                  <c:v>1.2847847719487332E-2</c:v>
                </c:pt>
                <c:pt idx="11735">
                  <c:v>0.47771427013724899</c:v>
                </c:pt>
                <c:pt idx="11736">
                  <c:v>3.7942039530704755E-2</c:v>
                </c:pt>
                <c:pt idx="11737">
                  <c:v>1.4047694098352964E-2</c:v>
                </c:pt>
                <c:pt idx="11744">
                  <c:v>7.0908000275042259E-3</c:v>
                </c:pt>
                <c:pt idx="11748">
                  <c:v>1.6921320590622201E-2</c:v>
                </c:pt>
                <c:pt idx="11760">
                  <c:v>1.6039620331830467E-2</c:v>
                </c:pt>
                <c:pt idx="11764">
                  <c:v>6.0090007270455614E-3</c:v>
                </c:pt>
                <c:pt idx="11767">
                  <c:v>4.9935247068196064E-3</c:v>
                </c:pt>
                <c:pt idx="11772">
                  <c:v>7.0006573656663179E-3</c:v>
                </c:pt>
                <c:pt idx="11774">
                  <c:v>1.9700953246616876E-2</c:v>
                </c:pt>
                <c:pt idx="11775">
                  <c:v>2.3481863051859644E-2</c:v>
                </c:pt>
                <c:pt idx="11776">
                  <c:v>6.5305878497000258E-2</c:v>
                </c:pt>
                <c:pt idx="11802">
                  <c:v>7.3771275961227126E-3</c:v>
                </c:pt>
                <c:pt idx="11823">
                  <c:v>0.27396784183246087</c:v>
                </c:pt>
                <c:pt idx="11826">
                  <c:v>4.5894863334902163E-2</c:v>
                </c:pt>
                <c:pt idx="11827">
                  <c:v>2.4944795850640557E-2</c:v>
                </c:pt>
                <c:pt idx="11830">
                  <c:v>0.11890337155556696</c:v>
                </c:pt>
                <c:pt idx="11831">
                  <c:v>0.40131034251299397</c:v>
                </c:pt>
                <c:pt idx="11833">
                  <c:v>0.33233801327844598</c:v>
                </c:pt>
                <c:pt idx="11834">
                  <c:v>0.17628369876555083</c:v>
                </c:pt>
                <c:pt idx="11838">
                  <c:v>0.43290561087992607</c:v>
                </c:pt>
                <c:pt idx="11839">
                  <c:v>9.8157602875173278E-2</c:v>
                </c:pt>
                <c:pt idx="11840">
                  <c:v>0.57884744967399859</c:v>
                </c:pt>
                <c:pt idx="11843">
                  <c:v>0.45221752156579115</c:v>
                </c:pt>
                <c:pt idx="11844">
                  <c:v>0.13492416627615295</c:v>
                </c:pt>
                <c:pt idx="11850">
                  <c:v>3.9865022782213197E-2</c:v>
                </c:pt>
                <c:pt idx="11851">
                  <c:v>2.0415136506847641E-2</c:v>
                </c:pt>
                <c:pt idx="11852">
                  <c:v>1.7438052954402792E-2</c:v>
                </c:pt>
                <c:pt idx="11861">
                  <c:v>0.10905239822693363</c:v>
                </c:pt>
                <c:pt idx="11864">
                  <c:v>6.8621463773076249E-2</c:v>
                </c:pt>
                <c:pt idx="11870">
                  <c:v>1.4328146263118709E-2</c:v>
                </c:pt>
                <c:pt idx="11871">
                  <c:v>2.2970854452302302E-3</c:v>
                </c:pt>
                <c:pt idx="11872">
                  <c:v>1.6539584333179379E-2</c:v>
                </c:pt>
                <c:pt idx="11873">
                  <c:v>5.6553772255653204E-3</c:v>
                </c:pt>
                <c:pt idx="11874">
                  <c:v>9.0937299255379692E-3</c:v>
                </c:pt>
                <c:pt idx="11875">
                  <c:v>1.1745921625157637E-2</c:v>
                </c:pt>
                <c:pt idx="11876">
                  <c:v>2.5040002062097624E-2</c:v>
                </c:pt>
                <c:pt idx="11878">
                  <c:v>1.1910643508387088E-2</c:v>
                </c:pt>
                <c:pt idx="11880">
                  <c:v>1.415512496752464E-2</c:v>
                </c:pt>
                <c:pt idx="11886">
                  <c:v>2.4264823687485268E-2</c:v>
                </c:pt>
                <c:pt idx="11887">
                  <c:v>3.5865189613635419E-2</c:v>
                </c:pt>
                <c:pt idx="11896">
                  <c:v>6.4653100699920432E-2</c:v>
                </c:pt>
                <c:pt idx="11948">
                  <c:v>1.7027947096890073E-3</c:v>
                </c:pt>
                <c:pt idx="11949">
                  <c:v>8.7790910928504315E-3</c:v>
                </c:pt>
                <c:pt idx="11950">
                  <c:v>9.7874094126519963E-3</c:v>
                </c:pt>
                <c:pt idx="11967">
                  <c:v>1.4530388591226471E-2</c:v>
                </c:pt>
                <c:pt idx="11968">
                  <c:v>5.6546380008314211E-2</c:v>
                </c:pt>
                <c:pt idx="11978">
                  <c:v>5.4700060308115403E-3</c:v>
                </c:pt>
                <c:pt idx="11983">
                  <c:v>4.7610915015178203E-2</c:v>
                </c:pt>
                <c:pt idx="11985">
                  <c:v>8.6844559072270597E-3</c:v>
                </c:pt>
                <c:pt idx="11986">
                  <c:v>1.0556097543178451E-2</c:v>
                </c:pt>
                <c:pt idx="11987">
                  <c:v>3.8618948270364113E-2</c:v>
                </c:pt>
                <c:pt idx="11988">
                  <c:v>1.4524064522237782E-2</c:v>
                </c:pt>
                <c:pt idx="11990">
                  <c:v>3.2312696901737985E-3</c:v>
                </c:pt>
                <c:pt idx="12002">
                  <c:v>1.2042416214418369E-2</c:v>
                </c:pt>
                <c:pt idx="12005">
                  <c:v>9.3356964806595687E-3</c:v>
                </c:pt>
                <c:pt idx="12006">
                  <c:v>1.7093031354160512E-2</c:v>
                </c:pt>
                <c:pt idx="12010">
                  <c:v>9.3920683491107177E-3</c:v>
                </c:pt>
                <c:pt idx="12012">
                  <c:v>3.6743952217300024E-3</c:v>
                </c:pt>
                <c:pt idx="12015">
                  <c:v>3.3369996669551549E-3</c:v>
                </c:pt>
                <c:pt idx="12017">
                  <c:v>2.3080299556672702E-3</c:v>
                </c:pt>
                <c:pt idx="12019">
                  <c:v>1.1446993979550332E-2</c:v>
                </c:pt>
                <c:pt idx="12025">
                  <c:v>1.78485988070765E-3</c:v>
                </c:pt>
                <c:pt idx="12026">
                  <c:v>1.5608055298390155E-2</c:v>
                </c:pt>
                <c:pt idx="12027">
                  <c:v>8.3562897574252781E-3</c:v>
                </c:pt>
                <c:pt idx="12031">
                  <c:v>8.8810793947945079E-3</c:v>
                </c:pt>
                <c:pt idx="12038">
                  <c:v>1.8072852697019422E-2</c:v>
                </c:pt>
                <c:pt idx="12039">
                  <c:v>9.2806856457414974E-2</c:v>
                </c:pt>
                <c:pt idx="12042">
                  <c:v>3.5569679803182166E-2</c:v>
                </c:pt>
                <c:pt idx="12043">
                  <c:v>5.9146613342045275E-2</c:v>
                </c:pt>
                <c:pt idx="12044">
                  <c:v>9.0178434688304096E-3</c:v>
                </c:pt>
                <c:pt idx="12046">
                  <c:v>2.6766708347707355E-3</c:v>
                </c:pt>
                <c:pt idx="12049">
                  <c:v>6.4724161769590749E-3</c:v>
                </c:pt>
                <c:pt idx="12050">
                  <c:v>0.12087526463506251</c:v>
                </c:pt>
                <c:pt idx="12053">
                  <c:v>8.00199853198479E-2</c:v>
                </c:pt>
                <c:pt idx="12054">
                  <c:v>5.4550535667222948E-2</c:v>
                </c:pt>
                <c:pt idx="12056">
                  <c:v>2.3252343835184121E-2</c:v>
                </c:pt>
                <c:pt idx="12063">
                  <c:v>5.3329199287392985E-2</c:v>
                </c:pt>
                <c:pt idx="12066">
                  <c:v>1.5293811089959263E-2</c:v>
                </c:pt>
                <c:pt idx="12067">
                  <c:v>1.8060020496271662E-2</c:v>
                </c:pt>
                <c:pt idx="12074">
                  <c:v>2.2276550678461123E-2</c:v>
                </c:pt>
                <c:pt idx="12078">
                  <c:v>8.7113322817790988E-3</c:v>
                </c:pt>
                <c:pt idx="12081">
                  <c:v>1.6768699510303593E-2</c:v>
                </c:pt>
                <c:pt idx="12085">
                  <c:v>3.4129907977502646E-3</c:v>
                </c:pt>
              </c:numCache>
            </c:numRef>
          </c:xVal>
          <c:yVal>
            <c:numRef>
              <c:f>[7]Feuil2!$N$2:$N$12095</c:f>
              <c:numCache>
                <c:formatCode>General</c:formatCode>
                <c:ptCount val="12094"/>
                <c:pt idx="1">
                  <c:v>19.275212874219154</c:v>
                </c:pt>
                <c:pt idx="5">
                  <c:v>10.194105384556586</c:v>
                </c:pt>
                <c:pt idx="7">
                  <c:v>11.004758853008266</c:v>
                </c:pt>
                <c:pt idx="10">
                  <c:v>11.229901014173125</c:v>
                </c:pt>
                <c:pt idx="12">
                  <c:v>0.32648993823492045</c:v>
                </c:pt>
                <c:pt idx="146">
                  <c:v>6.9761983296626893</c:v>
                </c:pt>
                <c:pt idx="149">
                  <c:v>2.4182079649281865</c:v>
                </c:pt>
                <c:pt idx="241">
                  <c:v>2.1294396010771495</c:v>
                </c:pt>
                <c:pt idx="262">
                  <c:v>11.42670562579716</c:v>
                </c:pt>
                <c:pt idx="281">
                  <c:v>1.8596027952129848</c:v>
                </c:pt>
                <c:pt idx="335">
                  <c:v>10.632495467515637</c:v>
                </c:pt>
                <c:pt idx="341">
                  <c:v>3.8215838964941691</c:v>
                </c:pt>
                <c:pt idx="343">
                  <c:v>2.1872098184645505</c:v>
                </c:pt>
                <c:pt idx="346">
                  <c:v>12.715619503281776</c:v>
                </c:pt>
                <c:pt idx="352">
                  <c:v>15.107357903531351</c:v>
                </c:pt>
                <c:pt idx="356">
                  <c:v>9.4210953049088406</c:v>
                </c:pt>
                <c:pt idx="360">
                  <c:v>6.5097194833161236</c:v>
                </c:pt>
                <c:pt idx="379">
                  <c:v>9.5843220612240181</c:v>
                </c:pt>
                <c:pt idx="384">
                  <c:v>9.2419395292563067</c:v>
                </c:pt>
                <c:pt idx="387">
                  <c:v>11.844272356334102</c:v>
                </c:pt>
                <c:pt idx="393">
                  <c:v>8.4977774250528597</c:v>
                </c:pt>
                <c:pt idx="394">
                  <c:v>7.6225677899891053</c:v>
                </c:pt>
                <c:pt idx="396">
                  <c:v>9.7466869504829177</c:v>
                </c:pt>
                <c:pt idx="398">
                  <c:v>4.9454901486981626</c:v>
                </c:pt>
                <c:pt idx="457">
                  <c:v>10.655478037621343</c:v>
                </c:pt>
                <c:pt idx="458">
                  <c:v>7.5273625616980793</c:v>
                </c:pt>
                <c:pt idx="462">
                  <c:v>15.372324861448783</c:v>
                </c:pt>
                <c:pt idx="507">
                  <c:v>6.0792640268131439</c:v>
                </c:pt>
                <c:pt idx="509">
                  <c:v>3.8501609889226192</c:v>
                </c:pt>
                <c:pt idx="510">
                  <c:v>1.2525173880916192</c:v>
                </c:pt>
                <c:pt idx="542">
                  <c:v>17.892248906798763</c:v>
                </c:pt>
                <c:pt idx="572">
                  <c:v>6.5589433200546985</c:v>
                </c:pt>
                <c:pt idx="573">
                  <c:v>8.016864103745716</c:v>
                </c:pt>
                <c:pt idx="574">
                  <c:v>5.7821912203112298</c:v>
                </c:pt>
                <c:pt idx="661">
                  <c:v>4.3867923355852199</c:v>
                </c:pt>
                <c:pt idx="663">
                  <c:v>6.0407016216567326</c:v>
                </c:pt>
                <c:pt idx="671">
                  <c:v>16.671427727968087</c:v>
                </c:pt>
                <c:pt idx="684">
                  <c:v>5.6123278794379754</c:v>
                </c:pt>
                <c:pt idx="733">
                  <c:v>22.950895171593185</c:v>
                </c:pt>
                <c:pt idx="735">
                  <c:v>2.0945387430641675</c:v>
                </c:pt>
                <c:pt idx="768">
                  <c:v>4.2793446314595185</c:v>
                </c:pt>
                <c:pt idx="772">
                  <c:v>3.5315374761662146</c:v>
                </c:pt>
                <c:pt idx="773">
                  <c:v>4.1146119252614444</c:v>
                </c:pt>
                <c:pt idx="774">
                  <c:v>3.82847821746928</c:v>
                </c:pt>
                <c:pt idx="780">
                  <c:v>0.23013897594146923</c:v>
                </c:pt>
                <c:pt idx="782">
                  <c:v>9.109805755530429</c:v>
                </c:pt>
                <c:pt idx="783">
                  <c:v>3.4389476553216856</c:v>
                </c:pt>
                <c:pt idx="784">
                  <c:v>1.1875949019632637</c:v>
                </c:pt>
                <c:pt idx="789">
                  <c:v>4.5907925524829665</c:v>
                </c:pt>
                <c:pt idx="790">
                  <c:v>5.153860465738493</c:v>
                </c:pt>
                <c:pt idx="797">
                  <c:v>6.6789623427454288</c:v>
                </c:pt>
                <c:pt idx="837">
                  <c:v>5.1811788789175113</c:v>
                </c:pt>
                <c:pt idx="848">
                  <c:v>6.2820184292277634</c:v>
                </c:pt>
                <c:pt idx="853">
                  <c:v>11.143839601381865</c:v>
                </c:pt>
                <c:pt idx="860">
                  <c:v>5.8513530963687961</c:v>
                </c:pt>
                <c:pt idx="861">
                  <c:v>1.7002407023115753</c:v>
                </c:pt>
                <c:pt idx="866">
                  <c:v>5.1808182633351647</c:v>
                </c:pt>
                <c:pt idx="867">
                  <c:v>4.4975448049811488</c:v>
                </c:pt>
                <c:pt idx="868">
                  <c:v>1.6457372682826079</c:v>
                </c:pt>
                <c:pt idx="874">
                  <c:v>1.4543660983561004</c:v>
                </c:pt>
                <c:pt idx="875">
                  <c:v>15.034276314073598</c:v>
                </c:pt>
                <c:pt idx="879">
                  <c:v>2.3942517733286985</c:v>
                </c:pt>
                <c:pt idx="883">
                  <c:v>5.4261475782415927</c:v>
                </c:pt>
                <c:pt idx="888">
                  <c:v>11.972154425443456</c:v>
                </c:pt>
                <c:pt idx="889">
                  <c:v>3.2854058028624142</c:v>
                </c:pt>
                <c:pt idx="897">
                  <c:v>10.379008238629433</c:v>
                </c:pt>
                <c:pt idx="898">
                  <c:v>13.069623247953086</c:v>
                </c:pt>
                <c:pt idx="901">
                  <c:v>6.0517469136085875</c:v>
                </c:pt>
                <c:pt idx="903">
                  <c:v>2.2358639036072603</c:v>
                </c:pt>
                <c:pt idx="907">
                  <c:v>6.4291276798991426</c:v>
                </c:pt>
                <c:pt idx="909">
                  <c:v>10.538153503105725</c:v>
                </c:pt>
                <c:pt idx="913">
                  <c:v>14.747817498401282</c:v>
                </c:pt>
                <c:pt idx="919">
                  <c:v>4.8239443150947041</c:v>
                </c:pt>
                <c:pt idx="923">
                  <c:v>3.8405820340637766</c:v>
                </c:pt>
                <c:pt idx="927">
                  <c:v>8.4437255933844249</c:v>
                </c:pt>
                <c:pt idx="934">
                  <c:v>5.5262204510039048</c:v>
                </c:pt>
                <c:pt idx="935">
                  <c:v>5.8254311957275036</c:v>
                </c:pt>
                <c:pt idx="938">
                  <c:v>1.2415359499219183</c:v>
                </c:pt>
                <c:pt idx="941">
                  <c:v>9.0971366712053783</c:v>
                </c:pt>
                <c:pt idx="942">
                  <c:v>8.7773911222652803</c:v>
                </c:pt>
                <c:pt idx="943">
                  <c:v>18.369935118080942</c:v>
                </c:pt>
                <c:pt idx="944">
                  <c:v>2.8113174479792939</c:v>
                </c:pt>
                <c:pt idx="945">
                  <c:v>12.719348953856095</c:v>
                </c:pt>
                <c:pt idx="946">
                  <c:v>5.6517736426156482</c:v>
                </c:pt>
                <c:pt idx="948">
                  <c:v>4.0774496813923724</c:v>
                </c:pt>
                <c:pt idx="950">
                  <c:v>3.5455418331744051</c:v>
                </c:pt>
                <c:pt idx="962">
                  <c:v>2.7270721810394227</c:v>
                </c:pt>
                <c:pt idx="963">
                  <c:v>4.726637745426201</c:v>
                </c:pt>
                <c:pt idx="968">
                  <c:v>7.5962012733785365</c:v>
                </c:pt>
                <c:pt idx="980">
                  <c:v>17.083304742722643</c:v>
                </c:pt>
                <c:pt idx="981">
                  <c:v>4.3856067294733734</c:v>
                </c:pt>
                <c:pt idx="983">
                  <c:v>13.380855052451368</c:v>
                </c:pt>
                <c:pt idx="984">
                  <c:v>3.7352962302551846</c:v>
                </c:pt>
                <c:pt idx="986">
                  <c:v>15.634791382758273</c:v>
                </c:pt>
                <c:pt idx="1009">
                  <c:v>18.10373995647689</c:v>
                </c:pt>
                <c:pt idx="1011">
                  <c:v>7.4478134615858611</c:v>
                </c:pt>
                <c:pt idx="1017">
                  <c:v>9.1712796465198299</c:v>
                </c:pt>
                <c:pt idx="1035">
                  <c:v>4.7735637240375794</c:v>
                </c:pt>
                <c:pt idx="1092">
                  <c:v>2.3593617683091064</c:v>
                </c:pt>
                <c:pt idx="1093">
                  <c:v>6.9647021404066187</c:v>
                </c:pt>
                <c:pt idx="1102">
                  <c:v>7.1857788503149331</c:v>
                </c:pt>
                <c:pt idx="1115">
                  <c:v>4.576658172457158</c:v>
                </c:pt>
                <c:pt idx="1119">
                  <c:v>20.221707813228178</c:v>
                </c:pt>
                <c:pt idx="1125">
                  <c:v>1.8939687962406182</c:v>
                </c:pt>
                <c:pt idx="1136">
                  <c:v>14.931016782807516</c:v>
                </c:pt>
                <c:pt idx="1137">
                  <c:v>8.6627160354837827</c:v>
                </c:pt>
                <c:pt idx="1198">
                  <c:v>11.69933254140553</c:v>
                </c:pt>
                <c:pt idx="1240">
                  <c:v>13.389312426154179</c:v>
                </c:pt>
                <c:pt idx="1243">
                  <c:v>6.5296474908143036</c:v>
                </c:pt>
                <c:pt idx="1245">
                  <c:v>13.715859190609336</c:v>
                </c:pt>
                <c:pt idx="1246">
                  <c:v>7.446938259505016</c:v>
                </c:pt>
                <c:pt idx="1247">
                  <c:v>9.2582858566864239</c:v>
                </c:pt>
                <c:pt idx="1252">
                  <c:v>3.4869592317802707</c:v>
                </c:pt>
                <c:pt idx="1253">
                  <c:v>7.8087119795092308</c:v>
                </c:pt>
                <c:pt idx="1254">
                  <c:v>1.5111558719582574</c:v>
                </c:pt>
                <c:pt idx="1256">
                  <c:v>6.7574851325633647</c:v>
                </c:pt>
                <c:pt idx="1263">
                  <c:v>4.9193759290715535</c:v>
                </c:pt>
                <c:pt idx="1279">
                  <c:v>11.797643910372402</c:v>
                </c:pt>
                <c:pt idx="1336">
                  <c:v>11.290539232029857</c:v>
                </c:pt>
                <c:pt idx="1337">
                  <c:v>14.922841016562247</c:v>
                </c:pt>
                <c:pt idx="1346">
                  <c:v>7.7389737556347624</c:v>
                </c:pt>
                <c:pt idx="1354">
                  <c:v>7.2666058836727236</c:v>
                </c:pt>
                <c:pt idx="1356">
                  <c:v>9.113048976308999</c:v>
                </c:pt>
                <c:pt idx="1357">
                  <c:v>6.2426322762001405</c:v>
                </c:pt>
                <c:pt idx="1373">
                  <c:v>16.842090368108906</c:v>
                </c:pt>
                <c:pt idx="1390">
                  <c:v>5.5793267176882075</c:v>
                </c:pt>
                <c:pt idx="1417">
                  <c:v>7.519035628600129</c:v>
                </c:pt>
                <c:pt idx="1433">
                  <c:v>5.0861152222823307</c:v>
                </c:pt>
                <c:pt idx="1436">
                  <c:v>10.436997307691595</c:v>
                </c:pt>
                <c:pt idx="1442">
                  <c:v>8.1543114170746467</c:v>
                </c:pt>
                <c:pt idx="1469">
                  <c:v>15.17886473814611</c:v>
                </c:pt>
                <c:pt idx="1525">
                  <c:v>1.0976379146414468</c:v>
                </c:pt>
                <c:pt idx="1535">
                  <c:v>6.1152314230186775</c:v>
                </c:pt>
                <c:pt idx="1601">
                  <c:v>1.3949740648222171</c:v>
                </c:pt>
                <c:pt idx="1607">
                  <c:v>7.4809477577083827</c:v>
                </c:pt>
                <c:pt idx="1616">
                  <c:v>1.3425317613404784</c:v>
                </c:pt>
                <c:pt idx="1619">
                  <c:v>3.9882421883708865</c:v>
                </c:pt>
                <c:pt idx="1622">
                  <c:v>11.325218935065537</c:v>
                </c:pt>
                <c:pt idx="1623">
                  <c:v>2.005547524725634</c:v>
                </c:pt>
                <c:pt idx="1640">
                  <c:v>15.054321193096456</c:v>
                </c:pt>
                <c:pt idx="1641">
                  <c:v>5.7271364817984427</c:v>
                </c:pt>
                <c:pt idx="1646">
                  <c:v>2.615438097406019</c:v>
                </c:pt>
                <c:pt idx="1652">
                  <c:v>8.6916926856964896</c:v>
                </c:pt>
                <c:pt idx="1653">
                  <c:v>7.7635976644574054</c:v>
                </c:pt>
                <c:pt idx="1655">
                  <c:v>7.1624764180507272</c:v>
                </c:pt>
                <c:pt idx="1661">
                  <c:v>11.401766882081358</c:v>
                </c:pt>
                <c:pt idx="1663">
                  <c:v>4.0239226326863413</c:v>
                </c:pt>
                <c:pt idx="1668">
                  <c:v>4.1376170278225644</c:v>
                </c:pt>
                <c:pt idx="1693">
                  <c:v>8.9659840454385531</c:v>
                </c:pt>
                <c:pt idx="1730">
                  <c:v>5.7724376474025458</c:v>
                </c:pt>
                <c:pt idx="1732">
                  <c:v>5.829545814526826</c:v>
                </c:pt>
                <c:pt idx="1735">
                  <c:v>2.0402059274222104</c:v>
                </c:pt>
                <c:pt idx="1770">
                  <c:v>6.8157575094567378</c:v>
                </c:pt>
                <c:pt idx="1818">
                  <c:v>7.3568683235838526</c:v>
                </c:pt>
                <c:pt idx="1819">
                  <c:v>0.28031566132165781</c:v>
                </c:pt>
                <c:pt idx="1821">
                  <c:v>9.5831750942125797</c:v>
                </c:pt>
                <c:pt idx="1822">
                  <c:v>4.597056148767078</c:v>
                </c:pt>
                <c:pt idx="1823">
                  <c:v>2.3523423552075102</c:v>
                </c:pt>
                <c:pt idx="1827">
                  <c:v>7.2228336584547161</c:v>
                </c:pt>
                <c:pt idx="1833">
                  <c:v>1.0330150333074744</c:v>
                </c:pt>
                <c:pt idx="1835">
                  <c:v>5.4192586291766132</c:v>
                </c:pt>
                <c:pt idx="1842">
                  <c:v>5.6752246136358409</c:v>
                </c:pt>
                <c:pt idx="1853">
                  <c:v>1.8217631563788135</c:v>
                </c:pt>
                <c:pt idx="1855">
                  <c:v>5.1778360596806889</c:v>
                </c:pt>
                <c:pt idx="1856">
                  <c:v>7.4596710341684833</c:v>
                </c:pt>
                <c:pt idx="1860">
                  <c:v>7.4286750970773916</c:v>
                </c:pt>
                <c:pt idx="1869">
                  <c:v>14.477022561553083</c:v>
                </c:pt>
                <c:pt idx="1888">
                  <c:v>7.8890524197777326E-2</c:v>
                </c:pt>
                <c:pt idx="1892">
                  <c:v>3.8069768033782281</c:v>
                </c:pt>
                <c:pt idx="1899">
                  <c:v>5.5537775905255105</c:v>
                </c:pt>
                <c:pt idx="1903">
                  <c:v>1.6565784562812238</c:v>
                </c:pt>
                <c:pt idx="1918">
                  <c:v>8.4675878135192786</c:v>
                </c:pt>
                <c:pt idx="1928">
                  <c:v>7.6985160569234958</c:v>
                </c:pt>
                <c:pt idx="1929">
                  <c:v>6.2225488185238857</c:v>
                </c:pt>
                <c:pt idx="1954">
                  <c:v>0.92409305870471758</c:v>
                </c:pt>
                <c:pt idx="1963">
                  <c:v>6.6988805949335717</c:v>
                </c:pt>
                <c:pt idx="1967">
                  <c:v>11.324817278342387</c:v>
                </c:pt>
                <c:pt idx="1972">
                  <c:v>5.3600248369042749</c:v>
                </c:pt>
                <c:pt idx="1975">
                  <c:v>9.2051417801325996</c:v>
                </c:pt>
                <c:pt idx="1977">
                  <c:v>13.99918102018804</c:v>
                </c:pt>
                <c:pt idx="1998">
                  <c:v>19.404662554374873</c:v>
                </c:pt>
                <c:pt idx="2003">
                  <c:v>8.3987581616981188</c:v>
                </c:pt>
                <c:pt idx="2007">
                  <c:v>12.822107549916053</c:v>
                </c:pt>
                <c:pt idx="2025">
                  <c:v>3.3266057475069792</c:v>
                </c:pt>
                <c:pt idx="2036">
                  <c:v>11.780147902261048</c:v>
                </c:pt>
                <c:pt idx="2039">
                  <c:v>8.241082973859049</c:v>
                </c:pt>
                <c:pt idx="2040">
                  <c:v>12.984536383799277</c:v>
                </c:pt>
                <c:pt idx="2041">
                  <c:v>6.3584334316643591</c:v>
                </c:pt>
                <c:pt idx="2061">
                  <c:v>8.3943910577673648</c:v>
                </c:pt>
                <c:pt idx="2125">
                  <c:v>12.736703635968405</c:v>
                </c:pt>
                <c:pt idx="2145">
                  <c:v>13.135105703578606</c:v>
                </c:pt>
                <c:pt idx="2197">
                  <c:v>1.2559213539191016</c:v>
                </c:pt>
                <c:pt idx="2199">
                  <c:v>7.8284464501350142</c:v>
                </c:pt>
                <c:pt idx="2252">
                  <c:v>0.87125030767419742</c:v>
                </c:pt>
                <c:pt idx="2271">
                  <c:v>5.0425959705636743</c:v>
                </c:pt>
                <c:pt idx="2314">
                  <c:v>7.995901747651887</c:v>
                </c:pt>
                <c:pt idx="2316">
                  <c:v>3.1730284247168172</c:v>
                </c:pt>
                <c:pt idx="2317">
                  <c:v>1.0447012719393654</c:v>
                </c:pt>
                <c:pt idx="2319">
                  <c:v>6.0012808498549353</c:v>
                </c:pt>
                <c:pt idx="2320">
                  <c:v>8.8613146091770929</c:v>
                </c:pt>
                <c:pt idx="2330">
                  <c:v>19.545821338945132</c:v>
                </c:pt>
                <c:pt idx="2361">
                  <c:v>4.7814578763808839</c:v>
                </c:pt>
                <c:pt idx="2363">
                  <c:v>2.28472857242935</c:v>
                </c:pt>
                <c:pt idx="2364">
                  <c:v>19.244245244316108</c:v>
                </c:pt>
                <c:pt idx="2366">
                  <c:v>2.4327974505038208</c:v>
                </c:pt>
                <c:pt idx="2367">
                  <c:v>3.2733249109152283</c:v>
                </c:pt>
                <c:pt idx="2369">
                  <c:v>11.678099788856668</c:v>
                </c:pt>
                <c:pt idx="2376">
                  <c:v>12.447625608637066</c:v>
                </c:pt>
                <c:pt idx="2378">
                  <c:v>6.0549114460877087</c:v>
                </c:pt>
                <c:pt idx="2386">
                  <c:v>9.6371628996814813</c:v>
                </c:pt>
                <c:pt idx="2391">
                  <c:v>2.3262709217364614</c:v>
                </c:pt>
                <c:pt idx="2392">
                  <c:v>11.506483980452826</c:v>
                </c:pt>
                <c:pt idx="2395">
                  <c:v>4.9195726674029618</c:v>
                </c:pt>
                <c:pt idx="2396">
                  <c:v>4.9833537257045109</c:v>
                </c:pt>
                <c:pt idx="2397">
                  <c:v>3.585312987901041</c:v>
                </c:pt>
                <c:pt idx="2398">
                  <c:v>7.0483956796914926</c:v>
                </c:pt>
                <c:pt idx="2403">
                  <c:v>7.7705914457910845</c:v>
                </c:pt>
                <c:pt idx="2404">
                  <c:v>0.439231341429486</c:v>
                </c:pt>
                <c:pt idx="2405">
                  <c:v>10.386852268050015</c:v>
                </c:pt>
                <c:pt idx="2408">
                  <c:v>6.6736157080095238</c:v>
                </c:pt>
                <c:pt idx="2412">
                  <c:v>5.8403676954735309</c:v>
                </c:pt>
                <c:pt idx="2413">
                  <c:v>9.841839800732707</c:v>
                </c:pt>
                <c:pt idx="2419">
                  <c:v>0.40132840367600642</c:v>
                </c:pt>
                <c:pt idx="2420">
                  <c:v>0.99632574979342126</c:v>
                </c:pt>
                <c:pt idx="2424">
                  <c:v>2.2930354983918195</c:v>
                </c:pt>
                <c:pt idx="2445">
                  <c:v>9.0913975557577871</c:v>
                </c:pt>
                <c:pt idx="2446">
                  <c:v>5.6825532112432988</c:v>
                </c:pt>
                <c:pt idx="2449">
                  <c:v>7.7792229154723422</c:v>
                </c:pt>
                <c:pt idx="2450">
                  <c:v>5.3887815621347448</c:v>
                </c:pt>
                <c:pt idx="2451">
                  <c:v>6.6668949542071587</c:v>
                </c:pt>
                <c:pt idx="2453">
                  <c:v>11.236500890905612</c:v>
                </c:pt>
                <c:pt idx="2455">
                  <c:v>5.705218011728177</c:v>
                </c:pt>
                <c:pt idx="2456">
                  <c:v>8.3601355245347104</c:v>
                </c:pt>
                <c:pt idx="2459">
                  <c:v>7.0245758684519526</c:v>
                </c:pt>
                <c:pt idx="2462">
                  <c:v>27.073622687688726</c:v>
                </c:pt>
                <c:pt idx="2480">
                  <c:v>5.9284809332277142</c:v>
                </c:pt>
                <c:pt idx="2481">
                  <c:v>4.4082362443579068</c:v>
                </c:pt>
                <c:pt idx="2535">
                  <c:v>5.2596459321545019</c:v>
                </c:pt>
                <c:pt idx="2542">
                  <c:v>7.3294205722758177</c:v>
                </c:pt>
                <c:pt idx="2543">
                  <c:v>2.0317749558782303</c:v>
                </c:pt>
                <c:pt idx="2547">
                  <c:v>4.8040847417254593</c:v>
                </c:pt>
                <c:pt idx="2549">
                  <c:v>10.53085201179513</c:v>
                </c:pt>
                <c:pt idx="2552">
                  <c:v>8.3651212134333122</c:v>
                </c:pt>
                <c:pt idx="2612">
                  <c:v>23.510802562884113</c:v>
                </c:pt>
                <c:pt idx="2762">
                  <c:v>3.2046273393582076</c:v>
                </c:pt>
                <c:pt idx="2763">
                  <c:v>6.1086132316965323</c:v>
                </c:pt>
                <c:pt idx="2780">
                  <c:v>15.378590678408091</c:v>
                </c:pt>
                <c:pt idx="2805">
                  <c:v>2.3187961278970217</c:v>
                </c:pt>
                <c:pt idx="2838">
                  <c:v>5.4779038948085583</c:v>
                </c:pt>
                <c:pt idx="2855">
                  <c:v>4.9800831431799715</c:v>
                </c:pt>
                <c:pt idx="2857">
                  <c:v>1.4264565811930137</c:v>
                </c:pt>
                <c:pt idx="2867">
                  <c:v>4.555858788103202</c:v>
                </c:pt>
                <c:pt idx="2868">
                  <c:v>3.82389492555482</c:v>
                </c:pt>
                <c:pt idx="2874">
                  <c:v>12.891973896909429</c:v>
                </c:pt>
                <c:pt idx="2875">
                  <c:v>4.342318456122916</c:v>
                </c:pt>
                <c:pt idx="2878">
                  <c:v>6.1339795536214625</c:v>
                </c:pt>
                <c:pt idx="2879">
                  <c:v>6.6934902554044768</c:v>
                </c:pt>
                <c:pt idx="2908">
                  <c:v>11.486731850253271</c:v>
                </c:pt>
                <c:pt idx="2918">
                  <c:v>4.621650743549103</c:v>
                </c:pt>
                <c:pt idx="2919">
                  <c:v>6.9494646078768856</c:v>
                </c:pt>
                <c:pt idx="2926">
                  <c:v>2.0010442167257203</c:v>
                </c:pt>
                <c:pt idx="2944">
                  <c:v>7.2296409043386713</c:v>
                </c:pt>
                <c:pt idx="2972">
                  <c:v>8.0449694621982939</c:v>
                </c:pt>
                <c:pt idx="2974">
                  <c:v>3.4224143942224372</c:v>
                </c:pt>
                <c:pt idx="2977">
                  <c:v>7.6261764778227397</c:v>
                </c:pt>
                <c:pt idx="2981">
                  <c:v>4.1556683411986883</c:v>
                </c:pt>
                <c:pt idx="2987">
                  <c:v>4.1919294343894551</c:v>
                </c:pt>
                <c:pt idx="2990">
                  <c:v>8.6132457542165124</c:v>
                </c:pt>
                <c:pt idx="3010">
                  <c:v>2.7280487315929229</c:v>
                </c:pt>
                <c:pt idx="3044">
                  <c:v>5.000279302090167</c:v>
                </c:pt>
                <c:pt idx="3046">
                  <c:v>3.5260063937403219</c:v>
                </c:pt>
                <c:pt idx="3073">
                  <c:v>14.309715176873187</c:v>
                </c:pt>
                <c:pt idx="3094">
                  <c:v>6.0535578767569191</c:v>
                </c:pt>
                <c:pt idx="3100">
                  <c:v>6.8509907404042831</c:v>
                </c:pt>
                <c:pt idx="3101">
                  <c:v>10.3642644435019</c:v>
                </c:pt>
                <c:pt idx="3106">
                  <c:v>2.3238818963884187</c:v>
                </c:pt>
                <c:pt idx="3145">
                  <c:v>5.8662180780481545</c:v>
                </c:pt>
                <c:pt idx="3146">
                  <c:v>4.2911029432691699</c:v>
                </c:pt>
                <c:pt idx="3229">
                  <c:v>10.153987291248724</c:v>
                </c:pt>
                <c:pt idx="3232">
                  <c:v>5.5757540704928568</c:v>
                </c:pt>
                <c:pt idx="3234">
                  <c:v>5.7902615269657192</c:v>
                </c:pt>
                <c:pt idx="3239">
                  <c:v>12.439318877277488</c:v>
                </c:pt>
                <c:pt idx="3241">
                  <c:v>6.1625277519178772</c:v>
                </c:pt>
                <c:pt idx="3242">
                  <c:v>5.1031522176005266</c:v>
                </c:pt>
                <c:pt idx="3246">
                  <c:v>5.7124083072045373</c:v>
                </c:pt>
                <c:pt idx="3257">
                  <c:v>2.2998387487750112</c:v>
                </c:pt>
                <c:pt idx="3324">
                  <c:v>24.447893441444219</c:v>
                </c:pt>
                <c:pt idx="3327">
                  <c:v>9.6193472876232562</c:v>
                </c:pt>
                <c:pt idx="3331">
                  <c:v>5.6721505738166682</c:v>
                </c:pt>
                <c:pt idx="3346">
                  <c:v>6.618386840570416</c:v>
                </c:pt>
                <c:pt idx="3347">
                  <c:v>7.598632598238626</c:v>
                </c:pt>
                <c:pt idx="3349">
                  <c:v>12.532600158246085</c:v>
                </c:pt>
                <c:pt idx="3353">
                  <c:v>13.114613424050992</c:v>
                </c:pt>
                <c:pt idx="3354">
                  <c:v>3.3777851155683458</c:v>
                </c:pt>
                <c:pt idx="3355">
                  <c:v>20.910399739343745</c:v>
                </c:pt>
                <c:pt idx="3378">
                  <c:v>5.6273446347049987</c:v>
                </c:pt>
                <c:pt idx="3379">
                  <c:v>9.2225320207421859</c:v>
                </c:pt>
                <c:pt idx="3392">
                  <c:v>6.6356093836436063</c:v>
                </c:pt>
                <c:pt idx="3394">
                  <c:v>5.1410552335154316</c:v>
                </c:pt>
                <c:pt idx="3396">
                  <c:v>6.0241690568962687</c:v>
                </c:pt>
                <c:pt idx="3399">
                  <c:v>3.2543248155948765</c:v>
                </c:pt>
                <c:pt idx="3401">
                  <c:v>10.286512076358488</c:v>
                </c:pt>
                <c:pt idx="3404">
                  <c:v>4.8336454968690683</c:v>
                </c:pt>
                <c:pt idx="3405">
                  <c:v>4.2545329926004429</c:v>
                </c:pt>
                <c:pt idx="3410">
                  <c:v>5.9338836809759385</c:v>
                </c:pt>
                <c:pt idx="3412">
                  <c:v>4.3878171885664488</c:v>
                </c:pt>
                <c:pt idx="3422">
                  <c:v>5.1190707548579226</c:v>
                </c:pt>
                <c:pt idx="3433">
                  <c:v>5.2941241725321175</c:v>
                </c:pt>
                <c:pt idx="3458">
                  <c:v>7.394076872570678</c:v>
                </c:pt>
                <c:pt idx="3459">
                  <c:v>6.245923275285433</c:v>
                </c:pt>
                <c:pt idx="3466">
                  <c:v>9.9310958323998015</c:v>
                </c:pt>
                <c:pt idx="3474">
                  <c:v>8.096397821752781</c:v>
                </c:pt>
                <c:pt idx="3475">
                  <c:v>9.0245478109247248</c:v>
                </c:pt>
                <c:pt idx="3479">
                  <c:v>3.8594404520249266</c:v>
                </c:pt>
                <c:pt idx="3483">
                  <c:v>2.3620134109585424</c:v>
                </c:pt>
                <c:pt idx="3494">
                  <c:v>13.45259985237554</c:v>
                </c:pt>
                <c:pt idx="3497">
                  <c:v>8.5056757596670192</c:v>
                </c:pt>
                <c:pt idx="3508">
                  <c:v>6.9708735168719631</c:v>
                </c:pt>
                <c:pt idx="3509">
                  <c:v>2.6209769081819725</c:v>
                </c:pt>
                <c:pt idx="3511">
                  <c:v>16.300555041502601</c:v>
                </c:pt>
                <c:pt idx="3513">
                  <c:v>5.0175379026968541</c:v>
                </c:pt>
                <c:pt idx="3515">
                  <c:v>4.7674673871260635</c:v>
                </c:pt>
                <c:pt idx="3517">
                  <c:v>6.7788517539175297</c:v>
                </c:pt>
                <c:pt idx="3519">
                  <c:v>5.0984884191924023</c:v>
                </c:pt>
                <c:pt idx="3522">
                  <c:v>1.8814468583603652</c:v>
                </c:pt>
                <c:pt idx="3523">
                  <c:v>7.7644641583462377</c:v>
                </c:pt>
                <c:pt idx="3524">
                  <c:v>1.5045330065360134</c:v>
                </c:pt>
                <c:pt idx="3525">
                  <c:v>4.434492519185258</c:v>
                </c:pt>
                <c:pt idx="3528">
                  <c:v>10.88699194310748</c:v>
                </c:pt>
                <c:pt idx="3534">
                  <c:v>2.9512542367083507</c:v>
                </c:pt>
                <c:pt idx="3538">
                  <c:v>5.646998321548125</c:v>
                </c:pt>
                <c:pt idx="3539">
                  <c:v>7.8766496651006364</c:v>
                </c:pt>
                <c:pt idx="3542">
                  <c:v>1.0464876590369991</c:v>
                </c:pt>
                <c:pt idx="3546">
                  <c:v>10.857010914805441</c:v>
                </c:pt>
                <c:pt idx="3547">
                  <c:v>6.6950810292338581</c:v>
                </c:pt>
                <c:pt idx="3567">
                  <c:v>9.1323619590082483</c:v>
                </c:pt>
                <c:pt idx="3617">
                  <c:v>13.675160072233819</c:v>
                </c:pt>
                <c:pt idx="3625">
                  <c:v>7.4642289007552947</c:v>
                </c:pt>
                <c:pt idx="3672">
                  <c:v>21.663255589766315</c:v>
                </c:pt>
                <c:pt idx="3679">
                  <c:v>9.4367930204805415</c:v>
                </c:pt>
                <c:pt idx="3683">
                  <c:v>6.2616029086490874</c:v>
                </c:pt>
                <c:pt idx="3724">
                  <c:v>8.3279739727242585</c:v>
                </c:pt>
                <c:pt idx="3727">
                  <c:v>10.016942838280405</c:v>
                </c:pt>
                <c:pt idx="3809">
                  <c:v>7.5870089744832043</c:v>
                </c:pt>
                <c:pt idx="3810">
                  <c:v>11.065509255924752</c:v>
                </c:pt>
                <c:pt idx="3811">
                  <c:v>6.4373377087796886</c:v>
                </c:pt>
                <c:pt idx="3812">
                  <c:v>5.8799493487109995</c:v>
                </c:pt>
                <c:pt idx="3824">
                  <c:v>1.7004229669535493</c:v>
                </c:pt>
                <c:pt idx="3828">
                  <c:v>4.9962769315657303</c:v>
                </c:pt>
                <c:pt idx="3862">
                  <c:v>9.1068719601338071</c:v>
                </c:pt>
                <c:pt idx="3894">
                  <c:v>7.8999375795594515</c:v>
                </c:pt>
                <c:pt idx="3895">
                  <c:v>5.4352921511908541</c:v>
                </c:pt>
                <c:pt idx="3896">
                  <c:v>11.093260915183796</c:v>
                </c:pt>
                <c:pt idx="3898">
                  <c:v>9.5674677129870815</c:v>
                </c:pt>
                <c:pt idx="3899">
                  <c:v>5.7942552738954385</c:v>
                </c:pt>
                <c:pt idx="3905">
                  <c:v>0.39168556322077769</c:v>
                </c:pt>
                <c:pt idx="3906">
                  <c:v>5.3867481050724697</c:v>
                </c:pt>
                <c:pt idx="3909">
                  <c:v>7.8903776154401504</c:v>
                </c:pt>
                <c:pt idx="3911">
                  <c:v>5.1241634279314638</c:v>
                </c:pt>
                <c:pt idx="3916">
                  <c:v>3.7462834149829214</c:v>
                </c:pt>
                <c:pt idx="3917">
                  <c:v>6.6166269833622753</c:v>
                </c:pt>
                <c:pt idx="3918">
                  <c:v>8.0945476539500536</c:v>
                </c:pt>
                <c:pt idx="3949">
                  <c:v>11.189489036361293</c:v>
                </c:pt>
                <c:pt idx="3956">
                  <c:v>2.3438126990199382</c:v>
                </c:pt>
                <c:pt idx="3993">
                  <c:v>7.9659264793227322</c:v>
                </c:pt>
                <c:pt idx="3997">
                  <c:v>7.9265303774937648</c:v>
                </c:pt>
                <c:pt idx="3999">
                  <c:v>2.4666137967940913</c:v>
                </c:pt>
                <c:pt idx="4000">
                  <c:v>8.7888437334248106</c:v>
                </c:pt>
                <c:pt idx="4003">
                  <c:v>0.21871491041872171</c:v>
                </c:pt>
                <c:pt idx="4006">
                  <c:v>0.4410359661782543</c:v>
                </c:pt>
                <c:pt idx="4013">
                  <c:v>8.7504973607697387</c:v>
                </c:pt>
                <c:pt idx="4020">
                  <c:v>0.61005463442719188</c:v>
                </c:pt>
                <c:pt idx="4043">
                  <c:v>14.788568752206723</c:v>
                </c:pt>
                <c:pt idx="4044">
                  <c:v>2.0504723135035161</c:v>
                </c:pt>
                <c:pt idx="4045">
                  <c:v>3.4926133620149744</c:v>
                </c:pt>
                <c:pt idx="4049">
                  <c:v>3.7655071153157027</c:v>
                </c:pt>
                <c:pt idx="4054">
                  <c:v>9.2604202053636229</c:v>
                </c:pt>
                <c:pt idx="4061">
                  <c:v>7.9335390592689432</c:v>
                </c:pt>
                <c:pt idx="4065">
                  <c:v>7.3122408762805762</c:v>
                </c:pt>
                <c:pt idx="4071">
                  <c:v>4.5019236340227735</c:v>
                </c:pt>
                <c:pt idx="4077">
                  <c:v>5.0238424927047687</c:v>
                </c:pt>
                <c:pt idx="4079">
                  <c:v>15.529208710156487</c:v>
                </c:pt>
                <c:pt idx="4088">
                  <c:v>12.107900487720148</c:v>
                </c:pt>
                <c:pt idx="4090">
                  <c:v>3.1834198880441678</c:v>
                </c:pt>
                <c:pt idx="4095">
                  <c:v>10.159676066262014</c:v>
                </c:pt>
                <c:pt idx="4117">
                  <c:v>5.2756448451155551</c:v>
                </c:pt>
                <c:pt idx="4122">
                  <c:v>11.794019704418421</c:v>
                </c:pt>
                <c:pt idx="4133">
                  <c:v>10.527696980373506</c:v>
                </c:pt>
                <c:pt idx="4180">
                  <c:v>10.547185057587232</c:v>
                </c:pt>
                <c:pt idx="4185">
                  <c:v>5.3875581991501029</c:v>
                </c:pt>
                <c:pt idx="4186">
                  <c:v>6.7153710599413481</c:v>
                </c:pt>
                <c:pt idx="4216">
                  <c:v>4.0020528940517703</c:v>
                </c:pt>
                <c:pt idx="4222">
                  <c:v>3.8323657494798451</c:v>
                </c:pt>
                <c:pt idx="4223">
                  <c:v>6.304372457811561</c:v>
                </c:pt>
                <c:pt idx="4226">
                  <c:v>2.2221792230980988</c:v>
                </c:pt>
                <c:pt idx="4277">
                  <c:v>11.264724156266894</c:v>
                </c:pt>
                <c:pt idx="4280">
                  <c:v>3.5967707241395823</c:v>
                </c:pt>
                <c:pt idx="4281">
                  <c:v>9.8506046475625908</c:v>
                </c:pt>
                <c:pt idx="4286">
                  <c:v>22.730066890576339</c:v>
                </c:pt>
                <c:pt idx="4297">
                  <c:v>4.484039951908855</c:v>
                </c:pt>
                <c:pt idx="4315">
                  <c:v>7.9096472117566456</c:v>
                </c:pt>
                <c:pt idx="4317">
                  <c:v>9.5166154162648127</c:v>
                </c:pt>
                <c:pt idx="4330">
                  <c:v>6.082629175880597</c:v>
                </c:pt>
                <c:pt idx="4332">
                  <c:v>9.8607492361924223</c:v>
                </c:pt>
                <c:pt idx="4333">
                  <c:v>2.959667432050392</c:v>
                </c:pt>
                <c:pt idx="4336">
                  <c:v>11.991606917427376</c:v>
                </c:pt>
                <c:pt idx="4338">
                  <c:v>4.5467337553690435</c:v>
                </c:pt>
                <c:pt idx="4339">
                  <c:v>3.9173433906550663</c:v>
                </c:pt>
                <c:pt idx="4349">
                  <c:v>0.37821420585597015</c:v>
                </c:pt>
                <c:pt idx="4375">
                  <c:v>8.8207235524196328</c:v>
                </c:pt>
                <c:pt idx="4378">
                  <c:v>1.9135443204477995</c:v>
                </c:pt>
                <c:pt idx="4380">
                  <c:v>4.4713484524495337</c:v>
                </c:pt>
                <c:pt idx="4381">
                  <c:v>6.0385544971414751</c:v>
                </c:pt>
                <c:pt idx="4382">
                  <c:v>5.8495482678541322</c:v>
                </c:pt>
                <c:pt idx="4452">
                  <c:v>6.9711554576103669</c:v>
                </c:pt>
                <c:pt idx="4494">
                  <c:v>10.134721271926809</c:v>
                </c:pt>
                <c:pt idx="4500">
                  <c:v>8.4584516351101762</c:v>
                </c:pt>
                <c:pt idx="4524">
                  <c:v>7.2364806123554786</c:v>
                </c:pt>
                <c:pt idx="4530">
                  <c:v>5.1772740551410585</c:v>
                </c:pt>
                <c:pt idx="4549">
                  <c:v>13.560695059634288</c:v>
                </c:pt>
                <c:pt idx="4561">
                  <c:v>1.6827602061703462</c:v>
                </c:pt>
                <c:pt idx="4564">
                  <c:v>19.851208425157413</c:v>
                </c:pt>
                <c:pt idx="4567">
                  <c:v>10.927436189810406</c:v>
                </c:pt>
                <c:pt idx="4614">
                  <c:v>0.41310386098983787</c:v>
                </c:pt>
                <c:pt idx="4616">
                  <c:v>2.605905858537807</c:v>
                </c:pt>
                <c:pt idx="4653">
                  <c:v>2.6990538158262432</c:v>
                </c:pt>
                <c:pt idx="4654">
                  <c:v>37.639928357002447</c:v>
                </c:pt>
                <c:pt idx="4703">
                  <c:v>1.7307626324835137</c:v>
                </c:pt>
                <c:pt idx="4704">
                  <c:v>6.2257021656619154</c:v>
                </c:pt>
                <c:pt idx="4705">
                  <c:v>1.6015479314620273</c:v>
                </c:pt>
                <c:pt idx="4706">
                  <c:v>5.6766212487046763</c:v>
                </c:pt>
                <c:pt idx="4707">
                  <c:v>3.8958691561100336</c:v>
                </c:pt>
                <c:pt idx="4714">
                  <c:v>0.36706228709250488</c:v>
                </c:pt>
                <c:pt idx="4717">
                  <c:v>13.86556465001741</c:v>
                </c:pt>
                <c:pt idx="4724">
                  <c:v>6.8151497328499611</c:v>
                </c:pt>
                <c:pt idx="4728">
                  <c:v>3.5604580096524443</c:v>
                </c:pt>
                <c:pt idx="4749">
                  <c:v>30.796802241976074</c:v>
                </c:pt>
                <c:pt idx="4750">
                  <c:v>7.7344591835623335</c:v>
                </c:pt>
                <c:pt idx="4751">
                  <c:v>10.970838522027099</c:v>
                </c:pt>
                <c:pt idx="4762">
                  <c:v>3.1559501575357918</c:v>
                </c:pt>
                <c:pt idx="4765">
                  <c:v>13.896663626190655</c:v>
                </c:pt>
                <c:pt idx="4795">
                  <c:v>13.431621977524848</c:v>
                </c:pt>
                <c:pt idx="4802">
                  <c:v>5.3952361332063647</c:v>
                </c:pt>
                <c:pt idx="4803">
                  <c:v>5.8547518794958924</c:v>
                </c:pt>
                <c:pt idx="4810">
                  <c:v>2.1635818492512753</c:v>
                </c:pt>
                <c:pt idx="4814">
                  <c:v>18.572942984330293</c:v>
                </c:pt>
                <c:pt idx="4820">
                  <c:v>12.84327580606252</c:v>
                </c:pt>
                <c:pt idx="4839">
                  <c:v>5.8966575786950637</c:v>
                </c:pt>
                <c:pt idx="4892">
                  <c:v>0.42300308339085818</c:v>
                </c:pt>
                <c:pt idx="4899">
                  <c:v>14.519526488085353</c:v>
                </c:pt>
                <c:pt idx="4904">
                  <c:v>13.728061968952751</c:v>
                </c:pt>
                <c:pt idx="4911">
                  <c:v>1.9678305623400301</c:v>
                </c:pt>
                <c:pt idx="4913">
                  <c:v>8.623302629967144</c:v>
                </c:pt>
                <c:pt idx="4914">
                  <c:v>0.41328976006997564</c:v>
                </c:pt>
                <c:pt idx="4964">
                  <c:v>6.8015865145420475</c:v>
                </c:pt>
                <c:pt idx="5007">
                  <c:v>6.5435004927073477</c:v>
                </c:pt>
                <c:pt idx="5104">
                  <c:v>6.7159962037639254</c:v>
                </c:pt>
                <c:pt idx="5257">
                  <c:v>8.3543828255368844</c:v>
                </c:pt>
                <c:pt idx="5258">
                  <c:v>7.7525289764932355</c:v>
                </c:pt>
                <c:pt idx="5259">
                  <c:v>6.4450891388840468</c:v>
                </c:pt>
                <c:pt idx="5263">
                  <c:v>10.870453115707983</c:v>
                </c:pt>
                <c:pt idx="5270">
                  <c:v>0.48529340397074133</c:v>
                </c:pt>
                <c:pt idx="5392">
                  <c:v>9.7213713116513532</c:v>
                </c:pt>
                <c:pt idx="5401">
                  <c:v>7.6131877496420461</c:v>
                </c:pt>
                <c:pt idx="5402">
                  <c:v>7.3100476391852771</c:v>
                </c:pt>
                <c:pt idx="5414">
                  <c:v>12.869706949740392</c:v>
                </c:pt>
                <c:pt idx="5481">
                  <c:v>2.7535011723616845</c:v>
                </c:pt>
                <c:pt idx="5504">
                  <c:v>7.5311906860110733</c:v>
                </c:pt>
                <c:pt idx="5516">
                  <c:v>0.38105593106565322</c:v>
                </c:pt>
                <c:pt idx="5519">
                  <c:v>8.8830409083203232</c:v>
                </c:pt>
                <c:pt idx="5520">
                  <c:v>10.41853001207612</c:v>
                </c:pt>
                <c:pt idx="5524">
                  <c:v>1.0479011964609424</c:v>
                </c:pt>
                <c:pt idx="5525">
                  <c:v>11.931914546707045</c:v>
                </c:pt>
                <c:pt idx="5528">
                  <c:v>4.2878305374551671</c:v>
                </c:pt>
                <c:pt idx="5535">
                  <c:v>6.7642011285028172</c:v>
                </c:pt>
                <c:pt idx="5541">
                  <c:v>2.3613306083147636</c:v>
                </c:pt>
                <c:pt idx="5542">
                  <c:v>12.74276191695135</c:v>
                </c:pt>
                <c:pt idx="5548">
                  <c:v>13.530578531208445</c:v>
                </c:pt>
                <c:pt idx="5549">
                  <c:v>10.810666174196298</c:v>
                </c:pt>
                <c:pt idx="5620">
                  <c:v>4.1586787417321265</c:v>
                </c:pt>
                <c:pt idx="5625">
                  <c:v>8.1748053009104531</c:v>
                </c:pt>
                <c:pt idx="5664">
                  <c:v>11.189178624530603</c:v>
                </c:pt>
                <c:pt idx="5722">
                  <c:v>4.3786399027533864</c:v>
                </c:pt>
                <c:pt idx="5725">
                  <c:v>0.7894435670004476</c:v>
                </c:pt>
                <c:pt idx="5734">
                  <c:v>18.947580790261402</c:v>
                </c:pt>
                <c:pt idx="5735">
                  <c:v>16.130215499815328</c:v>
                </c:pt>
                <c:pt idx="5768">
                  <c:v>0.36730257142214118</c:v>
                </c:pt>
                <c:pt idx="5925">
                  <c:v>4.5112419974384306</c:v>
                </c:pt>
                <c:pt idx="5940">
                  <c:v>15.360279154175041</c:v>
                </c:pt>
                <c:pt idx="6030">
                  <c:v>6.2276271916881782</c:v>
                </c:pt>
                <c:pt idx="6059">
                  <c:v>10.671731678853623</c:v>
                </c:pt>
                <c:pt idx="6064">
                  <c:v>0.22475424728330132</c:v>
                </c:pt>
                <c:pt idx="6071">
                  <c:v>5.0021210299664318</c:v>
                </c:pt>
                <c:pt idx="6160">
                  <c:v>4.9282051869130159</c:v>
                </c:pt>
                <c:pt idx="6161">
                  <c:v>7.1408248377209276</c:v>
                </c:pt>
                <c:pt idx="6162">
                  <c:v>8.0371928055324187</c:v>
                </c:pt>
                <c:pt idx="6167">
                  <c:v>13.521126168771131</c:v>
                </c:pt>
                <c:pt idx="6173">
                  <c:v>4.7430098322176146</c:v>
                </c:pt>
                <c:pt idx="6175">
                  <c:v>1.2822032460041277</c:v>
                </c:pt>
                <c:pt idx="6178">
                  <c:v>6.6823943737210154</c:v>
                </c:pt>
                <c:pt idx="6242">
                  <c:v>2.0862428924347109</c:v>
                </c:pt>
                <c:pt idx="6243">
                  <c:v>9.3618474247971903</c:v>
                </c:pt>
                <c:pt idx="6246">
                  <c:v>9.0300093925712179</c:v>
                </c:pt>
                <c:pt idx="6272">
                  <c:v>6.0567816252654358</c:v>
                </c:pt>
                <c:pt idx="6293">
                  <c:v>15.029913663648728</c:v>
                </c:pt>
                <c:pt idx="6400">
                  <c:v>8.1494663334642024</c:v>
                </c:pt>
                <c:pt idx="6410">
                  <c:v>12.904236620964143</c:v>
                </c:pt>
                <c:pt idx="6418">
                  <c:v>16.014329432306742</c:v>
                </c:pt>
                <c:pt idx="6419">
                  <c:v>10.525782141443445</c:v>
                </c:pt>
                <c:pt idx="6430">
                  <c:v>8.0435446012362934</c:v>
                </c:pt>
                <c:pt idx="6431">
                  <c:v>7.9570705536786042</c:v>
                </c:pt>
                <c:pt idx="6441">
                  <c:v>10.943075760099285</c:v>
                </c:pt>
                <c:pt idx="6450">
                  <c:v>2.8095230230564634</c:v>
                </c:pt>
                <c:pt idx="6452">
                  <c:v>7.7912706840403301</c:v>
                </c:pt>
                <c:pt idx="6482">
                  <c:v>6.9014599250849544</c:v>
                </c:pt>
                <c:pt idx="6483">
                  <c:v>11.031853007283662</c:v>
                </c:pt>
                <c:pt idx="6487">
                  <c:v>3.4834989069349334</c:v>
                </c:pt>
                <c:pt idx="6577">
                  <c:v>10.618263605007252</c:v>
                </c:pt>
                <c:pt idx="6596">
                  <c:v>9.1537664504127321</c:v>
                </c:pt>
                <c:pt idx="6805">
                  <c:v>12.226227473680863</c:v>
                </c:pt>
                <c:pt idx="6814">
                  <c:v>17.013621803966164</c:v>
                </c:pt>
                <c:pt idx="6876">
                  <c:v>10.348577890646444</c:v>
                </c:pt>
                <c:pt idx="7045">
                  <c:v>6.7733668832953233</c:v>
                </c:pt>
                <c:pt idx="7053">
                  <c:v>9.3546867296702203</c:v>
                </c:pt>
                <c:pt idx="7055">
                  <c:v>6.0406859271951872</c:v>
                </c:pt>
                <c:pt idx="7057">
                  <c:v>4.1617848186479689</c:v>
                </c:pt>
                <c:pt idx="7058">
                  <c:v>12.772450786297213</c:v>
                </c:pt>
                <c:pt idx="7061">
                  <c:v>3.275795402193634</c:v>
                </c:pt>
                <c:pt idx="7065">
                  <c:v>5.5395851462535468</c:v>
                </c:pt>
                <c:pt idx="7066">
                  <c:v>3.1381241729740417</c:v>
                </c:pt>
                <c:pt idx="7143">
                  <c:v>5.6443590764500122</c:v>
                </c:pt>
                <c:pt idx="7162">
                  <c:v>21.453818730038527</c:v>
                </c:pt>
                <c:pt idx="7164">
                  <c:v>19.916968352199728</c:v>
                </c:pt>
                <c:pt idx="7187">
                  <c:v>1.2745528002944777</c:v>
                </c:pt>
                <c:pt idx="7191">
                  <c:v>16.198017952076146</c:v>
                </c:pt>
                <c:pt idx="7192">
                  <c:v>8.5553588151691571</c:v>
                </c:pt>
                <c:pt idx="7195">
                  <c:v>3.1747929632541672</c:v>
                </c:pt>
                <c:pt idx="7196">
                  <c:v>3.0365892539700785</c:v>
                </c:pt>
                <c:pt idx="7212">
                  <c:v>24.872041080376402</c:v>
                </c:pt>
                <c:pt idx="7213">
                  <c:v>0.25756692474141074</c:v>
                </c:pt>
                <c:pt idx="7218">
                  <c:v>9.420518573194709</c:v>
                </c:pt>
                <c:pt idx="7219">
                  <c:v>11.522206820212562</c:v>
                </c:pt>
                <c:pt idx="7258">
                  <c:v>1.2898808381194029</c:v>
                </c:pt>
                <c:pt idx="7259">
                  <c:v>11.93257270508566</c:v>
                </c:pt>
                <c:pt idx="7283">
                  <c:v>9.1129588358381923</c:v>
                </c:pt>
                <c:pt idx="7298">
                  <c:v>5.7829729538743546</c:v>
                </c:pt>
                <c:pt idx="7439">
                  <c:v>7.3517679619052689</c:v>
                </c:pt>
                <c:pt idx="7441">
                  <c:v>7.3549981799329807</c:v>
                </c:pt>
                <c:pt idx="7448">
                  <c:v>5.2694421987421487</c:v>
                </c:pt>
                <c:pt idx="7532">
                  <c:v>7.7673750890449877</c:v>
                </c:pt>
                <c:pt idx="7564">
                  <c:v>8.7236923899034711</c:v>
                </c:pt>
                <c:pt idx="7571">
                  <c:v>3.7317254197587468</c:v>
                </c:pt>
                <c:pt idx="7636">
                  <c:v>3.98333080153632</c:v>
                </c:pt>
                <c:pt idx="7639">
                  <c:v>9.0635168392839223</c:v>
                </c:pt>
                <c:pt idx="7643">
                  <c:v>9.2241123021550919</c:v>
                </c:pt>
                <c:pt idx="7648">
                  <c:v>2.0548560773331928</c:v>
                </c:pt>
                <c:pt idx="7720">
                  <c:v>8.2964889934189028</c:v>
                </c:pt>
                <c:pt idx="7744">
                  <c:v>15.554685624414507</c:v>
                </c:pt>
                <c:pt idx="7761">
                  <c:v>13.235626278713344</c:v>
                </c:pt>
                <c:pt idx="7767">
                  <c:v>7.6836024115488541</c:v>
                </c:pt>
                <c:pt idx="7907">
                  <c:v>11.234903749586607</c:v>
                </c:pt>
                <c:pt idx="7908">
                  <c:v>5.047324136788502</c:v>
                </c:pt>
                <c:pt idx="8056">
                  <c:v>13.412701979808666</c:v>
                </c:pt>
                <c:pt idx="8065">
                  <c:v>7.4807975829259759</c:v>
                </c:pt>
                <c:pt idx="8143">
                  <c:v>10.515451569314839</c:v>
                </c:pt>
                <c:pt idx="8147">
                  <c:v>6.1063829905108671</c:v>
                </c:pt>
                <c:pt idx="8149">
                  <c:v>4.5260280076024015</c:v>
                </c:pt>
                <c:pt idx="8150">
                  <c:v>8.037283687162974</c:v>
                </c:pt>
                <c:pt idx="8154">
                  <c:v>0.81683763138686605</c:v>
                </c:pt>
                <c:pt idx="8307">
                  <c:v>10.973105801658475</c:v>
                </c:pt>
                <c:pt idx="8316">
                  <c:v>5.6432736995650625</c:v>
                </c:pt>
                <c:pt idx="8319">
                  <c:v>7.3716179330781157</c:v>
                </c:pt>
                <c:pt idx="8359">
                  <c:v>8.558493369205264</c:v>
                </c:pt>
                <c:pt idx="8369">
                  <c:v>9.5523199026904955</c:v>
                </c:pt>
                <c:pt idx="8387">
                  <c:v>15.239177450839108</c:v>
                </c:pt>
                <c:pt idx="8421">
                  <c:v>3.1990200890672145</c:v>
                </c:pt>
                <c:pt idx="8452">
                  <c:v>2.042369315585788</c:v>
                </c:pt>
                <c:pt idx="8496">
                  <c:v>3.9821904961815884</c:v>
                </c:pt>
                <c:pt idx="8549">
                  <c:v>0.98722510670157027</c:v>
                </c:pt>
                <c:pt idx="8613">
                  <c:v>5.0195320748685015</c:v>
                </c:pt>
                <c:pt idx="8614">
                  <c:v>5.9169519826355046</c:v>
                </c:pt>
                <c:pt idx="8615">
                  <c:v>12.06718496747227</c:v>
                </c:pt>
                <c:pt idx="8648">
                  <c:v>3.5667959259190951</c:v>
                </c:pt>
                <c:pt idx="8652">
                  <c:v>3.2568876731026264</c:v>
                </c:pt>
                <c:pt idx="8664">
                  <c:v>9.3125076667357938</c:v>
                </c:pt>
                <c:pt idx="8667">
                  <c:v>10.375412677623231</c:v>
                </c:pt>
                <c:pt idx="8669">
                  <c:v>1.7813804156766204</c:v>
                </c:pt>
                <c:pt idx="8678">
                  <c:v>10.533613226720663</c:v>
                </c:pt>
                <c:pt idx="8682">
                  <c:v>7.0527525373793196</c:v>
                </c:pt>
                <c:pt idx="8683">
                  <c:v>7.0165112316559686</c:v>
                </c:pt>
                <c:pt idx="8692">
                  <c:v>8.359444192030633</c:v>
                </c:pt>
                <c:pt idx="8701">
                  <c:v>23.298230903960111</c:v>
                </c:pt>
                <c:pt idx="8707">
                  <c:v>1.2782487946162913</c:v>
                </c:pt>
                <c:pt idx="8709">
                  <c:v>8.5635379503960625</c:v>
                </c:pt>
                <c:pt idx="8728">
                  <c:v>11.234601245677535</c:v>
                </c:pt>
                <c:pt idx="8797">
                  <c:v>12.933194180482399</c:v>
                </c:pt>
                <c:pt idx="8876">
                  <c:v>3.8730637868744893</c:v>
                </c:pt>
                <c:pt idx="8970">
                  <c:v>23.177718400011866</c:v>
                </c:pt>
                <c:pt idx="8982">
                  <c:v>4.1570749654104908</c:v>
                </c:pt>
                <c:pt idx="8988">
                  <c:v>3.2340737626286731</c:v>
                </c:pt>
                <c:pt idx="9004">
                  <c:v>10.742872682111638</c:v>
                </c:pt>
                <c:pt idx="9006">
                  <c:v>6.0475650629713948</c:v>
                </c:pt>
                <c:pt idx="9015">
                  <c:v>12.954207720330574</c:v>
                </c:pt>
                <c:pt idx="9078">
                  <c:v>2.5828229945026542</c:v>
                </c:pt>
                <c:pt idx="9099">
                  <c:v>14.5702030905397</c:v>
                </c:pt>
                <c:pt idx="9145">
                  <c:v>8.4303215095848074</c:v>
                </c:pt>
                <c:pt idx="9162">
                  <c:v>3.8797964163365513</c:v>
                </c:pt>
                <c:pt idx="9176">
                  <c:v>9.4966173558556086</c:v>
                </c:pt>
                <c:pt idx="9179">
                  <c:v>8.6984281800715895</c:v>
                </c:pt>
                <c:pt idx="9193">
                  <c:v>3.3119820919140071</c:v>
                </c:pt>
                <c:pt idx="9196">
                  <c:v>20.590189510285644</c:v>
                </c:pt>
                <c:pt idx="9235">
                  <c:v>10.332874100794578</c:v>
                </c:pt>
                <c:pt idx="9281">
                  <c:v>3.6891383848256853</c:v>
                </c:pt>
                <c:pt idx="9293">
                  <c:v>3.5883129775160727</c:v>
                </c:pt>
                <c:pt idx="9324">
                  <c:v>8.0464047561764325</c:v>
                </c:pt>
                <c:pt idx="9376">
                  <c:v>12.50591718782853</c:v>
                </c:pt>
                <c:pt idx="9390">
                  <c:v>3.7994229050338495</c:v>
                </c:pt>
                <c:pt idx="9480">
                  <c:v>4.0299146215912263</c:v>
                </c:pt>
                <c:pt idx="9491">
                  <c:v>9.792064917602266</c:v>
                </c:pt>
                <c:pt idx="9497">
                  <c:v>4.5281675513426034</c:v>
                </c:pt>
                <c:pt idx="9636">
                  <c:v>7.8092279863331768</c:v>
                </c:pt>
                <c:pt idx="9637">
                  <c:v>5.7900149753944214</c:v>
                </c:pt>
                <c:pt idx="9638">
                  <c:v>4.5544570607038271</c:v>
                </c:pt>
                <c:pt idx="9639">
                  <c:v>0.86675705868470776</c:v>
                </c:pt>
                <c:pt idx="9642">
                  <c:v>12.047985615963336</c:v>
                </c:pt>
                <c:pt idx="9645">
                  <c:v>13.647520579384963</c:v>
                </c:pt>
                <c:pt idx="9687">
                  <c:v>9.940789741916463</c:v>
                </c:pt>
                <c:pt idx="9783">
                  <c:v>5.0184477767153197</c:v>
                </c:pt>
                <c:pt idx="9785">
                  <c:v>5.4574682738173035</c:v>
                </c:pt>
                <c:pt idx="9790">
                  <c:v>7.5185733344146115</c:v>
                </c:pt>
                <c:pt idx="9805">
                  <c:v>0.87665266535053477</c:v>
                </c:pt>
                <c:pt idx="9816">
                  <c:v>3.636971139648097</c:v>
                </c:pt>
                <c:pt idx="9883">
                  <c:v>9.8051559132144774</c:v>
                </c:pt>
                <c:pt idx="9897">
                  <c:v>8.5863526108840542</c:v>
                </c:pt>
                <c:pt idx="9900">
                  <c:v>12.250264680753727</c:v>
                </c:pt>
                <c:pt idx="9906">
                  <c:v>7.380633119163396</c:v>
                </c:pt>
                <c:pt idx="9909">
                  <c:v>2.0308867712832317</c:v>
                </c:pt>
                <c:pt idx="9910">
                  <c:v>6.7871491791720766</c:v>
                </c:pt>
                <c:pt idx="9988">
                  <c:v>16.056579821669029</c:v>
                </c:pt>
                <c:pt idx="10007">
                  <c:v>5.2723718122349751E-2</c:v>
                </c:pt>
                <c:pt idx="10013">
                  <c:v>10.049144268773475</c:v>
                </c:pt>
                <c:pt idx="10016">
                  <c:v>13.988165668801145</c:v>
                </c:pt>
                <c:pt idx="10108">
                  <c:v>38.720769834245758</c:v>
                </c:pt>
                <c:pt idx="10115">
                  <c:v>10.528575765337807</c:v>
                </c:pt>
                <c:pt idx="10116">
                  <c:v>9.5702391492141761</c:v>
                </c:pt>
                <c:pt idx="10141">
                  <c:v>8.1084977715946689</c:v>
                </c:pt>
                <c:pt idx="10149">
                  <c:v>4.6146818464609529</c:v>
                </c:pt>
                <c:pt idx="10152">
                  <c:v>7.4488459714122515</c:v>
                </c:pt>
                <c:pt idx="10171">
                  <c:v>4.5880083241872534</c:v>
                </c:pt>
                <c:pt idx="10173">
                  <c:v>9.5983900612956035</c:v>
                </c:pt>
                <c:pt idx="10215">
                  <c:v>6.8393823660008275</c:v>
                </c:pt>
                <c:pt idx="10280">
                  <c:v>14.422481444786536</c:v>
                </c:pt>
                <c:pt idx="10298">
                  <c:v>8.964828744493909</c:v>
                </c:pt>
                <c:pt idx="10301">
                  <c:v>12.078597904263171</c:v>
                </c:pt>
                <c:pt idx="10307">
                  <c:v>9.9800947580984314</c:v>
                </c:pt>
                <c:pt idx="10391">
                  <c:v>2.8095648046894648</c:v>
                </c:pt>
                <c:pt idx="10392">
                  <c:v>6.6888196668506126</c:v>
                </c:pt>
                <c:pt idx="10395">
                  <c:v>9.1774644528730889</c:v>
                </c:pt>
                <c:pt idx="10396">
                  <c:v>9.2922496653065227</c:v>
                </c:pt>
                <c:pt idx="10397">
                  <c:v>7.4978474287206121</c:v>
                </c:pt>
                <c:pt idx="10399">
                  <c:v>3.4982009451214919</c:v>
                </c:pt>
                <c:pt idx="10402">
                  <c:v>1.2834055647093885</c:v>
                </c:pt>
                <c:pt idx="10403">
                  <c:v>6.4059620532673582</c:v>
                </c:pt>
                <c:pt idx="10650">
                  <c:v>4.8026732756916237</c:v>
                </c:pt>
                <c:pt idx="10657">
                  <c:v>11.620796263151895</c:v>
                </c:pt>
                <c:pt idx="10666">
                  <c:v>4.0243746839675421</c:v>
                </c:pt>
                <c:pt idx="10670">
                  <c:v>21.08861695055144</c:v>
                </c:pt>
                <c:pt idx="10679">
                  <c:v>3.8582806877396152</c:v>
                </c:pt>
                <c:pt idx="10682">
                  <c:v>8.6885069638416041</c:v>
                </c:pt>
                <c:pt idx="10705">
                  <c:v>2.1868680596819847</c:v>
                </c:pt>
                <c:pt idx="10715">
                  <c:v>2.4150116352793729</c:v>
                </c:pt>
                <c:pt idx="10717">
                  <c:v>11.689255762633779</c:v>
                </c:pt>
                <c:pt idx="10721">
                  <c:v>11.574496202834302</c:v>
                </c:pt>
                <c:pt idx="10759">
                  <c:v>0.64309323684407682</c:v>
                </c:pt>
                <c:pt idx="10783">
                  <c:v>13.850063272320273</c:v>
                </c:pt>
                <c:pt idx="10797">
                  <c:v>5.920449488796093</c:v>
                </c:pt>
                <c:pt idx="10798">
                  <c:v>10.771178278966039</c:v>
                </c:pt>
                <c:pt idx="10799">
                  <c:v>6.7518236116243093</c:v>
                </c:pt>
                <c:pt idx="10807">
                  <c:v>6.5861843184073692</c:v>
                </c:pt>
                <c:pt idx="10832">
                  <c:v>2.6279949886923815</c:v>
                </c:pt>
                <c:pt idx="10870">
                  <c:v>11.528945314048686</c:v>
                </c:pt>
                <c:pt idx="10872">
                  <c:v>13.122221013593007</c:v>
                </c:pt>
                <c:pt idx="10875">
                  <c:v>6.1917918542911012</c:v>
                </c:pt>
                <c:pt idx="10877">
                  <c:v>7.3491021240903152</c:v>
                </c:pt>
                <c:pt idx="10881">
                  <c:v>11.270209614460947</c:v>
                </c:pt>
                <c:pt idx="10883">
                  <c:v>8.9815064697072966</c:v>
                </c:pt>
                <c:pt idx="10888">
                  <c:v>6.5341334849256718</c:v>
                </c:pt>
                <c:pt idx="10891">
                  <c:v>2.0817735340081813</c:v>
                </c:pt>
                <c:pt idx="10892">
                  <c:v>7.1428243092948582</c:v>
                </c:pt>
                <c:pt idx="10915">
                  <c:v>12.530046990087412</c:v>
                </c:pt>
                <c:pt idx="10937">
                  <c:v>14.528807507188402</c:v>
                </c:pt>
                <c:pt idx="10938">
                  <c:v>3.0665373877342987</c:v>
                </c:pt>
                <c:pt idx="10939">
                  <c:v>10.230313386236503</c:v>
                </c:pt>
                <c:pt idx="10971">
                  <c:v>17.128028015621769</c:v>
                </c:pt>
                <c:pt idx="10987">
                  <c:v>8.1603407749388026</c:v>
                </c:pt>
                <c:pt idx="10991">
                  <c:v>16.17642658553444</c:v>
                </c:pt>
                <c:pt idx="11001">
                  <c:v>12.82443794576899</c:v>
                </c:pt>
                <c:pt idx="11064">
                  <c:v>8.2456655292058478</c:v>
                </c:pt>
                <c:pt idx="11150">
                  <c:v>8.3808269940863749</c:v>
                </c:pt>
                <c:pt idx="11151">
                  <c:v>13.441445249673817</c:v>
                </c:pt>
                <c:pt idx="11166">
                  <c:v>7.1322739544141243</c:v>
                </c:pt>
                <c:pt idx="11170">
                  <c:v>5.0611653455626167</c:v>
                </c:pt>
                <c:pt idx="11175">
                  <c:v>7.1190592496802623</c:v>
                </c:pt>
                <c:pt idx="11176">
                  <c:v>6.2197292534740853</c:v>
                </c:pt>
                <c:pt idx="11177">
                  <c:v>6.5074189892574363</c:v>
                </c:pt>
                <c:pt idx="11238">
                  <c:v>18.797748565613009</c:v>
                </c:pt>
                <c:pt idx="11259">
                  <c:v>5.7844116985488752</c:v>
                </c:pt>
                <c:pt idx="11262">
                  <c:v>7.1324850628370173</c:v>
                </c:pt>
                <c:pt idx="11265">
                  <c:v>10.872701810153377</c:v>
                </c:pt>
                <c:pt idx="11271">
                  <c:v>8.207232567419112</c:v>
                </c:pt>
                <c:pt idx="11272">
                  <c:v>8.0194874130778935</c:v>
                </c:pt>
                <c:pt idx="11285">
                  <c:v>8.2488605643258612</c:v>
                </c:pt>
                <c:pt idx="11312">
                  <c:v>9.7719879697011063</c:v>
                </c:pt>
                <c:pt idx="11315">
                  <c:v>6.6075053814297959</c:v>
                </c:pt>
                <c:pt idx="11390">
                  <c:v>11.767045301899078</c:v>
                </c:pt>
                <c:pt idx="11399">
                  <c:v>2.9084022521594743</c:v>
                </c:pt>
                <c:pt idx="11406">
                  <c:v>7.8210429481536865</c:v>
                </c:pt>
                <c:pt idx="11407">
                  <c:v>1.7869446067348902</c:v>
                </c:pt>
                <c:pt idx="11409">
                  <c:v>2.1856206315488782</c:v>
                </c:pt>
                <c:pt idx="11411">
                  <c:v>14.421041359309775</c:v>
                </c:pt>
                <c:pt idx="11412">
                  <c:v>3.2279660685158134</c:v>
                </c:pt>
                <c:pt idx="11413">
                  <c:v>4.3207387540850206</c:v>
                </c:pt>
                <c:pt idx="11415">
                  <c:v>1.226170642931224</c:v>
                </c:pt>
                <c:pt idx="11417">
                  <c:v>1.6244321988462282</c:v>
                </c:pt>
                <c:pt idx="11419">
                  <c:v>0.47058834680398121</c:v>
                </c:pt>
                <c:pt idx="11442">
                  <c:v>12.920873125957783</c:v>
                </c:pt>
                <c:pt idx="11445">
                  <c:v>8.2210009235682246</c:v>
                </c:pt>
                <c:pt idx="11446">
                  <c:v>5.2291188858715323</c:v>
                </c:pt>
                <c:pt idx="11496">
                  <c:v>10.394213788570774</c:v>
                </c:pt>
                <c:pt idx="11497">
                  <c:v>12.641046819163249</c:v>
                </c:pt>
                <c:pt idx="11501">
                  <c:v>3.3550604736126206</c:v>
                </c:pt>
                <c:pt idx="11502">
                  <c:v>7.3889737937289031</c:v>
                </c:pt>
                <c:pt idx="11504">
                  <c:v>10.103762137952378</c:v>
                </c:pt>
                <c:pt idx="11505">
                  <c:v>14.658167921656592</c:v>
                </c:pt>
                <c:pt idx="11509">
                  <c:v>3.3657477769578801</c:v>
                </c:pt>
                <c:pt idx="11514">
                  <c:v>2.3219560709145926</c:v>
                </c:pt>
                <c:pt idx="11515">
                  <c:v>4.5934336705111383</c:v>
                </c:pt>
                <c:pt idx="11519">
                  <c:v>5.0564678961025917</c:v>
                </c:pt>
                <c:pt idx="11520">
                  <c:v>1.1174011722587762</c:v>
                </c:pt>
                <c:pt idx="11524">
                  <c:v>3.5490044607724807</c:v>
                </c:pt>
                <c:pt idx="11536">
                  <c:v>4.4563784672525015</c:v>
                </c:pt>
                <c:pt idx="11537">
                  <c:v>3.969708682787437</c:v>
                </c:pt>
                <c:pt idx="11538">
                  <c:v>6.0914343992863458</c:v>
                </c:pt>
                <c:pt idx="11540">
                  <c:v>9.469099978454171</c:v>
                </c:pt>
                <c:pt idx="11541">
                  <c:v>4.1090659920924386</c:v>
                </c:pt>
                <c:pt idx="11543">
                  <c:v>2.8221757216578727</c:v>
                </c:pt>
                <c:pt idx="11544">
                  <c:v>0.88582957306443544</c:v>
                </c:pt>
                <c:pt idx="11549">
                  <c:v>6.2888749156819372</c:v>
                </c:pt>
                <c:pt idx="11551">
                  <c:v>5.7865287120851479</c:v>
                </c:pt>
                <c:pt idx="11552">
                  <c:v>4.4398834571062187</c:v>
                </c:pt>
                <c:pt idx="11553">
                  <c:v>0.76573332873206335</c:v>
                </c:pt>
                <c:pt idx="11555">
                  <c:v>2.6390511036503241</c:v>
                </c:pt>
                <c:pt idx="11556">
                  <c:v>3.3598321663314534</c:v>
                </c:pt>
                <c:pt idx="11575">
                  <c:v>9.8634044049751921</c:v>
                </c:pt>
                <c:pt idx="11598">
                  <c:v>11.771531815942101</c:v>
                </c:pt>
                <c:pt idx="11622">
                  <c:v>3.0322095476333004</c:v>
                </c:pt>
                <c:pt idx="11626">
                  <c:v>6.0156756884902496</c:v>
                </c:pt>
                <c:pt idx="11629">
                  <c:v>9.1057786837831536</c:v>
                </c:pt>
                <c:pt idx="11631">
                  <c:v>10.872647453339258</c:v>
                </c:pt>
                <c:pt idx="11632">
                  <c:v>9.4063662846021412</c:v>
                </c:pt>
                <c:pt idx="11634">
                  <c:v>6.2472467423495726</c:v>
                </c:pt>
                <c:pt idx="11637">
                  <c:v>7.0963135180885999</c:v>
                </c:pt>
                <c:pt idx="11638">
                  <c:v>5.3711119151846063</c:v>
                </c:pt>
                <c:pt idx="11641">
                  <c:v>7.2388665575696658</c:v>
                </c:pt>
                <c:pt idx="11646">
                  <c:v>7.2730980800137877</c:v>
                </c:pt>
                <c:pt idx="11647">
                  <c:v>9.331396288345541</c:v>
                </c:pt>
                <c:pt idx="11649">
                  <c:v>8.0004568555570401</c:v>
                </c:pt>
                <c:pt idx="11657">
                  <c:v>8.1776456017809611</c:v>
                </c:pt>
                <c:pt idx="11659">
                  <c:v>3.529322794407705</c:v>
                </c:pt>
                <c:pt idx="11660">
                  <c:v>3.0146659022358655</c:v>
                </c:pt>
                <c:pt idx="11662">
                  <c:v>11.893169886257775</c:v>
                </c:pt>
                <c:pt idx="11667">
                  <c:v>3.7174192668889674</c:v>
                </c:pt>
                <c:pt idx="11668">
                  <c:v>6.8579359673633684</c:v>
                </c:pt>
                <c:pt idx="11669">
                  <c:v>9.3572047663452569</c:v>
                </c:pt>
                <c:pt idx="11670">
                  <c:v>7.7063776074806203</c:v>
                </c:pt>
                <c:pt idx="11672">
                  <c:v>4.169775075229488</c:v>
                </c:pt>
                <c:pt idx="11674">
                  <c:v>7.8858463829918266</c:v>
                </c:pt>
                <c:pt idx="11676">
                  <c:v>7.437382841656877</c:v>
                </c:pt>
                <c:pt idx="11677">
                  <c:v>7.4551090305192815</c:v>
                </c:pt>
                <c:pt idx="11683">
                  <c:v>11.184890662595059</c:v>
                </c:pt>
                <c:pt idx="11688">
                  <c:v>11.8318545659337</c:v>
                </c:pt>
                <c:pt idx="11690">
                  <c:v>2.4147168878551093</c:v>
                </c:pt>
                <c:pt idx="11697">
                  <c:v>8.5994972189083647</c:v>
                </c:pt>
                <c:pt idx="11698">
                  <c:v>3.2060608498261747</c:v>
                </c:pt>
                <c:pt idx="11700">
                  <c:v>10.015983940094271</c:v>
                </c:pt>
                <c:pt idx="11703">
                  <c:v>6.6398057641803314</c:v>
                </c:pt>
                <c:pt idx="11708">
                  <c:v>7.9722425309913376</c:v>
                </c:pt>
                <c:pt idx="11710">
                  <c:v>5.4579921156172313</c:v>
                </c:pt>
                <c:pt idx="11713">
                  <c:v>4.2423592093476321</c:v>
                </c:pt>
                <c:pt idx="11716">
                  <c:v>8.0886451206806456</c:v>
                </c:pt>
                <c:pt idx="11717">
                  <c:v>6.2176211469493818</c:v>
                </c:pt>
                <c:pt idx="11718">
                  <c:v>7.67165151042951</c:v>
                </c:pt>
                <c:pt idx="11719">
                  <c:v>4.9826740126657523</c:v>
                </c:pt>
                <c:pt idx="11720">
                  <c:v>3.9115802326004401</c:v>
                </c:pt>
                <c:pt idx="11722">
                  <c:v>9.3128819065919792</c:v>
                </c:pt>
                <c:pt idx="11723">
                  <c:v>6.1420803914266662</c:v>
                </c:pt>
                <c:pt idx="11724">
                  <c:v>5.3397197650658903</c:v>
                </c:pt>
                <c:pt idx="11728">
                  <c:v>3.8573155657445963</c:v>
                </c:pt>
                <c:pt idx="11729">
                  <c:v>0.85780432520459371</c:v>
                </c:pt>
                <c:pt idx="11733">
                  <c:v>5.0460899500721341</c:v>
                </c:pt>
                <c:pt idx="11736">
                  <c:v>1.7971311830248287</c:v>
                </c:pt>
                <c:pt idx="11737">
                  <c:v>6.4086979120454277</c:v>
                </c:pt>
                <c:pt idx="11744">
                  <c:v>10.596445027505117</c:v>
                </c:pt>
                <c:pt idx="11748">
                  <c:v>11.119693645901254</c:v>
                </c:pt>
                <c:pt idx="11760">
                  <c:v>2.1458859795798606</c:v>
                </c:pt>
                <c:pt idx="11764">
                  <c:v>14.5062512041836</c:v>
                </c:pt>
                <c:pt idx="11767">
                  <c:v>21.045525547860979</c:v>
                </c:pt>
                <c:pt idx="11772">
                  <c:v>8.3900047681146823</c:v>
                </c:pt>
                <c:pt idx="11774">
                  <c:v>4.9327719964629884</c:v>
                </c:pt>
                <c:pt idx="11775">
                  <c:v>3.786360360090145</c:v>
                </c:pt>
                <c:pt idx="11776">
                  <c:v>3.8371497822079483</c:v>
                </c:pt>
                <c:pt idx="11802">
                  <c:v>1.2145975258937307</c:v>
                </c:pt>
                <c:pt idx="11823">
                  <c:v>5.0332650230958516</c:v>
                </c:pt>
                <c:pt idx="11826">
                  <c:v>3.4068477626791114</c:v>
                </c:pt>
                <c:pt idx="11827">
                  <c:v>10.862937844697694</c:v>
                </c:pt>
                <c:pt idx="11830">
                  <c:v>5.2979486145259447</c:v>
                </c:pt>
                <c:pt idx="11831">
                  <c:v>3.4152149470929616</c:v>
                </c:pt>
                <c:pt idx="11833">
                  <c:v>4.728151683879771</c:v>
                </c:pt>
                <c:pt idx="11834">
                  <c:v>5.7585941280833168</c:v>
                </c:pt>
                <c:pt idx="11838">
                  <c:v>9.136830985884421</c:v>
                </c:pt>
                <c:pt idx="11840">
                  <c:v>5.1325040272040638</c:v>
                </c:pt>
                <c:pt idx="11843">
                  <c:v>9.5361819695511496</c:v>
                </c:pt>
                <c:pt idx="11844">
                  <c:v>3.5619121267826666</c:v>
                </c:pt>
                <c:pt idx="11850">
                  <c:v>5.7615710969481846</c:v>
                </c:pt>
                <c:pt idx="11852">
                  <c:v>7.6186394386558955</c:v>
                </c:pt>
                <c:pt idx="11861">
                  <c:v>4.2192165137393989</c:v>
                </c:pt>
                <c:pt idx="11864">
                  <c:v>7.9385807493619982</c:v>
                </c:pt>
                <c:pt idx="11870">
                  <c:v>5.4168970636821312</c:v>
                </c:pt>
                <c:pt idx="11872">
                  <c:v>6.7240470450580538</c:v>
                </c:pt>
                <c:pt idx="11873">
                  <c:v>4.1594737364596845</c:v>
                </c:pt>
                <c:pt idx="11874">
                  <c:v>8.6172877374024122</c:v>
                </c:pt>
                <c:pt idx="11878">
                  <c:v>13.887262597967196</c:v>
                </c:pt>
                <c:pt idx="11880">
                  <c:v>18.369186871091912</c:v>
                </c:pt>
                <c:pt idx="11886">
                  <c:v>6.4845477539083278</c:v>
                </c:pt>
                <c:pt idx="11887">
                  <c:v>3.1753541484818237</c:v>
                </c:pt>
                <c:pt idx="11896">
                  <c:v>3.5144389673319507</c:v>
                </c:pt>
                <c:pt idx="11949">
                  <c:v>6.0831148846381033</c:v>
                </c:pt>
                <c:pt idx="11950">
                  <c:v>2.2604999810202875</c:v>
                </c:pt>
                <c:pt idx="11967">
                  <c:v>0.6947208450922161</c:v>
                </c:pt>
                <c:pt idx="11968">
                  <c:v>1.3819947914535662</c:v>
                </c:pt>
                <c:pt idx="11983">
                  <c:v>5.3954381082041678</c:v>
                </c:pt>
                <c:pt idx="11985">
                  <c:v>15.023068474103715</c:v>
                </c:pt>
                <c:pt idx="11988">
                  <c:v>10.142427556241785</c:v>
                </c:pt>
                <c:pt idx="11990">
                  <c:v>6.630734037414916</c:v>
                </c:pt>
                <c:pt idx="12005">
                  <c:v>9.3217369804963823</c:v>
                </c:pt>
                <c:pt idx="12010">
                  <c:v>6.5411763838049266</c:v>
                </c:pt>
                <c:pt idx="12015">
                  <c:v>0.14248873811270707</c:v>
                </c:pt>
                <c:pt idx="12017">
                  <c:v>10.748961775840291</c:v>
                </c:pt>
                <c:pt idx="12019">
                  <c:v>6.9308493228925236</c:v>
                </c:pt>
                <c:pt idx="12025">
                  <c:v>5.1921801418442639</c:v>
                </c:pt>
                <c:pt idx="12039">
                  <c:v>6.49721289433122</c:v>
                </c:pt>
                <c:pt idx="12042">
                  <c:v>1.3449368992129502</c:v>
                </c:pt>
                <c:pt idx="12043">
                  <c:v>7.2437614853069823</c:v>
                </c:pt>
                <c:pt idx="12046">
                  <c:v>15.553753052570604</c:v>
                </c:pt>
                <c:pt idx="12050">
                  <c:v>2.9123165194321721</c:v>
                </c:pt>
                <c:pt idx="12053">
                  <c:v>4.1575261573117173</c:v>
                </c:pt>
                <c:pt idx="12054">
                  <c:v>1.794279361783194</c:v>
                </c:pt>
                <c:pt idx="12056">
                  <c:v>12.872332814388882</c:v>
                </c:pt>
                <c:pt idx="12066">
                  <c:v>4.9177176618044616</c:v>
                </c:pt>
                <c:pt idx="12067">
                  <c:v>5.3520884296499824</c:v>
                </c:pt>
                <c:pt idx="12074">
                  <c:v>4.4758156583719648</c:v>
                </c:pt>
                <c:pt idx="12081">
                  <c:v>10.693084368111149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CF00-4CCC-A5C5-E28BAD3CE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18197392"/>
        <c:axId val="-918193584"/>
      </c:scatterChart>
      <c:valAx>
        <c:axId val="-91819739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dirty="0"/>
                  <a:t>Normalized Intensity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93584"/>
        <c:crosses val="autoZero"/>
        <c:crossBetween val="midCat"/>
      </c:valAx>
      <c:valAx>
        <c:axId val="-918193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dirty="0"/>
                  <a:t>Coefficient of Variation (%)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97392"/>
        <c:crossesAt val="1.0000000000000004E-6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3.3579648697758931E-2"/>
          <c:y val="2.1917808219178082E-2"/>
          <c:w val="0.93070395046773002"/>
          <c:h val="0.135493474274619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'R²'!$BG$1</c:f>
              <c:strCache>
                <c:ptCount val="1"/>
                <c:pt idx="0">
                  <c:v>Intensity 22052015_ONE_HRM_IDA_09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00CC00"/>
              </a:solidFill>
              <a:ln w="9525">
                <a:noFill/>
              </a:ln>
              <a:effectLst/>
            </c:spPr>
          </c:marker>
          <c:xVal>
            <c:numRef>
              <c:f>'R²'!$BD$2:$BD$8263</c:f>
              <c:numCache>
                <c:formatCode>General</c:formatCode>
                <c:ptCount val="8262"/>
                <c:pt idx="0">
                  <c:v>6.4940571452217482</c:v>
                </c:pt>
                <c:pt idx="1">
                  <c:v>3.7668216648483717</c:v>
                </c:pt>
                <c:pt idx="2">
                  <c:v>6.2258259914618934</c:v>
                </c:pt>
                <c:pt idx="3">
                  <c:v>6.2193225084193369</c:v>
                </c:pt>
                <c:pt idx="4">
                  <c:v>6.2042014052381527</c:v>
                </c:pt>
                <c:pt idx="5">
                  <c:v>5.335999177608131</c:v>
                </c:pt>
                <c:pt idx="6">
                  <c:v>6.1424207542195592</c:v>
                </c:pt>
                <c:pt idx="7">
                  <c:v>6.0986437258170572</c:v>
                </c:pt>
                <c:pt idx="8">
                  <c:v>6.0814193241349344</c:v>
                </c:pt>
                <c:pt idx="9">
                  <c:v>6.0350693444211041</c:v>
                </c:pt>
                <c:pt idx="10">
                  <c:v>6.0644954267927282</c:v>
                </c:pt>
                <c:pt idx="11">
                  <c:v>6.024895960107485</c:v>
                </c:pt>
                <c:pt idx="12">
                  <c:v>6.0404440983626762</c:v>
                </c:pt>
                <c:pt idx="13">
                  <c:v>5.9062757668011097</c:v>
                </c:pt>
                <c:pt idx="14">
                  <c:v>5.9108484302468414</c:v>
                </c:pt>
                <c:pt idx="16">
                  <c:v>5.9221231509229426</c:v>
                </c:pt>
                <c:pt idx="17">
                  <c:v>5.9384446678012033</c:v>
                </c:pt>
                <c:pt idx="18">
                  <c:v>5.9493460870047015</c:v>
                </c:pt>
                <c:pt idx="19">
                  <c:v>5.8738783729396236</c:v>
                </c:pt>
                <c:pt idx="20">
                  <c:v>5.8635786021041385</c:v>
                </c:pt>
                <c:pt idx="21">
                  <c:v>5.8047321770982023</c:v>
                </c:pt>
                <c:pt idx="22">
                  <c:v>5.7580788222496126</c:v>
                </c:pt>
                <c:pt idx="23">
                  <c:v>5.9119295933727551</c:v>
                </c:pt>
                <c:pt idx="24">
                  <c:v>5.7730034245477748</c:v>
                </c:pt>
                <c:pt idx="25">
                  <c:v>5.7943346571569911</c:v>
                </c:pt>
                <c:pt idx="26">
                  <c:v>5.7874463048098734</c:v>
                </c:pt>
                <c:pt idx="27">
                  <c:v>5.7548985012201808</c:v>
                </c:pt>
                <c:pt idx="28">
                  <c:v>5.3221779313849762</c:v>
                </c:pt>
                <c:pt idx="29">
                  <c:v>5.7039616520914853</c:v>
                </c:pt>
                <c:pt idx="30">
                  <c:v>5.7510249211406324</c:v>
                </c:pt>
                <c:pt idx="31">
                  <c:v>5.7566741358700488</c:v>
                </c:pt>
                <c:pt idx="32">
                  <c:v>5.9080612410265783</c:v>
                </c:pt>
                <c:pt idx="33">
                  <c:v>5.735630831942002</c:v>
                </c:pt>
                <c:pt idx="34">
                  <c:v>5.7123381772140123</c:v>
                </c:pt>
                <c:pt idx="35">
                  <c:v>5.7014902713370548</c:v>
                </c:pt>
                <c:pt idx="36">
                  <c:v>5.6534151372584285</c:v>
                </c:pt>
                <c:pt idx="37">
                  <c:v>5.7023615953418165</c:v>
                </c:pt>
                <c:pt idx="38">
                  <c:v>5.6974298742285798</c:v>
                </c:pt>
                <c:pt idx="39">
                  <c:v>5.6848633073266077</c:v>
                </c:pt>
                <c:pt idx="40">
                  <c:v>5.7007988708496944</c:v>
                </c:pt>
                <c:pt idx="41">
                  <c:v>5.4272913145278627</c:v>
                </c:pt>
                <c:pt idx="42">
                  <c:v>5.6400538887663831</c:v>
                </c:pt>
                <c:pt idx="43">
                  <c:v>5.6465605536986034</c:v>
                </c:pt>
                <c:pt idx="44">
                  <c:v>5.6192707704838645</c:v>
                </c:pt>
                <c:pt idx="45">
                  <c:v>5.6562899011913599</c:v>
                </c:pt>
                <c:pt idx="46">
                  <c:v>5.6397752588392382</c:v>
                </c:pt>
                <c:pt idx="47">
                  <c:v>5.679191605218894</c:v>
                </c:pt>
                <c:pt idx="49">
                  <c:v>5.6235180561820588</c:v>
                </c:pt>
                <c:pt idx="50">
                  <c:v>5.6147917919564172</c:v>
                </c:pt>
                <c:pt idx="51">
                  <c:v>5.5397784349452266</c:v>
                </c:pt>
                <c:pt idx="52">
                  <c:v>5.7354312168874673</c:v>
                </c:pt>
                <c:pt idx="53">
                  <c:v>5.5574470461493597</c:v>
                </c:pt>
                <c:pt idx="54">
                  <c:v>5.5342292372487547</c:v>
                </c:pt>
                <c:pt idx="55">
                  <c:v>5.6083869514996945</c:v>
                </c:pt>
                <c:pt idx="56">
                  <c:v>5.5668497877943981</c:v>
                </c:pt>
                <c:pt idx="57">
                  <c:v>5.5699354368759959</c:v>
                </c:pt>
                <c:pt idx="58">
                  <c:v>5.5084489124807936</c:v>
                </c:pt>
                <c:pt idx="59">
                  <c:v>5.5040492767487139</c:v>
                </c:pt>
                <c:pt idx="60">
                  <c:v>5.5038042970908778</c:v>
                </c:pt>
                <c:pt idx="61">
                  <c:v>5.4495092538271352</c:v>
                </c:pt>
                <c:pt idx="62">
                  <c:v>5.4812419180129224</c:v>
                </c:pt>
                <c:pt idx="63">
                  <c:v>5.469070552031253</c:v>
                </c:pt>
                <c:pt idx="64">
                  <c:v>5.4831877619987628</c:v>
                </c:pt>
                <c:pt idx="65">
                  <c:v>5.4606122265348294</c:v>
                </c:pt>
                <c:pt idx="66">
                  <c:v>4.4770199075162518</c:v>
                </c:pt>
                <c:pt idx="67">
                  <c:v>5.4561230031943833</c:v>
                </c:pt>
                <c:pt idx="68">
                  <c:v>5.4231147463748508</c:v>
                </c:pt>
                <c:pt idx="69">
                  <c:v>5.4682439146521968</c:v>
                </c:pt>
                <c:pt idx="70">
                  <c:v>5.3902637270293798</c:v>
                </c:pt>
                <c:pt idx="71">
                  <c:v>5.1617272697160201</c:v>
                </c:pt>
                <c:pt idx="72">
                  <c:v>5.4419620700885281</c:v>
                </c:pt>
                <c:pt idx="73">
                  <c:v>5.4121075922790505</c:v>
                </c:pt>
                <c:pt idx="74">
                  <c:v>5.0530015704003084</c:v>
                </c:pt>
                <c:pt idx="75">
                  <c:v>5.3826293083969174</c:v>
                </c:pt>
                <c:pt idx="76">
                  <c:v>5.4313476788802983</c:v>
                </c:pt>
                <c:pt idx="77">
                  <c:v>5.3485968911765482</c:v>
                </c:pt>
                <c:pt idx="78">
                  <c:v>5.4237045088701796</c:v>
                </c:pt>
                <c:pt idx="79">
                  <c:v>5.370883016777606</c:v>
                </c:pt>
                <c:pt idx="80">
                  <c:v>5.4184173086987748</c:v>
                </c:pt>
                <c:pt idx="81">
                  <c:v>5.3602335611578322</c:v>
                </c:pt>
                <c:pt idx="82">
                  <c:v>5.401641748497771</c:v>
                </c:pt>
                <c:pt idx="83">
                  <c:v>5.3710863424947943</c:v>
                </c:pt>
                <c:pt idx="84">
                  <c:v>5.3763944420372658</c:v>
                </c:pt>
                <c:pt idx="85">
                  <c:v>5.3563700952081623</c:v>
                </c:pt>
                <c:pt idx="86">
                  <c:v>5.0331824137291949</c:v>
                </c:pt>
                <c:pt idx="87">
                  <c:v>5.3616711852165597</c:v>
                </c:pt>
                <c:pt idx="88">
                  <c:v>5.3611420877533327</c:v>
                </c:pt>
                <c:pt idx="89">
                  <c:v>5.3430144971507678</c:v>
                </c:pt>
                <c:pt idx="90">
                  <c:v>5.3301295624875245</c:v>
                </c:pt>
                <c:pt idx="91">
                  <c:v>5.3070037011631559</c:v>
                </c:pt>
                <c:pt idx="92">
                  <c:v>5.3464507775096948</c:v>
                </c:pt>
                <c:pt idx="93">
                  <c:v>5.4024505388513644</c:v>
                </c:pt>
                <c:pt idx="94">
                  <c:v>5.3156345291000324</c:v>
                </c:pt>
                <c:pt idx="95">
                  <c:v>5.3357386470050505</c:v>
                </c:pt>
                <c:pt idx="96">
                  <c:v>5.3000952573237168</c:v>
                </c:pt>
                <c:pt idx="97">
                  <c:v>5.372470122841869</c:v>
                </c:pt>
                <c:pt idx="98">
                  <c:v>5.3516803765278951</c:v>
                </c:pt>
                <c:pt idx="99">
                  <c:v>5.3808079864561646</c:v>
                </c:pt>
                <c:pt idx="100">
                  <c:v>5.3910410196711283</c:v>
                </c:pt>
                <c:pt idx="101">
                  <c:v>5.3117114887954244</c:v>
                </c:pt>
                <c:pt idx="102">
                  <c:v>5.2677113267266922</c:v>
                </c:pt>
                <c:pt idx="103">
                  <c:v>5.2960286361067226</c:v>
                </c:pt>
                <c:pt idx="104">
                  <c:v>5.3826293083969174</c:v>
                </c:pt>
                <c:pt idx="105">
                  <c:v>5.2670543356514132</c:v>
                </c:pt>
                <c:pt idx="106">
                  <c:v>5.2828486028346449</c:v>
                </c:pt>
                <c:pt idx="107">
                  <c:v>5.1972805581256196</c:v>
                </c:pt>
                <c:pt idx="108">
                  <c:v>5.2368897937018613</c:v>
                </c:pt>
                <c:pt idx="109">
                  <c:v>5.1138431189374867</c:v>
                </c:pt>
                <c:pt idx="110">
                  <c:v>5.2648650263661292</c:v>
                </c:pt>
                <c:pt idx="111">
                  <c:v>5.289945516176668</c:v>
                </c:pt>
                <c:pt idx="112">
                  <c:v>5.2832107412603841</c:v>
                </c:pt>
                <c:pt idx="113">
                  <c:v>5.4338658000023532</c:v>
                </c:pt>
                <c:pt idx="114">
                  <c:v>5.2480714009192013</c:v>
                </c:pt>
                <c:pt idx="115">
                  <c:v>5.2262389170759844</c:v>
                </c:pt>
                <c:pt idx="116">
                  <c:v>5.2269348400125999</c:v>
                </c:pt>
                <c:pt idx="117">
                  <c:v>5.1963972844373432</c:v>
                </c:pt>
                <c:pt idx="118">
                  <c:v>5.2842502103120843</c:v>
                </c:pt>
                <c:pt idx="119">
                  <c:v>4.9122592649919694</c:v>
                </c:pt>
                <c:pt idx="120">
                  <c:v>5.2457840170775247</c:v>
                </c:pt>
                <c:pt idx="121">
                  <c:v>5.2492962155442768</c:v>
                </c:pt>
                <c:pt idx="122">
                  <c:v>5.2470890560491048</c:v>
                </c:pt>
                <c:pt idx="123">
                  <c:v>4.9903255326666507</c:v>
                </c:pt>
                <c:pt idx="125">
                  <c:v>5.2130925512524833</c:v>
                </c:pt>
                <c:pt idx="126">
                  <c:v>5.1927625354056852</c:v>
                </c:pt>
                <c:pt idx="127">
                  <c:v>5.1974459721371042</c:v>
                </c:pt>
                <c:pt idx="128">
                  <c:v>5.2377196319962538</c:v>
                </c:pt>
                <c:pt idx="129">
                  <c:v>5.2391993420543015</c:v>
                </c:pt>
                <c:pt idx="130">
                  <c:v>5.1551537777651486</c:v>
                </c:pt>
                <c:pt idx="131">
                  <c:v>5.1588748984559967</c:v>
                </c:pt>
                <c:pt idx="132">
                  <c:v>5.2263420871636308</c:v>
                </c:pt>
                <c:pt idx="133">
                  <c:v>5.175105740887016</c:v>
                </c:pt>
                <c:pt idx="135">
                  <c:v>5.2623798880773638</c:v>
                </c:pt>
                <c:pt idx="136">
                  <c:v>5.2366128281997693</c:v>
                </c:pt>
                <c:pt idx="137">
                  <c:v>5.1995357811983398</c:v>
                </c:pt>
                <c:pt idx="138">
                  <c:v>5.1966182713302445</c:v>
                </c:pt>
                <c:pt idx="139">
                  <c:v>5.1927625354056852</c:v>
                </c:pt>
                <c:pt idx="140">
                  <c:v>5.2353011403199909</c:v>
                </c:pt>
                <c:pt idx="141">
                  <c:v>5.1883377790407526</c:v>
                </c:pt>
                <c:pt idx="142">
                  <c:v>5.1905277868873529</c:v>
                </c:pt>
                <c:pt idx="143">
                  <c:v>5.178948185116802</c:v>
                </c:pt>
                <c:pt idx="144">
                  <c:v>5.1887879126374692</c:v>
                </c:pt>
                <c:pt idx="145">
                  <c:v>5.1885910365939898</c:v>
                </c:pt>
                <c:pt idx="146">
                  <c:v>5.3071107783800748</c:v>
                </c:pt>
                <c:pt idx="147">
                  <c:v>5.1996180677079309</c:v>
                </c:pt>
                <c:pt idx="148">
                  <c:v>5.1636383596289228</c:v>
                </c:pt>
                <c:pt idx="149">
                  <c:v>5.1860800860914518</c:v>
                </c:pt>
                <c:pt idx="150">
                  <c:v>5.1172381421398194</c:v>
                </c:pt>
                <c:pt idx="151">
                  <c:v>5.151032581756442</c:v>
                </c:pt>
                <c:pt idx="152">
                  <c:v>5.2027606873931997</c:v>
                </c:pt>
                <c:pt idx="153">
                  <c:v>5.1829849670035815</c:v>
                </c:pt>
                <c:pt idx="154">
                  <c:v>5.1676717162300214</c:v>
                </c:pt>
                <c:pt idx="155">
                  <c:v>5.1945420914420373</c:v>
                </c:pt>
                <c:pt idx="156">
                  <c:v>5.1741470650970305</c:v>
                </c:pt>
                <c:pt idx="157">
                  <c:v>5.1665781099196524</c:v>
                </c:pt>
                <c:pt idx="158">
                  <c:v>4.941993162670526</c:v>
                </c:pt>
                <c:pt idx="159">
                  <c:v>5.1678192898771318</c:v>
                </c:pt>
                <c:pt idx="160">
                  <c:v>5.2073380952883568</c:v>
                </c:pt>
                <c:pt idx="161">
                  <c:v>5.1601682929585122</c:v>
                </c:pt>
                <c:pt idx="162">
                  <c:v>5.1337943006045128</c:v>
                </c:pt>
                <c:pt idx="163">
                  <c:v>5.1590556035134876</c:v>
                </c:pt>
                <c:pt idx="164">
                  <c:v>5.1366888656722578</c:v>
                </c:pt>
                <c:pt idx="165">
                  <c:v>5.0710346750541513</c:v>
                </c:pt>
                <c:pt idx="166">
                  <c:v>5.1307839145889567</c:v>
                </c:pt>
                <c:pt idx="167">
                  <c:v>5.1495577918615787</c:v>
                </c:pt>
                <c:pt idx="168">
                  <c:v>5.1204093945560682</c:v>
                </c:pt>
                <c:pt idx="169">
                  <c:v>5.1203764797444338</c:v>
                </c:pt>
                <c:pt idx="170">
                  <c:v>5.1694686978269404</c:v>
                </c:pt>
                <c:pt idx="171">
                  <c:v>5.1350371915496176</c:v>
                </c:pt>
                <c:pt idx="172">
                  <c:v>5.1315865882398084</c:v>
                </c:pt>
                <c:pt idx="173">
                  <c:v>5.1232307766985103</c:v>
                </c:pt>
                <c:pt idx="174">
                  <c:v>5.1228381940892662</c:v>
                </c:pt>
                <c:pt idx="175">
                  <c:v>4.0559132239161491</c:v>
                </c:pt>
                <c:pt idx="176">
                  <c:v>5.2710512614923468</c:v>
                </c:pt>
                <c:pt idx="177">
                  <c:v>5.1491883105360081</c:v>
                </c:pt>
                <c:pt idx="178">
                  <c:v>5.0828212609393297</c:v>
                </c:pt>
                <c:pt idx="179">
                  <c:v>5.1319072427743864</c:v>
                </c:pt>
                <c:pt idx="180">
                  <c:v>5.1263911916166149</c:v>
                </c:pt>
                <c:pt idx="181">
                  <c:v>4.9661699022783159</c:v>
                </c:pt>
                <c:pt idx="182">
                  <c:v>5.1596574112477045</c:v>
                </c:pt>
                <c:pt idx="183">
                  <c:v>5.0736816994762837</c:v>
                </c:pt>
                <c:pt idx="184">
                  <c:v>5.0810951565613403</c:v>
                </c:pt>
                <c:pt idx="185">
                  <c:v>5.1328358043383719</c:v>
                </c:pt>
                <c:pt idx="186">
                  <c:v>5.0066799277408256</c:v>
                </c:pt>
                <c:pt idx="187">
                  <c:v>5.0734250567459815</c:v>
                </c:pt>
                <c:pt idx="188">
                  <c:v>5.1011969858653448</c:v>
                </c:pt>
                <c:pt idx="189">
                  <c:v>5.0959012792258775</c:v>
                </c:pt>
                <c:pt idx="190">
                  <c:v>5.1069044989356431</c:v>
                </c:pt>
                <c:pt idx="191">
                  <c:v>5.1145776270001662</c:v>
                </c:pt>
                <c:pt idx="192">
                  <c:v>5.1326118504954543</c:v>
                </c:pt>
                <c:pt idx="193">
                  <c:v>5.057818194432099</c:v>
                </c:pt>
                <c:pt idx="194">
                  <c:v>5.1275259245876939</c:v>
                </c:pt>
                <c:pt idx="195">
                  <c:v>5.1679963120868804</c:v>
                </c:pt>
                <c:pt idx="196">
                  <c:v>5.0842186867392387</c:v>
                </c:pt>
                <c:pt idx="197">
                  <c:v>5.3126638661506309</c:v>
                </c:pt>
                <c:pt idx="198">
                  <c:v>5.091420728992051</c:v>
                </c:pt>
                <c:pt idx="199">
                  <c:v>5.1141437496718796</c:v>
                </c:pt>
                <c:pt idx="200">
                  <c:v>5.0342272607705505</c:v>
                </c:pt>
                <c:pt idx="201">
                  <c:v>5.0565237240791001</c:v>
                </c:pt>
                <c:pt idx="202">
                  <c:v>5.1183639442634412</c:v>
                </c:pt>
                <c:pt idx="203">
                  <c:v>5.0854332974169898</c:v>
                </c:pt>
                <c:pt idx="204">
                  <c:v>5.1356731944192369</c:v>
                </c:pt>
                <c:pt idx="205">
                  <c:v>5.0697420760416447</c:v>
                </c:pt>
                <c:pt idx="206">
                  <c:v>5.0071073829740573</c:v>
                </c:pt>
                <c:pt idx="207">
                  <c:v>5.0786380383696725</c:v>
                </c:pt>
                <c:pt idx="208">
                  <c:v>5.0934216851622347</c:v>
                </c:pt>
                <c:pt idx="209">
                  <c:v>5.0415111129593235</c:v>
                </c:pt>
                <c:pt idx="210">
                  <c:v>5.0969447551769402</c:v>
                </c:pt>
                <c:pt idx="211">
                  <c:v>5.0779852910295018</c:v>
                </c:pt>
                <c:pt idx="212">
                  <c:v>5.0401670364828473</c:v>
                </c:pt>
                <c:pt idx="213">
                  <c:v>5.1005773027895964</c:v>
                </c:pt>
                <c:pt idx="214">
                  <c:v>5.0570191243227658</c:v>
                </c:pt>
                <c:pt idx="215">
                  <c:v>5.057285644418215</c:v>
                </c:pt>
                <c:pt idx="216">
                  <c:v>5.0551488898893941</c:v>
                </c:pt>
                <c:pt idx="217">
                  <c:v>5.07928980609866</c:v>
                </c:pt>
                <c:pt idx="218">
                  <c:v>5.0481309270289678</c:v>
                </c:pt>
                <c:pt idx="219">
                  <c:v>5.0764583877121519</c:v>
                </c:pt>
                <c:pt idx="221">
                  <c:v>4.9933568597866227</c:v>
                </c:pt>
                <c:pt idx="222">
                  <c:v>5.0696311026203427</c:v>
                </c:pt>
                <c:pt idx="223">
                  <c:v>4.3595509167633182</c:v>
                </c:pt>
                <c:pt idx="224">
                  <c:v>5.0499928569201424</c:v>
                </c:pt>
                <c:pt idx="225">
                  <c:v>5.0385009430766745</c:v>
                </c:pt>
                <c:pt idx="226">
                  <c:v>5.0448923834743598</c:v>
                </c:pt>
                <c:pt idx="228">
                  <c:v>5.0580842247509246</c:v>
                </c:pt>
                <c:pt idx="229">
                  <c:v>5.070887144018541</c:v>
                </c:pt>
                <c:pt idx="230">
                  <c:v>5.0533473921692673</c:v>
                </c:pt>
                <c:pt idx="231">
                  <c:v>5.0270232545887037</c:v>
                </c:pt>
                <c:pt idx="232">
                  <c:v>5.0511139167776014</c:v>
                </c:pt>
                <c:pt idx="233">
                  <c:v>5.0698160425719951</c:v>
                </c:pt>
                <c:pt idx="234">
                  <c:v>5.0372670945687101</c:v>
                </c:pt>
                <c:pt idx="235">
                  <c:v>4.9806259444420613</c:v>
                </c:pt>
                <c:pt idx="236">
                  <c:v>5.1122362308689393</c:v>
                </c:pt>
                <c:pt idx="237">
                  <c:v>3.5266622930104643</c:v>
                </c:pt>
                <c:pt idx="238">
                  <c:v>5.0339462029903608</c:v>
                </c:pt>
                <c:pt idx="239">
                  <c:v>4.0921941206973163</c:v>
                </c:pt>
                <c:pt idx="240">
                  <c:v>5.0369879978069063</c:v>
                </c:pt>
                <c:pt idx="241">
                  <c:v>5.1250581511720732</c:v>
                </c:pt>
                <c:pt idx="242">
                  <c:v>4.9913722930950568</c:v>
                </c:pt>
                <c:pt idx="243">
                  <c:v>5.03450813677917</c:v>
                </c:pt>
                <c:pt idx="244">
                  <c:v>5.0546896429499801</c:v>
                </c:pt>
                <c:pt idx="245">
                  <c:v>5.043833654133147</c:v>
                </c:pt>
                <c:pt idx="246">
                  <c:v>5.0203198403573088</c:v>
                </c:pt>
                <c:pt idx="247">
                  <c:v>5.0845405320614843</c:v>
                </c:pt>
                <c:pt idx="248">
                  <c:v>4.9445122821281515</c:v>
                </c:pt>
                <c:pt idx="250">
                  <c:v>5.0644205484335938</c:v>
                </c:pt>
                <c:pt idx="251">
                  <c:v>5.0083446292526892</c:v>
                </c:pt>
                <c:pt idx="252">
                  <c:v>5.0194901629975082</c:v>
                </c:pt>
                <c:pt idx="253">
                  <c:v>5.0138900603284382</c:v>
                </c:pt>
                <c:pt idx="254">
                  <c:v>4.8201226091543372</c:v>
                </c:pt>
                <c:pt idx="255">
                  <c:v>5.0584639856022511</c:v>
                </c:pt>
                <c:pt idx="256">
                  <c:v>5.0266149679346759</c:v>
                </c:pt>
                <c:pt idx="257">
                  <c:v>5.0203198403573088</c:v>
                </c:pt>
                <c:pt idx="258">
                  <c:v>5.1187936279443491</c:v>
                </c:pt>
                <c:pt idx="260">
                  <c:v>5.0079610333361826</c:v>
                </c:pt>
                <c:pt idx="261">
                  <c:v>4.9951611601878492</c:v>
                </c:pt>
                <c:pt idx="262">
                  <c:v>4.9753398846054582</c:v>
                </c:pt>
                <c:pt idx="263">
                  <c:v>4.7166376183281287</c:v>
                </c:pt>
                <c:pt idx="264">
                  <c:v>4.9865836485103072</c:v>
                </c:pt>
                <c:pt idx="265">
                  <c:v>5.0116550107247777</c:v>
                </c:pt>
                <c:pt idx="266">
                  <c:v>4.9998219027499884</c:v>
                </c:pt>
                <c:pt idx="267">
                  <c:v>5.0762762554042178</c:v>
                </c:pt>
                <c:pt idx="268">
                  <c:v>5.0205270122745631</c:v>
                </c:pt>
                <c:pt idx="269">
                  <c:v>4.96707504917336</c:v>
                </c:pt>
                <c:pt idx="270">
                  <c:v>4.9879387305030747</c:v>
                </c:pt>
                <c:pt idx="271">
                  <c:v>4.9769274313083054</c:v>
                </c:pt>
                <c:pt idx="272">
                  <c:v>4.993793219299322</c:v>
                </c:pt>
                <c:pt idx="273">
                  <c:v>5.0454794531107794</c:v>
                </c:pt>
                <c:pt idx="274">
                  <c:v>4.9187169022310311</c:v>
                </c:pt>
                <c:pt idx="276">
                  <c:v>4.9830712262232781</c:v>
                </c:pt>
                <c:pt idx="277">
                  <c:v>5.0105119627372137</c:v>
                </c:pt>
                <c:pt idx="278">
                  <c:v>4.9484667601866841</c:v>
                </c:pt>
                <c:pt idx="280">
                  <c:v>4.9730631666255851</c:v>
                </c:pt>
                <c:pt idx="281">
                  <c:v>5.0071501053666845</c:v>
                </c:pt>
                <c:pt idx="282">
                  <c:v>4.9962751974826229</c:v>
                </c:pt>
                <c:pt idx="283">
                  <c:v>4.954922371707811</c:v>
                </c:pt>
                <c:pt idx="284">
                  <c:v>4.9884251700063036</c:v>
                </c:pt>
                <c:pt idx="285">
                  <c:v>5.0623186956587753</c:v>
                </c:pt>
                <c:pt idx="286">
                  <c:v>5.0275126924488109</c:v>
                </c:pt>
                <c:pt idx="287">
                  <c:v>4.9973426906016227</c:v>
                </c:pt>
                <c:pt idx="288">
                  <c:v>5.0065088277752903</c:v>
                </c:pt>
                <c:pt idx="289">
                  <c:v>4.9783174967467509</c:v>
                </c:pt>
                <c:pt idx="290">
                  <c:v>4.9800170141280606</c:v>
                </c:pt>
                <c:pt idx="291">
                  <c:v>4.9946690218255299</c:v>
                </c:pt>
                <c:pt idx="292">
                  <c:v>4.9638444707578353</c:v>
                </c:pt>
                <c:pt idx="293">
                  <c:v>4.985996476275143</c:v>
                </c:pt>
                <c:pt idx="294">
                  <c:v>4.9847747681846508</c:v>
                </c:pt>
                <c:pt idx="295">
                  <c:v>4.8760098838779706</c:v>
                </c:pt>
                <c:pt idx="296">
                  <c:v>4.9721796877363502</c:v>
                </c:pt>
                <c:pt idx="297">
                  <c:v>4.8861916922786905</c:v>
                </c:pt>
                <c:pt idx="298">
                  <c:v>4.9671874745341471</c:v>
                </c:pt>
                <c:pt idx="299">
                  <c:v>4.9932598314367365</c:v>
                </c:pt>
                <c:pt idx="301">
                  <c:v>4.9916955689213101</c:v>
                </c:pt>
                <c:pt idx="302">
                  <c:v>4.9416455761145821</c:v>
                </c:pt>
                <c:pt idx="303">
                  <c:v>4.9659022178550538</c:v>
                </c:pt>
                <c:pt idx="304">
                  <c:v>5.1363717234923234</c:v>
                </c:pt>
                <c:pt idx="305">
                  <c:v>4.950710399701042</c:v>
                </c:pt>
                <c:pt idx="306">
                  <c:v>4.9510119188043049</c:v>
                </c:pt>
                <c:pt idx="307">
                  <c:v>4.9594420946240731</c:v>
                </c:pt>
                <c:pt idx="308">
                  <c:v>4.937828707534047</c:v>
                </c:pt>
                <c:pt idx="309">
                  <c:v>4.9612122027748571</c:v>
                </c:pt>
                <c:pt idx="310">
                  <c:v>4.9893697149861538</c:v>
                </c:pt>
                <c:pt idx="311">
                  <c:v>4.9399533300979375</c:v>
                </c:pt>
                <c:pt idx="312">
                  <c:v>4.9642407679204927</c:v>
                </c:pt>
                <c:pt idx="313">
                  <c:v>4.9771838305291389</c:v>
                </c:pt>
                <c:pt idx="314">
                  <c:v>4.8800357375511858</c:v>
                </c:pt>
                <c:pt idx="315">
                  <c:v>4.9601281538895012</c:v>
                </c:pt>
                <c:pt idx="316">
                  <c:v>4.9764325192127341</c:v>
                </c:pt>
                <c:pt idx="317">
                  <c:v>4.927975694511888</c:v>
                </c:pt>
                <c:pt idx="318">
                  <c:v>4.9770190198366091</c:v>
                </c:pt>
                <c:pt idx="319">
                  <c:v>5.0464171169839904</c:v>
                </c:pt>
                <c:pt idx="321">
                  <c:v>4.9656014631459353</c:v>
                </c:pt>
                <c:pt idx="322">
                  <c:v>4.9964197250816156</c:v>
                </c:pt>
                <c:pt idx="323">
                  <c:v>4.9268669879873821</c:v>
                </c:pt>
                <c:pt idx="324">
                  <c:v>4.8927622346158168</c:v>
                </c:pt>
                <c:pt idx="325">
                  <c:v>4.9439542882429546</c:v>
                </c:pt>
                <c:pt idx="326">
                  <c:v>4.9305211447588473</c:v>
                </c:pt>
                <c:pt idx="327">
                  <c:v>4.9033070799641738</c:v>
                </c:pt>
                <c:pt idx="328">
                  <c:v>4.9567157576859699</c:v>
                </c:pt>
                <c:pt idx="329">
                  <c:v>4.930434497383712</c:v>
                </c:pt>
                <c:pt idx="330">
                  <c:v>4.9739679086565154</c:v>
                </c:pt>
                <c:pt idx="331">
                  <c:v>4.9584826544358442</c:v>
                </c:pt>
                <c:pt idx="332">
                  <c:v>4.9199928095408598</c:v>
                </c:pt>
                <c:pt idx="333">
                  <c:v>4.908302684158997</c:v>
                </c:pt>
                <c:pt idx="334">
                  <c:v>4.9140679991666856</c:v>
                </c:pt>
                <c:pt idx="335">
                  <c:v>5.0001736830584651</c:v>
                </c:pt>
                <c:pt idx="336">
                  <c:v>4.9254977359175482</c:v>
                </c:pt>
                <c:pt idx="337">
                  <c:v>4.94280146631794</c:v>
                </c:pt>
                <c:pt idx="338">
                  <c:v>4.9401427911060658</c:v>
                </c:pt>
                <c:pt idx="339">
                  <c:v>4.9439394644722165</c:v>
                </c:pt>
                <c:pt idx="341">
                  <c:v>4.9081524686533333</c:v>
                </c:pt>
                <c:pt idx="342">
                  <c:v>4.907615560166021</c:v>
                </c:pt>
                <c:pt idx="343">
                  <c:v>5.1165413330267455</c:v>
                </c:pt>
                <c:pt idx="344">
                  <c:v>4.9204729178837567</c:v>
                </c:pt>
                <c:pt idx="345">
                  <c:v>4.8862594158735266</c:v>
                </c:pt>
                <c:pt idx="346">
                  <c:v>4.9048615475214152</c:v>
                </c:pt>
                <c:pt idx="347">
                  <c:v>4.878774485958254</c:v>
                </c:pt>
                <c:pt idx="348">
                  <c:v>4.9111096471919025</c:v>
                </c:pt>
                <c:pt idx="349">
                  <c:v>4.8739770702937149</c:v>
                </c:pt>
                <c:pt idx="350">
                  <c:v>4.8748469585810934</c:v>
                </c:pt>
                <c:pt idx="351">
                  <c:v>4.9548308210824832</c:v>
                </c:pt>
                <c:pt idx="352">
                  <c:v>4.8778779192055017</c:v>
                </c:pt>
                <c:pt idx="353">
                  <c:v>4.8995797687516065</c:v>
                </c:pt>
                <c:pt idx="354">
                  <c:v>4.9123602433157272</c:v>
                </c:pt>
                <c:pt idx="355">
                  <c:v>4.8267354646700262</c:v>
                </c:pt>
                <c:pt idx="356">
                  <c:v>4.9465701570144942</c:v>
                </c:pt>
                <c:pt idx="357">
                  <c:v>4.5798635908642327</c:v>
                </c:pt>
                <c:pt idx="358">
                  <c:v>4.9028673540153935</c:v>
                </c:pt>
                <c:pt idx="359">
                  <c:v>4.4693653987664339</c:v>
                </c:pt>
                <c:pt idx="360">
                  <c:v>4.8947700618782166</c:v>
                </c:pt>
                <c:pt idx="361">
                  <c:v>4.90659360173448</c:v>
                </c:pt>
                <c:pt idx="363">
                  <c:v>4.8764891898550173</c:v>
                </c:pt>
                <c:pt idx="364">
                  <c:v>4.9253636673541017</c:v>
                </c:pt>
                <c:pt idx="365">
                  <c:v>4.9113920112039446</c:v>
                </c:pt>
                <c:pt idx="366">
                  <c:v>3.9338566353767361</c:v>
                </c:pt>
                <c:pt idx="367">
                  <c:v>4.8948751891237965</c:v>
                </c:pt>
                <c:pt idx="368">
                  <c:v>4.926841289936978</c:v>
                </c:pt>
                <c:pt idx="369">
                  <c:v>4.8978469315795721</c:v>
                </c:pt>
                <c:pt idx="370">
                  <c:v>4.921087933094241</c:v>
                </c:pt>
                <c:pt idx="371">
                  <c:v>4.9138138523837167</c:v>
                </c:pt>
                <c:pt idx="372">
                  <c:v>4.9039956317846958</c:v>
                </c:pt>
                <c:pt idx="373">
                  <c:v>4.8996344926692084</c:v>
                </c:pt>
                <c:pt idx="374">
                  <c:v>4.8884266287275562</c:v>
                </c:pt>
                <c:pt idx="376">
                  <c:v>4.1733319803686495</c:v>
                </c:pt>
                <c:pt idx="378">
                  <c:v>4.9720546529363903</c:v>
                </c:pt>
                <c:pt idx="379">
                  <c:v>4.8953341310387151</c:v>
                </c:pt>
                <c:pt idx="380">
                  <c:v>4.8406078790092906</c:v>
                </c:pt>
                <c:pt idx="381">
                  <c:v>4.6121690539529734</c:v>
                </c:pt>
                <c:pt idx="382">
                  <c:v>4.898379582597423</c:v>
                </c:pt>
                <c:pt idx="383">
                  <c:v>4.876818045679971</c:v>
                </c:pt>
                <c:pt idx="384">
                  <c:v>4.8773771057053441</c:v>
                </c:pt>
                <c:pt idx="385">
                  <c:v>4.8684328225525659</c:v>
                </c:pt>
                <c:pt idx="386">
                  <c:v>4.9080773414120804</c:v>
                </c:pt>
                <c:pt idx="387">
                  <c:v>4.3496853978103136</c:v>
                </c:pt>
                <c:pt idx="388">
                  <c:v>4.8326877030385953</c:v>
                </c:pt>
                <c:pt idx="389">
                  <c:v>4.8885950491391492</c:v>
                </c:pt>
                <c:pt idx="390">
                  <c:v>4.8752580989441414</c:v>
                </c:pt>
                <c:pt idx="391">
                  <c:v>4.8720921439963769</c:v>
                </c:pt>
                <c:pt idx="392">
                  <c:v>4.8551131398527847</c:v>
                </c:pt>
                <c:pt idx="393">
                  <c:v>4.8697771795721083</c:v>
                </c:pt>
                <c:pt idx="394">
                  <c:v>4.8611578989718573</c:v>
                </c:pt>
                <c:pt idx="395">
                  <c:v>4.8575375315293563</c:v>
                </c:pt>
                <c:pt idx="396">
                  <c:v>4.8608229474893667</c:v>
                </c:pt>
                <c:pt idx="397">
                  <c:v>4.841058989943396</c:v>
                </c:pt>
                <c:pt idx="398">
                  <c:v>4.8798696911022494</c:v>
                </c:pt>
                <c:pt idx="399">
                  <c:v>4.9004436014546187</c:v>
                </c:pt>
                <c:pt idx="401">
                  <c:v>4.845990528132238</c:v>
                </c:pt>
                <c:pt idx="402">
                  <c:v>4.8991745973047669</c:v>
                </c:pt>
                <c:pt idx="403">
                  <c:v>4.8586755241958439</c:v>
                </c:pt>
                <c:pt idx="404">
                  <c:v>4.2903017873056744</c:v>
                </c:pt>
                <c:pt idx="405">
                  <c:v>4.8496957509222129</c:v>
                </c:pt>
                <c:pt idx="406">
                  <c:v>4.8986045274751175</c:v>
                </c:pt>
                <c:pt idx="407">
                  <c:v>4.8093239870000213</c:v>
                </c:pt>
                <c:pt idx="408">
                  <c:v>4.6248799995107834</c:v>
                </c:pt>
                <c:pt idx="409">
                  <c:v>4.8749106818690011</c:v>
                </c:pt>
                <c:pt idx="410">
                  <c:v>4.8469800352404162</c:v>
                </c:pt>
                <c:pt idx="411">
                  <c:v>4.8735821462267381</c:v>
                </c:pt>
                <c:pt idx="412">
                  <c:v>4.8471406174134062</c:v>
                </c:pt>
                <c:pt idx="413">
                  <c:v>4.8510380872206156</c:v>
                </c:pt>
                <c:pt idx="414">
                  <c:v>4.8570609775215781</c:v>
                </c:pt>
                <c:pt idx="415">
                  <c:v>4.8647542653336053</c:v>
                </c:pt>
                <c:pt idx="416">
                  <c:v>4.7302653352906363</c:v>
                </c:pt>
                <c:pt idx="417">
                  <c:v>4.8092903011763157</c:v>
                </c:pt>
                <c:pt idx="418">
                  <c:v>4.848226076651172</c:v>
                </c:pt>
                <c:pt idx="419">
                  <c:v>4.0925803006913108</c:v>
                </c:pt>
                <c:pt idx="420">
                  <c:v>4.8517901866021669</c:v>
                </c:pt>
                <c:pt idx="421">
                  <c:v>4.8486508868189571</c:v>
                </c:pt>
                <c:pt idx="422">
                  <c:v>4.8312809350307004</c:v>
                </c:pt>
                <c:pt idx="423">
                  <c:v>4.852754390805389</c:v>
                </c:pt>
                <c:pt idx="424">
                  <c:v>4.8623639747744054</c:v>
                </c:pt>
                <c:pt idx="425">
                  <c:v>4.829837466138609</c:v>
                </c:pt>
                <c:pt idx="426">
                  <c:v>4.929975487742241</c:v>
                </c:pt>
                <c:pt idx="427">
                  <c:v>4.8538137649617425</c:v>
                </c:pt>
                <c:pt idx="428">
                  <c:v>4.590306714703341</c:v>
                </c:pt>
                <c:pt idx="429">
                  <c:v>4.798402011467731</c:v>
                </c:pt>
                <c:pt idx="430">
                  <c:v>4.8601522685284575</c:v>
                </c:pt>
                <c:pt idx="431">
                  <c:v>4.8459286090169611</c:v>
                </c:pt>
                <c:pt idx="432">
                  <c:v>4.8649321188150845</c:v>
                </c:pt>
                <c:pt idx="433">
                  <c:v>4.8592223849038305</c:v>
                </c:pt>
                <c:pt idx="434">
                  <c:v>4.8154515588133409</c:v>
                </c:pt>
                <c:pt idx="435">
                  <c:v>4.8442845274594415</c:v>
                </c:pt>
                <c:pt idx="436">
                  <c:v>4.7906299287657355</c:v>
                </c:pt>
                <c:pt idx="437">
                  <c:v>4.7749984371602157</c:v>
                </c:pt>
                <c:pt idx="438">
                  <c:v>4.5409423110633744</c:v>
                </c:pt>
                <c:pt idx="439">
                  <c:v>4.8270201461235747</c:v>
                </c:pt>
                <c:pt idx="440">
                  <c:v>4.7807708157799764</c:v>
                </c:pt>
                <c:pt idx="441">
                  <c:v>4.8223511769931173</c:v>
                </c:pt>
                <c:pt idx="442">
                  <c:v>4.8799784873260927</c:v>
                </c:pt>
                <c:pt idx="443">
                  <c:v>4.8158167437344463</c:v>
                </c:pt>
                <c:pt idx="444">
                  <c:v>4.8469923898235026</c:v>
                </c:pt>
                <c:pt idx="445">
                  <c:v>4.8236958844940956</c:v>
                </c:pt>
                <c:pt idx="447">
                  <c:v>4.8347575804232799</c:v>
                </c:pt>
                <c:pt idx="448">
                  <c:v>4.8212842023048248</c:v>
                </c:pt>
                <c:pt idx="449">
                  <c:v>4.7863467437044633</c:v>
                </c:pt>
                <c:pt idx="450">
                  <c:v>4.439727327643789</c:v>
                </c:pt>
                <c:pt idx="451">
                  <c:v>4.857030798272624</c:v>
                </c:pt>
                <c:pt idx="452">
                  <c:v>4.8470356280967914</c:v>
                </c:pt>
                <c:pt idx="453">
                  <c:v>4.819550515711442</c:v>
                </c:pt>
                <c:pt idx="454">
                  <c:v>4.5918434112247848</c:v>
                </c:pt>
                <c:pt idx="455">
                  <c:v>4.7506934898173121</c:v>
                </c:pt>
                <c:pt idx="457">
                  <c:v>4.8393460420160732</c:v>
                </c:pt>
                <c:pt idx="458">
                  <c:v>4.8719580259988184</c:v>
                </c:pt>
                <c:pt idx="459">
                  <c:v>4.8276341635903437</c:v>
                </c:pt>
                <c:pt idx="460">
                  <c:v>4.854348558060785</c:v>
                </c:pt>
                <c:pt idx="461">
                  <c:v>4.7918169198487428</c:v>
                </c:pt>
                <c:pt idx="462">
                  <c:v>4.7524710067224341</c:v>
                </c:pt>
                <c:pt idx="463">
                  <c:v>4.8300045123642539</c:v>
                </c:pt>
                <c:pt idx="464">
                  <c:v>4.7804973305808236</c:v>
                </c:pt>
                <c:pt idx="465">
                  <c:v>4.786921700321396</c:v>
                </c:pt>
                <c:pt idx="466">
                  <c:v>4.8398549846018852</c:v>
                </c:pt>
                <c:pt idx="467">
                  <c:v>4.8737738454052657</c:v>
                </c:pt>
                <c:pt idx="468">
                  <c:v>4.8204773229609845</c:v>
                </c:pt>
                <c:pt idx="469">
                  <c:v>4.7751150771667996</c:v>
                </c:pt>
                <c:pt idx="470">
                  <c:v>4.813647695346897</c:v>
                </c:pt>
                <c:pt idx="471">
                  <c:v>4.8263275274342572</c:v>
                </c:pt>
                <c:pt idx="472">
                  <c:v>4.7775428121027348</c:v>
                </c:pt>
                <c:pt idx="473">
                  <c:v>4.8346940387713397</c:v>
                </c:pt>
                <c:pt idx="474">
                  <c:v>4.8414846093353932</c:v>
                </c:pt>
                <c:pt idx="475">
                  <c:v>4.7979942199469114</c:v>
                </c:pt>
                <c:pt idx="476">
                  <c:v>4.7789828514439465</c:v>
                </c:pt>
                <c:pt idx="477">
                  <c:v>4.7566132900729361</c:v>
                </c:pt>
                <c:pt idx="478">
                  <c:v>4.8063156698081135</c:v>
                </c:pt>
                <c:pt idx="479">
                  <c:v>4.8233698816248918</c:v>
                </c:pt>
                <c:pt idx="480">
                  <c:v>4.802814759052481</c:v>
                </c:pt>
                <c:pt idx="481">
                  <c:v>4.8118965863976175</c:v>
                </c:pt>
                <c:pt idx="482">
                  <c:v>4.7826374241333491</c:v>
                </c:pt>
                <c:pt idx="483">
                  <c:v>4.7363805645720261</c:v>
                </c:pt>
                <c:pt idx="484">
                  <c:v>4.8247569577943636</c:v>
                </c:pt>
                <c:pt idx="485">
                  <c:v>4.8068377032483749</c:v>
                </c:pt>
                <c:pt idx="486">
                  <c:v>4.7475360962129214</c:v>
                </c:pt>
                <c:pt idx="487">
                  <c:v>5.447793497409382</c:v>
                </c:pt>
                <c:pt idx="488">
                  <c:v>4.7817553746524686</c:v>
                </c:pt>
                <c:pt idx="489">
                  <c:v>4.8137744100055579</c:v>
                </c:pt>
                <c:pt idx="490">
                  <c:v>5.030275802889288</c:v>
                </c:pt>
                <c:pt idx="491">
                  <c:v>4.7858705864260971</c:v>
                </c:pt>
                <c:pt idx="492">
                  <c:v>4.7833746752417792</c:v>
                </c:pt>
                <c:pt idx="493">
                  <c:v>4.786652062369555</c:v>
                </c:pt>
                <c:pt idx="494">
                  <c:v>4.8346686195072364</c:v>
                </c:pt>
                <c:pt idx="495">
                  <c:v>5.0151081606458368</c:v>
                </c:pt>
                <c:pt idx="496">
                  <c:v>4.8081772006560843</c:v>
                </c:pt>
                <c:pt idx="497">
                  <c:v>4.7275331240969392</c:v>
                </c:pt>
                <c:pt idx="498">
                  <c:v>4.7373834994346398</c:v>
                </c:pt>
                <c:pt idx="499">
                  <c:v>3.2504444001899655</c:v>
                </c:pt>
                <c:pt idx="500">
                  <c:v>4.7601962294551337</c:v>
                </c:pt>
                <c:pt idx="501">
                  <c:v>4.8378030074943439</c:v>
                </c:pt>
                <c:pt idx="502">
                  <c:v>4.7905033122978118</c:v>
                </c:pt>
                <c:pt idx="503">
                  <c:v>4.772688354682141</c:v>
                </c:pt>
                <c:pt idx="504">
                  <c:v>4.7834819375807136</c:v>
                </c:pt>
                <c:pt idx="505">
                  <c:v>4.7538969855073292</c:v>
                </c:pt>
                <c:pt idx="506">
                  <c:v>4.7680161785309494</c:v>
                </c:pt>
                <c:pt idx="507">
                  <c:v>4.7588740602204238</c:v>
                </c:pt>
                <c:pt idx="508">
                  <c:v>4.775195249003418</c:v>
                </c:pt>
                <c:pt idx="509">
                  <c:v>4.8378913287384799</c:v>
                </c:pt>
                <c:pt idx="510">
                  <c:v>4.7690817871182185</c:v>
                </c:pt>
                <c:pt idx="511">
                  <c:v>4.7412304110254704</c:v>
                </c:pt>
                <c:pt idx="512">
                  <c:v>4.9260541935099367</c:v>
                </c:pt>
                <c:pt idx="513">
                  <c:v>4.8074673756842783</c:v>
                </c:pt>
                <c:pt idx="514">
                  <c:v>4.7927977750676751</c:v>
                </c:pt>
                <c:pt idx="515">
                  <c:v>4.6700787846043186</c:v>
                </c:pt>
                <c:pt idx="516">
                  <c:v>4.7511558823959348</c:v>
                </c:pt>
                <c:pt idx="517">
                  <c:v>4.7764687234010843</c:v>
                </c:pt>
                <c:pt idx="518">
                  <c:v>4.7838464315021536</c:v>
                </c:pt>
                <c:pt idx="520">
                  <c:v>4.7491563540113795</c:v>
                </c:pt>
                <c:pt idx="521">
                  <c:v>4.7773905692500191</c:v>
                </c:pt>
                <c:pt idx="522">
                  <c:v>4.8810021265875259</c:v>
                </c:pt>
                <c:pt idx="523">
                  <c:v>4.7632257749219908</c:v>
                </c:pt>
                <c:pt idx="524">
                  <c:v>4.8576761768738761</c:v>
                </c:pt>
                <c:pt idx="525">
                  <c:v>4.8130937184320208</c:v>
                </c:pt>
                <c:pt idx="526">
                  <c:v>4.7739472650096575</c:v>
                </c:pt>
                <c:pt idx="527">
                  <c:v>4.3280532502526849</c:v>
                </c:pt>
                <c:pt idx="528">
                  <c:v>4.7784840819173109</c:v>
                </c:pt>
                <c:pt idx="529">
                  <c:v>4.7814825089449702</c:v>
                </c:pt>
                <c:pt idx="530">
                  <c:v>4.8022399332960566</c:v>
                </c:pt>
                <c:pt idx="531">
                  <c:v>4.7619503790716537</c:v>
                </c:pt>
                <c:pt idx="532">
                  <c:v>4.7624910040260096</c:v>
                </c:pt>
                <c:pt idx="533">
                  <c:v>4.7650871199287117</c:v>
                </c:pt>
                <c:pt idx="534">
                  <c:v>4.7262462040228348</c:v>
                </c:pt>
                <c:pt idx="535">
                  <c:v>4.7789033758317014</c:v>
                </c:pt>
                <c:pt idx="536">
                  <c:v>4.7811663448475565</c:v>
                </c:pt>
                <c:pt idx="538">
                  <c:v>4.8954501720361669</c:v>
                </c:pt>
                <c:pt idx="539">
                  <c:v>4.7350476986005372</c:v>
                </c:pt>
                <c:pt idx="540">
                  <c:v>4.7379793866908031</c:v>
                </c:pt>
                <c:pt idx="541">
                  <c:v>4.7671335939992039</c:v>
                </c:pt>
                <c:pt idx="542">
                  <c:v>4.7707342208950418</c:v>
                </c:pt>
                <c:pt idx="543">
                  <c:v>4.6908780071261464</c:v>
                </c:pt>
                <c:pt idx="544">
                  <c:v>4.7331571251294715</c:v>
                </c:pt>
                <c:pt idx="545">
                  <c:v>4.7674898103369303</c:v>
                </c:pt>
                <c:pt idx="546">
                  <c:v>4.7582531418262013</c:v>
                </c:pt>
                <c:pt idx="547">
                  <c:v>4.7085738536410435</c:v>
                </c:pt>
                <c:pt idx="548">
                  <c:v>4.7559510410041321</c:v>
                </c:pt>
                <c:pt idx="549">
                  <c:v>4.9076961387665277</c:v>
                </c:pt>
                <c:pt idx="550">
                  <c:v>4.730321905623029</c:v>
                </c:pt>
                <c:pt idx="551">
                  <c:v>4.7179366555964073</c:v>
                </c:pt>
                <c:pt idx="552">
                  <c:v>4.5895698463344372</c:v>
                </c:pt>
                <c:pt idx="553">
                  <c:v>4.7344397678173014</c:v>
                </c:pt>
                <c:pt idx="556">
                  <c:v>4.7107687413961923</c:v>
                </c:pt>
                <c:pt idx="557">
                  <c:v>4.7290027092721898</c:v>
                </c:pt>
                <c:pt idx="558">
                  <c:v>3.4846414448824135</c:v>
                </c:pt>
                <c:pt idx="559">
                  <c:v>4.7450435462507796</c:v>
                </c:pt>
                <c:pt idx="560">
                  <c:v>4.7162955588977411</c:v>
                </c:pt>
                <c:pt idx="561">
                  <c:v>3.8901582386644225</c:v>
                </c:pt>
                <c:pt idx="562">
                  <c:v>4.7385903148592625</c:v>
                </c:pt>
                <c:pt idx="563">
                  <c:v>4.7017578934011031</c:v>
                </c:pt>
                <c:pt idx="564">
                  <c:v>4.7407967669735624</c:v>
                </c:pt>
                <c:pt idx="565">
                  <c:v>4.3263358609287517</c:v>
                </c:pt>
                <c:pt idx="566">
                  <c:v>4.5230046724215365</c:v>
                </c:pt>
                <c:pt idx="567">
                  <c:v>4.7612510743086629</c:v>
                </c:pt>
                <c:pt idx="568">
                  <c:v>4.5289809402721364</c:v>
                </c:pt>
                <c:pt idx="569">
                  <c:v>4.7503618053693817</c:v>
                </c:pt>
                <c:pt idx="570">
                  <c:v>4.7450435462507796</c:v>
                </c:pt>
                <c:pt idx="571">
                  <c:v>4.7371687797149837</c:v>
                </c:pt>
                <c:pt idx="572">
                  <c:v>4.7051792448736762</c:v>
                </c:pt>
                <c:pt idx="573">
                  <c:v>4.8009094446204132</c:v>
                </c:pt>
                <c:pt idx="574">
                  <c:v>4.7069822033746531</c:v>
                </c:pt>
                <c:pt idx="575">
                  <c:v>3.6724396148326761</c:v>
                </c:pt>
                <c:pt idx="576">
                  <c:v>4.7365638128724497</c:v>
                </c:pt>
                <c:pt idx="577">
                  <c:v>4.7054959451415694</c:v>
                </c:pt>
                <c:pt idx="578">
                  <c:v>4.7035149177377455</c:v>
                </c:pt>
                <c:pt idx="579">
                  <c:v>4.680117858307149</c:v>
                </c:pt>
                <c:pt idx="580">
                  <c:v>4.6940608931783965</c:v>
                </c:pt>
                <c:pt idx="581">
                  <c:v>4.7152175624010715</c:v>
                </c:pt>
                <c:pt idx="582">
                  <c:v>4.7936926225186722</c:v>
                </c:pt>
                <c:pt idx="583">
                  <c:v>4.7188835008324572</c:v>
                </c:pt>
                <c:pt idx="584">
                  <c:v>4.7312744123961421</c:v>
                </c:pt>
                <c:pt idx="585">
                  <c:v>4.272189831450441</c:v>
                </c:pt>
                <c:pt idx="586">
                  <c:v>4.7177536932107156</c:v>
                </c:pt>
                <c:pt idx="587">
                  <c:v>4.6913290843741118</c:v>
                </c:pt>
                <c:pt idx="588">
                  <c:v>4.7114529026313594</c:v>
                </c:pt>
                <c:pt idx="589">
                  <c:v>4.7029214252902074</c:v>
                </c:pt>
                <c:pt idx="590">
                  <c:v>4.7372721765355434</c:v>
                </c:pt>
                <c:pt idx="591">
                  <c:v>4.7353433571889516</c:v>
                </c:pt>
                <c:pt idx="592">
                  <c:v>4.7876729646874931</c:v>
                </c:pt>
                <c:pt idx="593">
                  <c:v>4.3538970054181618</c:v>
                </c:pt>
                <c:pt idx="594">
                  <c:v>4.6984572342534907</c:v>
                </c:pt>
                <c:pt idx="595">
                  <c:v>4.730669247525535</c:v>
                </c:pt>
                <c:pt idx="596">
                  <c:v>4.791823933818427</c:v>
                </c:pt>
                <c:pt idx="597">
                  <c:v>4.66958648722742</c:v>
                </c:pt>
                <c:pt idx="598">
                  <c:v>4.6844413876256068</c:v>
                </c:pt>
                <c:pt idx="599">
                  <c:v>4.7290027092721898</c:v>
                </c:pt>
                <c:pt idx="600">
                  <c:v>4.7029644592562851</c:v>
                </c:pt>
                <c:pt idx="602">
                  <c:v>4.700738320904402</c:v>
                </c:pt>
                <c:pt idx="603">
                  <c:v>4.6826053109823009</c:v>
                </c:pt>
                <c:pt idx="604">
                  <c:v>4.7462604515118416</c:v>
                </c:pt>
                <c:pt idx="605">
                  <c:v>4.6915942052430397</c:v>
                </c:pt>
                <c:pt idx="606">
                  <c:v>4.6911080266167442</c:v>
                </c:pt>
                <c:pt idx="607">
                  <c:v>4.7325786977201707</c:v>
                </c:pt>
                <c:pt idx="608">
                  <c:v>4.6931023115115247</c:v>
                </c:pt>
                <c:pt idx="609">
                  <c:v>4.6638610478459412</c:v>
                </c:pt>
                <c:pt idx="610">
                  <c:v>4.7684679014092879</c:v>
                </c:pt>
                <c:pt idx="611">
                  <c:v>4.7146063457436549</c:v>
                </c:pt>
                <c:pt idx="612">
                  <c:v>4.6721717741101623</c:v>
                </c:pt>
                <c:pt idx="613">
                  <c:v>4.6825602115002516</c:v>
                </c:pt>
                <c:pt idx="614">
                  <c:v>4.9259511995848433</c:v>
                </c:pt>
                <c:pt idx="615">
                  <c:v>4.7217694088477069</c:v>
                </c:pt>
                <c:pt idx="616">
                  <c:v>4.7137928479390601</c:v>
                </c:pt>
                <c:pt idx="617">
                  <c:v>4.6668267440012086</c:v>
                </c:pt>
                <c:pt idx="618">
                  <c:v>4.7457460230555331</c:v>
                </c:pt>
                <c:pt idx="619">
                  <c:v>4.6662839226231023</c:v>
                </c:pt>
                <c:pt idx="620">
                  <c:v>4.7211508437496841</c:v>
                </c:pt>
                <c:pt idx="621">
                  <c:v>4.672827229466761</c:v>
                </c:pt>
                <c:pt idx="622">
                  <c:v>4.6966795862668862</c:v>
                </c:pt>
                <c:pt idx="623">
                  <c:v>4.7223706339644247</c:v>
                </c:pt>
                <c:pt idx="624">
                  <c:v>4.3223226858740107</c:v>
                </c:pt>
                <c:pt idx="625">
                  <c:v>4.714664992862537</c:v>
                </c:pt>
                <c:pt idx="626">
                  <c:v>4.4437478744709065</c:v>
                </c:pt>
                <c:pt idx="627">
                  <c:v>4.7327876631644541</c:v>
                </c:pt>
                <c:pt idx="628">
                  <c:v>5.0244035626829655</c:v>
                </c:pt>
                <c:pt idx="629">
                  <c:v>4.6639175475617929</c:v>
                </c:pt>
                <c:pt idx="630">
                  <c:v>4.69128488182327</c:v>
                </c:pt>
                <c:pt idx="631">
                  <c:v>4.6846030223283712</c:v>
                </c:pt>
                <c:pt idx="632">
                  <c:v>4.6699580840602071</c:v>
                </c:pt>
                <c:pt idx="633">
                  <c:v>4.7038929536325442</c:v>
                </c:pt>
                <c:pt idx="634">
                  <c:v>4.6571610656468385</c:v>
                </c:pt>
                <c:pt idx="635">
                  <c:v>4.449416683330802</c:v>
                </c:pt>
                <c:pt idx="636">
                  <c:v>4.6734356400732615</c:v>
                </c:pt>
                <c:pt idx="637">
                  <c:v>4.6902758410779706</c:v>
                </c:pt>
                <c:pt idx="638">
                  <c:v>4.6338016235176029</c:v>
                </c:pt>
                <c:pt idx="639">
                  <c:v>4.6918238458196511</c:v>
                </c:pt>
                <c:pt idx="640">
                  <c:v>4.7212911290752499</c:v>
                </c:pt>
                <c:pt idx="641">
                  <c:v>4.6815487537344112</c:v>
                </c:pt>
                <c:pt idx="642">
                  <c:v>4.6966097260963213</c:v>
                </c:pt>
                <c:pt idx="643">
                  <c:v>4.5896592303289703</c:v>
                </c:pt>
                <c:pt idx="644">
                  <c:v>4.6321737440355557</c:v>
                </c:pt>
                <c:pt idx="646">
                  <c:v>4.5785475286331527</c:v>
                </c:pt>
                <c:pt idx="647">
                  <c:v>4.6837582660031982</c:v>
                </c:pt>
                <c:pt idx="648">
                  <c:v>4.6592504687726608</c:v>
                </c:pt>
                <c:pt idx="649">
                  <c:v>4.6669670184875987</c:v>
                </c:pt>
                <c:pt idx="650">
                  <c:v>4.648477108311952</c:v>
                </c:pt>
                <c:pt idx="651">
                  <c:v>4.6651305169709225</c:v>
                </c:pt>
                <c:pt idx="652">
                  <c:v>4.6839651135875595</c:v>
                </c:pt>
                <c:pt idx="653">
                  <c:v>4.6936038520721226</c:v>
                </c:pt>
                <c:pt idx="654">
                  <c:v>4.7051449931695766</c:v>
                </c:pt>
                <c:pt idx="655">
                  <c:v>4.6917178729494919</c:v>
                </c:pt>
                <c:pt idx="656">
                  <c:v>4.6632956460494555</c:v>
                </c:pt>
                <c:pt idx="657">
                  <c:v>4.9534068955598949</c:v>
                </c:pt>
                <c:pt idx="658">
                  <c:v>4.6902847025126295</c:v>
                </c:pt>
                <c:pt idx="660">
                  <c:v>4.7452387927010609</c:v>
                </c:pt>
                <c:pt idx="662">
                  <c:v>4.8184700331226589</c:v>
                </c:pt>
                <c:pt idx="663">
                  <c:v>4.6883219167199188</c:v>
                </c:pt>
                <c:pt idx="664">
                  <c:v>4.6852220653346208</c:v>
                </c:pt>
                <c:pt idx="665">
                  <c:v>4.6607137329003328</c:v>
                </c:pt>
                <c:pt idx="667">
                  <c:v>4.6724673130680818</c:v>
                </c:pt>
                <c:pt idx="668">
                  <c:v>4.6863055076224276</c:v>
                </c:pt>
                <c:pt idx="669">
                  <c:v>4.6882774070213058</c:v>
                </c:pt>
                <c:pt idx="670">
                  <c:v>4.674750946340831</c:v>
                </c:pt>
                <c:pt idx="671">
                  <c:v>4.7176039393601821</c:v>
                </c:pt>
                <c:pt idx="672">
                  <c:v>4.6673875703046184</c:v>
                </c:pt>
                <c:pt idx="673">
                  <c:v>4.6759157548952608</c:v>
                </c:pt>
                <c:pt idx="674">
                  <c:v>4.6564336200659504</c:v>
                </c:pt>
                <c:pt idx="675">
                  <c:v>4.3255567100511332</c:v>
                </c:pt>
                <c:pt idx="677">
                  <c:v>4.6696608320343813</c:v>
                </c:pt>
                <c:pt idx="678">
                  <c:v>4.6478815356008729</c:v>
                </c:pt>
                <c:pt idx="679">
                  <c:v>4.5129777393434143</c:v>
                </c:pt>
                <c:pt idx="680">
                  <c:v>4.6931639354182479</c:v>
                </c:pt>
                <c:pt idx="681">
                  <c:v>4.6695678990369576</c:v>
                </c:pt>
                <c:pt idx="682">
                  <c:v>4.321101099197822</c:v>
                </c:pt>
                <c:pt idx="683">
                  <c:v>4.6981266547272469</c:v>
                </c:pt>
                <c:pt idx="684">
                  <c:v>4.661812685537261</c:v>
                </c:pt>
                <c:pt idx="685">
                  <c:v>4.6787823352874369</c:v>
                </c:pt>
                <c:pt idx="686">
                  <c:v>4.640302514519921</c:v>
                </c:pt>
                <c:pt idx="687">
                  <c:v>4.6630032331296416</c:v>
                </c:pt>
                <c:pt idx="688">
                  <c:v>4.6723472746210035</c:v>
                </c:pt>
                <c:pt idx="689">
                  <c:v>4.6779261695536105</c:v>
                </c:pt>
                <c:pt idx="690">
                  <c:v>4.6806527317073039</c:v>
                </c:pt>
                <c:pt idx="691">
                  <c:v>4.6310783208744439</c:v>
                </c:pt>
                <c:pt idx="692">
                  <c:v>4.7501456885381268</c:v>
                </c:pt>
                <c:pt idx="693">
                  <c:v>4.6224316339303924</c:v>
                </c:pt>
                <c:pt idx="694">
                  <c:v>4.6705056096823139</c:v>
                </c:pt>
                <c:pt idx="695">
                  <c:v>4.66897265648009</c:v>
                </c:pt>
                <c:pt idx="696">
                  <c:v>4.6892022707117702</c:v>
                </c:pt>
                <c:pt idx="697">
                  <c:v>4.6769038486886476</c:v>
                </c:pt>
                <c:pt idx="698">
                  <c:v>4.653328310198348</c:v>
                </c:pt>
                <c:pt idx="699">
                  <c:v>4.6583358032100772</c:v>
                </c:pt>
                <c:pt idx="700">
                  <c:v>4.6627200653019774</c:v>
                </c:pt>
                <c:pt idx="701">
                  <c:v>4.6197818095210934</c:v>
                </c:pt>
                <c:pt idx="702">
                  <c:v>4.9473945061678579</c:v>
                </c:pt>
                <c:pt idx="703">
                  <c:v>4.6423259987740471</c:v>
                </c:pt>
                <c:pt idx="704">
                  <c:v>4.7501302475055613</c:v>
                </c:pt>
                <c:pt idx="705">
                  <c:v>4.4845845292828432</c:v>
                </c:pt>
                <c:pt idx="707">
                  <c:v>4.6588029044461727</c:v>
                </c:pt>
                <c:pt idx="708">
                  <c:v>4.6290220273827591</c:v>
                </c:pt>
                <c:pt idx="709">
                  <c:v>4.5976184099129549</c:v>
                </c:pt>
                <c:pt idx="710">
                  <c:v>4.652333384625905</c:v>
                </c:pt>
                <c:pt idx="711">
                  <c:v>4.6055851457844232</c:v>
                </c:pt>
                <c:pt idx="712">
                  <c:v>4.5744132788115586</c:v>
                </c:pt>
                <c:pt idx="713">
                  <c:v>4.6494419584941227</c:v>
                </c:pt>
                <c:pt idx="714">
                  <c:v>4.6699302253239878</c:v>
                </c:pt>
                <c:pt idx="715">
                  <c:v>4.643571104287286</c:v>
                </c:pt>
                <c:pt idx="716">
                  <c:v>4.6811688489293983</c:v>
                </c:pt>
                <c:pt idx="717">
                  <c:v>4.617713089863428</c:v>
                </c:pt>
                <c:pt idx="718">
                  <c:v>4.8159428271964737</c:v>
                </c:pt>
                <c:pt idx="719">
                  <c:v>4.6739788016917689</c:v>
                </c:pt>
                <c:pt idx="720">
                  <c:v>4.6653651971752215</c:v>
                </c:pt>
                <c:pt idx="721">
                  <c:v>4.6177759233349134</c:v>
                </c:pt>
                <c:pt idx="722">
                  <c:v>4.5981555571919612</c:v>
                </c:pt>
                <c:pt idx="723">
                  <c:v>4.6180899544039864</c:v>
                </c:pt>
                <c:pt idx="725">
                  <c:v>4.3490054009430672</c:v>
                </c:pt>
                <c:pt idx="726">
                  <c:v>4.6401434104353818</c:v>
                </c:pt>
                <c:pt idx="727">
                  <c:v>4.6610076909010312</c:v>
                </c:pt>
                <c:pt idx="728">
                  <c:v>4.5578559410728055</c:v>
                </c:pt>
                <c:pt idx="729">
                  <c:v>4.7441286243840173</c:v>
                </c:pt>
                <c:pt idx="730">
                  <c:v>4.6353530366777997</c:v>
                </c:pt>
                <c:pt idx="731">
                  <c:v>4.6338823530262871</c:v>
                </c:pt>
                <c:pt idx="732">
                  <c:v>4.6766296036164485</c:v>
                </c:pt>
                <c:pt idx="733">
                  <c:v>4.6333371373964249</c:v>
                </c:pt>
                <c:pt idx="734">
                  <c:v>4.6158974704490117</c:v>
                </c:pt>
                <c:pt idx="735">
                  <c:v>4.6505017948783669</c:v>
                </c:pt>
                <c:pt idx="736">
                  <c:v>4.708862618927613</c:v>
                </c:pt>
                <c:pt idx="737">
                  <c:v>4.6256005128828166</c:v>
                </c:pt>
                <c:pt idx="738">
                  <c:v>4.6236730377395716</c:v>
                </c:pt>
                <c:pt idx="739">
                  <c:v>4.6673034925144261</c:v>
                </c:pt>
                <c:pt idx="740">
                  <c:v>4.6465115511957134</c:v>
                </c:pt>
                <c:pt idx="741">
                  <c:v>4.6388485244356827</c:v>
                </c:pt>
                <c:pt idx="742">
                  <c:v>4.5858779029982779</c:v>
                </c:pt>
                <c:pt idx="743">
                  <c:v>4.6431070774941166</c:v>
                </c:pt>
                <c:pt idx="744">
                  <c:v>4.6220999927396935</c:v>
                </c:pt>
                <c:pt idx="746">
                  <c:v>4.6171681519737993</c:v>
                </c:pt>
                <c:pt idx="748">
                  <c:v>4.625970597678883</c:v>
                </c:pt>
                <c:pt idx="749">
                  <c:v>4.6457169393696036</c:v>
                </c:pt>
                <c:pt idx="750">
                  <c:v>4.6183723883517107</c:v>
                </c:pt>
                <c:pt idx="754">
                  <c:v>4.6047658847038875</c:v>
                </c:pt>
                <c:pt idx="755">
                  <c:v>4.6613298678311654</c:v>
                </c:pt>
                <c:pt idx="756">
                  <c:v>4.6352222871888547</c:v>
                </c:pt>
                <c:pt idx="757">
                  <c:v>4.4801938506873373</c:v>
                </c:pt>
                <c:pt idx="758">
                  <c:v>4.6110325599245208</c:v>
                </c:pt>
                <c:pt idx="759">
                  <c:v>4.6302447614697062</c:v>
                </c:pt>
                <c:pt idx="760">
                  <c:v>4.5840031176456115</c:v>
                </c:pt>
                <c:pt idx="761">
                  <c:v>4.6156134218696385</c:v>
                </c:pt>
                <c:pt idx="762">
                  <c:v>4.6393569784858641</c:v>
                </c:pt>
                <c:pt idx="763">
                  <c:v>4.6091032828320113</c:v>
                </c:pt>
                <c:pt idx="764">
                  <c:v>4.7952054687229273</c:v>
                </c:pt>
                <c:pt idx="765">
                  <c:v>4.5912983949641113</c:v>
                </c:pt>
                <c:pt idx="766">
                  <c:v>4.6057574250476145</c:v>
                </c:pt>
                <c:pt idx="767">
                  <c:v>4.6452158813091362</c:v>
                </c:pt>
                <c:pt idx="768">
                  <c:v>4.6216954623292787</c:v>
                </c:pt>
                <c:pt idx="769">
                  <c:v>4.6168534534151373</c:v>
                </c:pt>
                <c:pt idx="770">
                  <c:v>4.6013210624410625</c:v>
                </c:pt>
                <c:pt idx="771">
                  <c:v>4.6403919849593231</c:v>
                </c:pt>
                <c:pt idx="772">
                  <c:v>4.6196984156401966</c:v>
                </c:pt>
                <c:pt idx="773">
                  <c:v>4.623435376731635</c:v>
                </c:pt>
                <c:pt idx="774">
                  <c:v>4.6007224783143092</c:v>
                </c:pt>
                <c:pt idx="775">
                  <c:v>4.3796136758782662</c:v>
                </c:pt>
                <c:pt idx="776">
                  <c:v>4.5982650975062871</c:v>
                </c:pt>
                <c:pt idx="777">
                  <c:v>5.3509067155378629</c:v>
                </c:pt>
                <c:pt idx="778">
                  <c:v>4.5883277412249504</c:v>
                </c:pt>
                <c:pt idx="779">
                  <c:v>4.6149499184762428</c:v>
                </c:pt>
                <c:pt idx="780">
                  <c:v>4.6600967226149441</c:v>
                </c:pt>
                <c:pt idx="782">
                  <c:v>4.6270789636107219</c:v>
                </c:pt>
                <c:pt idx="783">
                  <c:v>4.5849754022565214</c:v>
                </c:pt>
                <c:pt idx="784">
                  <c:v>4.6476176604645101</c:v>
                </c:pt>
                <c:pt idx="785">
                  <c:v>4.5608149411970516</c:v>
                </c:pt>
                <c:pt idx="786">
                  <c:v>4.5936736569452492</c:v>
                </c:pt>
                <c:pt idx="787">
                  <c:v>4.6255182289716377</c:v>
                </c:pt>
                <c:pt idx="788">
                  <c:v>4.616359966734068</c:v>
                </c:pt>
                <c:pt idx="789">
                  <c:v>4.3213083897759086</c:v>
                </c:pt>
                <c:pt idx="791">
                  <c:v>4.7851161950219199</c:v>
                </c:pt>
                <c:pt idx="792">
                  <c:v>4.6115108871266566</c:v>
                </c:pt>
                <c:pt idx="793">
                  <c:v>4.6021359862129367</c:v>
                </c:pt>
                <c:pt idx="794">
                  <c:v>4.6508221533899325</c:v>
                </c:pt>
                <c:pt idx="796">
                  <c:v>4.6083869514996945</c:v>
                </c:pt>
                <c:pt idx="797">
                  <c:v>4.5617690155743924</c:v>
                </c:pt>
                <c:pt idx="798">
                  <c:v>4.5504974099362707</c:v>
                </c:pt>
                <c:pt idx="799">
                  <c:v>4.7205066000913201</c:v>
                </c:pt>
                <c:pt idx="800">
                  <c:v>4.6045068492678647</c:v>
                </c:pt>
                <c:pt idx="801">
                  <c:v>4.5878792635995502</c:v>
                </c:pt>
                <c:pt idx="802">
                  <c:v>4.553798100425305</c:v>
                </c:pt>
                <c:pt idx="803">
                  <c:v>4.5848172716241722</c:v>
                </c:pt>
                <c:pt idx="804">
                  <c:v>4.6570462867939995</c:v>
                </c:pt>
                <c:pt idx="805">
                  <c:v>4.5768824411249778</c:v>
                </c:pt>
                <c:pt idx="806">
                  <c:v>4.4511106818974744</c:v>
                </c:pt>
                <c:pt idx="807">
                  <c:v>4.5840597054578405</c:v>
                </c:pt>
                <c:pt idx="808">
                  <c:v>4.6448815211552921</c:v>
                </c:pt>
                <c:pt idx="809">
                  <c:v>4.6639646250441329</c:v>
                </c:pt>
                <c:pt idx="810">
                  <c:v>4.4553626569062867</c:v>
                </c:pt>
                <c:pt idx="811">
                  <c:v>4.5977938780022702</c:v>
                </c:pt>
                <c:pt idx="812">
                  <c:v>4.6067789280323499</c:v>
                </c:pt>
                <c:pt idx="813">
                  <c:v>4.6108836395070085</c:v>
                </c:pt>
                <c:pt idx="814">
                  <c:v>4.7647662521772096</c:v>
                </c:pt>
                <c:pt idx="815">
                  <c:v>4.6088147541120721</c:v>
                </c:pt>
                <c:pt idx="816">
                  <c:v>4.642771089209754</c:v>
                </c:pt>
                <c:pt idx="817">
                  <c:v>4.5986810989071634</c:v>
                </c:pt>
                <c:pt idx="818">
                  <c:v>4.5881820367894832</c:v>
                </c:pt>
                <c:pt idx="819">
                  <c:v>4.6581545470672099</c:v>
                </c:pt>
                <c:pt idx="820">
                  <c:v>4.5922989202459119</c:v>
                </c:pt>
                <c:pt idx="821">
                  <c:v>4.5591762049961124</c:v>
                </c:pt>
                <c:pt idx="822">
                  <c:v>4.5885742066549229</c:v>
                </c:pt>
                <c:pt idx="823">
                  <c:v>4.6096050797202244</c:v>
                </c:pt>
                <c:pt idx="824">
                  <c:v>4.3741065088040125</c:v>
                </c:pt>
                <c:pt idx="825">
                  <c:v>4.5762261374496047</c:v>
                </c:pt>
                <c:pt idx="826">
                  <c:v>4.6108730003800513</c:v>
                </c:pt>
                <c:pt idx="827">
                  <c:v>4.1390285474856832</c:v>
                </c:pt>
                <c:pt idx="828">
                  <c:v>4.5522178735741754</c:v>
                </c:pt>
                <c:pt idx="829">
                  <c:v>4.6138206878104233</c:v>
                </c:pt>
                <c:pt idx="830">
                  <c:v>4.5917989457305399</c:v>
                </c:pt>
                <c:pt idx="831">
                  <c:v>4.5727206179833937</c:v>
                </c:pt>
                <c:pt idx="832">
                  <c:v>4.5838219870820165</c:v>
                </c:pt>
                <c:pt idx="833">
                  <c:v>4.6036422802630748</c:v>
                </c:pt>
                <c:pt idx="834">
                  <c:v>4.5904182524397585</c:v>
                </c:pt>
                <c:pt idx="835">
                  <c:v>4.5992169342396698</c:v>
                </c:pt>
                <c:pt idx="836">
                  <c:v>4.5808337756580846</c:v>
                </c:pt>
                <c:pt idx="837">
                  <c:v>4.5790973265526436</c:v>
                </c:pt>
                <c:pt idx="838">
                  <c:v>4.5968938537336292</c:v>
                </c:pt>
                <c:pt idx="839">
                  <c:v>4.5893574855886019</c:v>
                </c:pt>
                <c:pt idx="840">
                  <c:v>4.6039666953688476</c:v>
                </c:pt>
                <c:pt idx="841">
                  <c:v>4.6035016250901375</c:v>
                </c:pt>
                <c:pt idx="842">
                  <c:v>4.6576198779516744</c:v>
                </c:pt>
                <c:pt idx="843">
                  <c:v>4.6142748437321552</c:v>
                </c:pt>
                <c:pt idx="844">
                  <c:v>4.56727345531705</c:v>
                </c:pt>
                <c:pt idx="845">
                  <c:v>4.5881932465586495</c:v>
                </c:pt>
                <c:pt idx="846">
                  <c:v>4.6018102001790284</c:v>
                </c:pt>
                <c:pt idx="847">
                  <c:v>4.5523031093383537</c:v>
                </c:pt>
                <c:pt idx="848">
                  <c:v>4.5510106015735108</c:v>
                </c:pt>
                <c:pt idx="849">
                  <c:v>4.5641095268659493</c:v>
                </c:pt>
                <c:pt idx="850">
                  <c:v>4.6126037460553739</c:v>
                </c:pt>
                <c:pt idx="851">
                  <c:v>4.5277072164485368</c:v>
                </c:pt>
                <c:pt idx="852">
                  <c:v>4.5682838801166223</c:v>
                </c:pt>
                <c:pt idx="853">
                  <c:v>3.5601577971316272</c:v>
                </c:pt>
                <c:pt idx="854">
                  <c:v>4.513164309131998</c:v>
                </c:pt>
                <c:pt idx="855">
                  <c:v>4.5453442340661123</c:v>
                </c:pt>
                <c:pt idx="856">
                  <c:v>4.582608730687733</c:v>
                </c:pt>
                <c:pt idx="857">
                  <c:v>4.5657179829824086</c:v>
                </c:pt>
                <c:pt idx="858">
                  <c:v>4.5404045624460592</c:v>
                </c:pt>
                <c:pt idx="859">
                  <c:v>4.5635166818439128</c:v>
                </c:pt>
                <c:pt idx="860">
                  <c:v>4.5791545571624521</c:v>
                </c:pt>
                <c:pt idx="861">
                  <c:v>4.5983198573043529</c:v>
                </c:pt>
                <c:pt idx="862">
                  <c:v>4.5360784334969733</c:v>
                </c:pt>
                <c:pt idx="863">
                  <c:v>4.3218468826928884</c:v>
                </c:pt>
                <c:pt idx="864">
                  <c:v>4.6007442594709369</c:v>
                </c:pt>
                <c:pt idx="865">
                  <c:v>4.5899272719865474</c:v>
                </c:pt>
                <c:pt idx="866">
                  <c:v>4.6196254328560924</c:v>
                </c:pt>
                <c:pt idx="867">
                  <c:v>4.5712428505602238</c:v>
                </c:pt>
                <c:pt idx="869">
                  <c:v>4.5745289734368635</c:v>
                </c:pt>
                <c:pt idx="870">
                  <c:v>4.5775951909773172</c:v>
                </c:pt>
                <c:pt idx="871">
                  <c:v>4.5735561793318302</c:v>
                </c:pt>
                <c:pt idx="872">
                  <c:v>4.5707530315486098</c:v>
                </c:pt>
                <c:pt idx="873">
                  <c:v>4.5878456091005679</c:v>
                </c:pt>
                <c:pt idx="874">
                  <c:v>4.5652455257225055</c:v>
                </c:pt>
                <c:pt idx="875">
                  <c:v>4.5630655777602662</c:v>
                </c:pt>
                <c:pt idx="876">
                  <c:v>4.5748874310350987</c:v>
                </c:pt>
                <c:pt idx="877">
                  <c:v>4.529430354366986</c:v>
                </c:pt>
                <c:pt idx="878">
                  <c:v>4.6179957689233788</c:v>
                </c:pt>
                <c:pt idx="879">
                  <c:v>4.5643345959512773</c:v>
                </c:pt>
                <c:pt idx="880">
                  <c:v>4.5500080915566343</c:v>
                </c:pt>
                <c:pt idx="881">
                  <c:v>4.6163389548572482</c:v>
                </c:pt>
                <c:pt idx="882">
                  <c:v>4.5677907105335365</c:v>
                </c:pt>
                <c:pt idx="883">
                  <c:v>4.6371193205408403</c:v>
                </c:pt>
                <c:pt idx="884">
                  <c:v>4.5602056229700594</c:v>
                </c:pt>
                <c:pt idx="885">
                  <c:v>4.5750492181833113</c:v>
                </c:pt>
                <c:pt idx="886">
                  <c:v>4.5954411048152961</c:v>
                </c:pt>
                <c:pt idx="887">
                  <c:v>4.5332635167787148</c:v>
                </c:pt>
                <c:pt idx="888">
                  <c:v>4.5612206789339433</c:v>
                </c:pt>
                <c:pt idx="889">
                  <c:v>4.5560973688241999</c:v>
                </c:pt>
                <c:pt idx="890">
                  <c:v>4.6160762205863266</c:v>
                </c:pt>
                <c:pt idx="891">
                  <c:v>4.5489664558490714</c:v>
                </c:pt>
                <c:pt idx="892">
                  <c:v>4.5487823781614498</c:v>
                </c:pt>
                <c:pt idx="893">
                  <c:v>4.5785819114018693</c:v>
                </c:pt>
                <c:pt idx="894">
                  <c:v>3.677232714343464</c:v>
                </c:pt>
                <c:pt idx="895">
                  <c:v>4.5340515026516748</c:v>
                </c:pt>
                <c:pt idx="896">
                  <c:v>4.5223398859609105</c:v>
                </c:pt>
                <c:pt idx="897">
                  <c:v>4.5704728867352173</c:v>
                </c:pt>
                <c:pt idx="898">
                  <c:v>4.6017450136353677</c:v>
                </c:pt>
                <c:pt idx="899">
                  <c:v>4.5808679779090298</c:v>
                </c:pt>
                <c:pt idx="900">
                  <c:v>4.518737609731275</c:v>
                </c:pt>
                <c:pt idx="901">
                  <c:v>4.4612883818666509</c:v>
                </c:pt>
                <c:pt idx="902">
                  <c:v>4.5808223743091769</c:v>
                </c:pt>
                <c:pt idx="903">
                  <c:v>4.5673440264062375</c:v>
                </c:pt>
                <c:pt idx="904">
                  <c:v>4.5704495331750303</c:v>
                </c:pt>
                <c:pt idx="906">
                  <c:v>4.5184086436034221</c:v>
                </c:pt>
                <c:pt idx="907">
                  <c:v>4.5648553611851952</c:v>
                </c:pt>
                <c:pt idx="908">
                  <c:v>4.5707296930483547</c:v>
                </c:pt>
                <c:pt idx="909">
                  <c:v>4.5174862105797233</c:v>
                </c:pt>
                <c:pt idx="910">
                  <c:v>4.5394148669498815</c:v>
                </c:pt>
                <c:pt idx="911">
                  <c:v>4.5415168408310338</c:v>
                </c:pt>
                <c:pt idx="912">
                  <c:v>4.5704728867352173</c:v>
                </c:pt>
                <c:pt idx="913">
                  <c:v>4.5632674454055637</c:v>
                </c:pt>
                <c:pt idx="914">
                  <c:v>4.5126043591468319</c:v>
                </c:pt>
                <c:pt idx="915">
                  <c:v>4.5788683286660286</c:v>
                </c:pt>
                <c:pt idx="916">
                  <c:v>4.5986920409331375</c:v>
                </c:pt>
                <c:pt idx="917">
                  <c:v>4.5447747486319576</c:v>
                </c:pt>
                <c:pt idx="918">
                  <c:v>3.2099972960823688</c:v>
                </c:pt>
                <c:pt idx="919">
                  <c:v>4.5607671824152467</c:v>
                </c:pt>
                <c:pt idx="920">
                  <c:v>4.5089335260500327</c:v>
                </c:pt>
                <c:pt idx="921">
                  <c:v>4.5685419837117136</c:v>
                </c:pt>
                <c:pt idx="922">
                  <c:v>4.538158844783081</c:v>
                </c:pt>
                <c:pt idx="923">
                  <c:v>4.5613041661401361</c:v>
                </c:pt>
                <c:pt idx="924">
                  <c:v>4.5415792439465807</c:v>
                </c:pt>
                <c:pt idx="925">
                  <c:v>4.5605402564518531</c:v>
                </c:pt>
                <c:pt idx="926">
                  <c:v>4.4840861993579386</c:v>
                </c:pt>
                <c:pt idx="927">
                  <c:v>4.5815856036702556</c:v>
                </c:pt>
                <c:pt idx="928">
                  <c:v>4.5741586420950835</c:v>
                </c:pt>
                <c:pt idx="929">
                  <c:v>4.5166411252768306</c:v>
                </c:pt>
                <c:pt idx="930">
                  <c:v>4.5587325640406382</c:v>
                </c:pt>
                <c:pt idx="931">
                  <c:v>4.5009633506380604</c:v>
                </c:pt>
                <c:pt idx="932">
                  <c:v>4.5447623602166303</c:v>
                </c:pt>
                <c:pt idx="933">
                  <c:v>4.5592481040882538</c:v>
                </c:pt>
                <c:pt idx="934">
                  <c:v>4.5489173760940362</c:v>
                </c:pt>
                <c:pt idx="935">
                  <c:v>4.553931548456327</c:v>
                </c:pt>
                <c:pt idx="936">
                  <c:v>4.5442541306840107</c:v>
                </c:pt>
                <c:pt idx="937">
                  <c:v>4.5133374807703559</c:v>
                </c:pt>
                <c:pt idx="938">
                  <c:v>4.5260289562034339</c:v>
                </c:pt>
                <c:pt idx="939">
                  <c:v>4.5325887806135352</c:v>
                </c:pt>
                <c:pt idx="940">
                  <c:v>4.6017993364345307</c:v>
                </c:pt>
                <c:pt idx="941">
                  <c:v>4.5456039684814167</c:v>
                </c:pt>
                <c:pt idx="942">
                  <c:v>4.5560249461755769</c:v>
                </c:pt>
                <c:pt idx="943">
                  <c:v>4.6055312944964069</c:v>
                </c:pt>
                <c:pt idx="944">
                  <c:v>4.5016069224188291</c:v>
                </c:pt>
                <c:pt idx="945">
                  <c:v>4.5214257738955768</c:v>
                </c:pt>
                <c:pt idx="946">
                  <c:v>4.5534582293804489</c:v>
                </c:pt>
                <c:pt idx="947">
                  <c:v>4.5359520270921738</c:v>
                </c:pt>
                <c:pt idx="948">
                  <c:v>4.528325246055692</c:v>
                </c:pt>
                <c:pt idx="949">
                  <c:v>4.4935974490005268</c:v>
                </c:pt>
                <c:pt idx="950">
                  <c:v>4.4002097701620615</c:v>
                </c:pt>
                <c:pt idx="951">
                  <c:v>4.4985310918072399</c:v>
                </c:pt>
                <c:pt idx="952">
                  <c:v>4.5128577592847243</c:v>
                </c:pt>
                <c:pt idx="953">
                  <c:v>4.6304787262026368</c:v>
                </c:pt>
                <c:pt idx="954">
                  <c:v>4.5421903204336571</c:v>
                </c:pt>
                <c:pt idx="955">
                  <c:v>4.5021265607034477</c:v>
                </c:pt>
                <c:pt idx="956">
                  <c:v>4.8092027058047089</c:v>
                </c:pt>
                <c:pt idx="957">
                  <c:v>4.5223790192285636</c:v>
                </c:pt>
                <c:pt idx="958">
                  <c:v>4.5062478972590432</c:v>
                </c:pt>
                <c:pt idx="960">
                  <c:v>4.5702042449439908</c:v>
                </c:pt>
                <c:pt idx="961">
                  <c:v>4.5004834747588118</c:v>
                </c:pt>
                <c:pt idx="962">
                  <c:v>4.5177235948337353</c:v>
                </c:pt>
                <c:pt idx="964">
                  <c:v>4.5193816614091142</c:v>
                </c:pt>
                <c:pt idx="965">
                  <c:v>4.5331108381053538</c:v>
                </c:pt>
                <c:pt idx="966">
                  <c:v>4.5572665288699037</c:v>
                </c:pt>
                <c:pt idx="967">
                  <c:v>4.5377057860805268</c:v>
                </c:pt>
                <c:pt idx="968">
                  <c:v>4.5020718912066613</c:v>
                </c:pt>
                <c:pt idx="969">
                  <c:v>4.5547555909148789</c:v>
                </c:pt>
                <c:pt idx="970">
                  <c:v>4.5297126053769468</c:v>
                </c:pt>
                <c:pt idx="971">
                  <c:v>4.5000717301254642</c:v>
                </c:pt>
                <c:pt idx="972">
                  <c:v>4.5260806918020302</c:v>
                </c:pt>
                <c:pt idx="973">
                  <c:v>4.4836586038374397</c:v>
                </c:pt>
                <c:pt idx="974">
                  <c:v>4.5208894705351623</c:v>
                </c:pt>
                <c:pt idx="975">
                  <c:v>4.5893574855886019</c:v>
                </c:pt>
                <c:pt idx="976">
                  <c:v>4.506951274030321</c:v>
                </c:pt>
                <c:pt idx="977">
                  <c:v>4.476266301258514</c:v>
                </c:pt>
                <c:pt idx="978">
                  <c:v>4.5231479244222035</c:v>
                </c:pt>
                <c:pt idx="979">
                  <c:v>4.4433568788182445</c:v>
                </c:pt>
                <c:pt idx="980">
                  <c:v>4.5132309217802424</c:v>
                </c:pt>
                <c:pt idx="982">
                  <c:v>4.5008674178721382</c:v>
                </c:pt>
                <c:pt idx="983">
                  <c:v>4.5252910534856801</c:v>
                </c:pt>
                <c:pt idx="984">
                  <c:v>4.2803962380601428</c:v>
                </c:pt>
                <c:pt idx="985">
                  <c:v>4.5198017516244731</c:v>
                </c:pt>
                <c:pt idx="987">
                  <c:v>4.4864163091458922</c:v>
                </c:pt>
                <c:pt idx="988">
                  <c:v>4.5087585890788002</c:v>
                </c:pt>
                <c:pt idx="989">
                  <c:v>4.4588341812761279</c:v>
                </c:pt>
                <c:pt idx="990">
                  <c:v>4.4662446355743102</c:v>
                </c:pt>
                <c:pt idx="991">
                  <c:v>4.4417422536432483</c:v>
                </c:pt>
                <c:pt idx="992">
                  <c:v>4.4798343413193606</c:v>
                </c:pt>
                <c:pt idx="993">
                  <c:v>4.5256666343454217</c:v>
                </c:pt>
                <c:pt idx="994">
                  <c:v>4.332801903177983</c:v>
                </c:pt>
                <c:pt idx="995">
                  <c:v>4.5136303832523925</c:v>
                </c:pt>
                <c:pt idx="996">
                  <c:v>4.4987790632865936</c:v>
                </c:pt>
                <c:pt idx="997">
                  <c:v>4.4982829786613712</c:v>
                </c:pt>
                <c:pt idx="998">
                  <c:v>4.4878168723972296</c:v>
                </c:pt>
                <c:pt idx="1000">
                  <c:v>4.4913757031077344</c:v>
                </c:pt>
                <c:pt idx="1001">
                  <c:v>4.502932137431551</c:v>
                </c:pt>
                <c:pt idx="1003">
                  <c:v>4.5749914439774946</c:v>
                </c:pt>
                <c:pt idx="1004">
                  <c:v>4.4946832205711802</c:v>
                </c:pt>
                <c:pt idx="1005">
                  <c:v>4.4719661042730605</c:v>
                </c:pt>
                <c:pt idx="1006">
                  <c:v>4.4910113150481008</c:v>
                </c:pt>
                <c:pt idx="1008">
                  <c:v>4.5199198288198881</c:v>
                </c:pt>
                <c:pt idx="1009">
                  <c:v>4.5289552454146031</c:v>
                </c:pt>
                <c:pt idx="1010">
                  <c:v>4.5313767180814581</c:v>
                </c:pt>
                <c:pt idx="1011">
                  <c:v>4.4575488604110083</c:v>
                </c:pt>
                <c:pt idx="1013">
                  <c:v>4.2818738568701233</c:v>
                </c:pt>
                <c:pt idx="1014">
                  <c:v>4.5279905891964338</c:v>
                </c:pt>
                <c:pt idx="1015">
                  <c:v>4.5081659713033675</c:v>
                </c:pt>
                <c:pt idx="1016">
                  <c:v>4.5629111450476483</c:v>
                </c:pt>
                <c:pt idx="1017">
                  <c:v>4.4869685854905699</c:v>
                </c:pt>
                <c:pt idx="1018">
                  <c:v>4.5075455505094206</c:v>
                </c:pt>
                <c:pt idx="1019">
                  <c:v>4.5370631427816175</c:v>
                </c:pt>
                <c:pt idx="1021">
                  <c:v>4.5129644098625148</c:v>
                </c:pt>
                <c:pt idx="1022">
                  <c:v>4.4740267654153287</c:v>
                </c:pt>
                <c:pt idx="1023">
                  <c:v>4.5156221977963371</c:v>
                </c:pt>
                <c:pt idx="1024">
                  <c:v>4.4530429957148154</c:v>
                </c:pt>
                <c:pt idx="1025">
                  <c:v>4.5087451294695482</c:v>
                </c:pt>
                <c:pt idx="1026">
                  <c:v>4.4937089351985211</c:v>
                </c:pt>
                <c:pt idx="1027">
                  <c:v>4.4787251788694604</c:v>
                </c:pt>
                <c:pt idx="1028">
                  <c:v>4.4871666673557611</c:v>
                </c:pt>
                <c:pt idx="1029">
                  <c:v>4.5480698760937273</c:v>
                </c:pt>
                <c:pt idx="1030">
                  <c:v>4.4801507252732806</c:v>
                </c:pt>
                <c:pt idx="1031">
                  <c:v>4.5074105590617641</c:v>
                </c:pt>
                <c:pt idx="1032">
                  <c:v>4.4250448745513884</c:v>
                </c:pt>
                <c:pt idx="1033">
                  <c:v>4.506802577762401</c:v>
                </c:pt>
                <c:pt idx="1034">
                  <c:v>4.4440291735334307</c:v>
                </c:pt>
                <c:pt idx="1035">
                  <c:v>4.4658139572694795</c:v>
                </c:pt>
                <c:pt idx="1036">
                  <c:v>4.5137102314750672</c:v>
                </c:pt>
                <c:pt idx="1037">
                  <c:v>4.5317853697059665</c:v>
                </c:pt>
                <c:pt idx="1038">
                  <c:v>4.5058957812197509</c:v>
                </c:pt>
                <c:pt idx="1039">
                  <c:v>4.5095250980938184</c:v>
                </c:pt>
                <c:pt idx="1040">
                  <c:v>4.472419996698072</c:v>
                </c:pt>
                <c:pt idx="1041">
                  <c:v>4.4367667391734544</c:v>
                </c:pt>
                <c:pt idx="1042">
                  <c:v>4.4457287143071058</c:v>
                </c:pt>
                <c:pt idx="1043">
                  <c:v>4.498227823151784</c:v>
                </c:pt>
                <c:pt idx="1044">
                  <c:v>4.5257313568507058</c:v>
                </c:pt>
                <c:pt idx="1045">
                  <c:v>4.4854374810763016</c:v>
                </c:pt>
                <c:pt idx="1046">
                  <c:v>4.4576094314685548</c:v>
                </c:pt>
                <c:pt idx="1047">
                  <c:v>4.4577456854684918</c:v>
                </c:pt>
                <c:pt idx="1048">
                  <c:v>4.5605402564518531</c:v>
                </c:pt>
                <c:pt idx="1049">
                  <c:v>4.4836158211212744</c:v>
                </c:pt>
                <c:pt idx="1050">
                  <c:v>4.4778155705860172</c:v>
                </c:pt>
                <c:pt idx="1051">
                  <c:v>4.4990681845107945</c:v>
                </c:pt>
                <c:pt idx="1053">
                  <c:v>4.4820298904693319</c:v>
                </c:pt>
                <c:pt idx="1054">
                  <c:v>4.5431364147862192</c:v>
                </c:pt>
                <c:pt idx="1055">
                  <c:v>4.5417663995115989</c:v>
                </c:pt>
                <c:pt idx="1056">
                  <c:v>4.5133907504624782</c:v>
                </c:pt>
                <c:pt idx="1057">
                  <c:v>4.316138156309818</c:v>
                </c:pt>
                <c:pt idx="1058">
                  <c:v>4.4362262752705828</c:v>
                </c:pt>
                <c:pt idx="1059">
                  <c:v>4.7004008165824169</c:v>
                </c:pt>
                <c:pt idx="1060">
                  <c:v>4.4066253278672054</c:v>
                </c:pt>
                <c:pt idx="1062">
                  <c:v>4.4851391384642652</c:v>
                </c:pt>
                <c:pt idx="1063">
                  <c:v>4.4648917616397963</c:v>
                </c:pt>
                <c:pt idx="1064">
                  <c:v>4.6674062520477237</c:v>
                </c:pt>
                <c:pt idx="1065">
                  <c:v>4.4668972640169242</c:v>
                </c:pt>
                <c:pt idx="1066">
                  <c:v>4.4526296516220176</c:v>
                </c:pt>
                <c:pt idx="1067">
                  <c:v>4.4911234670179692</c:v>
                </c:pt>
                <c:pt idx="1068">
                  <c:v>4.4271451612429891</c:v>
                </c:pt>
                <c:pt idx="1069">
                  <c:v>4.4485053542594502</c:v>
                </c:pt>
                <c:pt idx="1070">
                  <c:v>4.5226267814042442</c:v>
                </c:pt>
                <c:pt idx="1071">
                  <c:v>4.4537157517007673</c:v>
                </c:pt>
                <c:pt idx="1072">
                  <c:v>4.5106522301755314</c:v>
                </c:pt>
                <c:pt idx="1073">
                  <c:v>4.4955443375464483</c:v>
                </c:pt>
                <c:pt idx="1074">
                  <c:v>4.4320227481590768</c:v>
                </c:pt>
                <c:pt idx="1075">
                  <c:v>4.4788838041862817</c:v>
                </c:pt>
                <c:pt idx="1076">
                  <c:v>4.4901832986258707</c:v>
                </c:pt>
                <c:pt idx="1077">
                  <c:v>4.5089604331769522</c:v>
                </c:pt>
                <c:pt idx="1078">
                  <c:v>4.4511106818974744</c:v>
                </c:pt>
                <c:pt idx="1079">
                  <c:v>4.4786097786012276</c:v>
                </c:pt>
                <c:pt idx="1080">
                  <c:v>4.4348881208673161</c:v>
                </c:pt>
                <c:pt idx="1081">
                  <c:v>4.5291607617211342</c:v>
                </c:pt>
                <c:pt idx="1082">
                  <c:v>4.4522465745204372</c:v>
                </c:pt>
                <c:pt idx="1083">
                  <c:v>4.4094427867089552</c:v>
                </c:pt>
                <c:pt idx="1084">
                  <c:v>4.4712770387002179</c:v>
                </c:pt>
                <c:pt idx="1085">
                  <c:v>4.4176543408059521</c:v>
                </c:pt>
                <c:pt idx="1086">
                  <c:v>4.3443529692385567</c:v>
                </c:pt>
                <c:pt idx="1087">
                  <c:v>4.4825877695267673</c:v>
                </c:pt>
                <c:pt idx="1088">
                  <c:v>4.4750752587890652</c:v>
                </c:pt>
                <c:pt idx="1089">
                  <c:v>4.4920895774913792</c:v>
                </c:pt>
                <c:pt idx="1090">
                  <c:v>4.4643852088418976</c:v>
                </c:pt>
                <c:pt idx="1091">
                  <c:v>4.410743500456932</c:v>
                </c:pt>
                <c:pt idx="1092">
                  <c:v>4.9032419634662778</c:v>
                </c:pt>
                <c:pt idx="1093">
                  <c:v>4.4817578434084879</c:v>
                </c:pt>
                <c:pt idx="1094">
                  <c:v>4.3776158305597805</c:v>
                </c:pt>
                <c:pt idx="1095">
                  <c:v>4.4539448623406681</c:v>
                </c:pt>
                <c:pt idx="1097">
                  <c:v>4.4984484031739997</c:v>
                </c:pt>
                <c:pt idx="1098">
                  <c:v>4.4140201956536629</c:v>
                </c:pt>
                <c:pt idx="1099">
                  <c:v>4.6051541483968901</c:v>
                </c:pt>
                <c:pt idx="1101">
                  <c:v>4.4894381388405797</c:v>
                </c:pt>
                <c:pt idx="1102">
                  <c:v>4.4964452918733535</c:v>
                </c:pt>
                <c:pt idx="1104">
                  <c:v>4.428604485471956</c:v>
                </c:pt>
                <c:pt idx="1105">
                  <c:v>3.8677679133490148</c:v>
                </c:pt>
                <c:pt idx="1106">
                  <c:v>4.4654423397687504</c:v>
                </c:pt>
                <c:pt idx="1107">
                  <c:v>4.4315245841874509</c:v>
                </c:pt>
                <c:pt idx="1109">
                  <c:v>4.4672676391795791</c:v>
                </c:pt>
                <c:pt idx="1110">
                  <c:v>4.4497405937792855</c:v>
                </c:pt>
                <c:pt idx="1111">
                  <c:v>4.4308165301843214</c:v>
                </c:pt>
                <c:pt idx="1113">
                  <c:v>4.4967082951214792</c:v>
                </c:pt>
                <c:pt idx="1114">
                  <c:v>4.4320227481590768</c:v>
                </c:pt>
                <c:pt idx="1115">
                  <c:v>4.4858775173591141</c:v>
                </c:pt>
                <c:pt idx="1116">
                  <c:v>4.4722297124644035</c:v>
                </c:pt>
                <c:pt idx="1117">
                  <c:v>4.4659773682858228</c:v>
                </c:pt>
                <c:pt idx="1118">
                  <c:v>4.1156105116742996</c:v>
                </c:pt>
                <c:pt idx="1119">
                  <c:v>4.4886776021945778</c:v>
                </c:pt>
                <c:pt idx="1122">
                  <c:v>4.4273237863572472</c:v>
                </c:pt>
                <c:pt idx="1123">
                  <c:v>4.4097979133420635</c:v>
                </c:pt>
                <c:pt idx="1126">
                  <c:v>4.3163059023458565</c:v>
                </c:pt>
                <c:pt idx="1127">
                  <c:v>4.3819449545206064</c:v>
                </c:pt>
                <c:pt idx="1128">
                  <c:v>4.4529052580575206</c:v>
                </c:pt>
                <c:pt idx="1129">
                  <c:v>4.4699692094999595</c:v>
                </c:pt>
                <c:pt idx="1130">
                  <c:v>4.4521545857146627</c:v>
                </c:pt>
                <c:pt idx="1131">
                  <c:v>4.4684359528962734</c:v>
                </c:pt>
                <c:pt idx="1132">
                  <c:v>4.4536699150652268</c:v>
                </c:pt>
                <c:pt idx="1134">
                  <c:v>4.4342334736447713</c:v>
                </c:pt>
                <c:pt idx="1135">
                  <c:v>4.3611988076091288</c:v>
                </c:pt>
                <c:pt idx="1136">
                  <c:v>4.427615923618319</c:v>
                </c:pt>
                <c:pt idx="1137">
                  <c:v>4.4150902576711148</c:v>
                </c:pt>
                <c:pt idx="1138">
                  <c:v>4.4098824245182433</c:v>
                </c:pt>
                <c:pt idx="1139">
                  <c:v>4.4547534199656615</c:v>
                </c:pt>
                <c:pt idx="1140">
                  <c:v>4.3228599233832607</c:v>
                </c:pt>
                <c:pt idx="1141">
                  <c:v>4.4581995569811692</c:v>
                </c:pt>
                <c:pt idx="1142">
                  <c:v>4.4235735197327353</c:v>
                </c:pt>
                <c:pt idx="1143">
                  <c:v>4.4300427887900158</c:v>
                </c:pt>
                <c:pt idx="1144">
                  <c:v>4.4785376378588975</c:v>
                </c:pt>
                <c:pt idx="1145">
                  <c:v>4.4429655308346714</c:v>
                </c:pt>
                <c:pt idx="1146">
                  <c:v>4.4328731264686754</c:v>
                </c:pt>
                <c:pt idx="1147">
                  <c:v>4.4555909005998027</c:v>
                </c:pt>
                <c:pt idx="1148">
                  <c:v>4.4269014630816628</c:v>
                </c:pt>
                <c:pt idx="1149">
                  <c:v>4.3686401285764855</c:v>
                </c:pt>
                <c:pt idx="1150">
                  <c:v>4.4314602633221227</c:v>
                </c:pt>
                <c:pt idx="1151">
                  <c:v>4.1371641451293559</c:v>
                </c:pt>
                <c:pt idx="1152">
                  <c:v>4.4202693840782254</c:v>
                </c:pt>
                <c:pt idx="1153">
                  <c:v>4.7645795921200511</c:v>
                </c:pt>
                <c:pt idx="1154">
                  <c:v>4.4558342283965677</c:v>
                </c:pt>
                <c:pt idx="1155">
                  <c:v>4.4886635056146744</c:v>
                </c:pt>
                <c:pt idx="1157">
                  <c:v>4.4475611176714267</c:v>
                </c:pt>
                <c:pt idx="1159">
                  <c:v>4.4187817331080552</c:v>
                </c:pt>
                <c:pt idx="1160">
                  <c:v>4.4256157245769305</c:v>
                </c:pt>
                <c:pt idx="1161">
                  <c:v>4.4364806950094948</c:v>
                </c:pt>
                <c:pt idx="1162">
                  <c:v>4.4329853162053761</c:v>
                </c:pt>
                <c:pt idx="1163">
                  <c:v>4.3715480926838506</c:v>
                </c:pt>
                <c:pt idx="1164">
                  <c:v>4.4387796033573776</c:v>
                </c:pt>
                <c:pt idx="1165">
                  <c:v>4.4995221293410257</c:v>
                </c:pt>
                <c:pt idx="1166">
                  <c:v>4.4832305869021027</c:v>
                </c:pt>
                <c:pt idx="1167">
                  <c:v>4.397870515995371</c:v>
                </c:pt>
                <c:pt idx="1168">
                  <c:v>4.4409090820652173</c:v>
                </c:pt>
                <c:pt idx="1169">
                  <c:v>4.4317014174634197</c:v>
                </c:pt>
                <c:pt idx="1170">
                  <c:v>4.439727327643789</c:v>
                </c:pt>
                <c:pt idx="1171">
                  <c:v>4.3763031557559202</c:v>
                </c:pt>
                <c:pt idx="1173">
                  <c:v>4.4424484109300693</c:v>
                </c:pt>
                <c:pt idx="1174">
                  <c:v>4.4345050325020736</c:v>
                </c:pt>
                <c:pt idx="1175">
                  <c:v>4.3674118351709241</c:v>
                </c:pt>
                <c:pt idx="1176">
                  <c:v>4.3714188521101125</c:v>
                </c:pt>
                <c:pt idx="1177">
                  <c:v>4.3878523527630433</c:v>
                </c:pt>
                <c:pt idx="1178">
                  <c:v>4.4545399849648186</c:v>
                </c:pt>
                <c:pt idx="1179">
                  <c:v>4.1762649421141465</c:v>
                </c:pt>
                <c:pt idx="1180">
                  <c:v>5.242317763715195</c:v>
                </c:pt>
                <c:pt idx="1181">
                  <c:v>4.3797586158427011</c:v>
                </c:pt>
                <c:pt idx="1182">
                  <c:v>4.4323438412807263</c:v>
                </c:pt>
                <c:pt idx="1184">
                  <c:v>4.418963830703623</c:v>
                </c:pt>
                <c:pt idx="1185">
                  <c:v>4.335277325031929</c:v>
                </c:pt>
                <c:pt idx="1186">
                  <c:v>4.4625926380092498</c:v>
                </c:pt>
                <c:pt idx="1188">
                  <c:v>3.5428751999787638</c:v>
                </c:pt>
                <c:pt idx="1189">
                  <c:v>4.4115860384193626</c:v>
                </c:pt>
                <c:pt idx="1190">
                  <c:v>4.4000369235141132</c:v>
                </c:pt>
                <c:pt idx="1191">
                  <c:v>4.4106254145981252</c:v>
                </c:pt>
                <c:pt idx="1193">
                  <c:v>4.4665710723863539</c:v>
                </c:pt>
                <c:pt idx="1194">
                  <c:v>4.4494321131171679</c:v>
                </c:pt>
                <c:pt idx="1195">
                  <c:v>4.3629534589442853</c:v>
                </c:pt>
                <c:pt idx="1196">
                  <c:v>3.318501584158787</c:v>
                </c:pt>
                <c:pt idx="1197">
                  <c:v>4.4609879983425005</c:v>
                </c:pt>
                <c:pt idx="1198">
                  <c:v>3.7177536932107156</c:v>
                </c:pt>
                <c:pt idx="1199">
                  <c:v>4.4333217116307839</c:v>
                </c:pt>
                <c:pt idx="1200">
                  <c:v>4.4287339661815652</c:v>
                </c:pt>
                <c:pt idx="1201">
                  <c:v>4.4000196350651581</c:v>
                </c:pt>
                <c:pt idx="1202">
                  <c:v>4.3641380786626014</c:v>
                </c:pt>
                <c:pt idx="1203">
                  <c:v>4.4380357720930794</c:v>
                </c:pt>
                <c:pt idx="1204">
                  <c:v>4.4007106367732316</c:v>
                </c:pt>
                <c:pt idx="1205">
                  <c:v>4.4014005407815437</c:v>
                </c:pt>
                <c:pt idx="1206">
                  <c:v>4.4282320132543349</c:v>
                </c:pt>
                <c:pt idx="1207">
                  <c:v>4.4094935368675765</c:v>
                </c:pt>
                <c:pt idx="1208">
                  <c:v>4.3948542672800404</c:v>
                </c:pt>
                <c:pt idx="1209">
                  <c:v>4.4467545705446492</c:v>
                </c:pt>
                <c:pt idx="1210">
                  <c:v>4.5813693017101063</c:v>
                </c:pt>
                <c:pt idx="1211">
                  <c:v>4.4107772333772095</c:v>
                </c:pt>
                <c:pt idx="1214">
                  <c:v>4.4058413410689692</c:v>
                </c:pt>
                <c:pt idx="1215">
                  <c:v>4.4343293373377293</c:v>
                </c:pt>
                <c:pt idx="1216">
                  <c:v>4.4145722756179451</c:v>
                </c:pt>
                <c:pt idx="1217">
                  <c:v>4.4278592213120662</c:v>
                </c:pt>
                <c:pt idx="1219">
                  <c:v>4.4643255755326967</c:v>
                </c:pt>
                <c:pt idx="1220">
                  <c:v>4.4004689112174882</c:v>
                </c:pt>
                <c:pt idx="1221">
                  <c:v>4.4649066513109013</c:v>
                </c:pt>
                <c:pt idx="1222">
                  <c:v>4.4490153163477864</c:v>
                </c:pt>
                <c:pt idx="1223">
                  <c:v>4.4468011428470913</c:v>
                </c:pt>
                <c:pt idx="1224">
                  <c:v>4.3978010121972062</c:v>
                </c:pt>
                <c:pt idx="1225">
                  <c:v>4.4052609615947826</c:v>
                </c:pt>
                <c:pt idx="1226">
                  <c:v>4.4044231656375095</c:v>
                </c:pt>
                <c:pt idx="1227">
                  <c:v>4.4198401414169046</c:v>
                </c:pt>
                <c:pt idx="1228">
                  <c:v>4.3864454557472827</c:v>
                </c:pt>
                <c:pt idx="1229">
                  <c:v>4.4195592531957208</c:v>
                </c:pt>
                <c:pt idx="1230">
                  <c:v>4.3901045638254343</c:v>
                </c:pt>
                <c:pt idx="1231">
                  <c:v>4.4100513975504523</c:v>
                </c:pt>
                <c:pt idx="1232">
                  <c:v>4.3498988914039121</c:v>
                </c:pt>
                <c:pt idx="1233">
                  <c:v>4.4782778319196046</c:v>
                </c:pt>
                <c:pt idx="1235">
                  <c:v>4.360157764747342</c:v>
                </c:pt>
                <c:pt idx="1236">
                  <c:v>4.388047888828436</c:v>
                </c:pt>
                <c:pt idx="1237">
                  <c:v>4.3863740990854829</c:v>
                </c:pt>
                <c:pt idx="1238">
                  <c:v>3.9963671751558372</c:v>
                </c:pt>
                <c:pt idx="1239">
                  <c:v>4.4173388103193973</c:v>
                </c:pt>
                <c:pt idx="1240">
                  <c:v>4.3863919393501103</c:v>
                </c:pt>
                <c:pt idx="1241">
                  <c:v>4.4297522800024076</c:v>
                </c:pt>
                <c:pt idx="1242">
                  <c:v>4.2986347831244354</c:v>
                </c:pt>
                <c:pt idx="1243">
                  <c:v>4.3892192600250972</c:v>
                </c:pt>
                <c:pt idx="1244">
                  <c:v>4.4245549766067134</c:v>
                </c:pt>
                <c:pt idx="1245">
                  <c:v>4.3562553795178012</c:v>
                </c:pt>
                <c:pt idx="1246">
                  <c:v>4.4288148720261526</c:v>
                </c:pt>
                <c:pt idx="1247">
                  <c:v>4.4401058390366597</c:v>
                </c:pt>
                <c:pt idx="1248">
                  <c:v>4.6071332043915669</c:v>
                </c:pt>
                <c:pt idx="1249">
                  <c:v>4.1360860973840978</c:v>
                </c:pt>
                <c:pt idx="1250">
                  <c:v>4.4434194617828169</c:v>
                </c:pt>
                <c:pt idx="1251">
                  <c:v>4.4116702023858094</c:v>
                </c:pt>
                <c:pt idx="1252">
                  <c:v>4.4427462218289051</c:v>
                </c:pt>
                <c:pt idx="1253">
                  <c:v>4.4115860384193626</c:v>
                </c:pt>
                <c:pt idx="1254">
                  <c:v>4.4176709413251105</c:v>
                </c:pt>
                <c:pt idx="1255">
                  <c:v>4.3131709480649976</c:v>
                </c:pt>
                <c:pt idx="1256">
                  <c:v>4.3797223853861933</c:v>
                </c:pt>
                <c:pt idx="1257">
                  <c:v>4.4118553057189462</c:v>
                </c:pt>
                <c:pt idx="1258">
                  <c:v>4.3837615244841661</c:v>
                </c:pt>
                <c:pt idx="1259">
                  <c:v>4.394889257167419</c:v>
                </c:pt>
                <c:pt idx="1261">
                  <c:v>4.3642319578445461</c:v>
                </c:pt>
                <c:pt idx="1262">
                  <c:v>4.3964434601124278</c:v>
                </c:pt>
                <c:pt idx="1263">
                  <c:v>4.4748715832276931</c:v>
                </c:pt>
                <c:pt idx="1264">
                  <c:v>4.423327808562445</c:v>
                </c:pt>
                <c:pt idx="1266">
                  <c:v>4.4006243216617671</c:v>
                </c:pt>
                <c:pt idx="1267">
                  <c:v>4.3959376450800418</c:v>
                </c:pt>
                <c:pt idx="1268">
                  <c:v>4.51470709754628</c:v>
                </c:pt>
                <c:pt idx="1269">
                  <c:v>4.3944166556653519</c:v>
                </c:pt>
                <c:pt idx="1270">
                  <c:v>4.4060800956004922</c:v>
                </c:pt>
                <c:pt idx="1271">
                  <c:v>4.4266901473381939</c:v>
                </c:pt>
                <c:pt idx="1272">
                  <c:v>4.3546269768529493</c:v>
                </c:pt>
                <c:pt idx="1273">
                  <c:v>4.4174716932032929</c:v>
                </c:pt>
                <c:pt idx="1274">
                  <c:v>4.3560449886872297</c:v>
                </c:pt>
                <c:pt idx="1275">
                  <c:v>4.4072549005607797</c:v>
                </c:pt>
                <c:pt idx="1276">
                  <c:v>4.391693577036909</c:v>
                </c:pt>
                <c:pt idx="1277">
                  <c:v>4.4009004696546361</c:v>
                </c:pt>
                <c:pt idx="1278">
                  <c:v>4.4121916552415694</c:v>
                </c:pt>
                <c:pt idx="1279">
                  <c:v>4.4182847148781352</c:v>
                </c:pt>
                <c:pt idx="1280">
                  <c:v>4.4286854154391886</c:v>
                </c:pt>
                <c:pt idx="1281">
                  <c:v>4.40212376240064</c:v>
                </c:pt>
                <c:pt idx="1282">
                  <c:v>4.4306876689766694</c:v>
                </c:pt>
                <c:pt idx="1283">
                  <c:v>4.4172723536273164</c:v>
                </c:pt>
                <c:pt idx="1284">
                  <c:v>4.3789789941700086</c:v>
                </c:pt>
                <c:pt idx="1285">
                  <c:v>4.4019172505175748</c:v>
                </c:pt>
                <c:pt idx="1286">
                  <c:v>4.4023817642390979</c:v>
                </c:pt>
                <c:pt idx="1287">
                  <c:v>4.423639019239971</c:v>
                </c:pt>
                <c:pt idx="1288">
                  <c:v>4.3938207953408677</c:v>
                </c:pt>
                <c:pt idx="1289">
                  <c:v>4.4013660715976775</c:v>
                </c:pt>
                <c:pt idx="1290">
                  <c:v>4.336219504572429</c:v>
                </c:pt>
                <c:pt idx="1291">
                  <c:v>4.3783252095960723</c:v>
                </c:pt>
                <c:pt idx="1292">
                  <c:v>4.3721384174464308</c:v>
                </c:pt>
                <c:pt idx="1293">
                  <c:v>4.3949242442359875</c:v>
                </c:pt>
                <c:pt idx="1294">
                  <c:v>4.3941363526418877</c:v>
                </c:pt>
                <c:pt idx="1295">
                  <c:v>4.410456664797314</c:v>
                </c:pt>
                <c:pt idx="1296">
                  <c:v>4.3729672063871545</c:v>
                </c:pt>
                <c:pt idx="1297">
                  <c:v>4.403566602538052</c:v>
                </c:pt>
                <c:pt idx="1298">
                  <c:v>4.4397746596128735</c:v>
                </c:pt>
                <c:pt idx="1299">
                  <c:v>4.3828451962962607</c:v>
                </c:pt>
                <c:pt idx="1300">
                  <c:v>4.3952390010815519</c:v>
                </c:pt>
                <c:pt idx="1301">
                  <c:v>4.3972967767296849</c:v>
                </c:pt>
                <c:pt idx="1302">
                  <c:v>4.3178544893314692</c:v>
                </c:pt>
                <c:pt idx="1303">
                  <c:v>4.3931187349197875</c:v>
                </c:pt>
                <c:pt idx="1304">
                  <c:v>4.4428558901750561</c:v>
                </c:pt>
                <c:pt idx="1305">
                  <c:v>4.3767958738797157</c:v>
                </c:pt>
                <c:pt idx="1306">
                  <c:v>4.3583346709746813</c:v>
                </c:pt>
                <c:pt idx="1308">
                  <c:v>4.3834203732456967</c:v>
                </c:pt>
                <c:pt idx="1309">
                  <c:v>4.4091889469203842</c:v>
                </c:pt>
                <c:pt idx="1310">
                  <c:v>4.3748033165160827</c:v>
                </c:pt>
                <c:pt idx="1311">
                  <c:v>4.3476617091216205</c:v>
                </c:pt>
                <c:pt idx="1312">
                  <c:v>4.0199881595912856</c:v>
                </c:pt>
                <c:pt idx="1313">
                  <c:v>4.3683054838392827</c:v>
                </c:pt>
                <c:pt idx="1315">
                  <c:v>4.2105325370693967</c:v>
                </c:pt>
                <c:pt idx="1316">
                  <c:v>4.4259904464535262</c:v>
                </c:pt>
                <c:pt idx="1317">
                  <c:v>4.4109289991026914</c:v>
                </c:pt>
                <c:pt idx="1318">
                  <c:v>3.7366434619358548</c:v>
                </c:pt>
                <c:pt idx="1319">
                  <c:v>4.458244918055132</c:v>
                </c:pt>
                <c:pt idx="1320">
                  <c:v>4.3524140800906705</c:v>
                </c:pt>
                <c:pt idx="1321">
                  <c:v>4.4089180208467802</c:v>
                </c:pt>
                <c:pt idx="1322">
                  <c:v>4.3541276552922641</c:v>
                </c:pt>
                <c:pt idx="1323">
                  <c:v>4.4206982029088069</c:v>
                </c:pt>
                <c:pt idx="1324">
                  <c:v>4.4310741379515859</c:v>
                </c:pt>
                <c:pt idx="1325">
                  <c:v>4.3689930851652461</c:v>
                </c:pt>
                <c:pt idx="1326">
                  <c:v>4.3488498234805748</c:v>
                </c:pt>
                <c:pt idx="1328">
                  <c:v>4.3997775244887993</c:v>
                </c:pt>
                <c:pt idx="1329">
                  <c:v>4.3307180787325885</c:v>
                </c:pt>
                <c:pt idx="1330">
                  <c:v>4.3609151342236787</c:v>
                </c:pt>
                <c:pt idx="1331">
                  <c:v>4.4229179807676626</c:v>
                </c:pt>
                <c:pt idx="1333">
                  <c:v>4.3689188023493797</c:v>
                </c:pt>
                <c:pt idx="1335">
                  <c:v>4.2140486794119418</c:v>
                </c:pt>
                <c:pt idx="1338">
                  <c:v>4.3430736344518008</c:v>
                </c:pt>
                <c:pt idx="1339">
                  <c:v>4.3870515144724935</c:v>
                </c:pt>
                <c:pt idx="1340">
                  <c:v>3.7847456365677807</c:v>
                </c:pt>
                <c:pt idx="1341">
                  <c:v>4.4284911581755182</c:v>
                </c:pt>
                <c:pt idx="1342">
                  <c:v>4.4117038634059709</c:v>
                </c:pt>
                <c:pt idx="1343">
                  <c:v>4.6746774678731988</c:v>
                </c:pt>
                <c:pt idx="1344">
                  <c:v>4.3070251187186726</c:v>
                </c:pt>
                <c:pt idx="1345">
                  <c:v>4.3440187377459125</c:v>
                </c:pt>
                <c:pt idx="1346">
                  <c:v>4.5767443543274169</c:v>
                </c:pt>
                <c:pt idx="1347">
                  <c:v>4.3979226365453163</c:v>
                </c:pt>
                <c:pt idx="1348">
                  <c:v>3.8109311295748882</c:v>
                </c:pt>
                <c:pt idx="1349">
                  <c:v>4.7078170576769844</c:v>
                </c:pt>
                <c:pt idx="1350">
                  <c:v>4.392890320703347</c:v>
                </c:pt>
                <c:pt idx="1351">
                  <c:v>4.2884951517735557</c:v>
                </c:pt>
                <c:pt idx="1353">
                  <c:v>4.3900868754237665</c:v>
                </c:pt>
                <c:pt idx="1354">
                  <c:v>4.1040772061551101</c:v>
                </c:pt>
                <c:pt idx="1355">
                  <c:v>4.3185641551011793</c:v>
                </c:pt>
                <c:pt idx="1356">
                  <c:v>4.3938734041493834</c:v>
                </c:pt>
                <c:pt idx="1357">
                  <c:v>4.3592091917642977</c:v>
                </c:pt>
                <c:pt idx="1358">
                  <c:v>4.3550682063488511</c:v>
                </c:pt>
                <c:pt idx="1359">
                  <c:v>4.3677657910149099</c:v>
                </c:pt>
                <c:pt idx="1360">
                  <c:v>4.3808621953412015</c:v>
                </c:pt>
                <c:pt idx="1362">
                  <c:v>4.3323980585497539</c:v>
                </c:pt>
                <c:pt idx="1363">
                  <c:v>4.2948848870000305</c:v>
                </c:pt>
                <c:pt idx="1364">
                  <c:v>4.3471543101005947</c:v>
                </c:pt>
                <c:pt idx="1365">
                  <c:v>4.3766681858105292</c:v>
                </c:pt>
                <c:pt idx="1367">
                  <c:v>4.3264177955543888</c:v>
                </c:pt>
                <c:pt idx="1368">
                  <c:v>4.387763443621556</c:v>
                </c:pt>
                <c:pt idx="1369">
                  <c:v>4.3762848961968812</c:v>
                </c:pt>
                <c:pt idx="1370">
                  <c:v>4.3144571227346775</c:v>
                </c:pt>
                <c:pt idx="1371">
                  <c:v>4.3609151342236787</c:v>
                </c:pt>
                <c:pt idx="1373">
                  <c:v>4.3728567925352291</c:v>
                </c:pt>
                <c:pt idx="1374">
                  <c:v>4.4136014855289609</c:v>
                </c:pt>
                <c:pt idx="1375">
                  <c:v>4.3895204658463776</c:v>
                </c:pt>
                <c:pt idx="1376">
                  <c:v>4.3758098779959136</c:v>
                </c:pt>
                <c:pt idx="1377">
                  <c:v>4.3847654667676279</c:v>
                </c:pt>
                <c:pt idx="1378">
                  <c:v>4.2672656197625631</c:v>
                </c:pt>
                <c:pt idx="1380">
                  <c:v>4.2876002063599516</c:v>
                </c:pt>
                <c:pt idx="1381">
                  <c:v>4.1900794539415145</c:v>
                </c:pt>
                <c:pt idx="1382">
                  <c:v>3.8862707021126615</c:v>
                </c:pt>
                <c:pt idx="1383">
                  <c:v>4.3678216524185371</c:v>
                </c:pt>
                <c:pt idx="1384">
                  <c:v>4.3628593029586806</c:v>
                </c:pt>
                <c:pt idx="1385">
                  <c:v>4.3493941009438677</c:v>
                </c:pt>
                <c:pt idx="1386">
                  <c:v>4.2999211303301932</c:v>
                </c:pt>
                <c:pt idx="1387">
                  <c:v>4.3090336675041403</c:v>
                </c:pt>
                <c:pt idx="1388">
                  <c:v>4.3237057576177085</c:v>
                </c:pt>
                <c:pt idx="1389">
                  <c:v>4.3496271540655878</c:v>
                </c:pt>
                <c:pt idx="1390">
                  <c:v>4.3646822956496711</c:v>
                </c:pt>
                <c:pt idx="1391">
                  <c:v>4.37016136667678</c:v>
                </c:pt>
                <c:pt idx="1392">
                  <c:v>4.4205827933310982</c:v>
                </c:pt>
                <c:pt idx="1394">
                  <c:v>4.3495883205624626</c:v>
                </c:pt>
                <c:pt idx="1395">
                  <c:v>4.3705130895985924</c:v>
                </c:pt>
                <c:pt idx="1396">
                  <c:v>4.4140871518275331</c:v>
                </c:pt>
                <c:pt idx="1398">
                  <c:v>4.3874788119925396</c:v>
                </c:pt>
                <c:pt idx="1399">
                  <c:v>4.3714742456369278</c:v>
                </c:pt>
                <c:pt idx="1400">
                  <c:v>4.4284911581755182</c:v>
                </c:pt>
                <c:pt idx="1401">
                  <c:v>4.3959027395598573</c:v>
                </c:pt>
                <c:pt idx="1402">
                  <c:v>4.388190041599854</c:v>
                </c:pt>
                <c:pt idx="1403">
                  <c:v>4.3502286297548656</c:v>
                </c:pt>
                <c:pt idx="1404">
                  <c:v>4.3190018994623163</c:v>
                </c:pt>
                <c:pt idx="1405">
                  <c:v>4.3596457926745433</c:v>
                </c:pt>
                <c:pt idx="1406">
                  <c:v>4.3226740317514247</c:v>
                </c:pt>
                <c:pt idx="1407">
                  <c:v>4.3194808280503372</c:v>
                </c:pt>
                <c:pt idx="1408">
                  <c:v>4.3442940058983117</c:v>
                </c:pt>
                <c:pt idx="1409">
                  <c:v>4.2875106103037455</c:v>
                </c:pt>
                <c:pt idx="1410">
                  <c:v>4.3568859411659737</c:v>
                </c:pt>
                <c:pt idx="1411">
                  <c:v>4.3507518178164162</c:v>
                </c:pt>
                <c:pt idx="1412">
                  <c:v>4.3775976261089191</c:v>
                </c:pt>
                <c:pt idx="1413">
                  <c:v>4.3908997971735326</c:v>
                </c:pt>
                <c:pt idx="1414">
                  <c:v>4.3302310877192793</c:v>
                </c:pt>
                <c:pt idx="1415">
                  <c:v>4.3357987833253659</c:v>
                </c:pt>
                <c:pt idx="1416">
                  <c:v>3.96389638739659</c:v>
                </c:pt>
                <c:pt idx="1417">
                  <c:v>4.3982699471175497</c:v>
                </c:pt>
                <c:pt idx="1418">
                  <c:v>4.3502674060479185</c:v>
                </c:pt>
                <c:pt idx="1419">
                  <c:v>4.4186161235568173</c:v>
                </c:pt>
                <c:pt idx="1420">
                  <c:v>4.3644759487870139</c:v>
                </c:pt>
                <c:pt idx="1421">
                  <c:v>4.3406027322567473</c:v>
                </c:pt>
                <c:pt idx="1422">
                  <c:v>4.3788156402724763</c:v>
                </c:pt>
                <c:pt idx="1423">
                  <c:v>4.3475836863085826</c:v>
                </c:pt>
                <c:pt idx="1425">
                  <c:v>4.2756798301027032</c:v>
                </c:pt>
                <c:pt idx="1426">
                  <c:v>4.3808621953412015</c:v>
                </c:pt>
                <c:pt idx="1427">
                  <c:v>4.3529539117100882</c:v>
                </c:pt>
                <c:pt idx="1428">
                  <c:v>4.3053728686412969</c:v>
                </c:pt>
                <c:pt idx="1429">
                  <c:v>4.3274815414022214</c:v>
                </c:pt>
                <c:pt idx="1430">
                  <c:v>4.3234789881301587</c:v>
                </c:pt>
                <c:pt idx="1431">
                  <c:v>4.3704020499724958</c:v>
                </c:pt>
                <c:pt idx="1432">
                  <c:v>4.3106720749301237</c:v>
                </c:pt>
                <c:pt idx="1433">
                  <c:v>4.3130442330820227</c:v>
                </c:pt>
                <c:pt idx="1434">
                  <c:v>4.4603565158618474</c:v>
                </c:pt>
                <c:pt idx="1435">
                  <c:v>4.3740881566528174</c:v>
                </c:pt>
                <c:pt idx="1436">
                  <c:v>4.3526840797772675</c:v>
                </c:pt>
                <c:pt idx="1437">
                  <c:v>4.3743450162246091</c:v>
                </c:pt>
                <c:pt idx="1438">
                  <c:v>4.2436828073571933</c:v>
                </c:pt>
                <c:pt idx="1439">
                  <c:v>4.111531343430511</c:v>
                </c:pt>
                <c:pt idx="1440">
                  <c:v>4.358049119986747</c:v>
                </c:pt>
                <c:pt idx="1441">
                  <c:v>4.3453149056523133</c:v>
                </c:pt>
                <c:pt idx="1442">
                  <c:v>4.3057811512549824</c:v>
                </c:pt>
                <c:pt idx="1443">
                  <c:v>4.3058241060526932</c:v>
                </c:pt>
                <c:pt idx="1444">
                  <c:v>4.3262948878184888</c:v>
                </c:pt>
                <c:pt idx="1445">
                  <c:v>4.2327928841451588</c:v>
                </c:pt>
                <c:pt idx="1446">
                  <c:v>4.3271340649185781</c:v>
                </c:pt>
                <c:pt idx="1447">
                  <c:v>4.3294589000597217</c:v>
                </c:pt>
                <c:pt idx="1448">
                  <c:v>4.3227153478796865</c:v>
                </c:pt>
                <c:pt idx="1449">
                  <c:v>4.3528575624069967</c:v>
                </c:pt>
                <c:pt idx="1451">
                  <c:v>4.2992239233665828</c:v>
                </c:pt>
                <c:pt idx="1452">
                  <c:v>4.318480725174517</c:v>
                </c:pt>
                <c:pt idx="1453">
                  <c:v>4.2888302814158532</c:v>
                </c:pt>
                <c:pt idx="1454">
                  <c:v>4.3377786248361838</c:v>
                </c:pt>
                <c:pt idx="1455">
                  <c:v>4.3402457615679317</c:v>
                </c:pt>
                <c:pt idx="1456">
                  <c:v>4.3593231299762074</c:v>
                </c:pt>
                <c:pt idx="1457">
                  <c:v>4.4143381455823683</c:v>
                </c:pt>
                <c:pt idx="1458">
                  <c:v>4.3308194664958366</c:v>
                </c:pt>
                <c:pt idx="1459">
                  <c:v>4.2993111354722835</c:v>
                </c:pt>
                <c:pt idx="1460">
                  <c:v>4.3622562207830962</c:v>
                </c:pt>
                <c:pt idx="1462">
                  <c:v>4.3379781078592599</c:v>
                </c:pt>
                <c:pt idx="1463">
                  <c:v>4.3046843659743859</c:v>
                </c:pt>
                <c:pt idx="1464">
                  <c:v>4.4196914585184777</c:v>
                </c:pt>
                <c:pt idx="1465">
                  <c:v>4.3005302696122074</c:v>
                </c:pt>
                <c:pt idx="1466">
                  <c:v>4.1637873099620029</c:v>
                </c:pt>
                <c:pt idx="1467">
                  <c:v>4.5883277412249504</c:v>
                </c:pt>
                <c:pt idx="1468">
                  <c:v>4.2790506481990258</c:v>
                </c:pt>
                <c:pt idx="1469">
                  <c:v>4.3444512236861383</c:v>
                </c:pt>
                <c:pt idx="1470">
                  <c:v>4.3605366145832942</c:v>
                </c:pt>
                <c:pt idx="1472">
                  <c:v>4.3235408460980116</c:v>
                </c:pt>
                <c:pt idx="1473">
                  <c:v>4.3311234878466518</c:v>
                </c:pt>
                <c:pt idx="1474">
                  <c:v>4.330900559667934</c:v>
                </c:pt>
                <c:pt idx="1475">
                  <c:v>4.639077900939867</c:v>
                </c:pt>
                <c:pt idx="1476">
                  <c:v>4.3425608434508316</c:v>
                </c:pt>
                <c:pt idx="1479">
                  <c:v>4.3308600149746397</c:v>
                </c:pt>
                <c:pt idx="1480">
                  <c:v>4.3232933613452396</c:v>
                </c:pt>
                <c:pt idx="1481">
                  <c:v>4.3319331725032795</c:v>
                </c:pt>
                <c:pt idx="1482">
                  <c:v>4.3204993964058662</c:v>
                </c:pt>
                <c:pt idx="1483">
                  <c:v>4.35953193909363</c:v>
                </c:pt>
                <c:pt idx="1484">
                  <c:v>4.2772194348944383</c:v>
                </c:pt>
                <c:pt idx="1485">
                  <c:v>4.29712556152798</c:v>
                </c:pt>
                <c:pt idx="1486">
                  <c:v>4.3332658607261738</c:v>
                </c:pt>
                <c:pt idx="1487">
                  <c:v>4.3773791131574402</c:v>
                </c:pt>
                <c:pt idx="1488">
                  <c:v>4.3382572302462554</c:v>
                </c:pt>
                <c:pt idx="1489">
                  <c:v>4.3083722998063116</c:v>
                </c:pt>
                <c:pt idx="1490">
                  <c:v>4.3253925000172631</c:v>
                </c:pt>
                <c:pt idx="1491">
                  <c:v>4.3641380786626014</c:v>
                </c:pt>
                <c:pt idx="1492">
                  <c:v>4.3085430717846842</c:v>
                </c:pt>
                <c:pt idx="1493">
                  <c:v>4.3495689025086754</c:v>
                </c:pt>
                <c:pt idx="1495">
                  <c:v>4.3216191402472752</c:v>
                </c:pt>
                <c:pt idx="1496">
                  <c:v>4.3241177626594265</c:v>
                </c:pt>
                <c:pt idx="1500">
                  <c:v>4.3265611439641933</c:v>
                </c:pt>
                <c:pt idx="1501">
                  <c:v>4.3436448802525058</c:v>
                </c:pt>
                <c:pt idx="1502">
                  <c:v>4.1094435470643491</c:v>
                </c:pt>
                <c:pt idx="1503">
                  <c:v>4.2604291755779347</c:v>
                </c:pt>
                <c:pt idx="1505">
                  <c:v>4.3109480803298821</c:v>
                </c:pt>
                <c:pt idx="1506">
                  <c:v>4.2655960230875918</c:v>
                </c:pt>
                <c:pt idx="1507">
                  <c:v>4.3449814139272576</c:v>
                </c:pt>
                <c:pt idx="1508">
                  <c:v>4.3359791423403529</c:v>
                </c:pt>
                <c:pt idx="1509">
                  <c:v>4.3286242074902068</c:v>
                </c:pt>
                <c:pt idx="1510">
                  <c:v>4.3254746127953307</c:v>
                </c:pt>
                <c:pt idx="1511">
                  <c:v>4.2950390287875946</c:v>
                </c:pt>
                <c:pt idx="1512">
                  <c:v>4.3398686405846512</c:v>
                </c:pt>
                <c:pt idx="1513">
                  <c:v>4.3485190362071462</c:v>
                </c:pt>
                <c:pt idx="1514">
                  <c:v>4.3411970321468285</c:v>
                </c:pt>
                <c:pt idx="1515">
                  <c:v>4.4348402532975735</c:v>
                </c:pt>
                <c:pt idx="1516">
                  <c:v>4.3538777790648417</c:v>
                </c:pt>
                <c:pt idx="1517">
                  <c:v>4.2635413891715777</c:v>
                </c:pt>
                <c:pt idx="1518">
                  <c:v>4.2337827150849483</c:v>
                </c:pt>
                <c:pt idx="1519">
                  <c:v>4.3368598209168097</c:v>
                </c:pt>
                <c:pt idx="1520">
                  <c:v>4.3184390042001919</c:v>
                </c:pt>
                <c:pt idx="1521">
                  <c:v>4.3487914675605843</c:v>
                </c:pt>
                <c:pt idx="1522">
                  <c:v>4.2665844470668635</c:v>
                </c:pt>
                <c:pt idx="1524">
                  <c:v>4.3246116533289207</c:v>
                </c:pt>
                <c:pt idx="1525">
                  <c:v>4.2238592153306298</c:v>
                </c:pt>
                <c:pt idx="1526">
                  <c:v>4.2971693809692351</c:v>
                </c:pt>
                <c:pt idx="1527">
                  <c:v>3.6602866653159984</c:v>
                </c:pt>
                <c:pt idx="1528">
                  <c:v>4.3238706065405088</c:v>
                </c:pt>
                <c:pt idx="1529">
                  <c:v>4.3368798155984223</c:v>
                </c:pt>
                <c:pt idx="1530">
                  <c:v>4.3083936499762592</c:v>
                </c:pt>
                <c:pt idx="1531">
                  <c:v>4.3373194658569281</c:v>
                </c:pt>
                <c:pt idx="1532">
                  <c:v>4.0196977309801918</c:v>
                </c:pt>
                <c:pt idx="1533">
                  <c:v>4.3291537107928217</c:v>
                </c:pt>
                <c:pt idx="1534">
                  <c:v>4.3328624474958257</c:v>
                </c:pt>
                <c:pt idx="1535">
                  <c:v>4.2851070295668121</c:v>
                </c:pt>
                <c:pt idx="1536">
                  <c:v>4.353858551860327</c:v>
                </c:pt>
                <c:pt idx="1537">
                  <c:v>4.341632335778054</c:v>
                </c:pt>
                <c:pt idx="1538">
                  <c:v>4.3154245119375165</c:v>
                </c:pt>
                <c:pt idx="1539">
                  <c:v>4.3199800171649558</c:v>
                </c:pt>
                <c:pt idx="1540">
                  <c:v>4.3492775274679554</c:v>
                </c:pt>
                <c:pt idx="1541">
                  <c:v>4.3416521119435325</c:v>
                </c:pt>
                <c:pt idx="1542">
                  <c:v>4.2797581728024729</c:v>
                </c:pt>
                <c:pt idx="1543">
                  <c:v>4.1305267453841639</c:v>
                </c:pt>
                <c:pt idx="1544">
                  <c:v>4.3299873872788028</c:v>
                </c:pt>
                <c:pt idx="1545">
                  <c:v>4.2978261425853281</c:v>
                </c:pt>
                <c:pt idx="1546">
                  <c:v>4.3120926903937162</c:v>
                </c:pt>
                <c:pt idx="1547">
                  <c:v>4.3120926903937162</c:v>
                </c:pt>
                <c:pt idx="1549">
                  <c:v>4.3019193880358557</c:v>
                </c:pt>
                <c:pt idx="1550">
                  <c:v>4.3257413721537965</c:v>
                </c:pt>
                <c:pt idx="1551">
                  <c:v>4.340067166132954</c:v>
                </c:pt>
                <c:pt idx="1552">
                  <c:v>4.3648697986669625</c:v>
                </c:pt>
                <c:pt idx="1553">
                  <c:v>4.2882492255719864</c:v>
                </c:pt>
                <c:pt idx="1554">
                  <c:v>4.3392725188559398</c:v>
                </c:pt>
                <c:pt idx="1556">
                  <c:v>4.2671012965599688</c:v>
                </c:pt>
                <c:pt idx="1557">
                  <c:v>4.2731402240668119</c:v>
                </c:pt>
                <c:pt idx="1558">
                  <c:v>4.2619049118372017</c:v>
                </c:pt>
                <c:pt idx="1559">
                  <c:v>4.2833690819154526</c:v>
                </c:pt>
                <c:pt idx="1560">
                  <c:v>4.306360682861051</c:v>
                </c:pt>
                <c:pt idx="1561">
                  <c:v>4.2962262872611605</c:v>
                </c:pt>
                <c:pt idx="1562">
                  <c:v>4.3778888057925744</c:v>
                </c:pt>
                <c:pt idx="1563">
                  <c:v>4.3033688765560374</c:v>
                </c:pt>
                <c:pt idx="1564">
                  <c:v>4.5230307217546715</c:v>
                </c:pt>
                <c:pt idx="1565">
                  <c:v>4.2679925903655827</c:v>
                </c:pt>
                <c:pt idx="1566">
                  <c:v>4.2728391051841257</c:v>
                </c:pt>
                <c:pt idx="1567">
                  <c:v>4.3165993020938611</c:v>
                </c:pt>
                <c:pt idx="1568">
                  <c:v>4.3102045888980056</c:v>
                </c:pt>
                <c:pt idx="1569">
                  <c:v>4.3062319648749572</c:v>
                </c:pt>
                <c:pt idx="1570">
                  <c:v>4.3346547668832409</c:v>
                </c:pt>
                <c:pt idx="1571">
                  <c:v>3.4549515157310915</c:v>
                </c:pt>
                <c:pt idx="1572">
                  <c:v>4.3366998303156619</c:v>
                </c:pt>
                <c:pt idx="1573">
                  <c:v>4.3203332626183855</c:v>
                </c:pt>
                <c:pt idx="1574">
                  <c:v>4.3756453274924558</c:v>
                </c:pt>
                <c:pt idx="1576">
                  <c:v>4.3147938503979146</c:v>
                </c:pt>
                <c:pt idx="1577">
                  <c:v>4.2993983300681498</c:v>
                </c:pt>
                <c:pt idx="1578">
                  <c:v>4.3004215573830722</c:v>
                </c:pt>
                <c:pt idx="1579">
                  <c:v>3.377579420894945</c:v>
                </c:pt>
                <c:pt idx="1580">
                  <c:v>4.2673594908278591</c:v>
                </c:pt>
                <c:pt idx="1581">
                  <c:v>4.3661987473697268</c:v>
                </c:pt>
                <c:pt idx="1582">
                  <c:v>4.3386954890147837</c:v>
                </c:pt>
                <c:pt idx="1585">
                  <c:v>4.3088844144220166</c:v>
                </c:pt>
                <c:pt idx="1586">
                  <c:v>4.2377447538751847</c:v>
                </c:pt>
                <c:pt idx="1587">
                  <c:v>4.2731402240668119</c:v>
                </c:pt>
                <c:pt idx="1588">
                  <c:v>4.2721202088010966</c:v>
                </c:pt>
                <c:pt idx="1589">
                  <c:v>4.2401497133124684</c:v>
                </c:pt>
                <c:pt idx="1590">
                  <c:v>5.0294243640580163</c:v>
                </c:pt>
                <c:pt idx="1591">
                  <c:v>4.2843630463131097</c:v>
                </c:pt>
                <c:pt idx="1592">
                  <c:v>4.2933625547114458</c:v>
                </c:pt>
                <c:pt idx="1593">
                  <c:v>4.2892990288784167</c:v>
                </c:pt>
                <c:pt idx="1594">
                  <c:v>4.2688119037397803</c:v>
                </c:pt>
                <c:pt idx="1596">
                  <c:v>4.2724914006885681</c:v>
                </c:pt>
                <c:pt idx="1597">
                  <c:v>4.291102330356134</c:v>
                </c:pt>
                <c:pt idx="1598">
                  <c:v>4.2771506139637969</c:v>
                </c:pt>
                <c:pt idx="1599">
                  <c:v>4.2942016006947465</c:v>
                </c:pt>
                <c:pt idx="1600">
                  <c:v>4.3099706570410685</c:v>
                </c:pt>
                <c:pt idx="1601">
                  <c:v>4.2892320959227623</c:v>
                </c:pt>
                <c:pt idx="1603">
                  <c:v>4.3261104609708294</c:v>
                </c:pt>
                <c:pt idx="1604">
                  <c:v>4.2935614226758014</c:v>
                </c:pt>
                <c:pt idx="1605">
                  <c:v>4.3123677947159731</c:v>
                </c:pt>
                <c:pt idx="1606">
                  <c:v>4.3320140580055675</c:v>
                </c:pt>
                <c:pt idx="1607">
                  <c:v>4.3068323226843752</c:v>
                </c:pt>
                <c:pt idx="1608">
                  <c:v>3.6832902471184754</c:v>
                </c:pt>
                <c:pt idx="1609">
                  <c:v>4.3863027306975155</c:v>
                </c:pt>
                <c:pt idx="1610">
                  <c:v>4.242019364975552</c:v>
                </c:pt>
                <c:pt idx="1611">
                  <c:v>4.1799537296315483</c:v>
                </c:pt>
                <c:pt idx="1612">
                  <c:v>4.314499227973152</c:v>
                </c:pt>
                <c:pt idx="1613">
                  <c:v>4.2803734661501194</c:v>
                </c:pt>
                <c:pt idx="1614">
                  <c:v>4.2862318540285527</c:v>
                </c:pt>
                <c:pt idx="1615">
                  <c:v>4.3080732871680301</c:v>
                </c:pt>
                <c:pt idx="1616">
                  <c:v>4.3245088057470582</c:v>
                </c:pt>
                <c:pt idx="1617">
                  <c:v>4.3098430047160701</c:v>
                </c:pt>
                <c:pt idx="1618">
                  <c:v>4.3121561914756228</c:v>
                </c:pt>
                <c:pt idx="1619">
                  <c:v>4.3219089735475089</c:v>
                </c:pt>
                <c:pt idx="1620">
                  <c:v>4.2935172376638695</c:v>
                </c:pt>
                <c:pt idx="1621">
                  <c:v>4.2962921509948613</c:v>
                </c:pt>
                <c:pt idx="1622">
                  <c:v>3.940859999491757</c:v>
                </c:pt>
                <c:pt idx="1623">
                  <c:v>4.3852665689575314</c:v>
                </c:pt>
                <c:pt idx="1624">
                  <c:v>4.2539676634149615</c:v>
                </c:pt>
                <c:pt idx="1625">
                  <c:v>4.3728567925352291</c:v>
                </c:pt>
                <c:pt idx="1626">
                  <c:v>4.341889355714299</c:v>
                </c:pt>
                <c:pt idx="1627">
                  <c:v>4.211093831058963</c:v>
                </c:pt>
                <c:pt idx="1629">
                  <c:v>4.3299264407954521</c:v>
                </c:pt>
                <c:pt idx="1630">
                  <c:v>4.2941133563620433</c:v>
                </c:pt>
                <c:pt idx="1631">
                  <c:v>4.286725855353823</c:v>
                </c:pt>
                <c:pt idx="1632">
                  <c:v>4.2647470083535266</c:v>
                </c:pt>
                <c:pt idx="1633">
                  <c:v>4.3209559369009796</c:v>
                </c:pt>
                <c:pt idx="1634">
                  <c:v>4.256549382152194</c:v>
                </c:pt>
                <c:pt idx="1635">
                  <c:v>4.3378384793646214</c:v>
                </c:pt>
                <c:pt idx="1637">
                  <c:v>4.3100982718561998</c:v>
                </c:pt>
                <c:pt idx="1638">
                  <c:v>4.0498380006225831</c:v>
                </c:pt>
                <c:pt idx="1639">
                  <c:v>4.2851070295668121</c:v>
                </c:pt>
                <c:pt idx="1640">
                  <c:v>4.2622374497415825</c:v>
                </c:pt>
                <c:pt idx="1641">
                  <c:v>4.2700263223122938</c:v>
                </c:pt>
                <c:pt idx="1642">
                  <c:v>4.2808059283936668</c:v>
                </c:pt>
                <c:pt idx="1643">
                  <c:v>4.2893659515200318</c:v>
                </c:pt>
                <c:pt idx="1644">
                  <c:v>4.3315690012029764</c:v>
                </c:pt>
                <c:pt idx="1645">
                  <c:v>4.2269605935324526</c:v>
                </c:pt>
                <c:pt idx="1646">
                  <c:v>4.3192310181602727</c:v>
                </c:pt>
                <c:pt idx="1647">
                  <c:v>4.8599604555787268</c:v>
                </c:pt>
                <c:pt idx="1649">
                  <c:v>4.2886739197645145</c:v>
                </c:pt>
                <c:pt idx="1650">
                  <c:v>4.3012470886362113</c:v>
                </c:pt>
                <c:pt idx="1651">
                  <c:v>4.3231076551855212</c:v>
                </c:pt>
                <c:pt idx="1652">
                  <c:v>4.3573630306151427</c:v>
                </c:pt>
                <c:pt idx="1653">
                  <c:v>4.3016158978195191</c:v>
                </c:pt>
                <c:pt idx="1654">
                  <c:v>4.2921009384804192</c:v>
                </c:pt>
                <c:pt idx="1655">
                  <c:v>5.09631897051261</c:v>
                </c:pt>
                <c:pt idx="1656">
                  <c:v>4.2894328638507861</c:v>
                </c:pt>
                <c:pt idx="1658">
                  <c:v>4.3185224421412567</c:v>
                </c:pt>
                <c:pt idx="1659">
                  <c:v>4.2978042665252856</c:v>
                </c:pt>
                <c:pt idx="1660">
                  <c:v>4.2784792230463227</c:v>
                </c:pt>
                <c:pt idx="1661">
                  <c:v>4.2769899893682313</c:v>
                </c:pt>
                <c:pt idx="1662">
                  <c:v>4.2560198133801217</c:v>
                </c:pt>
                <c:pt idx="1663">
                  <c:v>4.2728622755889063</c:v>
                </c:pt>
                <c:pt idx="1664">
                  <c:v>4.2156375634350614</c:v>
                </c:pt>
                <c:pt idx="1668">
                  <c:v>4.3022010106053816</c:v>
                </c:pt>
                <c:pt idx="1669">
                  <c:v>4.2625934580260507</c:v>
                </c:pt>
                <c:pt idx="1670">
                  <c:v>4.2831202349597746</c:v>
                </c:pt>
                <c:pt idx="1672">
                  <c:v>4.2937601996181236</c:v>
                </c:pt>
                <c:pt idx="1673">
                  <c:v>4.2911689757152622</c:v>
                </c:pt>
                <c:pt idx="1674">
                  <c:v>4.215981056791863</c:v>
                </c:pt>
                <c:pt idx="1675">
                  <c:v>4.322446722760394</c:v>
                </c:pt>
                <c:pt idx="1676">
                  <c:v>4.3072178292031422</c:v>
                </c:pt>
                <c:pt idx="1677">
                  <c:v>4.3364397198167781</c:v>
                </c:pt>
                <c:pt idx="1678">
                  <c:v>4.3404639451856344</c:v>
                </c:pt>
                <c:pt idx="1679">
                  <c:v>4.2864789249307682</c:v>
                </c:pt>
                <c:pt idx="1680">
                  <c:v>4.2631624649622166</c:v>
                </c:pt>
                <c:pt idx="1684">
                  <c:v>3.6778532263892134</c:v>
                </c:pt>
                <c:pt idx="1685">
                  <c:v>4.2651009662219366</c:v>
                </c:pt>
                <c:pt idx="1686">
                  <c:v>4.0479365161380789</c:v>
                </c:pt>
                <c:pt idx="1687">
                  <c:v>4.2794387882870204</c:v>
                </c:pt>
                <c:pt idx="1688">
                  <c:v>4.2107731804701745</c:v>
                </c:pt>
                <c:pt idx="1689">
                  <c:v>4.278113115979834</c:v>
                </c:pt>
                <c:pt idx="1690">
                  <c:v>4.2805556080062743</c:v>
                </c:pt>
                <c:pt idx="1691">
                  <c:v>4.1184300771220892</c:v>
                </c:pt>
                <c:pt idx="1692">
                  <c:v>4.2774716850428254</c:v>
                </c:pt>
                <c:pt idx="1693">
                  <c:v>4.2909023328937446</c:v>
                </c:pt>
                <c:pt idx="1694">
                  <c:v>4.2320808424413725</c:v>
                </c:pt>
                <c:pt idx="1695">
                  <c:v>4.246646274890713</c:v>
                </c:pt>
                <c:pt idx="1697">
                  <c:v>4.2702128548962426</c:v>
                </c:pt>
                <c:pt idx="1698">
                  <c:v>4.3070893650486157</c:v>
                </c:pt>
                <c:pt idx="1699">
                  <c:v>4.2859396798117864</c:v>
                </c:pt>
                <c:pt idx="1700">
                  <c:v>4.2414468603456461</c:v>
                </c:pt>
                <c:pt idx="1702">
                  <c:v>4.2826674203197506</c:v>
                </c:pt>
                <c:pt idx="1703">
                  <c:v>4.2644636342048816</c:v>
                </c:pt>
                <c:pt idx="1704">
                  <c:v>4.2961164921697144</c:v>
                </c:pt>
                <c:pt idx="1705">
                  <c:v>4.2789135747159621</c:v>
                </c:pt>
                <c:pt idx="1706">
                  <c:v>4.2611200635689004</c:v>
                </c:pt>
                <c:pt idx="1707">
                  <c:v>4.2402995820027121</c:v>
                </c:pt>
                <c:pt idx="1708">
                  <c:v>4.2496385455404173</c:v>
                </c:pt>
                <c:pt idx="1709">
                  <c:v>4.3299467572402381</c:v>
                </c:pt>
                <c:pt idx="1710">
                  <c:v>4.2537498081398128</c:v>
                </c:pt>
                <c:pt idx="1711">
                  <c:v>4.4559102403827433</c:v>
                </c:pt>
                <c:pt idx="1713">
                  <c:v>4.2868829198267875</c:v>
                </c:pt>
                <c:pt idx="1714">
                  <c:v>4.2551518509889297</c:v>
                </c:pt>
                <c:pt idx="1715">
                  <c:v>4.2519787100633817</c:v>
                </c:pt>
                <c:pt idx="1716">
                  <c:v>4.37602918172818</c:v>
                </c:pt>
                <c:pt idx="1717">
                  <c:v>4.2902572693945178</c:v>
                </c:pt>
                <c:pt idx="1718">
                  <c:v>4.3012036787224464</c:v>
                </c:pt>
                <c:pt idx="1719">
                  <c:v>4.2772882449210261</c:v>
                </c:pt>
                <c:pt idx="1721">
                  <c:v>4.2659257477643111</c:v>
                </c:pt>
                <c:pt idx="1722">
                  <c:v>4.0167409272862598</c:v>
                </c:pt>
                <c:pt idx="1723">
                  <c:v>4.2964896822850456</c:v>
                </c:pt>
                <c:pt idx="1724">
                  <c:v>4.3449617887896821</c:v>
                </c:pt>
                <c:pt idx="1725">
                  <c:v>4.2467201031071093</c:v>
                </c:pt>
                <c:pt idx="1726">
                  <c:v>4.3294589000597217</c:v>
                </c:pt>
                <c:pt idx="1727">
                  <c:v>4.29712556152798</c:v>
                </c:pt>
                <c:pt idx="1728">
                  <c:v>4.2461044841427116</c:v>
                </c:pt>
                <c:pt idx="1729">
                  <c:v>4.3273180576879238</c:v>
                </c:pt>
                <c:pt idx="1730">
                  <c:v>3.8916991033241515</c:v>
                </c:pt>
                <c:pt idx="1731">
                  <c:v>4.3011602644692086</c:v>
                </c:pt>
                <c:pt idx="1732">
                  <c:v>4.4488917441512195</c:v>
                </c:pt>
                <c:pt idx="1733">
                  <c:v>4.2426656366452633</c:v>
                </c:pt>
                <c:pt idx="1734">
                  <c:v>4.2510782644840015</c:v>
                </c:pt>
                <c:pt idx="1735">
                  <c:v>4.2808514256942063</c:v>
                </c:pt>
                <c:pt idx="1737">
                  <c:v>4.1728363601227105</c:v>
                </c:pt>
                <c:pt idx="1738">
                  <c:v>4.2483656716127207</c:v>
                </c:pt>
                <c:pt idx="1739">
                  <c:v>4.1669626638571673</c:v>
                </c:pt>
                <c:pt idx="1740">
                  <c:v>4.2360331471176362</c:v>
                </c:pt>
                <c:pt idx="1741">
                  <c:v>4.2579664095081773</c:v>
                </c:pt>
                <c:pt idx="1742">
                  <c:v>4.2513461595885813</c:v>
                </c:pt>
                <c:pt idx="1743">
                  <c:v>4.2965774451391185</c:v>
                </c:pt>
                <c:pt idx="1745">
                  <c:v>4.2411977096980564</c:v>
                </c:pt>
                <c:pt idx="1746">
                  <c:v>4.2648178230095368</c:v>
                </c:pt>
                <c:pt idx="1748">
                  <c:v>4.2161923023639263</c:v>
                </c:pt>
                <c:pt idx="1749">
                  <c:v>4.2879584058601505</c:v>
                </c:pt>
                <c:pt idx="1750">
                  <c:v>4.2798721818026557</c:v>
                </c:pt>
                <c:pt idx="1752">
                  <c:v>4.3428764787911138</c:v>
                </c:pt>
                <c:pt idx="1753">
                  <c:v>4.2400497721126476</c:v>
                </c:pt>
                <c:pt idx="1754">
                  <c:v>4.2814651731995284</c:v>
                </c:pt>
                <c:pt idx="1755">
                  <c:v>4.2632809142966215</c:v>
                </c:pt>
                <c:pt idx="1756">
                  <c:v>4.1850319204327686</c:v>
                </c:pt>
                <c:pt idx="1757">
                  <c:v>4.2323098403279875</c:v>
                </c:pt>
                <c:pt idx="1758">
                  <c:v>4.1383658636789962</c:v>
                </c:pt>
                <c:pt idx="1759">
                  <c:v>4.290101420759143</c:v>
                </c:pt>
                <c:pt idx="1760">
                  <c:v>4.2797125608209257</c:v>
                </c:pt>
                <c:pt idx="1761">
                  <c:v>4.2909912320255028</c:v>
                </c:pt>
                <c:pt idx="1762">
                  <c:v>4.2659257477643111</c:v>
                </c:pt>
                <c:pt idx="1763">
                  <c:v>4.196231470442874</c:v>
                </c:pt>
                <c:pt idx="1764">
                  <c:v>4.4004343680095239</c:v>
                </c:pt>
                <c:pt idx="1765">
                  <c:v>4.2809651480970929</c:v>
                </c:pt>
                <c:pt idx="1766">
                  <c:v>4.2393245097877967</c:v>
                </c:pt>
                <c:pt idx="1767">
                  <c:v>4.2552001166571172</c:v>
                </c:pt>
                <c:pt idx="1768">
                  <c:v>4.2595460990870224</c:v>
                </c:pt>
                <c:pt idx="1769">
                  <c:v>4.245018870737753</c:v>
                </c:pt>
                <c:pt idx="1771">
                  <c:v>4.4625477288026643</c:v>
                </c:pt>
                <c:pt idx="1772">
                  <c:v>4.5495059674010978</c:v>
                </c:pt>
                <c:pt idx="1773">
                  <c:v>4.2513705054967028</c:v>
                </c:pt>
                <c:pt idx="1775">
                  <c:v>4.3566376473726924</c:v>
                </c:pt>
                <c:pt idx="1776">
                  <c:v>4.3266225645156551</c:v>
                </c:pt>
                <c:pt idx="1777">
                  <c:v>4.2945543988310471</c:v>
                </c:pt>
                <c:pt idx="1779">
                  <c:v>4.2601429690882071</c:v>
                </c:pt>
                <c:pt idx="1780">
                  <c:v>4.2524403765491403</c:v>
                </c:pt>
                <c:pt idx="1781">
                  <c:v>4.2698397095768392</c:v>
                </c:pt>
                <c:pt idx="1783">
                  <c:v>4.2315460439969215</c:v>
                </c:pt>
                <c:pt idx="1784">
                  <c:v>4.9456704211458815</c:v>
                </c:pt>
                <c:pt idx="1785">
                  <c:v>4.1954014495202188</c:v>
                </c:pt>
                <c:pt idx="1786">
                  <c:v>4.252027329652786</c:v>
                </c:pt>
                <c:pt idx="1787">
                  <c:v>4.5023998050071032</c:v>
                </c:pt>
                <c:pt idx="1788">
                  <c:v>4.2671482523911211</c:v>
                </c:pt>
                <c:pt idx="1789">
                  <c:v>4.2524160905442736</c:v>
                </c:pt>
                <c:pt idx="1790">
                  <c:v>4.2876002063599516</c:v>
                </c:pt>
                <c:pt idx="1791">
                  <c:v>4.2878241156667789</c:v>
                </c:pt>
                <c:pt idx="1792">
                  <c:v>4.2926325920824269</c:v>
                </c:pt>
                <c:pt idx="1793">
                  <c:v>4.2337827150849483</c:v>
                </c:pt>
                <c:pt idx="1795">
                  <c:v>4.1024680087880165</c:v>
                </c:pt>
                <c:pt idx="1796">
                  <c:v>4.2920344359947364</c:v>
                </c:pt>
                <c:pt idx="1797">
                  <c:v>4.2270893382290655</c:v>
                </c:pt>
                <c:pt idx="1798">
                  <c:v>4.2452658394574616</c:v>
                </c:pt>
                <c:pt idx="1799">
                  <c:v>4.1969219448194588</c:v>
                </c:pt>
                <c:pt idx="1800">
                  <c:v>4.2508102040259814</c:v>
                </c:pt>
                <c:pt idx="1801">
                  <c:v>4.2860296005081899</c:v>
                </c:pt>
                <c:pt idx="1804">
                  <c:v>4.2519300850303683</c:v>
                </c:pt>
                <c:pt idx="1805">
                  <c:v>4.239749810446364</c:v>
                </c:pt>
                <c:pt idx="1806">
                  <c:v>4.1870975005834774</c:v>
                </c:pt>
                <c:pt idx="1807">
                  <c:v>4.152165990675555</c:v>
                </c:pt>
                <c:pt idx="1808">
                  <c:v>4.2258776286395188</c:v>
                </c:pt>
                <c:pt idx="1809">
                  <c:v>4.2176944602053785</c:v>
                </c:pt>
                <c:pt idx="1810">
                  <c:v>4.2876002063599516</c:v>
                </c:pt>
                <c:pt idx="1811">
                  <c:v>4.1776807598487782</c:v>
                </c:pt>
                <c:pt idx="1812">
                  <c:v>4.3462942820413453</c:v>
                </c:pt>
                <c:pt idx="1813">
                  <c:v>4.2160866924219134</c:v>
                </c:pt>
                <c:pt idx="1815">
                  <c:v>4.2155053782318186</c:v>
                </c:pt>
                <c:pt idx="1816">
                  <c:v>4.2249989605394527</c:v>
                </c:pt>
                <c:pt idx="1817">
                  <c:v>4.2468185212100522</c:v>
                </c:pt>
                <c:pt idx="1818">
                  <c:v>4.0453621026533479</c:v>
                </c:pt>
                <c:pt idx="1819">
                  <c:v>4.2476050641507701</c:v>
                </c:pt>
                <c:pt idx="1820">
                  <c:v>4.1722817614550003</c:v>
                </c:pt>
                <c:pt idx="1821">
                  <c:v>4.2681565767403944</c:v>
                </c:pt>
                <c:pt idx="1822">
                  <c:v>4.3279512145681931</c:v>
                </c:pt>
                <c:pt idx="1823">
                  <c:v>4.2439057702175216</c:v>
                </c:pt>
                <c:pt idx="1824">
                  <c:v>3.9330872287714325</c:v>
                </c:pt>
                <c:pt idx="1825">
                  <c:v>4.4295423471794333</c:v>
                </c:pt>
                <c:pt idx="1826">
                  <c:v>4.221831377489635</c:v>
                </c:pt>
                <c:pt idx="1828">
                  <c:v>4.2281949699633508</c:v>
                </c:pt>
                <c:pt idx="1829">
                  <c:v>4.2905687989844834</c:v>
                </c:pt>
                <c:pt idx="1830">
                  <c:v>4.2697463731307668</c:v>
                </c:pt>
                <c:pt idx="1832">
                  <c:v>4.2497118668746587</c:v>
                </c:pt>
                <c:pt idx="1833">
                  <c:v>4.3420869599045782</c:v>
                </c:pt>
                <c:pt idx="1834">
                  <c:v>4.2321062926146578</c:v>
                </c:pt>
                <c:pt idx="1835">
                  <c:v>4.2300911197487467</c:v>
                </c:pt>
                <c:pt idx="1836">
                  <c:v>4.2532652936901574</c:v>
                </c:pt>
                <c:pt idx="1838">
                  <c:v>4.2399748011169374</c:v>
                </c:pt>
                <c:pt idx="1839">
                  <c:v>4.2536287301937543</c:v>
                </c:pt>
                <c:pt idx="1840">
                  <c:v>4.1643231085682944</c:v>
                </c:pt>
                <c:pt idx="1841">
                  <c:v>4.2015336734433824</c:v>
                </c:pt>
                <c:pt idx="1842">
                  <c:v>4.1919816808003292</c:v>
                </c:pt>
                <c:pt idx="1844">
                  <c:v>4.1601983261165687</c:v>
                </c:pt>
                <c:pt idx="1845">
                  <c:v>4.3301498694326526</c:v>
                </c:pt>
                <c:pt idx="1846">
                  <c:v>4.2629965816014943</c:v>
                </c:pt>
                <c:pt idx="1847">
                  <c:v>4.2757028494482103</c:v>
                </c:pt>
                <c:pt idx="1848">
                  <c:v>4.2345172835126865</c:v>
                </c:pt>
                <c:pt idx="1849">
                  <c:v>4.2431621151010512</c:v>
                </c:pt>
                <c:pt idx="1851">
                  <c:v>4.2216228577487893</c:v>
                </c:pt>
                <c:pt idx="1852">
                  <c:v>4.8989170622612379</c:v>
                </c:pt>
                <c:pt idx="1853">
                  <c:v>4.1914510144648958</c:v>
                </c:pt>
                <c:pt idx="1856">
                  <c:v>4.2418452043147825</c:v>
                </c:pt>
                <c:pt idx="1857">
                  <c:v>4.1556699817198117</c:v>
                </c:pt>
                <c:pt idx="1858">
                  <c:v>4.2444255721729354</c:v>
                </c:pt>
                <c:pt idx="1859">
                  <c:v>4.2348461699213642</c:v>
                </c:pt>
                <c:pt idx="1860">
                  <c:v>4.145848756590544</c:v>
                </c:pt>
                <c:pt idx="1861">
                  <c:v>4.2310616106149546</c:v>
                </c:pt>
                <c:pt idx="1862">
                  <c:v>4.2519300850303683</c:v>
                </c:pt>
                <c:pt idx="1863">
                  <c:v>3.9379690029514527</c:v>
                </c:pt>
                <c:pt idx="1864">
                  <c:v>4.2355031964943377</c:v>
                </c:pt>
                <c:pt idx="1865">
                  <c:v>4.2363860886095539</c:v>
                </c:pt>
                <c:pt idx="1866">
                  <c:v>4.1764385557410444</c:v>
                </c:pt>
                <c:pt idx="1867">
                  <c:v>4.2496385455404173</c:v>
                </c:pt>
                <c:pt idx="1868">
                  <c:v>4.1945420914420373</c:v>
                </c:pt>
                <c:pt idx="1869">
                  <c:v>4.222612436057398</c:v>
                </c:pt>
                <c:pt idx="1870">
                  <c:v>4.2737649585047786</c:v>
                </c:pt>
                <c:pt idx="1871">
                  <c:v>4.2448706220652426</c:v>
                </c:pt>
                <c:pt idx="1872">
                  <c:v>4.197004728023046</c:v>
                </c:pt>
                <c:pt idx="1873">
                  <c:v>4.2663728312246034</c:v>
                </c:pt>
                <c:pt idx="1874">
                  <c:v>4.1716094562166663</c:v>
                </c:pt>
                <c:pt idx="1875">
                  <c:v>4.2527802380950837</c:v>
                </c:pt>
                <c:pt idx="1876">
                  <c:v>4.1843222655771575</c:v>
                </c:pt>
                <c:pt idx="1877">
                  <c:v>4.1746992883707756</c:v>
                </c:pt>
                <c:pt idx="1879">
                  <c:v>4.2039570916812439</c:v>
                </c:pt>
                <c:pt idx="1880">
                  <c:v>4.1689686465547657</c:v>
                </c:pt>
                <c:pt idx="1881">
                  <c:v>4.2377196319962538</c:v>
                </c:pt>
                <c:pt idx="1882">
                  <c:v>4.1654224008145695</c:v>
                </c:pt>
                <c:pt idx="1883">
                  <c:v>4.1861932499203514</c:v>
                </c:pt>
                <c:pt idx="1884">
                  <c:v>4.2319535691989811</c:v>
                </c:pt>
                <c:pt idx="1885">
                  <c:v>4.2594744195310756</c:v>
                </c:pt>
                <c:pt idx="1886">
                  <c:v>4.2127999806255669</c:v>
                </c:pt>
                <c:pt idx="1888">
                  <c:v>4.2386983100629863</c:v>
                </c:pt>
                <c:pt idx="1889">
                  <c:v>4.1942367487238288</c:v>
                </c:pt>
                <c:pt idx="1890">
                  <c:v>4.1944588374435261</c:v>
                </c:pt>
                <c:pt idx="1891">
                  <c:v>4.2165881110755015</c:v>
                </c:pt>
                <c:pt idx="1892">
                  <c:v>4.2061239639918524</c:v>
                </c:pt>
                <c:pt idx="1893">
                  <c:v>4.5333143977443759</c:v>
                </c:pt>
                <c:pt idx="1894">
                  <c:v>4.211681076299139</c:v>
                </c:pt>
                <c:pt idx="1895">
                  <c:v>4.203848463746235</c:v>
                </c:pt>
                <c:pt idx="1896">
                  <c:v>4.1805559407036412</c:v>
                </c:pt>
                <c:pt idx="1898">
                  <c:v>4.265666699452483</c:v>
                </c:pt>
                <c:pt idx="1899">
                  <c:v>4.1778249718646814</c:v>
                </c:pt>
                <c:pt idx="1900">
                  <c:v>4.2414468603456461</c:v>
                </c:pt>
                <c:pt idx="1901">
                  <c:v>4.2259292596782645</c:v>
                </c:pt>
                <c:pt idx="1903">
                  <c:v>3.4493858221133862</c:v>
                </c:pt>
                <c:pt idx="1904">
                  <c:v>4.2308574768946725</c:v>
                </c:pt>
                <c:pt idx="1905">
                  <c:v>4.1679373127005777</c:v>
                </c:pt>
                <c:pt idx="1906">
                  <c:v>4.1705550585212086</c:v>
                </c:pt>
                <c:pt idx="1907">
                  <c:v>4.2028423651946323</c:v>
                </c:pt>
                <c:pt idx="1908">
                  <c:v>4.1822148652675359</c:v>
                </c:pt>
                <c:pt idx="1909">
                  <c:v>4.2870623525543943</c:v>
                </c:pt>
                <c:pt idx="1910">
                  <c:v>4.2485862438551045</c:v>
                </c:pt>
                <c:pt idx="1911">
                  <c:v>4.2245589589408423</c:v>
                </c:pt>
                <c:pt idx="1912">
                  <c:v>4.2081994171337973</c:v>
                </c:pt>
                <c:pt idx="1913">
                  <c:v>4.2810106287214831</c:v>
                </c:pt>
                <c:pt idx="1914">
                  <c:v>4.2244812653036323</c:v>
                </c:pt>
                <c:pt idx="1917">
                  <c:v>4.2137567524064838</c:v>
                </c:pt>
                <c:pt idx="1918">
                  <c:v>4.2490515288050847</c:v>
                </c:pt>
                <c:pt idx="1919">
                  <c:v>4.2055020947441957</c:v>
                </c:pt>
                <c:pt idx="1920">
                  <c:v>4.239749810446364</c:v>
                </c:pt>
                <c:pt idx="1921">
                  <c:v>4.2176681512862784</c:v>
                </c:pt>
                <c:pt idx="1922">
                  <c:v>4.1560036693903983</c:v>
                </c:pt>
                <c:pt idx="1923">
                  <c:v>4.2705390942605481</c:v>
                </c:pt>
                <c:pt idx="1924">
                  <c:v>4.243608460959357</c:v>
                </c:pt>
                <c:pt idx="1925">
                  <c:v>4.2286056503550915</c:v>
                </c:pt>
                <c:pt idx="1926">
                  <c:v>4.1645015613095682</c:v>
                </c:pt>
                <c:pt idx="1928">
                  <c:v>4.2220137501713593</c:v>
                </c:pt>
                <c:pt idx="1929">
                  <c:v>4.2724914006885681</c:v>
                </c:pt>
                <c:pt idx="1930">
                  <c:v>4.226522575863549</c:v>
                </c:pt>
                <c:pt idx="1931">
                  <c:v>4.1903877325529129</c:v>
                </c:pt>
                <c:pt idx="1932">
                  <c:v>4.1972805581256196</c:v>
                </c:pt>
                <c:pt idx="1933">
                  <c:v>4.2222481168589319</c:v>
                </c:pt>
                <c:pt idx="1934">
                  <c:v>4.3588862044058692</c:v>
                </c:pt>
                <c:pt idx="1935">
                  <c:v>4.1613380498585428</c:v>
                </c:pt>
                <c:pt idx="1936">
                  <c:v>4.256645598044452</c:v>
                </c:pt>
                <c:pt idx="1937">
                  <c:v>4.1675536211968245</c:v>
                </c:pt>
                <c:pt idx="1938">
                  <c:v>4.1855704836422198</c:v>
                </c:pt>
                <c:pt idx="1939">
                  <c:v>4.2111472498144922</c:v>
                </c:pt>
                <c:pt idx="1940">
                  <c:v>4.2408985401234913</c:v>
                </c:pt>
                <c:pt idx="1941">
                  <c:v>4.2758179278775392</c:v>
                </c:pt>
                <c:pt idx="1942">
                  <c:v>4.1953460583484192</c:v>
                </c:pt>
                <c:pt idx="1943">
                  <c:v>4.1671695904086317</c:v>
                </c:pt>
                <c:pt idx="1944">
                  <c:v>4.22796379146686</c:v>
                </c:pt>
                <c:pt idx="1945">
                  <c:v>4.1608285431445466</c:v>
                </c:pt>
                <c:pt idx="1946">
                  <c:v>4.1796953833245061</c:v>
                </c:pt>
                <c:pt idx="1947">
                  <c:v>4.1216583124980701</c:v>
                </c:pt>
                <c:pt idx="1948">
                  <c:v>4.0117818305481068</c:v>
                </c:pt>
                <c:pt idx="1949">
                  <c:v>4.229297794114105</c:v>
                </c:pt>
                <c:pt idx="1950">
                  <c:v>3.9443543389121714</c:v>
                </c:pt>
                <c:pt idx="1952">
                  <c:v>4.1899112096928057</c:v>
                </c:pt>
                <c:pt idx="1953">
                  <c:v>4.2381465064310353</c:v>
                </c:pt>
                <c:pt idx="1954">
                  <c:v>4.1597175461802154</c:v>
                </c:pt>
                <c:pt idx="1955">
                  <c:v>4.1887879126374692</c:v>
                </c:pt>
                <c:pt idx="1956">
                  <c:v>4.1971702471060004</c:v>
                </c:pt>
                <c:pt idx="1957">
                  <c:v>4.2101847054724066</c:v>
                </c:pt>
                <c:pt idx="1958">
                  <c:v>4.2300399811579421</c:v>
                </c:pt>
                <c:pt idx="1959">
                  <c:v>4.229502662085074</c:v>
                </c:pt>
                <c:pt idx="1960">
                  <c:v>4.1987945001755982</c:v>
                </c:pt>
                <c:pt idx="1961">
                  <c:v>4.0493731001515307</c:v>
                </c:pt>
                <c:pt idx="1962">
                  <c:v>4.2383472434264755</c:v>
                </c:pt>
                <c:pt idx="1964">
                  <c:v>4.1707602808812103</c:v>
                </c:pt>
                <c:pt idx="1965">
                  <c:v>4.2129861847366685</c:v>
                </c:pt>
                <c:pt idx="1966">
                  <c:v>4.1864760305540587</c:v>
                </c:pt>
                <c:pt idx="1967">
                  <c:v>4.2072572587163402</c:v>
                </c:pt>
                <c:pt idx="1968">
                  <c:v>4.1982720984693467</c:v>
                </c:pt>
                <c:pt idx="1969">
                  <c:v>4.2047167274004833</c:v>
                </c:pt>
                <c:pt idx="1970">
                  <c:v>4.2265741302892872</c:v>
                </c:pt>
                <c:pt idx="1971">
                  <c:v>4.2124273327265911</c:v>
                </c:pt>
                <c:pt idx="1972">
                  <c:v>4.2877345657964883</c:v>
                </c:pt>
                <c:pt idx="1973">
                  <c:v>4.1892094895823062</c:v>
                </c:pt>
                <c:pt idx="1974">
                  <c:v>4.2403495267422189</c:v>
                </c:pt>
                <c:pt idx="1975">
                  <c:v>4.2156111296128493</c:v>
                </c:pt>
                <c:pt idx="1976">
                  <c:v>4.1708775072755797</c:v>
                </c:pt>
                <c:pt idx="1977">
                  <c:v>4.209085869762748</c:v>
                </c:pt>
                <c:pt idx="1978">
                  <c:v>4.2310616106149546</c:v>
                </c:pt>
                <c:pt idx="1979">
                  <c:v>4.1316507380895411</c:v>
                </c:pt>
                <c:pt idx="1980">
                  <c:v>4.1989318699322089</c:v>
                </c:pt>
                <c:pt idx="1982">
                  <c:v>4.1978867684011858</c:v>
                </c:pt>
                <c:pt idx="1983">
                  <c:v>4.2229504590210114</c:v>
                </c:pt>
                <c:pt idx="1984">
                  <c:v>4.1982720984693467</c:v>
                </c:pt>
                <c:pt idx="1985">
                  <c:v>4.218561761646626</c:v>
                </c:pt>
                <c:pt idx="1986">
                  <c:v>4.1605885682900343</c:v>
                </c:pt>
                <c:pt idx="1987">
                  <c:v>4.1823861170370664</c:v>
                </c:pt>
                <c:pt idx="1988">
                  <c:v>4.1838959153856106</c:v>
                </c:pt>
                <c:pt idx="1989">
                  <c:v>4.1025709018542997</c:v>
                </c:pt>
                <c:pt idx="1990">
                  <c:v>4.1432022250495972</c:v>
                </c:pt>
                <c:pt idx="1992">
                  <c:v>4.165333372596983</c:v>
                </c:pt>
                <c:pt idx="1994">
                  <c:v>4.1726904817558479</c:v>
                </c:pt>
                <c:pt idx="1995">
                  <c:v>4.1787180191057685</c:v>
                </c:pt>
                <c:pt idx="1996">
                  <c:v>4.1849751906982613</c:v>
                </c:pt>
                <c:pt idx="1997">
                  <c:v>4.1781996991480597</c:v>
                </c:pt>
                <c:pt idx="1998">
                  <c:v>4.2483166403417796</c:v>
                </c:pt>
                <c:pt idx="1999">
                  <c:v>4.0568286526378117</c:v>
                </c:pt>
                <c:pt idx="2000">
                  <c:v>4.2032233252909057</c:v>
                </c:pt>
                <c:pt idx="2001">
                  <c:v>4.1962591105053759</c:v>
                </c:pt>
                <c:pt idx="2002">
                  <c:v>4.2029240276378017</c:v>
                </c:pt>
                <c:pt idx="2003">
                  <c:v>4.1580909731855593</c:v>
                </c:pt>
                <c:pt idx="2004">
                  <c:v>4.1911714557285586</c:v>
                </c:pt>
                <c:pt idx="2005">
                  <c:v>4.2099169530089915</c:v>
                </c:pt>
                <c:pt idx="2006">
                  <c:v>4.2030873064724474</c:v>
                </c:pt>
                <c:pt idx="2007">
                  <c:v>4.0693720543085146</c:v>
                </c:pt>
                <c:pt idx="2008">
                  <c:v>4.1737688231366503</c:v>
                </c:pt>
                <c:pt idx="2009">
                  <c:v>4.1645907601902241</c:v>
                </c:pt>
                <c:pt idx="2010">
                  <c:v>4.1521965823342093</c:v>
                </c:pt>
                <c:pt idx="2011">
                  <c:v>4.2221179287582222</c:v>
                </c:pt>
                <c:pt idx="2012">
                  <c:v>4.2319281100740858</c:v>
                </c:pt>
                <c:pt idx="2013">
                  <c:v>4.2660199088534982</c:v>
                </c:pt>
                <c:pt idx="2014">
                  <c:v>4.2010692311513056</c:v>
                </c:pt>
                <c:pt idx="2015">
                  <c:v>4.1720772569694802</c:v>
                </c:pt>
                <c:pt idx="2016">
                  <c:v>4.162534536549356</c:v>
                </c:pt>
                <c:pt idx="2017">
                  <c:v>4.4300427887900158</c:v>
                </c:pt>
                <c:pt idx="2018">
                  <c:v>4.1834691462315101</c:v>
                </c:pt>
                <c:pt idx="2019">
                  <c:v>4.1472433595433689</c:v>
                </c:pt>
                <c:pt idx="2020">
                  <c:v>4.154758619154177</c:v>
                </c:pt>
                <c:pt idx="2021">
                  <c:v>4.0150242633246256</c:v>
                </c:pt>
                <c:pt idx="2022">
                  <c:v>4.3762483747755168</c:v>
                </c:pt>
                <c:pt idx="2023">
                  <c:v>4.1843790806585961</c:v>
                </c:pt>
                <c:pt idx="2024">
                  <c:v>4.264510876071772</c:v>
                </c:pt>
                <c:pt idx="2025">
                  <c:v>4.2079842467661566</c:v>
                </c:pt>
                <c:pt idx="2026">
                  <c:v>4.1741470650970305</c:v>
                </c:pt>
                <c:pt idx="2029">
                  <c:v>4.1982170722441348</c:v>
                </c:pt>
                <c:pt idx="2030">
                  <c:v>4.2043099449405368</c:v>
                </c:pt>
                <c:pt idx="2031">
                  <c:v>4.1920654109792919</c:v>
                </c:pt>
                <c:pt idx="2032">
                  <c:v>4.2152144290872275</c:v>
                </c:pt>
                <c:pt idx="2033">
                  <c:v>3.8229391827900909</c:v>
                </c:pt>
                <c:pt idx="2035">
                  <c:v>4.2191127803061681</c:v>
                </c:pt>
                <c:pt idx="2036">
                  <c:v>4.1763806922432707</c:v>
                </c:pt>
                <c:pt idx="2037">
                  <c:v>4.1875207208364627</c:v>
                </c:pt>
                <c:pt idx="2038">
                  <c:v>4.1920095926536698</c:v>
                </c:pt>
                <c:pt idx="2039">
                  <c:v>4.1254161979827551</c:v>
                </c:pt>
                <c:pt idx="2040">
                  <c:v>4.1749025621783264</c:v>
                </c:pt>
                <c:pt idx="2041">
                  <c:v>4.1847198151502711</c:v>
                </c:pt>
                <c:pt idx="2042">
                  <c:v>4.485536883086751</c:v>
                </c:pt>
                <c:pt idx="2043">
                  <c:v>4.1275259245876939</c:v>
                </c:pt>
                <c:pt idx="2046">
                  <c:v>4.1877744551639848</c:v>
                </c:pt>
                <c:pt idx="2047">
                  <c:v>4.1817007044159613</c:v>
                </c:pt>
                <c:pt idx="2048">
                  <c:v>4.1849184535524619</c:v>
                </c:pt>
                <c:pt idx="2049">
                  <c:v>4.1427335113135193</c:v>
                </c:pt>
                <c:pt idx="2051">
                  <c:v>4.1216583124980701</c:v>
                </c:pt>
                <c:pt idx="2052">
                  <c:v>4.1355778533449294</c:v>
                </c:pt>
                <c:pt idx="2053">
                  <c:v>4.1364668904658393</c:v>
                </c:pt>
                <c:pt idx="2054">
                  <c:v>4.2022157758011316</c:v>
                </c:pt>
                <c:pt idx="2055">
                  <c:v>4.1806132506116027</c:v>
                </c:pt>
                <c:pt idx="2056">
                  <c:v>4.2377196319962538</c:v>
                </c:pt>
                <c:pt idx="2057">
                  <c:v>4.2035767749779724</c:v>
                </c:pt>
                <c:pt idx="2058">
                  <c:v>4.1498346967157849</c:v>
                </c:pt>
                <c:pt idx="2059">
                  <c:v>4.2028151409675809</c:v>
                </c:pt>
                <c:pt idx="2060">
                  <c:v>4.2092200230649928</c:v>
                </c:pt>
                <c:pt idx="2062">
                  <c:v>4.1781420698377438</c:v>
                </c:pt>
                <c:pt idx="2063">
                  <c:v>3.8967631409582153</c:v>
                </c:pt>
                <c:pt idx="2064">
                  <c:v>4.2183779332917526</c:v>
                </c:pt>
                <c:pt idx="2065">
                  <c:v>4.1664893183259455</c:v>
                </c:pt>
                <c:pt idx="2066">
                  <c:v>4.1715509456767457</c:v>
                </c:pt>
                <c:pt idx="2067">
                  <c:v>4.185881978409979</c:v>
                </c:pt>
                <c:pt idx="2068">
                  <c:v>4.1993162742531043</c:v>
                </c:pt>
                <c:pt idx="2070">
                  <c:v>4.2101311681841356</c:v>
                </c:pt>
                <c:pt idx="2071">
                  <c:v>4.251321812315588</c:v>
                </c:pt>
                <c:pt idx="2073">
                  <c:v>4.1647096635398793</c:v>
                </c:pt>
                <c:pt idx="2075">
                  <c:v>4.1105560427553813</c:v>
                </c:pt>
                <c:pt idx="2076">
                  <c:v>4.2034680518626457</c:v>
                </c:pt>
                <c:pt idx="2077">
                  <c:v>4.2138098446415011</c:v>
                </c:pt>
                <c:pt idx="2078">
                  <c:v>4.297891764154655</c:v>
                </c:pt>
                <c:pt idx="2079">
                  <c:v>4.186023493117446</c:v>
                </c:pt>
                <c:pt idx="2081">
                  <c:v>4.165985822774454</c:v>
                </c:pt>
                <c:pt idx="2083">
                  <c:v>4.1823290406167057</c:v>
                </c:pt>
                <c:pt idx="2084">
                  <c:v>4.1601382577234016</c:v>
                </c:pt>
                <c:pt idx="2085">
                  <c:v>4.1367522663266634</c:v>
                </c:pt>
                <c:pt idx="2086">
                  <c:v>4.1990142709346197</c:v>
                </c:pt>
                <c:pt idx="2087">
                  <c:v>4.2253092817258633</c:v>
                </c:pt>
                <c:pt idx="2088">
                  <c:v>4.1274935447567822</c:v>
                </c:pt>
                <c:pt idx="2089">
                  <c:v>4.1870128070189541</c:v>
                </c:pt>
                <c:pt idx="2090">
                  <c:v>4.1671104785966575</c:v>
                </c:pt>
                <c:pt idx="2091">
                  <c:v>4.1673764184135829</c:v>
                </c:pt>
                <c:pt idx="2092">
                  <c:v>4.1511859180860737</c:v>
                </c:pt>
                <c:pt idx="2093">
                  <c:v>4.1505722476689977</c:v>
                </c:pt>
                <c:pt idx="2094">
                  <c:v>3.671246916479872</c:v>
                </c:pt>
                <c:pt idx="2095">
                  <c:v>4.1545152657923969</c:v>
                </c:pt>
                <c:pt idx="2096">
                  <c:v>4.1940145463746976</c:v>
                </c:pt>
                <c:pt idx="2097">
                  <c:v>4.2496385455404173</c:v>
                </c:pt>
                <c:pt idx="2099">
                  <c:v>4.2032777208924177</c:v>
                </c:pt>
                <c:pt idx="2100">
                  <c:v>4.1395012747359097</c:v>
                </c:pt>
                <c:pt idx="2101">
                  <c:v>4.1509405539654773</c:v>
                </c:pt>
                <c:pt idx="2102">
                  <c:v>4.1617272697160201</c:v>
                </c:pt>
                <c:pt idx="2103">
                  <c:v>3.7523481228955853</c:v>
                </c:pt>
                <c:pt idx="2104">
                  <c:v>4.1787755720454109</c:v>
                </c:pt>
                <c:pt idx="2105">
                  <c:v>4.1472124169704578</c:v>
                </c:pt>
                <c:pt idx="2107">
                  <c:v>4.1656004025174118</c:v>
                </c:pt>
                <c:pt idx="2108">
                  <c:v>4.1749896504073343</c:v>
                </c:pt>
                <c:pt idx="2109">
                  <c:v>4.2216749970707692</c:v>
                </c:pt>
                <c:pt idx="2110">
                  <c:v>4.1649770771108861</c:v>
                </c:pt>
                <c:pt idx="2111">
                  <c:v>4.250493191840607</c:v>
                </c:pt>
                <c:pt idx="2112">
                  <c:v>4.1100170067921118</c:v>
                </c:pt>
                <c:pt idx="2113">
                  <c:v>4.171053287559376</c:v>
                </c:pt>
                <c:pt idx="2114">
                  <c:v>4.0659529803138694</c:v>
                </c:pt>
                <c:pt idx="2115">
                  <c:v>4.1345914347108774</c:v>
                </c:pt>
                <c:pt idx="2116">
                  <c:v>2.8816756107794856</c:v>
                </c:pt>
                <c:pt idx="2117">
                  <c:v>4.1771034324365361</c:v>
                </c:pt>
                <c:pt idx="2118">
                  <c:v>4.2157697084176435</c:v>
                </c:pt>
                <c:pt idx="2119">
                  <c:v>4.1457245748806679</c:v>
                </c:pt>
                <c:pt idx="2120">
                  <c:v>4.135291704475752</c:v>
                </c:pt>
                <c:pt idx="2121">
                  <c:v>4.154941044730327</c:v>
                </c:pt>
                <c:pt idx="2122">
                  <c:v>4.0888091664612931</c:v>
                </c:pt>
                <c:pt idx="2123">
                  <c:v>4.1559733447399019</c:v>
                </c:pt>
                <c:pt idx="2124">
                  <c:v>4.1835829923510168</c:v>
                </c:pt>
                <c:pt idx="2125">
                  <c:v>4.1670217957902569</c:v>
                </c:pt>
                <c:pt idx="2126">
                  <c:v>4.1334430975490983</c:v>
                </c:pt>
                <c:pt idx="2127">
                  <c:v>4.1622357237662015</c:v>
                </c:pt>
                <c:pt idx="2128">
                  <c:v>4.1773633247503614</c:v>
                </c:pt>
                <c:pt idx="2129">
                  <c:v>4.1619067920672794</c:v>
                </c:pt>
                <c:pt idx="2130">
                  <c:v>4.1517068570225764</c:v>
                </c:pt>
                <c:pt idx="2131">
                  <c:v>4.1616075469083968</c:v>
                </c:pt>
                <c:pt idx="2132">
                  <c:v>4.1956782994574979</c:v>
                </c:pt>
                <c:pt idx="2133">
                  <c:v>4.1507871309653641</c:v>
                </c:pt>
                <c:pt idx="2134">
                  <c:v>4.1669626638571673</c:v>
                </c:pt>
                <c:pt idx="2135">
                  <c:v>4.1803839655897637</c:v>
                </c:pt>
                <c:pt idx="2137">
                  <c:v>4.1892375801668313</c:v>
                </c:pt>
                <c:pt idx="2138">
                  <c:v>4.1739143398014065</c:v>
                </c:pt>
                <c:pt idx="2139">
                  <c:v>4.1746411926604488</c:v>
                </c:pt>
                <c:pt idx="2140">
                  <c:v>4.1487260163981468</c:v>
                </c:pt>
                <c:pt idx="2141">
                  <c:v>4.1627734388351865</c:v>
                </c:pt>
                <c:pt idx="2142">
                  <c:v>4.2242740142942576</c:v>
                </c:pt>
                <c:pt idx="2143">
                  <c:v>4.1906397978446845</c:v>
                </c:pt>
                <c:pt idx="2144">
                  <c:v>4.1843222655771575</c:v>
                </c:pt>
                <c:pt idx="2145">
                  <c:v>4.1323877811060488</c:v>
                </c:pt>
                <c:pt idx="2146">
                  <c:v>4.165867268352943</c:v>
                </c:pt>
                <c:pt idx="2147">
                  <c:v>4.3548956047110607</c:v>
                </c:pt>
                <c:pt idx="2148">
                  <c:v>4.1799250320743369</c:v>
                </c:pt>
                <c:pt idx="2149">
                  <c:v>4.1858536699341418</c:v>
                </c:pt>
                <c:pt idx="2150">
                  <c:v>4.196231470442874</c:v>
                </c:pt>
                <c:pt idx="2151">
                  <c:v>4.1361178428964758</c:v>
                </c:pt>
                <c:pt idx="2154">
                  <c:v>4.1104886998366696</c:v>
                </c:pt>
                <c:pt idx="2155">
                  <c:v>4.1617272697160201</c:v>
                </c:pt>
                <c:pt idx="2156">
                  <c:v>4.1536319650022158</c:v>
                </c:pt>
                <c:pt idx="2157">
                  <c:v>4.142201690163513</c:v>
                </c:pt>
                <c:pt idx="2158">
                  <c:v>4.1121020547708911</c:v>
                </c:pt>
                <c:pt idx="2159">
                  <c:v>4.1431085227625122</c:v>
                </c:pt>
                <c:pt idx="2160">
                  <c:v>4.109646031090973</c:v>
                </c:pt>
                <c:pt idx="2162">
                  <c:v>4.1498346967157849</c:v>
                </c:pt>
                <c:pt idx="2163">
                  <c:v>4.1557306712785884</c:v>
                </c:pt>
                <c:pt idx="2164">
                  <c:v>4.213065962065718</c:v>
                </c:pt>
                <c:pt idx="2165">
                  <c:v>4.174234304941022</c:v>
                </c:pt>
                <c:pt idx="2166">
                  <c:v>4.1596273406586732</c:v>
                </c:pt>
                <c:pt idx="2167">
                  <c:v>4.1036669137467916</c:v>
                </c:pt>
                <c:pt idx="2168">
                  <c:v>4.1636979458925687</c:v>
                </c:pt>
                <c:pt idx="2169">
                  <c:v>4.1494346663431685</c:v>
                </c:pt>
                <c:pt idx="2170">
                  <c:v>4.1150443952584128</c:v>
                </c:pt>
                <c:pt idx="2171">
                  <c:v>4.1604085000895825</c:v>
                </c:pt>
                <c:pt idx="2172">
                  <c:v>4.1648285343444815</c:v>
                </c:pt>
                <c:pt idx="2173">
                  <c:v>4.1680258087746287</c:v>
                </c:pt>
                <c:pt idx="2174">
                  <c:v>4.1761202110560856</c:v>
                </c:pt>
                <c:pt idx="2175">
                  <c:v>4.099611590392529</c:v>
                </c:pt>
                <c:pt idx="2177">
                  <c:v>4.1376072705046303</c:v>
                </c:pt>
                <c:pt idx="2179">
                  <c:v>4.1975562131535362</c:v>
                </c:pt>
                <c:pt idx="2180">
                  <c:v>4.1971978274878028</c:v>
                </c:pt>
                <c:pt idx="2181">
                  <c:v>4.0820309812670121</c:v>
                </c:pt>
                <c:pt idx="2182">
                  <c:v>4.168733128934079</c:v>
                </c:pt>
                <c:pt idx="2183">
                  <c:v>4.0751087964165</c:v>
                </c:pt>
                <c:pt idx="2184">
                  <c:v>4.1744087320731227</c:v>
                </c:pt>
                <c:pt idx="2185">
                  <c:v>4.1346869925568539</c:v>
                </c:pt>
                <c:pt idx="2187">
                  <c:v>4.1649176661009566</c:v>
                </c:pt>
                <c:pt idx="2188">
                  <c:v>4.129689892199301</c:v>
                </c:pt>
                <c:pt idx="2189">
                  <c:v>4.1218223767521849</c:v>
                </c:pt>
                <c:pt idx="2190">
                  <c:v>4.1451653173506546</c:v>
                </c:pt>
                <c:pt idx="2192">
                  <c:v>4.1743505974793802</c:v>
                </c:pt>
                <c:pt idx="2193">
                  <c:v>4.2941354191262482</c:v>
                </c:pt>
                <c:pt idx="2194">
                  <c:v>4.1835829923510168</c:v>
                </c:pt>
                <c:pt idx="2195">
                  <c:v>4.1443562273681831</c:v>
                </c:pt>
                <c:pt idx="2196">
                  <c:v>4.1759754317495128</c:v>
                </c:pt>
                <c:pt idx="2197">
                  <c:v>4.2025700460974837</c:v>
                </c:pt>
                <c:pt idx="2198">
                  <c:v>4.1605285538517576</c:v>
                </c:pt>
                <c:pt idx="2199">
                  <c:v>3.8319976772358961</c:v>
                </c:pt>
                <c:pt idx="2200">
                  <c:v>4.1235249809427321</c:v>
                </c:pt>
                <c:pt idx="2201">
                  <c:v>4.1581211503374949</c:v>
                </c:pt>
                <c:pt idx="2202">
                  <c:v>4.0851835080527783</c:v>
                </c:pt>
                <c:pt idx="2203">
                  <c:v>4.1891533029618895</c:v>
                </c:pt>
                <c:pt idx="2205">
                  <c:v>4.154393537956997</c:v>
                </c:pt>
                <c:pt idx="2206">
                  <c:v>4.1632806702619058</c:v>
                </c:pt>
                <c:pt idx="2207">
                  <c:v>4.1531133315106095</c:v>
                </c:pt>
                <c:pt idx="2208">
                  <c:v>4.1762070554786854</c:v>
                </c:pt>
                <c:pt idx="2209">
                  <c:v>4.1796092337262003</c:v>
                </c:pt>
                <c:pt idx="2210">
                  <c:v>4.1334111559110225</c:v>
                </c:pt>
                <c:pt idx="2211">
                  <c:v>4.1198165459372156</c:v>
                </c:pt>
                <c:pt idx="2212">
                  <c:v>4.0154435879511023</c:v>
                </c:pt>
                <c:pt idx="2213">
                  <c:v>4.2310871205848226</c:v>
                </c:pt>
                <c:pt idx="2214">
                  <c:v>3.6424249471880228</c:v>
                </c:pt>
                <c:pt idx="2215">
                  <c:v>4.1179338350396417</c:v>
                </c:pt>
                <c:pt idx="2216">
                  <c:v>4.1954014495202188</c:v>
                </c:pt>
                <c:pt idx="2217">
                  <c:v>4.0951693514317551</c:v>
                </c:pt>
                <c:pt idx="2218">
                  <c:v>4.2340108175871798</c:v>
                </c:pt>
                <c:pt idx="2219">
                  <c:v>4.1340814374625117</c:v>
                </c:pt>
                <c:pt idx="2220">
                  <c:v>4.1650364799945656</c:v>
                </c:pt>
                <c:pt idx="2221">
                  <c:v>4.1752508103615593</c:v>
                </c:pt>
                <c:pt idx="2222">
                  <c:v>4.2720273612364661</c:v>
                </c:pt>
                <c:pt idx="2223">
                  <c:v>4.1630420469141978</c:v>
                </c:pt>
                <c:pt idx="2224">
                  <c:v>4.1837537055929568</c:v>
                </c:pt>
                <c:pt idx="2226">
                  <c:v>4.1981620390460757</c:v>
                </c:pt>
                <c:pt idx="2227">
                  <c:v>4.1093085052467488</c:v>
                </c:pt>
                <c:pt idx="2228">
                  <c:v>4.129689892199301</c:v>
                </c:pt>
                <c:pt idx="2229">
                  <c:v>4.1408535813227223</c:v>
                </c:pt>
                <c:pt idx="2230">
                  <c:v>4.142483323659504</c:v>
                </c:pt>
                <c:pt idx="2233">
                  <c:v>4.0978470774233369</c:v>
                </c:pt>
                <c:pt idx="2234">
                  <c:v>4.1351644666569545</c:v>
                </c:pt>
                <c:pt idx="2235">
                  <c:v>4.3320342770275184</c:v>
                </c:pt>
                <c:pt idx="2238">
                  <c:v>4.1418572232383672</c:v>
                </c:pt>
                <c:pt idx="2239">
                  <c:v>4.1530522750671084</c:v>
                </c:pt>
                <c:pt idx="2242">
                  <c:v>4.0661021967667734</c:v>
                </c:pt>
                <c:pt idx="2243">
                  <c:v>4.1552145394975879</c:v>
                </c:pt>
                <c:pt idx="2244">
                  <c:v>4.1274287778515992</c:v>
                </c:pt>
                <c:pt idx="2245">
                  <c:v>4.1145442672058641</c:v>
                </c:pt>
                <c:pt idx="2246">
                  <c:v>4.1531743793715341</c:v>
                </c:pt>
                <c:pt idx="2247">
                  <c:v>4.1270723871194548</c:v>
                </c:pt>
                <c:pt idx="2248">
                  <c:v>4.1836114492184322</c:v>
                </c:pt>
                <c:pt idx="2250">
                  <c:v>4.1656004025174118</c:v>
                </c:pt>
                <c:pt idx="2251">
                  <c:v>4.1193218864639771</c:v>
                </c:pt>
                <c:pt idx="2252">
                  <c:v>4.134017645675983</c:v>
                </c:pt>
                <c:pt idx="2253">
                  <c:v>4.1550018362312526</c:v>
                </c:pt>
                <c:pt idx="2254">
                  <c:v>4.1785165237335828</c:v>
                </c:pt>
                <c:pt idx="2255">
                  <c:v>4.1354824913357113</c:v>
                </c:pt>
                <c:pt idx="2256">
                  <c:v>3.8684622198085661</c:v>
                </c:pt>
                <c:pt idx="2257">
                  <c:v>4.1895464567389267</c:v>
                </c:pt>
                <c:pt idx="2258">
                  <c:v>4.1927625354056852</c:v>
                </c:pt>
                <c:pt idx="2260">
                  <c:v>4.1562461903973444</c:v>
                </c:pt>
                <c:pt idx="2261">
                  <c:v>4.1462210888118802</c:v>
                </c:pt>
                <c:pt idx="2262">
                  <c:v>4.142889805439042</c:v>
                </c:pt>
                <c:pt idx="2263">
                  <c:v>4.0982282655029403</c:v>
                </c:pt>
                <c:pt idx="2264">
                  <c:v>4.0139741770209163</c:v>
                </c:pt>
                <c:pt idx="2266">
                  <c:v>4.0376654933508025</c:v>
                </c:pt>
                <c:pt idx="2267">
                  <c:v>4.0934567074986035</c:v>
                </c:pt>
                <c:pt idx="2268">
                  <c:v>4.1118671468044692</c:v>
                </c:pt>
                <c:pt idx="2270">
                  <c:v>4.1167405354529443</c:v>
                </c:pt>
                <c:pt idx="2271">
                  <c:v>4.1559126890859064</c:v>
                </c:pt>
                <c:pt idx="2272">
                  <c:v>4.1573358620972805</c:v>
                </c:pt>
                <c:pt idx="2273">
                  <c:v>4.1358955755640192</c:v>
                </c:pt>
                <c:pt idx="2274">
                  <c:v>4.1315545097612398</c:v>
                </c:pt>
                <c:pt idx="2275">
                  <c:v>4.1313298940428096</c:v>
                </c:pt>
                <c:pt idx="2276">
                  <c:v>4.1818721590103332</c:v>
                </c:pt>
                <c:pt idx="2277">
                  <c:v>4.1290127931260354</c:v>
                </c:pt>
                <c:pt idx="2278">
                  <c:v>4.1501728963931317</c:v>
                </c:pt>
                <c:pt idx="2279">
                  <c:v>4.257366538585015</c:v>
                </c:pt>
                <c:pt idx="2280">
                  <c:v>4.1477690462601471</c:v>
                </c:pt>
                <c:pt idx="2281">
                  <c:v>4.1130069400009353</c:v>
                </c:pt>
                <c:pt idx="2282">
                  <c:v>4.1269427179442273</c:v>
                </c:pt>
                <c:pt idx="2283">
                  <c:v>4.1641743419166488</c:v>
                </c:pt>
                <c:pt idx="2284">
                  <c:v>4.154941044730327</c:v>
                </c:pt>
                <c:pt idx="2285">
                  <c:v>4.1525023804611259</c:v>
                </c:pt>
                <c:pt idx="2286">
                  <c:v>4.1613080954162163</c:v>
                </c:pt>
                <c:pt idx="2287">
                  <c:v>4.1881688585866961</c:v>
                </c:pt>
                <c:pt idx="2288">
                  <c:v>4.1461280356782382</c:v>
                </c:pt>
                <c:pt idx="2290">
                  <c:v>4.1683796128527737</c:v>
                </c:pt>
                <c:pt idx="2291">
                  <c:v>4.1290127931260354</c:v>
                </c:pt>
                <c:pt idx="2292">
                  <c:v>4.1887035481184283</c:v>
                </c:pt>
                <c:pt idx="2293">
                  <c:v>4.4964729839273003</c:v>
                </c:pt>
                <c:pt idx="2294">
                  <c:v>4.187182177634778</c:v>
                </c:pt>
                <c:pt idx="2296">
                  <c:v>4.2182465796683024</c:v>
                </c:pt>
                <c:pt idx="2298">
                  <c:v>4.1133416047951048</c:v>
                </c:pt>
                <c:pt idx="2299">
                  <c:v>4.1015752462559334</c:v>
                </c:pt>
                <c:pt idx="2300">
                  <c:v>4.2710279942623233</c:v>
                </c:pt>
                <c:pt idx="2302">
                  <c:v>4.1333153168988481</c:v>
                </c:pt>
                <c:pt idx="2303">
                  <c:v>4.1545456924209097</c:v>
                </c:pt>
                <c:pt idx="2304">
                  <c:v>4.1449787380200309</c:v>
                </c:pt>
                <c:pt idx="2306">
                  <c:v>4.1287222843384264</c:v>
                </c:pt>
                <c:pt idx="2307">
                  <c:v>4.1623552735520795</c:v>
                </c:pt>
                <c:pt idx="2308">
                  <c:v>4.1647096635398793</c:v>
                </c:pt>
                <c:pt idx="2309">
                  <c:v>4.1032562333550509</c:v>
                </c:pt>
                <c:pt idx="2310">
                  <c:v>4.122019172080031</c:v>
                </c:pt>
                <c:pt idx="2311">
                  <c:v>4.1382395234651881</c:v>
                </c:pt>
                <c:pt idx="2312">
                  <c:v>4.2167726984290397</c:v>
                </c:pt>
                <c:pt idx="2313">
                  <c:v>4.1423894661188365</c:v>
                </c:pt>
                <c:pt idx="2314">
                  <c:v>4.0692980121155289</c:v>
                </c:pt>
                <c:pt idx="2315">
                  <c:v>4.090751689644903</c:v>
                </c:pt>
                <c:pt idx="2316">
                  <c:v>4.0935967686082275</c:v>
                </c:pt>
                <c:pt idx="2317">
                  <c:v>4.161517733138683</c:v>
                </c:pt>
                <c:pt idx="2319">
                  <c:v>4.1261963679205307</c:v>
                </c:pt>
                <c:pt idx="2320">
                  <c:v>4.1219535835452987</c:v>
                </c:pt>
                <c:pt idx="2321">
                  <c:v>4.1583021692280226</c:v>
                </c:pt>
                <c:pt idx="2322">
                  <c:v>4.1483249630388173</c:v>
                </c:pt>
                <c:pt idx="2323">
                  <c:v>4.1262613188638815</c:v>
                </c:pt>
                <c:pt idx="2325">
                  <c:v>4.0741579196973161</c:v>
                </c:pt>
                <c:pt idx="2326">
                  <c:v>4.0806986228711288</c:v>
                </c:pt>
                <c:pt idx="2327">
                  <c:v>4.1662820673165708</c:v>
                </c:pt>
                <c:pt idx="2328">
                  <c:v>4.1599279528959849</c:v>
                </c:pt>
                <c:pt idx="2330">
                  <c:v>4.1051353376125714</c:v>
                </c:pt>
                <c:pt idx="2331">
                  <c:v>4.1121020547708911</c:v>
                </c:pt>
                <c:pt idx="2332">
                  <c:v>4.0960405542954277</c:v>
                </c:pt>
                <c:pt idx="2334">
                  <c:v>4.1193548812964265</c:v>
                </c:pt>
                <c:pt idx="2335">
                  <c:v>4.1496808824829383</c:v>
                </c:pt>
                <c:pt idx="2338">
                  <c:v>4.1296576733126882</c:v>
                </c:pt>
                <c:pt idx="2339">
                  <c:v>4.0874619661718192</c:v>
                </c:pt>
                <c:pt idx="2340">
                  <c:v>4.1306553490220308</c:v>
                </c:pt>
                <c:pt idx="2341">
                  <c:v>4.1057145105709214</c:v>
                </c:pt>
                <c:pt idx="2342">
                  <c:v>4.0827135801713323</c:v>
                </c:pt>
                <c:pt idx="2343">
                  <c:v>4.1179669354917667</c:v>
                </c:pt>
                <c:pt idx="2344">
                  <c:v>4.1397531856953531</c:v>
                </c:pt>
                <c:pt idx="2345">
                  <c:v>4.2911911885624603</c:v>
                </c:pt>
                <c:pt idx="2347">
                  <c:v>4.1064288947934111</c:v>
                </c:pt>
                <c:pt idx="2349">
                  <c:v>4.1399734879844585</c:v>
                </c:pt>
                <c:pt idx="2350">
                  <c:v>4.0975349472172775</c:v>
                </c:pt>
                <c:pt idx="2351">
                  <c:v>3.9807757739626215</c:v>
                </c:pt>
                <c:pt idx="2352">
                  <c:v>4.1247649840627121</c:v>
                </c:pt>
                <c:pt idx="2353">
                  <c:v>4.1629226860554276</c:v>
                </c:pt>
                <c:pt idx="2354">
                  <c:v>3.8056707366983731</c:v>
                </c:pt>
                <c:pt idx="2355">
                  <c:v>4.1186614628544964</c:v>
                </c:pt>
                <c:pt idx="2356">
                  <c:v>4.1069384507381779</c:v>
                </c:pt>
                <c:pt idx="2359">
                  <c:v>4.1730405075510628</c:v>
                </c:pt>
                <c:pt idx="2360">
                  <c:v>4.1364986081566988</c:v>
                </c:pt>
                <c:pt idx="2361">
                  <c:v>4.1033589398665624</c:v>
                </c:pt>
                <c:pt idx="2362">
                  <c:v>4.1406651399767362</c:v>
                </c:pt>
                <c:pt idx="2363">
                  <c:v>4.0869290240483647</c:v>
                </c:pt>
                <c:pt idx="2364">
                  <c:v>4.1148777498928357</c:v>
                </c:pt>
                <c:pt idx="2366">
                  <c:v>4.1586941181778609</c:v>
                </c:pt>
                <c:pt idx="2367">
                  <c:v>4.1747573763106605</c:v>
                </c:pt>
                <c:pt idx="2368">
                  <c:v>4.0565618518594597</c:v>
                </c:pt>
                <c:pt idx="2369">
                  <c:v>4.110252917353403</c:v>
                </c:pt>
                <c:pt idx="2370">
                  <c:v>4.125025586819949</c:v>
                </c:pt>
                <c:pt idx="2371">
                  <c:v>4.0900816180388215</c:v>
                </c:pt>
                <c:pt idx="2372">
                  <c:v>4.333185208052762</c:v>
                </c:pt>
                <c:pt idx="2373">
                  <c:v>3.9446010999512668</c:v>
                </c:pt>
                <c:pt idx="2375">
                  <c:v>4.3339508043872472</c:v>
                </c:pt>
                <c:pt idx="2376">
                  <c:v>4.1177682949263721</c:v>
                </c:pt>
                <c:pt idx="2377">
                  <c:v>4.1122362308689393</c:v>
                </c:pt>
                <c:pt idx="2378">
                  <c:v>4.3304340670097119</c:v>
                </c:pt>
                <c:pt idx="2379">
                  <c:v>4.1264236537373389</c:v>
                </c:pt>
                <c:pt idx="2380">
                  <c:v>4.1147110405583627</c:v>
                </c:pt>
                <c:pt idx="2381">
                  <c:v>4.1239169434981315</c:v>
                </c:pt>
                <c:pt idx="2382">
                  <c:v>4.1024680087880165</c:v>
                </c:pt>
                <c:pt idx="2383">
                  <c:v>4.0588434146687611</c:v>
                </c:pt>
                <c:pt idx="2384">
                  <c:v>4.1034616220947049</c:v>
                </c:pt>
                <c:pt idx="2385">
                  <c:v>3.9623930152034039</c:v>
                </c:pt>
                <c:pt idx="2386">
                  <c:v>4.1272020175903537</c:v>
                </c:pt>
                <c:pt idx="2387">
                  <c:v>4.1095110522299318</c:v>
                </c:pt>
                <c:pt idx="2388">
                  <c:v>4.034427905025403</c:v>
                </c:pt>
                <c:pt idx="2389">
                  <c:v>3.9320067485682006</c:v>
                </c:pt>
                <c:pt idx="2390">
                  <c:v>3.430075055551939</c:v>
                </c:pt>
                <c:pt idx="2391">
                  <c:v>4.0969794945667841</c:v>
                </c:pt>
                <c:pt idx="2392">
                  <c:v>4.4033607757655249</c:v>
                </c:pt>
                <c:pt idx="2393">
                  <c:v>4.1004394752791082</c:v>
                </c:pt>
                <c:pt idx="2394">
                  <c:v>4.1187275504270051</c:v>
                </c:pt>
                <c:pt idx="2395">
                  <c:v>4.1494962334657419</c:v>
                </c:pt>
                <c:pt idx="2396">
                  <c:v>4.1154773741864688</c:v>
                </c:pt>
                <c:pt idx="2397">
                  <c:v>4.1088693291162315</c:v>
                </c:pt>
                <c:pt idx="2398">
                  <c:v>4.1066667619699162</c:v>
                </c:pt>
                <c:pt idx="2399">
                  <c:v>4.1123703655258321</c:v>
                </c:pt>
                <c:pt idx="2400">
                  <c:v>4.1278172344802737</c:v>
                </c:pt>
                <c:pt idx="2401">
                  <c:v>4.082174775484666</c:v>
                </c:pt>
                <c:pt idx="2402">
                  <c:v>3.4785664955938436</c:v>
                </c:pt>
                <c:pt idx="2403">
                  <c:v>4.0892337313653986</c:v>
                </c:pt>
                <c:pt idx="2404">
                  <c:v>4.1047260441099747</c:v>
                </c:pt>
                <c:pt idx="2405">
                  <c:v>4.1515843393598963</c:v>
                </c:pt>
                <c:pt idx="2407">
                  <c:v>4.0511525224473814</c:v>
                </c:pt>
                <c:pt idx="2408">
                  <c:v>4.0538080599206578</c:v>
                </c:pt>
                <c:pt idx="2409">
                  <c:v>4.1633999327868638</c:v>
                </c:pt>
                <c:pt idx="2410">
                  <c:v>4.1091396439040162</c:v>
                </c:pt>
                <c:pt idx="2411">
                  <c:v>3.9982549780154444</c:v>
                </c:pt>
                <c:pt idx="2412">
                  <c:v>4.1361495860885311</c:v>
                </c:pt>
                <c:pt idx="2413">
                  <c:v>4.095378599560064</c:v>
                </c:pt>
                <c:pt idx="2414">
                  <c:v>3.9504281438031796</c:v>
                </c:pt>
                <c:pt idx="2415">
                  <c:v>4.1171718275142668</c:v>
                </c:pt>
                <c:pt idx="2416">
                  <c:v>4.1323557617539564</c:v>
                </c:pt>
                <c:pt idx="2417">
                  <c:v>4.1371641451293559</c:v>
                </c:pt>
                <c:pt idx="2418">
                  <c:v>4.1141437496718796</c:v>
                </c:pt>
                <c:pt idx="2420">
                  <c:v>4.113140836867081</c:v>
                </c:pt>
                <c:pt idx="2421">
                  <c:v>4.0635209996899908</c:v>
                </c:pt>
                <c:pt idx="2423">
                  <c:v>4.1386815535103736</c:v>
                </c:pt>
                <c:pt idx="2424">
                  <c:v>4.0969100130080562</c:v>
                </c:pt>
                <c:pt idx="2425">
                  <c:v>4.1125714898649797</c:v>
                </c:pt>
                <c:pt idx="2426">
                  <c:v>4.3939260065858372</c:v>
                </c:pt>
                <c:pt idx="2427">
                  <c:v>4.1046577910087967</c:v>
                </c:pt>
                <c:pt idx="2428">
                  <c:v>4.1328038180019995</c:v>
                </c:pt>
                <c:pt idx="2429">
                  <c:v>4.0946108630321367</c:v>
                </c:pt>
                <c:pt idx="2430">
                  <c:v>4.0972573096934202</c:v>
                </c:pt>
                <c:pt idx="2431">
                  <c:v>4.1375756336820411</c:v>
                </c:pt>
                <c:pt idx="2434">
                  <c:v>4.100129203359808</c:v>
                </c:pt>
                <c:pt idx="2435">
                  <c:v>3.9363880603822547</c:v>
                </c:pt>
                <c:pt idx="2436">
                  <c:v>4.0699639378507628</c:v>
                </c:pt>
                <c:pt idx="2437">
                  <c:v>4.0817432499227211</c:v>
                </c:pt>
                <c:pt idx="2439">
                  <c:v>4.1190248201147828</c:v>
                </c:pt>
                <c:pt idx="2441">
                  <c:v>4.1872668381792941</c:v>
                </c:pt>
                <c:pt idx="2442">
                  <c:v>4.0547662178389912</c:v>
                </c:pt>
                <c:pt idx="2443">
                  <c:v>4.1121020547708911</c:v>
                </c:pt>
                <c:pt idx="2444">
                  <c:v>3.9331581521892209</c:v>
                </c:pt>
                <c:pt idx="2445">
                  <c:v>4.1000947150149889</c:v>
                </c:pt>
                <c:pt idx="2446">
                  <c:v>4.0779127029494564</c:v>
                </c:pt>
                <c:pt idx="2447">
                  <c:v>3.9602423918073635</c:v>
                </c:pt>
                <c:pt idx="2448">
                  <c:v>4.1303981036528015</c:v>
                </c:pt>
                <c:pt idx="2449">
                  <c:v>4.154971441544471</c:v>
                </c:pt>
                <c:pt idx="2451">
                  <c:v>4.0984706656506296</c:v>
                </c:pt>
                <c:pt idx="2452">
                  <c:v>3.9823797930906033</c:v>
                </c:pt>
                <c:pt idx="2453">
                  <c:v>4.121494186241665</c:v>
                </c:pt>
                <c:pt idx="2454">
                  <c:v>4.0989204787223299</c:v>
                </c:pt>
                <c:pt idx="2455">
                  <c:v>4.1001981718341316</c:v>
                </c:pt>
                <c:pt idx="2456">
                  <c:v>4.0917724414196828</c:v>
                </c:pt>
                <c:pt idx="2457">
                  <c:v>4.0992316150808819</c:v>
                </c:pt>
                <c:pt idx="2458">
                  <c:v>3.8514968393479854</c:v>
                </c:pt>
                <c:pt idx="2459">
                  <c:v>4.0106814931314432</c:v>
                </c:pt>
                <c:pt idx="2460">
                  <c:v>4.1628629933219257</c:v>
                </c:pt>
                <c:pt idx="2461">
                  <c:v>4.1331235754026192</c:v>
                </c:pt>
                <c:pt idx="2462">
                  <c:v>4.0986783295764395</c:v>
                </c:pt>
                <c:pt idx="2463">
                  <c:v>4.125253486024798</c:v>
                </c:pt>
                <c:pt idx="2465">
                  <c:v>4.1169064677064826</c:v>
                </c:pt>
                <c:pt idx="2466">
                  <c:v>4.0367087215698856</c:v>
                </c:pt>
                <c:pt idx="2468">
                  <c:v>4.4196914585184777</c:v>
                </c:pt>
                <c:pt idx="2469">
                  <c:v>4.1292063577475293</c:v>
                </c:pt>
                <c:pt idx="2470">
                  <c:v>4.0883487522885291</c:v>
                </c:pt>
                <c:pt idx="2471">
                  <c:v>3.8085418022449677</c:v>
                </c:pt>
                <c:pt idx="2472">
                  <c:v>4.0865021989703694</c:v>
                </c:pt>
                <c:pt idx="2473">
                  <c:v>4.1221503194408049</c:v>
                </c:pt>
                <c:pt idx="2474">
                  <c:v>4.1957889900358731</c:v>
                </c:pt>
                <c:pt idx="2475">
                  <c:v>4.0063376603745509</c:v>
                </c:pt>
                <c:pt idx="2476">
                  <c:v>4.0294649466382362</c:v>
                </c:pt>
                <c:pt idx="2477">
                  <c:v>4.0466122090684458</c:v>
                </c:pt>
                <c:pt idx="2478">
                  <c:v>4.0011277002770349</c:v>
                </c:pt>
                <c:pt idx="2479">
                  <c:v>4.0690758097663977</c:v>
                </c:pt>
                <c:pt idx="2480">
                  <c:v>4.132675849092962</c:v>
                </c:pt>
                <c:pt idx="2481">
                  <c:v>4.0180344027045285</c:v>
                </c:pt>
                <c:pt idx="2482">
                  <c:v>4.1551841596940076</c:v>
                </c:pt>
                <c:pt idx="2483">
                  <c:v>4.0516155230049895</c:v>
                </c:pt>
                <c:pt idx="2484">
                  <c:v>4.0857898903279866</c:v>
                </c:pt>
                <c:pt idx="2485">
                  <c:v>4.0957271225559797</c:v>
                </c:pt>
                <c:pt idx="2486">
                  <c:v>4.1134419539653218</c:v>
                </c:pt>
                <c:pt idx="2488">
                  <c:v>4.0783480495553572</c:v>
                </c:pt>
                <c:pt idx="2489">
                  <c:v>4.1554575014518429</c:v>
                </c:pt>
                <c:pt idx="2490">
                  <c:v>4.0471190387201812</c:v>
                </c:pt>
                <c:pt idx="2491">
                  <c:v>3.8871050709462041</c:v>
                </c:pt>
                <c:pt idx="2492">
                  <c:v>4.1123368357453174</c:v>
                </c:pt>
                <c:pt idx="2493">
                  <c:v>4.0664750137541317</c:v>
                </c:pt>
                <c:pt idx="2494">
                  <c:v>4.0781667081681539</c:v>
                </c:pt>
                <c:pt idx="2495">
                  <c:v>4.0414321646802653</c:v>
                </c:pt>
                <c:pt idx="2497">
                  <c:v>4.0340666785975605</c:v>
                </c:pt>
                <c:pt idx="2498">
                  <c:v>4.0772588636929479</c:v>
                </c:pt>
                <c:pt idx="2499">
                  <c:v>3.3056092895661928</c:v>
                </c:pt>
                <c:pt idx="2500">
                  <c:v>4.0814193241349344</c:v>
                </c:pt>
                <c:pt idx="2501">
                  <c:v>4.0930011966847495</c:v>
                </c:pt>
                <c:pt idx="2502">
                  <c:v>4.05080494781346</c:v>
                </c:pt>
                <c:pt idx="2503">
                  <c:v>4.0480920518123726</c:v>
                </c:pt>
                <c:pt idx="2504">
                  <c:v>4.1473671077937864</c:v>
                </c:pt>
                <c:pt idx="2505">
                  <c:v>4.1313940818173727</c:v>
                </c:pt>
                <c:pt idx="2506">
                  <c:v>4.1117328566110976</c:v>
                </c:pt>
                <c:pt idx="2507">
                  <c:v>4.0768588101285932</c:v>
                </c:pt>
                <c:pt idx="2508">
                  <c:v>4.0782392538096657</c:v>
                </c:pt>
                <c:pt idx="2509">
                  <c:v>4.0754009555138975</c:v>
                </c:pt>
                <c:pt idx="2510">
                  <c:v>4.1450098401421416</c:v>
                </c:pt>
                <c:pt idx="2511">
                  <c:v>4.0484029561527395</c:v>
                </c:pt>
                <c:pt idx="2512">
                  <c:v>4.0477420181806414</c:v>
                </c:pt>
                <c:pt idx="2514">
                  <c:v>4.0847906914079051</c:v>
                </c:pt>
                <c:pt idx="2515">
                  <c:v>4.090046322457356</c:v>
                </c:pt>
                <c:pt idx="2516">
                  <c:v>4.1174370252826193</c:v>
                </c:pt>
                <c:pt idx="2517">
                  <c:v>4.1219863790508384</c:v>
                </c:pt>
                <c:pt idx="2518">
                  <c:v>4.0366688103000969</c:v>
                </c:pt>
                <c:pt idx="2520">
                  <c:v>4.1048284036536558</c:v>
                </c:pt>
                <c:pt idx="2522">
                  <c:v>3.9783677118536906</c:v>
                </c:pt>
                <c:pt idx="2523">
                  <c:v>4.1236556744381216</c:v>
                </c:pt>
                <c:pt idx="2524">
                  <c:v>4.1192228869235832</c:v>
                </c:pt>
                <c:pt idx="2525">
                  <c:v>4.0803017267939117</c:v>
                </c:pt>
                <c:pt idx="2526">
                  <c:v>4.109848420756105</c:v>
                </c:pt>
                <c:pt idx="2528">
                  <c:v>4.092650478356795</c:v>
                </c:pt>
                <c:pt idx="2529">
                  <c:v>4.0779852910295018</c:v>
                </c:pt>
                <c:pt idx="2530">
                  <c:v>4.0430870721663288</c:v>
                </c:pt>
                <c:pt idx="2531">
                  <c:v>4.0137638547339334</c:v>
                </c:pt>
                <c:pt idx="2532">
                  <c:v>3.6477838227619821</c:v>
                </c:pt>
                <c:pt idx="2533">
                  <c:v>4.0484029561527395</c:v>
                </c:pt>
                <c:pt idx="2534">
                  <c:v>4.044461360810665</c:v>
                </c:pt>
                <c:pt idx="2535">
                  <c:v>4.0288151698468875</c:v>
                </c:pt>
                <c:pt idx="2536">
                  <c:v>4.1139433523068369</c:v>
                </c:pt>
                <c:pt idx="2537">
                  <c:v>4.4395695171471754</c:v>
                </c:pt>
                <c:pt idx="2538">
                  <c:v>4.0628826901303645</c:v>
                </c:pt>
                <c:pt idx="2540">
                  <c:v>4.0699639378507628</c:v>
                </c:pt>
                <c:pt idx="2541">
                  <c:v>3.9876126450136313</c:v>
                </c:pt>
                <c:pt idx="2542">
                  <c:v>4.0596391383237247</c:v>
                </c:pt>
                <c:pt idx="2543">
                  <c:v>4.0602066210673504</c:v>
                </c:pt>
                <c:pt idx="2545">
                  <c:v>4.1038037209559572</c:v>
                </c:pt>
                <c:pt idx="2546">
                  <c:v>4.067331280208168</c:v>
                </c:pt>
                <c:pt idx="2547">
                  <c:v>3.9652111114219406</c:v>
                </c:pt>
                <c:pt idx="2548">
                  <c:v>4.0415111129593235</c:v>
                </c:pt>
                <c:pt idx="2549">
                  <c:v>4.0230053972499347</c:v>
                </c:pt>
                <c:pt idx="2550">
                  <c:v>4.0508822106640299</c:v>
                </c:pt>
                <c:pt idx="2552">
                  <c:v>4.0282865094262776</c:v>
                </c:pt>
                <c:pt idx="2553">
                  <c:v>4.1125044587671606</c:v>
                </c:pt>
                <c:pt idx="2554">
                  <c:v>4.0142264293892298</c:v>
                </c:pt>
                <c:pt idx="2555">
                  <c:v>4.0734250567459815</c:v>
                </c:pt>
                <c:pt idx="2556">
                  <c:v>4.0706657534537278</c:v>
                </c:pt>
                <c:pt idx="2557">
                  <c:v>4.0451664480652285</c:v>
                </c:pt>
                <c:pt idx="2558">
                  <c:v>4.0116127292194239</c:v>
                </c:pt>
                <c:pt idx="2559">
                  <c:v>4.050495758883855</c:v>
                </c:pt>
                <c:pt idx="2560">
                  <c:v>4.0876749600367575</c:v>
                </c:pt>
                <c:pt idx="2561">
                  <c:v>4.048519487922654</c:v>
                </c:pt>
                <c:pt idx="2562">
                  <c:v>4.1107243543809053</c:v>
                </c:pt>
                <c:pt idx="2564">
                  <c:v>4.0341068297076434</c:v>
                </c:pt>
                <c:pt idx="2566">
                  <c:v>4.0174090085362106</c:v>
                </c:pt>
                <c:pt idx="2567">
                  <c:v>3.9854399473325977</c:v>
                </c:pt>
                <c:pt idx="2569">
                  <c:v>4.0498767198738816</c:v>
                </c:pt>
                <c:pt idx="2570">
                  <c:v>3.9976659206411926</c:v>
                </c:pt>
                <c:pt idx="2571">
                  <c:v>4.0837891882879784</c:v>
                </c:pt>
                <c:pt idx="2572">
                  <c:v>4.1100170067921118</c:v>
                </c:pt>
                <c:pt idx="2573">
                  <c:v>4.0237050426220371</c:v>
                </c:pt>
                <c:pt idx="2575">
                  <c:v>4.0106391167366295</c:v>
                </c:pt>
                <c:pt idx="2576">
                  <c:v>3.9851119795393539</c:v>
                </c:pt>
                <c:pt idx="2577">
                  <c:v>4.0654303186203693</c:v>
                </c:pt>
                <c:pt idx="2578">
                  <c:v>4.2490270525471869</c:v>
                </c:pt>
                <c:pt idx="2579">
                  <c:v>4.1597476105242732</c:v>
                </c:pt>
                <c:pt idx="2581">
                  <c:v>4.0470021305185053</c:v>
                </c:pt>
                <c:pt idx="2582">
                  <c:v>4.0656543935149623</c:v>
                </c:pt>
                <c:pt idx="2583">
                  <c:v>4.122903649173324</c:v>
                </c:pt>
                <c:pt idx="2584">
                  <c:v>4.0749991860641988</c:v>
                </c:pt>
                <c:pt idx="2585">
                  <c:v>4.0010843812922197</c:v>
                </c:pt>
                <c:pt idx="2586">
                  <c:v>4.1413870548673373</c:v>
                </c:pt>
                <c:pt idx="2587">
                  <c:v>4.0702965181977646</c:v>
                </c:pt>
                <c:pt idx="2589">
                  <c:v>4.091631790626808</c:v>
                </c:pt>
                <c:pt idx="2590">
                  <c:v>4.0613393668370676</c:v>
                </c:pt>
                <c:pt idx="2592">
                  <c:v>4.1049989492996337</c:v>
                </c:pt>
                <c:pt idx="2593">
                  <c:v>4.0045792939022116</c:v>
                </c:pt>
                <c:pt idx="2594">
                  <c:v>4.2736030765905362</c:v>
                </c:pt>
                <c:pt idx="2595">
                  <c:v>4.0665495387619339</c:v>
                </c:pt>
                <c:pt idx="2596">
                  <c:v>4.1169396465507555</c:v>
                </c:pt>
                <c:pt idx="2597">
                  <c:v>4.0047511555910011</c:v>
                </c:pt>
                <c:pt idx="2598">
                  <c:v>4.0604711927976789</c:v>
                </c:pt>
                <c:pt idx="2599">
                  <c:v>4.0402066275747108</c:v>
                </c:pt>
                <c:pt idx="2600">
                  <c:v>4.0205684348013628</c:v>
                </c:pt>
                <c:pt idx="2602">
                  <c:v>4.0474306401555422</c:v>
                </c:pt>
                <c:pt idx="2603">
                  <c:v>4.0766040385836106</c:v>
                </c:pt>
                <c:pt idx="2604">
                  <c:v>4.117072336585978</c:v>
                </c:pt>
                <c:pt idx="2605">
                  <c:v>3.9957536223986483</c:v>
                </c:pt>
                <c:pt idx="2606">
                  <c:v>4.092650478356795</c:v>
                </c:pt>
                <c:pt idx="2607">
                  <c:v>4.1021591832436854</c:v>
                </c:pt>
                <c:pt idx="2608">
                  <c:v>4.2532652936901574</c:v>
                </c:pt>
                <c:pt idx="2610">
                  <c:v>4.0222633656812583</c:v>
                </c:pt>
                <c:pt idx="2611">
                  <c:v>4.0158206342620693</c:v>
                </c:pt>
                <c:pt idx="2612">
                  <c:v>4.0721395632397401</c:v>
                </c:pt>
                <c:pt idx="2614">
                  <c:v>4.0032019465216928</c:v>
                </c:pt>
                <c:pt idx="2615">
                  <c:v>4.042496757433736</c:v>
                </c:pt>
                <c:pt idx="2617">
                  <c:v>4.0865021989703694</c:v>
                </c:pt>
                <c:pt idx="2618">
                  <c:v>4.3338904116161245</c:v>
                </c:pt>
                <c:pt idx="2619">
                  <c:v>3.8723835620508353</c:v>
                </c:pt>
                <c:pt idx="2620">
                  <c:v>4.0411952336968096</c:v>
                </c:pt>
                <c:pt idx="2622">
                  <c:v>4.2227944811137066</c:v>
                </c:pt>
                <c:pt idx="2623">
                  <c:v>4.0840397806679531</c:v>
                </c:pt>
                <c:pt idx="2624">
                  <c:v>3.9010330822917214</c:v>
                </c:pt>
                <c:pt idx="2626">
                  <c:v>4.0395330876693896</c:v>
                </c:pt>
                <c:pt idx="2627">
                  <c:v>4.0870712059065353</c:v>
                </c:pt>
                <c:pt idx="2628">
                  <c:v>4.0411557326297114</c:v>
                </c:pt>
                <c:pt idx="2629">
                  <c:v>4.0476252775817834</c:v>
                </c:pt>
                <c:pt idx="2630">
                  <c:v>4.0664377464539925</c:v>
                </c:pt>
                <c:pt idx="2631">
                  <c:v>4.0411557326297114</c:v>
                </c:pt>
                <c:pt idx="2632">
                  <c:v>4.0164901316208281</c:v>
                </c:pt>
                <c:pt idx="2633">
                  <c:v>4.0235816576649395</c:v>
                </c:pt>
                <c:pt idx="2634">
                  <c:v>4.0424179881432503</c:v>
                </c:pt>
                <c:pt idx="2635">
                  <c:v>4.018492453401473</c:v>
                </c:pt>
                <c:pt idx="2636">
                  <c:v>4.0831800041299768</c:v>
                </c:pt>
                <c:pt idx="2638">
                  <c:v>4.0393744557684741</c:v>
                </c:pt>
                <c:pt idx="2639">
                  <c:v>4.042575512440191</c:v>
                </c:pt>
                <c:pt idx="2640">
                  <c:v>4.0556076517087112</c:v>
                </c:pt>
                <c:pt idx="2641">
                  <c:v>4.0543065658483997</c:v>
                </c:pt>
                <c:pt idx="2642">
                  <c:v>3.9861848164424756</c:v>
                </c:pt>
                <c:pt idx="2643">
                  <c:v>4.0036328370044085</c:v>
                </c:pt>
                <c:pt idx="2644">
                  <c:v>4.077404246398098</c:v>
                </c:pt>
                <c:pt idx="2645">
                  <c:v>4.0288558093904436</c:v>
                </c:pt>
                <c:pt idx="2646">
                  <c:v>4.0420633494321558</c:v>
                </c:pt>
                <c:pt idx="2647">
                  <c:v>3.9855073073115204</c:v>
                </c:pt>
                <c:pt idx="2648">
                  <c:v>4.111363344325131</c:v>
                </c:pt>
                <c:pt idx="2649">
                  <c:v>4.0897285330747364</c:v>
                </c:pt>
                <c:pt idx="2650">
                  <c:v>4.0811311871318932</c:v>
                </c:pt>
                <c:pt idx="2651">
                  <c:v>3.7677419535833949</c:v>
                </c:pt>
                <c:pt idx="2652">
                  <c:v>4.0712558776812955</c:v>
                </c:pt>
                <c:pt idx="2653">
                  <c:v>4.0978124073652893</c:v>
                </c:pt>
                <c:pt idx="2654">
                  <c:v>4.0383816914676958</c:v>
                </c:pt>
                <c:pt idx="2655">
                  <c:v>4.0492955683327221</c:v>
                </c:pt>
                <c:pt idx="2656">
                  <c:v>4.1273316093800219</c:v>
                </c:pt>
                <c:pt idx="2657">
                  <c:v>3.9797486320613329</c:v>
                </c:pt>
                <c:pt idx="2658">
                  <c:v>4.022881813332031</c:v>
                </c:pt>
                <c:pt idx="2659">
                  <c:v>3.977732748234331</c:v>
                </c:pt>
                <c:pt idx="2660">
                  <c:v>4.4522312444058239</c:v>
                </c:pt>
                <c:pt idx="2661">
                  <c:v>4.1204093945560682</c:v>
                </c:pt>
                <c:pt idx="2662">
                  <c:v>4.0300732307125182</c:v>
                </c:pt>
                <c:pt idx="2663">
                  <c:v>4.0101727032867789</c:v>
                </c:pt>
                <c:pt idx="2664">
                  <c:v>4.0936317768289472</c:v>
                </c:pt>
                <c:pt idx="2665">
                  <c:v>4.0099180846659017</c:v>
                </c:pt>
                <c:pt idx="2666">
                  <c:v>4.0070219255786803</c:v>
                </c:pt>
                <c:pt idx="2667">
                  <c:v>4.070628844051428</c:v>
                </c:pt>
                <c:pt idx="2668">
                  <c:v>4.002813779224673</c:v>
                </c:pt>
                <c:pt idx="2669">
                  <c:v>4.0280015793468582</c:v>
                </c:pt>
                <c:pt idx="2670">
                  <c:v>4.0641958358646431</c:v>
                </c:pt>
                <c:pt idx="2671">
                  <c:v>4.0094083991518668</c:v>
                </c:pt>
                <c:pt idx="2672">
                  <c:v>4.0519239160461069</c:v>
                </c:pt>
                <c:pt idx="2673">
                  <c:v>4.0508822106640299</c:v>
                </c:pt>
                <c:pt idx="2674">
                  <c:v>3.8564207279677509</c:v>
                </c:pt>
                <c:pt idx="2675">
                  <c:v>4.0805182605271177</c:v>
                </c:pt>
                <c:pt idx="2676">
                  <c:v>4.0130901381250563</c:v>
                </c:pt>
                <c:pt idx="2677">
                  <c:v>4.0887737673104478</c:v>
                </c:pt>
                <c:pt idx="2678">
                  <c:v>4.0132586652835167</c:v>
                </c:pt>
                <c:pt idx="2680">
                  <c:v>4.0577041315340301</c:v>
                </c:pt>
                <c:pt idx="2681">
                  <c:v>4.0220982974611399</c:v>
                </c:pt>
                <c:pt idx="2682">
                  <c:v>4.0413926851582254</c:v>
                </c:pt>
                <c:pt idx="2683">
                  <c:v>4.0476252775817834</c:v>
                </c:pt>
                <c:pt idx="2684">
                  <c:v>4.0941915249095322</c:v>
                </c:pt>
                <c:pt idx="2685">
                  <c:v>4.0788916198402232</c:v>
                </c:pt>
                <c:pt idx="2686">
                  <c:v>4.0318122713303701</c:v>
                </c:pt>
                <c:pt idx="2687">
                  <c:v>4.0223871256864383</c:v>
                </c:pt>
                <c:pt idx="2688">
                  <c:v>4.0394141191761372</c:v>
                </c:pt>
                <c:pt idx="2689">
                  <c:v>4.0269416279590295</c:v>
                </c:pt>
                <c:pt idx="2690">
                  <c:v>4.0466122090684458</c:v>
                </c:pt>
                <c:pt idx="2691">
                  <c:v>4.0130058500157366</c:v>
                </c:pt>
                <c:pt idx="2692">
                  <c:v>4.0494118608710803</c:v>
                </c:pt>
                <c:pt idx="2693">
                  <c:v>4.0915966208100576</c:v>
                </c:pt>
                <c:pt idx="2694">
                  <c:v>4.0581602034918296</c:v>
                </c:pt>
                <c:pt idx="2695">
                  <c:v>4.0718452011294088</c:v>
                </c:pt>
                <c:pt idx="2697">
                  <c:v>4.0835742796739911</c:v>
                </c:pt>
                <c:pt idx="2698">
                  <c:v>4.0115281538575394</c:v>
                </c:pt>
                <c:pt idx="2699">
                  <c:v>4.0165737462691231</c:v>
                </c:pt>
                <c:pt idx="2700">
                  <c:v>4.0448140475286385</c:v>
                </c:pt>
                <c:pt idx="2701">
                  <c:v>4.0777674903820564</c:v>
                </c:pt>
                <c:pt idx="2702">
                  <c:v>3.9768449851151355</c:v>
                </c:pt>
                <c:pt idx="2703">
                  <c:v>3.9781850836271992</c:v>
                </c:pt>
                <c:pt idx="2705">
                  <c:v>4.0262471814777738</c:v>
                </c:pt>
                <c:pt idx="2706">
                  <c:v>4.0521935804334746</c:v>
                </c:pt>
                <c:pt idx="2707">
                  <c:v>4.0579322273806087</c:v>
                </c:pt>
                <c:pt idx="2708">
                  <c:v>4.0229642065179929</c:v>
                </c:pt>
                <c:pt idx="2709">
                  <c:v>4.0013009330204179</c:v>
                </c:pt>
                <c:pt idx="2710">
                  <c:v>4.3896798432192492</c:v>
                </c:pt>
                <c:pt idx="2711">
                  <c:v>3.9882288746789309</c:v>
                </c:pt>
                <c:pt idx="2712">
                  <c:v>3.9913368509722442</c:v>
                </c:pt>
                <c:pt idx="2713">
                  <c:v>4.1128730018404589</c:v>
                </c:pt>
                <c:pt idx="2714">
                  <c:v>3.9437467093943201</c:v>
                </c:pt>
                <c:pt idx="2715">
                  <c:v>4.0474306401555422</c:v>
                </c:pt>
                <c:pt idx="2716">
                  <c:v>4.0311255757315649</c:v>
                </c:pt>
                <c:pt idx="2717">
                  <c:v>3.9937623799964932</c:v>
                </c:pt>
                <c:pt idx="2718">
                  <c:v>4.0548427792286832</c:v>
                </c:pt>
                <c:pt idx="2719">
                  <c:v>4.0402462150577065</c:v>
                </c:pt>
                <c:pt idx="2720">
                  <c:v>3.9325447883406408</c:v>
                </c:pt>
                <c:pt idx="2721">
                  <c:v>4.0732416476119981</c:v>
                </c:pt>
                <c:pt idx="2722">
                  <c:v>4.0148144490870532</c:v>
                </c:pt>
                <c:pt idx="2723">
                  <c:v>3.9653193163230163</c:v>
                </c:pt>
                <c:pt idx="2724">
                  <c:v>4.0641209058296219</c:v>
                </c:pt>
                <c:pt idx="2725">
                  <c:v>3.9834187864073582</c:v>
                </c:pt>
                <c:pt idx="2726">
                  <c:v>4.0554930066778452</c:v>
                </c:pt>
                <c:pt idx="2727">
                  <c:v>4.0895872186728051</c:v>
                </c:pt>
                <c:pt idx="2728">
                  <c:v>4.041747871723266</c:v>
                </c:pt>
                <c:pt idx="2729">
                  <c:v>4.0135955235372895</c:v>
                </c:pt>
                <c:pt idx="2730">
                  <c:v>4.0070646563783319</c:v>
                </c:pt>
                <c:pt idx="2731">
                  <c:v>4.0089832038154718</c:v>
                </c:pt>
                <c:pt idx="2732">
                  <c:v>4.0851478121269045</c:v>
                </c:pt>
                <c:pt idx="2733">
                  <c:v>3.9224451775821745</c:v>
                </c:pt>
                <c:pt idx="2734">
                  <c:v>4.062205808819713</c:v>
                </c:pt>
                <c:pt idx="2735">
                  <c:v>3.9895521495961264</c:v>
                </c:pt>
                <c:pt idx="2736">
                  <c:v>3.7686159050510168</c:v>
                </c:pt>
                <c:pt idx="2737">
                  <c:v>4.0859680770460738</c:v>
                </c:pt>
                <c:pt idx="2738">
                  <c:v>3.9039739617550318</c:v>
                </c:pt>
                <c:pt idx="2739">
                  <c:v>4.0426542531677931</c:v>
                </c:pt>
                <c:pt idx="2740">
                  <c:v>4.4161576896321852</c:v>
                </c:pt>
                <c:pt idx="2742">
                  <c:v>3.9822938519548052</c:v>
                </c:pt>
                <c:pt idx="2743">
                  <c:v>4.0122887398346068</c:v>
                </c:pt>
                <c:pt idx="2744">
                  <c:v>4.0093658983462444</c:v>
                </c:pt>
                <c:pt idx="2745">
                  <c:v>4.0925452076056059</c:v>
                </c:pt>
                <c:pt idx="2746">
                  <c:v>3.9612027053284211</c:v>
                </c:pt>
                <c:pt idx="2747">
                  <c:v>4.0558750391460974</c:v>
                </c:pt>
                <c:pt idx="2748">
                  <c:v>4.043519460245756</c:v>
                </c:pt>
                <c:pt idx="2749">
                  <c:v>4.0564855929511152</c:v>
                </c:pt>
                <c:pt idx="2750">
                  <c:v>3.9500726297501574</c:v>
                </c:pt>
                <c:pt idx="2751">
                  <c:v>4.0534242040693442</c:v>
                </c:pt>
                <c:pt idx="2752">
                  <c:v>4.0476252775817834</c:v>
                </c:pt>
                <c:pt idx="2753">
                  <c:v>4.2054209156763429</c:v>
                </c:pt>
                <c:pt idx="2754">
                  <c:v>4.0015606526425733</c:v>
                </c:pt>
                <c:pt idx="2755">
                  <c:v>4.0087704499377521</c:v>
                </c:pt>
                <c:pt idx="2756">
                  <c:v>4.0383816914676958</c:v>
                </c:pt>
                <c:pt idx="2757">
                  <c:v>4.7370971828775801</c:v>
                </c:pt>
                <c:pt idx="2758">
                  <c:v>4.1303659372652071</c:v>
                </c:pt>
                <c:pt idx="2760">
                  <c:v>3.9499459379888555</c:v>
                </c:pt>
                <c:pt idx="2761">
                  <c:v>4.041747871723266</c:v>
                </c:pt>
                <c:pt idx="2763">
                  <c:v>4.0101302772151479</c:v>
                </c:pt>
                <c:pt idx="2764">
                  <c:v>3.9736265438116964</c:v>
                </c:pt>
                <c:pt idx="2765">
                  <c:v>3.8000844168610821</c:v>
                </c:pt>
                <c:pt idx="2766">
                  <c:v>3.9720546529363903</c:v>
                </c:pt>
                <c:pt idx="2767">
                  <c:v>4.0529631287555032</c:v>
                </c:pt>
                <c:pt idx="2768">
                  <c:v>4.0768951938660507</c:v>
                </c:pt>
                <c:pt idx="2770">
                  <c:v>4.0490628897941248</c:v>
                </c:pt>
                <c:pt idx="2771">
                  <c:v>3.9480411131542672</c:v>
                </c:pt>
                <c:pt idx="2772">
                  <c:v>4.0510753076757489</c:v>
                </c:pt>
                <c:pt idx="2773">
                  <c:v>4.0548427792286832</c:v>
                </c:pt>
                <c:pt idx="2774">
                  <c:v>4.0196562253193484</c:v>
                </c:pt>
                <c:pt idx="2775">
                  <c:v>4.0003906892499099</c:v>
                </c:pt>
                <c:pt idx="2776">
                  <c:v>4.0456358710782201</c:v>
                </c:pt>
                <c:pt idx="2777">
                  <c:v>4.0208168870289072</c:v>
                </c:pt>
                <c:pt idx="2778">
                  <c:v>4.0375858428266174</c:v>
                </c:pt>
                <c:pt idx="2779">
                  <c:v>4.0443045191759142</c:v>
                </c:pt>
                <c:pt idx="2780">
                  <c:v>4.0677773586333172</c:v>
                </c:pt>
                <c:pt idx="2781">
                  <c:v>4.1536014742884113</c:v>
                </c:pt>
                <c:pt idx="2782">
                  <c:v>3.9842707112780151</c:v>
                </c:pt>
                <c:pt idx="2784">
                  <c:v>4.0471190387201812</c:v>
                </c:pt>
                <c:pt idx="2785">
                  <c:v>3.999308922221231</c:v>
                </c:pt>
                <c:pt idx="2786">
                  <c:v>4.0320947130529019</c:v>
                </c:pt>
                <c:pt idx="2787">
                  <c:v>4.0753644463732854</c:v>
                </c:pt>
                <c:pt idx="2788">
                  <c:v>4.0625443813464646</c:v>
                </c:pt>
                <c:pt idx="2789">
                  <c:v>4.0105119627372137</c:v>
                </c:pt>
                <c:pt idx="2790">
                  <c:v>4.0021660617565074</c:v>
                </c:pt>
                <c:pt idx="2792">
                  <c:v>4.0276349657775441</c:v>
                </c:pt>
                <c:pt idx="2793">
                  <c:v>3.980712216236463</c:v>
                </c:pt>
                <c:pt idx="2794">
                  <c:v>3.6890334522075183</c:v>
                </c:pt>
                <c:pt idx="2795">
                  <c:v>4.0797599196600931</c:v>
                </c:pt>
                <c:pt idx="2796">
                  <c:v>4.0531553029618799</c:v>
                </c:pt>
                <c:pt idx="2797">
                  <c:v>3.9899123440910054</c:v>
                </c:pt>
                <c:pt idx="2798">
                  <c:v>3.9729337637653366</c:v>
                </c:pt>
                <c:pt idx="2799">
                  <c:v>3.9640002020590774</c:v>
                </c:pt>
                <c:pt idx="2800">
                  <c:v>3.9894676162561455</c:v>
                </c:pt>
                <c:pt idx="2801">
                  <c:v>3.9878851442217575</c:v>
                </c:pt>
                <c:pt idx="2803">
                  <c:v>4.0124153747624334</c:v>
                </c:pt>
                <c:pt idx="2805">
                  <c:v>3.9804760632131919</c:v>
                </c:pt>
                <c:pt idx="2806">
                  <c:v>4.0188252780039511</c:v>
                </c:pt>
                <c:pt idx="2807">
                  <c:v>4.0549958615291413</c:v>
                </c:pt>
                <c:pt idx="2808">
                  <c:v>4.0090682761922185</c:v>
                </c:pt>
                <c:pt idx="2809">
                  <c:v>4.0172838215600182</c:v>
                </c:pt>
                <c:pt idx="2810">
                  <c:v>3.9805896143482937</c:v>
                </c:pt>
                <c:pt idx="2811">
                  <c:v>4.0227169800510296</c:v>
                </c:pt>
                <c:pt idx="2812">
                  <c:v>4.0176592742837647</c:v>
                </c:pt>
                <c:pt idx="2813">
                  <c:v>3.9996611181229955</c:v>
                </c:pt>
                <c:pt idx="2814">
                  <c:v>3.9769182713930524</c:v>
                </c:pt>
                <c:pt idx="2816">
                  <c:v>3.8932511798904228</c:v>
                </c:pt>
                <c:pt idx="2817">
                  <c:v>3.982958322167117</c:v>
                </c:pt>
                <c:pt idx="2818">
                  <c:v>3.9847612742828673</c:v>
                </c:pt>
                <c:pt idx="2819">
                  <c:v>4.0767132446900254</c:v>
                </c:pt>
                <c:pt idx="2820">
                  <c:v>4.0354697634812817</c:v>
                </c:pt>
                <c:pt idx="2821">
                  <c:v>3.9880860586934603</c:v>
                </c:pt>
                <c:pt idx="2822">
                  <c:v>3.9688936995669652</c:v>
                </c:pt>
                <c:pt idx="2823">
                  <c:v>4.0534242040693442</c:v>
                </c:pt>
                <c:pt idx="2824">
                  <c:v>3.3300889457484808</c:v>
                </c:pt>
                <c:pt idx="2825">
                  <c:v>4.0391760843760407</c:v>
                </c:pt>
                <c:pt idx="2826">
                  <c:v>4.0017769670774399</c:v>
                </c:pt>
                <c:pt idx="2827">
                  <c:v>3.8908567714145361</c:v>
                </c:pt>
                <c:pt idx="2828">
                  <c:v>3.1684090835196259</c:v>
                </c:pt>
                <c:pt idx="2829">
                  <c:v>4.0201540316383326</c:v>
                </c:pt>
                <c:pt idx="2831">
                  <c:v>3.9850445582115923</c:v>
                </c:pt>
                <c:pt idx="2832">
                  <c:v>4.0088981147709397</c:v>
                </c:pt>
                <c:pt idx="2833">
                  <c:v>4.0638585488530721</c:v>
                </c:pt>
                <c:pt idx="2834">
                  <c:v>4.0005642161653752</c:v>
                </c:pt>
                <c:pt idx="2835">
                  <c:v>4.0145625381276098</c:v>
                </c:pt>
                <c:pt idx="2836">
                  <c:v>4.0022956825549336</c:v>
                </c:pt>
                <c:pt idx="2837">
                  <c:v>4.0015173768235046</c:v>
                </c:pt>
                <c:pt idx="2840">
                  <c:v>4.0373866525823772</c:v>
                </c:pt>
                <c:pt idx="2841">
                  <c:v>3.9977619696850812</c:v>
                </c:pt>
                <c:pt idx="2844">
                  <c:v>3.9725499500122248</c:v>
                </c:pt>
                <c:pt idx="2845">
                  <c:v>4.0478198278165936</c:v>
                </c:pt>
                <c:pt idx="2846">
                  <c:v>3.9008748743324908</c:v>
                </c:pt>
                <c:pt idx="2847">
                  <c:v>4.0728011494098491</c:v>
                </c:pt>
                <c:pt idx="2849">
                  <c:v>3.9505595616118003</c:v>
                </c:pt>
                <c:pt idx="2850">
                  <c:v>4.0360297306565434</c:v>
                </c:pt>
                <c:pt idx="2851">
                  <c:v>4.0194071080188838</c:v>
                </c:pt>
                <c:pt idx="2853">
                  <c:v>3.9793707966348859</c:v>
                </c:pt>
                <c:pt idx="2854">
                  <c:v>3.9633060598255518</c:v>
                </c:pt>
                <c:pt idx="2855">
                  <c:v>4.0479365161380789</c:v>
                </c:pt>
                <c:pt idx="2856">
                  <c:v>3.9755834404258956</c:v>
                </c:pt>
                <c:pt idx="2857">
                  <c:v>4.0062520513693647</c:v>
                </c:pt>
                <c:pt idx="2859">
                  <c:v>4.0199881595912856</c:v>
                </c:pt>
                <c:pt idx="2861">
                  <c:v>4.0575139601065908</c:v>
                </c:pt>
                <c:pt idx="2863">
                  <c:v>3.7871131835008423</c:v>
                </c:pt>
                <c:pt idx="2864">
                  <c:v>3.9916424442139777</c:v>
                </c:pt>
                <c:pt idx="2865">
                  <c:v>4.421686171824514</c:v>
                </c:pt>
                <c:pt idx="2866">
                  <c:v>3.9695789751591968</c:v>
                </c:pt>
                <c:pt idx="2867">
                  <c:v>3.9901789623582675</c:v>
                </c:pt>
                <c:pt idx="2868">
                  <c:v>3.9788285066388056</c:v>
                </c:pt>
                <c:pt idx="2869">
                  <c:v>4.0646077201306268</c:v>
                </c:pt>
                <c:pt idx="2871">
                  <c:v>4.0477420181806414</c:v>
                </c:pt>
                <c:pt idx="2872">
                  <c:v>4.0408791245157865</c:v>
                </c:pt>
                <c:pt idx="2873">
                  <c:v>4.0229230118789383</c:v>
                </c:pt>
                <c:pt idx="2874">
                  <c:v>3.9361969539092985</c:v>
                </c:pt>
                <c:pt idx="2875">
                  <c:v>3.8207333250964357</c:v>
                </c:pt>
                <c:pt idx="2876">
                  <c:v>3.7775138175784453</c:v>
                </c:pt>
                <c:pt idx="2877">
                  <c:v>4.0181177205910004</c:v>
                </c:pt>
                <c:pt idx="2878">
                  <c:v>4.0554930066778452</c:v>
                </c:pt>
                <c:pt idx="2879">
                  <c:v>3.9298376901958405</c:v>
                </c:pt>
                <c:pt idx="2880">
                  <c:v>3.9488626775934863</c:v>
                </c:pt>
                <c:pt idx="2882">
                  <c:v>3.9585304379146691</c:v>
                </c:pt>
                <c:pt idx="2883">
                  <c:v>4.0059094464945586</c:v>
                </c:pt>
                <c:pt idx="2884">
                  <c:v>4.072029200827922</c:v>
                </c:pt>
                <c:pt idx="2885">
                  <c:v>3.9370763522315495</c:v>
                </c:pt>
                <c:pt idx="2886">
                  <c:v>3.9833826892036468</c:v>
                </c:pt>
                <c:pt idx="2887">
                  <c:v>4.021520064114033</c:v>
                </c:pt>
                <c:pt idx="2888">
                  <c:v>4.0716611234417881</c:v>
                </c:pt>
                <c:pt idx="2889">
                  <c:v>4.0439906658781339</c:v>
                </c:pt>
                <c:pt idx="2890">
                  <c:v>3.9572096801670211</c:v>
                </c:pt>
                <c:pt idx="2891">
                  <c:v>3.9799169588496692</c:v>
                </c:pt>
                <c:pt idx="2893">
                  <c:v>3.9994133063420474</c:v>
                </c:pt>
                <c:pt idx="2894">
                  <c:v>3.998939026549519</c:v>
                </c:pt>
                <c:pt idx="2895">
                  <c:v>3.8916991033241515</c:v>
                </c:pt>
                <c:pt idx="2896">
                  <c:v>4.0316507935512638</c:v>
                </c:pt>
                <c:pt idx="2898">
                  <c:v>4.0133850177496857</c:v>
                </c:pt>
                <c:pt idx="2899">
                  <c:v>4.0409976924234909</c:v>
                </c:pt>
                <c:pt idx="2900">
                  <c:v>3.9732664361085286</c:v>
                </c:pt>
                <c:pt idx="2901">
                  <c:v>3.9570227270495977</c:v>
                </c:pt>
                <c:pt idx="2902">
                  <c:v>4.0056951811185106</c:v>
                </c:pt>
                <c:pt idx="2903">
                  <c:v>4.0364691989154622</c:v>
                </c:pt>
                <c:pt idx="2904">
                  <c:v>4.0682972050314534</c:v>
                </c:pt>
                <c:pt idx="2905">
                  <c:v>4.0355898172434577</c:v>
                </c:pt>
                <c:pt idx="2906">
                  <c:v>3.9739217939488576</c:v>
                </c:pt>
                <c:pt idx="2908">
                  <c:v>3.9720175986740154</c:v>
                </c:pt>
                <c:pt idx="2909">
                  <c:v>3.9400331132281972</c:v>
                </c:pt>
                <c:pt idx="2910">
                  <c:v>4.0184092073820681</c:v>
                </c:pt>
                <c:pt idx="2911">
                  <c:v>3.9396889437430263</c:v>
                </c:pt>
                <c:pt idx="2913">
                  <c:v>3.9708209004947022</c:v>
                </c:pt>
                <c:pt idx="2914">
                  <c:v>3.8961567998812829</c:v>
                </c:pt>
                <c:pt idx="2915">
                  <c:v>4.0140162292583641</c:v>
                </c:pt>
                <c:pt idx="2916">
                  <c:v>3.9716144293000091</c:v>
                </c:pt>
                <c:pt idx="2917">
                  <c:v>4.0467682196608381</c:v>
                </c:pt>
                <c:pt idx="2918">
                  <c:v>4.0108933131043809</c:v>
                </c:pt>
                <c:pt idx="2919">
                  <c:v>4.0772225104110529</c:v>
                </c:pt>
                <c:pt idx="2920">
                  <c:v>3.9765058751205835</c:v>
                </c:pt>
                <c:pt idx="2921">
                  <c:v>3.8864230376410718</c:v>
                </c:pt>
                <c:pt idx="2922">
                  <c:v>3.9584730971091591</c:v>
                </c:pt>
                <c:pt idx="2923">
                  <c:v>3.9817506725851453</c:v>
                </c:pt>
                <c:pt idx="2924">
                  <c:v>4.0541915767964314</c:v>
                </c:pt>
                <c:pt idx="2925">
                  <c:v>3.9736080840118126</c:v>
                </c:pt>
                <c:pt idx="2926">
                  <c:v>3.9560242822806773</c:v>
                </c:pt>
                <c:pt idx="2927">
                  <c:v>4.2887856124025046</c:v>
                </c:pt>
                <c:pt idx="2928">
                  <c:v>3.9379189026477803</c:v>
                </c:pt>
                <c:pt idx="2929">
                  <c:v>3.9444777369575608</c:v>
                </c:pt>
                <c:pt idx="2930">
                  <c:v>4.0043213737826422</c:v>
                </c:pt>
                <c:pt idx="2931">
                  <c:v>3.9957536223986483</c:v>
                </c:pt>
                <c:pt idx="2932">
                  <c:v>4.0127528874912155</c:v>
                </c:pt>
                <c:pt idx="2934">
                  <c:v>3.9670094542702596</c:v>
                </c:pt>
                <c:pt idx="2935">
                  <c:v>3.9611552149805402</c:v>
                </c:pt>
                <c:pt idx="2937">
                  <c:v>3.9731001317905736</c:v>
                </c:pt>
                <c:pt idx="2938">
                  <c:v>3.988991252585814</c:v>
                </c:pt>
                <c:pt idx="2939">
                  <c:v>4.0108933131043809</c:v>
                </c:pt>
                <c:pt idx="2941">
                  <c:v>4.0403253791997242</c:v>
                </c:pt>
                <c:pt idx="2942">
                  <c:v>4.0126263509540498</c:v>
                </c:pt>
                <c:pt idx="2943">
                  <c:v>3.8658380403505843</c:v>
                </c:pt>
                <c:pt idx="2944">
                  <c:v>3.9550620696750323</c:v>
                </c:pt>
                <c:pt idx="2945">
                  <c:v>3.9900012350346614</c:v>
                </c:pt>
                <c:pt idx="2946">
                  <c:v>4.0052234248581362</c:v>
                </c:pt>
                <c:pt idx="2947">
                  <c:v>3.8798124189827012</c:v>
                </c:pt>
                <c:pt idx="2948">
                  <c:v>4.031327657761131</c:v>
                </c:pt>
                <c:pt idx="2949">
                  <c:v>3.9720917040375436</c:v>
                </c:pt>
                <c:pt idx="2950">
                  <c:v>3.9045478525222177</c:v>
                </c:pt>
                <c:pt idx="2951">
                  <c:v>3.947918723586743</c:v>
                </c:pt>
                <c:pt idx="2952">
                  <c:v>4.0082594149912749</c:v>
                </c:pt>
                <c:pt idx="2953">
                  <c:v>4.0003038997848126</c:v>
                </c:pt>
                <c:pt idx="2955">
                  <c:v>4.0260836208009874</c:v>
                </c:pt>
                <c:pt idx="2956">
                  <c:v>4.0005642161653752</c:v>
                </c:pt>
                <c:pt idx="2957">
                  <c:v>3.9328490439800317</c:v>
                </c:pt>
                <c:pt idx="2959">
                  <c:v>4.0906107078284064</c:v>
                </c:pt>
                <c:pt idx="2960">
                  <c:v>3.991571601160679</c:v>
                </c:pt>
                <c:pt idx="2961">
                  <c:v>3.9823933611891378</c:v>
                </c:pt>
                <c:pt idx="2962">
                  <c:v>3.968744380506906</c:v>
                </c:pt>
                <c:pt idx="2963">
                  <c:v>3.9298019577678471</c:v>
                </c:pt>
                <c:pt idx="2964">
                  <c:v>3.9861399809533062</c:v>
                </c:pt>
                <c:pt idx="2965">
                  <c:v>3.9679596120517502</c:v>
                </c:pt>
                <c:pt idx="2966">
                  <c:v>3.924770174906564</c:v>
                </c:pt>
                <c:pt idx="2967">
                  <c:v>3.9499020745361322</c:v>
                </c:pt>
                <c:pt idx="2968">
                  <c:v>3.9985034514403899</c:v>
                </c:pt>
                <c:pt idx="2969">
                  <c:v>4.0658783528573919</c:v>
                </c:pt>
                <c:pt idx="2970">
                  <c:v>4</c:v>
                </c:pt>
                <c:pt idx="2971">
                  <c:v>3.9415263395118116</c:v>
                </c:pt>
                <c:pt idx="2972">
                  <c:v>3.976945750559242</c:v>
                </c:pt>
                <c:pt idx="2973">
                  <c:v>3.9543197104851071</c:v>
                </c:pt>
                <c:pt idx="2974">
                  <c:v>4.0164483182590374</c:v>
                </c:pt>
                <c:pt idx="2975">
                  <c:v>3.9551535715705484</c:v>
                </c:pt>
                <c:pt idx="2976">
                  <c:v>3.940974443991291</c:v>
                </c:pt>
                <c:pt idx="2980">
                  <c:v>3.9506276885265326</c:v>
                </c:pt>
                <c:pt idx="2982">
                  <c:v>4.2169044985216724</c:v>
                </c:pt>
                <c:pt idx="2983">
                  <c:v>3.9086351194244116</c:v>
                </c:pt>
                <c:pt idx="2984">
                  <c:v>4.0227994045116882</c:v>
                </c:pt>
                <c:pt idx="2986">
                  <c:v>4.0811311871318932</c:v>
                </c:pt>
                <c:pt idx="2987">
                  <c:v>4.0796153235269434</c:v>
                </c:pt>
                <c:pt idx="2988">
                  <c:v>4.0311659996606588</c:v>
                </c:pt>
                <c:pt idx="2990">
                  <c:v>3.9262137858390815</c:v>
                </c:pt>
                <c:pt idx="2991">
                  <c:v>4.20002926655377</c:v>
                </c:pt>
                <c:pt idx="2992">
                  <c:v>3.9575306682654001</c:v>
                </c:pt>
                <c:pt idx="2993">
                  <c:v>4.002209272988015</c:v>
                </c:pt>
                <c:pt idx="2994">
                  <c:v>4.074414129841136</c:v>
                </c:pt>
                <c:pt idx="2995">
                  <c:v>3.9388648221233056</c:v>
                </c:pt>
                <c:pt idx="2996">
                  <c:v>3.9428064205958866</c:v>
                </c:pt>
                <c:pt idx="2997">
                  <c:v>3.9375078620058703</c:v>
                </c:pt>
                <c:pt idx="2998">
                  <c:v>3.9941455130345043</c:v>
                </c:pt>
                <c:pt idx="2999">
                  <c:v>3.9439542882429546</c:v>
                </c:pt>
                <c:pt idx="3001">
                  <c:v>4.0026411490000395</c:v>
                </c:pt>
                <c:pt idx="3002">
                  <c:v>4.0073209529227443</c:v>
                </c:pt>
                <c:pt idx="3004">
                  <c:v>3.9097378386234518</c:v>
                </c:pt>
                <c:pt idx="3005">
                  <c:v>3.9711319880660696</c:v>
                </c:pt>
                <c:pt idx="3006">
                  <c:v>3.9308522842239562</c:v>
                </c:pt>
                <c:pt idx="3008">
                  <c:v>4.0789278336807193</c:v>
                </c:pt>
                <c:pt idx="3009">
                  <c:v>3.969206170173031</c:v>
                </c:pt>
                <c:pt idx="3010">
                  <c:v>3.9157690659836843</c:v>
                </c:pt>
                <c:pt idx="3011">
                  <c:v>4.0690017170455999</c:v>
                </c:pt>
                <c:pt idx="3012">
                  <c:v>3.9647827318383069</c:v>
                </c:pt>
                <c:pt idx="3013">
                  <c:v>3.9880592754669308</c:v>
                </c:pt>
                <c:pt idx="3015">
                  <c:v>3.9083455933334825</c:v>
                </c:pt>
                <c:pt idx="3016">
                  <c:v>3.9134429548593959</c:v>
                </c:pt>
                <c:pt idx="3017">
                  <c:v>3.9587262952302473</c:v>
                </c:pt>
                <c:pt idx="3019">
                  <c:v>3.9738203243526837</c:v>
                </c:pt>
                <c:pt idx="3020">
                  <c:v>3.9692015080849741</c:v>
                </c:pt>
                <c:pt idx="3022">
                  <c:v>3.9708441236808589</c:v>
                </c:pt>
                <c:pt idx="3023">
                  <c:v>3.9498387083933268</c:v>
                </c:pt>
                <c:pt idx="3024">
                  <c:v>3.9981808443760887</c:v>
                </c:pt>
                <c:pt idx="3025">
                  <c:v>3.96587872889214</c:v>
                </c:pt>
                <c:pt idx="3027">
                  <c:v>4.0024252646779015</c:v>
                </c:pt>
                <c:pt idx="3029">
                  <c:v>3.9579040572811417</c:v>
                </c:pt>
                <c:pt idx="3030">
                  <c:v>3.9213014211030246</c:v>
                </c:pt>
                <c:pt idx="3032">
                  <c:v>3.891325555018005</c:v>
                </c:pt>
                <c:pt idx="3034">
                  <c:v>3.9967655201287378</c:v>
                </c:pt>
                <c:pt idx="3035">
                  <c:v>3.7789539529040592</c:v>
                </c:pt>
                <c:pt idx="3036">
                  <c:v>3.9432273277871768</c:v>
                </c:pt>
                <c:pt idx="3037">
                  <c:v>4.0228406108765276</c:v>
                </c:pt>
                <c:pt idx="3038">
                  <c:v>3.8969228536059299</c:v>
                </c:pt>
                <c:pt idx="3039">
                  <c:v>3.9096683322582826</c:v>
                </c:pt>
                <c:pt idx="3040">
                  <c:v>3.9604469929573933</c:v>
                </c:pt>
                <c:pt idx="3041">
                  <c:v>3.9148189804474733</c:v>
                </c:pt>
                <c:pt idx="3042">
                  <c:v>3.9641370107543161</c:v>
                </c:pt>
                <c:pt idx="3043">
                  <c:v>3.9566389814310416</c:v>
                </c:pt>
                <c:pt idx="3044">
                  <c:v>3.9249147521290442</c:v>
                </c:pt>
                <c:pt idx="3045">
                  <c:v>3.9251263676918664</c:v>
                </c:pt>
                <c:pt idx="3046">
                  <c:v>4.0090257420869104</c:v>
                </c:pt>
                <c:pt idx="3047">
                  <c:v>3.9383545818246395</c:v>
                </c:pt>
                <c:pt idx="3048">
                  <c:v>3.9686416938644604</c:v>
                </c:pt>
                <c:pt idx="3049">
                  <c:v>3.9687817150852145</c:v>
                </c:pt>
                <c:pt idx="3050">
                  <c:v>3.930434497383712</c:v>
                </c:pt>
                <c:pt idx="3051">
                  <c:v>3.9378437413538889</c:v>
                </c:pt>
                <c:pt idx="3053">
                  <c:v>3.9531167113679548</c:v>
                </c:pt>
                <c:pt idx="3054">
                  <c:v>3.974064733607098</c:v>
                </c:pt>
                <c:pt idx="3055">
                  <c:v>3.9712804886116304</c:v>
                </c:pt>
                <c:pt idx="3056">
                  <c:v>3.8245683673676338</c:v>
                </c:pt>
                <c:pt idx="3057">
                  <c:v>3.9451434812137536</c:v>
                </c:pt>
                <c:pt idx="3059">
                  <c:v>3.9676977071225701</c:v>
                </c:pt>
                <c:pt idx="3061">
                  <c:v>3.8936341727803914</c:v>
                </c:pt>
                <c:pt idx="3062">
                  <c:v>4.1372274764429067</c:v>
                </c:pt>
                <c:pt idx="3064">
                  <c:v>3.9786141382013285</c:v>
                </c:pt>
                <c:pt idx="3065">
                  <c:v>3.9781896502689649</c:v>
                </c:pt>
                <c:pt idx="3066">
                  <c:v>3.8917548292566715</c:v>
                </c:pt>
                <c:pt idx="3067">
                  <c:v>3.9350636760836606</c:v>
                </c:pt>
                <c:pt idx="3068">
                  <c:v>3.9181771748268672</c:v>
                </c:pt>
                <c:pt idx="3069">
                  <c:v>3.9577317637790528</c:v>
                </c:pt>
                <c:pt idx="3070">
                  <c:v>3.6725780883478314</c:v>
                </c:pt>
                <c:pt idx="3072">
                  <c:v>3.9445369555677638</c:v>
                </c:pt>
                <c:pt idx="3074">
                  <c:v>3.997892911429946</c:v>
                </c:pt>
                <c:pt idx="3075">
                  <c:v>3.8211924379477775</c:v>
                </c:pt>
                <c:pt idx="3076">
                  <c:v>3.9474582299134617</c:v>
                </c:pt>
                <c:pt idx="3077">
                  <c:v>3.8201883187578853</c:v>
                </c:pt>
                <c:pt idx="3078">
                  <c:v>3.9360057633050345</c:v>
                </c:pt>
                <c:pt idx="3080">
                  <c:v>3.850780974203508</c:v>
                </c:pt>
                <c:pt idx="3081">
                  <c:v>3.9594611664674724</c:v>
                </c:pt>
                <c:pt idx="3082">
                  <c:v>3.9465848912647488</c:v>
                </c:pt>
                <c:pt idx="3083">
                  <c:v>3.9765242121617068</c:v>
                </c:pt>
                <c:pt idx="3084">
                  <c:v>3.9812793669748574</c:v>
                </c:pt>
                <c:pt idx="3085">
                  <c:v>3.9454932043025925</c:v>
                </c:pt>
                <c:pt idx="3086">
                  <c:v>3.6238795938215147</c:v>
                </c:pt>
                <c:pt idx="3088">
                  <c:v>3.9685296443748395</c:v>
                </c:pt>
                <c:pt idx="3089">
                  <c:v>3.9404417718867824</c:v>
                </c:pt>
                <c:pt idx="3091">
                  <c:v>3.9014365243883082</c:v>
                </c:pt>
                <c:pt idx="3092">
                  <c:v>3.7220412986321163</c:v>
                </c:pt>
                <c:pt idx="3094">
                  <c:v>3.9280833346113426</c:v>
                </c:pt>
                <c:pt idx="3096">
                  <c:v>3.9347407805432075</c:v>
                </c:pt>
                <c:pt idx="3098">
                  <c:v>3.9813020376061252</c:v>
                </c:pt>
                <c:pt idx="3100">
                  <c:v>3.9923767597988031</c:v>
                </c:pt>
                <c:pt idx="3101">
                  <c:v>3.9514589488210072</c:v>
                </c:pt>
                <c:pt idx="3102">
                  <c:v>3.9641841761755665</c:v>
                </c:pt>
                <c:pt idx="3103">
                  <c:v>3.9592894897182451</c:v>
                </c:pt>
                <c:pt idx="3104">
                  <c:v>3.9326259440217823</c:v>
                </c:pt>
                <c:pt idx="3105">
                  <c:v>3.9963803132334101</c:v>
                </c:pt>
                <c:pt idx="3106">
                  <c:v>3.9704026706521862</c:v>
                </c:pt>
                <c:pt idx="3107">
                  <c:v>4.0079610333361826</c:v>
                </c:pt>
                <c:pt idx="3108">
                  <c:v>4.0042783722001625</c:v>
                </c:pt>
                <c:pt idx="3111">
                  <c:v>3.9599615030427988</c:v>
                </c:pt>
                <c:pt idx="3112">
                  <c:v>3.9602328731285121</c:v>
                </c:pt>
                <c:pt idx="3113">
                  <c:v>3.7894114735514233</c:v>
                </c:pt>
                <c:pt idx="3114">
                  <c:v>3.9617721848102034</c:v>
                </c:pt>
                <c:pt idx="3115">
                  <c:v>3.4699692094999595</c:v>
                </c:pt>
                <c:pt idx="3116">
                  <c:v>3.9651969957514317</c:v>
                </c:pt>
                <c:pt idx="3117">
                  <c:v>3.9700398787149203</c:v>
                </c:pt>
                <c:pt idx="3118">
                  <c:v>3.9051155825458572</c:v>
                </c:pt>
                <c:pt idx="3119">
                  <c:v>3.9646461264348587</c:v>
                </c:pt>
                <c:pt idx="3120">
                  <c:v>4.062205808819713</c:v>
                </c:pt>
                <c:pt idx="3121">
                  <c:v>3.8724359965399846</c:v>
                </c:pt>
                <c:pt idx="3122">
                  <c:v>3.9398236512430165</c:v>
                </c:pt>
                <c:pt idx="3123">
                  <c:v>3.8932789443518474</c:v>
                </c:pt>
                <c:pt idx="3124">
                  <c:v>3.9058174596817734</c:v>
                </c:pt>
                <c:pt idx="3125">
                  <c:v>3.9107791014126505</c:v>
                </c:pt>
                <c:pt idx="3126">
                  <c:v>4.0426936181786433</c:v>
                </c:pt>
                <c:pt idx="3127">
                  <c:v>3.9400829702427513</c:v>
                </c:pt>
                <c:pt idx="3128">
                  <c:v>3.9420427951911972</c:v>
                </c:pt>
                <c:pt idx="3129">
                  <c:v>3.9541749472649457</c:v>
                </c:pt>
                <c:pt idx="3130">
                  <c:v>3.9046776848317717</c:v>
                </c:pt>
                <c:pt idx="3132">
                  <c:v>3.9645236160831745</c:v>
                </c:pt>
                <c:pt idx="3133">
                  <c:v>4.1376389050227562</c:v>
                </c:pt>
                <c:pt idx="3134">
                  <c:v>3.90651281829133</c:v>
                </c:pt>
                <c:pt idx="3135">
                  <c:v>4.8183842700146302</c:v>
                </c:pt>
                <c:pt idx="3136">
                  <c:v>3.9119349126430381</c:v>
                </c:pt>
                <c:pt idx="3137">
                  <c:v>3.9838427039631492</c:v>
                </c:pt>
                <c:pt idx="3138">
                  <c:v>3.8541237821011669</c:v>
                </c:pt>
                <c:pt idx="3139">
                  <c:v>3.9310406662904676</c:v>
                </c:pt>
                <c:pt idx="3140">
                  <c:v>3.9637217340258637</c:v>
                </c:pt>
                <c:pt idx="3141">
                  <c:v>3.8563421417787938</c:v>
                </c:pt>
                <c:pt idx="3142">
                  <c:v>4.2630913798516721</c:v>
                </c:pt>
                <c:pt idx="3143">
                  <c:v>3.9856509736909489</c:v>
                </c:pt>
                <c:pt idx="3144">
                  <c:v>3.8879771880562712</c:v>
                </c:pt>
                <c:pt idx="3145">
                  <c:v>3.9131141808918999</c:v>
                </c:pt>
                <c:pt idx="3147">
                  <c:v>3.9980979741540774</c:v>
                </c:pt>
                <c:pt idx="3148">
                  <c:v>3.9596613702734955</c:v>
                </c:pt>
                <c:pt idx="3149">
                  <c:v>3.9879565911276473</c:v>
                </c:pt>
                <c:pt idx="3150">
                  <c:v>3.9500239065233265</c:v>
                </c:pt>
                <c:pt idx="3151">
                  <c:v>3.9682867712606744</c:v>
                </c:pt>
                <c:pt idx="3152">
                  <c:v>3.9190623947014673</c:v>
                </c:pt>
                <c:pt idx="3153">
                  <c:v>3.9129497005266094</c:v>
                </c:pt>
                <c:pt idx="3154">
                  <c:v>3.9231507233992335</c:v>
                </c:pt>
                <c:pt idx="3155">
                  <c:v>3.897418139889083</c:v>
                </c:pt>
                <c:pt idx="3156">
                  <c:v>3.9448477208632444</c:v>
                </c:pt>
                <c:pt idx="3157">
                  <c:v>4.5402794091407053</c:v>
                </c:pt>
                <c:pt idx="3158">
                  <c:v>3.9639671728127617</c:v>
                </c:pt>
                <c:pt idx="3159">
                  <c:v>3.9595183769729982</c:v>
                </c:pt>
                <c:pt idx="3160">
                  <c:v>4.2409733518400037</c:v>
                </c:pt>
                <c:pt idx="3161">
                  <c:v>3.9568213028795509</c:v>
                </c:pt>
                <c:pt idx="3162">
                  <c:v>3.8901190875897167</c:v>
                </c:pt>
                <c:pt idx="3163">
                  <c:v>3.9357540684177805</c:v>
                </c:pt>
                <c:pt idx="3165">
                  <c:v>3.9040606353868128</c:v>
                </c:pt>
                <c:pt idx="3166">
                  <c:v>3.9558416258567792</c:v>
                </c:pt>
                <c:pt idx="3167">
                  <c:v>3.9075510865195393</c:v>
                </c:pt>
                <c:pt idx="3168">
                  <c:v>3.9542762865854897</c:v>
                </c:pt>
                <c:pt idx="3169">
                  <c:v>3.7830598861333131</c:v>
                </c:pt>
                <c:pt idx="3170">
                  <c:v>3.9920186042896844</c:v>
                </c:pt>
                <c:pt idx="3171">
                  <c:v>4.1901074883140454</c:v>
                </c:pt>
                <c:pt idx="3172">
                  <c:v>3.9266562190722056</c:v>
                </c:pt>
                <c:pt idx="3173">
                  <c:v>3.9548356400176208</c:v>
                </c:pt>
                <c:pt idx="3174">
                  <c:v>3.9404567155242241</c:v>
                </c:pt>
                <c:pt idx="3175">
                  <c:v>3.9298683156514729</c:v>
                </c:pt>
                <c:pt idx="3176">
                  <c:v>3.957774843563032</c:v>
                </c:pt>
                <c:pt idx="3177">
                  <c:v>3.9951435934174189</c:v>
                </c:pt>
                <c:pt idx="3178">
                  <c:v>3.8845914751401902</c:v>
                </c:pt>
                <c:pt idx="3179">
                  <c:v>3.8651158242606947</c:v>
                </c:pt>
                <c:pt idx="3182">
                  <c:v>4.0135955235372895</c:v>
                </c:pt>
                <c:pt idx="3183">
                  <c:v>3.9163907738488315</c:v>
                </c:pt>
                <c:pt idx="3184">
                  <c:v>3.9520898382229062</c:v>
                </c:pt>
                <c:pt idx="3185">
                  <c:v>3.4319906257861406</c:v>
                </c:pt>
                <c:pt idx="3186">
                  <c:v>3.8861183131314512</c:v>
                </c:pt>
                <c:pt idx="3187">
                  <c:v>3.9190728598809152</c:v>
                </c:pt>
                <c:pt idx="3188">
                  <c:v>3.8614388197109264</c:v>
                </c:pt>
                <c:pt idx="3189">
                  <c:v>3.9308573767057009</c:v>
                </c:pt>
                <c:pt idx="3190">
                  <c:v>3.9490189900014916</c:v>
                </c:pt>
                <c:pt idx="3191">
                  <c:v>3.9017742551349182</c:v>
                </c:pt>
                <c:pt idx="3192">
                  <c:v>4.7667547937293078</c:v>
                </c:pt>
                <c:pt idx="3193">
                  <c:v>3.9298734196841201</c:v>
                </c:pt>
                <c:pt idx="3194">
                  <c:v>3.940979419155044</c:v>
                </c:pt>
                <c:pt idx="3195">
                  <c:v>3.7750130188743172</c:v>
                </c:pt>
                <c:pt idx="3196">
                  <c:v>3.9607703516510582</c:v>
                </c:pt>
                <c:pt idx="3197">
                  <c:v>3.9735296211075033</c:v>
                </c:pt>
                <c:pt idx="3199">
                  <c:v>3.9271598383361499</c:v>
                </c:pt>
                <c:pt idx="3200">
                  <c:v>3.92148358396879</c:v>
                </c:pt>
                <c:pt idx="3201">
                  <c:v>4.0957967936048023</c:v>
                </c:pt>
                <c:pt idx="3202">
                  <c:v>4.0243214421415647</c:v>
                </c:pt>
                <c:pt idx="3203">
                  <c:v>3.927791106535691</c:v>
                </c:pt>
                <c:pt idx="3204">
                  <c:v>3.9507395881197578</c:v>
                </c:pt>
                <c:pt idx="3205">
                  <c:v>3.8788950364103556</c:v>
                </c:pt>
                <c:pt idx="3206">
                  <c:v>3.8968402509488635</c:v>
                </c:pt>
                <c:pt idx="3208">
                  <c:v>4.0341068297076434</c:v>
                </c:pt>
                <c:pt idx="3209">
                  <c:v>3.9596756670144226</c:v>
                </c:pt>
                <c:pt idx="3211">
                  <c:v>3.9916335894642625</c:v>
                </c:pt>
                <c:pt idx="3212">
                  <c:v>3.9156952449382962</c:v>
                </c:pt>
                <c:pt idx="3213">
                  <c:v>3.7522098370165775</c:v>
                </c:pt>
                <c:pt idx="3214">
                  <c:v>3.930994851145845</c:v>
                </c:pt>
                <c:pt idx="3215">
                  <c:v>3.9252347162317127</c:v>
                </c:pt>
                <c:pt idx="3217">
                  <c:v>3.9472425118005439</c:v>
                </c:pt>
                <c:pt idx="3218">
                  <c:v>3.8995414579060088</c:v>
                </c:pt>
                <c:pt idx="3219">
                  <c:v>3.9853950348750193</c:v>
                </c:pt>
                <c:pt idx="3220">
                  <c:v>3.9403620638017371</c:v>
                </c:pt>
                <c:pt idx="3221">
                  <c:v>3.9118391558084422</c:v>
                </c:pt>
                <c:pt idx="3222">
                  <c:v>4.0070219255786803</c:v>
                </c:pt>
                <c:pt idx="3223">
                  <c:v>3.9654933285279403</c:v>
                </c:pt>
                <c:pt idx="3224">
                  <c:v>3.8704799879440115</c:v>
                </c:pt>
                <c:pt idx="3225">
                  <c:v>4.0298300193106584</c:v>
                </c:pt>
                <c:pt idx="3226">
                  <c:v>3.9086404791988354</c:v>
                </c:pt>
                <c:pt idx="3228">
                  <c:v>3.8815387155266983</c:v>
                </c:pt>
                <c:pt idx="3229">
                  <c:v>3.9301030390909091</c:v>
                </c:pt>
                <c:pt idx="3230">
                  <c:v>3.9278167484466682</c:v>
                </c:pt>
                <c:pt idx="3231">
                  <c:v>3.9466340018222805</c:v>
                </c:pt>
                <c:pt idx="3232">
                  <c:v>3.9479725792457803</c:v>
                </c:pt>
                <c:pt idx="3233">
                  <c:v>3.8722262205886562</c:v>
                </c:pt>
                <c:pt idx="3234">
                  <c:v>3.9445122821281515</c:v>
                </c:pt>
                <c:pt idx="3235">
                  <c:v>3.7667250699265513</c:v>
                </c:pt>
                <c:pt idx="3236">
                  <c:v>3.9136072485558104</c:v>
                </c:pt>
                <c:pt idx="3237">
                  <c:v>3.9723972550719644</c:v>
                </c:pt>
                <c:pt idx="3239">
                  <c:v>3.909994381188338</c:v>
                </c:pt>
                <c:pt idx="3240">
                  <c:v>4.0371076326679267</c:v>
                </c:pt>
                <c:pt idx="3241">
                  <c:v>3.9635233936946839</c:v>
                </c:pt>
                <c:pt idx="3242">
                  <c:v>3.9673373297575023</c:v>
                </c:pt>
                <c:pt idx="3244">
                  <c:v>3.9373824673136526</c:v>
                </c:pt>
                <c:pt idx="3246">
                  <c:v>3.9142690932801196</c:v>
                </c:pt>
                <c:pt idx="3247">
                  <c:v>3.915336506977015</c:v>
                </c:pt>
                <c:pt idx="3248">
                  <c:v>3.8610622249058704</c:v>
                </c:pt>
                <c:pt idx="3249">
                  <c:v>3.9451779734715884</c:v>
                </c:pt>
                <c:pt idx="3250">
                  <c:v>3.4134338883818556</c:v>
                </c:pt>
                <c:pt idx="3251">
                  <c:v>3.8977150407605481</c:v>
                </c:pt>
                <c:pt idx="3252">
                  <c:v>3.9148665341200548</c:v>
                </c:pt>
                <c:pt idx="3253">
                  <c:v>3.9295517484192612</c:v>
                </c:pt>
                <c:pt idx="3254">
                  <c:v>4.0041063232796583</c:v>
                </c:pt>
                <c:pt idx="3255">
                  <c:v>4.0379441552030988</c:v>
                </c:pt>
                <c:pt idx="3256">
                  <c:v>3.9175475190787838</c:v>
                </c:pt>
                <c:pt idx="3257">
                  <c:v>3.9172165840043212</c:v>
                </c:pt>
                <c:pt idx="3259">
                  <c:v>3.9124611981663531</c:v>
                </c:pt>
                <c:pt idx="3260">
                  <c:v>3.9387698227831174</c:v>
                </c:pt>
                <c:pt idx="3262">
                  <c:v>4.6473144948659035</c:v>
                </c:pt>
                <c:pt idx="3263">
                  <c:v>3.8588498732547727</c:v>
                </c:pt>
                <c:pt idx="3264">
                  <c:v>3.0862174156933428</c:v>
                </c:pt>
                <c:pt idx="3265">
                  <c:v>3.8339371786744407</c:v>
                </c:pt>
                <c:pt idx="3270">
                  <c:v>3.8955219914045496</c:v>
                </c:pt>
                <c:pt idx="3273">
                  <c:v>3.9010658077785996</c:v>
                </c:pt>
                <c:pt idx="3274">
                  <c:v>3.9031605541118295</c:v>
                </c:pt>
                <c:pt idx="3275">
                  <c:v>3.8610861453983873</c:v>
                </c:pt>
                <c:pt idx="3276">
                  <c:v>3.8740409213373677</c:v>
                </c:pt>
                <c:pt idx="3277">
                  <c:v>4.0211479357209949</c:v>
                </c:pt>
                <c:pt idx="3278">
                  <c:v>3.8698123470155981</c:v>
                </c:pt>
                <c:pt idx="3279">
                  <c:v>3.8942274221122553</c:v>
                </c:pt>
                <c:pt idx="3280">
                  <c:v>3.9418392657999894</c:v>
                </c:pt>
                <c:pt idx="3281">
                  <c:v>3.9516337484314805</c:v>
                </c:pt>
                <c:pt idx="3282">
                  <c:v>3.966245012118208</c:v>
                </c:pt>
                <c:pt idx="3283">
                  <c:v>3.9271290212812686</c:v>
                </c:pt>
                <c:pt idx="3284">
                  <c:v>3.651248930804595</c:v>
                </c:pt>
                <c:pt idx="3285">
                  <c:v>3.924992184418711</c:v>
                </c:pt>
                <c:pt idx="3286">
                  <c:v>3.8375189960662808</c:v>
                </c:pt>
                <c:pt idx="3287">
                  <c:v>3.9268618484989486</c:v>
                </c:pt>
                <c:pt idx="3288">
                  <c:v>3.8915820555861282</c:v>
                </c:pt>
                <c:pt idx="3289">
                  <c:v>3.9164644767733874</c:v>
                </c:pt>
                <c:pt idx="3290">
                  <c:v>3.9688563746146923</c:v>
                </c:pt>
                <c:pt idx="3291">
                  <c:v>3.9651075858490556</c:v>
                </c:pt>
                <c:pt idx="3293">
                  <c:v>3.9323063057851897</c:v>
                </c:pt>
                <c:pt idx="3294">
                  <c:v>3.9062595994867513</c:v>
                </c:pt>
                <c:pt idx="3295">
                  <c:v>3.7451528950769002</c:v>
                </c:pt>
                <c:pt idx="3296">
                  <c:v>3.8737854608182007</c:v>
                </c:pt>
                <c:pt idx="3298">
                  <c:v>3.917179797869327</c:v>
                </c:pt>
                <c:pt idx="3299">
                  <c:v>3.9237981936601685</c:v>
                </c:pt>
                <c:pt idx="3301">
                  <c:v>3.9417250489999236</c:v>
                </c:pt>
                <c:pt idx="3302">
                  <c:v>3.9204311903954623</c:v>
                </c:pt>
                <c:pt idx="3303">
                  <c:v>3.81580346966149</c:v>
                </c:pt>
                <c:pt idx="3304">
                  <c:v>3.8811734504175552</c:v>
                </c:pt>
                <c:pt idx="3305">
                  <c:v>4.011147360775797</c:v>
                </c:pt>
                <c:pt idx="3306">
                  <c:v>3.9270314195118732</c:v>
                </c:pt>
                <c:pt idx="3307">
                  <c:v>3.8853668748707633</c:v>
                </c:pt>
                <c:pt idx="3308">
                  <c:v>3.9526084220077609</c:v>
                </c:pt>
                <c:pt idx="3309">
                  <c:v>3.9104643159956138</c:v>
                </c:pt>
                <c:pt idx="3311">
                  <c:v>3.8670901890510212</c:v>
                </c:pt>
                <c:pt idx="3312">
                  <c:v>3.9313663235622212</c:v>
                </c:pt>
                <c:pt idx="3313">
                  <c:v>3.871158289974975</c:v>
                </c:pt>
                <c:pt idx="3315">
                  <c:v>3.9557839289169117</c:v>
                </c:pt>
                <c:pt idx="3316">
                  <c:v>3.7874533897219336</c:v>
                </c:pt>
                <c:pt idx="3317">
                  <c:v>3.9700491848590658</c:v>
                </c:pt>
                <c:pt idx="3318">
                  <c:v>3.883757934316753</c:v>
                </c:pt>
                <c:pt idx="3320">
                  <c:v>3.7423558633177745</c:v>
                </c:pt>
                <c:pt idx="3321">
                  <c:v>3.8639827241521201</c:v>
                </c:pt>
                <c:pt idx="3323">
                  <c:v>3.8954612219428388</c:v>
                </c:pt>
                <c:pt idx="3324">
                  <c:v>3.9095078904854423</c:v>
                </c:pt>
                <c:pt idx="3325">
                  <c:v>3.893611979513985</c:v>
                </c:pt>
                <c:pt idx="3326">
                  <c:v>3.9163275899566847</c:v>
                </c:pt>
                <c:pt idx="3327">
                  <c:v>3.9372620543374572</c:v>
                </c:pt>
                <c:pt idx="3328">
                  <c:v>3.7744731691187434</c:v>
                </c:pt>
                <c:pt idx="3329">
                  <c:v>3.8670430036444228</c:v>
                </c:pt>
                <c:pt idx="3331">
                  <c:v>3.8853838389467485</c:v>
                </c:pt>
                <c:pt idx="3332">
                  <c:v>3.9283446352648621</c:v>
                </c:pt>
                <c:pt idx="3333">
                  <c:v>3.9175422681102274</c:v>
                </c:pt>
                <c:pt idx="3334">
                  <c:v>3.8624951275358943</c:v>
                </c:pt>
                <c:pt idx="3335">
                  <c:v>3.989583289311005</c:v>
                </c:pt>
                <c:pt idx="3336">
                  <c:v>3.8826383616960385</c:v>
                </c:pt>
                <c:pt idx="3337">
                  <c:v>3.9291378206822105</c:v>
                </c:pt>
                <c:pt idx="3338">
                  <c:v>4.023499381548012</c:v>
                </c:pt>
                <c:pt idx="3339">
                  <c:v>3.8798639642301538</c:v>
                </c:pt>
                <c:pt idx="3340">
                  <c:v>3.8968292360741064</c:v>
                </c:pt>
                <c:pt idx="3341">
                  <c:v>3.7582910281293982</c:v>
                </c:pt>
                <c:pt idx="3342">
                  <c:v>3.8802875489227047</c:v>
                </c:pt>
                <c:pt idx="3346">
                  <c:v>3.9076692808941553</c:v>
                </c:pt>
                <c:pt idx="3347">
                  <c:v>3.9509098148085369</c:v>
                </c:pt>
                <c:pt idx="3350">
                  <c:v>3.9770876985595041</c:v>
                </c:pt>
                <c:pt idx="3351">
                  <c:v>3.8506829863345406</c:v>
                </c:pt>
                <c:pt idx="3353">
                  <c:v>3.9609699529878459</c:v>
                </c:pt>
                <c:pt idx="3354">
                  <c:v>3.9163170584142315</c:v>
                </c:pt>
                <c:pt idx="3355">
                  <c:v>3.8960243947079949</c:v>
                </c:pt>
                <c:pt idx="3356">
                  <c:v>3.8790958795000727</c:v>
                </c:pt>
                <c:pt idx="3357">
                  <c:v>3.9908492282507164</c:v>
                </c:pt>
                <c:pt idx="3360">
                  <c:v>3.8403319692537896</c:v>
                </c:pt>
                <c:pt idx="3363">
                  <c:v>3.9029379573165319</c:v>
                </c:pt>
                <c:pt idx="3365">
                  <c:v>3.858224296607577</c:v>
                </c:pt>
                <c:pt idx="3366">
                  <c:v>3.8929234251285836</c:v>
                </c:pt>
                <c:pt idx="3367">
                  <c:v>3.8729076222797603</c:v>
                </c:pt>
                <c:pt idx="3368">
                  <c:v>3.8762929116064986</c:v>
                </c:pt>
                <c:pt idx="3369">
                  <c:v>3.8279118021461191</c:v>
                </c:pt>
                <c:pt idx="3370">
                  <c:v>3.9150989438166017</c:v>
                </c:pt>
                <c:pt idx="3371">
                  <c:v>3.9553702097163597</c:v>
                </c:pt>
                <c:pt idx="3372">
                  <c:v>3.9061302393005528</c:v>
                </c:pt>
                <c:pt idx="3373">
                  <c:v>3.8761658607478777</c:v>
                </c:pt>
                <c:pt idx="3374">
                  <c:v>4.009748255948554</c:v>
                </c:pt>
                <c:pt idx="3375">
                  <c:v>3.8876285513423792</c:v>
                </c:pt>
                <c:pt idx="3376">
                  <c:v>3.9337048867384068</c:v>
                </c:pt>
                <c:pt idx="3377">
                  <c:v>3.9785502633141832</c:v>
                </c:pt>
                <c:pt idx="3378">
                  <c:v>3.9204572705454734</c:v>
                </c:pt>
                <c:pt idx="3379">
                  <c:v>3.9013438748984841</c:v>
                </c:pt>
                <c:pt idx="3380">
                  <c:v>3.9037300993858288</c:v>
                </c:pt>
                <c:pt idx="3381">
                  <c:v>3.8611399616898683</c:v>
                </c:pt>
                <c:pt idx="3382">
                  <c:v>3.9211764652486409</c:v>
                </c:pt>
                <c:pt idx="3383">
                  <c:v>3.8001325865508604</c:v>
                </c:pt>
                <c:pt idx="3384">
                  <c:v>3.8576641225138801</c:v>
                </c:pt>
                <c:pt idx="3385">
                  <c:v>3.8712984961553629</c:v>
                </c:pt>
                <c:pt idx="3386">
                  <c:v>3.8561244442423002</c:v>
                </c:pt>
                <c:pt idx="3388">
                  <c:v>3.9833601269276486</c:v>
                </c:pt>
                <c:pt idx="3389">
                  <c:v>3.7900950746101332</c:v>
                </c:pt>
                <c:pt idx="3390">
                  <c:v>3.909753876974245</c:v>
                </c:pt>
                <c:pt idx="3392">
                  <c:v>3.8659267545570377</c:v>
                </c:pt>
                <c:pt idx="3395">
                  <c:v>3.7780354230774753</c:v>
                </c:pt>
                <c:pt idx="3396">
                  <c:v>3.9359604689891663</c:v>
                </c:pt>
                <c:pt idx="3397">
                  <c:v>3.59477915450515</c:v>
                </c:pt>
                <c:pt idx="3399">
                  <c:v>3.8845121591903942</c:v>
                </c:pt>
                <c:pt idx="3401">
                  <c:v>3.9119402318481713</c:v>
                </c:pt>
                <c:pt idx="3402">
                  <c:v>3.8998861339132906</c:v>
                </c:pt>
                <c:pt idx="3403">
                  <c:v>3.9324585438094295</c:v>
                </c:pt>
                <c:pt idx="3404">
                  <c:v>3.9267282004469339</c:v>
                </c:pt>
                <c:pt idx="3405">
                  <c:v>3.7826589151715595</c:v>
                </c:pt>
                <c:pt idx="3406">
                  <c:v>3.8583506875966407</c:v>
                </c:pt>
                <c:pt idx="3407">
                  <c:v>4.0647199844409077</c:v>
                </c:pt>
                <c:pt idx="3408">
                  <c:v>3.8987909787992101</c:v>
                </c:pt>
                <c:pt idx="3409">
                  <c:v>3.8143608172633794</c:v>
                </c:pt>
                <c:pt idx="3410">
                  <c:v>3.8736344362131843</c:v>
                </c:pt>
                <c:pt idx="3411">
                  <c:v>3.9040064663940637</c:v>
                </c:pt>
                <c:pt idx="3412">
                  <c:v>3.8455321174935753</c:v>
                </c:pt>
                <c:pt idx="3413">
                  <c:v>3.9186278672137771</c:v>
                </c:pt>
                <c:pt idx="3414">
                  <c:v>3.8587897607957644</c:v>
                </c:pt>
                <c:pt idx="3415">
                  <c:v>3.8437807523965559</c:v>
                </c:pt>
                <c:pt idx="3416">
                  <c:v>3.8309477593473837</c:v>
                </c:pt>
                <c:pt idx="3418">
                  <c:v>3.8983960459300091</c:v>
                </c:pt>
                <c:pt idx="3419">
                  <c:v>3.9001704224636744</c:v>
                </c:pt>
                <c:pt idx="3420">
                  <c:v>4.3813858660133773</c:v>
                </c:pt>
                <c:pt idx="3421">
                  <c:v>3.8749570202063608</c:v>
                </c:pt>
                <c:pt idx="3422">
                  <c:v>3.8445827853100223</c:v>
                </c:pt>
                <c:pt idx="3423">
                  <c:v>3.8812590869948047</c:v>
                </c:pt>
                <c:pt idx="3424">
                  <c:v>3.9035837162098224</c:v>
                </c:pt>
                <c:pt idx="3425">
                  <c:v>3.9360309247727971</c:v>
                </c:pt>
                <c:pt idx="3426">
                  <c:v>3.8799326817116109</c:v>
                </c:pt>
                <c:pt idx="3427">
                  <c:v>3.8801330456169967</c:v>
                </c:pt>
                <c:pt idx="3428">
                  <c:v>3.8863891899188827</c:v>
                </c:pt>
                <c:pt idx="3429">
                  <c:v>3.9802079647638564</c:v>
                </c:pt>
                <c:pt idx="3430">
                  <c:v>3.8398675435435408</c:v>
                </c:pt>
                <c:pt idx="3431">
                  <c:v>3.8540447791376917</c:v>
                </c:pt>
                <c:pt idx="3433">
                  <c:v>3.8325919316571002</c:v>
                </c:pt>
                <c:pt idx="3434">
                  <c:v>4.3121138584526921</c:v>
                </c:pt>
                <c:pt idx="3437">
                  <c:v>3.8267937101506124</c:v>
                </c:pt>
                <c:pt idx="3438">
                  <c:v>3.8838203635278887</c:v>
                </c:pt>
                <c:pt idx="3439">
                  <c:v>3.9013057193629019</c:v>
                </c:pt>
                <c:pt idx="3440">
                  <c:v>3.8922282112077329</c:v>
                </c:pt>
                <c:pt idx="3441">
                  <c:v>3.8335996647083954</c:v>
                </c:pt>
                <c:pt idx="3442">
                  <c:v>3.7782453373290048</c:v>
                </c:pt>
                <c:pt idx="3443">
                  <c:v>3.7907776013376937</c:v>
                </c:pt>
                <c:pt idx="3444">
                  <c:v>3.8895762019267739</c:v>
                </c:pt>
                <c:pt idx="3445">
                  <c:v>3.9048723605500459</c:v>
                </c:pt>
                <c:pt idx="3446">
                  <c:v>3.8466586926568298</c:v>
                </c:pt>
                <c:pt idx="3447">
                  <c:v>3.8109848224082263</c:v>
                </c:pt>
                <c:pt idx="3449">
                  <c:v>3.8160158061580178</c:v>
                </c:pt>
                <c:pt idx="3450">
                  <c:v>4.2513461595885813</c:v>
                </c:pt>
                <c:pt idx="3451">
                  <c:v>3.8782804537434519</c:v>
                </c:pt>
                <c:pt idx="3452">
                  <c:v>4.3592091917642977</c:v>
                </c:pt>
                <c:pt idx="3453">
                  <c:v>3.9025793909417481</c:v>
                </c:pt>
                <c:pt idx="3454">
                  <c:v>4.0805543389887715</c:v>
                </c:pt>
                <c:pt idx="3457">
                  <c:v>3.9844282919149947</c:v>
                </c:pt>
                <c:pt idx="3458">
                  <c:v>3.8760387727102339</c:v>
                </c:pt>
                <c:pt idx="3459">
                  <c:v>3.9277757206623689</c:v>
                </c:pt>
                <c:pt idx="3460">
                  <c:v>3.8584830577639422</c:v>
                </c:pt>
                <c:pt idx="3461">
                  <c:v>3.832655781591336</c:v>
                </c:pt>
                <c:pt idx="3463">
                  <c:v>3.8795144821504914</c:v>
                </c:pt>
                <c:pt idx="3465">
                  <c:v>4.1904437597066897</c:v>
                </c:pt>
                <c:pt idx="3466">
                  <c:v>3.8215135284047732</c:v>
                </c:pt>
                <c:pt idx="3467">
                  <c:v>3.88393952165324</c:v>
                </c:pt>
                <c:pt idx="3470">
                  <c:v>3.9353359325852546</c:v>
                </c:pt>
                <c:pt idx="3471">
                  <c:v>3.7520945651387643</c:v>
                </c:pt>
                <c:pt idx="3473">
                  <c:v>3.8936619127686418</c:v>
                </c:pt>
                <c:pt idx="3474">
                  <c:v>3.8826781929586964</c:v>
                </c:pt>
                <c:pt idx="3475">
                  <c:v>3.8731577835410809</c:v>
                </c:pt>
                <c:pt idx="3476">
                  <c:v>3.8417410313697293</c:v>
                </c:pt>
                <c:pt idx="3477">
                  <c:v>4.0357498373196607</c:v>
                </c:pt>
                <c:pt idx="3478">
                  <c:v>3.8233633590707772</c:v>
                </c:pt>
                <c:pt idx="3479">
                  <c:v>3.9443839576408442</c:v>
                </c:pt>
                <c:pt idx="3480">
                  <c:v>3.8773483057635643</c:v>
                </c:pt>
                <c:pt idx="3481">
                  <c:v>3.8290527746127889</c:v>
                </c:pt>
                <c:pt idx="3483">
                  <c:v>3.8282279647489568</c:v>
                </c:pt>
                <c:pt idx="3484">
                  <c:v>3.9824431072574598</c:v>
                </c:pt>
                <c:pt idx="3485">
                  <c:v>3.7683420586445333</c:v>
                </c:pt>
                <c:pt idx="3486">
                  <c:v>3.8447504653803359</c:v>
                </c:pt>
                <c:pt idx="3487">
                  <c:v>3.8402692380376209</c:v>
                </c:pt>
                <c:pt idx="3488">
                  <c:v>3.8364190676763541</c:v>
                </c:pt>
                <c:pt idx="3489">
                  <c:v>3.8897945571244508</c:v>
                </c:pt>
                <c:pt idx="3491">
                  <c:v>3.8560155545386436</c:v>
                </c:pt>
                <c:pt idx="3496">
                  <c:v>3.9256008374259741</c:v>
                </c:pt>
                <c:pt idx="3497">
                  <c:v>3.9067981858967462</c:v>
                </c:pt>
                <c:pt idx="3498">
                  <c:v>3.8817668503143534</c:v>
                </c:pt>
                <c:pt idx="3499">
                  <c:v>3.8914482481037398</c:v>
                </c:pt>
                <c:pt idx="3500">
                  <c:v>3.8660863944759436</c:v>
                </c:pt>
                <c:pt idx="3501">
                  <c:v>3.818535993221492</c:v>
                </c:pt>
                <c:pt idx="3502">
                  <c:v>3.8935231951054412</c:v>
                </c:pt>
                <c:pt idx="3504">
                  <c:v>3.8015134704227926</c:v>
                </c:pt>
                <c:pt idx="3505">
                  <c:v>3.7577679050158572</c:v>
                </c:pt>
                <c:pt idx="3506">
                  <c:v>3.873913209861144</c:v>
                </c:pt>
                <c:pt idx="3507">
                  <c:v>3.9159957236261076</c:v>
                </c:pt>
                <c:pt idx="3508">
                  <c:v>3.8829284772811188</c:v>
                </c:pt>
                <c:pt idx="3509">
                  <c:v>4.0842544591112295</c:v>
                </c:pt>
                <c:pt idx="3510">
                  <c:v>3.9136867231984689</c:v>
                </c:pt>
                <c:pt idx="3511">
                  <c:v>3.8048410996116737</c:v>
                </c:pt>
                <c:pt idx="3512">
                  <c:v>3.8951627757358436</c:v>
                </c:pt>
                <c:pt idx="3515">
                  <c:v>3.5789713926577877</c:v>
                </c:pt>
                <c:pt idx="3516">
                  <c:v>3.9036162500686959</c:v>
                </c:pt>
                <c:pt idx="3517">
                  <c:v>3.9303070433607679</c:v>
                </c:pt>
                <c:pt idx="3518">
                  <c:v>3.8371400250142345</c:v>
                </c:pt>
                <c:pt idx="3519">
                  <c:v>3.6428007456929086</c:v>
                </c:pt>
                <c:pt idx="3520">
                  <c:v>3.9156372338842282</c:v>
                </c:pt>
                <c:pt idx="3521">
                  <c:v>3.8678385715074857</c:v>
                </c:pt>
                <c:pt idx="3522">
                  <c:v>3.8079407212154992</c:v>
                </c:pt>
                <c:pt idx="3523">
                  <c:v>3.7746775155212045</c:v>
                </c:pt>
                <c:pt idx="3524">
                  <c:v>3.7942160917880994</c:v>
                </c:pt>
                <c:pt idx="3525">
                  <c:v>3.8778664127346674</c:v>
                </c:pt>
                <c:pt idx="3526">
                  <c:v>3.8997712723027025</c:v>
                </c:pt>
                <c:pt idx="3527">
                  <c:v>4.0450881615428163</c:v>
                </c:pt>
                <c:pt idx="3528">
                  <c:v>4.1173707410209062</c:v>
                </c:pt>
                <c:pt idx="3530">
                  <c:v>3.8373295518771444</c:v>
                </c:pt>
                <c:pt idx="3532">
                  <c:v>3.9027641439240859</c:v>
                </c:pt>
                <c:pt idx="3534">
                  <c:v>3.8922059459757725</c:v>
                </c:pt>
                <c:pt idx="3536">
                  <c:v>3.8552949849098335</c:v>
                </c:pt>
                <c:pt idx="3537">
                  <c:v>3.8283182546623595</c:v>
                </c:pt>
                <c:pt idx="3539">
                  <c:v>4.0114012599247442</c:v>
                </c:pt>
                <c:pt idx="3541">
                  <c:v>3.9080183037469203</c:v>
                </c:pt>
                <c:pt idx="3542">
                  <c:v>3.8185557792978027</c:v>
                </c:pt>
                <c:pt idx="3543">
                  <c:v>3.8211727716341306</c:v>
                </c:pt>
                <c:pt idx="3544">
                  <c:v>3.9127161375165955</c:v>
                </c:pt>
                <c:pt idx="3545">
                  <c:v>3.8841267041064946</c:v>
                </c:pt>
                <c:pt idx="3547">
                  <c:v>3.7592975924795207</c:v>
                </c:pt>
                <c:pt idx="3549">
                  <c:v>3.8850217948622974</c:v>
                </c:pt>
                <c:pt idx="3550">
                  <c:v>3.8298695954031778</c:v>
                </c:pt>
                <c:pt idx="3551">
                  <c:v>3.8139277519846271</c:v>
                </c:pt>
                <c:pt idx="3552">
                  <c:v>3.9207596858861167</c:v>
                </c:pt>
                <c:pt idx="3553">
                  <c:v>3.8948475265262918</c:v>
                </c:pt>
                <c:pt idx="3554">
                  <c:v>3.8184898222042136</c:v>
                </c:pt>
                <c:pt idx="3555">
                  <c:v>3.8488108524881519</c:v>
                </c:pt>
                <c:pt idx="3556">
                  <c:v>3.8511421135156971</c:v>
                </c:pt>
                <c:pt idx="3557">
                  <c:v>3.8310374856400253</c:v>
                </c:pt>
                <c:pt idx="3558">
                  <c:v>3.8983905582218239</c:v>
                </c:pt>
                <c:pt idx="3559">
                  <c:v>3.8420597842148339</c:v>
                </c:pt>
                <c:pt idx="3565">
                  <c:v>3.8931567674424987</c:v>
                </c:pt>
                <c:pt idx="3566">
                  <c:v>3.8278085155098269</c:v>
                </c:pt>
                <c:pt idx="3567">
                  <c:v>3.8914761280625294</c:v>
                </c:pt>
                <c:pt idx="3569">
                  <c:v>3.7651318733317818</c:v>
                </c:pt>
                <c:pt idx="3570">
                  <c:v>3.863138394526509</c:v>
                </c:pt>
                <c:pt idx="3571">
                  <c:v>3.6027109449575576</c:v>
                </c:pt>
                <c:pt idx="3572">
                  <c:v>3.8124454028727559</c:v>
                </c:pt>
                <c:pt idx="3573">
                  <c:v>3.8544882250444306</c:v>
                </c:pt>
                <c:pt idx="3574">
                  <c:v>4.130205069581069</c:v>
                </c:pt>
                <c:pt idx="3575">
                  <c:v>3.8228216453031045</c:v>
                </c:pt>
                <c:pt idx="3576">
                  <c:v>3.8283182546623595</c:v>
                </c:pt>
                <c:pt idx="3577">
                  <c:v>3.8141943047959797</c:v>
                </c:pt>
                <c:pt idx="3578">
                  <c:v>3.9448526518532803</c:v>
                </c:pt>
                <c:pt idx="3579">
                  <c:v>3.8172479608250942</c:v>
                </c:pt>
                <c:pt idx="3580">
                  <c:v>3.90925106029905</c:v>
                </c:pt>
                <c:pt idx="3581">
                  <c:v>3.6010273151444854</c:v>
                </c:pt>
                <c:pt idx="3582">
                  <c:v>3.8572782062278224</c:v>
                </c:pt>
                <c:pt idx="3583">
                  <c:v>3.8377903887073685</c:v>
                </c:pt>
                <c:pt idx="3584">
                  <c:v>3.7540882928667543</c:v>
                </c:pt>
                <c:pt idx="3585">
                  <c:v>3.7918239338184274</c:v>
                </c:pt>
                <c:pt idx="3586">
                  <c:v>3.8924007280628641</c:v>
                </c:pt>
                <c:pt idx="3587">
                  <c:v>3.7975514364372902</c:v>
                </c:pt>
                <c:pt idx="3588">
                  <c:v>3.9163907738488315</c:v>
                </c:pt>
                <c:pt idx="3589">
                  <c:v>3.8658498699585357</c:v>
                </c:pt>
                <c:pt idx="3590">
                  <c:v>3.8574169343715492</c:v>
                </c:pt>
                <c:pt idx="3593">
                  <c:v>3.7767447564997165</c:v>
                </c:pt>
                <c:pt idx="3595">
                  <c:v>3.8475109652032482</c:v>
                </c:pt>
                <c:pt idx="3596">
                  <c:v>3.8950908969343994</c:v>
                </c:pt>
                <c:pt idx="3597">
                  <c:v>3.8414720970698193</c:v>
                </c:pt>
                <c:pt idx="3599">
                  <c:v>3.828453654346045</c:v>
                </c:pt>
                <c:pt idx="3600">
                  <c:v>3.9233476564978256</c:v>
                </c:pt>
                <c:pt idx="3601">
                  <c:v>3.9316154899628697</c:v>
                </c:pt>
                <c:pt idx="3602">
                  <c:v>3.8112531870474915</c:v>
                </c:pt>
                <c:pt idx="3603">
                  <c:v>3.8235459535671121</c:v>
                </c:pt>
                <c:pt idx="3604">
                  <c:v>3.8341217451605849</c:v>
                </c:pt>
                <c:pt idx="3605">
                  <c:v>3.9342155627235091</c:v>
                </c:pt>
                <c:pt idx="3606">
                  <c:v>3.9092671166361508</c:v>
                </c:pt>
                <c:pt idx="3607">
                  <c:v>3.8316394539936076</c:v>
                </c:pt>
                <c:pt idx="3608">
                  <c:v>3.878843376028231</c:v>
                </c:pt>
                <c:pt idx="3609">
                  <c:v>3.8286470092674989</c:v>
                </c:pt>
                <c:pt idx="3610">
                  <c:v>3.9200920058477688</c:v>
                </c:pt>
                <c:pt idx="3611">
                  <c:v>3.8754722010214322</c:v>
                </c:pt>
                <c:pt idx="3612">
                  <c:v>3.8393083188286701</c:v>
                </c:pt>
                <c:pt idx="3613">
                  <c:v>3.8792679568246129</c:v>
                </c:pt>
                <c:pt idx="3614">
                  <c:v>3.9110137082028489</c:v>
                </c:pt>
                <c:pt idx="3615">
                  <c:v>3.8561365414131457</c:v>
                </c:pt>
                <c:pt idx="3616">
                  <c:v>3.8469923898235026</c:v>
                </c:pt>
                <c:pt idx="3617">
                  <c:v>3.8187272208761716</c:v>
                </c:pt>
                <c:pt idx="3618">
                  <c:v>3.8272658572938645</c:v>
                </c:pt>
                <c:pt idx="3619">
                  <c:v>3.8403507868518529</c:v>
                </c:pt>
                <c:pt idx="3620">
                  <c:v>3.8591022547631266</c:v>
                </c:pt>
                <c:pt idx="3621">
                  <c:v>3.9019647936725699</c:v>
                </c:pt>
                <c:pt idx="3622">
                  <c:v>3.9037138370248186</c:v>
                </c:pt>
                <c:pt idx="3623">
                  <c:v>3.8260618384929446</c:v>
                </c:pt>
                <c:pt idx="3624">
                  <c:v>3.8297860543707629</c:v>
                </c:pt>
                <c:pt idx="3625">
                  <c:v>3.7723877262036121</c:v>
                </c:pt>
                <c:pt idx="3626">
                  <c:v>3.7722923615097659</c:v>
                </c:pt>
                <c:pt idx="3627">
                  <c:v>3.8676972436928438</c:v>
                </c:pt>
                <c:pt idx="3628">
                  <c:v>3.8556705569180361</c:v>
                </c:pt>
                <c:pt idx="3630">
                  <c:v>3.8554282895764751</c:v>
                </c:pt>
                <c:pt idx="3632">
                  <c:v>3.8298374661386094</c:v>
                </c:pt>
                <c:pt idx="3633">
                  <c:v>3.8138944213771691</c:v>
                </c:pt>
                <c:pt idx="3635">
                  <c:v>4.2716790059744243</c:v>
                </c:pt>
                <c:pt idx="3636">
                  <c:v>3.8890102071155108</c:v>
                </c:pt>
                <c:pt idx="3637">
                  <c:v>3.8691025859587631</c:v>
                </c:pt>
                <c:pt idx="3638">
                  <c:v>3.8482815102439338</c:v>
                </c:pt>
                <c:pt idx="3639">
                  <c:v>3.8058269662885365</c:v>
                </c:pt>
                <c:pt idx="3640">
                  <c:v>3.8620776857421144</c:v>
                </c:pt>
                <c:pt idx="3641">
                  <c:v>3.8864173965372313</c:v>
                </c:pt>
                <c:pt idx="3642">
                  <c:v>3.8373737629133333</c:v>
                </c:pt>
                <c:pt idx="3644">
                  <c:v>3.9539383968501642</c:v>
                </c:pt>
                <c:pt idx="3645">
                  <c:v>3.7893762072045254</c:v>
                </c:pt>
                <c:pt idx="3647">
                  <c:v>3.7822002088734812</c:v>
                </c:pt>
                <c:pt idx="3648">
                  <c:v>3.842702827474711</c:v>
                </c:pt>
                <c:pt idx="3650">
                  <c:v>3.8007170782823851</c:v>
                </c:pt>
                <c:pt idx="3652">
                  <c:v>3.7974614408481813</c:v>
                </c:pt>
                <c:pt idx="3653">
                  <c:v>3.7964147388249407</c:v>
                </c:pt>
                <c:pt idx="3654">
                  <c:v>3.9311984370263104</c:v>
                </c:pt>
                <c:pt idx="3655">
                  <c:v>3.8422221956734615</c:v>
                </c:pt>
                <c:pt idx="3656">
                  <c:v>3.8652283795242255</c:v>
                </c:pt>
                <c:pt idx="3657">
                  <c:v>3.8049499948138621</c:v>
                </c:pt>
                <c:pt idx="3658">
                  <c:v>3.7800579544245285</c:v>
                </c:pt>
                <c:pt idx="3659">
                  <c:v>3.890901439279316</c:v>
                </c:pt>
                <c:pt idx="3660">
                  <c:v>3.8815387155266983</c:v>
                </c:pt>
                <c:pt idx="3661">
                  <c:v>3.8050112363682049</c:v>
                </c:pt>
                <c:pt idx="3662">
                  <c:v>3.853016430659856</c:v>
                </c:pt>
                <c:pt idx="3663">
                  <c:v>3.7968864135733442</c:v>
                </c:pt>
                <c:pt idx="3664">
                  <c:v>3.877112074173763</c:v>
                </c:pt>
                <c:pt idx="3665">
                  <c:v>3.798574689053007</c:v>
                </c:pt>
                <c:pt idx="3666">
                  <c:v>3.9568021147521306</c:v>
                </c:pt>
                <c:pt idx="3667">
                  <c:v>3.5135638318505884</c:v>
                </c:pt>
                <c:pt idx="3669">
                  <c:v>3.8234546659151838</c:v>
                </c:pt>
                <c:pt idx="3670">
                  <c:v>3.8513378601480364</c:v>
                </c:pt>
                <c:pt idx="3671">
                  <c:v>3.7710065635306425</c:v>
                </c:pt>
                <c:pt idx="3672">
                  <c:v>3.8005521250050065</c:v>
                </c:pt>
                <c:pt idx="3673">
                  <c:v>3.853923208047306</c:v>
                </c:pt>
                <c:pt idx="3675">
                  <c:v>3.7784334500919079</c:v>
                </c:pt>
                <c:pt idx="3676">
                  <c:v>3.7977590474179967</c:v>
                </c:pt>
                <c:pt idx="3677">
                  <c:v>3.8370641911042469</c:v>
                </c:pt>
                <c:pt idx="3678">
                  <c:v>3.8221942408982144</c:v>
                </c:pt>
                <c:pt idx="3679">
                  <c:v>3.9383395656782927</c:v>
                </c:pt>
                <c:pt idx="3681">
                  <c:v>3.873221755143097</c:v>
                </c:pt>
                <c:pt idx="3682">
                  <c:v>3.8097078208294746</c:v>
                </c:pt>
                <c:pt idx="3683">
                  <c:v>3.8243211248507714</c:v>
                </c:pt>
                <c:pt idx="3684">
                  <c:v>3.8004283689183294</c:v>
                </c:pt>
                <c:pt idx="3685">
                  <c:v>3.8169898953043138</c:v>
                </c:pt>
                <c:pt idx="3686">
                  <c:v>3.8807735896309921</c:v>
                </c:pt>
                <c:pt idx="3688">
                  <c:v>3.7023357396061893</c:v>
                </c:pt>
                <c:pt idx="3691">
                  <c:v>3.8395408929689689</c:v>
                </c:pt>
                <c:pt idx="3692">
                  <c:v>3.8833888511296664</c:v>
                </c:pt>
                <c:pt idx="3694">
                  <c:v>3.8107565820075067</c:v>
                </c:pt>
                <c:pt idx="3695">
                  <c:v>3.4594075671669478</c:v>
                </c:pt>
                <c:pt idx="3696">
                  <c:v>3.849443984218218</c:v>
                </c:pt>
                <c:pt idx="3698">
                  <c:v>3.8031907213085567</c:v>
                </c:pt>
                <c:pt idx="3700">
                  <c:v>3.8162877106626056</c:v>
                </c:pt>
                <c:pt idx="3701">
                  <c:v>3.8341090189552887</c:v>
                </c:pt>
                <c:pt idx="3705">
                  <c:v>3.8413657282553304</c:v>
                </c:pt>
                <c:pt idx="3706">
                  <c:v>3.8231415339242196</c:v>
                </c:pt>
                <c:pt idx="3707">
                  <c:v>3.7751588090941905</c:v>
                </c:pt>
                <c:pt idx="3708">
                  <c:v>3.8147734928994761</c:v>
                </c:pt>
                <c:pt idx="3709">
                  <c:v>3.8112263580447401</c:v>
                </c:pt>
                <c:pt idx="3710">
                  <c:v>3.7980771916206422</c:v>
                </c:pt>
                <c:pt idx="3711">
                  <c:v>3.6602012013806817</c:v>
                </c:pt>
                <c:pt idx="3712">
                  <c:v>3.8487923979177103</c:v>
                </c:pt>
                <c:pt idx="3714">
                  <c:v>3.8490629863887089</c:v>
                </c:pt>
                <c:pt idx="3715">
                  <c:v>3.9339779961223087</c:v>
                </c:pt>
                <c:pt idx="3719">
                  <c:v>3.7242594808205496</c:v>
                </c:pt>
                <c:pt idx="3721">
                  <c:v>4.0756564335979339</c:v>
                </c:pt>
                <c:pt idx="3722">
                  <c:v>3.8137877462402252</c:v>
                </c:pt>
                <c:pt idx="3723">
                  <c:v>3.8565355591318338</c:v>
                </c:pt>
                <c:pt idx="3725">
                  <c:v>3.9227358352762538</c:v>
                </c:pt>
                <c:pt idx="3728">
                  <c:v>3.8241518777822221</c:v>
                </c:pt>
                <c:pt idx="3729">
                  <c:v>3.7003402111105261</c:v>
                </c:pt>
                <c:pt idx="3731">
                  <c:v>3.6602961602707298</c:v>
                </c:pt>
                <c:pt idx="3732">
                  <c:v>3.7993336558356656</c:v>
                </c:pt>
                <c:pt idx="3733">
                  <c:v>3.8103131844006475</c:v>
                </c:pt>
                <c:pt idx="3734">
                  <c:v>3.7424501743585701</c:v>
                </c:pt>
                <c:pt idx="3735">
                  <c:v>3.8248674727404715</c:v>
                </c:pt>
                <c:pt idx="3736">
                  <c:v>3.8777225561207982</c:v>
                </c:pt>
                <c:pt idx="3737">
                  <c:v>3.7932454292680737</c:v>
                </c:pt>
                <c:pt idx="3738">
                  <c:v>3.7783104625065689</c:v>
                </c:pt>
                <c:pt idx="3739">
                  <c:v>3.8364190676763541</c:v>
                </c:pt>
                <c:pt idx="3741">
                  <c:v>3.6460997117374419</c:v>
                </c:pt>
                <c:pt idx="3742">
                  <c:v>3.7462215009847339</c:v>
                </c:pt>
                <c:pt idx="3743">
                  <c:v>3.7551962167920592</c:v>
                </c:pt>
                <c:pt idx="3744">
                  <c:v>3.8210416401128882</c:v>
                </c:pt>
                <c:pt idx="3745">
                  <c:v>3.8211268801053828</c:v>
                </c:pt>
                <c:pt idx="3746">
                  <c:v>3.9050291192189106</c:v>
                </c:pt>
                <c:pt idx="3749">
                  <c:v>3.7865029800701127</c:v>
                </c:pt>
                <c:pt idx="3751">
                  <c:v>3.8273757357212448</c:v>
                </c:pt>
                <c:pt idx="3752">
                  <c:v>3.7676084842179214</c:v>
                </c:pt>
                <c:pt idx="3753">
                  <c:v>3.8435815690040132</c:v>
                </c:pt>
                <c:pt idx="3754">
                  <c:v>3.7428429167274433</c:v>
                </c:pt>
                <c:pt idx="3755">
                  <c:v>3.4276159236183195</c:v>
                </c:pt>
                <c:pt idx="3756">
                  <c:v>3.7582076738992458</c:v>
                </c:pt>
                <c:pt idx="3757">
                  <c:v>3.7730253976388037</c:v>
                </c:pt>
                <c:pt idx="3758">
                  <c:v>3.8167780346445808</c:v>
                </c:pt>
                <c:pt idx="3760">
                  <c:v>3.9522789264685763</c:v>
                </c:pt>
                <c:pt idx="3761">
                  <c:v>4.2444008338013699</c:v>
                </c:pt>
                <c:pt idx="3762">
                  <c:v>3.8114409436741581</c:v>
                </c:pt>
                <c:pt idx="3763">
                  <c:v>3.7947040944998616</c:v>
                </c:pt>
                <c:pt idx="3765">
                  <c:v>3.8090274620408153</c:v>
                </c:pt>
                <c:pt idx="3766">
                  <c:v>3.8284601008972063</c:v>
                </c:pt>
                <c:pt idx="3767">
                  <c:v>3.7043736147944313</c:v>
                </c:pt>
                <c:pt idx="3768">
                  <c:v>3.8139744105380302</c:v>
                </c:pt>
                <c:pt idx="3769">
                  <c:v>3.8393146062541215</c:v>
                </c:pt>
                <c:pt idx="3771">
                  <c:v>3.7734573093217092</c:v>
                </c:pt>
                <c:pt idx="3772">
                  <c:v>3.8383326657352637</c:v>
                </c:pt>
                <c:pt idx="3773">
                  <c:v>3.8660095381363351</c:v>
                </c:pt>
                <c:pt idx="3774">
                  <c:v>3.8523823884039694</c:v>
                </c:pt>
                <c:pt idx="3775">
                  <c:v>3.8128198062178842</c:v>
                </c:pt>
                <c:pt idx="3776">
                  <c:v>3.7509016274030378</c:v>
                </c:pt>
                <c:pt idx="3777">
                  <c:v>3.7842034817564953</c:v>
                </c:pt>
                <c:pt idx="3778">
                  <c:v>3.7791417590497822</c:v>
                </c:pt>
                <c:pt idx="3779">
                  <c:v>3.803136056112594</c:v>
                </c:pt>
                <c:pt idx="3780">
                  <c:v>3.8749106818690011</c:v>
                </c:pt>
                <c:pt idx="3781">
                  <c:v>3.8193135667740434</c:v>
                </c:pt>
                <c:pt idx="3782">
                  <c:v>3.7919010800095712</c:v>
                </c:pt>
                <c:pt idx="3783">
                  <c:v>3.883598983090931</c:v>
                </c:pt>
                <c:pt idx="3785">
                  <c:v>3.6442809937183442</c:v>
                </c:pt>
                <c:pt idx="3786">
                  <c:v>3.7787516092643889</c:v>
                </c:pt>
                <c:pt idx="3787">
                  <c:v>3.9221958874945928</c:v>
                </c:pt>
                <c:pt idx="3788">
                  <c:v>3.6414146140341246</c:v>
                </c:pt>
                <c:pt idx="3789">
                  <c:v>3.8358934062123966</c:v>
                </c:pt>
                <c:pt idx="3790">
                  <c:v>3.7493188213311028</c:v>
                </c:pt>
                <c:pt idx="3791">
                  <c:v>3.8564569937208675</c:v>
                </c:pt>
                <c:pt idx="3793">
                  <c:v>3.8242495283710412</c:v>
                </c:pt>
                <c:pt idx="3795">
                  <c:v>3.8780159730817059</c:v>
                </c:pt>
                <c:pt idx="3796">
                  <c:v>3.8526629443445692</c:v>
                </c:pt>
                <c:pt idx="3797">
                  <c:v>3.8719405292930609</c:v>
                </c:pt>
                <c:pt idx="3798">
                  <c:v>3.8694370807219558</c:v>
                </c:pt>
                <c:pt idx="3799">
                  <c:v>3.8274662029687243</c:v>
                </c:pt>
                <c:pt idx="3800">
                  <c:v>3.8068512542010393</c:v>
                </c:pt>
                <c:pt idx="3801">
                  <c:v>3.822593009087293</c:v>
                </c:pt>
                <c:pt idx="3802">
                  <c:v>3.5900612308037427</c:v>
                </c:pt>
                <c:pt idx="3803">
                  <c:v>3.8437309651120919</c:v>
                </c:pt>
                <c:pt idx="3804">
                  <c:v>3.7617249198976093</c:v>
                </c:pt>
                <c:pt idx="3805">
                  <c:v>3.8542270719887157</c:v>
                </c:pt>
                <c:pt idx="3806">
                  <c:v>3.0658783528573919</c:v>
                </c:pt>
                <c:pt idx="3807">
                  <c:v>3.7168377232995247</c:v>
                </c:pt>
                <c:pt idx="3809">
                  <c:v>3.7141704333195622</c:v>
                </c:pt>
                <c:pt idx="3810">
                  <c:v>3.8319081491224543</c:v>
                </c:pt>
                <c:pt idx="3811">
                  <c:v>3.7881754442836</c:v>
                </c:pt>
                <c:pt idx="3812">
                  <c:v>3.8136543654612702</c:v>
                </c:pt>
                <c:pt idx="3813">
                  <c:v>3.7372165043833729</c:v>
                </c:pt>
                <c:pt idx="3814">
                  <c:v>3.7593807378036446</c:v>
                </c:pt>
                <c:pt idx="3816">
                  <c:v>3.7026975799016686</c:v>
                </c:pt>
                <c:pt idx="3817">
                  <c:v>3.8367164494875388</c:v>
                </c:pt>
                <c:pt idx="3819">
                  <c:v>3.7365797438537767</c:v>
                </c:pt>
                <c:pt idx="3820">
                  <c:v>3.7902218101363765</c:v>
                </c:pt>
                <c:pt idx="3822">
                  <c:v>3.7257156657660842</c:v>
                </c:pt>
                <c:pt idx="3823">
                  <c:v>3.856003453997221</c:v>
                </c:pt>
                <c:pt idx="3824">
                  <c:v>3.6887311920547972</c:v>
                </c:pt>
                <c:pt idx="3825">
                  <c:v>3.8778146298429421</c:v>
                </c:pt>
                <c:pt idx="3827">
                  <c:v>3.7386616659850449</c:v>
                </c:pt>
                <c:pt idx="3828">
                  <c:v>3.7293349090581294</c:v>
                </c:pt>
                <c:pt idx="3829">
                  <c:v>3.7957896746958784</c:v>
                </c:pt>
                <c:pt idx="3831">
                  <c:v>3.7655717029952989</c:v>
                </c:pt>
                <c:pt idx="3832">
                  <c:v>3.8159693664195995</c:v>
                </c:pt>
                <c:pt idx="3833">
                  <c:v>3.8084203023891203</c:v>
                </c:pt>
                <c:pt idx="3836">
                  <c:v>3.7738595523766869</c:v>
                </c:pt>
                <c:pt idx="3838">
                  <c:v>3.7952054687229273</c:v>
                </c:pt>
                <c:pt idx="3840">
                  <c:v>3.6676116982004792</c:v>
                </c:pt>
                <c:pt idx="3843">
                  <c:v>3.8263404837135515</c:v>
                </c:pt>
                <c:pt idx="3844">
                  <c:v>3.8100644148453546</c:v>
                </c:pt>
                <c:pt idx="3845">
                  <c:v>3.8084203023891203</c:v>
                </c:pt>
                <c:pt idx="3846">
                  <c:v>3.8280473285887555</c:v>
                </c:pt>
                <c:pt idx="3847">
                  <c:v>3.7989267385772014</c:v>
                </c:pt>
                <c:pt idx="3848">
                  <c:v>3.7568490200667122</c:v>
                </c:pt>
                <c:pt idx="3849">
                  <c:v>3.7832745398183771</c:v>
                </c:pt>
                <c:pt idx="3850">
                  <c:v>3.6441134855497723</c:v>
                </c:pt>
                <c:pt idx="3851">
                  <c:v>3.8130670028929492</c:v>
                </c:pt>
                <c:pt idx="3852">
                  <c:v>3.7976206511255288</c:v>
                </c:pt>
                <c:pt idx="3853">
                  <c:v>4.2640382259931204</c:v>
                </c:pt>
                <c:pt idx="3854">
                  <c:v>3.8149597340842836</c:v>
                </c:pt>
                <c:pt idx="3856">
                  <c:v>3.8637331637643535</c:v>
                </c:pt>
                <c:pt idx="3857">
                  <c:v>3.8877972814746169</c:v>
                </c:pt>
                <c:pt idx="3858">
                  <c:v>3.6052834925302508</c:v>
                </c:pt>
                <c:pt idx="3860">
                  <c:v>3.8050792724126947</c:v>
                </c:pt>
                <c:pt idx="3861">
                  <c:v>3.7829024059746446</c:v>
                </c:pt>
                <c:pt idx="3862">
                  <c:v>3.7001236939300721</c:v>
                </c:pt>
                <c:pt idx="3863">
                  <c:v>3.8146137940059597</c:v>
                </c:pt>
                <c:pt idx="3864">
                  <c:v>3.8210809837268034</c:v>
                </c:pt>
                <c:pt idx="3865">
                  <c:v>3.762385935200816</c:v>
                </c:pt>
                <c:pt idx="3866">
                  <c:v>3.9257760538367461</c:v>
                </c:pt>
                <c:pt idx="3868">
                  <c:v>3.7828594469279797</c:v>
                </c:pt>
                <c:pt idx="3869">
                  <c:v>3.7145057893964588</c:v>
                </c:pt>
                <c:pt idx="3870">
                  <c:v>3.7956089330002536</c:v>
                </c:pt>
                <c:pt idx="3871">
                  <c:v>3.6672193984439363</c:v>
                </c:pt>
                <c:pt idx="3872">
                  <c:v>3.8751481136033492</c:v>
                </c:pt>
                <c:pt idx="3873">
                  <c:v>3.7819132712118897</c:v>
                </c:pt>
                <c:pt idx="3874">
                  <c:v>3.7022754035694683</c:v>
                </c:pt>
                <c:pt idx="3875">
                  <c:v>3.8655185190747741</c:v>
                </c:pt>
                <c:pt idx="3876">
                  <c:v>3.7203991331728834</c:v>
                </c:pt>
                <c:pt idx="3877">
                  <c:v>3.7977521286507105</c:v>
                </c:pt>
                <c:pt idx="3878">
                  <c:v>3.7438623878103785</c:v>
                </c:pt>
                <c:pt idx="3879">
                  <c:v>3.7526475913303097</c:v>
                </c:pt>
                <c:pt idx="3880">
                  <c:v>3.9136072485558104</c:v>
                </c:pt>
                <c:pt idx="3881">
                  <c:v>3.7864603757260178</c:v>
                </c:pt>
                <c:pt idx="3883">
                  <c:v>3.883950868341207</c:v>
                </c:pt>
                <c:pt idx="3884">
                  <c:v>3.6682554223498118</c:v>
                </c:pt>
                <c:pt idx="3885">
                  <c:v>3.8269683997374173</c:v>
                </c:pt>
                <c:pt idx="3886">
                  <c:v>3.8592223849038305</c:v>
                </c:pt>
                <c:pt idx="3887">
                  <c:v>3.7844889107581947</c:v>
                </c:pt>
                <c:pt idx="3888">
                  <c:v>4.021520064114033</c:v>
                </c:pt>
                <c:pt idx="3889">
                  <c:v>3.4215381196900849</c:v>
                </c:pt>
                <c:pt idx="3890">
                  <c:v>3.7791273153062028</c:v>
                </c:pt>
                <c:pt idx="3891">
                  <c:v>3.7353513451687914</c:v>
                </c:pt>
                <c:pt idx="3892">
                  <c:v>3.7920623414126458</c:v>
                </c:pt>
                <c:pt idx="3894">
                  <c:v>3.7466808947584833</c:v>
                </c:pt>
                <c:pt idx="3895">
                  <c:v>3.8124989088304919</c:v>
                </c:pt>
                <c:pt idx="3896">
                  <c:v>3.7091002815511667</c:v>
                </c:pt>
                <c:pt idx="3897">
                  <c:v>3.7406942059902297</c:v>
                </c:pt>
                <c:pt idx="3898">
                  <c:v>3.7930706192600367</c:v>
                </c:pt>
                <c:pt idx="3899">
                  <c:v>3.7722556772047189</c:v>
                </c:pt>
                <c:pt idx="3900">
                  <c:v>3.6059726780664456</c:v>
                </c:pt>
                <c:pt idx="3903">
                  <c:v>3.781094457259969</c:v>
                </c:pt>
                <c:pt idx="3904">
                  <c:v>3.8953175512220146</c:v>
                </c:pt>
                <c:pt idx="3905">
                  <c:v>3.6988483848535636</c:v>
                </c:pt>
                <c:pt idx="3907">
                  <c:v>3.800194511159638</c:v>
                </c:pt>
                <c:pt idx="3908">
                  <c:v>3.7699825529295152</c:v>
                </c:pt>
                <c:pt idx="3909">
                  <c:v>3.7188337183038622</c:v>
                </c:pt>
                <c:pt idx="3910">
                  <c:v>3.8413406965123933</c:v>
                </c:pt>
                <c:pt idx="3911">
                  <c:v>3.6821450763738319</c:v>
                </c:pt>
                <c:pt idx="3912">
                  <c:v>3.9584253073206184</c:v>
                </c:pt>
                <c:pt idx="3913">
                  <c:v>3.7528317770119122</c:v>
                </c:pt>
                <c:pt idx="3914">
                  <c:v>3.6847017694850939</c:v>
                </c:pt>
                <c:pt idx="3917">
                  <c:v>3.8082042186806913</c:v>
                </c:pt>
                <c:pt idx="3918">
                  <c:v>3.794648350506729</c:v>
                </c:pt>
                <c:pt idx="3919">
                  <c:v>3.8175257061521179</c:v>
                </c:pt>
                <c:pt idx="3920">
                  <c:v>3.6799908424348731</c:v>
                </c:pt>
                <c:pt idx="3921">
                  <c:v>3.6051110251239025</c:v>
                </c:pt>
                <c:pt idx="3922">
                  <c:v>3.8090409448411613</c:v>
                </c:pt>
                <c:pt idx="3923">
                  <c:v>3.7133225049870275</c:v>
                </c:pt>
                <c:pt idx="3924">
                  <c:v>3.7722776881595861</c:v>
                </c:pt>
                <c:pt idx="3925">
                  <c:v>3.8172744204151901</c:v>
                </c:pt>
                <c:pt idx="3927">
                  <c:v>3.6757050368411144</c:v>
                </c:pt>
                <c:pt idx="3928">
                  <c:v>3.7512097961423723</c:v>
                </c:pt>
                <c:pt idx="3929">
                  <c:v>3.8597625597046199</c:v>
                </c:pt>
                <c:pt idx="3930">
                  <c:v>3.9088226721830823</c:v>
                </c:pt>
                <c:pt idx="3931">
                  <c:v>3.8166124465622073</c:v>
                </c:pt>
                <c:pt idx="3932">
                  <c:v>3.5583124861605593</c:v>
                </c:pt>
                <c:pt idx="3933">
                  <c:v>3.7793944468336624</c:v>
                </c:pt>
                <c:pt idx="3934">
                  <c:v>3.8064106316643751</c:v>
                </c:pt>
                <c:pt idx="3935">
                  <c:v>3.8191687009783304</c:v>
                </c:pt>
                <c:pt idx="3936">
                  <c:v>3.7744147667677526</c:v>
                </c:pt>
                <c:pt idx="3937">
                  <c:v>3.7630909101656407</c:v>
                </c:pt>
                <c:pt idx="3938">
                  <c:v>3.5562301123210984</c:v>
                </c:pt>
                <c:pt idx="3940">
                  <c:v>3.7991819685508017</c:v>
                </c:pt>
                <c:pt idx="3941">
                  <c:v>3.7822647437292893</c:v>
                </c:pt>
                <c:pt idx="3942">
                  <c:v>3.7014298177178007</c:v>
                </c:pt>
                <c:pt idx="3943">
                  <c:v>3.7958313736380038</c:v>
                </c:pt>
                <c:pt idx="3944">
                  <c:v>3.7832530792234884</c:v>
                </c:pt>
                <c:pt idx="3945">
                  <c:v>3.7884370696031868</c:v>
                </c:pt>
                <c:pt idx="3946">
                  <c:v>3.7962828557351642</c:v>
                </c:pt>
                <c:pt idx="3947">
                  <c:v>4.4404525182496215</c:v>
                </c:pt>
                <c:pt idx="3948">
                  <c:v>3.7537362221750099</c:v>
                </c:pt>
                <c:pt idx="3949">
                  <c:v>3.7663607881469314</c:v>
                </c:pt>
                <c:pt idx="3952">
                  <c:v>3.7917257279330974</c:v>
                </c:pt>
                <c:pt idx="3953">
                  <c:v>3.703403162310714</c:v>
                </c:pt>
                <c:pt idx="3954">
                  <c:v>3.7410097008876204</c:v>
                </c:pt>
                <c:pt idx="3955">
                  <c:v>3.6660872164303062</c:v>
                </c:pt>
                <c:pt idx="3958">
                  <c:v>3.7910236107614943</c:v>
                </c:pt>
                <c:pt idx="3959">
                  <c:v>3.7886137542875642</c:v>
                </c:pt>
                <c:pt idx="3962">
                  <c:v>3.5890779052560995</c:v>
                </c:pt>
                <c:pt idx="3963">
                  <c:v>3.8164998105923571</c:v>
                </c:pt>
                <c:pt idx="3966">
                  <c:v>3.7993129743253524</c:v>
                </c:pt>
                <c:pt idx="3967">
                  <c:v>3.6775978287909998</c:v>
                </c:pt>
                <c:pt idx="3968">
                  <c:v>3.8163540030186236</c:v>
                </c:pt>
                <c:pt idx="3969">
                  <c:v>3.7474351146571903</c:v>
                </c:pt>
                <c:pt idx="3970">
                  <c:v>3.6869578497893181</c:v>
                </c:pt>
                <c:pt idx="3971">
                  <c:v>3.8058065917028134</c:v>
                </c:pt>
                <c:pt idx="3972">
                  <c:v>3.7817266600184603</c:v>
                </c:pt>
                <c:pt idx="3973">
                  <c:v>3.7585561397502723</c:v>
                </c:pt>
                <c:pt idx="3974">
                  <c:v>3.7763887863282641</c:v>
                </c:pt>
                <c:pt idx="3975">
                  <c:v>3.7888398058455706</c:v>
                </c:pt>
                <c:pt idx="3976">
                  <c:v>3.7617324370894343</c:v>
                </c:pt>
                <c:pt idx="3977">
                  <c:v>3.8129734855622899</c:v>
                </c:pt>
                <c:pt idx="3979">
                  <c:v>3.7381937061104851</c:v>
                </c:pt>
                <c:pt idx="3980">
                  <c:v>4.1842938552489555</c:v>
                </c:pt>
                <c:pt idx="3981">
                  <c:v>3.7653108408405931</c:v>
                </c:pt>
                <c:pt idx="3982">
                  <c:v>3.8676088904482873</c:v>
                </c:pt>
                <c:pt idx="3983">
                  <c:v>3.7626485596179973</c:v>
                </c:pt>
                <c:pt idx="3984">
                  <c:v>3.7971012718846184</c:v>
                </c:pt>
                <c:pt idx="3985">
                  <c:v>3.7645198439539165</c:v>
                </c:pt>
                <c:pt idx="3989">
                  <c:v>3.842702827474711</c:v>
                </c:pt>
                <c:pt idx="3990">
                  <c:v>3.8498491956052581</c:v>
                </c:pt>
                <c:pt idx="3991">
                  <c:v>3.7044851208092586</c:v>
                </c:pt>
                <c:pt idx="3992">
                  <c:v>3.8863384133888368</c:v>
                </c:pt>
                <c:pt idx="3993">
                  <c:v>3.7875313161272341</c:v>
                </c:pt>
                <c:pt idx="3994">
                  <c:v>3.7803533217983043</c:v>
                </c:pt>
                <c:pt idx="3995">
                  <c:v>3.6799454706192147</c:v>
                </c:pt>
                <c:pt idx="3997">
                  <c:v>3.7600226882194052</c:v>
                </c:pt>
                <c:pt idx="3999">
                  <c:v>3.804548308388056</c:v>
                </c:pt>
                <c:pt idx="4000">
                  <c:v>3.7959911825029091</c:v>
                </c:pt>
                <c:pt idx="4002">
                  <c:v>3.7423558633177745</c:v>
                </c:pt>
                <c:pt idx="4003">
                  <c:v>3.6471090043169236</c:v>
                </c:pt>
                <c:pt idx="4004">
                  <c:v>3.7073061129149343</c:v>
                </c:pt>
                <c:pt idx="4005">
                  <c:v>3.6844144426589311</c:v>
                </c:pt>
                <c:pt idx="4006">
                  <c:v>3.6656372674340614</c:v>
                </c:pt>
                <c:pt idx="4007">
                  <c:v>3.7218353371549213</c:v>
                </c:pt>
                <c:pt idx="4011">
                  <c:v>3.7330286522661007</c:v>
                </c:pt>
                <c:pt idx="4012">
                  <c:v>3.8071424974605539</c:v>
                </c:pt>
                <c:pt idx="4013">
                  <c:v>3.7713743229960208</c:v>
                </c:pt>
                <c:pt idx="4014">
                  <c:v>3.7259034687882124</c:v>
                </c:pt>
                <c:pt idx="4015">
                  <c:v>3.7524556481454296</c:v>
                </c:pt>
                <c:pt idx="4016">
                  <c:v>3.8025205980614389</c:v>
                </c:pt>
                <c:pt idx="4017">
                  <c:v>3.7366195687505872</c:v>
                </c:pt>
                <c:pt idx="4018">
                  <c:v>3.7184767764233979</c:v>
                </c:pt>
                <c:pt idx="4019">
                  <c:v>3.6589457942431109</c:v>
                </c:pt>
                <c:pt idx="4020">
                  <c:v>3.5299818557839755</c:v>
                </c:pt>
                <c:pt idx="4021">
                  <c:v>3.8016917719384979</c:v>
                </c:pt>
                <c:pt idx="4022">
                  <c:v>3.9156425079366279</c:v>
                </c:pt>
                <c:pt idx="4025">
                  <c:v>4.1366254557609317</c:v>
                </c:pt>
                <c:pt idx="4026">
                  <c:v>3.8161153031645481</c:v>
                </c:pt>
                <c:pt idx="4028">
                  <c:v>3.7948712835618958</c:v>
                </c:pt>
                <c:pt idx="4029">
                  <c:v>3.7993612296508146</c:v>
                </c:pt>
                <c:pt idx="4030">
                  <c:v>3.8504195343345335</c:v>
                </c:pt>
                <c:pt idx="4031">
                  <c:v>3.7336706368718566</c:v>
                </c:pt>
                <c:pt idx="4032">
                  <c:v>3.718426947248076</c:v>
                </c:pt>
                <c:pt idx="4033">
                  <c:v>3.8076567758102207</c:v>
                </c:pt>
                <c:pt idx="4034">
                  <c:v>3.6910726469314303</c:v>
                </c:pt>
                <c:pt idx="4035">
                  <c:v>3.6885532936470238</c:v>
                </c:pt>
                <c:pt idx="4036">
                  <c:v>3.7579726804138689</c:v>
                </c:pt>
                <c:pt idx="4038">
                  <c:v>3.6970723404749792</c:v>
                </c:pt>
                <c:pt idx="4039">
                  <c:v>3.7904540625893905</c:v>
                </c:pt>
                <c:pt idx="4040">
                  <c:v>3.7738083784920642</c:v>
                </c:pt>
                <c:pt idx="4041">
                  <c:v>3.7288405683399715</c:v>
                </c:pt>
                <c:pt idx="4042">
                  <c:v>3.719637837085267</c:v>
                </c:pt>
                <c:pt idx="4043">
                  <c:v>3.7407573233077707</c:v>
                </c:pt>
                <c:pt idx="4046">
                  <c:v>3.7275737872320773</c:v>
                </c:pt>
                <c:pt idx="4047">
                  <c:v>3.7924407199784129</c:v>
                </c:pt>
                <c:pt idx="4048">
                  <c:v>3.7532382438832061</c:v>
                </c:pt>
                <c:pt idx="4050">
                  <c:v>3.7047594752438275</c:v>
                </c:pt>
                <c:pt idx="4051">
                  <c:v>3.7760470711817797</c:v>
                </c:pt>
                <c:pt idx="4053">
                  <c:v>3.7818702142067582</c:v>
                </c:pt>
                <c:pt idx="4056">
                  <c:v>3.821971817642043</c:v>
                </c:pt>
                <c:pt idx="4057">
                  <c:v>3.8377588401357463</c:v>
                </c:pt>
                <c:pt idx="4058">
                  <c:v>3.7611005389581424</c:v>
                </c:pt>
                <c:pt idx="4059">
                  <c:v>3.7008334670285428</c:v>
                </c:pt>
                <c:pt idx="4060">
                  <c:v>3.758109143724309</c:v>
                </c:pt>
                <c:pt idx="4061">
                  <c:v>3.7619203246101689</c:v>
                </c:pt>
                <c:pt idx="4062">
                  <c:v>3.7163957017429197</c:v>
                </c:pt>
                <c:pt idx="4063">
                  <c:v>3.7997470793531254</c:v>
                </c:pt>
                <c:pt idx="4064">
                  <c:v>3.7844889107581947</c:v>
                </c:pt>
                <c:pt idx="4065">
                  <c:v>3.7928467597260633</c:v>
                </c:pt>
                <c:pt idx="4066">
                  <c:v>3.7440268473180733</c:v>
                </c:pt>
                <c:pt idx="4067">
                  <c:v>3.8506217326875367</c:v>
                </c:pt>
                <c:pt idx="4068">
                  <c:v>3.8631800548968629</c:v>
                </c:pt>
                <c:pt idx="4069">
                  <c:v>3.7744877684794274</c:v>
                </c:pt>
                <c:pt idx="4070">
                  <c:v>3.7234310421601222</c:v>
                </c:pt>
                <c:pt idx="4071">
                  <c:v>3.8026711239255331</c:v>
                </c:pt>
                <c:pt idx="4072">
                  <c:v>3.7321524180652137</c:v>
                </c:pt>
                <c:pt idx="4073">
                  <c:v>3.7512868041718499</c:v>
                </c:pt>
                <c:pt idx="4074">
                  <c:v>3.8344461374598717</c:v>
                </c:pt>
                <c:pt idx="4075">
                  <c:v>3.7538893314598334</c:v>
                </c:pt>
                <c:pt idx="4076">
                  <c:v>3.743525442946583</c:v>
                </c:pt>
                <c:pt idx="4077">
                  <c:v>3.8123383711770962</c:v>
                </c:pt>
                <c:pt idx="4078">
                  <c:v>3.7049908270631944</c:v>
                </c:pt>
                <c:pt idx="4079">
                  <c:v>3.7991612798155638</c:v>
                </c:pt>
                <c:pt idx="4080">
                  <c:v>3.675228253593064</c:v>
                </c:pt>
                <c:pt idx="4081">
                  <c:v>3.7285810168713747</c:v>
                </c:pt>
                <c:pt idx="4082">
                  <c:v>3.7609650125155061</c:v>
                </c:pt>
                <c:pt idx="4083">
                  <c:v>3.7656834531134828</c:v>
                </c:pt>
                <c:pt idx="4084">
                  <c:v>3.7464629379591479</c:v>
                </c:pt>
                <c:pt idx="4086">
                  <c:v>3.5950771570076969</c:v>
                </c:pt>
                <c:pt idx="4087">
                  <c:v>3.7707342208950418</c:v>
                </c:pt>
                <c:pt idx="4088">
                  <c:v>3.8071898906740507</c:v>
                </c:pt>
                <c:pt idx="4089">
                  <c:v>3.7285647897530247</c:v>
                </c:pt>
                <c:pt idx="4090">
                  <c:v>3.8243992166422611</c:v>
                </c:pt>
                <c:pt idx="4091">
                  <c:v>3.7529928754305399</c:v>
                </c:pt>
                <c:pt idx="4092">
                  <c:v>3.7705280101824465</c:v>
                </c:pt>
                <c:pt idx="4093">
                  <c:v>3.7115879182099243</c:v>
                </c:pt>
                <c:pt idx="4094">
                  <c:v>3.4735891449813798</c:v>
                </c:pt>
                <c:pt idx="4096">
                  <c:v>3.6843874960204039</c:v>
                </c:pt>
                <c:pt idx="4097">
                  <c:v>3.7800002983365708</c:v>
                </c:pt>
                <c:pt idx="4098">
                  <c:v>3.7500144222587832</c:v>
                </c:pt>
                <c:pt idx="4099">
                  <c:v>3.8539536040104694</c:v>
                </c:pt>
                <c:pt idx="4102">
                  <c:v>3.7371528703266792</c:v>
                </c:pt>
                <c:pt idx="4103">
                  <c:v>3.7249636405012865</c:v>
                </c:pt>
                <c:pt idx="4104">
                  <c:v>3.5817335377010782</c:v>
                </c:pt>
                <c:pt idx="4105">
                  <c:v>3.7148492608370254</c:v>
                </c:pt>
                <c:pt idx="4106">
                  <c:v>3.7558748556724915</c:v>
                </c:pt>
                <c:pt idx="4107">
                  <c:v>3.7368982408204769</c:v>
                </c:pt>
                <c:pt idx="4108">
                  <c:v>3.6989873757678686</c:v>
                </c:pt>
                <c:pt idx="4109">
                  <c:v>3.7817840873880519</c:v>
                </c:pt>
                <c:pt idx="4110">
                  <c:v>3.7423794429980903</c:v>
                </c:pt>
                <c:pt idx="4112">
                  <c:v>3.7876800459029063</c:v>
                </c:pt>
                <c:pt idx="4113">
                  <c:v>3.7108363608637429</c:v>
                </c:pt>
                <c:pt idx="4114">
                  <c:v>3.610809160144461</c:v>
                </c:pt>
                <c:pt idx="4115">
                  <c:v>3.7092275473343199</c:v>
                </c:pt>
                <c:pt idx="4116">
                  <c:v>3.5442789361719029</c:v>
                </c:pt>
                <c:pt idx="4117">
                  <c:v>3.7744293680918046</c:v>
                </c:pt>
                <c:pt idx="4118">
                  <c:v>3.8092431366331541</c:v>
                </c:pt>
                <c:pt idx="4120">
                  <c:v>3.7605883281181138</c:v>
                </c:pt>
                <c:pt idx="4121">
                  <c:v>3.6794369821756994</c:v>
                </c:pt>
                <c:pt idx="4122">
                  <c:v>3.6771961860105447</c:v>
                </c:pt>
                <c:pt idx="4123">
                  <c:v>3.7864106653749188</c:v>
                </c:pt>
                <c:pt idx="4124">
                  <c:v>3.6935774696354042</c:v>
                </c:pt>
                <c:pt idx="4126">
                  <c:v>3.759743367597725</c:v>
                </c:pt>
                <c:pt idx="4127">
                  <c:v>3.7530925730844045</c:v>
                </c:pt>
                <c:pt idx="4129">
                  <c:v>3.7346398389876994</c:v>
                </c:pt>
                <c:pt idx="4130">
                  <c:v>3.8658676137663175</c:v>
                </c:pt>
                <c:pt idx="4131">
                  <c:v>3.9653945734004195</c:v>
                </c:pt>
                <c:pt idx="4132">
                  <c:v>3.803716522284843</c:v>
                </c:pt>
                <c:pt idx="4133">
                  <c:v>3.7607465753609173</c:v>
                </c:pt>
                <c:pt idx="4134">
                  <c:v>3.6412063121785212</c:v>
                </c:pt>
                <c:pt idx="4135">
                  <c:v>3.8734891707027406</c:v>
                </c:pt>
                <c:pt idx="4136">
                  <c:v>3.8264246901087553</c:v>
                </c:pt>
                <c:pt idx="4137">
                  <c:v>3.7055643905201561</c:v>
                </c:pt>
                <c:pt idx="4139">
                  <c:v>3.70496512739071</c:v>
                </c:pt>
                <c:pt idx="4140">
                  <c:v>3.5160988770523542</c:v>
                </c:pt>
                <c:pt idx="4141">
                  <c:v>3.7390816072261037</c:v>
                </c:pt>
                <c:pt idx="4142">
                  <c:v>3.7624834999528529</c:v>
                </c:pt>
                <c:pt idx="4143">
                  <c:v>3.7254624113888584</c:v>
                </c:pt>
                <c:pt idx="4144">
                  <c:v>3.6853385979062918</c:v>
                </c:pt>
                <c:pt idx="4145">
                  <c:v>3.7683864779018794</c:v>
                </c:pt>
                <c:pt idx="4146">
                  <c:v>3.7046737580995273</c:v>
                </c:pt>
                <c:pt idx="4147">
                  <c:v>3.7696283761602278</c:v>
                </c:pt>
                <c:pt idx="4148">
                  <c:v>3.738851878364049</c:v>
                </c:pt>
                <c:pt idx="4149">
                  <c:v>3.7344317630530526</c:v>
                </c:pt>
                <c:pt idx="4151">
                  <c:v>3.7599472138731893</c:v>
                </c:pt>
                <c:pt idx="4152">
                  <c:v>3.7635178382997134</c:v>
                </c:pt>
                <c:pt idx="4153">
                  <c:v>3.7703880257011355</c:v>
                </c:pt>
                <c:pt idx="4154">
                  <c:v>3.7132300563069442</c:v>
                </c:pt>
                <c:pt idx="4155">
                  <c:v>3.7141788203782977</c:v>
                </c:pt>
                <c:pt idx="4156">
                  <c:v>3.7205809846906122</c:v>
                </c:pt>
                <c:pt idx="4157">
                  <c:v>3.8201423230793319</c:v>
                </c:pt>
                <c:pt idx="4158">
                  <c:v>3.699586265058687</c:v>
                </c:pt>
                <c:pt idx="4160">
                  <c:v>3.746213710460093</c:v>
                </c:pt>
                <c:pt idx="4161">
                  <c:v>3.6888645680547918</c:v>
                </c:pt>
                <c:pt idx="4162">
                  <c:v>3.7602490325915956</c:v>
                </c:pt>
                <c:pt idx="4163">
                  <c:v>3.7183272717425635</c:v>
                </c:pt>
                <c:pt idx="4166">
                  <c:v>3.6486819527004988</c:v>
                </c:pt>
                <c:pt idx="4167">
                  <c:v>3.7465096521968619</c:v>
                </c:pt>
                <c:pt idx="4168">
                  <c:v>3.7160283983629525</c:v>
                </c:pt>
                <c:pt idx="4169">
                  <c:v>3.6596310116070008</c:v>
                </c:pt>
                <c:pt idx="4170">
                  <c:v>3.6732421473180432</c:v>
                </c:pt>
                <c:pt idx="4171">
                  <c:v>3.7727543184544228</c:v>
                </c:pt>
                <c:pt idx="4172">
                  <c:v>3.9578131331172202</c:v>
                </c:pt>
                <c:pt idx="4173">
                  <c:v>3.762460986955384</c:v>
                </c:pt>
                <c:pt idx="4174">
                  <c:v>3.7540347353001007</c:v>
                </c:pt>
                <c:pt idx="4175">
                  <c:v>3.6547923987311806</c:v>
                </c:pt>
                <c:pt idx="4176">
                  <c:v>3.6759157548952608</c:v>
                </c:pt>
                <c:pt idx="4178">
                  <c:v>3.8169634183731871</c:v>
                </c:pt>
                <c:pt idx="4179">
                  <c:v>3.6007660395352294</c:v>
                </c:pt>
                <c:pt idx="4181">
                  <c:v>3.7362530418750102</c:v>
                </c:pt>
                <c:pt idx="4182">
                  <c:v>3.7523711662617742</c:v>
                </c:pt>
                <c:pt idx="4183">
                  <c:v>3.7519408216927013</c:v>
                </c:pt>
                <c:pt idx="4184">
                  <c:v>3.7503232209648414</c:v>
                </c:pt>
                <c:pt idx="4185">
                  <c:v>3.6878498816559486</c:v>
                </c:pt>
                <c:pt idx="4186">
                  <c:v>3.8188063249379374</c:v>
                </c:pt>
                <c:pt idx="4188">
                  <c:v>3.7119421345270638</c:v>
                </c:pt>
                <c:pt idx="4189">
                  <c:v>3.6741995545677026</c:v>
                </c:pt>
                <c:pt idx="4190">
                  <c:v>3.7304754165340022</c:v>
                </c:pt>
                <c:pt idx="4192">
                  <c:v>3.8301458090026181</c:v>
                </c:pt>
                <c:pt idx="4193">
                  <c:v>3.7399439857674706</c:v>
                </c:pt>
                <c:pt idx="4194">
                  <c:v>3.73428765206133</c:v>
                </c:pt>
                <c:pt idx="4195">
                  <c:v>3.7684753027894069</c:v>
                </c:pt>
                <c:pt idx="4196">
                  <c:v>3.7135241429146162</c:v>
                </c:pt>
                <c:pt idx="4197">
                  <c:v>3.7258708132262739</c:v>
                </c:pt>
                <c:pt idx="4198">
                  <c:v>3.6313118371004247</c:v>
                </c:pt>
                <c:pt idx="4199">
                  <c:v>3.7374788963558148</c:v>
                </c:pt>
                <c:pt idx="4200">
                  <c:v>3.7190908666327358</c:v>
                </c:pt>
                <c:pt idx="4201">
                  <c:v>3.7069054525602967</c:v>
                </c:pt>
                <c:pt idx="4203">
                  <c:v>3.6737763462688267</c:v>
                </c:pt>
                <c:pt idx="4204">
                  <c:v>3.7018959564205538</c:v>
                </c:pt>
                <c:pt idx="4205">
                  <c:v>3.725976934826094</c:v>
                </c:pt>
                <c:pt idx="4206">
                  <c:v>3.7725783927922256</c:v>
                </c:pt>
                <c:pt idx="4207">
                  <c:v>3.7366354976868212</c:v>
                </c:pt>
                <c:pt idx="4208">
                  <c:v>3.7492337269818146</c:v>
                </c:pt>
                <c:pt idx="4209">
                  <c:v>3.6779717528107398</c:v>
                </c:pt>
                <c:pt idx="4210">
                  <c:v>3.8733031599196996</c:v>
                </c:pt>
                <c:pt idx="4211">
                  <c:v>3.7104135663580937</c:v>
                </c:pt>
                <c:pt idx="4212">
                  <c:v>3.7145979669372702</c:v>
                </c:pt>
                <c:pt idx="4213">
                  <c:v>3.6998030502728403</c:v>
                </c:pt>
                <c:pt idx="4214">
                  <c:v>3.8416659966883411</c:v>
                </c:pt>
                <c:pt idx="4215">
                  <c:v>3.6383294870707776</c:v>
                </c:pt>
                <c:pt idx="4216">
                  <c:v>3.6450782347729249</c:v>
                </c:pt>
                <c:pt idx="4218">
                  <c:v>3.7371130943059612</c:v>
                </c:pt>
                <c:pt idx="4219">
                  <c:v>3.8059424042226921</c:v>
                </c:pt>
                <c:pt idx="4220">
                  <c:v>3.6709505455858977</c:v>
                </c:pt>
                <c:pt idx="4221">
                  <c:v>3.7034719382843959</c:v>
                </c:pt>
                <c:pt idx="4222">
                  <c:v>3.7261891002636855</c:v>
                </c:pt>
                <c:pt idx="4224">
                  <c:v>3.7360616875931245</c:v>
                </c:pt>
                <c:pt idx="4225">
                  <c:v>3.7417344705438409</c:v>
                </c:pt>
                <c:pt idx="4227">
                  <c:v>3.6950173637074943</c:v>
                </c:pt>
                <c:pt idx="4229">
                  <c:v>3.4432316858274947</c:v>
                </c:pt>
                <c:pt idx="4231">
                  <c:v>3.7617775375081783</c:v>
                </c:pt>
                <c:pt idx="4232">
                  <c:v>3.6476176604645101</c:v>
                </c:pt>
                <c:pt idx="4233">
                  <c:v>3.7345518190277311</c:v>
                </c:pt>
                <c:pt idx="4234">
                  <c:v>3.7042363373087879</c:v>
                </c:pt>
                <c:pt idx="4236">
                  <c:v>3.7253806849147928</c:v>
                </c:pt>
                <c:pt idx="4237">
                  <c:v>3.6071546664005107</c:v>
                </c:pt>
                <c:pt idx="4238">
                  <c:v>3.6628050350381667</c:v>
                </c:pt>
                <c:pt idx="4239">
                  <c:v>3.771903350125863</c:v>
                </c:pt>
                <c:pt idx="4240">
                  <c:v>3.6988831367525901</c:v>
                </c:pt>
                <c:pt idx="4243">
                  <c:v>3.7231435903608134</c:v>
                </c:pt>
                <c:pt idx="4244">
                  <c:v>3.7193395749672749</c:v>
                </c:pt>
                <c:pt idx="4245">
                  <c:v>3.6261966054569434</c:v>
                </c:pt>
                <c:pt idx="4246">
                  <c:v>3.6478717653062325</c:v>
                </c:pt>
                <c:pt idx="4247">
                  <c:v>4.7370892269447769</c:v>
                </c:pt>
                <c:pt idx="4248">
                  <c:v>4.25478968739721</c:v>
                </c:pt>
                <c:pt idx="4249">
                  <c:v>3.6907275438703668</c:v>
                </c:pt>
                <c:pt idx="4250">
                  <c:v>3.7633081716607002</c:v>
                </c:pt>
                <c:pt idx="4251">
                  <c:v>3.7041676822903615</c:v>
                </c:pt>
                <c:pt idx="4253">
                  <c:v>2.8173471759768525</c:v>
                </c:pt>
                <c:pt idx="4254">
                  <c:v>3.793042643127849</c:v>
                </c:pt>
                <c:pt idx="4255">
                  <c:v>3.6768398736598948</c:v>
                </c:pt>
                <c:pt idx="4256">
                  <c:v>3.7331571251294715</c:v>
                </c:pt>
                <c:pt idx="4257">
                  <c:v>3.7978766496008345</c:v>
                </c:pt>
                <c:pt idx="4258">
                  <c:v>3.6821541052712843</c:v>
                </c:pt>
                <c:pt idx="4259">
                  <c:v>3.7346238366854481</c:v>
                </c:pt>
                <c:pt idx="4261">
                  <c:v>3.6821270180157799</c:v>
                </c:pt>
                <c:pt idx="4263">
                  <c:v>3.633013723371544</c:v>
                </c:pt>
                <c:pt idx="4264">
                  <c:v>3.6656091301375531</c:v>
                </c:pt>
                <c:pt idx="4265">
                  <c:v>3.6678730346398472</c:v>
                </c:pt>
                <c:pt idx="4266">
                  <c:v>3.8053105152712581</c:v>
                </c:pt>
                <c:pt idx="4267">
                  <c:v>3.7128853013829271</c:v>
                </c:pt>
                <c:pt idx="4268">
                  <c:v>3.6799273205656391</c:v>
                </c:pt>
                <c:pt idx="4269">
                  <c:v>3.8340835654258876</c:v>
                </c:pt>
                <c:pt idx="4270">
                  <c:v>3.7692074157499489</c:v>
                </c:pt>
                <c:pt idx="4271">
                  <c:v>3.6238073103671877</c:v>
                </c:pt>
                <c:pt idx="4272">
                  <c:v>3.7026975799016686</c:v>
                </c:pt>
                <c:pt idx="4273">
                  <c:v>3.8181928912596024</c:v>
                </c:pt>
                <c:pt idx="4274">
                  <c:v>3.9152467761665624</c:v>
                </c:pt>
                <c:pt idx="4275">
                  <c:v>3.7330527438230585</c:v>
                </c:pt>
                <c:pt idx="4276">
                  <c:v>3.7222059975160739</c:v>
                </c:pt>
                <c:pt idx="4277">
                  <c:v>3.7408519820879849</c:v>
                </c:pt>
                <c:pt idx="4279">
                  <c:v>3.7365956742507378</c:v>
                </c:pt>
                <c:pt idx="4280">
                  <c:v>3.6837132860976238</c:v>
                </c:pt>
                <c:pt idx="4281">
                  <c:v>3.7762143270813677</c:v>
                </c:pt>
                <c:pt idx="4282">
                  <c:v>3.7166376183281282</c:v>
                </c:pt>
                <c:pt idx="4283">
                  <c:v>4.1465311220074454</c:v>
                </c:pt>
                <c:pt idx="4284">
                  <c:v>3.7599019229687887</c:v>
                </c:pt>
                <c:pt idx="4285">
                  <c:v>3.7352315100415434</c:v>
                </c:pt>
                <c:pt idx="4286">
                  <c:v>3.7988370275602579</c:v>
                </c:pt>
                <c:pt idx="4287">
                  <c:v>3.7393032991563406</c:v>
                </c:pt>
                <c:pt idx="4288">
                  <c:v>3.7266457202409118</c:v>
                </c:pt>
                <c:pt idx="4289">
                  <c:v>3.6728917982848763</c:v>
                </c:pt>
                <c:pt idx="4290">
                  <c:v>3.9438505112206421</c:v>
                </c:pt>
                <c:pt idx="4291">
                  <c:v>3.631677088876387</c:v>
                </c:pt>
                <c:pt idx="4293">
                  <c:v>3.7461903380476391</c:v>
                </c:pt>
                <c:pt idx="4295">
                  <c:v>3.9245480518460405</c:v>
                </c:pt>
                <c:pt idx="4299">
                  <c:v>3.681358842872744</c:v>
                </c:pt>
                <c:pt idx="4300">
                  <c:v>3.7156775005669416</c:v>
                </c:pt>
                <c:pt idx="4301">
                  <c:v>3.7577299730477738</c:v>
                </c:pt>
                <c:pt idx="4302">
                  <c:v>3.7730913102423167</c:v>
                </c:pt>
                <c:pt idx="4303">
                  <c:v>3.629379013907319</c:v>
                </c:pt>
                <c:pt idx="4304">
                  <c:v>3.7291809944084267</c:v>
                </c:pt>
                <c:pt idx="4305">
                  <c:v>3.7205892488597017</c:v>
                </c:pt>
                <c:pt idx="4306">
                  <c:v>3.7950314460401011</c:v>
                </c:pt>
                <c:pt idx="4308">
                  <c:v>3.7635402965800444</c:v>
                </c:pt>
                <c:pt idx="4309">
                  <c:v>3.7825012895226813</c:v>
                </c:pt>
                <c:pt idx="4311">
                  <c:v>3.7009458855802841</c:v>
                </c:pt>
                <c:pt idx="4312">
                  <c:v>3.6332765156093494</c:v>
                </c:pt>
                <c:pt idx="4313">
                  <c:v>3.6655340884333292</c:v>
                </c:pt>
                <c:pt idx="4314">
                  <c:v>3.7173375827238639</c:v>
                </c:pt>
                <c:pt idx="4315">
                  <c:v>3.7417265991113253</c:v>
                </c:pt>
                <c:pt idx="4316">
                  <c:v>3.7905666251460763</c:v>
                </c:pt>
                <c:pt idx="4317">
                  <c:v>3.7359819317517342</c:v>
                </c:pt>
                <c:pt idx="4320">
                  <c:v>3.7011274233302718</c:v>
                </c:pt>
                <c:pt idx="4321">
                  <c:v>3.6883842226353476</c:v>
                </c:pt>
                <c:pt idx="4322">
                  <c:v>3.664482140818659</c:v>
                </c:pt>
                <c:pt idx="4323">
                  <c:v>3.6422270278108093</c:v>
                </c:pt>
                <c:pt idx="4324">
                  <c:v>3.7100496335954745</c:v>
                </c:pt>
                <c:pt idx="4325">
                  <c:v>3.7808715300879752</c:v>
                </c:pt>
                <c:pt idx="4326">
                  <c:v>3.6918591643641268</c:v>
                </c:pt>
                <c:pt idx="4327">
                  <c:v>3.656270735080811</c:v>
                </c:pt>
                <c:pt idx="4328">
                  <c:v>3.6498214632245651</c:v>
                </c:pt>
                <c:pt idx="4329">
                  <c:v>3.657600770446638</c:v>
                </c:pt>
                <c:pt idx="4330">
                  <c:v>3.7683124432821229</c:v>
                </c:pt>
                <c:pt idx="4333">
                  <c:v>3.6805621215501003</c:v>
                </c:pt>
                <c:pt idx="4334">
                  <c:v>3.6977261425463439</c:v>
                </c:pt>
                <c:pt idx="4335">
                  <c:v>3.6510840892430116</c:v>
                </c:pt>
                <c:pt idx="4336">
                  <c:v>3.7081063264332164</c:v>
                </c:pt>
                <c:pt idx="4337">
                  <c:v>3.6915411940153993</c:v>
                </c:pt>
                <c:pt idx="4338">
                  <c:v>3.7005133471684335</c:v>
                </c:pt>
                <c:pt idx="4339">
                  <c:v>3.6586409058224256</c:v>
                </c:pt>
                <c:pt idx="4340">
                  <c:v>3.7363247779994819</c:v>
                </c:pt>
                <c:pt idx="4341">
                  <c:v>3.7363486874080434</c:v>
                </c:pt>
                <c:pt idx="4342">
                  <c:v>3.7458084104834595</c:v>
                </c:pt>
                <c:pt idx="4343">
                  <c:v>3.7415376419181978</c:v>
                </c:pt>
                <c:pt idx="4344">
                  <c:v>3.6933663524254845</c:v>
                </c:pt>
                <c:pt idx="4345">
                  <c:v>3.6763551852565644</c:v>
                </c:pt>
                <c:pt idx="4347">
                  <c:v>3.7745972480438739</c:v>
                </c:pt>
                <c:pt idx="4348">
                  <c:v>3.7186428323957128</c:v>
                </c:pt>
                <c:pt idx="4349">
                  <c:v>3.6996296307593335</c:v>
                </c:pt>
                <c:pt idx="4350">
                  <c:v>3.7323615886698072</c:v>
                </c:pt>
                <c:pt idx="4351">
                  <c:v>3.6512295409268392</c:v>
                </c:pt>
                <c:pt idx="4353">
                  <c:v>3.6808520075336402</c:v>
                </c:pt>
                <c:pt idx="4354">
                  <c:v>3.770130041378227</c:v>
                </c:pt>
                <c:pt idx="4355">
                  <c:v>4.0375858428266174</c:v>
                </c:pt>
                <c:pt idx="4356">
                  <c:v>3.5977390518395844</c:v>
                </c:pt>
                <c:pt idx="4357">
                  <c:v>3.6350311209460071</c:v>
                </c:pt>
                <c:pt idx="4359">
                  <c:v>3.612105403964061</c:v>
                </c:pt>
                <c:pt idx="4360">
                  <c:v>3.7480406520901819</c:v>
                </c:pt>
                <c:pt idx="4361">
                  <c:v>3.7182608086940316</c:v>
                </c:pt>
                <c:pt idx="4363">
                  <c:v>3.6912937226933606</c:v>
                </c:pt>
                <c:pt idx="4365">
                  <c:v>3.697647738246705</c:v>
                </c:pt>
                <c:pt idx="4366">
                  <c:v>3.6817024302972339</c:v>
                </c:pt>
                <c:pt idx="4368">
                  <c:v>3.6840010770259624</c:v>
                </c:pt>
                <c:pt idx="4370">
                  <c:v>3.7874675591993214</c:v>
                </c:pt>
                <c:pt idx="4371">
                  <c:v>3.6881171343249859</c:v>
                </c:pt>
                <c:pt idx="4372">
                  <c:v>3.9963408978082895</c:v>
                </c:pt>
                <c:pt idx="4373">
                  <c:v>3.6357350019459602</c:v>
                </c:pt>
                <c:pt idx="4374">
                  <c:v>3.7042191745716475</c:v>
                </c:pt>
                <c:pt idx="4375">
                  <c:v>3.5938949816955623</c:v>
                </c:pt>
                <c:pt idx="4377">
                  <c:v>3.7220495350598908</c:v>
                </c:pt>
                <c:pt idx="4378">
                  <c:v>3.7181943354726492</c:v>
                </c:pt>
                <c:pt idx="4379">
                  <c:v>3.7043993494928875</c:v>
                </c:pt>
                <c:pt idx="4381">
                  <c:v>3.6573427368146261</c:v>
                </c:pt>
                <c:pt idx="4382">
                  <c:v>3.6278367697324194</c:v>
                </c:pt>
                <c:pt idx="4383">
                  <c:v>3.7270774366783432</c:v>
                </c:pt>
                <c:pt idx="4384">
                  <c:v>3.7615971077249832</c:v>
                </c:pt>
                <c:pt idx="4385">
                  <c:v>3.7460189019117398</c:v>
                </c:pt>
                <c:pt idx="4386">
                  <c:v>3.6097971038126246</c:v>
                </c:pt>
                <c:pt idx="4387">
                  <c:v>3.6957267735558652</c:v>
                </c:pt>
                <c:pt idx="4388">
                  <c:v>3.6328721539666713</c:v>
                </c:pt>
                <c:pt idx="4389">
                  <c:v>3.7218188560163705</c:v>
                </c:pt>
                <c:pt idx="4390">
                  <c:v>3.6717743266725966</c:v>
                </c:pt>
                <c:pt idx="4391">
                  <c:v>3.7273541610577339</c:v>
                </c:pt>
                <c:pt idx="4393">
                  <c:v>3.6276525601796359</c:v>
                </c:pt>
                <c:pt idx="4394">
                  <c:v>3.7207958019944649</c:v>
                </c:pt>
                <c:pt idx="4396">
                  <c:v>3.7135745377720699</c:v>
                </c:pt>
                <c:pt idx="4397">
                  <c:v>3.4209618811209235</c:v>
                </c:pt>
                <c:pt idx="4398">
                  <c:v>3.6937093657951641</c:v>
                </c:pt>
                <c:pt idx="4399">
                  <c:v>3.6574956641393817</c:v>
                </c:pt>
                <c:pt idx="4400">
                  <c:v>3.6788642201345301</c:v>
                </c:pt>
                <c:pt idx="4402">
                  <c:v>3.6603341380139134</c:v>
                </c:pt>
                <c:pt idx="4403">
                  <c:v>3.6664805397615559</c:v>
                </c:pt>
                <c:pt idx="4404">
                  <c:v>3.7134569406735687</c:v>
                </c:pt>
                <c:pt idx="4405">
                  <c:v>3.6804714924842656</c:v>
                </c:pt>
                <c:pt idx="4406">
                  <c:v>3.7365717784361618</c:v>
                </c:pt>
                <c:pt idx="4407">
                  <c:v>3.6089430127644166</c:v>
                </c:pt>
                <c:pt idx="4408">
                  <c:v>3.7080382805282373</c:v>
                </c:pt>
                <c:pt idx="4409">
                  <c:v>3.7034805345153456</c:v>
                </c:pt>
                <c:pt idx="4410">
                  <c:v>3.5915320571174991</c:v>
                </c:pt>
                <c:pt idx="4413">
                  <c:v>3.6510743907318193</c:v>
                </c:pt>
                <c:pt idx="4415">
                  <c:v>3.6362972865131322</c:v>
                </c:pt>
                <c:pt idx="4417">
                  <c:v>3.6615950106668058</c:v>
                </c:pt>
                <c:pt idx="4418">
                  <c:v>3.6696701242404668</c:v>
                </c:pt>
                <c:pt idx="4419">
                  <c:v>3.6912141483827901</c:v>
                </c:pt>
                <c:pt idx="4421">
                  <c:v>3.7884724122910023</c:v>
                </c:pt>
                <c:pt idx="4422">
                  <c:v>3.7175456878032702</c:v>
                </c:pt>
                <c:pt idx="4423">
                  <c:v>3.856003453997221</c:v>
                </c:pt>
                <c:pt idx="4424">
                  <c:v>3.6648299411430907</c:v>
                </c:pt>
                <c:pt idx="4425">
                  <c:v>3.6204483847117088</c:v>
                </c:pt>
                <c:pt idx="4426">
                  <c:v>3.7125234348776948</c:v>
                </c:pt>
                <c:pt idx="4429">
                  <c:v>3.6397155291620842</c:v>
                </c:pt>
                <c:pt idx="4430">
                  <c:v>3.672799554177161</c:v>
                </c:pt>
                <c:pt idx="4431">
                  <c:v>3.7027664676951155</c:v>
                </c:pt>
                <c:pt idx="4432">
                  <c:v>3.7364921162238023</c:v>
                </c:pt>
                <c:pt idx="4433">
                  <c:v>3.6981875698661222</c:v>
                </c:pt>
                <c:pt idx="4434">
                  <c:v>3.6957005197711714</c:v>
                </c:pt>
                <c:pt idx="4435">
                  <c:v>3.6357249545311392</c:v>
                </c:pt>
                <c:pt idx="4436">
                  <c:v>3.636838800899878</c:v>
                </c:pt>
                <c:pt idx="4437">
                  <c:v>3.7676678089999691</c:v>
                </c:pt>
                <c:pt idx="4438">
                  <c:v>3.7241939195143297</c:v>
                </c:pt>
                <c:pt idx="4439">
                  <c:v>3.6839111628454164</c:v>
                </c:pt>
                <c:pt idx="4440">
                  <c:v>3.6887845473702212</c:v>
                </c:pt>
                <c:pt idx="4443">
                  <c:v>3.7378920410406429</c:v>
                </c:pt>
                <c:pt idx="4444">
                  <c:v>3.6115321338907762</c:v>
                </c:pt>
                <c:pt idx="4445">
                  <c:v>3.705461718406696</c:v>
                </c:pt>
                <c:pt idx="4446">
                  <c:v>3.60182106365178</c:v>
                </c:pt>
                <c:pt idx="4447">
                  <c:v>3.6277856082492232</c:v>
                </c:pt>
                <c:pt idx="4448">
                  <c:v>3.5846929857228118</c:v>
                </c:pt>
                <c:pt idx="4449">
                  <c:v>3.6756408849608304</c:v>
                </c:pt>
                <c:pt idx="4450">
                  <c:v>3.6367084980205471</c:v>
                </c:pt>
                <c:pt idx="4451">
                  <c:v>4.1331874986411661</c:v>
                </c:pt>
                <c:pt idx="4452">
                  <c:v>3.6276730317666157</c:v>
                </c:pt>
                <c:pt idx="4453">
                  <c:v>3.6258472711178089</c:v>
                </c:pt>
                <c:pt idx="4454">
                  <c:v>3.6536851549310172</c:v>
                </c:pt>
                <c:pt idx="4455">
                  <c:v>3.7195218706007589</c:v>
                </c:pt>
                <c:pt idx="4456">
                  <c:v>3.6278879251893148</c:v>
                </c:pt>
                <c:pt idx="4457">
                  <c:v>3.8327132385071838</c:v>
                </c:pt>
                <c:pt idx="4458">
                  <c:v>3.7038328335653423</c:v>
                </c:pt>
                <c:pt idx="4459">
                  <c:v>3.6530677248152084</c:v>
                </c:pt>
                <c:pt idx="4460">
                  <c:v>3.7094650103934748</c:v>
                </c:pt>
                <c:pt idx="4461">
                  <c:v>3.7197703323043414</c:v>
                </c:pt>
                <c:pt idx="4462">
                  <c:v>3.7122792150173658</c:v>
                </c:pt>
                <c:pt idx="4463">
                  <c:v>3.672799554177161</c:v>
                </c:pt>
                <c:pt idx="4464">
                  <c:v>4.3633298788871597</c:v>
                </c:pt>
                <c:pt idx="4465">
                  <c:v>3.643758548951467</c:v>
                </c:pt>
                <c:pt idx="4466">
                  <c:v>3.6286953827140231</c:v>
                </c:pt>
                <c:pt idx="4467">
                  <c:v>3.7104643234365615</c:v>
                </c:pt>
                <c:pt idx="4468">
                  <c:v>3.6870203516937079</c:v>
                </c:pt>
                <c:pt idx="4469">
                  <c:v>3.7650796605798131</c:v>
                </c:pt>
                <c:pt idx="4470">
                  <c:v>3.6913379243444329</c:v>
                </c:pt>
                <c:pt idx="4471">
                  <c:v>3.6703757507986516</c:v>
                </c:pt>
                <c:pt idx="4472">
                  <c:v>3.7316854433636459</c:v>
                </c:pt>
                <c:pt idx="4473">
                  <c:v>3.6966271921925191</c:v>
                </c:pt>
                <c:pt idx="4474">
                  <c:v>3.0616032496083756</c:v>
                </c:pt>
                <c:pt idx="4475">
                  <c:v>3.6877518477896589</c:v>
                </c:pt>
                <c:pt idx="4476">
                  <c:v>3.2862093860660089</c:v>
                </c:pt>
                <c:pt idx="4477">
                  <c:v>3.4716730185000912</c:v>
                </c:pt>
                <c:pt idx="4478">
                  <c:v>3.6645855700125818</c:v>
                </c:pt>
                <c:pt idx="4479">
                  <c:v>2.9833917137858554</c:v>
                </c:pt>
                <c:pt idx="4480">
                  <c:v>3.7219012554553728</c:v>
                </c:pt>
                <c:pt idx="4481">
                  <c:v>3.7542030368453085</c:v>
                </c:pt>
                <c:pt idx="4483">
                  <c:v>3.6411368560188713</c:v>
                </c:pt>
                <c:pt idx="4484">
                  <c:v>3.6565485609321255</c:v>
                </c:pt>
                <c:pt idx="4487">
                  <c:v>3.6567592068774752</c:v>
                </c:pt>
                <c:pt idx="4488">
                  <c:v>3.6440839185768295</c:v>
                </c:pt>
                <c:pt idx="4489">
                  <c:v>3.7138767841759432</c:v>
                </c:pt>
                <c:pt idx="4490">
                  <c:v>3.6303465007542397</c:v>
                </c:pt>
                <c:pt idx="4491">
                  <c:v>3.626401965060686</c:v>
                </c:pt>
                <c:pt idx="4492">
                  <c:v>3.6569410461907341</c:v>
                </c:pt>
                <c:pt idx="4493">
                  <c:v>3.6649896479532953</c:v>
                </c:pt>
                <c:pt idx="4495">
                  <c:v>3.7227161674884948</c:v>
                </c:pt>
                <c:pt idx="4496">
                  <c:v>3.7348957956663345</c:v>
                </c:pt>
                <c:pt idx="4499">
                  <c:v>3.7139690953035225</c:v>
                </c:pt>
                <c:pt idx="4502">
                  <c:v>4.3623882165886982</c:v>
                </c:pt>
                <c:pt idx="4504">
                  <c:v>3.6392274290702629</c:v>
                </c:pt>
                <c:pt idx="4505">
                  <c:v>3.6353530366777997</c:v>
                </c:pt>
                <c:pt idx="4506">
                  <c:v>3.6627861543111879</c:v>
                </c:pt>
                <c:pt idx="4508">
                  <c:v>3.6852668892550127</c:v>
                </c:pt>
                <c:pt idx="4509">
                  <c:v>3.544886228470487</c:v>
                </c:pt>
                <c:pt idx="4510">
                  <c:v>3.7101088992499283</c:v>
                </c:pt>
                <c:pt idx="4511">
                  <c:v>3.7701079213037629</c:v>
                </c:pt>
                <c:pt idx="4512">
                  <c:v>3.628828111742239</c:v>
                </c:pt>
                <c:pt idx="4513">
                  <c:v>3.5855171277271247</c:v>
                </c:pt>
                <c:pt idx="4514">
                  <c:v>3.7423715832469</c:v>
                </c:pt>
                <c:pt idx="4515">
                  <c:v>3.6250344958952034</c:v>
                </c:pt>
                <c:pt idx="4517">
                  <c:v>3.6681155634603062</c:v>
                </c:pt>
                <c:pt idx="4518">
                  <c:v>3.6720608951303073</c:v>
                </c:pt>
                <c:pt idx="4519">
                  <c:v>3.6659841442850727</c:v>
                </c:pt>
                <c:pt idx="4520">
                  <c:v>3.6141903855590707</c:v>
                </c:pt>
                <c:pt idx="4521">
                  <c:v>3.6444385894678386</c:v>
                </c:pt>
                <c:pt idx="4522">
                  <c:v>3.7061030212499717</c:v>
                </c:pt>
                <c:pt idx="4523">
                  <c:v>3.6852220653346204</c:v>
                </c:pt>
                <c:pt idx="4525">
                  <c:v>3.7372562709345636</c:v>
                </c:pt>
                <c:pt idx="4527">
                  <c:v>3.6805802450939789</c:v>
                </c:pt>
                <c:pt idx="4528">
                  <c:v>3.7058209646602909</c:v>
                </c:pt>
                <c:pt idx="4529">
                  <c:v>3.7184684719578618</c:v>
                </c:pt>
                <c:pt idx="4532">
                  <c:v>3.7264826967848297</c:v>
                </c:pt>
                <c:pt idx="4533">
                  <c:v>3.6216747070193795</c:v>
                </c:pt>
                <c:pt idx="4534">
                  <c:v>3.7040045831105792</c:v>
                </c:pt>
                <c:pt idx="4536">
                  <c:v>3.71627886617829</c:v>
                </c:pt>
                <c:pt idx="4538">
                  <c:v>3.6576485376330723</c:v>
                </c:pt>
                <c:pt idx="4539">
                  <c:v>3.6625878571045036</c:v>
                </c:pt>
                <c:pt idx="4540">
                  <c:v>3.732996528111129</c:v>
                </c:pt>
                <c:pt idx="4541">
                  <c:v>3.6822082747144655</c:v>
                </c:pt>
                <c:pt idx="4543">
                  <c:v>3.5834028330883618</c:v>
                </c:pt>
                <c:pt idx="4544">
                  <c:v>3.7097531839478557</c:v>
                </c:pt>
                <c:pt idx="4545">
                  <c:v>3.681720506318293</c:v>
                </c:pt>
                <c:pt idx="4546">
                  <c:v>3.6464527408929372</c:v>
                </c:pt>
                <c:pt idx="4547">
                  <c:v>3.6805621215501003</c:v>
                </c:pt>
                <c:pt idx="4548">
                  <c:v>3.6824519536313312</c:v>
                </c:pt>
                <c:pt idx="4549">
                  <c:v>3.653222164656599</c:v>
                </c:pt>
                <c:pt idx="4550">
                  <c:v>3.4377030097263495</c:v>
                </c:pt>
                <c:pt idx="4551">
                  <c:v>3.6713580034434918</c:v>
                </c:pt>
                <c:pt idx="4552">
                  <c:v>3.7333497631936141</c:v>
                </c:pt>
                <c:pt idx="4553">
                  <c:v>3.6441036301157825</c:v>
                </c:pt>
                <c:pt idx="4555">
                  <c:v>3.6104472214421213</c:v>
                </c:pt>
                <c:pt idx="4556">
                  <c:v>3.6328215822789791</c:v>
                </c:pt>
                <c:pt idx="4559">
                  <c:v>3.6153186566114788</c:v>
                </c:pt>
                <c:pt idx="4560">
                  <c:v>3.6409383486189881</c:v>
                </c:pt>
                <c:pt idx="4562">
                  <c:v>3.6871542540642928</c:v>
                </c:pt>
                <c:pt idx="4563">
                  <c:v>3.6819012251615484</c:v>
                </c:pt>
                <c:pt idx="4564">
                  <c:v>3.6743742377170525</c:v>
                </c:pt>
                <c:pt idx="4565">
                  <c:v>3.6268534146667255</c:v>
                </c:pt>
                <c:pt idx="4566">
                  <c:v>3.6719869600804347</c:v>
                </c:pt>
                <c:pt idx="4567">
                  <c:v>3.6773514102112648</c:v>
                </c:pt>
                <c:pt idx="4568">
                  <c:v>3.6403721042322932</c:v>
                </c:pt>
                <c:pt idx="4569">
                  <c:v>3.6879746200345558</c:v>
                </c:pt>
                <c:pt idx="4572">
                  <c:v>3.6629843610174428</c:v>
                </c:pt>
                <c:pt idx="4573">
                  <c:v>3.5918434112247843</c:v>
                </c:pt>
                <c:pt idx="4575">
                  <c:v>3.6616139432480854</c:v>
                </c:pt>
                <c:pt idx="4576">
                  <c:v>3.5446384566233378</c:v>
                </c:pt>
                <c:pt idx="4577">
                  <c:v>3.5563628152569202</c:v>
                </c:pt>
                <c:pt idx="4578">
                  <c:v>3.6690657169248411</c:v>
                </c:pt>
                <c:pt idx="4579">
                  <c:v>3.6597546162681032</c:v>
                </c:pt>
                <c:pt idx="4581">
                  <c:v>3.758321334792488</c:v>
                </c:pt>
                <c:pt idx="4582">
                  <c:v>3.6804986831898918</c:v>
                </c:pt>
                <c:pt idx="4583">
                  <c:v>3.6523914040170542</c:v>
                </c:pt>
                <c:pt idx="4584">
                  <c:v>3.5908641171490121</c:v>
                </c:pt>
                <c:pt idx="4586">
                  <c:v>3.6150131529670224</c:v>
                </c:pt>
                <c:pt idx="4587">
                  <c:v>3.6722918610684565</c:v>
                </c:pt>
                <c:pt idx="4589">
                  <c:v>3.6248799995107839</c:v>
                </c:pt>
                <c:pt idx="4591">
                  <c:v>3.7198531212942414</c:v>
                </c:pt>
                <c:pt idx="4592">
                  <c:v>3.4634450317704277</c:v>
                </c:pt>
                <c:pt idx="4593">
                  <c:v>3.6386988657685331</c:v>
                </c:pt>
                <c:pt idx="4595">
                  <c:v>3.6099037471885418</c:v>
                </c:pt>
                <c:pt idx="4596">
                  <c:v>3.6515202982342205</c:v>
                </c:pt>
                <c:pt idx="4598">
                  <c:v>3.6152870627502502</c:v>
                </c:pt>
                <c:pt idx="4599">
                  <c:v>3.6017558787388015</c:v>
                </c:pt>
                <c:pt idx="4600">
                  <c:v>3.9400829702427513</c:v>
                </c:pt>
                <c:pt idx="4601">
                  <c:v>3.6263301002446524</c:v>
                </c:pt>
                <c:pt idx="4602">
                  <c:v>3.5854156056597506</c:v>
                </c:pt>
                <c:pt idx="4603">
                  <c:v>3.6453338293416109</c:v>
                </c:pt>
                <c:pt idx="4604">
                  <c:v>3.6381396839611964</c:v>
                </c:pt>
                <c:pt idx="4605">
                  <c:v>3.6626445226888271</c:v>
                </c:pt>
                <c:pt idx="4607">
                  <c:v>3.6555705925491955</c:v>
                </c:pt>
                <c:pt idx="4608">
                  <c:v>3.5830740239566423</c:v>
                </c:pt>
                <c:pt idx="4609">
                  <c:v>3.6030468891032403</c:v>
                </c:pt>
                <c:pt idx="4610">
                  <c:v>3.7093378141877342</c:v>
                </c:pt>
                <c:pt idx="4611">
                  <c:v>4.3062748751093469</c:v>
                </c:pt>
                <c:pt idx="4612">
                  <c:v>3.636568128107132</c:v>
                </c:pt>
                <c:pt idx="4613">
                  <c:v>3.6115002633547921</c:v>
                </c:pt>
                <c:pt idx="4614">
                  <c:v>3.6209788303136192</c:v>
                </c:pt>
                <c:pt idx="4615">
                  <c:v>3.666938967214711</c:v>
                </c:pt>
                <c:pt idx="4616">
                  <c:v>3.6424546273166456</c:v>
                </c:pt>
                <c:pt idx="4617">
                  <c:v>3.5813465268146216</c:v>
                </c:pt>
                <c:pt idx="4618">
                  <c:v>3.5699821980584798</c:v>
                </c:pt>
                <c:pt idx="4619">
                  <c:v>3.6461291417968766</c:v>
                </c:pt>
                <c:pt idx="4620">
                  <c:v>3.7228230626499168</c:v>
                </c:pt>
                <c:pt idx="4621">
                  <c:v>3.6409184928877281</c:v>
                </c:pt>
                <c:pt idx="4622">
                  <c:v>3.6579541232787536</c:v>
                </c:pt>
                <c:pt idx="4623">
                  <c:v>3.5657770040175079</c:v>
                </c:pt>
                <c:pt idx="4624">
                  <c:v>3.6350814360108732</c:v>
                </c:pt>
                <c:pt idx="4625">
                  <c:v>3.679027943525881</c:v>
                </c:pt>
                <c:pt idx="4626">
                  <c:v>3.5398786760263183</c:v>
                </c:pt>
                <c:pt idx="4628">
                  <c:v>3.6364377439793962</c:v>
                </c:pt>
                <c:pt idx="4629">
                  <c:v>3.6788005332544165</c:v>
                </c:pt>
                <c:pt idx="4630">
                  <c:v>3.6001666894079953</c:v>
                </c:pt>
                <c:pt idx="4631">
                  <c:v>3.7452075591670462</c:v>
                </c:pt>
                <c:pt idx="4632">
                  <c:v>3.559763032876794</c:v>
                </c:pt>
                <c:pt idx="4633">
                  <c:v>3.6281845080734128</c:v>
                </c:pt>
                <c:pt idx="4634">
                  <c:v>3.6258883838628488</c:v>
                </c:pt>
                <c:pt idx="4635">
                  <c:v>3.579177447294851</c:v>
                </c:pt>
                <c:pt idx="4637">
                  <c:v>3.7270122994267685</c:v>
                </c:pt>
                <c:pt idx="4638">
                  <c:v>3.7227819522399219</c:v>
                </c:pt>
                <c:pt idx="4639">
                  <c:v>3.6119143980071065</c:v>
                </c:pt>
                <c:pt idx="4641">
                  <c:v>3.6202610138242535</c:v>
                </c:pt>
                <c:pt idx="4643">
                  <c:v>3.5062072830522553</c:v>
                </c:pt>
                <c:pt idx="4644">
                  <c:v>3.692344503312031</c:v>
                </c:pt>
                <c:pt idx="4645">
                  <c:v>3.6394067948960522</c:v>
                </c:pt>
                <c:pt idx="4646">
                  <c:v>3.8716196313667832</c:v>
                </c:pt>
                <c:pt idx="4647">
                  <c:v>3.5765716840652906</c:v>
                </c:pt>
                <c:pt idx="4649">
                  <c:v>3.6637668653156661</c:v>
                </c:pt>
                <c:pt idx="4650">
                  <c:v>3.5905297615378378</c:v>
                </c:pt>
                <c:pt idx="4651">
                  <c:v>3.685177236787434</c:v>
                </c:pt>
                <c:pt idx="4652">
                  <c:v>3.6287464371409208</c:v>
                </c:pt>
                <c:pt idx="4654">
                  <c:v>3.6565006726014189</c:v>
                </c:pt>
                <c:pt idx="4655">
                  <c:v>3.701714739704995</c:v>
                </c:pt>
                <c:pt idx="4657">
                  <c:v>3.571044657029212</c:v>
                </c:pt>
                <c:pt idx="4658">
                  <c:v>3.6662558271926051</c:v>
                </c:pt>
                <c:pt idx="4660">
                  <c:v>3.6902581176662026</c:v>
                </c:pt>
                <c:pt idx="4661">
                  <c:v>3.6680875862768243</c:v>
                </c:pt>
                <c:pt idx="4662">
                  <c:v>3.6585741829389296</c:v>
                </c:pt>
                <c:pt idx="4663">
                  <c:v>3.6000576277359668</c:v>
                </c:pt>
                <c:pt idx="4665">
                  <c:v>3.6914174759812601</c:v>
                </c:pt>
                <c:pt idx="4666">
                  <c:v>3.6336603107578695</c:v>
                </c:pt>
                <c:pt idx="4667">
                  <c:v>3.634578022853888</c:v>
                </c:pt>
                <c:pt idx="4668">
                  <c:v>3.692776439809061</c:v>
                </c:pt>
                <c:pt idx="4669">
                  <c:v>3.5969158277511362</c:v>
                </c:pt>
                <c:pt idx="4672">
                  <c:v>3.691815015734726</c:v>
                </c:pt>
                <c:pt idx="4673">
                  <c:v>3.570402822286908</c:v>
                </c:pt>
                <c:pt idx="4675">
                  <c:v>3.5964761360160886</c:v>
                </c:pt>
                <c:pt idx="4676">
                  <c:v>3.6781995973581743</c:v>
                </c:pt>
                <c:pt idx="4677">
                  <c:v>4.2988530764097064</c:v>
                </c:pt>
                <c:pt idx="4678">
                  <c:v>3.6220688883900363</c:v>
                </c:pt>
                <c:pt idx="4680">
                  <c:v>3.5296741274027119</c:v>
                </c:pt>
                <c:pt idx="4681">
                  <c:v>3.7045537256680241</c:v>
                </c:pt>
                <c:pt idx="4682">
                  <c:v>3.6414939408496156</c:v>
                </c:pt>
                <c:pt idx="4683">
                  <c:v>3.6055205234374688</c:v>
                </c:pt>
                <c:pt idx="4685">
                  <c:v>3.5961020477181131</c:v>
                </c:pt>
                <c:pt idx="4686">
                  <c:v>3.6759340733734946</c:v>
                </c:pt>
                <c:pt idx="4687">
                  <c:v>3.6141903855590707</c:v>
                </c:pt>
                <c:pt idx="4689">
                  <c:v>3.6789551851940132</c:v>
                </c:pt>
                <c:pt idx="4691">
                  <c:v>3.6003629314265035</c:v>
                </c:pt>
                <c:pt idx="4692">
                  <c:v>3.6673315202531009</c:v>
                </c:pt>
                <c:pt idx="4693">
                  <c:v>3.5636708994192432</c:v>
                </c:pt>
                <c:pt idx="4696">
                  <c:v>3.6104152711877888</c:v>
                </c:pt>
                <c:pt idx="4697">
                  <c:v>3.7443321069893667</c:v>
                </c:pt>
                <c:pt idx="4698">
                  <c:v>3.616349460922732</c:v>
                </c:pt>
                <c:pt idx="4699">
                  <c:v>3.4991782753208276</c:v>
                </c:pt>
                <c:pt idx="4700">
                  <c:v>3.5811870690958978</c:v>
                </c:pt>
                <c:pt idx="4701">
                  <c:v>3.4738371840330684</c:v>
                </c:pt>
                <c:pt idx="4702">
                  <c:v>3.5973660502660278</c:v>
                </c:pt>
                <c:pt idx="4703">
                  <c:v>3.6282662884110808</c:v>
                </c:pt>
                <c:pt idx="4705">
                  <c:v>3.5092428574067696</c:v>
                </c:pt>
                <c:pt idx="4706">
                  <c:v>3.64551069135026</c:v>
                </c:pt>
                <c:pt idx="4707">
                  <c:v>3.5941825353510071</c:v>
                </c:pt>
                <c:pt idx="4708">
                  <c:v>3.5885742066549224</c:v>
                </c:pt>
                <c:pt idx="4709">
                  <c:v>3.7581394630821756</c:v>
                </c:pt>
                <c:pt idx="4710">
                  <c:v>3.7379476266687108</c:v>
                </c:pt>
                <c:pt idx="4711">
                  <c:v>3.6719684743511065</c:v>
                </c:pt>
                <c:pt idx="4712">
                  <c:v>3.4614685123055264</c:v>
                </c:pt>
                <c:pt idx="4713">
                  <c:v>3.695621748893251</c:v>
                </c:pt>
                <c:pt idx="4715">
                  <c:v>4.3303528866773284</c:v>
                </c:pt>
                <c:pt idx="4716">
                  <c:v>3.6375397605570798</c:v>
                </c:pt>
                <c:pt idx="4718">
                  <c:v>3.6731131042382339</c:v>
                </c:pt>
                <c:pt idx="4719">
                  <c:v>3.6556089857670604</c:v>
                </c:pt>
                <c:pt idx="4721">
                  <c:v>3.9227773419287977</c:v>
                </c:pt>
                <c:pt idx="4722">
                  <c:v>3.6068648397523018</c:v>
                </c:pt>
                <c:pt idx="4724">
                  <c:v>3.6063061095468574</c:v>
                </c:pt>
                <c:pt idx="4725">
                  <c:v>3.6031010493140561</c:v>
                </c:pt>
                <c:pt idx="4728">
                  <c:v>3.5613518659102934</c:v>
                </c:pt>
                <c:pt idx="4729">
                  <c:v>3.6144753660903954</c:v>
                </c:pt>
                <c:pt idx="4730">
                  <c:v>3.6469230004784947</c:v>
                </c:pt>
                <c:pt idx="4731">
                  <c:v>3.6122857213766175</c:v>
                </c:pt>
                <c:pt idx="4732">
                  <c:v>3.7266701684821144</c:v>
                </c:pt>
                <c:pt idx="4734">
                  <c:v>3.5965091283419985</c:v>
                </c:pt>
                <c:pt idx="4735">
                  <c:v>3.556109438091557</c:v>
                </c:pt>
                <c:pt idx="4736">
                  <c:v>3.6514912312616237</c:v>
                </c:pt>
                <c:pt idx="4737">
                  <c:v>3.5692451239639134</c:v>
                </c:pt>
                <c:pt idx="4739">
                  <c:v>3.6063921148409777</c:v>
                </c:pt>
                <c:pt idx="4740">
                  <c:v>3.6165805300858862</c:v>
                </c:pt>
                <c:pt idx="4741">
                  <c:v>3.5705429398818973</c:v>
                </c:pt>
                <c:pt idx="4742">
                  <c:v>3.5951874764336726</c:v>
                </c:pt>
                <c:pt idx="4744">
                  <c:v>3.6080336968271367</c:v>
                </c:pt>
                <c:pt idx="4747">
                  <c:v>3.6609982114898858</c:v>
                </c:pt>
                <c:pt idx="4748">
                  <c:v>3.6020599913279625</c:v>
                </c:pt>
                <c:pt idx="4749">
                  <c:v>3.6462762621864666</c:v>
                </c:pt>
                <c:pt idx="4750">
                  <c:v>3.8256338023826499</c:v>
                </c:pt>
                <c:pt idx="4751">
                  <c:v>3.5668968823786509</c:v>
                </c:pt>
                <c:pt idx="4752">
                  <c:v>3.5753841570995921</c:v>
                </c:pt>
                <c:pt idx="4753">
                  <c:v>3.5741239073359847</c:v>
                </c:pt>
                <c:pt idx="4754">
                  <c:v>3.6477056366588561</c:v>
                </c:pt>
                <c:pt idx="4756">
                  <c:v>3.6671820180740724</c:v>
                </c:pt>
                <c:pt idx="4757">
                  <c:v>3.6424645202421213</c:v>
                </c:pt>
                <c:pt idx="4758">
                  <c:v>3.675567556920825</c:v>
                </c:pt>
                <c:pt idx="4760">
                  <c:v>3.5222355133379852</c:v>
                </c:pt>
                <c:pt idx="4761">
                  <c:v>3.6488184619684985</c:v>
                </c:pt>
                <c:pt idx="4762">
                  <c:v>3.4843425547360867</c:v>
                </c:pt>
                <c:pt idx="4763">
                  <c:v>3.713364520609554</c:v>
                </c:pt>
                <c:pt idx="4764">
                  <c:v>3.6521883022280086</c:v>
                </c:pt>
                <c:pt idx="4765">
                  <c:v>3.62899141487947</c:v>
                </c:pt>
                <c:pt idx="4766">
                  <c:v>3.5934300693750787</c:v>
                </c:pt>
                <c:pt idx="4767">
                  <c:v>3.6553305580093407</c:v>
                </c:pt>
                <c:pt idx="4768">
                  <c:v>3.6568357800788118</c:v>
                </c:pt>
                <c:pt idx="4769">
                  <c:v>3.5767788801431761</c:v>
                </c:pt>
                <c:pt idx="4771">
                  <c:v>3.5853591942549015</c:v>
                </c:pt>
                <c:pt idx="4772">
                  <c:v>3.6124023574675301</c:v>
                </c:pt>
                <c:pt idx="4773">
                  <c:v>3.6700695011379501</c:v>
                </c:pt>
                <c:pt idx="4774">
                  <c:v>3.6174092665315292</c:v>
                </c:pt>
                <c:pt idx="4775">
                  <c:v>3.5817221599490989</c:v>
                </c:pt>
                <c:pt idx="4777">
                  <c:v>3.5471221585220074</c:v>
                </c:pt>
                <c:pt idx="4778">
                  <c:v>3.649947891142217</c:v>
                </c:pt>
                <c:pt idx="4779">
                  <c:v>3.601321062441063</c:v>
                </c:pt>
                <c:pt idx="4780">
                  <c:v>3.5885070026806969</c:v>
                </c:pt>
                <c:pt idx="4781">
                  <c:v>3.588977212260553</c:v>
                </c:pt>
                <c:pt idx="4783">
                  <c:v>3.5894804439396175</c:v>
                </c:pt>
                <c:pt idx="4784">
                  <c:v>3.6553785755318513</c:v>
                </c:pt>
                <c:pt idx="4785">
                  <c:v>3.5365710672276234</c:v>
                </c:pt>
                <c:pt idx="4786">
                  <c:v>3.6015711350025499</c:v>
                </c:pt>
                <c:pt idx="4789">
                  <c:v>3.6794824071427308</c:v>
                </c:pt>
                <c:pt idx="4790">
                  <c:v>3.5646068920356475</c:v>
                </c:pt>
                <c:pt idx="4791">
                  <c:v>3.6514912312616237</c:v>
                </c:pt>
                <c:pt idx="4792">
                  <c:v>3.6870471354708281</c:v>
                </c:pt>
                <c:pt idx="4793">
                  <c:v>3.5861708123875782</c:v>
                </c:pt>
                <c:pt idx="4794">
                  <c:v>3.614665249274315</c:v>
                </c:pt>
                <c:pt idx="4795">
                  <c:v>3.6700973509417474</c:v>
                </c:pt>
                <c:pt idx="4796">
                  <c:v>3.6320319005081858</c:v>
                </c:pt>
                <c:pt idx="4798">
                  <c:v>3.5690694455982217</c:v>
                </c:pt>
                <c:pt idx="4799">
                  <c:v>3.6804261708581452</c:v>
                </c:pt>
                <c:pt idx="4800">
                  <c:v>5.0372272345822742</c:v>
                </c:pt>
                <c:pt idx="4801">
                  <c:v>3.6698094834789914</c:v>
                </c:pt>
                <c:pt idx="4802">
                  <c:v>3.6513070952442228</c:v>
                </c:pt>
                <c:pt idx="4804">
                  <c:v>3.5977938780022698</c:v>
                </c:pt>
                <c:pt idx="4805">
                  <c:v>3.6568836314745234</c:v>
                </c:pt>
                <c:pt idx="4808">
                  <c:v>3.6396060034137894</c:v>
                </c:pt>
                <c:pt idx="4809">
                  <c:v>3.59035133323545</c:v>
                </c:pt>
                <c:pt idx="4811">
                  <c:v>3.6609602917760835</c:v>
                </c:pt>
                <c:pt idx="4812">
                  <c:v>3.6897615682544962</c:v>
                </c:pt>
                <c:pt idx="4813">
                  <c:v>3.6934279388803528</c:v>
                </c:pt>
                <c:pt idx="4814">
                  <c:v>3.5750607721022472</c:v>
                </c:pt>
                <c:pt idx="4815">
                  <c:v>3.7403074121333675</c:v>
                </c:pt>
                <c:pt idx="4817">
                  <c:v>3.5795892635076791</c:v>
                </c:pt>
                <c:pt idx="4818">
                  <c:v>3.496777480039011</c:v>
                </c:pt>
                <c:pt idx="4819">
                  <c:v>3.633579539960119</c:v>
                </c:pt>
                <c:pt idx="4821">
                  <c:v>3.441616594274755</c:v>
                </c:pt>
                <c:pt idx="4822">
                  <c:v>3.5557592930893351</c:v>
                </c:pt>
                <c:pt idx="4823">
                  <c:v>3.5672381654716725</c:v>
                </c:pt>
                <c:pt idx="4824">
                  <c:v>3.5779970338110729</c:v>
                </c:pt>
                <c:pt idx="4825">
                  <c:v>3.4926765942267122</c:v>
                </c:pt>
                <c:pt idx="4826">
                  <c:v>3.5718485287429012</c:v>
                </c:pt>
                <c:pt idx="4827">
                  <c:v>3.6065640743500285</c:v>
                </c:pt>
                <c:pt idx="4828">
                  <c:v>3.6950787164966363</c:v>
                </c:pt>
                <c:pt idx="4830">
                  <c:v>3.6369690646957107</c:v>
                </c:pt>
                <c:pt idx="4831">
                  <c:v>3.5372396493810405</c:v>
                </c:pt>
                <c:pt idx="4832">
                  <c:v>3.5599784033160713</c:v>
                </c:pt>
                <c:pt idx="4838">
                  <c:v>3.590875257904016</c:v>
                </c:pt>
                <c:pt idx="4839">
                  <c:v>3.7422929779105942</c:v>
                </c:pt>
                <c:pt idx="4840">
                  <c:v>3.6044312681532897</c:v>
                </c:pt>
                <c:pt idx="4841">
                  <c:v>3.5969378006568782</c:v>
                </c:pt>
                <c:pt idx="4842">
                  <c:v>3.6244574287564002</c:v>
                </c:pt>
                <c:pt idx="4843">
                  <c:v>3.6946139724708447</c:v>
                </c:pt>
                <c:pt idx="4844">
                  <c:v>3.607648000103826</c:v>
                </c:pt>
                <c:pt idx="4845">
                  <c:v>3.5747487083501772</c:v>
                </c:pt>
                <c:pt idx="4848">
                  <c:v>3.6402428573186225</c:v>
                </c:pt>
                <c:pt idx="4849">
                  <c:v>3.5585525804154527</c:v>
                </c:pt>
                <c:pt idx="4850">
                  <c:v>3.6435612365372223</c:v>
                </c:pt>
                <c:pt idx="4851">
                  <c:v>3.6455499842395591</c:v>
                </c:pt>
                <c:pt idx="4854">
                  <c:v>3.6638610478459412</c:v>
                </c:pt>
                <c:pt idx="4855">
                  <c:v>3.5987029826834349</c:v>
                </c:pt>
                <c:pt idx="4856">
                  <c:v>3.5429000843496001</c:v>
                </c:pt>
                <c:pt idx="4857">
                  <c:v>3.5641924606261979</c:v>
                </c:pt>
                <c:pt idx="4858">
                  <c:v>3.6257341909969014</c:v>
                </c:pt>
                <c:pt idx="4860">
                  <c:v>3.5807197486976001</c:v>
                </c:pt>
                <c:pt idx="4861">
                  <c:v>3.6125825516538326</c:v>
                </c:pt>
                <c:pt idx="4862">
                  <c:v>3.64312683341833</c:v>
                </c:pt>
                <c:pt idx="4863">
                  <c:v>3.5984731480165792</c:v>
                </c:pt>
                <c:pt idx="4864">
                  <c:v>3.3258644366153463</c:v>
                </c:pt>
                <c:pt idx="4865">
                  <c:v>4.5065726742525136</c:v>
                </c:pt>
                <c:pt idx="4867">
                  <c:v>3.4808402185427769</c:v>
                </c:pt>
                <c:pt idx="4868">
                  <c:v>3.8544942965032054</c:v>
                </c:pt>
                <c:pt idx="4869">
                  <c:v>3.6137467104805938</c:v>
                </c:pt>
                <c:pt idx="4870">
                  <c:v>3.6179224994252763</c:v>
                </c:pt>
                <c:pt idx="4872">
                  <c:v>3.5459994558001786</c:v>
                </c:pt>
                <c:pt idx="4874">
                  <c:v>3.5244610342154497</c:v>
                </c:pt>
                <c:pt idx="4876">
                  <c:v>3.5770434869165846</c:v>
                </c:pt>
                <c:pt idx="4877">
                  <c:v>3.58029758843657</c:v>
                </c:pt>
                <c:pt idx="4878">
                  <c:v>3.6143276217508506</c:v>
                </c:pt>
                <c:pt idx="4879">
                  <c:v>3.5881596163830922</c:v>
                </c:pt>
                <c:pt idx="4880">
                  <c:v>3.5351168208029522</c:v>
                </c:pt>
                <c:pt idx="4881">
                  <c:v>3.5437949734160776</c:v>
                </c:pt>
                <c:pt idx="4882">
                  <c:v>3.5642753785522703</c:v>
                </c:pt>
                <c:pt idx="4883">
                  <c:v>3.7407415448383361</c:v>
                </c:pt>
                <c:pt idx="4884">
                  <c:v>3.565682566510878</c:v>
                </c:pt>
                <c:pt idx="4885">
                  <c:v>3.5711146180155477</c:v>
                </c:pt>
                <c:pt idx="4886">
                  <c:v>3.601266679781316</c:v>
                </c:pt>
                <c:pt idx="4887">
                  <c:v>3.7029558528041995</c:v>
                </c:pt>
                <c:pt idx="4888">
                  <c:v>3.5320023095824342</c:v>
                </c:pt>
                <c:pt idx="4889">
                  <c:v>3.6624461607883645</c:v>
                </c:pt>
                <c:pt idx="4893">
                  <c:v>3.5884173812019249</c:v>
                </c:pt>
                <c:pt idx="4894">
                  <c:v>3.8068241518728776</c:v>
                </c:pt>
                <c:pt idx="4895">
                  <c:v>3.5925431429046117</c:v>
                </c:pt>
                <c:pt idx="4896">
                  <c:v>3.5917878286455953</c:v>
                </c:pt>
                <c:pt idx="4897">
                  <c:v>3.7199689993728144</c:v>
                </c:pt>
                <c:pt idx="4898">
                  <c:v>3.5713593927538398</c:v>
                </c:pt>
                <c:pt idx="4899">
                  <c:v>3.7122370942610408</c:v>
                </c:pt>
                <c:pt idx="4900">
                  <c:v>3.720671881902534</c:v>
                </c:pt>
                <c:pt idx="4901">
                  <c:v>3.6254153521544081</c:v>
                </c:pt>
                <c:pt idx="4902">
                  <c:v>3.5741123284655738</c:v>
                </c:pt>
                <c:pt idx="4903">
                  <c:v>3.6010926094938971</c:v>
                </c:pt>
                <c:pt idx="4904">
                  <c:v>3.6616896653208362</c:v>
                </c:pt>
                <c:pt idx="4905">
                  <c:v>3.6538008254185024</c:v>
                </c:pt>
                <c:pt idx="4908">
                  <c:v>3.6122751165421891</c:v>
                </c:pt>
                <c:pt idx="4909">
                  <c:v>3.4899584794248346</c:v>
                </c:pt>
                <c:pt idx="4910">
                  <c:v>3.6112345845619869</c:v>
                </c:pt>
                <c:pt idx="4912">
                  <c:v>3.5818586733037128</c:v>
                </c:pt>
                <c:pt idx="4913">
                  <c:v>3.5431364147862197</c:v>
                </c:pt>
                <c:pt idx="4914">
                  <c:v>3.5706129817305943</c:v>
                </c:pt>
                <c:pt idx="4915">
                  <c:v>3.556724526395461</c:v>
                </c:pt>
                <c:pt idx="4917">
                  <c:v>3.6148445071937103</c:v>
                </c:pt>
                <c:pt idx="4919">
                  <c:v>3.5808109726609461</c:v>
                </c:pt>
                <c:pt idx="4920">
                  <c:v>3.9445813642269263</c:v>
                </c:pt>
                <c:pt idx="4921">
                  <c:v>3.6329429444376293</c:v>
                </c:pt>
                <c:pt idx="4922">
                  <c:v>3.5968279250094009</c:v>
                </c:pt>
                <c:pt idx="4923">
                  <c:v>3.5236684428304157</c:v>
                </c:pt>
                <c:pt idx="4924">
                  <c:v>3.6062846055618114</c:v>
                </c:pt>
                <c:pt idx="4926">
                  <c:v>3.5485245382511308</c:v>
                </c:pt>
                <c:pt idx="4927">
                  <c:v>3.5847946768329546</c:v>
                </c:pt>
                <c:pt idx="4928">
                  <c:v>3.5639317583181191</c:v>
                </c:pt>
                <c:pt idx="4929">
                  <c:v>3.696469972033241</c:v>
                </c:pt>
                <c:pt idx="4930">
                  <c:v>3.5157679053084454</c:v>
                </c:pt>
                <c:pt idx="4931">
                  <c:v>3.5681782480551023</c:v>
                </c:pt>
                <c:pt idx="4932">
                  <c:v>3.5812440250023809</c:v>
                </c:pt>
                <c:pt idx="4934">
                  <c:v>3.6535887393187965</c:v>
                </c:pt>
                <c:pt idx="4935">
                  <c:v>3.6200318951262975</c:v>
                </c:pt>
                <c:pt idx="4937">
                  <c:v>3.7700194297376877</c:v>
                </c:pt>
                <c:pt idx="4939">
                  <c:v>3.5604446731931874</c:v>
                </c:pt>
                <c:pt idx="4940">
                  <c:v>3.5908641171490121</c:v>
                </c:pt>
                <c:pt idx="4941">
                  <c:v>3.5815400753672573</c:v>
                </c:pt>
                <c:pt idx="4942">
                  <c:v>3.6366082384264313</c:v>
                </c:pt>
                <c:pt idx="4946">
                  <c:v>3.7159615825422239</c:v>
                </c:pt>
                <c:pt idx="4947">
                  <c:v>3.5899049414992605</c:v>
                </c:pt>
                <c:pt idx="4949">
                  <c:v>3.5275654607077209</c:v>
                </c:pt>
                <c:pt idx="4951">
                  <c:v>3.6410078365303882</c:v>
                </c:pt>
                <c:pt idx="4954">
                  <c:v>3.6534440757546518</c:v>
                </c:pt>
                <c:pt idx="4955">
                  <c:v>3.549371152333177</c:v>
                </c:pt>
                <c:pt idx="4956">
                  <c:v>3.5043213143922998</c:v>
                </c:pt>
                <c:pt idx="4957">
                  <c:v>3.5545012740463546</c:v>
                </c:pt>
                <c:pt idx="4958">
                  <c:v>3.5762837476482572</c:v>
                </c:pt>
                <c:pt idx="4959">
                  <c:v>3.5594996572146744</c:v>
                </c:pt>
                <c:pt idx="4960">
                  <c:v>3.5239674586654837</c:v>
                </c:pt>
                <c:pt idx="4961">
                  <c:v>3.6196150057428063</c:v>
                </c:pt>
                <c:pt idx="4962">
                  <c:v>3.5731153889544518</c:v>
                </c:pt>
                <c:pt idx="4963">
                  <c:v>3.6007987075837802</c:v>
                </c:pt>
                <c:pt idx="4964">
                  <c:v>3.5997411939198449</c:v>
                </c:pt>
                <c:pt idx="4965">
                  <c:v>3.4780323168508858</c:v>
                </c:pt>
                <c:pt idx="4966">
                  <c:v>3.4814999573231793</c:v>
                </c:pt>
                <c:pt idx="4967">
                  <c:v>3.5966190846638009</c:v>
                </c:pt>
                <c:pt idx="4969">
                  <c:v>3.5962341156794673</c:v>
                </c:pt>
                <c:pt idx="4971">
                  <c:v>3.642207230911346</c:v>
                </c:pt>
                <c:pt idx="4973">
                  <c:v>3.6854909394884734</c:v>
                </c:pt>
                <c:pt idx="4974">
                  <c:v>3.5555297345813637</c:v>
                </c:pt>
                <c:pt idx="4976">
                  <c:v>3.7997884000675555</c:v>
                </c:pt>
                <c:pt idx="4977">
                  <c:v>3.5740196863871163</c:v>
                </c:pt>
                <c:pt idx="4978">
                  <c:v>3.519473590872356</c:v>
                </c:pt>
                <c:pt idx="4979">
                  <c:v>3.5948122759940047</c:v>
                </c:pt>
                <c:pt idx="4980">
                  <c:v>3.6065318371280144</c:v>
                </c:pt>
                <c:pt idx="4981">
                  <c:v>3.6291852576339281</c:v>
                </c:pt>
                <c:pt idx="4982">
                  <c:v>3.5602056229700589</c:v>
                </c:pt>
                <c:pt idx="4984">
                  <c:v>3.5651627928332394</c:v>
                </c:pt>
                <c:pt idx="4986">
                  <c:v>3.5130310531762712</c:v>
                </c:pt>
                <c:pt idx="4987">
                  <c:v>3.5693387900429223</c:v>
                </c:pt>
                <c:pt idx="4988">
                  <c:v>3.5748989892589456</c:v>
                </c:pt>
                <c:pt idx="4989">
                  <c:v>3.6549846750356907</c:v>
                </c:pt>
                <c:pt idx="4990">
                  <c:v>3.6261144344180711</c:v>
                </c:pt>
                <c:pt idx="4991">
                  <c:v>3.5900500691470283</c:v>
                </c:pt>
                <c:pt idx="4992">
                  <c:v>3.507788429428143</c:v>
                </c:pt>
                <c:pt idx="4993">
                  <c:v>3.6061448036993764</c:v>
                </c:pt>
                <c:pt idx="4994">
                  <c:v>3.5927650443896035</c:v>
                </c:pt>
                <c:pt idx="4996">
                  <c:v>3.6115746243009363</c:v>
                </c:pt>
                <c:pt idx="4997">
                  <c:v>3.5701575076648258</c:v>
                </c:pt>
                <c:pt idx="5000">
                  <c:v>3.3764674572495941</c:v>
                </c:pt>
                <c:pt idx="5001">
                  <c:v>3.544005997849434</c:v>
                </c:pt>
                <c:pt idx="5002">
                  <c:v>3.5851108969871746</c:v>
                </c:pt>
                <c:pt idx="5003">
                  <c:v>3.5840483884852428</c:v>
                </c:pt>
                <c:pt idx="5004">
                  <c:v>3.5506318758947284</c:v>
                </c:pt>
                <c:pt idx="5005">
                  <c:v>3.6262171457876353</c:v>
                </c:pt>
                <c:pt idx="5006">
                  <c:v>3.2908801052671617</c:v>
                </c:pt>
                <c:pt idx="5007">
                  <c:v>3.614665249274315</c:v>
                </c:pt>
                <c:pt idx="5008">
                  <c:v>3.5865085394629497</c:v>
                </c:pt>
                <c:pt idx="5009">
                  <c:v>4.4041834982126629</c:v>
                </c:pt>
                <c:pt idx="5011">
                  <c:v>3.55043627528029</c:v>
                </c:pt>
                <c:pt idx="5012">
                  <c:v>3.5454308294653512</c:v>
                </c:pt>
                <c:pt idx="5013">
                  <c:v>3.516416372803973</c:v>
                </c:pt>
                <c:pt idx="5015">
                  <c:v>3.4937368022768398</c:v>
                </c:pt>
                <c:pt idx="5016">
                  <c:v>3.5283895735900477</c:v>
                </c:pt>
                <c:pt idx="5017">
                  <c:v>3.5731385996049783</c:v>
                </c:pt>
                <c:pt idx="5019">
                  <c:v>3.4955443375464483</c:v>
                </c:pt>
                <c:pt idx="5020">
                  <c:v>3.5531059394637823</c:v>
                </c:pt>
                <c:pt idx="5021">
                  <c:v>3.5275267920195001</c:v>
                </c:pt>
                <c:pt idx="5023">
                  <c:v>3.6492472119686274</c:v>
                </c:pt>
                <c:pt idx="5024">
                  <c:v>3.5899607655647774</c:v>
                </c:pt>
                <c:pt idx="5025">
                  <c:v>3.6301531757312815</c:v>
                </c:pt>
                <c:pt idx="5026">
                  <c:v>3.4959742565973477</c:v>
                </c:pt>
                <c:pt idx="5028">
                  <c:v>3.5899496013257077</c:v>
                </c:pt>
                <c:pt idx="5029">
                  <c:v>3.5133507988059569</c:v>
                </c:pt>
                <c:pt idx="5030">
                  <c:v>3.6401434104353818</c:v>
                </c:pt>
                <c:pt idx="5031">
                  <c:v>3.8326813189368432</c:v>
                </c:pt>
                <c:pt idx="5032">
                  <c:v>3.5400164697453227</c:v>
                </c:pt>
                <c:pt idx="5033">
                  <c:v>3.508004207829329</c:v>
                </c:pt>
                <c:pt idx="5034">
                  <c:v>3.5531302444967743</c:v>
                </c:pt>
                <c:pt idx="5035">
                  <c:v>3.540929812840949</c:v>
                </c:pt>
                <c:pt idx="5036">
                  <c:v>3.6359158156755984</c:v>
                </c:pt>
                <c:pt idx="5037">
                  <c:v>3.5967400044722373</c:v>
                </c:pt>
                <c:pt idx="5038">
                  <c:v>3.4854942850109718</c:v>
                </c:pt>
                <c:pt idx="5040">
                  <c:v>3.6942804533907063</c:v>
                </c:pt>
                <c:pt idx="5041">
                  <c:v>3.5700757053216043</c:v>
                </c:pt>
                <c:pt idx="5043">
                  <c:v>3.4952528600711834</c:v>
                </c:pt>
                <c:pt idx="5044">
                  <c:v>3.5868909795908674</c:v>
                </c:pt>
                <c:pt idx="5045">
                  <c:v>3.4770199075162513</c:v>
                </c:pt>
                <c:pt idx="5047">
                  <c:v>3.4933186082321015</c:v>
                </c:pt>
                <c:pt idx="5049">
                  <c:v>3.5770894890331864</c:v>
                </c:pt>
                <c:pt idx="5050">
                  <c:v>3.6285013211368202</c:v>
                </c:pt>
                <c:pt idx="5052">
                  <c:v>3.5399914195935072</c:v>
                </c:pt>
                <c:pt idx="5053">
                  <c:v>3.508058135682365</c:v>
                </c:pt>
                <c:pt idx="5055">
                  <c:v>3.5221833176186865</c:v>
                </c:pt>
                <c:pt idx="5056">
                  <c:v>3.6221932924246603</c:v>
                </c:pt>
                <c:pt idx="5057">
                  <c:v>3.6257650339499996</c:v>
                </c:pt>
                <c:pt idx="5058">
                  <c:v>3.5454926727523057</c:v>
                </c:pt>
                <c:pt idx="5059">
                  <c:v>3.5822565923322345</c:v>
                </c:pt>
                <c:pt idx="5060">
                  <c:v>3.5097265863435254</c:v>
                </c:pt>
                <c:pt idx="5061">
                  <c:v>3.459392487759231</c:v>
                </c:pt>
                <c:pt idx="5062">
                  <c:v>3.4617985575251091</c:v>
                </c:pt>
                <c:pt idx="5063">
                  <c:v>3.6308853214172649</c:v>
                </c:pt>
                <c:pt idx="5064">
                  <c:v>3.5089738861152915</c:v>
                </c:pt>
                <c:pt idx="5068">
                  <c:v>3.5145875943631628</c:v>
                </c:pt>
                <c:pt idx="5071">
                  <c:v>3.5980788625294182</c:v>
                </c:pt>
                <c:pt idx="5072">
                  <c:v>3.5553242372233482</c:v>
                </c:pt>
                <c:pt idx="5074">
                  <c:v>3.6174302266899265</c:v>
                </c:pt>
                <c:pt idx="5075">
                  <c:v>3.5763989451242386</c:v>
                </c:pt>
                <c:pt idx="5076">
                  <c:v>3.6140742287460039</c:v>
                </c:pt>
                <c:pt idx="5077">
                  <c:v>3.9283548791464518</c:v>
                </c:pt>
                <c:pt idx="5078">
                  <c:v>3.5247595050288583</c:v>
                </c:pt>
                <c:pt idx="5079">
                  <c:v>3.6144437108200069</c:v>
                </c:pt>
                <c:pt idx="5080">
                  <c:v>3.5323338905150119</c:v>
                </c:pt>
                <c:pt idx="5082">
                  <c:v>3.5829038525341041</c:v>
                </c:pt>
                <c:pt idx="5083">
                  <c:v>3.5368487168535472</c:v>
                </c:pt>
                <c:pt idx="5084">
                  <c:v>3.4610781352168565</c:v>
                </c:pt>
                <c:pt idx="5085">
                  <c:v>3.4317014174634197</c:v>
                </c:pt>
                <c:pt idx="5086">
                  <c:v>3.614865591497137</c:v>
                </c:pt>
                <c:pt idx="5087">
                  <c:v>3.572767080256503</c:v>
                </c:pt>
                <c:pt idx="5088">
                  <c:v>3.4939736002746673</c:v>
                </c:pt>
                <c:pt idx="5089">
                  <c:v>3.5523639817866846</c:v>
                </c:pt>
                <c:pt idx="5091">
                  <c:v>3.4502491083193609</c:v>
                </c:pt>
                <c:pt idx="5092">
                  <c:v>3.5246297603136747</c:v>
                </c:pt>
                <c:pt idx="5094">
                  <c:v>3.5693270828877481</c:v>
                </c:pt>
                <c:pt idx="5095">
                  <c:v>3.5313000530751859</c:v>
                </c:pt>
                <c:pt idx="5097">
                  <c:v>3.5614472497364895</c:v>
                </c:pt>
                <c:pt idx="5098">
                  <c:v>3.4684507215522489</c:v>
                </c:pt>
                <c:pt idx="5100">
                  <c:v>3.5766407604085537</c:v>
                </c:pt>
                <c:pt idx="5101">
                  <c:v>3.4711889941367522</c:v>
                </c:pt>
                <c:pt idx="5103">
                  <c:v>3.5611729647521879</c:v>
                </c:pt>
                <c:pt idx="5104">
                  <c:v>3.5185534193999275</c:v>
                </c:pt>
                <c:pt idx="5105">
                  <c:v>3.5006206362676746</c:v>
                </c:pt>
                <c:pt idx="5108">
                  <c:v>3.6248078823849657</c:v>
                </c:pt>
                <c:pt idx="5109">
                  <c:v>3.5023178497657401</c:v>
                </c:pt>
                <c:pt idx="5110">
                  <c:v>3.6044204697773701</c:v>
                </c:pt>
                <c:pt idx="5111">
                  <c:v>3.5809363743313307</c:v>
                </c:pt>
                <c:pt idx="5113">
                  <c:v>3.6517527640061171</c:v>
                </c:pt>
                <c:pt idx="5114">
                  <c:v>3.6260733430676853</c:v>
                </c:pt>
                <c:pt idx="5115">
                  <c:v>3.5365963154388917</c:v>
                </c:pt>
                <c:pt idx="5117">
                  <c:v>3.5225615945344368</c:v>
                </c:pt>
                <c:pt idx="5118">
                  <c:v>3.5002776512378411</c:v>
                </c:pt>
                <c:pt idx="5119">
                  <c:v>3.5458759046964174</c:v>
                </c:pt>
                <c:pt idx="5120">
                  <c:v>3.5703677858235028</c:v>
                </c:pt>
                <c:pt idx="5121">
                  <c:v>3.5312489355513623</c:v>
                </c:pt>
                <c:pt idx="5122">
                  <c:v>3.4702193240517292</c:v>
                </c:pt>
                <c:pt idx="5123">
                  <c:v>3.5368865644169554</c:v>
                </c:pt>
                <c:pt idx="5125">
                  <c:v>3.5727090016384051</c:v>
                </c:pt>
                <c:pt idx="5126">
                  <c:v>3.4620684080869433</c:v>
                </c:pt>
                <c:pt idx="5127">
                  <c:v>3.5630180658512502</c:v>
                </c:pt>
                <c:pt idx="5128">
                  <c:v>3.576951468062644</c:v>
                </c:pt>
                <c:pt idx="5129">
                  <c:v>3.4622482153549976</c:v>
                </c:pt>
                <c:pt idx="5130">
                  <c:v>3.5792117802314993</c:v>
                </c:pt>
                <c:pt idx="5132">
                  <c:v>3.5063697170955042</c:v>
                </c:pt>
                <c:pt idx="5133">
                  <c:v>3.415557582011711</c:v>
                </c:pt>
                <c:pt idx="5134">
                  <c:v>3.5824838110477022</c:v>
                </c:pt>
                <c:pt idx="5136">
                  <c:v>3.5087316694431436</c:v>
                </c:pt>
                <c:pt idx="5137">
                  <c:v>3.5675204039751254</c:v>
                </c:pt>
                <c:pt idx="5138">
                  <c:v>3.551071655441985</c:v>
                </c:pt>
                <c:pt idx="5139">
                  <c:v>3.6226698447056669</c:v>
                </c:pt>
                <c:pt idx="5140">
                  <c:v>3.5287110684168512</c:v>
                </c:pt>
                <c:pt idx="5142">
                  <c:v>3.5780199850322121</c:v>
                </c:pt>
                <c:pt idx="5143">
                  <c:v>3.5382091554763981</c:v>
                </c:pt>
                <c:pt idx="5145">
                  <c:v>3.4228851778308362</c:v>
                </c:pt>
                <c:pt idx="5147">
                  <c:v>3.5366089389941093</c:v>
                </c:pt>
                <c:pt idx="5148">
                  <c:v>3.6090071278890696</c:v>
                </c:pt>
                <c:pt idx="5149">
                  <c:v>3.7235952149490061</c:v>
                </c:pt>
                <c:pt idx="5150">
                  <c:v>3.5009496472545489</c:v>
                </c:pt>
                <c:pt idx="5151">
                  <c:v>4.0403253791997242</c:v>
                </c:pt>
                <c:pt idx="5152">
                  <c:v>3.4889876112473868</c:v>
                </c:pt>
                <c:pt idx="5153">
                  <c:v>3.500716623555479</c:v>
                </c:pt>
                <c:pt idx="5154">
                  <c:v>3.4754968545499993</c:v>
                </c:pt>
                <c:pt idx="5155">
                  <c:v>3.4238518244406912</c:v>
                </c:pt>
                <c:pt idx="5156">
                  <c:v>3.5834594991655946</c:v>
                </c:pt>
                <c:pt idx="5157">
                  <c:v>3.5818245489877301</c:v>
                </c:pt>
                <c:pt idx="5158">
                  <c:v>3.5414669118818334</c:v>
                </c:pt>
                <c:pt idx="5159">
                  <c:v>3.5316194013563393</c:v>
                </c:pt>
                <c:pt idx="5160">
                  <c:v>3.7042534993677059</c:v>
                </c:pt>
                <c:pt idx="5161">
                  <c:v>3.4073229078396388</c:v>
                </c:pt>
                <c:pt idx="5162">
                  <c:v>3.5167732783015864</c:v>
                </c:pt>
                <c:pt idx="5163">
                  <c:v>3.6072512323178514</c:v>
                </c:pt>
                <c:pt idx="5164">
                  <c:v>3.5238634765066887</c:v>
                </c:pt>
                <c:pt idx="5165">
                  <c:v>3.4851249265598216</c:v>
                </c:pt>
                <c:pt idx="5166">
                  <c:v>4.4736329268738411</c:v>
                </c:pt>
                <c:pt idx="5167">
                  <c:v>3.5547434839641818</c:v>
                </c:pt>
                <c:pt idx="5168">
                  <c:v>3.5013331786455661</c:v>
                </c:pt>
                <c:pt idx="5169">
                  <c:v>3.4805817868291689</c:v>
                </c:pt>
                <c:pt idx="5170">
                  <c:v>3.5167204219171841</c:v>
                </c:pt>
                <c:pt idx="5171">
                  <c:v>3.5067620153973489</c:v>
                </c:pt>
                <c:pt idx="5172">
                  <c:v>3.441270843420499</c:v>
                </c:pt>
                <c:pt idx="5173">
                  <c:v>3.6150974513017577</c:v>
                </c:pt>
                <c:pt idx="5174">
                  <c:v>3.4906887167131884</c:v>
                </c:pt>
                <c:pt idx="5177">
                  <c:v>3.6356244675962635</c:v>
                </c:pt>
                <c:pt idx="5179">
                  <c:v>3.4941406741004331</c:v>
                </c:pt>
                <c:pt idx="5180">
                  <c:v>3.4581390681782715</c:v>
                </c:pt>
                <c:pt idx="5181">
                  <c:v>3.5144547744704209</c:v>
                </c:pt>
                <c:pt idx="5182">
                  <c:v>3.4794025368739816</c:v>
                </c:pt>
                <c:pt idx="5184">
                  <c:v>3.562031018999178</c:v>
                </c:pt>
                <c:pt idx="5185">
                  <c:v>3.4069487359503539</c:v>
                </c:pt>
                <c:pt idx="5186">
                  <c:v>3.4384157599979512</c:v>
                </c:pt>
                <c:pt idx="5187">
                  <c:v>3.8181796896156244</c:v>
                </c:pt>
                <c:pt idx="5189">
                  <c:v>3.4764258270580113</c:v>
                </c:pt>
                <c:pt idx="5190">
                  <c:v>3.4798487274094922</c:v>
                </c:pt>
                <c:pt idx="5192">
                  <c:v>3.4484434999624756</c:v>
                </c:pt>
                <c:pt idx="5194">
                  <c:v>3.5825973758414835</c:v>
                </c:pt>
                <c:pt idx="5195">
                  <c:v>3.5711962249246749</c:v>
                </c:pt>
                <c:pt idx="5198">
                  <c:v>3.4742162640762553</c:v>
                </c:pt>
                <c:pt idx="5199">
                  <c:v>3.5400164697453227</c:v>
                </c:pt>
                <c:pt idx="5200">
                  <c:v>4.6091780552941852</c:v>
                </c:pt>
                <c:pt idx="5202">
                  <c:v>3.4325684652973578</c:v>
                </c:pt>
                <c:pt idx="5203">
                  <c:v>3.4979933340577021</c:v>
                </c:pt>
                <c:pt idx="5204">
                  <c:v>3.5188822759238745</c:v>
                </c:pt>
                <c:pt idx="5206">
                  <c:v>3.5213996281153759</c:v>
                </c:pt>
                <c:pt idx="5207">
                  <c:v>3.4880569194240474</c:v>
                </c:pt>
                <c:pt idx="5208">
                  <c:v>3.5332380740602973</c:v>
                </c:pt>
                <c:pt idx="5209">
                  <c:v>3.444232220713578</c:v>
                </c:pt>
                <c:pt idx="5210">
                  <c:v>3.4101865286571087</c:v>
                </c:pt>
                <c:pt idx="5212">
                  <c:v>3.3545885878772408</c:v>
                </c:pt>
                <c:pt idx="5214">
                  <c:v>3.5008537114612586</c:v>
                </c:pt>
                <c:pt idx="5215">
                  <c:v>3.5666613583717379</c:v>
                </c:pt>
                <c:pt idx="5216">
                  <c:v>3.5031503416035288</c:v>
                </c:pt>
                <c:pt idx="5217">
                  <c:v>3.5489051052885854</c:v>
                </c:pt>
                <c:pt idx="5218">
                  <c:v>3.5315683214089839</c:v>
                </c:pt>
                <c:pt idx="5220">
                  <c:v>3.4186492505196022</c:v>
                </c:pt>
                <c:pt idx="5221">
                  <c:v>3.5699821980584798</c:v>
                </c:pt>
                <c:pt idx="5222">
                  <c:v>3.5066944030356684</c:v>
                </c:pt>
                <c:pt idx="5223">
                  <c:v>3.5415792439465807</c:v>
                </c:pt>
                <c:pt idx="5225">
                  <c:v>3.4748424789198213</c:v>
                </c:pt>
                <c:pt idx="5226">
                  <c:v>3.5557955280801288</c:v>
                </c:pt>
                <c:pt idx="5227">
                  <c:v>3.4567454953479446</c:v>
                </c:pt>
                <c:pt idx="5228">
                  <c:v>3.3611609951950259</c:v>
                </c:pt>
                <c:pt idx="5229">
                  <c:v>3.4684211837380565</c:v>
                </c:pt>
                <c:pt idx="5230">
                  <c:v>3.4821300753920297</c:v>
                </c:pt>
                <c:pt idx="5231">
                  <c:v>3.3998813026919859</c:v>
                </c:pt>
                <c:pt idx="5234">
                  <c:v>3.6633710754987501</c:v>
                </c:pt>
                <c:pt idx="5235">
                  <c:v>3.4484589643626373</c:v>
                </c:pt>
                <c:pt idx="5236">
                  <c:v>3.4626974081017172</c:v>
                </c:pt>
                <c:pt idx="5237">
                  <c:v>3.5678024591770532</c:v>
                </c:pt>
                <c:pt idx="5238">
                  <c:v>3.4440291735334307</c:v>
                </c:pt>
                <c:pt idx="5239">
                  <c:v>3.5151184681045446</c:v>
                </c:pt>
                <c:pt idx="5241">
                  <c:v>3.6719777173141264</c:v>
                </c:pt>
                <c:pt idx="5242">
                  <c:v>3.4992608251180544</c:v>
                </c:pt>
                <c:pt idx="5244">
                  <c:v>3.5099682489154298</c:v>
                </c:pt>
                <c:pt idx="5245">
                  <c:v>3.537592447517341</c:v>
                </c:pt>
                <c:pt idx="5246">
                  <c:v>3.5876548509957176</c:v>
                </c:pt>
                <c:pt idx="5247">
                  <c:v>3.6074764693262211</c:v>
                </c:pt>
                <c:pt idx="5248">
                  <c:v>3.4912215762392829</c:v>
                </c:pt>
                <c:pt idx="5250">
                  <c:v>3.5249929478831739</c:v>
                </c:pt>
                <c:pt idx="5252">
                  <c:v>3.5010455618602716</c:v>
                </c:pt>
                <c:pt idx="5254">
                  <c:v>3.5058822325921963</c:v>
                </c:pt>
                <c:pt idx="5255">
                  <c:v>3.4801219726179751</c:v>
                </c:pt>
                <c:pt idx="5263">
                  <c:v>3.4924810101288766</c:v>
                </c:pt>
                <c:pt idx="5264">
                  <c:v>3.6060049568194357</c:v>
                </c:pt>
                <c:pt idx="5265">
                  <c:v>3.5046067706419537</c:v>
                </c:pt>
                <c:pt idx="5266">
                  <c:v>3.4422445278479521</c:v>
                </c:pt>
                <c:pt idx="5267">
                  <c:v>3.4285235404207635</c:v>
                </c:pt>
                <c:pt idx="5268">
                  <c:v>3.5813579144116567</c:v>
                </c:pt>
                <c:pt idx="5269">
                  <c:v>3.4639228363782357</c:v>
                </c:pt>
                <c:pt idx="5270">
                  <c:v>3.4602662290768853</c:v>
                </c:pt>
                <c:pt idx="5271">
                  <c:v>3.537680602289166</c:v>
                </c:pt>
                <c:pt idx="5273">
                  <c:v>3.4776999283321306</c:v>
                </c:pt>
                <c:pt idx="5274">
                  <c:v>3.5424768560096274</c:v>
                </c:pt>
                <c:pt idx="5276">
                  <c:v>3.5299562200787613</c:v>
                </c:pt>
                <c:pt idx="5278">
                  <c:v>3.4360671872135988</c:v>
                </c:pt>
                <c:pt idx="5279">
                  <c:v>3.4940014503761199</c:v>
                </c:pt>
                <c:pt idx="5281">
                  <c:v>3.4766867429456449</c:v>
                </c:pt>
                <c:pt idx="5282">
                  <c:v>3.440515521112228</c:v>
                </c:pt>
                <c:pt idx="5283">
                  <c:v>3.5358508754713824</c:v>
                </c:pt>
                <c:pt idx="5284">
                  <c:v>3.4968466539368532</c:v>
                </c:pt>
                <c:pt idx="5285">
                  <c:v>3.4893677747047338</c:v>
                </c:pt>
                <c:pt idx="5287">
                  <c:v>3.3856956254105608</c:v>
                </c:pt>
                <c:pt idx="5288">
                  <c:v>3.4446536310002371</c:v>
                </c:pt>
                <c:pt idx="5289">
                  <c:v>3.5123241131856893</c:v>
                </c:pt>
                <c:pt idx="5291">
                  <c:v>3.4879439726448527</c:v>
                </c:pt>
                <c:pt idx="5292">
                  <c:v>3.5265331155907425</c:v>
                </c:pt>
                <c:pt idx="5293">
                  <c:v>3.4445912256429572</c:v>
                </c:pt>
                <c:pt idx="5294">
                  <c:v>3.5503995903554975</c:v>
                </c:pt>
                <c:pt idx="5295">
                  <c:v>3.520483532740792</c:v>
                </c:pt>
                <c:pt idx="5298">
                  <c:v>3.4137020127811133</c:v>
                </c:pt>
                <c:pt idx="5299">
                  <c:v>3.5426387273151625</c:v>
                </c:pt>
                <c:pt idx="5300">
                  <c:v>3.4582600373603229</c:v>
                </c:pt>
                <c:pt idx="5301">
                  <c:v>4.0247729130796319</c:v>
                </c:pt>
                <c:pt idx="5302">
                  <c:v>3.450125886731954</c:v>
                </c:pt>
                <c:pt idx="5303">
                  <c:v>3.6035016250901379</c:v>
                </c:pt>
                <c:pt idx="5304">
                  <c:v>3.4882262845356427</c:v>
                </c:pt>
                <c:pt idx="5306">
                  <c:v>3.4871666673557611</c:v>
                </c:pt>
                <c:pt idx="5307">
                  <c:v>3.5479223158175799</c:v>
                </c:pt>
                <c:pt idx="5309">
                  <c:v>3.5056789524415564</c:v>
                </c:pt>
                <c:pt idx="5310">
                  <c:v>3.5103841306041415</c:v>
                </c:pt>
                <c:pt idx="5311">
                  <c:v>3.4307843184667539</c:v>
                </c:pt>
                <c:pt idx="5313">
                  <c:v>3.5494079242295546</c:v>
                </c:pt>
                <c:pt idx="5314">
                  <c:v>3.6087506105787872</c:v>
                </c:pt>
                <c:pt idx="5315">
                  <c:v>3.4173720348523213</c:v>
                </c:pt>
                <c:pt idx="5318">
                  <c:v>3.4906466209975546</c:v>
                </c:pt>
                <c:pt idx="5319">
                  <c:v>3.5114555372950678</c:v>
                </c:pt>
                <c:pt idx="5320">
                  <c:v>3.5179476719952496</c:v>
                </c:pt>
                <c:pt idx="5321">
                  <c:v>3.4444195646586371</c:v>
                </c:pt>
                <c:pt idx="5322">
                  <c:v>3.4427305526613714</c:v>
                </c:pt>
                <c:pt idx="5323">
                  <c:v>3.4455730699367693</c:v>
                </c:pt>
                <c:pt idx="5324">
                  <c:v>3.5287110684168512</c:v>
                </c:pt>
                <c:pt idx="5326">
                  <c:v>3.4731803010049362</c:v>
                </c:pt>
                <c:pt idx="5327">
                  <c:v>3.4554996175163226</c:v>
                </c:pt>
                <c:pt idx="5328">
                  <c:v>3.540442101405838</c:v>
                </c:pt>
                <c:pt idx="5329">
                  <c:v>3.4077816786333472</c:v>
                </c:pt>
                <c:pt idx="5330">
                  <c:v>3.4688345304327521</c:v>
                </c:pt>
                <c:pt idx="5331">
                  <c:v>3.7865029800701127</c:v>
                </c:pt>
                <c:pt idx="5332">
                  <c:v>3.5501549449671534</c:v>
                </c:pt>
                <c:pt idx="5334">
                  <c:v>3.3574965217955612</c:v>
                </c:pt>
                <c:pt idx="5335">
                  <c:v>3.3761570577832538</c:v>
                </c:pt>
                <c:pt idx="5336">
                  <c:v>3.6520044615863756</c:v>
                </c:pt>
                <c:pt idx="5337">
                  <c:v>3.3776886407333704</c:v>
                </c:pt>
                <c:pt idx="5338">
                  <c:v>3.5744364202024044</c:v>
                </c:pt>
                <c:pt idx="5339">
                  <c:v>3.4409248170874802</c:v>
                </c:pt>
                <c:pt idx="5340">
                  <c:v>3.4411922252776179</c:v>
                </c:pt>
                <c:pt idx="5341">
                  <c:v>3.5007577544710373</c:v>
                </c:pt>
                <c:pt idx="5342">
                  <c:v>3.4577759583307586</c:v>
                </c:pt>
                <c:pt idx="5344">
                  <c:v>3.4878027478511058</c:v>
                </c:pt>
                <c:pt idx="5345">
                  <c:v>3.4811271846440754</c:v>
                </c:pt>
                <c:pt idx="5346">
                  <c:v>3.4802513445787868</c:v>
                </c:pt>
                <c:pt idx="5347">
                  <c:v>3.5140427744719904</c:v>
                </c:pt>
                <c:pt idx="5348">
                  <c:v>3.4038237489023073</c:v>
                </c:pt>
                <c:pt idx="5349">
                  <c:v>3.5236554374706319</c:v>
                </c:pt>
                <c:pt idx="5350">
                  <c:v>3.4532112824382226</c:v>
                </c:pt>
                <c:pt idx="5351">
                  <c:v>3.4992057936633727</c:v>
                </c:pt>
                <c:pt idx="5352">
                  <c:v>3.3872118003137306</c:v>
                </c:pt>
                <c:pt idx="5353">
                  <c:v>3.5056653970478289</c:v>
                </c:pt>
                <c:pt idx="5354">
                  <c:v>3.4862887609605662</c:v>
                </c:pt>
                <c:pt idx="5355">
                  <c:v>3.4643106659258875</c:v>
                </c:pt>
                <c:pt idx="5356">
                  <c:v>3.5189611644497618</c:v>
                </c:pt>
                <c:pt idx="5357">
                  <c:v>3.412846788511962</c:v>
                </c:pt>
                <c:pt idx="5358">
                  <c:v>3.4296554005399318</c:v>
                </c:pt>
                <c:pt idx="5359">
                  <c:v>3.4432786374283153</c:v>
                </c:pt>
                <c:pt idx="5360">
                  <c:v>3.4583960874262512</c:v>
                </c:pt>
                <c:pt idx="5361">
                  <c:v>3.4455419343679199</c:v>
                </c:pt>
                <c:pt idx="5362">
                  <c:v>3.5474177729174277</c:v>
                </c:pt>
                <c:pt idx="5363">
                  <c:v>3.3649822616322616</c:v>
                </c:pt>
                <c:pt idx="5364">
                  <c:v>3.443747874470906</c:v>
                </c:pt>
                <c:pt idx="5367">
                  <c:v>3.430816530184321</c:v>
                </c:pt>
                <c:pt idx="5368">
                  <c:v>3.4155742628698453</c:v>
                </c:pt>
                <c:pt idx="5369">
                  <c:v>3.4097471987414445</c:v>
                </c:pt>
                <c:pt idx="5370">
                  <c:v>3.4859342637717519</c:v>
                </c:pt>
                <c:pt idx="5372">
                  <c:v>3.524201327535919</c:v>
                </c:pt>
                <c:pt idx="5373">
                  <c:v>3.3908644843726106</c:v>
                </c:pt>
                <c:pt idx="5374">
                  <c:v>3.765541898106763</c:v>
                </c:pt>
                <c:pt idx="5375">
                  <c:v>3.5015795558047556</c:v>
                </c:pt>
                <c:pt idx="5377">
                  <c:v>3.4775553321989809</c:v>
                </c:pt>
                <c:pt idx="5378">
                  <c:v>3.4131991436656408</c:v>
                </c:pt>
                <c:pt idx="5379">
                  <c:v>3.4855084848338214</c:v>
                </c:pt>
                <c:pt idx="5380">
                  <c:v>3.4268364538035079</c:v>
                </c:pt>
                <c:pt idx="5381">
                  <c:v>3.5173806648031776</c:v>
                </c:pt>
                <c:pt idx="5382">
                  <c:v>3.426998958756537</c:v>
                </c:pt>
                <c:pt idx="5383">
                  <c:v>3.3917464441450798</c:v>
                </c:pt>
                <c:pt idx="5384">
                  <c:v>3.4825591777704847</c:v>
                </c:pt>
                <c:pt idx="5385">
                  <c:v>3.4495401062749802</c:v>
                </c:pt>
                <c:pt idx="5386">
                  <c:v>3.4939736002746673</c:v>
                </c:pt>
                <c:pt idx="5387">
                  <c:v>3.3461768734215704</c:v>
                </c:pt>
                <c:pt idx="5388">
                  <c:v>3.4508954486902428</c:v>
                </c:pt>
                <c:pt idx="5389">
                  <c:v>3.5297254306108168</c:v>
                </c:pt>
                <c:pt idx="5391">
                  <c:v>3.4735307622581324</c:v>
                </c:pt>
                <c:pt idx="5392">
                  <c:v>3.4747114853924401</c:v>
                </c:pt>
                <c:pt idx="5393">
                  <c:v>3.4811271846440754</c:v>
                </c:pt>
                <c:pt idx="5394">
                  <c:v>3.4155909430873077</c:v>
                </c:pt>
                <c:pt idx="5395">
                  <c:v>3.4305748840468646</c:v>
                </c:pt>
                <c:pt idx="5396">
                  <c:v>3.4948222259437793</c:v>
                </c:pt>
                <c:pt idx="5397">
                  <c:v>3.4827449905484098</c:v>
                </c:pt>
                <c:pt idx="5398">
                  <c:v>3.4842001537636316</c:v>
                </c:pt>
                <c:pt idx="5402">
                  <c:v>3.5264814338625521</c:v>
                </c:pt>
                <c:pt idx="5403">
                  <c:v>3.487095934203289</c:v>
                </c:pt>
                <c:pt idx="5405">
                  <c:v>3.3666470513908537</c:v>
                </c:pt>
                <c:pt idx="5406">
                  <c:v>3.5195129832576257</c:v>
                </c:pt>
                <c:pt idx="5407">
                  <c:v>3.5383474798387775</c:v>
                </c:pt>
                <c:pt idx="5408">
                  <c:v>3.470792572566896</c:v>
                </c:pt>
                <c:pt idx="5410">
                  <c:v>3.5263780519518897</c:v>
                </c:pt>
                <c:pt idx="5412">
                  <c:v>3.5940277224261448</c:v>
                </c:pt>
                <c:pt idx="5413">
                  <c:v>3.5479100168644928</c:v>
                </c:pt>
                <c:pt idx="5414">
                  <c:v>3.4173554229035785</c:v>
                </c:pt>
                <c:pt idx="5416">
                  <c:v>3.4694685478507536</c:v>
                </c:pt>
                <c:pt idx="5417">
                  <c:v>3.4666748872099853</c:v>
                </c:pt>
                <c:pt idx="5418">
                  <c:v>3.3379182725726735</c:v>
                </c:pt>
                <c:pt idx="5420">
                  <c:v>3.4705427880318078</c:v>
                </c:pt>
                <c:pt idx="5421">
                  <c:v>3.4282806147071767</c:v>
                </c:pt>
                <c:pt idx="5422">
                  <c:v>3.4404840208233987</c:v>
                </c:pt>
                <c:pt idx="5423">
                  <c:v>3.4687164715154721</c:v>
                </c:pt>
                <c:pt idx="5424">
                  <c:v>3.4732241241309119</c:v>
                </c:pt>
                <c:pt idx="5425">
                  <c:v>3.4766287751823577</c:v>
                </c:pt>
                <c:pt idx="5426">
                  <c:v>3.450172098924372</c:v>
                </c:pt>
                <c:pt idx="5428">
                  <c:v>3.4783788860318934</c:v>
                </c:pt>
                <c:pt idx="5429">
                  <c:v>3.4422288405687183</c:v>
                </c:pt>
                <c:pt idx="5430">
                  <c:v>3.4338817922871452</c:v>
                </c:pt>
                <c:pt idx="5431">
                  <c:v>3.4369732095192678</c:v>
                </c:pt>
                <c:pt idx="5432">
                  <c:v>3.5073430475999388</c:v>
                </c:pt>
                <c:pt idx="5433">
                  <c:v>3.4849259110495914</c:v>
                </c:pt>
                <c:pt idx="5434">
                  <c:v>3.4408303984012822</c:v>
                </c:pt>
                <c:pt idx="5435">
                  <c:v>3.4891566138691918</c:v>
                </c:pt>
                <c:pt idx="5437">
                  <c:v>3.4592265797087687</c:v>
                </c:pt>
                <c:pt idx="5438">
                  <c:v>3.2227684793485798</c:v>
                </c:pt>
                <c:pt idx="5439">
                  <c:v>3.5072215005156613</c:v>
                </c:pt>
                <c:pt idx="5443">
                  <c:v>3.3966874359924706</c:v>
                </c:pt>
                <c:pt idx="5445">
                  <c:v>3.3777432403540062</c:v>
                </c:pt>
                <c:pt idx="5446">
                  <c:v>3.5859004415047915</c:v>
                </c:pt>
                <c:pt idx="5447">
                  <c:v>3.4310741379515854</c:v>
                </c:pt>
                <c:pt idx="5448">
                  <c:v>3.4342015143775622</c:v>
                </c:pt>
                <c:pt idx="5450">
                  <c:v>3.4120066952410602</c:v>
                </c:pt>
                <c:pt idx="5451">
                  <c:v>3.4212253993401829</c:v>
                </c:pt>
                <c:pt idx="5452">
                  <c:v>3.381566295796572</c:v>
                </c:pt>
                <c:pt idx="5455">
                  <c:v>3.414856406790594</c:v>
                </c:pt>
                <c:pt idx="5456">
                  <c:v>3.4584565404444314</c:v>
                </c:pt>
                <c:pt idx="5457">
                  <c:v>3.4473441176759541</c:v>
                </c:pt>
                <c:pt idx="5458">
                  <c:v>3.4016934184407526</c:v>
                </c:pt>
                <c:pt idx="5460">
                  <c:v>3.4993846204009214</c:v>
                </c:pt>
                <c:pt idx="5461">
                  <c:v>3.3298248443129186</c:v>
                </c:pt>
                <c:pt idx="5462">
                  <c:v>3.3910939662706334</c:v>
                </c:pt>
                <c:pt idx="5463">
                  <c:v>3.6659935154910008</c:v>
                </c:pt>
                <c:pt idx="5464">
                  <c:v>3.3762666358701017</c:v>
                </c:pt>
                <c:pt idx="5465">
                  <c:v>3.510625427664837</c:v>
                </c:pt>
                <c:pt idx="5466">
                  <c:v>3.4694390791836072</c:v>
                </c:pt>
                <c:pt idx="5467">
                  <c:v>3.4348083386530925</c:v>
                </c:pt>
                <c:pt idx="5468">
                  <c:v>3.3414543097530554</c:v>
                </c:pt>
                <c:pt idx="5469">
                  <c:v>3.3876745162747866</c:v>
                </c:pt>
                <c:pt idx="5470">
                  <c:v>3.4237699886263386</c:v>
                </c:pt>
                <c:pt idx="5471">
                  <c:v>3.4377347123675714</c:v>
                </c:pt>
                <c:pt idx="5473">
                  <c:v>3.4206322583341211</c:v>
                </c:pt>
                <c:pt idx="5474">
                  <c:v>3.6699302253239874</c:v>
                </c:pt>
                <c:pt idx="5475">
                  <c:v>3.4280537613796307</c:v>
                </c:pt>
                <c:pt idx="5476">
                  <c:v>3.5554209539749997</c:v>
                </c:pt>
                <c:pt idx="5477">
                  <c:v>3.4423543229393987</c:v>
                </c:pt>
                <c:pt idx="5478">
                  <c:v>3.4472510844758615</c:v>
                </c:pt>
                <c:pt idx="5479">
                  <c:v>3.4207641374717914</c:v>
                </c:pt>
                <c:pt idx="5481">
                  <c:v>3.3551640665152047</c:v>
                </c:pt>
                <c:pt idx="5482">
                  <c:v>3.3972967767296853</c:v>
                </c:pt>
                <c:pt idx="5483">
                  <c:v>3.5003051000105652</c:v>
                </c:pt>
                <c:pt idx="5484">
                  <c:v>3.6375397605570798</c:v>
                </c:pt>
                <c:pt idx="5487">
                  <c:v>3.4372589295834572</c:v>
                </c:pt>
                <c:pt idx="5489">
                  <c:v>3.357095925095734</c:v>
                </c:pt>
                <c:pt idx="5490">
                  <c:v>3.4234424910752614</c:v>
                </c:pt>
                <c:pt idx="5491">
                  <c:v>3.4605821507396715</c:v>
                </c:pt>
                <c:pt idx="5492">
                  <c:v>3.4379724084393488</c:v>
                </c:pt>
                <c:pt idx="5493">
                  <c:v>3.5378442708352535</c:v>
                </c:pt>
                <c:pt idx="5494">
                  <c:v>3.4236717652895177</c:v>
                </c:pt>
                <c:pt idx="5495">
                  <c:v>3.4001233554370809</c:v>
                </c:pt>
                <c:pt idx="5497">
                  <c:v>3.4589247662340949</c:v>
                </c:pt>
                <c:pt idx="5498">
                  <c:v>3.6412261547554836</c:v>
                </c:pt>
                <c:pt idx="5500">
                  <c:v>3.4568213480215988</c:v>
                </c:pt>
                <c:pt idx="5502">
                  <c:v>3.3799216155042044</c:v>
                </c:pt>
                <c:pt idx="5503">
                  <c:v>3.5534339426965205</c:v>
                </c:pt>
                <c:pt idx="5504">
                  <c:v>3.6090819169066433</c:v>
                </c:pt>
                <c:pt idx="5506">
                  <c:v>3.4007796765129688</c:v>
                </c:pt>
                <c:pt idx="5507">
                  <c:v>3.3737576852492466</c:v>
                </c:pt>
                <c:pt idx="5508">
                  <c:v>3.3840844733825581</c:v>
                </c:pt>
                <c:pt idx="5510">
                  <c:v>3.585370477122078</c:v>
                </c:pt>
                <c:pt idx="5511">
                  <c:v>3.4495863808375677</c:v>
                </c:pt>
                <c:pt idx="5514">
                  <c:v>3.741923342136817</c:v>
                </c:pt>
                <c:pt idx="5515">
                  <c:v>3.387425422788231</c:v>
                </c:pt>
                <c:pt idx="5516">
                  <c:v>3.6736750831542975</c:v>
                </c:pt>
                <c:pt idx="5517">
                  <c:v>3.5205621309641364</c:v>
                </c:pt>
                <c:pt idx="5518">
                  <c:v>3.4357169882208347</c:v>
                </c:pt>
                <c:pt idx="5519">
                  <c:v>3.5829378921533483</c:v>
                </c:pt>
                <c:pt idx="5521">
                  <c:v>3.4356373581427033</c:v>
                </c:pt>
                <c:pt idx="5522">
                  <c:v>3.4935835112132727</c:v>
                </c:pt>
                <c:pt idx="5523">
                  <c:v>3.4103385009107301</c:v>
                </c:pt>
                <c:pt idx="5524">
                  <c:v>3.4430751438217255</c:v>
                </c:pt>
                <c:pt idx="5525">
                  <c:v>3.4393642777350002</c:v>
                </c:pt>
                <c:pt idx="5526">
                  <c:v>3.3335278785210916</c:v>
                </c:pt>
                <c:pt idx="5528">
                  <c:v>3.4158410695020449</c:v>
                </c:pt>
                <c:pt idx="5529">
                  <c:v>3.4083587014765246</c:v>
                </c:pt>
                <c:pt idx="5530">
                  <c:v>3.34713478291002</c:v>
                </c:pt>
                <c:pt idx="5532">
                  <c:v>3.4164907247943224</c:v>
                </c:pt>
                <c:pt idx="5533">
                  <c:v>3.412981052757543</c:v>
                </c:pt>
                <c:pt idx="5534">
                  <c:v>3.3289094048711885</c:v>
                </c:pt>
                <c:pt idx="5535">
                  <c:v>3.3979573801038874</c:v>
                </c:pt>
                <c:pt idx="5536">
                  <c:v>3.5654936298688624</c:v>
                </c:pt>
                <c:pt idx="5537">
                  <c:v>3.4022613824546801</c:v>
                </c:pt>
                <c:pt idx="5538">
                  <c:v>3.4351433255063055</c:v>
                </c:pt>
                <c:pt idx="5539">
                  <c:v>3.5179344941856541</c:v>
                </c:pt>
                <c:pt idx="5540">
                  <c:v>3.3703094952586992</c:v>
                </c:pt>
                <c:pt idx="5541">
                  <c:v>3.3434085938038574</c:v>
                </c:pt>
                <c:pt idx="5543">
                  <c:v>3.3066608765506302</c:v>
                </c:pt>
                <c:pt idx="5545">
                  <c:v>3.4773672852240129</c:v>
                </c:pt>
                <c:pt idx="5546">
                  <c:v>3.246867721899116</c:v>
                </c:pt>
                <c:pt idx="5547">
                  <c:v>3.3993275321586789</c:v>
                </c:pt>
                <c:pt idx="5549">
                  <c:v>3.5297126053769463</c:v>
                </c:pt>
                <c:pt idx="5550">
                  <c:v>3.4507416453519126</c:v>
                </c:pt>
                <c:pt idx="5552">
                  <c:v>3.3847475595629288</c:v>
                </c:pt>
                <c:pt idx="5555">
                  <c:v>3.389998422607333</c:v>
                </c:pt>
                <c:pt idx="5556">
                  <c:v>3.4392379283321444</c:v>
                </c:pt>
                <c:pt idx="5558">
                  <c:v>3.349821269512391</c:v>
                </c:pt>
                <c:pt idx="5559">
                  <c:v>3.4064379814731582</c:v>
                </c:pt>
                <c:pt idx="5561">
                  <c:v>3.3375990117399885</c:v>
                </c:pt>
                <c:pt idx="5562">
                  <c:v>3.4117711776203734</c:v>
                </c:pt>
                <c:pt idx="5564">
                  <c:v>3.4633852692160603</c:v>
                </c:pt>
                <c:pt idx="5565">
                  <c:v>3.984972630590133</c:v>
                </c:pt>
                <c:pt idx="5566">
                  <c:v>3.3838692008025446</c:v>
                </c:pt>
                <c:pt idx="5567">
                  <c:v>3.393662930667503</c:v>
                </c:pt>
                <c:pt idx="5568">
                  <c:v>3.4432473369251015</c:v>
                </c:pt>
                <c:pt idx="5570">
                  <c:v>3.3913409650889035</c:v>
                </c:pt>
                <c:pt idx="5571">
                  <c:v>3.397575048002289</c:v>
                </c:pt>
                <c:pt idx="5572">
                  <c:v>3.4631610863651492</c:v>
                </c:pt>
                <c:pt idx="5573">
                  <c:v>3.387033701282363</c:v>
                </c:pt>
                <c:pt idx="5575">
                  <c:v>3.4080193691297671</c:v>
                </c:pt>
                <c:pt idx="5576">
                  <c:v>3.4815572785773909</c:v>
                </c:pt>
                <c:pt idx="5577">
                  <c:v>3.373922952384584</c:v>
                </c:pt>
                <c:pt idx="5578">
                  <c:v>3.31893939156067</c:v>
                </c:pt>
                <c:pt idx="5579">
                  <c:v>3.4104229069673782</c:v>
                </c:pt>
                <c:pt idx="5580">
                  <c:v>3.3922747615719415</c:v>
                </c:pt>
                <c:pt idx="5581">
                  <c:v>3.3663482334677184</c:v>
                </c:pt>
                <c:pt idx="5584">
                  <c:v>3.5608507568371164</c:v>
                </c:pt>
                <c:pt idx="5585">
                  <c:v>3.3010299956639813</c:v>
                </c:pt>
                <c:pt idx="5586">
                  <c:v>3.3777250412431479</c:v>
                </c:pt>
                <c:pt idx="5587">
                  <c:v>3.4323277922616042</c:v>
                </c:pt>
                <c:pt idx="5588">
                  <c:v>3.4044916177586861</c:v>
                </c:pt>
                <c:pt idx="5589">
                  <c:v>3.4156076226641474</c:v>
                </c:pt>
                <c:pt idx="5590">
                  <c:v>4.3108844023431256</c:v>
                </c:pt>
                <c:pt idx="5591">
                  <c:v>3.3530887648339482</c:v>
                </c:pt>
                <c:pt idx="5592">
                  <c:v>3.382053082115315</c:v>
                </c:pt>
                <c:pt idx="5594">
                  <c:v>3.3346145711793946</c:v>
                </c:pt>
                <c:pt idx="5595">
                  <c:v>3.4337698339248659</c:v>
                </c:pt>
                <c:pt idx="5597">
                  <c:v>3.3623882165886982</c:v>
                </c:pt>
                <c:pt idx="5599">
                  <c:v>3.4341855338619713</c:v>
                </c:pt>
                <c:pt idx="5600">
                  <c:v>3.6915588651435893</c:v>
                </c:pt>
                <c:pt idx="5601">
                  <c:v>3.3859457127301833</c:v>
                </c:pt>
                <c:pt idx="5602">
                  <c:v>3.393294356452329</c:v>
                </c:pt>
                <c:pt idx="5603">
                  <c:v>4.0671824855234053</c:v>
                </c:pt>
                <c:pt idx="5604">
                  <c:v>3.3963214207557977</c:v>
                </c:pt>
                <c:pt idx="5605">
                  <c:v>3.4141540976802074</c:v>
                </c:pt>
                <c:pt idx="5606">
                  <c:v>3.3289501320697839</c:v>
                </c:pt>
                <c:pt idx="5607">
                  <c:v>3.4676968790275908</c:v>
                </c:pt>
                <c:pt idx="5609">
                  <c:v>3.4244078993974609</c:v>
                </c:pt>
                <c:pt idx="5610">
                  <c:v>3.3552982352111687</c:v>
                </c:pt>
                <c:pt idx="5611">
                  <c:v>3.4678152153994142</c:v>
                </c:pt>
                <c:pt idx="5612">
                  <c:v>3.3847833732339923</c:v>
                </c:pt>
                <c:pt idx="5613">
                  <c:v>3.3448243879897603</c:v>
                </c:pt>
                <c:pt idx="5614">
                  <c:v>3.2529743253479215</c:v>
                </c:pt>
                <c:pt idx="5616">
                  <c:v>3.5749336620849514</c:v>
                </c:pt>
                <c:pt idx="5619">
                  <c:v>3.3368798155984227</c:v>
                </c:pt>
                <c:pt idx="5620">
                  <c:v>3.4533795039767075</c:v>
                </c:pt>
                <c:pt idx="5621">
                  <c:v>3.672698063024046</c:v>
                </c:pt>
                <c:pt idx="5622">
                  <c:v>3.3505581179416994</c:v>
                </c:pt>
                <c:pt idx="5623">
                  <c:v>3.471790276545192</c:v>
                </c:pt>
                <c:pt idx="5624">
                  <c:v>3.3885984718257647</c:v>
                </c:pt>
                <c:pt idx="5625">
                  <c:v>3.4160410669644343</c:v>
                </c:pt>
                <c:pt idx="5627">
                  <c:v>3.4066423553507663</c:v>
                </c:pt>
                <c:pt idx="5628">
                  <c:v>3.4924530623517889</c:v>
                </c:pt>
                <c:pt idx="5631">
                  <c:v>3.3210803646972384</c:v>
                </c:pt>
                <c:pt idx="5632">
                  <c:v>3.4150067539538278</c:v>
                </c:pt>
                <c:pt idx="5633">
                  <c:v>3.2800545339732472</c:v>
                </c:pt>
                <c:pt idx="5635">
                  <c:v>3.4079005401426352</c:v>
                </c:pt>
                <c:pt idx="5637">
                  <c:v>3.3918697757093614</c:v>
                </c:pt>
                <c:pt idx="5638">
                  <c:v>3.2240925884942677</c:v>
                </c:pt>
                <c:pt idx="5639">
                  <c:v>3.2248695945732573</c:v>
                </c:pt>
                <c:pt idx="5640">
                  <c:v>3.6988396964442867</c:v>
                </c:pt>
                <c:pt idx="5641">
                  <c:v>3.4017278616544995</c:v>
                </c:pt>
                <c:pt idx="5645">
                  <c:v>3.4972891061693567</c:v>
                </c:pt>
                <c:pt idx="5646">
                  <c:v>3.4147895691186676</c:v>
                </c:pt>
                <c:pt idx="5647">
                  <c:v>3.3939084731482643</c:v>
                </c:pt>
                <c:pt idx="5648">
                  <c:v>3.6452257115354163</c:v>
                </c:pt>
                <c:pt idx="5649">
                  <c:v>3.3536085207086392</c:v>
                </c:pt>
                <c:pt idx="5650">
                  <c:v>3.3353977171455917</c:v>
                </c:pt>
                <c:pt idx="5653">
                  <c:v>3.3384564936046046</c:v>
                </c:pt>
                <c:pt idx="5654">
                  <c:v>3.2735105455404572</c:v>
                </c:pt>
                <c:pt idx="5655">
                  <c:v>3.2669838847660442</c:v>
                </c:pt>
                <c:pt idx="5656">
                  <c:v>3.1659265496090963</c:v>
                </c:pt>
                <c:pt idx="5661">
                  <c:v>3.3783979009481375</c:v>
                </c:pt>
                <c:pt idx="5662">
                  <c:v>3.3800483507369252</c:v>
                </c:pt>
                <c:pt idx="5663">
                  <c:v>3.3694941621180989</c:v>
                </c:pt>
                <c:pt idx="5666">
                  <c:v>3.4489535346445876</c:v>
                </c:pt>
                <c:pt idx="5667">
                  <c:v>3.3558727748926644</c:v>
                </c:pt>
                <c:pt idx="5668">
                  <c:v>3.3217226743460091</c:v>
                </c:pt>
                <c:pt idx="5670">
                  <c:v>3.3852844547752103</c:v>
                </c:pt>
                <c:pt idx="5672">
                  <c:v>3.3180006918179208</c:v>
                </c:pt>
                <c:pt idx="5673">
                  <c:v>3.3987903927521392</c:v>
                </c:pt>
                <c:pt idx="5674">
                  <c:v>3.3611231794884495</c:v>
                </c:pt>
                <c:pt idx="5675">
                  <c:v>3.4348721655969419</c:v>
                </c:pt>
                <c:pt idx="5676">
                  <c:v>3.3822872662579013</c:v>
                </c:pt>
                <c:pt idx="5678">
                  <c:v>3.3601956646061586</c:v>
                </c:pt>
                <c:pt idx="5680">
                  <c:v>3.2311381360297191</c:v>
                </c:pt>
                <c:pt idx="5683">
                  <c:v>3.3618033589256875</c:v>
                </c:pt>
                <c:pt idx="5684">
                  <c:v>3.4487990419241283</c:v>
                </c:pt>
                <c:pt idx="5686">
                  <c:v>3.2992021176034219</c:v>
                </c:pt>
                <c:pt idx="5687">
                  <c:v>3.2249213455840313</c:v>
                </c:pt>
                <c:pt idx="5688">
                  <c:v>3.3676167921346756</c:v>
                </c:pt>
                <c:pt idx="5689">
                  <c:v>3.31726918670662</c:v>
                </c:pt>
                <c:pt idx="5692">
                  <c:v>3.4086299765862802</c:v>
                </c:pt>
                <c:pt idx="5693">
                  <c:v>3.4820728296947343</c:v>
                </c:pt>
                <c:pt idx="5694">
                  <c:v>4.3271545124094315</c:v>
                </c:pt>
                <c:pt idx="5695">
                  <c:v>3.3328019031779834</c:v>
                </c:pt>
                <c:pt idx="5696">
                  <c:v>3.3291537107928213</c:v>
                </c:pt>
                <c:pt idx="5697">
                  <c:v>3.3466072166061327</c:v>
                </c:pt>
                <c:pt idx="5701">
                  <c:v>3.2423426210246431</c:v>
                </c:pt>
                <c:pt idx="5703">
                  <c:v>3.3541084391474008</c:v>
                </c:pt>
                <c:pt idx="5704">
                  <c:v>3.3560258571931225</c:v>
                </c:pt>
                <c:pt idx="5705">
                  <c:v>3.4029831731411808</c:v>
                </c:pt>
                <c:pt idx="5706">
                  <c:v>3.4217519565759407</c:v>
                </c:pt>
                <c:pt idx="5707">
                  <c:v>3.3692529750104305</c:v>
                </c:pt>
                <c:pt idx="5708">
                  <c:v>3.3301498694326521</c:v>
                </c:pt>
                <c:pt idx="5709">
                  <c:v>3.2704226083327774</c:v>
                </c:pt>
                <c:pt idx="5712">
                  <c:v>3.6676863818028047</c:v>
                </c:pt>
                <c:pt idx="5713">
                  <c:v>3.2240407386276941</c:v>
                </c:pt>
                <c:pt idx="5715">
                  <c:v>3.3748582800650899</c:v>
                </c:pt>
                <c:pt idx="5716">
                  <c:v>3.4817005486218742</c:v>
                </c:pt>
                <c:pt idx="5718">
                  <c:v>3.3860528489403894</c:v>
                </c:pt>
                <c:pt idx="5720">
                  <c:v>3.3939961332583457</c:v>
                </c:pt>
                <c:pt idx="5721">
                  <c:v>3.4271126760547097</c:v>
                </c:pt>
                <c:pt idx="5722">
                  <c:v>3.3459811218263047</c:v>
                </c:pt>
                <c:pt idx="5723">
                  <c:v>3.2626171815385741</c:v>
                </c:pt>
                <c:pt idx="5726">
                  <c:v>3.3084790401617301</c:v>
                </c:pt>
                <c:pt idx="5727">
                  <c:v>3.315025199312605</c:v>
                </c:pt>
                <c:pt idx="5728">
                  <c:v>3.2844984108280451</c:v>
                </c:pt>
                <c:pt idx="5730">
                  <c:v>3.3007910679877988</c:v>
                </c:pt>
                <c:pt idx="5732">
                  <c:v>3.3508099109363649</c:v>
                </c:pt>
                <c:pt idx="5733">
                  <c:v>3.3893433112520781</c:v>
                </c:pt>
                <c:pt idx="5734">
                  <c:v>3.3354779600174358</c:v>
                </c:pt>
                <c:pt idx="5735">
                  <c:v>3.2471873905863533</c:v>
                </c:pt>
                <c:pt idx="5736">
                  <c:v>3.304856593997028</c:v>
                </c:pt>
                <c:pt idx="5738">
                  <c:v>3.2946205165874209</c:v>
                </c:pt>
                <c:pt idx="5739">
                  <c:v>3.3398487830376369</c:v>
                </c:pt>
                <c:pt idx="5740">
                  <c:v>3.3138250538093939</c:v>
                </c:pt>
                <c:pt idx="5741">
                  <c:v>3.3042750504771283</c:v>
                </c:pt>
                <c:pt idx="5742">
                  <c:v>3.1607685618611283</c:v>
                </c:pt>
                <c:pt idx="5743">
                  <c:v>3.292278228672973</c:v>
                </c:pt>
                <c:pt idx="5744">
                  <c:v>3.3861956561205666</c:v>
                </c:pt>
                <c:pt idx="5745">
                  <c:v>3.3653194758962166</c:v>
                </c:pt>
                <c:pt idx="5746">
                  <c:v>4.278456350394209</c:v>
                </c:pt>
                <c:pt idx="5747">
                  <c:v>3.4108278278453841</c:v>
                </c:pt>
                <c:pt idx="5748">
                  <c:v>3.3705685987670515</c:v>
                </c:pt>
                <c:pt idx="5749">
                  <c:v>3.315802469737045</c:v>
                </c:pt>
                <c:pt idx="5750">
                  <c:v>3.258996253248911</c:v>
                </c:pt>
                <c:pt idx="5751">
                  <c:v>3.2411727867700471</c:v>
                </c:pt>
                <c:pt idx="5752">
                  <c:v>3.3026122845990935</c:v>
                </c:pt>
                <c:pt idx="5754">
                  <c:v>3.6624367127233191</c:v>
                </c:pt>
                <c:pt idx="5755">
                  <c:v>2.8983686066956356</c:v>
                </c:pt>
                <c:pt idx="5756">
                  <c:v>3.2674064187529042</c:v>
                </c:pt>
                <c:pt idx="5758">
                  <c:v>3.592398846115564</c:v>
                </c:pt>
                <c:pt idx="5759">
                  <c:v>3.2814424572708729</c:v>
                </c:pt>
                <c:pt idx="5760">
                  <c:v>3.3295199121858712</c:v>
                </c:pt>
                <c:pt idx="5761">
                  <c:v>3.2112807679641291</c:v>
                </c:pt>
                <c:pt idx="5763">
                  <c:v>3.1590254912249054</c:v>
                </c:pt>
                <c:pt idx="5764">
                  <c:v>3.3034984457923136</c:v>
                </c:pt>
                <c:pt idx="5765">
                  <c:v>3.1950412805566559</c:v>
                </c:pt>
                <c:pt idx="5766">
                  <c:v>3.3125158556633871</c:v>
                </c:pt>
                <c:pt idx="5767">
                  <c:v>3.2889865867916286</c:v>
                </c:pt>
                <c:pt idx="5768">
                  <c:v>3.2745503849095301</c:v>
                </c:pt>
                <c:pt idx="5769">
                  <c:v>3.3088844144220166</c:v>
                </c:pt>
                <c:pt idx="5770">
                  <c:v>3.3213083897759086</c:v>
                </c:pt>
                <c:pt idx="5771">
                  <c:v>3.589200942776746</c:v>
                </c:pt>
                <c:pt idx="5774">
                  <c:v>3.2500050284868958</c:v>
                </c:pt>
                <c:pt idx="5776">
                  <c:v>3.2919679233241257</c:v>
                </c:pt>
                <c:pt idx="5778">
                  <c:v>3.2930972556916478</c:v>
                </c:pt>
                <c:pt idx="5779">
                  <c:v>3.2395997518850423</c:v>
                </c:pt>
                <c:pt idx="5780">
                  <c:v>3.3088844144220166</c:v>
                </c:pt>
                <c:pt idx="5781">
                  <c:v>3.3053943667717323</c:v>
                </c:pt>
                <c:pt idx="5782">
                  <c:v>3.2811243094492752</c:v>
                </c:pt>
                <c:pt idx="5783">
                  <c:v>3.268928822432613</c:v>
                </c:pt>
                <c:pt idx="5784">
                  <c:v>3.2406490746206793</c:v>
                </c:pt>
                <c:pt idx="5787">
                  <c:v>3.3101833275716896</c:v>
                </c:pt>
                <c:pt idx="5789">
                  <c:v>3.1845210858529112</c:v>
                </c:pt>
                <c:pt idx="5791">
                  <c:v>3.3987557157733677</c:v>
                </c:pt>
                <c:pt idx="5792">
                  <c:v>3.5979144712025284</c:v>
                </c:pt>
                <c:pt idx="5793">
                  <c:v>3.3278899816485428</c:v>
                </c:pt>
                <c:pt idx="5794">
                  <c:v>3.2223001811737939</c:v>
                </c:pt>
                <c:pt idx="5795">
                  <c:v>3.7670444942436672</c:v>
                </c:pt>
                <c:pt idx="5796">
                  <c:v>3.2577265605586319</c:v>
                </c:pt>
                <c:pt idx="5797">
                  <c:v>3.3207899776988064</c:v>
                </c:pt>
                <c:pt idx="5798">
                  <c:v>3.3197304943302246</c:v>
                </c:pt>
                <c:pt idx="5799">
                  <c:v>3.1502650869787039</c:v>
                </c:pt>
                <c:pt idx="5801">
                  <c:v>3.2078766215919723</c:v>
                </c:pt>
                <c:pt idx="5803">
                  <c:v>3.2686715597469922</c:v>
                </c:pt>
                <c:pt idx="5804">
                  <c:v>3.209407768096376</c:v>
                </c:pt>
                <c:pt idx="5805">
                  <c:v>3.2318771873464782</c:v>
                </c:pt>
                <c:pt idx="5807">
                  <c:v>3.2860745538755736</c:v>
                </c:pt>
                <c:pt idx="5808">
                  <c:v>3.2863666373995941</c:v>
                </c:pt>
                <c:pt idx="5809">
                  <c:v>3.2899900660543193</c:v>
                </c:pt>
                <c:pt idx="5812">
                  <c:v>3.2715163445116313</c:v>
                </c:pt>
                <c:pt idx="5813">
                  <c:v>3.2550311633455515</c:v>
                </c:pt>
                <c:pt idx="5814">
                  <c:v>3.2308064284688833</c:v>
                </c:pt>
                <c:pt idx="5815">
                  <c:v>3.3250844387540899</c:v>
                </c:pt>
                <c:pt idx="5816">
                  <c:v>3.3001605369513523</c:v>
                </c:pt>
                <c:pt idx="5817">
                  <c:v>3.197996897597136</c:v>
                </c:pt>
                <c:pt idx="5818">
                  <c:v>3.2624273571430904</c:v>
                </c:pt>
                <c:pt idx="5820">
                  <c:v>3.2292721788212901</c:v>
                </c:pt>
                <c:pt idx="5822">
                  <c:v>3.2208922492195193</c:v>
                </c:pt>
                <c:pt idx="5823">
                  <c:v>3.2847464695777306</c:v>
                </c:pt>
                <c:pt idx="5824">
                  <c:v>3.808953299155911</c:v>
                </c:pt>
                <c:pt idx="5827">
                  <c:v>3.0943662983361344</c:v>
                </c:pt>
                <c:pt idx="5828">
                  <c:v>3.2666784654645684</c:v>
                </c:pt>
                <c:pt idx="5829">
                  <c:v>3.3246116533289207</c:v>
                </c:pt>
                <c:pt idx="5830">
                  <c:v>3.2460798412237666</c:v>
                </c:pt>
                <c:pt idx="5831">
                  <c:v>3.1574567681342258</c:v>
                </c:pt>
                <c:pt idx="5834">
                  <c:v>3.2885621983938207</c:v>
                </c:pt>
                <c:pt idx="5837">
                  <c:v>4.0834309481605109</c:v>
                </c:pt>
                <c:pt idx="5838">
                  <c:v>3.254572244187353</c:v>
                </c:pt>
                <c:pt idx="5839">
                  <c:v>3.2135974367473592</c:v>
                </c:pt>
                <c:pt idx="5840">
                  <c:v>3.2282720021239992</c:v>
                </c:pt>
                <c:pt idx="5842">
                  <c:v>3.2053938526146797</c:v>
                </c:pt>
                <c:pt idx="5843">
                  <c:v>3.3107145487181184</c:v>
                </c:pt>
                <c:pt idx="5844">
                  <c:v>3.3933294722382308</c:v>
                </c:pt>
                <c:pt idx="5845">
                  <c:v>3.2601906832699625</c:v>
                </c:pt>
                <c:pt idx="5847">
                  <c:v>3.219270085885396</c:v>
                </c:pt>
                <c:pt idx="5848">
                  <c:v>3.2380712061305599</c:v>
                </c:pt>
                <c:pt idx="5849">
                  <c:v>3.2327928841451588</c:v>
                </c:pt>
                <c:pt idx="5851">
                  <c:v>3.1681732621702339</c:v>
                </c:pt>
                <c:pt idx="5852">
                  <c:v>3.6932079471415755</c:v>
                </c:pt>
                <c:pt idx="5855">
                  <c:v>3.1957889900358731</c:v>
                </c:pt>
                <c:pt idx="5856">
                  <c:v>3.2569341178902431</c:v>
                </c:pt>
                <c:pt idx="5857">
                  <c:v>3.2729781090736845</c:v>
                </c:pt>
                <c:pt idx="5858">
                  <c:v>3.1401936785786311</c:v>
                </c:pt>
                <c:pt idx="5859">
                  <c:v>3.3131498314684946</c:v>
                </c:pt>
                <c:pt idx="5862">
                  <c:v>3.2358061046021036</c:v>
                </c:pt>
                <c:pt idx="5863">
                  <c:v>3.245759355967277</c:v>
                </c:pt>
                <c:pt idx="5865">
                  <c:v>3.2440295890300219</c:v>
                </c:pt>
                <c:pt idx="5867">
                  <c:v>3.2052855835005247</c:v>
                </c:pt>
                <c:pt idx="5868">
                  <c:v>3.2203173361683639</c:v>
                </c:pt>
                <c:pt idx="5869">
                  <c:v>3.1449787380200309</c:v>
                </c:pt>
                <c:pt idx="5870">
                  <c:v>3.2009325358991929</c:v>
                </c:pt>
                <c:pt idx="5871">
                  <c:v>3.0983667964393309</c:v>
                </c:pt>
                <c:pt idx="5873">
                  <c:v>3.1674354940420359</c:v>
                </c:pt>
                <c:pt idx="5874">
                  <c:v>3.1658969099925072</c:v>
                </c:pt>
                <c:pt idx="5875">
                  <c:v>3.1621759365301627</c:v>
                </c:pt>
                <c:pt idx="5876">
                  <c:v>3.1910036340679775</c:v>
                </c:pt>
                <c:pt idx="5877">
                  <c:v>3.2151085810530931</c:v>
                </c:pt>
                <c:pt idx="5878">
                  <c:v>3.1843790806585965</c:v>
                </c:pt>
                <c:pt idx="5879">
                  <c:v>3.1908637331287451</c:v>
                </c:pt>
                <c:pt idx="5881">
                  <c:v>3.1426397078324166</c:v>
                </c:pt>
                <c:pt idx="5882">
                  <c:v>3.295501126169623</c:v>
                </c:pt>
                <c:pt idx="5883">
                  <c:v>3.2693961826949915</c:v>
                </c:pt>
                <c:pt idx="5884">
                  <c:v>3.6373195808362309</c:v>
                </c:pt>
                <c:pt idx="5887">
                  <c:v>3.0482086670241455</c:v>
                </c:pt>
                <c:pt idx="5889">
                  <c:v>3.0756929182018036</c:v>
                </c:pt>
                <c:pt idx="5890">
                  <c:v>3.2387735017206958</c:v>
                </c:pt>
                <c:pt idx="5891">
                  <c:v>3.3195224490654542</c:v>
                </c:pt>
                <c:pt idx="5892">
                  <c:v>3.0432836655705748</c:v>
                </c:pt>
                <c:pt idx="5893">
                  <c:v>3.2261873228398796</c:v>
                </c:pt>
                <c:pt idx="5894">
                  <c:v>3.2514678754835242</c:v>
                </c:pt>
                <c:pt idx="5896">
                  <c:v>3.1596874797547891</c:v>
                </c:pt>
                <c:pt idx="5899">
                  <c:v>4.3644571851188294</c:v>
                </c:pt>
                <c:pt idx="5900">
                  <c:v>3.1229690943937469</c:v>
                </c:pt>
                <c:pt idx="5902">
                  <c:v>3.1087679176780818</c:v>
                </c:pt>
                <c:pt idx="5903">
                  <c:v>3.1495885677877444</c:v>
                </c:pt>
                <c:pt idx="5904">
                  <c:v>3.0762398197750254</c:v>
                </c:pt>
                <c:pt idx="5905">
                  <c:v>2.8905551431015182</c:v>
                </c:pt>
                <c:pt idx="5906">
                  <c:v>4.2136505484610005</c:v>
                </c:pt>
                <c:pt idx="5907">
                  <c:v>3.1311051620937316</c:v>
                </c:pt>
                <c:pt idx="5909">
                  <c:v>3.1813289870897337</c:v>
                </c:pt>
                <c:pt idx="5910">
                  <c:v>3.26097721137248</c:v>
                </c:pt>
                <c:pt idx="5912">
                  <c:v>3.0559132239161486</c:v>
                </c:pt>
                <c:pt idx="5913">
                  <c:v>3.0089406613770873</c:v>
                </c:pt>
                <c:pt idx="5914">
                  <c:v>2.9470953698112758</c:v>
                </c:pt>
                <c:pt idx="5916">
                  <c:v>2.964085122874025</c:v>
                </c:pt>
                <c:pt idx="5917">
                  <c:v>3.0196562253193489</c:v>
                </c:pt>
                <c:pt idx="5918">
                  <c:v>3.4322796416454562</c:v>
                </c:pt>
                <c:pt idx="5919">
                  <c:v>4.0375061776916779</c:v>
                </c:pt>
                <c:pt idx="5921">
                  <c:v>3.8703161010231959</c:v>
                </c:pt>
                <c:pt idx="5922">
                  <c:v>4.4063698354692677</c:v>
                </c:pt>
                <c:pt idx="5924">
                  <c:v>3.8394780473741985</c:v>
                </c:pt>
                <c:pt idx="5926">
                  <c:v>4.2738574353711183</c:v>
                </c:pt>
                <c:pt idx="5927">
                  <c:v>2.9726702173158381</c:v>
                </c:pt>
                <c:pt idx="5928">
                  <c:v>2.6652901133063587</c:v>
                </c:pt>
                <c:pt idx="5929">
                  <c:v>3.45881908194603</c:v>
                </c:pt>
                <c:pt idx="5930">
                  <c:v>2.8474986253637296</c:v>
                </c:pt>
                <c:pt idx="5932">
                  <c:v>3.4405942618398311</c:v>
                </c:pt>
                <c:pt idx="5933">
                  <c:v>3.9660525171419154</c:v>
                </c:pt>
                <c:pt idx="5934">
                  <c:v>3.5190268939433116</c:v>
                </c:pt>
                <c:pt idx="5935">
                  <c:v>3.3241177626594265</c:v>
                </c:pt>
                <c:pt idx="5937">
                  <c:v>3.8282279647489568</c:v>
                </c:pt>
                <c:pt idx="5938">
                  <c:v>3.2342388003470668</c:v>
                </c:pt>
                <c:pt idx="5939">
                  <c:v>3.9849951092515408</c:v>
                </c:pt>
                <c:pt idx="5940">
                  <c:v>3.5591402509858621</c:v>
                </c:pt>
                <c:pt idx="5942">
                  <c:v>3.251613889543592</c:v>
                </c:pt>
                <c:pt idx="5943">
                  <c:v>3.4067785511909743</c:v>
                </c:pt>
                <c:pt idx="5944">
                  <c:v>4.0015606526425733</c:v>
                </c:pt>
                <c:pt idx="5945">
                  <c:v>3.0084724193027221</c:v>
                </c:pt>
                <c:pt idx="5946">
                  <c:v>2.6393569784858641</c:v>
                </c:pt>
                <c:pt idx="5948">
                  <c:v>2.8384964767442926</c:v>
                </c:pt>
                <c:pt idx="5952">
                  <c:v>3.3159493645403746</c:v>
                </c:pt>
                <c:pt idx="5955">
                  <c:v>5.7317337743827332</c:v>
                </c:pt>
                <c:pt idx="5956">
                  <c:v>5.2414468603456461</c:v>
                </c:pt>
                <c:pt idx="5958">
                  <c:v>5.1569124257000167</c:v>
                </c:pt>
                <c:pt idx="5959">
                  <c:v>5.1930967580722696</c:v>
                </c:pt>
                <c:pt idx="5960">
                  <c:v>3.1961761850399735</c:v>
                </c:pt>
                <c:pt idx="5964">
                  <c:v>4.9253378801925045</c:v>
                </c:pt>
                <c:pt idx="5965">
                  <c:v>4.9187483219972616</c:v>
                </c:pt>
                <c:pt idx="5966">
                  <c:v>5.2545480771089741</c:v>
                </c:pt>
                <c:pt idx="5968">
                  <c:v>4.8926399122372812</c:v>
                </c:pt>
                <c:pt idx="5969">
                  <c:v>4.9051804187463119</c:v>
                </c:pt>
                <c:pt idx="5970">
                  <c:v>4.9066905220353432</c:v>
                </c:pt>
                <c:pt idx="5971">
                  <c:v>4.8554525223931373</c:v>
                </c:pt>
                <c:pt idx="5972">
                  <c:v>4.057628072955568</c:v>
                </c:pt>
                <c:pt idx="5973">
                  <c:v>4.9075994426517067</c:v>
                </c:pt>
                <c:pt idx="5974">
                  <c:v>4.8761138746820043</c:v>
                </c:pt>
                <c:pt idx="5975">
                  <c:v>4.8414658408018481</c:v>
                </c:pt>
                <c:pt idx="5976">
                  <c:v>4.8197018321012894</c:v>
                </c:pt>
                <c:pt idx="5977">
                  <c:v>4.8136276843890959</c:v>
                </c:pt>
                <c:pt idx="5978">
                  <c:v>4.7908338443502894</c:v>
                </c:pt>
                <c:pt idx="5980">
                  <c:v>4.7002103137560214</c:v>
                </c:pt>
                <c:pt idx="5981">
                  <c:v>4.7359899079950081</c:v>
                </c:pt>
                <c:pt idx="5982">
                  <c:v>4.7339191510123912</c:v>
                </c:pt>
                <c:pt idx="5983">
                  <c:v>4.7722850248966466</c:v>
                </c:pt>
                <c:pt idx="5986">
                  <c:v>4.7780861013250568</c:v>
                </c:pt>
                <c:pt idx="5987">
                  <c:v>4.7300551523754999</c:v>
                </c:pt>
                <c:pt idx="5988">
                  <c:v>4.6390380180753716</c:v>
                </c:pt>
                <c:pt idx="5989">
                  <c:v>4.6108730003800513</c:v>
                </c:pt>
                <c:pt idx="5990">
                  <c:v>4.6653651971752215</c:v>
                </c:pt>
                <c:pt idx="5992">
                  <c:v>4.6424546273166456</c:v>
                </c:pt>
                <c:pt idx="5994">
                  <c:v>4.7783683433558739</c:v>
                </c:pt>
                <c:pt idx="5995">
                  <c:v>4.6636632409363381</c:v>
                </c:pt>
                <c:pt idx="5996">
                  <c:v>4.6745580388421279</c:v>
                </c:pt>
                <c:pt idx="5997">
                  <c:v>4.5967070296814461</c:v>
                </c:pt>
                <c:pt idx="5998">
                  <c:v>4.6400936784530193</c:v>
                </c:pt>
                <c:pt idx="5999">
                  <c:v>4.5981336458132374</c:v>
                </c:pt>
                <c:pt idx="6000">
                  <c:v>4.5793719647248885</c:v>
                </c:pt>
                <c:pt idx="6002">
                  <c:v>4.5557351347491215</c:v>
                </c:pt>
                <c:pt idx="6005">
                  <c:v>4.5783067730043223</c:v>
                </c:pt>
                <c:pt idx="6006">
                  <c:v>4.5560490884003819</c:v>
                </c:pt>
                <c:pt idx="6007">
                  <c:v>4.5125509929042105</c:v>
                </c:pt>
                <c:pt idx="6008">
                  <c:v>4.4753951275213648</c:v>
                </c:pt>
                <c:pt idx="6010">
                  <c:v>4.574933662084951</c:v>
                </c:pt>
                <c:pt idx="6012">
                  <c:v>4.5275525715275302</c:v>
                </c:pt>
                <c:pt idx="6013">
                  <c:v>4.5118031761341557</c:v>
                </c:pt>
                <c:pt idx="6014">
                  <c:v>4.511054069468214</c:v>
                </c:pt>
                <c:pt idx="6015">
                  <c:v>4.5277329852492025</c:v>
                </c:pt>
                <c:pt idx="6017">
                  <c:v>4.5080311725928981</c:v>
                </c:pt>
                <c:pt idx="6018">
                  <c:v>4.5171430929791629</c:v>
                </c:pt>
                <c:pt idx="6019">
                  <c:v>4.5146008741186003</c:v>
                </c:pt>
                <c:pt idx="6020">
                  <c:v>4.5310571912332893</c:v>
                </c:pt>
                <c:pt idx="6021">
                  <c:v>4.4426992126301901</c:v>
                </c:pt>
                <c:pt idx="6022">
                  <c:v>4.4063357584570566</c:v>
                </c:pt>
                <c:pt idx="6026">
                  <c:v>4.4968051509203137</c:v>
                </c:pt>
                <c:pt idx="6027">
                  <c:v>4.468952557265534</c:v>
                </c:pt>
                <c:pt idx="6028">
                  <c:v>4.490927182060255</c:v>
                </c:pt>
                <c:pt idx="6029">
                  <c:v>4.4296069527032831</c:v>
                </c:pt>
                <c:pt idx="6031">
                  <c:v>4.4792008811127833</c:v>
                </c:pt>
                <c:pt idx="6032">
                  <c:v>4.0446965171101938</c:v>
                </c:pt>
                <c:pt idx="6034">
                  <c:v>4.4090704375590279</c:v>
                </c:pt>
                <c:pt idx="6038">
                  <c:v>4.4407674412045059</c:v>
                </c:pt>
                <c:pt idx="6039">
                  <c:v>4.4136349971985558</c:v>
                </c:pt>
                <c:pt idx="6040">
                  <c:v>4.3993275321586784</c:v>
                </c:pt>
                <c:pt idx="6041">
                  <c:v>4.7062994978725614</c:v>
                </c:pt>
                <c:pt idx="6042">
                  <c:v>4.3925738564081414</c:v>
                </c:pt>
                <c:pt idx="6043">
                  <c:v>4.3906348811518763</c:v>
                </c:pt>
                <c:pt idx="6044">
                  <c:v>4.3872474113573245</c:v>
                </c:pt>
                <c:pt idx="6045">
                  <c:v>4.2753113545418113</c:v>
                </c:pt>
                <c:pt idx="6047">
                  <c:v>4.3730224027881572</c:v>
                </c:pt>
                <c:pt idx="6049">
                  <c:v>4.3108207150182789</c:v>
                </c:pt>
                <c:pt idx="6051">
                  <c:v>4.391957848245589</c:v>
                </c:pt>
                <c:pt idx="6053">
                  <c:v>4.3847117429382827</c:v>
                </c:pt>
                <c:pt idx="6054">
                  <c:v>4.5842972937857018</c:v>
                </c:pt>
                <c:pt idx="6055">
                  <c:v>4.2958748452173792</c:v>
                </c:pt>
                <c:pt idx="6056">
                  <c:v>4.3535892815794845</c:v>
                </c:pt>
                <c:pt idx="6057">
                  <c:v>4.331852271933605</c:v>
                </c:pt>
                <c:pt idx="6060">
                  <c:v>4.3870337012823635</c:v>
                </c:pt>
                <c:pt idx="6061">
                  <c:v>4.3151513377049824</c:v>
                </c:pt>
                <c:pt idx="6062">
                  <c:v>4.2975854452973463</c:v>
                </c:pt>
                <c:pt idx="6063">
                  <c:v>4.3339508043872472</c:v>
                </c:pt>
                <c:pt idx="6065">
                  <c:v>3.9571186104963383</c:v>
                </c:pt>
                <c:pt idx="6068">
                  <c:v>4.3138039689941499</c:v>
                </c:pt>
                <c:pt idx="6069">
                  <c:v>4.24809593109413</c:v>
                </c:pt>
                <c:pt idx="6070">
                  <c:v>4.2978480175434965</c:v>
                </c:pt>
                <c:pt idx="6071">
                  <c:v>4.3213705576608152</c:v>
                </c:pt>
                <c:pt idx="6072">
                  <c:v>4.2969502395366392</c:v>
                </c:pt>
                <c:pt idx="6073">
                  <c:v>4.367858889362906</c:v>
                </c:pt>
                <c:pt idx="6074">
                  <c:v>4.3011385557150161</c:v>
                </c:pt>
                <c:pt idx="6075">
                  <c:v>4.1758595735437032</c:v>
                </c:pt>
                <c:pt idx="6076">
                  <c:v>4.4034808532373404</c:v>
                </c:pt>
                <c:pt idx="6077">
                  <c:v>4.3299873872788028</c:v>
                </c:pt>
                <c:pt idx="6078">
                  <c:v>4.3081801010306657</c:v>
                </c:pt>
                <c:pt idx="6081">
                  <c:v>4.2800545339732468</c:v>
                </c:pt>
                <c:pt idx="6082">
                  <c:v>4.2400497721126476</c:v>
                </c:pt>
                <c:pt idx="6084">
                  <c:v>4.3176873404861835</c:v>
                </c:pt>
                <c:pt idx="6086">
                  <c:v>4.289499765873857</c:v>
                </c:pt>
                <c:pt idx="6089">
                  <c:v>3.0635960332910592</c:v>
                </c:pt>
                <c:pt idx="6090">
                  <c:v>4.2241444321712907</c:v>
                </c:pt>
                <c:pt idx="6091">
                  <c:v>4.1706137033774047</c:v>
                </c:pt>
                <c:pt idx="6092">
                  <c:v>4.3031096220571019</c:v>
                </c:pt>
                <c:pt idx="6094">
                  <c:v>4.1995906406036934</c:v>
                </c:pt>
                <c:pt idx="6095">
                  <c:v>4.203332109681706</c:v>
                </c:pt>
                <c:pt idx="6097">
                  <c:v>4.2404993265075115</c:v>
                </c:pt>
                <c:pt idx="6099">
                  <c:v>4.295501126169623</c:v>
                </c:pt>
                <c:pt idx="6101">
                  <c:v>4.2257485241818644</c:v>
                </c:pt>
                <c:pt idx="6102">
                  <c:v>4.2467201031071093</c:v>
                </c:pt>
                <c:pt idx="6103">
                  <c:v>4.2807831779558869</c:v>
                </c:pt>
                <c:pt idx="6104">
                  <c:v>4.1604085000895825</c:v>
                </c:pt>
                <c:pt idx="6106">
                  <c:v>4.2610486433442247</c:v>
                </c:pt>
                <c:pt idx="6107">
                  <c:v>4.2508833278339679</c:v>
                </c:pt>
                <c:pt idx="6108">
                  <c:v>4.2126935424210261</c:v>
                </c:pt>
                <c:pt idx="6112">
                  <c:v>4.2295794626656447</c:v>
                </c:pt>
                <c:pt idx="6114">
                  <c:v>4.1388077652177149</c:v>
                </c:pt>
                <c:pt idx="6115">
                  <c:v>4.2073650374690716</c:v>
                </c:pt>
                <c:pt idx="6116">
                  <c:v>4.220944476323413</c:v>
                </c:pt>
                <c:pt idx="6117">
                  <c:v>4.1425146049993744</c:v>
                </c:pt>
                <c:pt idx="6118">
                  <c:v>4.733943193222812</c:v>
                </c:pt>
                <c:pt idx="6119">
                  <c:v>4.1150110713004526</c:v>
                </c:pt>
                <c:pt idx="6120">
                  <c:v>4.2905687989844834</c:v>
                </c:pt>
                <c:pt idx="6122">
                  <c:v>4.2277067820606709</c:v>
                </c:pt>
                <c:pt idx="6124">
                  <c:v>4.2466954950961151</c:v>
                </c:pt>
                <c:pt idx="6125">
                  <c:v>4.207472789481014</c:v>
                </c:pt>
                <c:pt idx="6126">
                  <c:v>4.208575708947575</c:v>
                </c:pt>
                <c:pt idx="6127">
                  <c:v>3.9529667068658259</c:v>
                </c:pt>
                <c:pt idx="6128">
                  <c:v>4.1747864173673372</c:v>
                </c:pt>
                <c:pt idx="6129">
                  <c:v>2.9000009651534695</c:v>
                </c:pt>
                <c:pt idx="6130">
                  <c:v>2.9876394557974719</c:v>
                </c:pt>
                <c:pt idx="6131">
                  <c:v>4.200905191684992</c:v>
                </c:pt>
                <c:pt idx="6135">
                  <c:v>4.1504186944792982</c:v>
                </c:pt>
                <c:pt idx="6137">
                  <c:v>4.3671881353856268</c:v>
                </c:pt>
                <c:pt idx="6138">
                  <c:v>4.1930967580722696</c:v>
                </c:pt>
                <c:pt idx="6139">
                  <c:v>4.0863242313073851</c:v>
                </c:pt>
                <c:pt idx="6141">
                  <c:v>4.1960932437375149</c:v>
                </c:pt>
                <c:pt idx="6142">
                  <c:v>4.1510632533537501</c:v>
                </c:pt>
                <c:pt idx="6143">
                  <c:v>4.1870975005834774</c:v>
                </c:pt>
                <c:pt idx="6144">
                  <c:v>4.0686681432858993</c:v>
                </c:pt>
                <c:pt idx="6145">
                  <c:v>4.1213956807072236</c:v>
                </c:pt>
                <c:pt idx="6147">
                  <c:v>4.1624449142999778</c:v>
                </c:pt>
                <c:pt idx="6149">
                  <c:v>4.1202777203393683</c:v>
                </c:pt>
                <c:pt idx="6150">
                  <c:v>4.1013345732201794</c:v>
                </c:pt>
                <c:pt idx="6151">
                  <c:v>4.1308160500347446</c:v>
                </c:pt>
                <c:pt idx="6152">
                  <c:v>4.1261963679205307</c:v>
                </c:pt>
                <c:pt idx="6153">
                  <c:v>4.1440446371109498</c:v>
                </c:pt>
                <c:pt idx="6155">
                  <c:v>4.1052716831067935</c:v>
                </c:pt>
                <c:pt idx="6156">
                  <c:v>4.1891533029618895</c:v>
                </c:pt>
                <c:pt idx="6157">
                  <c:v>4.0940866270831933</c:v>
                </c:pt>
                <c:pt idx="6158">
                  <c:v>4.1499884564914762</c:v>
                </c:pt>
                <c:pt idx="6159">
                  <c:v>4.1284638910647606</c:v>
                </c:pt>
                <c:pt idx="6160">
                  <c:v>4.1824717176053747</c:v>
                </c:pt>
                <c:pt idx="6162">
                  <c:v>4.1404451883478748</c:v>
                </c:pt>
                <c:pt idx="6163">
                  <c:v>4.0795791669701309</c:v>
                </c:pt>
                <c:pt idx="6165">
                  <c:v>4.1319713452810563</c:v>
                </c:pt>
                <c:pt idx="6166">
                  <c:v>4.0791450533327485</c:v>
                </c:pt>
                <c:pt idx="6167">
                  <c:v>4.094994900944612</c:v>
                </c:pt>
                <c:pt idx="6168">
                  <c:v>4.122183100093868</c:v>
                </c:pt>
                <c:pt idx="6170">
                  <c:v>4.0845405320614843</c:v>
                </c:pt>
                <c:pt idx="6171">
                  <c:v>4.1319072427743864</c:v>
                </c:pt>
                <c:pt idx="6172">
                  <c:v>4.1444496608688999</c:v>
                </c:pt>
                <c:pt idx="6173">
                  <c:v>4.0954831858295409</c:v>
                </c:pt>
                <c:pt idx="6174">
                  <c:v>4.0492180226701819</c:v>
                </c:pt>
                <c:pt idx="6175">
                  <c:v>4.107718610520263</c:v>
                </c:pt>
                <c:pt idx="6176">
                  <c:v>4.0646077201306268</c:v>
                </c:pt>
                <c:pt idx="6178">
                  <c:v>4.1076847196558415</c:v>
                </c:pt>
                <c:pt idx="6180">
                  <c:v>4.1734193840818019</c:v>
                </c:pt>
                <c:pt idx="6181">
                  <c:v>4.0978124073652893</c:v>
                </c:pt>
                <c:pt idx="6182">
                  <c:v>4.1036327052097414</c:v>
                </c:pt>
                <c:pt idx="6183">
                  <c:v>4.1766410172926669</c:v>
                </c:pt>
                <c:pt idx="6184">
                  <c:v>4.0560659294317531</c:v>
                </c:pt>
                <c:pt idx="6185">
                  <c:v>4.0607733632617062</c:v>
                </c:pt>
                <c:pt idx="6186">
                  <c:v>4.0997841966035775</c:v>
                </c:pt>
                <c:pt idx="6187">
                  <c:v>4.0932114918136602</c:v>
                </c:pt>
                <c:pt idx="6189">
                  <c:v>4.3662734968504449</c:v>
                </c:pt>
                <c:pt idx="6191">
                  <c:v>4.0944711286416444</c:v>
                </c:pt>
                <c:pt idx="6192">
                  <c:v>4.1402565696774163</c:v>
                </c:pt>
                <c:pt idx="6193">
                  <c:v>4.1091058637552882</c:v>
                </c:pt>
                <c:pt idx="6194">
                  <c:v>4.0789640445017605</c:v>
                </c:pt>
                <c:pt idx="6195">
                  <c:v>4.0688905542579352</c:v>
                </c:pt>
                <c:pt idx="6196">
                  <c:v>4.2444008338013699</c:v>
                </c:pt>
                <c:pt idx="6197">
                  <c:v>4.1804412981947188</c:v>
                </c:pt>
                <c:pt idx="6198">
                  <c:v>4.0650939893571527</c:v>
                </c:pt>
                <c:pt idx="6201">
                  <c:v>4.0674428427763809</c:v>
                </c:pt>
                <c:pt idx="6204">
                  <c:v>4.0337051514678519</c:v>
                </c:pt>
                <c:pt idx="6205">
                  <c:v>4.0103423661395681</c:v>
                </c:pt>
                <c:pt idx="6207">
                  <c:v>4.0621681733517825</c:v>
                </c:pt>
                <c:pt idx="6208">
                  <c:v>4.0491016782085572</c:v>
                </c:pt>
                <c:pt idx="6209">
                  <c:v>4.0605089756052974</c:v>
                </c:pt>
                <c:pt idx="6210">
                  <c:v>4.0859324455506361</c:v>
                </c:pt>
                <c:pt idx="6211">
                  <c:v>4.019116290447073</c:v>
                </c:pt>
                <c:pt idx="6213">
                  <c:v>4.0134692323091707</c:v>
                </c:pt>
                <c:pt idx="6214">
                  <c:v>3.8292651671612448</c:v>
                </c:pt>
                <c:pt idx="6215">
                  <c:v>4.1359273350054684</c:v>
                </c:pt>
                <c:pt idx="6216">
                  <c:v>4.0548810548627721</c:v>
                </c:pt>
                <c:pt idx="6218">
                  <c:v>4.0430084098799517</c:v>
                </c:pt>
                <c:pt idx="6219">
                  <c:v>3.979921507316984</c:v>
                </c:pt>
                <c:pt idx="6220">
                  <c:v>3.9913102674818828</c:v>
                </c:pt>
                <c:pt idx="6221">
                  <c:v>4.0021660617565074</c:v>
                </c:pt>
                <c:pt idx="6223">
                  <c:v>4.0691128513871213</c:v>
                </c:pt>
                <c:pt idx="6224">
                  <c:v>4.0130058500157366</c:v>
                </c:pt>
                <c:pt idx="6225">
                  <c:v>4.1382711119644489</c:v>
                </c:pt>
                <c:pt idx="6229">
                  <c:v>3.9120359664017363</c:v>
                </c:pt>
                <c:pt idx="6230">
                  <c:v>4.0115281538575394</c:v>
                </c:pt>
                <c:pt idx="6232">
                  <c:v>4.0247729130796319</c:v>
                </c:pt>
                <c:pt idx="6233">
                  <c:v>4.0627699498151282</c:v>
                </c:pt>
                <c:pt idx="6234">
                  <c:v>3.9937491624820156</c:v>
                </c:pt>
                <c:pt idx="6235">
                  <c:v>4.0127950581454126</c:v>
                </c:pt>
                <c:pt idx="6236">
                  <c:v>4.0453229787866576</c:v>
                </c:pt>
                <c:pt idx="6238">
                  <c:v>4.0150662140111493</c:v>
                </c:pt>
                <c:pt idx="6241">
                  <c:v>4.0298705640039527</c:v>
                </c:pt>
                <c:pt idx="6242">
                  <c:v>4.0585019434296496</c:v>
                </c:pt>
                <c:pt idx="6244">
                  <c:v>3.9836894198434165</c:v>
                </c:pt>
                <c:pt idx="6245">
                  <c:v>3.9416356409812825</c:v>
                </c:pt>
                <c:pt idx="6247">
                  <c:v>4.0046222657007826</c:v>
                </c:pt>
                <c:pt idx="6248">
                  <c:v>3.9317628884811775</c:v>
                </c:pt>
                <c:pt idx="6249">
                  <c:v>4.0154016737029492</c:v>
                </c:pt>
                <c:pt idx="6251">
                  <c:v>4.0863954271242502</c:v>
                </c:pt>
                <c:pt idx="6256">
                  <c:v>3.9613498924133821</c:v>
                </c:pt>
                <c:pt idx="6259">
                  <c:v>3.7961787092094008</c:v>
                </c:pt>
                <c:pt idx="6261">
                  <c:v>3.9979627308878198</c:v>
                </c:pt>
                <c:pt idx="6262">
                  <c:v>4.0341469771060456</c:v>
                </c:pt>
                <c:pt idx="6263">
                  <c:v>3.9289690702853104</c:v>
                </c:pt>
                <c:pt idx="6265">
                  <c:v>3.8708368133211342</c:v>
                </c:pt>
                <c:pt idx="6266">
                  <c:v>3.8950908969343994</c:v>
                </c:pt>
                <c:pt idx="6267">
                  <c:v>3.9892094652882535</c:v>
                </c:pt>
                <c:pt idx="6269">
                  <c:v>3.9604374787618948</c:v>
                </c:pt>
                <c:pt idx="6271">
                  <c:v>4.0196977309801918</c:v>
                </c:pt>
                <c:pt idx="6273">
                  <c:v>4.2403744969582329</c:v>
                </c:pt>
                <c:pt idx="6274">
                  <c:v>3.961639373041002</c:v>
                </c:pt>
                <c:pt idx="6275">
                  <c:v>3.7393982753519159</c:v>
                </c:pt>
                <c:pt idx="6277">
                  <c:v>3.9548500965022151</c:v>
                </c:pt>
                <c:pt idx="6278">
                  <c:v>4.0362295440862948</c:v>
                </c:pt>
                <c:pt idx="6280">
                  <c:v>3.9820223471904095</c:v>
                </c:pt>
                <c:pt idx="6282">
                  <c:v>3.9805578230230227</c:v>
                </c:pt>
                <c:pt idx="6283">
                  <c:v>3.954300411510193</c:v>
                </c:pt>
                <c:pt idx="6284">
                  <c:v>3.9752893181636533</c:v>
                </c:pt>
                <c:pt idx="6286">
                  <c:v>3.969108255812456</c:v>
                </c:pt>
                <c:pt idx="6287">
                  <c:v>3.8858585642429557</c:v>
                </c:pt>
                <c:pt idx="6288">
                  <c:v>3.9841401011360951</c:v>
                </c:pt>
                <c:pt idx="6289">
                  <c:v>3.8828602322239125</c:v>
                </c:pt>
                <c:pt idx="6290">
                  <c:v>3.9971591286405332</c:v>
                </c:pt>
                <c:pt idx="6291">
                  <c:v>3.9468941951023266</c:v>
                </c:pt>
                <c:pt idx="6292">
                  <c:v>3.8987854960791264</c:v>
                </c:pt>
                <c:pt idx="6293">
                  <c:v>4.0014740966917328</c:v>
                </c:pt>
                <c:pt idx="6294">
                  <c:v>3.960751337214615</c:v>
                </c:pt>
                <c:pt idx="6296">
                  <c:v>3.9646414151372347</c:v>
                </c:pt>
                <c:pt idx="6297">
                  <c:v>3.8364064086131329</c:v>
                </c:pt>
                <c:pt idx="6299">
                  <c:v>3.914433074804196</c:v>
                </c:pt>
                <c:pt idx="6300">
                  <c:v>3.8376515578463923</c:v>
                </c:pt>
                <c:pt idx="6302">
                  <c:v>3.9305975839715686</c:v>
                </c:pt>
                <c:pt idx="6303">
                  <c:v>3.9561203863930197</c:v>
                </c:pt>
                <c:pt idx="6305">
                  <c:v>3.9610364663860707</c:v>
                </c:pt>
                <c:pt idx="6312">
                  <c:v>4.0005208409361854</c:v>
                </c:pt>
                <c:pt idx="6317">
                  <c:v>3.9033450600796766</c:v>
                </c:pt>
                <c:pt idx="6318">
                  <c:v>3.9476934366250447</c:v>
                </c:pt>
                <c:pt idx="6319">
                  <c:v>3.9713825532897258</c:v>
                </c:pt>
                <c:pt idx="6320">
                  <c:v>3.9196167020022639</c:v>
                </c:pt>
                <c:pt idx="6322">
                  <c:v>3.9225334335184092</c:v>
                </c:pt>
                <c:pt idx="6323">
                  <c:v>3.8275889498126743</c:v>
                </c:pt>
                <c:pt idx="6324">
                  <c:v>3.918507379012</c:v>
                </c:pt>
                <c:pt idx="6326">
                  <c:v>3.8635250871723961</c:v>
                </c:pt>
                <c:pt idx="6330">
                  <c:v>3.875200215394774</c:v>
                </c:pt>
                <c:pt idx="6331">
                  <c:v>3.9371114911531877</c:v>
                </c:pt>
                <c:pt idx="6332">
                  <c:v>3.9180932734536236</c:v>
                </c:pt>
                <c:pt idx="6333">
                  <c:v>3.9215356164709374</c:v>
                </c:pt>
                <c:pt idx="6334">
                  <c:v>3.8626202818717195</c:v>
                </c:pt>
                <c:pt idx="6335">
                  <c:v>3.947889344957578</c:v>
                </c:pt>
                <c:pt idx="6336">
                  <c:v>3.8575134147766899</c:v>
                </c:pt>
                <c:pt idx="6337">
                  <c:v>3.8541237821011669</c:v>
                </c:pt>
                <c:pt idx="6338">
                  <c:v>3.879571793571027</c:v>
                </c:pt>
                <c:pt idx="6340">
                  <c:v>3.9444579956262888</c:v>
                </c:pt>
                <c:pt idx="6341">
                  <c:v>3.9322352431068328</c:v>
                </c:pt>
                <c:pt idx="6342">
                  <c:v>3.8958533115929588</c:v>
                </c:pt>
                <c:pt idx="6343">
                  <c:v>3.9019920066408478</c:v>
                </c:pt>
                <c:pt idx="6346">
                  <c:v>3.9023564959964965</c:v>
                </c:pt>
                <c:pt idx="6348">
                  <c:v>3.8881064498942082</c:v>
                </c:pt>
                <c:pt idx="6350">
                  <c:v>3.8519428931916573</c:v>
                </c:pt>
                <c:pt idx="6351">
                  <c:v>3.8834342936830093</c:v>
                </c:pt>
                <c:pt idx="6352">
                  <c:v>3.868274042975691</c:v>
                </c:pt>
                <c:pt idx="6353">
                  <c:v>3.8691906358773398</c:v>
                </c:pt>
                <c:pt idx="6354">
                  <c:v>3.9316866541141868</c:v>
                </c:pt>
                <c:pt idx="6357">
                  <c:v>3.8789065156607965</c:v>
                </c:pt>
                <c:pt idx="6359">
                  <c:v>3.8551373902601003</c:v>
                </c:pt>
                <c:pt idx="6360">
                  <c:v>3.8575495894034986</c:v>
                </c:pt>
                <c:pt idx="6361">
                  <c:v>3.905531446716997</c:v>
                </c:pt>
                <c:pt idx="6362">
                  <c:v>3.8688970666998306</c:v>
                </c:pt>
                <c:pt idx="6363">
                  <c:v>3.8940112848926747</c:v>
                </c:pt>
                <c:pt idx="6364">
                  <c:v>3.8690791029652511</c:v>
                </c:pt>
                <c:pt idx="6365">
                  <c:v>3.7964841348945497</c:v>
                </c:pt>
                <c:pt idx="6366">
                  <c:v>3.8388742664992348</c:v>
                </c:pt>
                <c:pt idx="6368">
                  <c:v>3.8280344231304784</c:v>
                </c:pt>
                <c:pt idx="6369">
                  <c:v>4.0638585488530721</c:v>
                </c:pt>
                <c:pt idx="6371">
                  <c:v>3.840043330603494</c:v>
                </c:pt>
                <c:pt idx="6372">
                  <c:v>3.8620538198018206</c:v>
                </c:pt>
                <c:pt idx="6374">
                  <c:v>3.8585612575392805</c:v>
                </c:pt>
                <c:pt idx="6375">
                  <c:v>3.8836954961302168</c:v>
                </c:pt>
                <c:pt idx="6376">
                  <c:v>3.8755994549394179</c:v>
                </c:pt>
                <c:pt idx="6377">
                  <c:v>3.8302934790795669</c:v>
                </c:pt>
                <c:pt idx="6378">
                  <c:v>3.9170010780209457</c:v>
                </c:pt>
                <c:pt idx="6379">
                  <c:v>3.9104856645912971</c:v>
                </c:pt>
                <c:pt idx="6380">
                  <c:v>3.8686032989447083</c:v>
                </c:pt>
                <c:pt idx="6381">
                  <c:v>3.2012332086808746</c:v>
                </c:pt>
                <c:pt idx="6382">
                  <c:v>3.8836671121685642</c:v>
                </c:pt>
                <c:pt idx="6384">
                  <c:v>3.7979181486515485</c:v>
                </c:pt>
                <c:pt idx="6385">
                  <c:v>3.8516679826586215</c:v>
                </c:pt>
                <c:pt idx="6386">
                  <c:v>3.8434508052387684</c:v>
                </c:pt>
                <c:pt idx="6387">
                  <c:v>3.8509340360022088</c:v>
                </c:pt>
                <c:pt idx="6388">
                  <c:v>4.5641687668821236</c:v>
                </c:pt>
                <c:pt idx="6389">
                  <c:v>3.8305950836227285</c:v>
                </c:pt>
                <c:pt idx="6390">
                  <c:v>3.8337143215097984</c:v>
                </c:pt>
                <c:pt idx="6392">
                  <c:v>3.8967135630192469</c:v>
                </c:pt>
                <c:pt idx="6393">
                  <c:v>3.8162877106626056</c:v>
                </c:pt>
                <c:pt idx="6394">
                  <c:v>3.8405702652717864</c:v>
                </c:pt>
                <c:pt idx="6395">
                  <c:v>3.8871501263306181</c:v>
                </c:pt>
                <c:pt idx="6396">
                  <c:v>3.8128131232735059</c:v>
                </c:pt>
                <c:pt idx="6397">
                  <c:v>3.8406893642666105</c:v>
                </c:pt>
                <c:pt idx="6398">
                  <c:v>3.9232336534831522</c:v>
                </c:pt>
                <c:pt idx="6400">
                  <c:v>3.7878853509409245</c:v>
                </c:pt>
                <c:pt idx="6401">
                  <c:v>3.8956269368141876</c:v>
                </c:pt>
                <c:pt idx="6402">
                  <c:v>3.9194546664482375</c:v>
                </c:pt>
                <c:pt idx="6403">
                  <c:v>3.8089667842588262</c:v>
                </c:pt>
                <c:pt idx="6404">
                  <c:v>3.7894467370347935</c:v>
                </c:pt>
                <c:pt idx="6406">
                  <c:v>3.7898908117719619</c:v>
                </c:pt>
                <c:pt idx="6408">
                  <c:v>3.7758797508436253</c:v>
                </c:pt>
                <c:pt idx="6410">
                  <c:v>3.8469862125758914</c:v>
                </c:pt>
                <c:pt idx="6411">
                  <c:v>3.7986989744154607</c:v>
                </c:pt>
                <c:pt idx="6412">
                  <c:v>3.8780159730817059</c:v>
                </c:pt>
                <c:pt idx="6414">
                  <c:v>3.8081164039544948</c:v>
                </c:pt>
                <c:pt idx="6415">
                  <c:v>3.8750265184433315</c:v>
                </c:pt>
                <c:pt idx="6416">
                  <c:v>3.8211793271709644</c:v>
                </c:pt>
                <c:pt idx="6417">
                  <c:v>3.869683385798234</c:v>
                </c:pt>
                <c:pt idx="6419">
                  <c:v>3.0681116170273035</c:v>
                </c:pt>
                <c:pt idx="6420">
                  <c:v>3.7169294072737435</c:v>
                </c:pt>
                <c:pt idx="6421">
                  <c:v>3.7833532195946193</c:v>
                </c:pt>
                <c:pt idx="6422">
                  <c:v>3.8033478454297209</c:v>
                </c:pt>
                <c:pt idx="6423">
                  <c:v>3.7414667617697548</c:v>
                </c:pt>
                <c:pt idx="6424">
                  <c:v>3.7946065378158842</c:v>
                </c:pt>
                <c:pt idx="6425">
                  <c:v>3.820168606920709</c:v>
                </c:pt>
                <c:pt idx="6426">
                  <c:v>3.8263987821876175</c:v>
                </c:pt>
                <c:pt idx="6427">
                  <c:v>3.8159826354230195</c:v>
                </c:pt>
                <c:pt idx="6429">
                  <c:v>4.1242106834362176</c:v>
                </c:pt>
                <c:pt idx="6430">
                  <c:v>3.7507397512353506</c:v>
                </c:pt>
                <c:pt idx="6432">
                  <c:v>3.8167250533270529</c:v>
                </c:pt>
                <c:pt idx="6433">
                  <c:v>3.828511669861915</c:v>
                </c:pt>
                <c:pt idx="6434">
                  <c:v>3.7660929577084898</c:v>
                </c:pt>
                <c:pt idx="6435">
                  <c:v>3.7933712489189557</c:v>
                </c:pt>
                <c:pt idx="6436">
                  <c:v>3.7402047355074495</c:v>
                </c:pt>
                <c:pt idx="6437">
                  <c:v>3.7943276836194872</c:v>
                </c:pt>
                <c:pt idx="6439">
                  <c:v>3.8168310094994951</c:v>
                </c:pt>
                <c:pt idx="6440">
                  <c:v>3.7657504893846516</c:v>
                </c:pt>
                <c:pt idx="6441">
                  <c:v>3.8028557889363297</c:v>
                </c:pt>
                <c:pt idx="6443">
                  <c:v>3.8276858307159194</c:v>
                </c:pt>
                <c:pt idx="6446">
                  <c:v>3.7832959993528457</c:v>
                </c:pt>
                <c:pt idx="6447">
                  <c:v>3.7902288499146586</c:v>
                </c:pt>
                <c:pt idx="6448">
                  <c:v>4.0001302688052274</c:v>
                </c:pt>
                <c:pt idx="6449">
                  <c:v>3.8694312146124812</c:v>
                </c:pt>
                <c:pt idx="6450">
                  <c:v>3.7994646158683385</c:v>
                </c:pt>
                <c:pt idx="6453">
                  <c:v>3.7549824929447793</c:v>
                </c:pt>
                <c:pt idx="6454">
                  <c:v>3.8308964788558963</c:v>
                </c:pt>
                <c:pt idx="6457">
                  <c:v>3.8081569360345289</c:v>
                </c:pt>
                <c:pt idx="6458">
                  <c:v>3.6933135570835884</c:v>
                </c:pt>
                <c:pt idx="6459">
                  <c:v>3.7025856139268742</c:v>
                </c:pt>
                <c:pt idx="6461">
                  <c:v>3.8566564012489502</c:v>
                </c:pt>
                <c:pt idx="6463">
                  <c:v>3.8300302060816689</c:v>
                </c:pt>
                <c:pt idx="6465">
                  <c:v>3.7417974368684872</c:v>
                </c:pt>
                <c:pt idx="6466">
                  <c:v>3.8030608802313575</c:v>
                </c:pt>
                <c:pt idx="6467">
                  <c:v>3.5392894280714455</c:v>
                </c:pt>
                <c:pt idx="6470">
                  <c:v>3.746338342087566</c:v>
                </c:pt>
                <c:pt idx="6471">
                  <c:v>3.6921592560818834</c:v>
                </c:pt>
                <c:pt idx="6473">
                  <c:v>3.76496775496918</c:v>
                </c:pt>
                <c:pt idx="6474">
                  <c:v>3.0091108061322127</c:v>
                </c:pt>
                <c:pt idx="6475">
                  <c:v>3.7639069508564811</c:v>
                </c:pt>
                <c:pt idx="6476">
                  <c:v>3.8037096977791363</c:v>
                </c:pt>
                <c:pt idx="6478">
                  <c:v>3.753590718340035</c:v>
                </c:pt>
                <c:pt idx="6481">
                  <c:v>3.7834461864111799</c:v>
                </c:pt>
                <c:pt idx="6482">
                  <c:v>3.709659972250261</c:v>
                </c:pt>
                <c:pt idx="6483">
                  <c:v>3.7920062572811819</c:v>
                </c:pt>
                <c:pt idx="6484">
                  <c:v>3.6780264464046541</c:v>
                </c:pt>
                <c:pt idx="6485">
                  <c:v>3.7564991812216406</c:v>
                </c:pt>
                <c:pt idx="6486">
                  <c:v>3.7227490611098015</c:v>
                </c:pt>
                <c:pt idx="6487">
                  <c:v>3.6911345594894156</c:v>
                </c:pt>
                <c:pt idx="6488">
                  <c:v>3.7160534516457662</c:v>
                </c:pt>
                <c:pt idx="6489">
                  <c:v>3.5230307217546719</c:v>
                </c:pt>
                <c:pt idx="6492">
                  <c:v>3.744214724814166</c:v>
                </c:pt>
                <c:pt idx="6495">
                  <c:v>3.7787010086206294</c:v>
                </c:pt>
                <c:pt idx="6496">
                  <c:v>3.7583970921987722</c:v>
                </c:pt>
                <c:pt idx="6497">
                  <c:v>3.768867395543869</c:v>
                </c:pt>
                <c:pt idx="6498">
                  <c:v>3.7124897575435249</c:v>
                </c:pt>
                <c:pt idx="6499">
                  <c:v>3.8690438760940067</c:v>
                </c:pt>
                <c:pt idx="6500">
                  <c:v>3.7263603890209884</c:v>
                </c:pt>
                <c:pt idx="6504">
                  <c:v>3.724054568868242</c:v>
                </c:pt>
                <c:pt idx="6506">
                  <c:v>3.734471785398966</c:v>
                </c:pt>
                <c:pt idx="6508">
                  <c:v>3.825536462585478</c:v>
                </c:pt>
                <c:pt idx="6509">
                  <c:v>3.7763161034920554</c:v>
                </c:pt>
                <c:pt idx="6512">
                  <c:v>3.7310566501739952</c:v>
                </c:pt>
                <c:pt idx="6513">
                  <c:v>3.7085483651305609</c:v>
                </c:pt>
                <c:pt idx="6515">
                  <c:v>3.9657095708462853</c:v>
                </c:pt>
                <c:pt idx="6517">
                  <c:v>3.7474351146571903</c:v>
                </c:pt>
                <c:pt idx="6518">
                  <c:v>3.7088031829445818</c:v>
                </c:pt>
                <c:pt idx="6520">
                  <c:v>3.6171786379994639</c:v>
                </c:pt>
                <c:pt idx="6524">
                  <c:v>3.6667893298182559</c:v>
                </c:pt>
                <c:pt idx="6527">
                  <c:v>3.7562937097053033</c:v>
                </c:pt>
                <c:pt idx="6529">
                  <c:v>3.7112165243210899</c:v>
                </c:pt>
                <c:pt idx="6530">
                  <c:v>3.730208757588545</c:v>
                </c:pt>
                <c:pt idx="6531">
                  <c:v>3.7920202789930579</c:v>
                </c:pt>
                <c:pt idx="6532">
                  <c:v>3.6845222124965917</c:v>
                </c:pt>
                <c:pt idx="6533">
                  <c:v>3.6847286966315762</c:v>
                </c:pt>
                <c:pt idx="6535">
                  <c:v>3.7606636911394391</c:v>
                </c:pt>
                <c:pt idx="6537">
                  <c:v>3.7344557769031885</c:v>
                </c:pt>
                <c:pt idx="6538">
                  <c:v>3.7192069482468262</c:v>
                </c:pt>
                <c:pt idx="6540">
                  <c:v>3.6849350826408895</c:v>
                </c:pt>
                <c:pt idx="6542">
                  <c:v>3.7508862132244412</c:v>
                </c:pt>
                <c:pt idx="6546">
                  <c:v>3.6762270639907446</c:v>
                </c:pt>
                <c:pt idx="6547">
                  <c:v>3.76389947120951</c:v>
                </c:pt>
                <c:pt idx="6548">
                  <c:v>3.6913114038936441</c:v>
                </c:pt>
                <c:pt idx="6550">
                  <c:v>3.6869935662646784</c:v>
                </c:pt>
                <c:pt idx="6551">
                  <c:v>3.7157610733805591</c:v>
                </c:pt>
                <c:pt idx="6553">
                  <c:v>3.649977061589579</c:v>
                </c:pt>
                <c:pt idx="6555">
                  <c:v>3.7680680394539685</c:v>
                </c:pt>
                <c:pt idx="6557">
                  <c:v>3.639386869017684</c:v>
                </c:pt>
                <c:pt idx="6558">
                  <c:v>3.7675046463456048</c:v>
                </c:pt>
                <c:pt idx="6560">
                  <c:v>3.657266252953749</c:v>
                </c:pt>
                <c:pt idx="6562">
                  <c:v>3.7620029693751156</c:v>
                </c:pt>
                <c:pt idx="6563">
                  <c:v>3.6317987712368653</c:v>
                </c:pt>
                <c:pt idx="6564">
                  <c:v>3.77255639707281</c:v>
                </c:pt>
                <c:pt idx="6567">
                  <c:v>3.8333766342374633</c:v>
                </c:pt>
                <c:pt idx="6569">
                  <c:v>3.7825012895226813</c:v>
                </c:pt>
                <c:pt idx="6570">
                  <c:v>3.6468446592337171</c:v>
                </c:pt>
                <c:pt idx="6572">
                  <c:v>3.6434428060448889</c:v>
                </c:pt>
                <c:pt idx="6574">
                  <c:v>4.4557582031041365</c:v>
                </c:pt>
                <c:pt idx="6575">
                  <c:v>3.6541669121818017</c:v>
                </c:pt>
                <c:pt idx="6576">
                  <c:v>3.641444363287957</c:v>
                </c:pt>
                <c:pt idx="6577">
                  <c:v>3.7221483600111629</c:v>
                </c:pt>
                <c:pt idx="6578">
                  <c:v>3.9991218379039322</c:v>
                </c:pt>
                <c:pt idx="6582">
                  <c:v>3.6478913056757167</c:v>
                </c:pt>
                <c:pt idx="6583">
                  <c:v>3.6643880928989567</c:v>
                </c:pt>
                <c:pt idx="6584">
                  <c:v>3.7390024041033301</c:v>
                </c:pt>
                <c:pt idx="6586">
                  <c:v>3.7433215819500525</c:v>
                </c:pt>
                <c:pt idx="6588">
                  <c:v>3.7131375879430317</c:v>
                </c:pt>
                <c:pt idx="6589">
                  <c:v>3.6301124647582816</c:v>
                </c:pt>
                <c:pt idx="6591">
                  <c:v>3.6882239893608495</c:v>
                </c:pt>
                <c:pt idx="6592">
                  <c:v>3.7539046394199311</c:v>
                </c:pt>
                <c:pt idx="6594">
                  <c:v>3.6383594484014794</c:v>
                </c:pt>
                <c:pt idx="6596">
                  <c:v>3.610255484648782</c:v>
                </c:pt>
                <c:pt idx="6597">
                  <c:v>3.7092784432070967</c:v>
                </c:pt>
                <c:pt idx="6598">
                  <c:v>3.7825944388662172</c:v>
                </c:pt>
                <c:pt idx="6600">
                  <c:v>3.602515761296579</c:v>
                </c:pt>
                <c:pt idx="6601">
                  <c:v>3.6958930106801544</c:v>
                </c:pt>
                <c:pt idx="6602">
                  <c:v>3.6554169857277241</c:v>
                </c:pt>
                <c:pt idx="6603">
                  <c:v>3.6599066968043457</c:v>
                </c:pt>
                <c:pt idx="6606">
                  <c:v>3.6186023839904662</c:v>
                </c:pt>
                <c:pt idx="6607">
                  <c:v>3.7271669844504052</c:v>
                </c:pt>
                <c:pt idx="6608">
                  <c:v>3.7929587039167569</c:v>
                </c:pt>
                <c:pt idx="6611">
                  <c:v>3.6997076781100522</c:v>
                </c:pt>
                <c:pt idx="6612">
                  <c:v>3.580913576720727</c:v>
                </c:pt>
                <c:pt idx="6613">
                  <c:v>3.6190828907300632</c:v>
                </c:pt>
                <c:pt idx="6614">
                  <c:v>3.6830560484043442</c:v>
                </c:pt>
                <c:pt idx="6615">
                  <c:v>3.6554649936958818</c:v>
                </c:pt>
                <c:pt idx="6618">
                  <c:v>3.7139690953035225</c:v>
                </c:pt>
                <c:pt idx="6619">
                  <c:v>3.6144226060244975</c:v>
                </c:pt>
                <c:pt idx="6620">
                  <c:v>3.6326192366191181</c:v>
                </c:pt>
                <c:pt idx="6623">
                  <c:v>3.4842286376937199</c:v>
                </c:pt>
                <c:pt idx="6624">
                  <c:v>3.5136170737878749</c:v>
                </c:pt>
                <c:pt idx="6625">
                  <c:v>3.6703386411274419</c:v>
                </c:pt>
                <c:pt idx="6626">
                  <c:v>3.6882417959777118</c:v>
                </c:pt>
                <c:pt idx="6627">
                  <c:v>3.6891400820552733</c:v>
                </c:pt>
                <c:pt idx="6628">
                  <c:v>3.6525944108680859</c:v>
                </c:pt>
                <c:pt idx="6630">
                  <c:v>3.6735645873669349</c:v>
                </c:pt>
                <c:pt idx="6633">
                  <c:v>3.709083309961962</c:v>
                </c:pt>
                <c:pt idx="6634">
                  <c:v>3.609210096694647</c:v>
                </c:pt>
                <c:pt idx="6635">
                  <c:v>3.6604480513212954</c:v>
                </c:pt>
                <c:pt idx="6636">
                  <c:v>3.6194377065029881</c:v>
                </c:pt>
                <c:pt idx="6637">
                  <c:v>3.6799454706192147</c:v>
                </c:pt>
                <c:pt idx="6638">
                  <c:v>3.6163809775943481</c:v>
                </c:pt>
                <c:pt idx="6639">
                  <c:v>3.6545134467957618</c:v>
                </c:pt>
                <c:pt idx="6640">
                  <c:v>3.5535189401489697</c:v>
                </c:pt>
                <c:pt idx="6643">
                  <c:v>3.6512101501833478</c:v>
                </c:pt>
                <c:pt idx="6644">
                  <c:v>3.7168710651660262</c:v>
                </c:pt>
                <c:pt idx="6645">
                  <c:v>3.5965091283419985</c:v>
                </c:pt>
                <c:pt idx="6647">
                  <c:v>3.6042476592376498</c:v>
                </c:pt>
                <c:pt idx="6648">
                  <c:v>3.635825418220755</c:v>
                </c:pt>
                <c:pt idx="6649">
                  <c:v>4.2214924820515227</c:v>
                </c:pt>
                <c:pt idx="6653">
                  <c:v>3.6671913634681723</c:v>
                </c:pt>
                <c:pt idx="6655">
                  <c:v>3.8462690549556577</c:v>
                </c:pt>
                <c:pt idx="6657">
                  <c:v>3.5118566343422368</c:v>
                </c:pt>
                <c:pt idx="6663">
                  <c:v>3.6041936418391174</c:v>
                </c:pt>
                <c:pt idx="6665">
                  <c:v>3.604085586881876</c:v>
                </c:pt>
                <c:pt idx="6667">
                  <c:v>3.6287362267356751</c:v>
                </c:pt>
                <c:pt idx="6668">
                  <c:v>3.5563145643353469</c:v>
                </c:pt>
                <c:pt idx="6669">
                  <c:v>3.640570870560806</c:v>
                </c:pt>
                <c:pt idx="6670">
                  <c:v>3.6234147044093854</c:v>
                </c:pt>
                <c:pt idx="6671">
                  <c:v>3.5899942565601211</c:v>
                </c:pt>
                <c:pt idx="6672">
                  <c:v>3.5863397087542483</c:v>
                </c:pt>
                <c:pt idx="6673">
                  <c:v>3.7609876031931311</c:v>
                </c:pt>
                <c:pt idx="6674">
                  <c:v>3.7432431483868003</c:v>
                </c:pt>
                <c:pt idx="6676">
                  <c:v>3.6508124490274518</c:v>
                </c:pt>
                <c:pt idx="6678">
                  <c:v>3.5695260616186704</c:v>
                </c:pt>
                <c:pt idx="6680">
                  <c:v>3.5174730187603362</c:v>
                </c:pt>
                <c:pt idx="6681">
                  <c:v>3.6421478347978433</c:v>
                </c:pt>
                <c:pt idx="6684">
                  <c:v>3.6459917844536638</c:v>
                </c:pt>
                <c:pt idx="6686">
                  <c:v>3.5055840557992246</c:v>
                </c:pt>
                <c:pt idx="6688">
                  <c:v>3.5570136785565483</c:v>
                </c:pt>
                <c:pt idx="6689">
                  <c:v>3.5807425564849069</c:v>
                </c:pt>
                <c:pt idx="6690">
                  <c:v>3.6058435390580894</c:v>
                </c:pt>
                <c:pt idx="6691">
                  <c:v>3.7172459848882284</c:v>
                </c:pt>
                <c:pt idx="6692">
                  <c:v>3.7305642664771388</c:v>
                </c:pt>
                <c:pt idx="6693">
                  <c:v>3.5696781603355832</c:v>
                </c:pt>
                <c:pt idx="6694">
                  <c:v>3.4147561464249536</c:v>
                </c:pt>
                <c:pt idx="6695">
                  <c:v>3.6348801407665263</c:v>
                </c:pt>
                <c:pt idx="6696">
                  <c:v>3.523343191941299</c:v>
                </c:pt>
                <c:pt idx="6698">
                  <c:v>3.6370091380043346</c:v>
                </c:pt>
                <c:pt idx="6699">
                  <c:v>3.5002776512378411</c:v>
                </c:pt>
                <c:pt idx="6702">
                  <c:v>3.6379198082580171</c:v>
                </c:pt>
                <c:pt idx="6704">
                  <c:v>3.5451091023363692</c:v>
                </c:pt>
                <c:pt idx="6705">
                  <c:v>3.6284604550160249</c:v>
                </c:pt>
                <c:pt idx="6707">
                  <c:v>3.5036545192429593</c:v>
                </c:pt>
                <c:pt idx="6708">
                  <c:v>3.5761915676618341</c:v>
                </c:pt>
                <c:pt idx="6709">
                  <c:v>3.6664150106053541</c:v>
                </c:pt>
                <c:pt idx="6711">
                  <c:v>3.489635097792664</c:v>
                </c:pt>
                <c:pt idx="6712">
                  <c:v>3.5733590389379999</c:v>
                </c:pt>
                <c:pt idx="6715">
                  <c:v>3.63347855533382</c:v>
                </c:pt>
                <c:pt idx="6716">
                  <c:v>3.6022662322285295</c:v>
                </c:pt>
                <c:pt idx="6717">
                  <c:v>3.5378442708352535</c:v>
                </c:pt>
                <c:pt idx="6718">
                  <c:v>3.5921101086275078</c:v>
                </c:pt>
                <c:pt idx="6719">
                  <c:v>3.5262358616298832</c:v>
                </c:pt>
                <c:pt idx="6723">
                  <c:v>3.5758803156806458</c:v>
                </c:pt>
                <c:pt idx="6724">
                  <c:v>3.5455050403529929</c:v>
                </c:pt>
                <c:pt idx="6726">
                  <c:v>3.4735891449813798</c:v>
                </c:pt>
                <c:pt idx="6727">
                  <c:v>3.697011268699447</c:v>
                </c:pt>
                <c:pt idx="6731">
                  <c:v>3.5295843322029912</c:v>
                </c:pt>
                <c:pt idx="6732">
                  <c:v>3.5674851341913807</c:v>
                </c:pt>
                <c:pt idx="6733">
                  <c:v>3.4676229024178249</c:v>
                </c:pt>
                <c:pt idx="6734">
                  <c:v>3.4916137916411598</c:v>
                </c:pt>
                <c:pt idx="6735">
                  <c:v>3.4380357720930799</c:v>
                </c:pt>
                <c:pt idx="6736">
                  <c:v>3.4109964335163823</c:v>
                </c:pt>
                <c:pt idx="6737">
                  <c:v>3.4886635056146749</c:v>
                </c:pt>
                <c:pt idx="6738">
                  <c:v>3.54084231521158</c:v>
                </c:pt>
                <c:pt idx="6739">
                  <c:v>3.46821436276855</c:v>
                </c:pt>
                <c:pt idx="6740">
                  <c:v>3.6572280059716102</c:v>
                </c:pt>
                <c:pt idx="6741">
                  <c:v>4.616401987438187</c:v>
                </c:pt>
                <c:pt idx="6742">
                  <c:v>3.4707338126585525</c:v>
                </c:pt>
                <c:pt idx="6743">
                  <c:v>3.647226439393191</c:v>
                </c:pt>
                <c:pt idx="6745">
                  <c:v>3.8965262174895554</c:v>
                </c:pt>
                <c:pt idx="6746">
                  <c:v>3.5612922403789584</c:v>
                </c:pt>
                <c:pt idx="6747">
                  <c:v>3.5256019021931646</c:v>
                </c:pt>
                <c:pt idx="6750">
                  <c:v>3.556724526395461</c:v>
                </c:pt>
                <c:pt idx="6751">
                  <c:v>3.4387954157213234</c:v>
                </c:pt>
                <c:pt idx="6752">
                  <c:v>3.525316966044274</c:v>
                </c:pt>
                <c:pt idx="6753">
                  <c:v>3.54383222047354</c:v>
                </c:pt>
                <c:pt idx="6757">
                  <c:v>3.6563952996828135</c:v>
                </c:pt>
                <c:pt idx="6758">
                  <c:v>3.5288395997391966</c:v>
                </c:pt>
                <c:pt idx="6760">
                  <c:v>3.5564231213712851</c:v>
                </c:pt>
                <c:pt idx="6761">
                  <c:v>3.4795033296524234</c:v>
                </c:pt>
                <c:pt idx="6762">
                  <c:v>3.4589549570218652</c:v>
                </c:pt>
                <c:pt idx="6763">
                  <c:v>3.5644766847737137</c:v>
                </c:pt>
                <c:pt idx="6764">
                  <c:v>3.5037089898917078</c:v>
                </c:pt>
                <c:pt idx="6766">
                  <c:v>3.6495198326589673</c:v>
                </c:pt>
                <c:pt idx="6767">
                  <c:v>3.5345971705459167</c:v>
                </c:pt>
                <c:pt idx="6768">
                  <c:v>3.5586965732823215</c:v>
                </c:pt>
                <c:pt idx="6769">
                  <c:v>3.440515521112228</c:v>
                </c:pt>
                <c:pt idx="6770">
                  <c:v>3.4976068405162137</c:v>
                </c:pt>
                <c:pt idx="6772">
                  <c:v>3.5839804804560358</c:v>
                </c:pt>
                <c:pt idx="6773">
                  <c:v>3.5067755366066433</c:v>
                </c:pt>
                <c:pt idx="6774">
                  <c:v>3.5123107636281103</c:v>
                </c:pt>
                <c:pt idx="6775">
                  <c:v>3.6082371209721695</c:v>
                </c:pt>
                <c:pt idx="6776">
                  <c:v>3.553955807329781</c:v>
                </c:pt>
                <c:pt idx="6777">
                  <c:v>3.565340058301314</c:v>
                </c:pt>
                <c:pt idx="6779">
                  <c:v>3.4989167640651666</c:v>
                </c:pt>
                <c:pt idx="6781">
                  <c:v>3.4310097503336912</c:v>
                </c:pt>
                <c:pt idx="6783">
                  <c:v>3.4878027478511058</c:v>
                </c:pt>
                <c:pt idx="6784">
                  <c:v>3.5865197925102743</c:v>
                </c:pt>
                <c:pt idx="6785">
                  <c:v>3.4965145186977451</c:v>
                </c:pt>
                <c:pt idx="6786">
                  <c:v>3.3884031835526351</c:v>
                </c:pt>
                <c:pt idx="6789">
                  <c:v>3.5361795321372251</c:v>
                </c:pt>
                <c:pt idx="6790">
                  <c:v>3.5226267814042442</c:v>
                </c:pt>
                <c:pt idx="6791">
                  <c:v>3.5174466339193864</c:v>
                </c:pt>
                <c:pt idx="6793">
                  <c:v>2.9629467480194625</c:v>
                </c:pt>
                <c:pt idx="6794">
                  <c:v>3.6155397493089478</c:v>
                </c:pt>
                <c:pt idx="6795">
                  <c:v>3.5216348834906626</c:v>
                </c:pt>
                <c:pt idx="6797">
                  <c:v>3.4834446480985353</c:v>
                </c:pt>
                <c:pt idx="6800">
                  <c:v>3.6138312549718021</c:v>
                </c:pt>
                <c:pt idx="6802">
                  <c:v>3.4857072336195416</c:v>
                </c:pt>
                <c:pt idx="6804">
                  <c:v>3.5273205008473978</c:v>
                </c:pt>
                <c:pt idx="6809">
                  <c:v>3.762566037627078</c:v>
                </c:pt>
                <c:pt idx="6811">
                  <c:v>3.4649513172615296</c:v>
                </c:pt>
                <c:pt idx="6812">
                  <c:v>3.4951278812429334</c:v>
                </c:pt>
                <c:pt idx="6813">
                  <c:v>3.6114577656683426</c:v>
                </c:pt>
                <c:pt idx="6817">
                  <c:v>3.5440556357592405</c:v>
                </c:pt>
                <c:pt idx="6818">
                  <c:v>3.4710568938150979</c:v>
                </c:pt>
                <c:pt idx="6819">
                  <c:v>3.6610835187424082</c:v>
                </c:pt>
                <c:pt idx="6820">
                  <c:v>3.4687755049857643</c:v>
                </c:pt>
                <c:pt idx="6821">
                  <c:v>3.4741725409543931</c:v>
                </c:pt>
                <c:pt idx="6823">
                  <c:v>3.4855794769846788</c:v>
                </c:pt>
                <c:pt idx="6825">
                  <c:v>3.4616335662678472</c:v>
                </c:pt>
                <c:pt idx="6826">
                  <c:v>3.7969418710564637</c:v>
                </c:pt>
                <c:pt idx="6828">
                  <c:v>3.5095519685954142</c:v>
                </c:pt>
                <c:pt idx="6830">
                  <c:v>3.4789414717579907</c:v>
                </c:pt>
                <c:pt idx="6832">
                  <c:v>3.3806995483827169</c:v>
                </c:pt>
                <c:pt idx="6835">
                  <c:v>3.4505570094183291</c:v>
                </c:pt>
                <c:pt idx="6838">
                  <c:v>3.4980071310390999</c:v>
                </c:pt>
                <c:pt idx="6839">
                  <c:v>3.4685540880841907</c:v>
                </c:pt>
                <c:pt idx="6840">
                  <c:v>3.5064509113403242</c:v>
                </c:pt>
                <c:pt idx="6841">
                  <c:v>3.3890597135066951</c:v>
                </c:pt>
                <c:pt idx="6842">
                  <c:v>3.5679786507011961</c:v>
                </c:pt>
                <c:pt idx="6843">
                  <c:v>3.4698808993735355</c:v>
                </c:pt>
                <c:pt idx="6845">
                  <c:v>3.5491259267581112</c:v>
                </c:pt>
                <c:pt idx="6846">
                  <c:v>3.4416951356407171</c:v>
                </c:pt>
                <c:pt idx="6847">
                  <c:v>3.4786386315431668</c:v>
                </c:pt>
                <c:pt idx="6848">
                  <c:v>3.6479987619952423</c:v>
                </c:pt>
                <c:pt idx="6849">
                  <c:v>3.5023451698979731</c:v>
                </c:pt>
                <c:pt idx="6850">
                  <c:v>3.5553846877171478</c:v>
                </c:pt>
                <c:pt idx="6851">
                  <c:v>3.4368302789660925</c:v>
                </c:pt>
                <c:pt idx="6852">
                  <c:v>3.4662446355743106</c:v>
                </c:pt>
                <c:pt idx="6853">
                  <c:v>3.4328891553484095</c:v>
                </c:pt>
                <c:pt idx="6856">
                  <c:v>3.4470028984661623</c:v>
                </c:pt>
                <c:pt idx="6858">
                  <c:v>3.4686279062615655</c:v>
                </c:pt>
                <c:pt idx="6859">
                  <c:v>3.4684507215522489</c:v>
                </c:pt>
                <c:pt idx="6861">
                  <c:v>3.4694980145184653</c:v>
                </c:pt>
                <c:pt idx="6862">
                  <c:v>3.2260841159758238</c:v>
                </c:pt>
                <c:pt idx="6863">
                  <c:v>3.4313637641589874</c:v>
                </c:pt>
                <c:pt idx="6864">
                  <c:v>3.3296419107302109</c:v>
                </c:pt>
                <c:pt idx="6866">
                  <c:v>3.4395853007775639</c:v>
                </c:pt>
                <c:pt idx="6867">
                  <c:v>3.4312189751988522</c:v>
                </c:pt>
                <c:pt idx="6868">
                  <c:v>3.4703075653961379</c:v>
                </c:pt>
                <c:pt idx="6869">
                  <c:v>3.5033548084935298</c:v>
                </c:pt>
                <c:pt idx="6870">
                  <c:v>3.5201952174943218</c:v>
                </c:pt>
                <c:pt idx="6872">
                  <c:v>3.4095442810964012</c:v>
                </c:pt>
                <c:pt idx="6873">
                  <c:v>3.5094579145653979</c:v>
                </c:pt>
                <c:pt idx="6876">
                  <c:v>3.3985822893347151</c:v>
                </c:pt>
                <c:pt idx="6877">
                  <c:v>3.4310258481331219</c:v>
                </c:pt>
                <c:pt idx="6879">
                  <c:v>3.4528287182568427</c:v>
                </c:pt>
                <c:pt idx="6880">
                  <c:v>3.4868695106682162</c:v>
                </c:pt>
                <c:pt idx="6882">
                  <c:v>3.4743182675787732</c:v>
                </c:pt>
                <c:pt idx="6883">
                  <c:v>3.5029048541998606</c:v>
                </c:pt>
                <c:pt idx="6884">
                  <c:v>3.4261369887864239</c:v>
                </c:pt>
                <c:pt idx="6885">
                  <c:v>3.3614067170593378</c:v>
                </c:pt>
                <c:pt idx="6887">
                  <c:v>3.4420876295507603</c:v>
                </c:pt>
                <c:pt idx="6888">
                  <c:v>3.6059511575648728</c:v>
                </c:pt>
                <c:pt idx="6889">
                  <c:v>3.2983289880734952</c:v>
                </c:pt>
                <c:pt idx="6890">
                  <c:v>3.8553495235827642</c:v>
                </c:pt>
                <c:pt idx="6891">
                  <c:v>3.3777068413696241</c:v>
                </c:pt>
                <c:pt idx="6896">
                  <c:v>3.5639791703795094</c:v>
                </c:pt>
                <c:pt idx="6897">
                  <c:v>3.4589398618903262</c:v>
                </c:pt>
                <c:pt idx="6899">
                  <c:v>3.5045252308572721</c:v>
                </c:pt>
                <c:pt idx="6901">
                  <c:v>3.4097302925584461</c:v>
                </c:pt>
                <c:pt idx="6902">
                  <c:v>3.4210277756674827</c:v>
                </c:pt>
                <c:pt idx="6905">
                  <c:v>3.5070864082905135</c:v>
                </c:pt>
                <c:pt idx="6906">
                  <c:v>3.3363396358207824</c:v>
                </c:pt>
                <c:pt idx="6908">
                  <c:v>3.4770343871362339</c:v>
                </c:pt>
                <c:pt idx="6909">
                  <c:v>3.3604419331026376</c:v>
                </c:pt>
                <c:pt idx="6912">
                  <c:v>3.5035183127240748</c:v>
                </c:pt>
                <c:pt idx="6913">
                  <c:v>3.4725224229168825</c:v>
                </c:pt>
                <c:pt idx="6914">
                  <c:v>3.3372595397502756</c:v>
                </c:pt>
                <c:pt idx="6915">
                  <c:v>3.3464312186598231</c:v>
                </c:pt>
                <c:pt idx="6919">
                  <c:v>3.4169565453903425</c:v>
                </c:pt>
                <c:pt idx="6920">
                  <c:v>3.4354780541713246</c:v>
                </c:pt>
                <c:pt idx="6921">
                  <c:v>3.3398487830376369</c:v>
                </c:pt>
                <c:pt idx="6922">
                  <c:v>3.3771058172690536</c:v>
                </c:pt>
                <c:pt idx="6924">
                  <c:v>3.4389693137379869</c:v>
                </c:pt>
                <c:pt idx="6927">
                  <c:v>3.4165905855631924</c:v>
                </c:pt>
                <c:pt idx="6928">
                  <c:v>3.5006892007808341</c:v>
                </c:pt>
                <c:pt idx="6931">
                  <c:v>4.3340916882021547</c:v>
                </c:pt>
                <c:pt idx="6933">
                  <c:v>3.3811511951734614</c:v>
                </c:pt>
                <c:pt idx="6934">
                  <c:v>3.3313463016525664</c:v>
                </c:pt>
                <c:pt idx="6937">
                  <c:v>3.3718433553666967</c:v>
                </c:pt>
                <c:pt idx="6939">
                  <c:v>3.4409405515396636</c:v>
                </c:pt>
                <c:pt idx="6941">
                  <c:v>3.4321833243946944</c:v>
                </c:pt>
                <c:pt idx="6942">
                  <c:v>3.6777073032959979</c:v>
                </c:pt>
                <c:pt idx="6944">
                  <c:v>3.3474471126479712</c:v>
                </c:pt>
                <c:pt idx="6946">
                  <c:v>3.4780323168508858</c:v>
                </c:pt>
                <c:pt idx="6947">
                  <c:v>3.4004861817912042</c:v>
                </c:pt>
                <c:pt idx="6948">
                  <c:v>3.393153864908232</c:v>
                </c:pt>
                <c:pt idx="6949">
                  <c:v>3.8835081276923904</c:v>
                </c:pt>
                <c:pt idx="6950">
                  <c:v>3.4286530452620103</c:v>
                </c:pt>
                <c:pt idx="6951">
                  <c:v>3.3127695570522997</c:v>
                </c:pt>
                <c:pt idx="6952">
                  <c:v>3.4104735427283304</c:v>
                </c:pt>
                <c:pt idx="6953">
                  <c:v>3.4296392518615537</c:v>
                </c:pt>
                <c:pt idx="6955">
                  <c:v>3.471790276545192</c:v>
                </c:pt>
                <c:pt idx="6956">
                  <c:v>3.3977141168044711</c:v>
                </c:pt>
                <c:pt idx="6958">
                  <c:v>3.4238354585114257</c:v>
                </c:pt>
                <c:pt idx="6960">
                  <c:v>3.3903344475118518</c:v>
                </c:pt>
                <c:pt idx="6961">
                  <c:v>3.3705130895985924</c:v>
                </c:pt>
                <c:pt idx="6962">
                  <c:v>3.8119099804200989</c:v>
                </c:pt>
                <c:pt idx="6964">
                  <c:v>3.3733901996274698</c:v>
                </c:pt>
                <c:pt idx="6965">
                  <c:v>3.3442546925569343</c:v>
                </c:pt>
                <c:pt idx="6966">
                  <c:v>3.2891428359323331</c:v>
                </c:pt>
                <c:pt idx="6971">
                  <c:v>3.4317817724291242</c:v>
                </c:pt>
                <c:pt idx="6972">
                  <c:v>3.3570195790496724</c:v>
                </c:pt>
                <c:pt idx="6973">
                  <c:v>3.2931635956416589</c:v>
                </c:pt>
                <c:pt idx="6976">
                  <c:v>4.1686742295670793</c:v>
                </c:pt>
                <c:pt idx="6977">
                  <c:v>3.4087655506247332</c:v>
                </c:pt>
                <c:pt idx="6978">
                  <c:v>3.3533775948886451</c:v>
                </c:pt>
                <c:pt idx="6980">
                  <c:v>3.3244265101417327</c:v>
                </c:pt>
                <c:pt idx="6983">
                  <c:v>3.232919911693493</c:v>
                </c:pt>
                <c:pt idx="6985">
                  <c:v>3.3601956646061586</c:v>
                </c:pt>
                <c:pt idx="6987">
                  <c:v>3.2982415784964862</c:v>
                </c:pt>
                <c:pt idx="6988">
                  <c:v>3.0533089811240997</c:v>
                </c:pt>
                <c:pt idx="6989">
                  <c:v>3.4013143626917874</c:v>
                </c:pt>
                <c:pt idx="6990">
                  <c:v>4.6066285416161392</c:v>
                </c:pt>
                <c:pt idx="6991">
                  <c:v>3.220944476323413</c:v>
                </c:pt>
                <c:pt idx="6992">
                  <c:v>3.5096191375767729</c:v>
                </c:pt>
                <c:pt idx="6993">
                  <c:v>3.3524912399881646</c:v>
                </c:pt>
                <c:pt idx="6995">
                  <c:v>3.3083936499762596</c:v>
                </c:pt>
                <c:pt idx="6997">
                  <c:v>3.2330469020981827</c:v>
                </c:pt>
                <c:pt idx="6998">
                  <c:v>3.223937020319982</c:v>
                </c:pt>
                <c:pt idx="6999">
                  <c:v>3.1815863637368564</c:v>
                </c:pt>
                <c:pt idx="7000">
                  <c:v>3.3901399384676227</c:v>
                </c:pt>
                <c:pt idx="7001">
                  <c:v>3.2294514541517629</c:v>
                </c:pt>
                <c:pt idx="7003">
                  <c:v>3.2390991818873669</c:v>
                </c:pt>
                <c:pt idx="7005">
                  <c:v>3.3749681862992342</c:v>
                </c:pt>
                <c:pt idx="7006">
                  <c:v>3.2265483538414115</c:v>
                </c:pt>
                <c:pt idx="7007">
                  <c:v>3.1358320497126804</c:v>
                </c:pt>
                <c:pt idx="7009">
                  <c:v>3.2862318540285531</c:v>
                </c:pt>
                <c:pt idx="7010">
                  <c:v>3.2985037544669615</c:v>
                </c:pt>
                <c:pt idx="7012">
                  <c:v>3.4268039455148664</c:v>
                </c:pt>
                <c:pt idx="7013">
                  <c:v>3.1487568513217923</c:v>
                </c:pt>
                <c:pt idx="7016">
                  <c:v>3.2251024255743439</c:v>
                </c:pt>
                <c:pt idx="7018">
                  <c:v>3.3499764994244727</c:v>
                </c:pt>
                <c:pt idx="7020">
                  <c:v>3.2567417926252551</c:v>
                </c:pt>
                <c:pt idx="7022">
                  <c:v>3.2759329758217079</c:v>
                </c:pt>
                <c:pt idx="7023">
                  <c:v>3.3039732025403064</c:v>
                </c:pt>
                <c:pt idx="7024">
                  <c:v>3.2685077677473502</c:v>
                </c:pt>
                <c:pt idx="7025">
                  <c:v>3.2243517450134171</c:v>
                </c:pt>
                <c:pt idx="7026">
                  <c:v>3.2223262109908117</c:v>
                </c:pt>
                <c:pt idx="7027">
                  <c:v>3.2845660772669736</c:v>
                </c:pt>
                <c:pt idx="7029">
                  <c:v>3.2847915559501462</c:v>
                </c:pt>
                <c:pt idx="7030">
                  <c:v>3.2371162705350573</c:v>
                </c:pt>
                <c:pt idx="7031">
                  <c:v>3.4268527070353696</c:v>
                </c:pt>
                <c:pt idx="7033">
                  <c:v>3.2488067041287194</c:v>
                </c:pt>
                <c:pt idx="7034">
                  <c:v>3.2116544005531824</c:v>
                </c:pt>
                <c:pt idx="7035">
                  <c:v>3.1390285474856832</c:v>
                </c:pt>
                <c:pt idx="7036">
                  <c:v>3.1691157802357148</c:v>
                </c:pt>
                <c:pt idx="7037">
                  <c:v>3.3056307759969656</c:v>
                </c:pt>
                <c:pt idx="7038">
                  <c:v>3.2264452327482274</c:v>
                </c:pt>
                <c:pt idx="7039">
                  <c:v>3.2500538695217993</c:v>
                </c:pt>
                <c:pt idx="7040">
                  <c:v>3.2366631987034093</c:v>
                </c:pt>
                <c:pt idx="7041">
                  <c:v>3.1923165047027373</c:v>
                </c:pt>
                <c:pt idx="7043">
                  <c:v>3.2112006620002567</c:v>
                </c:pt>
                <c:pt idx="7045">
                  <c:v>3.3479541698940163</c:v>
                </c:pt>
                <c:pt idx="7046">
                  <c:v>3.2132786299927947</c:v>
                </c:pt>
                <c:pt idx="7048">
                  <c:v>3.2860745538755736</c:v>
                </c:pt>
                <c:pt idx="7050">
                  <c:v>3.1945698392286426</c:v>
                </c:pt>
                <c:pt idx="7051">
                  <c:v>3.5410422838965272</c:v>
                </c:pt>
                <c:pt idx="7054">
                  <c:v>3.8405263784602881</c:v>
                </c:pt>
                <c:pt idx="7056">
                  <c:v>3.1662524519541604</c:v>
                </c:pt>
                <c:pt idx="7057">
                  <c:v>3.2099437356849521</c:v>
                </c:pt>
                <c:pt idx="7058">
                  <c:v>3.1561249468226031</c:v>
                </c:pt>
                <c:pt idx="7059">
                  <c:v>3.2278610059550132</c:v>
                </c:pt>
                <c:pt idx="7060">
                  <c:v>3.1295932283679333</c:v>
                </c:pt>
                <c:pt idx="7062">
                  <c:v>3.2619999486518272</c:v>
                </c:pt>
                <c:pt idx="7064">
                  <c:v>3.1628331438781601</c:v>
                </c:pt>
                <c:pt idx="7067">
                  <c:v>3.119123864810617</c:v>
                </c:pt>
                <c:pt idx="7068">
                  <c:v>3.1005428500124648</c:v>
                </c:pt>
                <c:pt idx="7069">
                  <c:v>3.1670217957902564</c:v>
                </c:pt>
                <c:pt idx="7070">
                  <c:v>3.0728745968109887</c:v>
                </c:pt>
                <c:pt idx="7071">
                  <c:v>3.3497630439879496</c:v>
                </c:pt>
                <c:pt idx="7072">
                  <c:v>3.0448923834743598</c:v>
                </c:pt>
                <c:pt idx="7073">
                  <c:v>3.164917666100957</c:v>
                </c:pt>
                <c:pt idx="7074">
                  <c:v>3.8674203434297931</c:v>
                </c:pt>
                <c:pt idx="7075">
                  <c:v>3.1675536211968249</c:v>
                </c:pt>
                <c:pt idx="7078">
                  <c:v>3.2120277119746241</c:v>
                </c:pt>
                <c:pt idx="7080">
                  <c:v>4.6185710281201295</c:v>
                </c:pt>
                <c:pt idx="7081">
                  <c:v>3.4218012886009728</c:v>
                </c:pt>
                <c:pt idx="7082">
                  <c:v>4.0014308122463982</c:v>
                </c:pt>
                <c:pt idx="7083">
                  <c:v>3.1344958558346736</c:v>
                </c:pt>
                <c:pt idx="7084">
                  <c:v>3.1275906770079578</c:v>
                </c:pt>
                <c:pt idx="7085">
                  <c:v>3.1042138841993232</c:v>
                </c:pt>
                <c:pt idx="7087">
                  <c:v>3.0535010023864153</c:v>
                </c:pt>
                <c:pt idx="7090">
                  <c:v>3.0872488677956578</c:v>
                </c:pt>
                <c:pt idx="7091">
                  <c:v>3.2930309056064369</c:v>
                </c:pt>
                <c:pt idx="7092">
                  <c:v>3.1943200453034222</c:v>
                </c:pt>
                <c:pt idx="7093">
                  <c:v>2.8963939249114179</c:v>
                </c:pt>
                <c:pt idx="7096">
                  <c:v>3.0071501053666849</c:v>
                </c:pt>
                <c:pt idx="7097">
                  <c:v>3.9350182834019463</c:v>
                </c:pt>
                <c:pt idx="7099">
                  <c:v>3.1338581252033348</c:v>
                </c:pt>
                <c:pt idx="7101">
                  <c:v>3.2194273345076816</c:v>
                </c:pt>
                <c:pt idx="7102">
                  <c:v>3.0307615909510166</c:v>
                </c:pt>
                <c:pt idx="7103">
                  <c:v>2.9134959596171237</c:v>
                </c:pt>
                <c:pt idx="7105">
                  <c:v>3.0031157170998064</c:v>
                </c:pt>
                <c:pt idx="7106">
                  <c:v>3.0256335110606978</c:v>
                </c:pt>
                <c:pt idx="7107">
                  <c:v>3.5299562200787613</c:v>
                </c:pt>
                <c:pt idx="7108">
                  <c:v>3.0222633656812588</c:v>
                </c:pt>
                <c:pt idx="7111">
                  <c:v>2.9602043158401372</c:v>
                </c:pt>
                <c:pt idx="7112">
                  <c:v>3.549027797744102</c:v>
                </c:pt>
                <c:pt idx="7113">
                  <c:v>3.9221751068600179</c:v>
                </c:pt>
                <c:pt idx="7114">
                  <c:v>3.0293837776852097</c:v>
                </c:pt>
                <c:pt idx="7115">
                  <c:v>3.2025700460974837</c:v>
                </c:pt>
                <c:pt idx="7116">
                  <c:v>2.8618150882378757</c:v>
                </c:pt>
                <c:pt idx="7117">
                  <c:v>3.847294967374836</c:v>
                </c:pt>
                <c:pt idx="7118">
                  <c:v>3.4591662337911528</c:v>
                </c:pt>
                <c:pt idx="7119">
                  <c:v>3.6731131042382339</c:v>
                </c:pt>
                <c:pt idx="7120">
                  <c:v>3.6338218073016795</c:v>
                </c:pt>
                <c:pt idx="7121">
                  <c:v>3.8019453825679443</c:v>
                </c:pt>
                <c:pt idx="7122">
                  <c:v>5.1695862733219133</c:v>
                </c:pt>
                <c:pt idx="7123">
                  <c:v>4.9865612519220788</c:v>
                </c:pt>
                <c:pt idx="7127">
                  <c:v>4.8169170798592482</c:v>
                </c:pt>
                <c:pt idx="7128">
                  <c:v>4.770903535049686</c:v>
                </c:pt>
                <c:pt idx="7130">
                  <c:v>4.7165875776756927</c:v>
                </c:pt>
                <c:pt idx="7132">
                  <c:v>4.695289003140088</c:v>
                </c:pt>
                <c:pt idx="7133">
                  <c:v>4.6377598287072166</c:v>
                </c:pt>
                <c:pt idx="7134">
                  <c:v>4.5584805660749321</c:v>
                </c:pt>
                <c:pt idx="7135">
                  <c:v>4.613154437759265</c:v>
                </c:pt>
                <c:pt idx="7137">
                  <c:v>4.5448614576459025</c:v>
                </c:pt>
                <c:pt idx="7141">
                  <c:v>4.5028502825939833</c:v>
                </c:pt>
                <c:pt idx="7144">
                  <c:v>4.5114822886260013</c:v>
                </c:pt>
                <c:pt idx="7146">
                  <c:v>4.4254690062205073</c:v>
                </c:pt>
                <c:pt idx="7147">
                  <c:v>4.3775248006737018</c:v>
                </c:pt>
                <c:pt idx="7152">
                  <c:v>4.3390139451111081</c:v>
                </c:pt>
                <c:pt idx="7153">
                  <c:v>4.3342124093931762</c:v>
                </c:pt>
                <c:pt idx="7154">
                  <c:v>4.3974533262592521</c:v>
                </c:pt>
                <c:pt idx="7155">
                  <c:v>4.3775430081774003</c:v>
                </c:pt>
                <c:pt idx="7157">
                  <c:v>4.276829305343389</c:v>
                </c:pt>
                <c:pt idx="7158">
                  <c:v>4.344647665919406</c:v>
                </c:pt>
                <c:pt idx="7159">
                  <c:v>4.4266088446661662</c:v>
                </c:pt>
                <c:pt idx="7160">
                  <c:v>4.3470566653665221</c:v>
                </c:pt>
                <c:pt idx="7161">
                  <c:v>4.3168296914943083</c:v>
                </c:pt>
                <c:pt idx="7162">
                  <c:v>3.9919301253434987</c:v>
                </c:pt>
                <c:pt idx="7164">
                  <c:v>4.3529346435594203</c:v>
                </c:pt>
                <c:pt idx="7165">
                  <c:v>4.2751500481237352</c:v>
                </c:pt>
                <c:pt idx="7166">
                  <c:v>4.1946808126499446</c:v>
                </c:pt>
                <c:pt idx="7170">
                  <c:v>4.1902476330381964</c:v>
                </c:pt>
                <c:pt idx="7173">
                  <c:v>4.1650067795683681</c:v>
                </c:pt>
                <c:pt idx="7174">
                  <c:v>3.6767301802519694</c:v>
                </c:pt>
                <c:pt idx="7180">
                  <c:v>4.1647988196934556</c:v>
                </c:pt>
                <c:pt idx="7182">
                  <c:v>4.1687036802490764</c:v>
                </c:pt>
                <c:pt idx="7183">
                  <c:v>4.1244716189194879</c:v>
                </c:pt>
                <c:pt idx="7185">
                  <c:v>4.108158951256403</c:v>
                </c:pt>
                <c:pt idx="7187">
                  <c:v>4.002813779224673</c:v>
                </c:pt>
                <c:pt idx="7192">
                  <c:v>4.0348689963611308</c:v>
                </c:pt>
                <c:pt idx="7193">
                  <c:v>4.0564855929511152</c:v>
                </c:pt>
                <c:pt idx="7196">
                  <c:v>4.0221808394136653</c:v>
                </c:pt>
                <c:pt idx="7197">
                  <c:v>4.0063376603745509</c:v>
                </c:pt>
                <c:pt idx="7198">
                  <c:v>3.9846803020663741</c:v>
                </c:pt>
                <c:pt idx="7201">
                  <c:v>4.0495281222777182</c:v>
                </c:pt>
                <c:pt idx="7202">
                  <c:v>4.0094508957986941</c:v>
                </c:pt>
                <c:pt idx="7203">
                  <c:v>3.9555049522656778</c:v>
                </c:pt>
                <c:pt idx="7204">
                  <c:v>4.0062092405376575</c:v>
                </c:pt>
                <c:pt idx="7205">
                  <c:v>3.9982549780154444</c:v>
                </c:pt>
                <c:pt idx="7209">
                  <c:v>3.9701375832841066</c:v>
                </c:pt>
                <c:pt idx="7210">
                  <c:v>3.9312187903663758</c:v>
                </c:pt>
                <c:pt idx="7215">
                  <c:v>3.9901300945942779</c:v>
                </c:pt>
                <c:pt idx="7216">
                  <c:v>3.8228673581058312</c:v>
                </c:pt>
                <c:pt idx="7218">
                  <c:v>3.8888082879416745</c:v>
                </c:pt>
                <c:pt idx="7220">
                  <c:v>3.8478193472952391</c:v>
                </c:pt>
                <c:pt idx="7222">
                  <c:v>3.9025576501286725</c:v>
                </c:pt>
                <c:pt idx="7223">
                  <c:v>3.8914092131543576</c:v>
                </c:pt>
                <c:pt idx="7227">
                  <c:v>3.7160701530314242</c:v>
                </c:pt>
                <c:pt idx="7228">
                  <c:v>3.8762236157458223</c:v>
                </c:pt>
                <c:pt idx="7229">
                  <c:v>3.8911191293545531</c:v>
                </c:pt>
                <c:pt idx="7231">
                  <c:v>3.9146868595855424</c:v>
                </c:pt>
                <c:pt idx="7234">
                  <c:v>3.8119568562460184</c:v>
                </c:pt>
                <c:pt idx="7235">
                  <c:v>3.8957263353940057</c:v>
                </c:pt>
                <c:pt idx="7236">
                  <c:v>3.8704858399046644</c:v>
                </c:pt>
                <c:pt idx="7237">
                  <c:v>3.8822455436468117</c:v>
                </c:pt>
                <c:pt idx="7239">
                  <c:v>3.8570247621711653</c:v>
                </c:pt>
                <c:pt idx="7242">
                  <c:v>3.8157835577913044</c:v>
                </c:pt>
                <c:pt idx="7243">
                  <c:v>3.731459827463858</c:v>
                </c:pt>
                <c:pt idx="7246">
                  <c:v>3.7919712010207678</c:v>
                </c:pt>
                <c:pt idx="7248">
                  <c:v>3.8570126897165609</c:v>
                </c:pt>
                <c:pt idx="7249">
                  <c:v>2.8752580989441414</c:v>
                </c:pt>
                <c:pt idx="7250">
                  <c:v>3.6562611517083408</c:v>
                </c:pt>
                <c:pt idx="7252">
                  <c:v>3.7595545356968834</c:v>
                </c:pt>
                <c:pt idx="7253">
                  <c:v>3.7026975799016686</c:v>
                </c:pt>
                <c:pt idx="7254">
                  <c:v>3.7692886855039553</c:v>
                </c:pt>
                <c:pt idx="7255">
                  <c:v>3.7754866582585787</c:v>
                </c:pt>
                <c:pt idx="7257">
                  <c:v>3.8315818548314731</c:v>
                </c:pt>
                <c:pt idx="7258">
                  <c:v>3.7346158353132051</c:v>
                </c:pt>
                <c:pt idx="7260">
                  <c:v>3.7984849052771579</c:v>
                </c:pt>
                <c:pt idx="7262">
                  <c:v>3.7730473696181615</c:v>
                </c:pt>
                <c:pt idx="7263">
                  <c:v>3.9193605535374969</c:v>
                </c:pt>
                <c:pt idx="7264">
                  <c:v>3.6762819777329447</c:v>
                </c:pt>
                <c:pt idx="7265">
                  <c:v>3.826243302196016</c:v>
                </c:pt>
                <c:pt idx="7267">
                  <c:v>3.7187009369890913</c:v>
                </c:pt>
                <c:pt idx="7268">
                  <c:v>3.6993780493978603</c:v>
                </c:pt>
                <c:pt idx="7269">
                  <c:v>3.7292863103246043</c:v>
                </c:pt>
                <c:pt idx="7275">
                  <c:v>2.8719171992554835</c:v>
                </c:pt>
                <c:pt idx="7276">
                  <c:v>3.6980483227062892</c:v>
                </c:pt>
                <c:pt idx="7278">
                  <c:v>3.7302491709849899</c:v>
                </c:pt>
                <c:pt idx="7279">
                  <c:v>3.6461291417968766</c:v>
                </c:pt>
                <c:pt idx="7281">
                  <c:v>3.6730116863413738</c:v>
                </c:pt>
                <c:pt idx="7283">
                  <c:v>3.6855446943496339</c:v>
                </c:pt>
                <c:pt idx="7284">
                  <c:v>3.9347054492742131</c:v>
                </c:pt>
                <c:pt idx="7286">
                  <c:v>3.6479401527533311</c:v>
                </c:pt>
                <c:pt idx="7288">
                  <c:v>3.673592213949481</c:v>
                </c:pt>
                <c:pt idx="7290">
                  <c:v>3.6843605477098165</c:v>
                </c:pt>
                <c:pt idx="7291">
                  <c:v>3.5689991543490756</c:v>
                </c:pt>
                <c:pt idx="7292">
                  <c:v>3.6468544526621804</c:v>
                </c:pt>
                <c:pt idx="7293">
                  <c:v>3.6662839226231023</c:v>
                </c:pt>
                <c:pt idx="7296">
                  <c:v>3.5949557732634099</c:v>
                </c:pt>
                <c:pt idx="7300">
                  <c:v>3.6587266773270137</c:v>
                </c:pt>
                <c:pt idx="7301">
                  <c:v>3.5368739489289611</c:v>
                </c:pt>
                <c:pt idx="7302">
                  <c:v>3.6325281503053919</c:v>
                </c:pt>
                <c:pt idx="7305">
                  <c:v>3.7103881855941463</c:v>
                </c:pt>
                <c:pt idx="7306">
                  <c:v>3.6089857572325403</c:v>
                </c:pt>
                <c:pt idx="7307">
                  <c:v>3.5926762974007325</c:v>
                </c:pt>
                <c:pt idx="7308">
                  <c:v>3.5690343013957424</c:v>
                </c:pt>
                <c:pt idx="7311">
                  <c:v>3.5860919715991431</c:v>
                </c:pt>
                <c:pt idx="7312">
                  <c:v>3.6687957866788912</c:v>
                </c:pt>
                <c:pt idx="7314">
                  <c:v>3.5518767631329724</c:v>
                </c:pt>
                <c:pt idx="7315">
                  <c:v>3.5939392331138853</c:v>
                </c:pt>
                <c:pt idx="7316">
                  <c:v>3.5578559410728055</c:v>
                </c:pt>
                <c:pt idx="7319">
                  <c:v>3.6183619311098782</c:v>
                </c:pt>
                <c:pt idx="7321">
                  <c:v>3.5752455930138978</c:v>
                </c:pt>
                <c:pt idx="7322">
                  <c:v>3.5363437672493521</c:v>
                </c:pt>
                <c:pt idx="7323">
                  <c:v>3.5399413149547732</c:v>
                </c:pt>
                <c:pt idx="7324">
                  <c:v>3.4892551683692603</c:v>
                </c:pt>
                <c:pt idx="7325">
                  <c:v>3.5920656704322473</c:v>
                </c:pt>
                <c:pt idx="7326">
                  <c:v>3.5418537111816466</c:v>
                </c:pt>
                <c:pt idx="7330">
                  <c:v>3.4312028845565168</c:v>
                </c:pt>
                <c:pt idx="7331">
                  <c:v>3.4325524245770511</c:v>
                </c:pt>
                <c:pt idx="7333">
                  <c:v>3.6029168770333451</c:v>
                </c:pt>
                <c:pt idx="7334">
                  <c:v>3.5704612101120996</c:v>
                </c:pt>
                <c:pt idx="7335">
                  <c:v>3.5384606215567298</c:v>
                </c:pt>
                <c:pt idx="7336">
                  <c:v>3.5809363743313307</c:v>
                </c:pt>
                <c:pt idx="7338">
                  <c:v>3.5250448070368452</c:v>
                </c:pt>
                <c:pt idx="7340">
                  <c:v>3.5388124296330576</c:v>
                </c:pt>
                <c:pt idx="7341">
                  <c:v>3.4792008811127833</c:v>
                </c:pt>
                <c:pt idx="7345">
                  <c:v>3.4581693136328355</c:v>
                </c:pt>
                <c:pt idx="7346">
                  <c:v>3.463474909963959</c:v>
                </c:pt>
                <c:pt idx="7347">
                  <c:v>3.4627123731947358</c:v>
                </c:pt>
                <c:pt idx="7349">
                  <c:v>3.3984261463054839</c:v>
                </c:pt>
                <c:pt idx="7354">
                  <c:v>3.5060312442532577</c:v>
                </c:pt>
                <c:pt idx="7356">
                  <c:v>3.5902063062426244</c:v>
                </c:pt>
                <c:pt idx="7358">
                  <c:v>3.4475146267992627</c:v>
                </c:pt>
                <c:pt idx="7360">
                  <c:v>3.4923412532549745</c:v>
                </c:pt>
                <c:pt idx="7361">
                  <c:v>3.5098340085329616</c:v>
                </c:pt>
                <c:pt idx="7363">
                  <c:v>3.5695260616186704</c:v>
                </c:pt>
                <c:pt idx="7367">
                  <c:v>3.3689188023493801</c:v>
                </c:pt>
                <c:pt idx="7370">
                  <c:v>3.2715163445116313</c:v>
                </c:pt>
                <c:pt idx="7371">
                  <c:v>3.2914576541492448</c:v>
                </c:pt>
                <c:pt idx="7373">
                  <c:v>3.3501122800983638</c:v>
                </c:pt>
                <c:pt idx="7374">
                  <c:v>3.3853917542153864</c:v>
                </c:pt>
                <c:pt idx="7377">
                  <c:v>3.8976710682518383</c:v>
                </c:pt>
                <c:pt idx="7378">
                  <c:v>3.2402746074788893</c:v>
                </c:pt>
                <c:pt idx="7379">
                  <c:v>3.4283130126543684</c:v>
                </c:pt>
                <c:pt idx="7380">
                  <c:v>3.3331448760986189</c:v>
                </c:pt>
                <c:pt idx="7383">
                  <c:v>3.1970323189180014</c:v>
                </c:pt>
                <c:pt idx="7384">
                  <c:v>3.3238087955270159</c:v>
                </c:pt>
                <c:pt idx="7385">
                  <c:v>3.5047562204972063</c:v>
                </c:pt>
                <c:pt idx="7386">
                  <c:v>3.3188143487606596</c:v>
                </c:pt>
                <c:pt idx="7387">
                  <c:v>3.4656058906462865</c:v>
                </c:pt>
                <c:pt idx="7388">
                  <c:v>4.2897226982137981</c:v>
                </c:pt>
                <c:pt idx="7389">
                  <c:v>3.2286826097129651</c:v>
                </c:pt>
                <c:pt idx="7390">
                  <c:v>3.1177020612093149</c:v>
                </c:pt>
                <c:pt idx="7392">
                  <c:v>3.586024382386976</c:v>
                </c:pt>
                <c:pt idx="7393">
                  <c:v>3.664039938402841</c:v>
                </c:pt>
                <c:pt idx="7394">
                  <c:v>3.2135708784546186</c:v>
                </c:pt>
                <c:pt idx="7396">
                  <c:v>3.0969100130080562</c:v>
                </c:pt>
                <c:pt idx="7398">
                  <c:v>3.1600781810208711</c:v>
                </c:pt>
                <c:pt idx="7402">
                  <c:v>3.1243737864846297</c:v>
                </c:pt>
                <c:pt idx="7404">
                  <c:v>3.1200801341294531</c:v>
                </c:pt>
                <c:pt idx="7409">
                  <c:v>2.9909201892274626</c:v>
                </c:pt>
                <c:pt idx="7410">
                  <c:v>3.6691866656989545</c:v>
                </c:pt>
                <c:pt idx="7412">
                  <c:v>3.1746992883707756</c:v>
                </c:pt>
                <c:pt idx="7413">
                  <c:v>5.0275126924488109</c:v>
                </c:pt>
                <c:pt idx="7414">
                  <c:v>5.0266149679346759</c:v>
                </c:pt>
                <c:pt idx="7415">
                  <c:v>4.9404616966224415</c:v>
                </c:pt>
                <c:pt idx="7416">
                  <c:v>4.9239793124882452</c:v>
                </c:pt>
                <c:pt idx="7417">
                  <c:v>4.7903555464143865</c:v>
                </c:pt>
                <c:pt idx="7418">
                  <c:v>4.7603546196084157</c:v>
                </c:pt>
                <c:pt idx="7419">
                  <c:v>4.7138264243805246</c:v>
                </c:pt>
                <c:pt idx="7420">
                  <c:v>4.5533489286056348</c:v>
                </c:pt>
                <c:pt idx="7421">
                  <c:v>4.5369370227046737</c:v>
                </c:pt>
                <c:pt idx="7422">
                  <c:v>4.5356991038528873</c:v>
                </c:pt>
                <c:pt idx="7423">
                  <c:v>4.4708806975254793</c:v>
                </c:pt>
                <c:pt idx="7424">
                  <c:v>4.45782136366791</c:v>
                </c:pt>
                <c:pt idx="7425">
                  <c:v>4.4305748840468651</c:v>
                </c:pt>
                <c:pt idx="7426">
                  <c:v>4.3474275986185411</c:v>
                </c:pt>
                <c:pt idx="7427">
                  <c:v>4.3199592290701814</c:v>
                </c:pt>
                <c:pt idx="7428">
                  <c:v>4.3056952289118584</c:v>
                </c:pt>
                <c:pt idx="7429">
                  <c:v>4.3006389546353985</c:v>
                </c:pt>
                <c:pt idx="7430">
                  <c:v>4.2937601996181236</c:v>
                </c:pt>
                <c:pt idx="7431">
                  <c:v>4.2837307867778813</c:v>
                </c:pt>
                <c:pt idx="7432">
                  <c:v>4.2822821563190967</c:v>
                </c:pt>
                <c:pt idx="7433">
                  <c:v>4.2475313862335691</c:v>
                </c:pt>
                <c:pt idx="7434">
                  <c:v>4.2466708856907029</c:v>
                </c:pt>
                <c:pt idx="7435">
                  <c:v>4.2384224958854793</c:v>
                </c:pt>
                <c:pt idx="7436">
                  <c:v>4.2145789535704994</c:v>
                </c:pt>
                <c:pt idx="7437">
                  <c:v>4.1737397139518873</c:v>
                </c:pt>
                <c:pt idx="7438">
                  <c:v>4.1095110522299318</c:v>
                </c:pt>
                <c:pt idx="7439">
                  <c:v>4.106156886966839</c:v>
                </c:pt>
                <c:pt idx="7440">
                  <c:v>4.0984706656506296</c:v>
                </c:pt>
                <c:pt idx="7441">
                  <c:v>4.0681858617461613</c:v>
                </c:pt>
                <c:pt idx="7442">
                  <c:v>4.0459876056609678</c:v>
                </c:pt>
                <c:pt idx="7443">
                  <c:v>4.0266966559781601</c:v>
                </c:pt>
                <c:pt idx="7444">
                  <c:v>4.0056094453602809</c:v>
                </c:pt>
                <c:pt idx="7445">
                  <c:v>3.9890001613733155</c:v>
                </c:pt>
                <c:pt idx="7446">
                  <c:v>3.9773394276644374</c:v>
                </c:pt>
                <c:pt idx="7447">
                  <c:v>3.9714753185505964</c:v>
                </c:pt>
                <c:pt idx="7448">
                  <c:v>3.9378337188651527</c:v>
                </c:pt>
                <c:pt idx="7449">
                  <c:v>3.9277808493473745</c:v>
                </c:pt>
                <c:pt idx="7450">
                  <c:v>3.9273806299266947</c:v>
                </c:pt>
                <c:pt idx="7451">
                  <c:v>3.923161090525785</c:v>
                </c:pt>
                <c:pt idx="7452">
                  <c:v>3.8911470304487712</c:v>
                </c:pt>
                <c:pt idx="7453">
                  <c:v>3.889850527957194</c:v>
                </c:pt>
                <c:pt idx="7454">
                  <c:v>3.8805334963241882</c:v>
                </c:pt>
                <c:pt idx="7455">
                  <c:v>3.8714444961439307</c:v>
                </c:pt>
                <c:pt idx="7456">
                  <c:v>3.8623460872378219</c:v>
                </c:pt>
                <c:pt idx="7457">
                  <c:v>3.8321830696383787</c:v>
                </c:pt>
                <c:pt idx="7458">
                  <c:v>3.8320232533073919</c:v>
                </c:pt>
                <c:pt idx="7459">
                  <c:v>3.8227628646285763</c:v>
                </c:pt>
                <c:pt idx="7460">
                  <c:v>3.8166786893716131</c:v>
                </c:pt>
                <c:pt idx="7461">
                  <c:v>3.8071898906740507</c:v>
                </c:pt>
                <c:pt idx="7462">
                  <c:v>3.7990785150175936</c:v>
                </c:pt>
                <c:pt idx="7463">
                  <c:v>3.7981117584734614</c:v>
                </c:pt>
                <c:pt idx="7464">
                  <c:v>3.7963592139841951</c:v>
                </c:pt>
                <c:pt idx="7465">
                  <c:v>3.791564341467657</c:v>
                </c:pt>
                <c:pt idx="7466">
                  <c:v>3.7787588374465337</c:v>
                </c:pt>
                <c:pt idx="7467">
                  <c:v>3.7767374947180756</c:v>
                </c:pt>
                <c:pt idx="7468">
                  <c:v>3.7625735402742335</c:v>
                </c:pt>
                <c:pt idx="7469">
                  <c:v>3.7597962258201783</c:v>
                </c:pt>
                <c:pt idx="7470">
                  <c:v>3.7517101044260777</c:v>
                </c:pt>
                <c:pt idx="7471">
                  <c:v>3.7472486254598985</c:v>
                </c:pt>
                <c:pt idx="7472">
                  <c:v>3.7450435462507801</c:v>
                </c:pt>
                <c:pt idx="7473">
                  <c:v>3.7393032991563406</c:v>
                </c:pt>
                <c:pt idx="7474">
                  <c:v>3.7307822756663893</c:v>
                </c:pt>
                <c:pt idx="7475">
                  <c:v>3.7274436517956695</c:v>
                </c:pt>
                <c:pt idx="7476">
                  <c:v>3.7165792370063579</c:v>
                </c:pt>
                <c:pt idx="7477">
                  <c:v>3.7144303568537946</c:v>
                </c:pt>
                <c:pt idx="7478">
                  <c:v>3.7080212673859974</c:v>
                </c:pt>
                <c:pt idx="7479">
                  <c:v>3.6894953259203218</c:v>
                </c:pt>
                <c:pt idx="7480">
                  <c:v>3.6781995973581743</c:v>
                </c:pt>
                <c:pt idx="7481">
                  <c:v>3.6780173312839834</c:v>
                </c:pt>
                <c:pt idx="7482">
                  <c:v>3.6717280882395582</c:v>
                </c:pt>
                <c:pt idx="7483">
                  <c:v>3.6669296163877689</c:v>
                </c:pt>
                <c:pt idx="7484">
                  <c:v>3.664039938402841</c:v>
                </c:pt>
                <c:pt idx="7485">
                  <c:v>3.6627295072047721</c:v>
                </c:pt>
                <c:pt idx="7486">
                  <c:v>3.6600397236015754</c:v>
                </c:pt>
                <c:pt idx="7487">
                  <c:v>3.6475101097969875</c:v>
                </c:pt>
                <c:pt idx="7488">
                  <c:v>3.6455401613505134</c:v>
                </c:pt>
                <c:pt idx="7489">
                  <c:v>3.63281146723474</c:v>
                </c:pt>
                <c:pt idx="7490">
                  <c:v>3.6215501543254702</c:v>
                </c:pt>
                <c:pt idx="7491">
                  <c:v>3.6019296834362304</c:v>
                </c:pt>
                <c:pt idx="7492">
                  <c:v>3.6006680206430568</c:v>
                </c:pt>
                <c:pt idx="7493">
                  <c:v>3.5988561382493094</c:v>
                </c:pt>
                <c:pt idx="7494">
                  <c:v>3.5855284064920263</c:v>
                </c:pt>
                <c:pt idx="7495">
                  <c:v>3.5740312677277188</c:v>
                </c:pt>
                <c:pt idx="7496">
                  <c:v>3.5739386083542284</c:v>
                </c:pt>
                <c:pt idx="7497">
                  <c:v>3.5631012082812745</c:v>
                </c:pt>
                <c:pt idx="7498">
                  <c:v>3.5630418224554852</c:v>
                </c:pt>
                <c:pt idx="7499">
                  <c:v>3.5605522028801735</c:v>
                </c:pt>
                <c:pt idx="7500">
                  <c:v>3.5568450298595815</c:v>
                </c:pt>
                <c:pt idx="7501">
                  <c:v>3.5546223958905978</c:v>
                </c:pt>
                <c:pt idx="7502">
                  <c:v>3.5502895169847641</c:v>
                </c:pt>
                <c:pt idx="7503">
                  <c:v>3.5399162604675212</c:v>
                </c:pt>
                <c:pt idx="7504">
                  <c:v>3.5267914320188209</c:v>
                </c:pt>
                <c:pt idx="7505">
                  <c:v>3.5233952484553286</c:v>
                </c:pt>
                <c:pt idx="7506">
                  <c:v>3.5200641018087855</c:v>
                </c:pt>
                <c:pt idx="7507">
                  <c:v>3.5183164884164717</c:v>
                </c:pt>
                <c:pt idx="7508">
                  <c:v>3.499247067908116</c:v>
                </c:pt>
                <c:pt idx="7509">
                  <c:v>3.4988479191334401</c:v>
                </c:pt>
                <c:pt idx="7510">
                  <c:v>3.4973720158037498</c:v>
                </c:pt>
                <c:pt idx="7511">
                  <c:v>3.4967913157000425</c:v>
                </c:pt>
                <c:pt idx="7512">
                  <c:v>3.4840292109404567</c:v>
                </c:pt>
                <c:pt idx="7513">
                  <c:v>3.4807110219088022</c:v>
                </c:pt>
                <c:pt idx="7514">
                  <c:v>3.4731656923135477</c:v>
                </c:pt>
                <c:pt idx="7515">
                  <c:v>3.4616035611219251</c:v>
                </c:pt>
                <c:pt idx="7516">
                  <c:v>3.4538532325881866</c:v>
                </c:pt>
                <c:pt idx="7517">
                  <c:v>3.4531806897020938</c:v>
                </c:pt>
                <c:pt idx="7518">
                  <c:v>3.4517403947996255</c:v>
                </c:pt>
                <c:pt idx="7519">
                  <c:v>3.4401058390366597</c:v>
                </c:pt>
                <c:pt idx="7520">
                  <c:v>3.4334818083929846</c:v>
                </c:pt>
                <c:pt idx="7521">
                  <c:v>3.4332416411126818</c:v>
                </c:pt>
                <c:pt idx="7522">
                  <c:v>3.4308326351472176</c:v>
                </c:pt>
                <c:pt idx="7523">
                  <c:v>3.4245059564044031</c:v>
                </c:pt>
                <c:pt idx="7524">
                  <c:v>3.4182184027839648</c:v>
                </c:pt>
                <c:pt idx="7525">
                  <c:v>3.4085621736929057</c:v>
                </c:pt>
                <c:pt idx="7526">
                  <c:v>3.3941013020400446</c:v>
                </c:pt>
                <c:pt idx="7527">
                  <c:v>3.3893255918174927</c:v>
                </c:pt>
                <c:pt idx="7528">
                  <c:v>3.3825573219087857</c:v>
                </c:pt>
                <c:pt idx="7529">
                  <c:v>3.3812053612385831</c:v>
                </c:pt>
                <c:pt idx="7530">
                  <c:v>3.3467049624330865</c:v>
                </c:pt>
                <c:pt idx="7531">
                  <c:v>3.2986566173911456</c:v>
                </c:pt>
                <c:pt idx="7532">
                  <c:v>3.2908356466008071</c:v>
                </c:pt>
                <c:pt idx="7533">
                  <c:v>3.2851295546300623</c:v>
                </c:pt>
                <c:pt idx="7534">
                  <c:v>3.2848140973812314</c:v>
                </c:pt>
                <c:pt idx="7535">
                  <c:v>3.2687885162235841</c:v>
                </c:pt>
                <c:pt idx="7536">
                  <c:v>3.2582061260688273</c:v>
                </c:pt>
                <c:pt idx="7537">
                  <c:v>3.2409982862153175</c:v>
                </c:pt>
                <c:pt idx="7538">
                  <c:v>3.2328182926273601</c:v>
                </c:pt>
                <c:pt idx="7539">
                  <c:v>3.2050418792613695</c:v>
                </c:pt>
                <c:pt idx="7540">
                  <c:v>3.1651255690882287</c:v>
                </c:pt>
                <c:pt idx="7541">
                  <c:v>2.9792159257196613</c:v>
                </c:pt>
                <c:pt idx="7542">
                  <c:v>2.8707081559995644</c:v>
                </c:pt>
              </c:numCache>
            </c:numRef>
          </c:xVal>
          <c:yVal>
            <c:numRef>
              <c:f>'R²'!$BG$2:$BG$8263</c:f>
              <c:numCache>
                <c:formatCode>General</c:formatCode>
                <c:ptCount val="8262"/>
                <c:pt idx="0">
                  <c:v>6.7503618053693817</c:v>
                </c:pt>
                <c:pt idx="1">
                  <c:v>6.2981104311357123</c:v>
                </c:pt>
                <c:pt idx="2">
                  <c:v>6.2604768583274231</c:v>
                </c:pt>
                <c:pt idx="3">
                  <c:v>6.2451917635869281</c:v>
                </c:pt>
                <c:pt idx="4">
                  <c:v>6.2418700886856193</c:v>
                </c:pt>
                <c:pt idx="5">
                  <c:v>6.235048437832992</c:v>
                </c:pt>
                <c:pt idx="6">
                  <c:v>6.1562158826767623</c:v>
                </c:pt>
                <c:pt idx="7">
                  <c:v>6.1448543072529302</c:v>
                </c:pt>
                <c:pt idx="8">
                  <c:v>6.1382079326681636</c:v>
                </c:pt>
                <c:pt idx="9">
                  <c:v>6.1145776270001662</c:v>
                </c:pt>
                <c:pt idx="10">
                  <c:v>6.1132746924643504</c:v>
                </c:pt>
                <c:pt idx="11">
                  <c:v>6.0894105109835444</c:v>
                </c:pt>
                <c:pt idx="12">
                  <c:v>6.0856116304716465</c:v>
                </c:pt>
                <c:pt idx="13">
                  <c:v>6.0229642065179929</c:v>
                </c:pt>
                <c:pt idx="14">
                  <c:v>6.0075770983043384</c:v>
                </c:pt>
                <c:pt idx="15">
                  <c:v>5.9950908888423777</c:v>
                </c:pt>
                <c:pt idx="16">
                  <c:v>5.9688377109355431</c:v>
                </c:pt>
                <c:pt idx="17">
                  <c:v>5.955832010232422</c:v>
                </c:pt>
                <c:pt idx="18">
                  <c:v>5.9159008580770402</c:v>
                </c:pt>
                <c:pt idx="19">
                  <c:v>5.9025467793139912</c:v>
                </c:pt>
                <c:pt idx="20">
                  <c:v>5.8978524261612346</c:v>
                </c:pt>
                <c:pt idx="21">
                  <c:v>5.8862989164273731</c:v>
                </c:pt>
                <c:pt idx="22">
                  <c:v>5.872668962151141</c:v>
                </c:pt>
                <c:pt idx="23">
                  <c:v>5.8523274758189929</c:v>
                </c:pt>
                <c:pt idx="24">
                  <c:v>5.8296574983180509</c:v>
                </c:pt>
                <c:pt idx="25">
                  <c:v>5.8271882793100502</c:v>
                </c:pt>
                <c:pt idx="26">
                  <c:v>5.8207726966498807</c:v>
                </c:pt>
                <c:pt idx="27">
                  <c:v>5.8037984079896745</c:v>
                </c:pt>
                <c:pt idx="28">
                  <c:v>5.8023289442025821</c:v>
                </c:pt>
                <c:pt idx="29">
                  <c:v>5.7834390358240944</c:v>
                </c:pt>
                <c:pt idx="30">
                  <c:v>5.7725710610095327</c:v>
                </c:pt>
                <c:pt idx="31">
                  <c:v>5.7698423924942057</c:v>
                </c:pt>
                <c:pt idx="32">
                  <c:v>5.759871726408301</c:v>
                </c:pt>
                <c:pt idx="33">
                  <c:v>5.7556157255315235</c:v>
                </c:pt>
                <c:pt idx="34">
                  <c:v>5.7446996991603791</c:v>
                </c:pt>
                <c:pt idx="35">
                  <c:v>5.7358622705203022</c:v>
                </c:pt>
                <c:pt idx="36">
                  <c:v>5.7239315752729372</c:v>
                </c:pt>
                <c:pt idx="37">
                  <c:v>5.7201427585391231</c:v>
                </c:pt>
                <c:pt idx="38">
                  <c:v>5.7172043431210691</c:v>
                </c:pt>
                <c:pt idx="39">
                  <c:v>5.7155939116680186</c:v>
                </c:pt>
                <c:pt idx="40">
                  <c:v>5.7055472801867717</c:v>
                </c:pt>
                <c:pt idx="41">
                  <c:v>5.6971944582677994</c:v>
                </c:pt>
                <c:pt idx="42">
                  <c:v>5.6857865089215549</c:v>
                </c:pt>
                <c:pt idx="43">
                  <c:v>5.6755308882574234</c:v>
                </c:pt>
                <c:pt idx="44">
                  <c:v>5.6710061305364086</c:v>
                </c:pt>
                <c:pt idx="45">
                  <c:v>5.6675089872725755</c:v>
                </c:pt>
                <c:pt idx="46">
                  <c:v>5.6588410129890869</c:v>
                </c:pt>
                <c:pt idx="47">
                  <c:v>5.6547346992361467</c:v>
                </c:pt>
                <c:pt idx="48">
                  <c:v>5.6547346992361467</c:v>
                </c:pt>
                <c:pt idx="49">
                  <c:v>5.6492764295152149</c:v>
                </c:pt>
                <c:pt idx="50">
                  <c:v>5.6443597987415881</c:v>
                </c:pt>
                <c:pt idx="51">
                  <c:v>5.6221207277352523</c:v>
                </c:pt>
                <c:pt idx="52">
                  <c:v>5.6126461317557279</c:v>
                </c:pt>
                <c:pt idx="53">
                  <c:v>5.5789255894587679</c:v>
                </c:pt>
                <c:pt idx="54">
                  <c:v>5.5750492181833113</c:v>
                </c:pt>
                <c:pt idx="55">
                  <c:v>5.574875872503636</c:v>
                </c:pt>
                <c:pt idx="56">
                  <c:v>5.5726509152523587</c:v>
                </c:pt>
                <c:pt idx="57">
                  <c:v>5.5684012189484999</c:v>
                </c:pt>
                <c:pt idx="58">
                  <c:v>5.5553000546696412</c:v>
                </c:pt>
                <c:pt idx="59">
                  <c:v>5.5477624022537295</c:v>
                </c:pt>
                <c:pt idx="60">
                  <c:v>5.5392517893417859</c:v>
                </c:pt>
                <c:pt idx="61">
                  <c:v>5.5357497002858569</c:v>
                </c:pt>
                <c:pt idx="62">
                  <c:v>5.5175917307119073</c:v>
                </c:pt>
                <c:pt idx="63">
                  <c:v>5.51470709754628</c:v>
                </c:pt>
                <c:pt idx="64">
                  <c:v>5.5144680582877523</c:v>
                </c:pt>
                <c:pt idx="65">
                  <c:v>5.5125109639183396</c:v>
                </c:pt>
                <c:pt idx="66">
                  <c:v>5.5096862961712292</c:v>
                </c:pt>
                <c:pt idx="67">
                  <c:v>5.4851391384642652</c:v>
                </c:pt>
                <c:pt idx="68">
                  <c:v>5.4842713600863471</c:v>
                </c:pt>
                <c:pt idx="69">
                  <c:v>5.4830735416070455</c:v>
                </c:pt>
                <c:pt idx="70">
                  <c:v>5.4764548254543026</c:v>
                </c:pt>
                <c:pt idx="71">
                  <c:v>5.4763098141063651</c:v>
                </c:pt>
                <c:pt idx="72">
                  <c:v>5.4728295567127061</c:v>
                </c:pt>
                <c:pt idx="73">
                  <c:v>5.4691000457142458</c:v>
                </c:pt>
                <c:pt idx="74">
                  <c:v>5.4493858221133857</c:v>
                </c:pt>
                <c:pt idx="75">
                  <c:v>5.4410664066392629</c:v>
                </c:pt>
                <c:pt idx="76">
                  <c:v>5.4402476958015669</c:v>
                </c:pt>
                <c:pt idx="77">
                  <c:v>5.4354143162175284</c:v>
                </c:pt>
                <c:pt idx="78">
                  <c:v>5.4329372384383676</c:v>
                </c:pt>
                <c:pt idx="79">
                  <c:v>5.4268689596589859</c:v>
                </c:pt>
                <c:pt idx="80">
                  <c:v>5.4236062707211676</c:v>
                </c:pt>
                <c:pt idx="81">
                  <c:v>5.4213077160033496</c:v>
                </c:pt>
                <c:pt idx="82">
                  <c:v>5.4149065282950337</c:v>
                </c:pt>
                <c:pt idx="83">
                  <c:v>5.4094766208069709</c:v>
                </c:pt>
                <c:pt idx="84">
                  <c:v>5.4089180208467802</c:v>
                </c:pt>
                <c:pt idx="85">
                  <c:v>5.4087824944041438</c:v>
                </c:pt>
                <c:pt idx="86">
                  <c:v>5.4084265361413353</c:v>
                </c:pt>
                <c:pt idx="87">
                  <c:v>5.4059777883015734</c:v>
                </c:pt>
                <c:pt idx="88">
                  <c:v>5.4035323048494339</c:v>
                </c:pt>
                <c:pt idx="89">
                  <c:v>5.4028286046635383</c:v>
                </c:pt>
                <c:pt idx="90">
                  <c:v>5.4012971250215829</c:v>
                </c:pt>
                <c:pt idx="91">
                  <c:v>5.3894673270553692</c:v>
                </c:pt>
                <c:pt idx="92">
                  <c:v>5.3846759233595662</c:v>
                </c:pt>
                <c:pt idx="93">
                  <c:v>5.3823412908239616</c:v>
                </c:pt>
                <c:pt idx="94">
                  <c:v>5.3801388532654171</c:v>
                </c:pt>
                <c:pt idx="95">
                  <c:v>5.3726911191057694</c:v>
                </c:pt>
                <c:pt idx="96">
                  <c:v>5.3722858733452767</c:v>
                </c:pt>
                <c:pt idx="97">
                  <c:v>5.3686215439654932</c:v>
                </c:pt>
                <c:pt idx="98">
                  <c:v>5.3623316518700257</c:v>
                </c:pt>
                <c:pt idx="99">
                  <c:v>5.3608583773049636</c:v>
                </c:pt>
                <c:pt idx="100">
                  <c:v>5.357038666819455</c:v>
                </c:pt>
                <c:pt idx="101">
                  <c:v>5.3525683861793087</c:v>
                </c:pt>
                <c:pt idx="102">
                  <c:v>5.3420869599045782</c:v>
                </c:pt>
                <c:pt idx="103">
                  <c:v>5.3408009225955606</c:v>
                </c:pt>
                <c:pt idx="104">
                  <c:v>5.3406225553611124</c:v>
                </c:pt>
                <c:pt idx="105">
                  <c:v>5.3245705172188353</c:v>
                </c:pt>
                <c:pt idx="106">
                  <c:v>5.3232108350776466</c:v>
                </c:pt>
                <c:pt idx="107">
                  <c:v>5.321867580630788</c:v>
                </c:pt>
                <c:pt idx="108">
                  <c:v>5.3198552736679323</c:v>
                </c:pt>
                <c:pt idx="109">
                  <c:v>5.3180215738701859</c:v>
                </c:pt>
                <c:pt idx="110">
                  <c:v>5.3112663302881158</c:v>
                </c:pt>
                <c:pt idx="111">
                  <c:v>5.3068537486930083</c:v>
                </c:pt>
                <c:pt idx="112">
                  <c:v>5.3024824506722954</c:v>
                </c:pt>
                <c:pt idx="113">
                  <c:v>5.3012036787224464</c:v>
                </c:pt>
                <c:pt idx="114">
                  <c:v>5.3010299956639813</c:v>
                </c:pt>
                <c:pt idx="115">
                  <c:v>5.2987002826316711</c:v>
                </c:pt>
                <c:pt idx="116">
                  <c:v>5.297519777423644</c:v>
                </c:pt>
                <c:pt idx="117">
                  <c:v>5.2909690089485171</c:v>
                </c:pt>
                <c:pt idx="118">
                  <c:v>5.2880255353883632</c:v>
                </c:pt>
                <c:pt idx="119">
                  <c:v>5.2874658053432286</c:v>
                </c:pt>
                <c:pt idx="120">
                  <c:v>5.2841373449870117</c:v>
                </c:pt>
                <c:pt idx="121">
                  <c:v>5.2832107412603841</c:v>
                </c:pt>
                <c:pt idx="122">
                  <c:v>5.2830070755537548</c:v>
                </c:pt>
                <c:pt idx="123">
                  <c:v>5.2743657064474254</c:v>
                </c:pt>
                <c:pt idx="124">
                  <c:v>5.2733254242751206</c:v>
                </c:pt>
                <c:pt idx="125">
                  <c:v>5.2652660478873772</c:v>
                </c:pt>
                <c:pt idx="126">
                  <c:v>5.2635177160919664</c:v>
                </c:pt>
                <c:pt idx="127">
                  <c:v>5.2633282849862306</c:v>
                </c:pt>
                <c:pt idx="128">
                  <c:v>5.2620237046063174</c:v>
                </c:pt>
                <c:pt idx="129">
                  <c:v>5.2610248339923977</c:v>
                </c:pt>
                <c:pt idx="130">
                  <c:v>5.2569821859015704</c:v>
                </c:pt>
                <c:pt idx="131">
                  <c:v>5.2551518509889297</c:v>
                </c:pt>
                <c:pt idx="132">
                  <c:v>5.2529985801568921</c:v>
                </c:pt>
                <c:pt idx="133">
                  <c:v>5.2487332298048051</c:v>
                </c:pt>
                <c:pt idx="134">
                  <c:v>5.2452905286068328</c:v>
                </c:pt>
                <c:pt idx="135">
                  <c:v>5.2449447527271795</c:v>
                </c:pt>
                <c:pt idx="136">
                  <c:v>5.2444008338013699</c:v>
                </c:pt>
                <c:pt idx="137">
                  <c:v>5.244103863376508</c:v>
                </c:pt>
                <c:pt idx="138">
                  <c:v>5.2426407978176153</c:v>
                </c:pt>
                <c:pt idx="139">
                  <c:v>5.2362600710008289</c:v>
                </c:pt>
                <c:pt idx="140">
                  <c:v>5.2357051587054544</c:v>
                </c:pt>
                <c:pt idx="141">
                  <c:v>5.2327166497781681</c:v>
                </c:pt>
                <c:pt idx="142">
                  <c:v>5.2308319534318279</c:v>
                </c:pt>
                <c:pt idx="143">
                  <c:v>5.2296818423176754</c:v>
                </c:pt>
                <c:pt idx="144">
                  <c:v>5.2290415731733972</c:v>
                </c:pt>
                <c:pt idx="145">
                  <c:v>5.2173259902271125</c:v>
                </c:pt>
                <c:pt idx="146">
                  <c:v>5.2162450977058219</c:v>
                </c:pt>
                <c:pt idx="147">
                  <c:v>5.2144464457183943</c:v>
                </c:pt>
                <c:pt idx="148">
                  <c:v>5.211787762900892</c:v>
                </c:pt>
                <c:pt idx="149">
                  <c:v>5.2116544005531829</c:v>
                </c:pt>
                <c:pt idx="150">
                  <c:v>5.211093831058963</c:v>
                </c:pt>
                <c:pt idx="151">
                  <c:v>5.2109068136543737</c:v>
                </c:pt>
                <c:pt idx="152">
                  <c:v>5.2086294383156879</c:v>
                </c:pt>
                <c:pt idx="153">
                  <c:v>5.2065830348377915</c:v>
                </c:pt>
                <c:pt idx="154">
                  <c:v>5.2056644073716871</c:v>
                </c:pt>
                <c:pt idx="155">
                  <c:v>5.2047980381908552</c:v>
                </c:pt>
                <c:pt idx="156">
                  <c:v>5.2029240276378017</c:v>
                </c:pt>
                <c:pt idx="157">
                  <c:v>5.2020248951040378</c:v>
                </c:pt>
                <c:pt idx="158">
                  <c:v>5.2015609781167367</c:v>
                </c:pt>
                <c:pt idx="159">
                  <c:v>5.1990142709346197</c:v>
                </c:pt>
                <c:pt idx="160">
                  <c:v>5.1949581222065877</c:v>
                </c:pt>
                <c:pt idx="161">
                  <c:v>5.1932637730013518</c:v>
                </c:pt>
                <c:pt idx="162">
                  <c:v>5.1892375801668313</c:v>
                </c:pt>
                <c:pt idx="163">
                  <c:v>5.1865042984931389</c:v>
                </c:pt>
                <c:pt idx="164">
                  <c:v>5.1857970474461998</c:v>
                </c:pt>
                <c:pt idx="165">
                  <c:v>5.1849184535524619</c:v>
                </c:pt>
                <c:pt idx="166">
                  <c:v>5.1823290406167057</c:v>
                </c:pt>
                <c:pt idx="167">
                  <c:v>5.181414796254284</c:v>
                </c:pt>
                <c:pt idx="168">
                  <c:v>5.18118593412823</c:v>
                </c:pt>
                <c:pt idx="169">
                  <c:v>5.1792644643390258</c:v>
                </c:pt>
                <c:pt idx="170">
                  <c:v>5.1787180191057685</c:v>
                </c:pt>
                <c:pt idx="171">
                  <c:v>5.1766120999918668</c:v>
                </c:pt>
                <c:pt idx="172">
                  <c:v>5.1764964115303664</c:v>
                </c:pt>
                <c:pt idx="173">
                  <c:v>5.1723693767638421</c:v>
                </c:pt>
                <c:pt idx="174">
                  <c:v>5.1670809196732561</c:v>
                </c:pt>
                <c:pt idx="175">
                  <c:v>5.1670809196732561</c:v>
                </c:pt>
                <c:pt idx="176">
                  <c:v>5.1664597170934838</c:v>
                </c:pt>
                <c:pt idx="177">
                  <c:v>5.1640255242878395</c:v>
                </c:pt>
                <c:pt idx="178">
                  <c:v>5.1638468757942046</c:v>
                </c:pt>
                <c:pt idx="179">
                  <c:v>5.1617871187455231</c:v>
                </c:pt>
                <c:pt idx="180">
                  <c:v>5.161038412422962</c:v>
                </c:pt>
                <c:pt idx="181">
                  <c:v>5.1590556035134876</c:v>
                </c:pt>
                <c:pt idx="182">
                  <c:v>5.1577588860468637</c:v>
                </c:pt>
                <c:pt idx="183">
                  <c:v>5.1567610983066245</c:v>
                </c:pt>
                <c:pt idx="184">
                  <c:v>5.1561855728409753</c:v>
                </c:pt>
                <c:pt idx="185">
                  <c:v>5.1521353968618762</c:v>
                </c:pt>
                <c:pt idx="186">
                  <c:v>5.1505415413740865</c:v>
                </c:pt>
                <c:pt idx="187">
                  <c:v>5.1504801222703342</c:v>
                </c:pt>
                <c:pt idx="188">
                  <c:v>5.1488493429592204</c:v>
                </c:pt>
                <c:pt idx="189">
                  <c:v>5.1488493429592204</c:v>
                </c:pt>
                <c:pt idx="190">
                  <c:v>5.1456935239042201</c:v>
                </c:pt>
                <c:pt idx="191">
                  <c:v>5.1410733262674748</c:v>
                </c:pt>
                <c:pt idx="192">
                  <c:v>5.1378286637565811</c:v>
                </c:pt>
                <c:pt idx="193">
                  <c:v>5.1371324760089934</c:v>
                </c:pt>
                <c:pt idx="194">
                  <c:v>5.1367839631833645</c:v>
                </c:pt>
                <c:pt idx="195">
                  <c:v>5.1350371915496176</c:v>
                </c:pt>
                <c:pt idx="196">
                  <c:v>5.1336985461157765</c:v>
                </c:pt>
                <c:pt idx="197">
                  <c:v>5.1327398382608846</c:v>
                </c:pt>
                <c:pt idx="198">
                  <c:v>5.1306874939820322</c:v>
                </c:pt>
                <c:pt idx="199">
                  <c:v>5.1291095862207268</c:v>
                </c:pt>
                <c:pt idx="200">
                  <c:v>5.1279142943715934</c:v>
                </c:pt>
                <c:pt idx="201">
                  <c:v>5.1261963679205307</c:v>
                </c:pt>
                <c:pt idx="202">
                  <c:v>5.1259689630925562</c:v>
                </c:pt>
                <c:pt idx="203">
                  <c:v>5.1247975679605338</c:v>
                </c:pt>
                <c:pt idx="204">
                  <c:v>5.1247975679605338</c:v>
                </c:pt>
                <c:pt idx="205">
                  <c:v>5.1239822362114626</c:v>
                </c:pt>
                <c:pt idx="206">
                  <c:v>5.123394248105531</c:v>
                </c:pt>
                <c:pt idx="207">
                  <c:v>5.1222158782728267</c:v>
                </c:pt>
                <c:pt idx="208">
                  <c:v>5.1213299979360905</c:v>
                </c:pt>
                <c:pt idx="209">
                  <c:v>5.1209685650193766</c:v>
                </c:pt>
                <c:pt idx="210">
                  <c:v>5.1204093945560682</c:v>
                </c:pt>
                <c:pt idx="211">
                  <c:v>5.1202777203393683</c:v>
                </c:pt>
                <c:pt idx="212">
                  <c:v>5.1183639442634412</c:v>
                </c:pt>
                <c:pt idx="213">
                  <c:v>5.1158766642684448</c:v>
                </c:pt>
                <c:pt idx="214">
                  <c:v>5.1137094384495043</c:v>
                </c:pt>
                <c:pt idx="215">
                  <c:v>5.1136760118971001</c:v>
                </c:pt>
                <c:pt idx="216">
                  <c:v>5.1131073665204951</c:v>
                </c:pt>
                <c:pt idx="217">
                  <c:v>5.1109935173779952</c:v>
                </c:pt>
                <c:pt idx="218">
                  <c:v>5.1073117454906738</c:v>
                </c:pt>
                <c:pt idx="219">
                  <c:v>5.1069044989356431</c:v>
                </c:pt>
                <c:pt idx="220">
                  <c:v>5.105407985809177</c:v>
                </c:pt>
                <c:pt idx="221">
                  <c:v>5.1046577910087967</c:v>
                </c:pt>
                <c:pt idx="222">
                  <c:v>5.1001636889660444</c:v>
                </c:pt>
                <c:pt idx="223">
                  <c:v>5.0983667964393309</c:v>
                </c:pt>
                <c:pt idx="224">
                  <c:v>5.097569639431371</c:v>
                </c:pt>
                <c:pt idx="225">
                  <c:v>5.095343731872525</c:v>
                </c:pt>
                <c:pt idx="226">
                  <c:v>5.0941215958405612</c:v>
                </c:pt>
                <c:pt idx="227">
                  <c:v>5.0936317768289472</c:v>
                </c:pt>
                <c:pt idx="228">
                  <c:v>5.0920184707527971</c:v>
                </c:pt>
                <c:pt idx="229">
                  <c:v>5.0908221633946562</c:v>
                </c:pt>
                <c:pt idx="230">
                  <c:v>5.0907869279492672</c:v>
                </c:pt>
                <c:pt idx="231">
                  <c:v>5.0903286068234221</c:v>
                </c:pt>
                <c:pt idx="232">
                  <c:v>5.0882778759959351</c:v>
                </c:pt>
                <c:pt idx="233">
                  <c:v>5.0881715398643523</c:v>
                </c:pt>
                <c:pt idx="234">
                  <c:v>5.085397622016969</c:v>
                </c:pt>
                <c:pt idx="235">
                  <c:v>5.0839324016386263</c:v>
                </c:pt>
                <c:pt idx="236">
                  <c:v>5.0818152006322803</c:v>
                </c:pt>
                <c:pt idx="237">
                  <c:v>5.0817072700973496</c:v>
                </c:pt>
                <c:pt idx="238">
                  <c:v>5.0795791669701309</c:v>
                </c:pt>
                <c:pt idx="239">
                  <c:v>5.0782029825036856</c:v>
                </c:pt>
                <c:pt idx="240">
                  <c:v>5.0778764043592801</c:v>
                </c:pt>
                <c:pt idx="241">
                  <c:v>5.0752914188833023</c:v>
                </c:pt>
                <c:pt idx="242">
                  <c:v>5.0750722627061187</c:v>
                </c:pt>
                <c:pt idx="243">
                  <c:v>5.0733517023869013</c:v>
                </c:pt>
                <c:pt idx="244">
                  <c:v>5.0709609158009341</c:v>
                </c:pt>
                <c:pt idx="245">
                  <c:v>5.0706657534537278</c:v>
                </c:pt>
                <c:pt idx="246">
                  <c:v>5.0704442499729465</c:v>
                </c:pt>
                <c:pt idx="247">
                  <c:v>5.0701856863783803</c:v>
                </c:pt>
                <c:pt idx="248">
                  <c:v>5.0690017170455999</c:v>
                </c:pt>
                <c:pt idx="249">
                  <c:v>5.0665122778565959</c:v>
                </c:pt>
                <c:pt idx="250">
                  <c:v>5.0653182378037371</c:v>
                </c:pt>
                <c:pt idx="251">
                  <c:v>5.0650566033560187</c:v>
                </c:pt>
                <c:pt idx="252">
                  <c:v>5.0643082066829601</c:v>
                </c:pt>
                <c:pt idx="253">
                  <c:v>5.0638210563437118</c:v>
                </c:pt>
                <c:pt idx="254">
                  <c:v>5.0622810699726442</c:v>
                </c:pt>
                <c:pt idx="255">
                  <c:v>5.0613770741938877</c:v>
                </c:pt>
                <c:pt idx="256">
                  <c:v>5.0597905395739611</c:v>
                </c:pt>
                <c:pt idx="257">
                  <c:v>5.0595255527386902</c:v>
                </c:pt>
                <c:pt idx="258">
                  <c:v>5.0585019434296496</c:v>
                </c:pt>
                <c:pt idx="259">
                  <c:v>5.0559514053291501</c:v>
                </c:pt>
                <c:pt idx="260">
                  <c:v>5.0550341236746137</c:v>
                </c:pt>
                <c:pt idx="261">
                  <c:v>5.0544215244625361</c:v>
                </c:pt>
                <c:pt idx="262">
                  <c:v>5.0528093281405617</c:v>
                </c:pt>
                <c:pt idx="263">
                  <c:v>5.0505344195401234</c:v>
                </c:pt>
                <c:pt idx="264">
                  <c:v>5.0499541480220467</c:v>
                </c:pt>
                <c:pt idx="265">
                  <c:v>5.0499541480220467</c:v>
                </c:pt>
                <c:pt idx="266">
                  <c:v>5.0494893719335563</c:v>
                </c:pt>
                <c:pt idx="267">
                  <c:v>5.0478198278165936</c:v>
                </c:pt>
                <c:pt idx="268">
                  <c:v>5.0455967718675785</c:v>
                </c:pt>
                <c:pt idx="269">
                  <c:v>5.0434408762444738</c:v>
                </c:pt>
                <c:pt idx="270">
                  <c:v>5.0380237400451584</c:v>
                </c:pt>
                <c:pt idx="271">
                  <c:v>5.0367885331077202</c:v>
                </c:pt>
                <c:pt idx="272">
                  <c:v>5.0351094029445758</c:v>
                </c:pt>
                <c:pt idx="273">
                  <c:v>5.0347086513410693</c:v>
                </c:pt>
                <c:pt idx="274">
                  <c:v>5.0341068297076434</c:v>
                </c:pt>
                <c:pt idx="275">
                  <c:v>5.0327798791912448</c:v>
                </c:pt>
                <c:pt idx="276">
                  <c:v>5.0315296458034231</c:v>
                </c:pt>
                <c:pt idx="277">
                  <c:v>5.0308425028249166</c:v>
                </c:pt>
                <c:pt idx="278">
                  <c:v>5.030761590951017</c:v>
                </c:pt>
                <c:pt idx="279">
                  <c:v>5.0306401948686323</c:v>
                </c:pt>
                <c:pt idx="280">
                  <c:v>5.0304782806224084</c:v>
                </c:pt>
                <c:pt idx="281">
                  <c:v>5.0295866716304571</c:v>
                </c:pt>
                <c:pt idx="282">
                  <c:v>5.0276349657775441</c:v>
                </c:pt>
                <c:pt idx="283">
                  <c:v>5.0273903846849697</c:v>
                </c:pt>
                <c:pt idx="284">
                  <c:v>5.0270232545887037</c:v>
                </c:pt>
                <c:pt idx="285">
                  <c:v>5.0267783286595291</c:v>
                </c:pt>
                <c:pt idx="286">
                  <c:v>5.0230877669954452</c:v>
                </c:pt>
                <c:pt idx="287">
                  <c:v>5.0222633656812583</c:v>
                </c:pt>
                <c:pt idx="288">
                  <c:v>5.0216027160282426</c:v>
                </c:pt>
                <c:pt idx="289">
                  <c:v>5.0202369439108079</c:v>
                </c:pt>
                <c:pt idx="290">
                  <c:v>5.0189915947056116</c:v>
                </c:pt>
                <c:pt idx="291">
                  <c:v>5.0171585984878151</c:v>
                </c:pt>
                <c:pt idx="292">
                  <c:v>5.0165319409572655</c:v>
                </c:pt>
                <c:pt idx="293">
                  <c:v>5.0161136663589083</c:v>
                </c:pt>
                <c:pt idx="294">
                  <c:v>5.0149403497929361</c:v>
                </c:pt>
                <c:pt idx="295">
                  <c:v>5.0140582774243363</c:v>
                </c:pt>
                <c:pt idx="296">
                  <c:v>5.0126685338963304</c:v>
                </c:pt>
                <c:pt idx="297">
                  <c:v>5.0114012599247442</c:v>
                </c:pt>
                <c:pt idx="298">
                  <c:v>5.0106391167366295</c:v>
                </c:pt>
                <c:pt idx="299">
                  <c:v>5.0104695697963919</c:v>
                </c:pt>
                <c:pt idx="300">
                  <c:v>5.01000297412706</c:v>
                </c:pt>
                <c:pt idx="301">
                  <c:v>5.0094083991518668</c:v>
                </c:pt>
                <c:pt idx="302">
                  <c:v>5.0093233933810133</c:v>
                </c:pt>
                <c:pt idx="303">
                  <c:v>5.0092383709684665</c:v>
                </c:pt>
                <c:pt idx="304">
                  <c:v>5.0071073829740573</c:v>
                </c:pt>
                <c:pt idx="305">
                  <c:v>5.0062092405376575</c:v>
                </c:pt>
                <c:pt idx="306">
                  <c:v>5.0055665711332944</c:v>
                </c:pt>
                <c:pt idx="307">
                  <c:v>5.0055236926732798</c:v>
                </c:pt>
                <c:pt idx="308">
                  <c:v>5.0040202732532419</c:v>
                </c:pt>
                <c:pt idx="309">
                  <c:v>5.003417445202194</c:v>
                </c:pt>
                <c:pt idx="310">
                  <c:v>5.0027274726898296</c:v>
                </c:pt>
                <c:pt idx="311">
                  <c:v>5.0025979807199086</c:v>
                </c:pt>
                <c:pt idx="312">
                  <c:v>5.0020364022595292</c:v>
                </c:pt>
                <c:pt idx="313">
                  <c:v>4.999487229917472</c:v>
                </c:pt>
                <c:pt idx="314">
                  <c:v>4.9989216119302773</c:v>
                </c:pt>
                <c:pt idx="315">
                  <c:v>4.9985252405743825</c:v>
                </c:pt>
                <c:pt idx="316">
                  <c:v>4.9980761635724713</c:v>
                </c:pt>
                <c:pt idx="317">
                  <c:v>4.9965904684397549</c:v>
                </c:pt>
                <c:pt idx="318">
                  <c:v>4.9953367888225229</c:v>
                </c:pt>
                <c:pt idx="319">
                  <c:v>4.9939649981951186</c:v>
                </c:pt>
                <c:pt idx="320">
                  <c:v>4.9934626841781311</c:v>
                </c:pt>
                <c:pt idx="321">
                  <c:v>4.992124755236488</c:v>
                </c:pt>
                <c:pt idx="322">
                  <c:v>4.9913058367419518</c:v>
                </c:pt>
                <c:pt idx="323">
                  <c:v>4.9894186683798356</c:v>
                </c:pt>
                <c:pt idx="324">
                  <c:v>4.9873891574249978</c:v>
                </c:pt>
                <c:pt idx="325">
                  <c:v>4.9824521513849893</c:v>
                </c:pt>
                <c:pt idx="326">
                  <c:v>4.9809663913512239</c:v>
                </c:pt>
                <c:pt idx="327">
                  <c:v>4.9806849743633146</c:v>
                </c:pt>
                <c:pt idx="328">
                  <c:v>4.9804306344448683</c:v>
                </c:pt>
                <c:pt idx="329">
                  <c:v>4.9799897286108639</c:v>
                </c:pt>
                <c:pt idx="330">
                  <c:v>4.9786551956684377</c:v>
                </c:pt>
                <c:pt idx="331">
                  <c:v>4.9775635725771528</c:v>
                </c:pt>
                <c:pt idx="332">
                  <c:v>4.9772982456123147</c:v>
                </c:pt>
                <c:pt idx="333">
                  <c:v>4.9771334783417558</c:v>
                </c:pt>
                <c:pt idx="334">
                  <c:v>4.9769091112845993</c:v>
                </c:pt>
                <c:pt idx="335">
                  <c:v>4.9768999509829381</c:v>
                </c:pt>
                <c:pt idx="336">
                  <c:v>4.976661715296868</c:v>
                </c:pt>
                <c:pt idx="337">
                  <c:v>4.9741062234071682</c:v>
                </c:pt>
                <c:pt idx="338">
                  <c:v>4.9741062234071682</c:v>
                </c:pt>
                <c:pt idx="339">
                  <c:v>4.9733726527589814</c:v>
                </c:pt>
                <c:pt idx="340">
                  <c:v>4.9731601934740093</c:v>
                </c:pt>
                <c:pt idx="341">
                  <c:v>4.9707605143983251</c:v>
                </c:pt>
                <c:pt idx="342">
                  <c:v>4.9699654223819856</c:v>
                </c:pt>
                <c:pt idx="343">
                  <c:v>4.9694252318780618</c:v>
                </c:pt>
                <c:pt idx="344">
                  <c:v>4.9663060292996608</c:v>
                </c:pt>
                <c:pt idx="345">
                  <c:v>4.965102879554788</c:v>
                </c:pt>
                <c:pt idx="346">
                  <c:v>4.965027571909614</c:v>
                </c:pt>
                <c:pt idx="347">
                  <c:v>4.9645848755788924</c:v>
                </c:pt>
                <c:pt idx="348">
                  <c:v>4.9638869484693355</c:v>
                </c:pt>
                <c:pt idx="349">
                  <c:v>4.9638822289287772</c:v>
                </c:pt>
                <c:pt idx="350">
                  <c:v>4.9636697965031642</c:v>
                </c:pt>
                <c:pt idx="351">
                  <c:v>4.9635044994142907</c:v>
                </c:pt>
                <c:pt idx="352">
                  <c:v>4.962946748019462</c:v>
                </c:pt>
                <c:pt idx="353">
                  <c:v>4.9609129333947397</c:v>
                </c:pt>
                <c:pt idx="354">
                  <c:v>4.9607513372146146</c:v>
                </c:pt>
                <c:pt idx="355">
                  <c:v>4.9589316117099509</c:v>
                </c:pt>
                <c:pt idx="356">
                  <c:v>4.9567589383655033</c:v>
                </c:pt>
                <c:pt idx="357">
                  <c:v>4.9566341824644198</c:v>
                </c:pt>
                <c:pt idx="358">
                  <c:v>4.9556925597495765</c:v>
                </c:pt>
                <c:pt idx="359">
                  <c:v>4.9556348430012456</c:v>
                </c:pt>
                <c:pt idx="360">
                  <c:v>4.9556107920920835</c:v>
                </c:pt>
                <c:pt idx="361">
                  <c:v>4.9553172637036607</c:v>
                </c:pt>
                <c:pt idx="362">
                  <c:v>4.9513909521899144</c:v>
                </c:pt>
                <c:pt idx="363">
                  <c:v>4.951308370537113</c:v>
                </c:pt>
                <c:pt idx="364">
                  <c:v>4.9509292650394965</c:v>
                </c:pt>
                <c:pt idx="365">
                  <c:v>4.9496778143420253</c:v>
                </c:pt>
                <c:pt idx="366">
                  <c:v>4.9462114694287944</c:v>
                </c:pt>
                <c:pt idx="367">
                  <c:v>4.9462114694287944</c:v>
                </c:pt>
                <c:pt idx="368">
                  <c:v>4.9458869213509447</c:v>
                </c:pt>
                <c:pt idx="369">
                  <c:v>4.9441123769889801</c:v>
                </c:pt>
                <c:pt idx="370">
                  <c:v>4.9439987565195329</c:v>
                </c:pt>
                <c:pt idx="371">
                  <c:v>4.9439444057853494</c:v>
                </c:pt>
                <c:pt idx="372">
                  <c:v>4.9436181584640631</c:v>
                </c:pt>
                <c:pt idx="373">
                  <c:v>4.9425735084162978</c:v>
                </c:pt>
                <c:pt idx="374">
                  <c:v>4.9412778247290552</c:v>
                </c:pt>
                <c:pt idx="375">
                  <c:v>4.9403919560480141</c:v>
                </c:pt>
                <c:pt idx="376">
                  <c:v>4.9399682905513362</c:v>
                </c:pt>
                <c:pt idx="377">
                  <c:v>4.9379339333457475</c:v>
                </c:pt>
                <c:pt idx="378">
                  <c:v>4.9356986759614516</c:v>
                </c:pt>
                <c:pt idx="379">
                  <c:v>4.9349527078178577</c:v>
                </c:pt>
                <c:pt idx="380">
                  <c:v>4.9305619140132215</c:v>
                </c:pt>
                <c:pt idx="381">
                  <c:v>4.9292860623749872</c:v>
                </c:pt>
                <c:pt idx="382">
                  <c:v>4.9257090676736661</c:v>
                </c:pt>
                <c:pt idx="383">
                  <c:v>4.9244188582867299</c:v>
                </c:pt>
                <c:pt idx="384">
                  <c:v>4.923466809479061</c:v>
                </c:pt>
                <c:pt idx="385">
                  <c:v>4.9225490062337887</c:v>
                </c:pt>
                <c:pt idx="386">
                  <c:v>4.9182400902214152</c:v>
                </c:pt>
                <c:pt idx="387">
                  <c:v>4.9177837469774124</c:v>
                </c:pt>
                <c:pt idx="388">
                  <c:v>4.9166855105292333</c:v>
                </c:pt>
                <c:pt idx="389">
                  <c:v>4.9152626123626897</c:v>
                </c:pt>
                <c:pt idx="390">
                  <c:v>4.908795883890261</c:v>
                </c:pt>
                <c:pt idx="391">
                  <c:v>4.9068789162808208</c:v>
                </c:pt>
                <c:pt idx="392">
                  <c:v>4.9062919335136357</c:v>
                </c:pt>
                <c:pt idx="393">
                  <c:v>4.9060817192950763</c:v>
                </c:pt>
                <c:pt idx="394">
                  <c:v>4.905650191946564</c:v>
                </c:pt>
                <c:pt idx="395">
                  <c:v>4.9053316655823336</c:v>
                </c:pt>
                <c:pt idx="396">
                  <c:v>4.9048723605500459</c:v>
                </c:pt>
                <c:pt idx="397">
                  <c:v>4.9045316207541187</c:v>
                </c:pt>
                <c:pt idx="398">
                  <c:v>4.9030139788067002</c:v>
                </c:pt>
                <c:pt idx="399">
                  <c:v>4.9028999415806451</c:v>
                </c:pt>
                <c:pt idx="400">
                  <c:v>4.9011803275670536</c:v>
                </c:pt>
                <c:pt idx="401">
                  <c:v>4.9010767157262549</c:v>
                </c:pt>
                <c:pt idx="402">
                  <c:v>4.9010221732480792</c:v>
                </c:pt>
                <c:pt idx="403">
                  <c:v>4.9007056917229681</c:v>
                </c:pt>
                <c:pt idx="404">
                  <c:v>4.899026670308233</c:v>
                </c:pt>
                <c:pt idx="405">
                  <c:v>4.8990047509117689</c:v>
                </c:pt>
                <c:pt idx="406">
                  <c:v>4.8984344579458448</c:v>
                </c:pt>
                <c:pt idx="407">
                  <c:v>4.8983631186407175</c:v>
                </c:pt>
                <c:pt idx="408">
                  <c:v>4.8980886274346851</c:v>
                </c:pt>
                <c:pt idx="409">
                  <c:v>4.8978798980268561</c:v>
                </c:pt>
                <c:pt idx="410">
                  <c:v>4.8976325886541527</c:v>
                </c:pt>
                <c:pt idx="411">
                  <c:v>4.8972806170151157</c:v>
                </c:pt>
                <c:pt idx="412">
                  <c:v>4.8952622805945341</c:v>
                </c:pt>
                <c:pt idx="413">
                  <c:v>4.8906668817189312</c:v>
                </c:pt>
                <c:pt idx="414">
                  <c:v>4.8901358670539086</c:v>
                </c:pt>
                <c:pt idx="415">
                  <c:v>4.8900911203753292</c:v>
                </c:pt>
                <c:pt idx="416">
                  <c:v>4.8876679275704378</c:v>
                </c:pt>
                <c:pt idx="417">
                  <c:v>4.8873415595847449</c:v>
                </c:pt>
                <c:pt idx="418">
                  <c:v>4.8859150446095061</c:v>
                </c:pt>
                <c:pt idx="419">
                  <c:v>4.885055749319287</c:v>
                </c:pt>
                <c:pt idx="420">
                  <c:v>4.8850217948622978</c:v>
                </c:pt>
                <c:pt idx="421">
                  <c:v>4.8846424563168354</c:v>
                </c:pt>
                <c:pt idx="422">
                  <c:v>4.8846084695307033</c:v>
                </c:pt>
                <c:pt idx="423">
                  <c:v>4.8831274641329685</c:v>
                </c:pt>
                <c:pt idx="424">
                  <c:v>4.8827578445263295</c:v>
                </c:pt>
                <c:pt idx="425">
                  <c:v>4.8821942803056526</c:v>
                </c:pt>
                <c:pt idx="426">
                  <c:v>4.8809164393214157</c:v>
                </c:pt>
                <c:pt idx="427">
                  <c:v>4.8802188875726262</c:v>
                </c:pt>
                <c:pt idx="428">
                  <c:v>4.8792966297511677</c:v>
                </c:pt>
                <c:pt idx="429">
                  <c:v>4.8791417734536084</c:v>
                </c:pt>
                <c:pt idx="430">
                  <c:v>4.8782402170748815</c:v>
                </c:pt>
                <c:pt idx="431">
                  <c:v>4.87739438475373</c:v>
                </c:pt>
                <c:pt idx="432">
                  <c:v>4.876818045679971</c:v>
                </c:pt>
                <c:pt idx="433">
                  <c:v>4.8759578791368297</c:v>
                </c:pt>
                <c:pt idx="434">
                  <c:v>4.8754490599388545</c:v>
                </c:pt>
                <c:pt idx="435">
                  <c:v>4.8752349464501652</c:v>
                </c:pt>
                <c:pt idx="436">
                  <c:v>4.8748064025291518</c:v>
                </c:pt>
                <c:pt idx="437">
                  <c:v>4.870111155364401</c:v>
                </c:pt>
                <c:pt idx="438">
                  <c:v>4.8700408660113279</c:v>
                </c:pt>
                <c:pt idx="439">
                  <c:v>4.8698885333753044</c:v>
                </c:pt>
                <c:pt idx="440">
                  <c:v>4.8692786679480804</c:v>
                </c:pt>
                <c:pt idx="441">
                  <c:v>4.8683093323431459</c:v>
                </c:pt>
                <c:pt idx="442">
                  <c:v>4.8670665969885496</c:v>
                </c:pt>
                <c:pt idx="443">
                  <c:v>4.8668719135571683</c:v>
                </c:pt>
                <c:pt idx="444">
                  <c:v>4.8663877765332693</c:v>
                </c:pt>
                <c:pt idx="445">
                  <c:v>4.8663286984939598</c:v>
                </c:pt>
                <c:pt idx="446">
                  <c:v>4.8650743491776351</c:v>
                </c:pt>
                <c:pt idx="447">
                  <c:v>4.8649913871270245</c:v>
                </c:pt>
                <c:pt idx="448">
                  <c:v>4.8647008950832245</c:v>
                </c:pt>
                <c:pt idx="449">
                  <c:v>4.8637866530640599</c:v>
                </c:pt>
                <c:pt idx="450">
                  <c:v>4.860320035393026</c:v>
                </c:pt>
                <c:pt idx="451">
                  <c:v>4.8600563726432409</c:v>
                </c:pt>
                <c:pt idx="452">
                  <c:v>4.8580557180503643</c:v>
                </c:pt>
                <c:pt idx="453">
                  <c:v>4.8575857610173871</c:v>
                </c:pt>
                <c:pt idx="454">
                  <c:v>4.857489296684725</c:v>
                </c:pt>
                <c:pt idx="455">
                  <c:v>4.8560337047186417</c:v>
                </c:pt>
                <c:pt idx="456">
                  <c:v>4.8546217775342919</c:v>
                </c:pt>
                <c:pt idx="457">
                  <c:v>4.8545610769482979</c:v>
                </c:pt>
                <c:pt idx="458">
                  <c:v>4.8537225413177572</c:v>
                </c:pt>
                <c:pt idx="459">
                  <c:v>4.853673880871554</c:v>
                </c:pt>
                <c:pt idx="460">
                  <c:v>4.8521382793076073</c:v>
                </c:pt>
                <c:pt idx="461">
                  <c:v>4.8513195126487449</c:v>
                </c:pt>
                <c:pt idx="462">
                  <c:v>4.8501436575078198</c:v>
                </c:pt>
                <c:pt idx="463">
                  <c:v>4.8492043632939152</c:v>
                </c:pt>
                <c:pt idx="464">
                  <c:v>4.8481521541859882</c:v>
                </c:pt>
                <c:pt idx="465">
                  <c:v>4.8478070162149587</c:v>
                </c:pt>
                <c:pt idx="466">
                  <c:v>4.8473628639831698</c:v>
                </c:pt>
                <c:pt idx="467">
                  <c:v>4.8451538742869467</c:v>
                </c:pt>
                <c:pt idx="468">
                  <c:v>4.8450546083944497</c:v>
                </c:pt>
                <c:pt idx="469">
                  <c:v>4.844874631113492</c:v>
                </c:pt>
                <c:pt idx="470">
                  <c:v>4.8434134369302004</c:v>
                </c:pt>
                <c:pt idx="471">
                  <c:v>4.8417847956144282</c:v>
                </c:pt>
                <c:pt idx="472">
                  <c:v>4.8416597432130049</c:v>
                </c:pt>
                <c:pt idx="473">
                  <c:v>4.8414283013012707</c:v>
                </c:pt>
                <c:pt idx="474">
                  <c:v>4.8411090844681537</c:v>
                </c:pt>
                <c:pt idx="475">
                  <c:v>4.8410026266953681</c:v>
                </c:pt>
                <c:pt idx="476">
                  <c:v>4.8398424252970385</c:v>
                </c:pt>
                <c:pt idx="477">
                  <c:v>4.8393397550457147</c:v>
                </c:pt>
                <c:pt idx="478">
                  <c:v>4.8393020313121928</c:v>
                </c:pt>
                <c:pt idx="479">
                  <c:v>4.8379544043463207</c:v>
                </c:pt>
                <c:pt idx="480">
                  <c:v>4.8370641911042469</c:v>
                </c:pt>
                <c:pt idx="481">
                  <c:v>4.8367101243346964</c:v>
                </c:pt>
                <c:pt idx="482">
                  <c:v>4.8355574097057072</c:v>
                </c:pt>
                <c:pt idx="483">
                  <c:v>4.8355193559804155</c:v>
                </c:pt>
                <c:pt idx="484">
                  <c:v>4.83340850274661</c:v>
                </c:pt>
                <c:pt idx="485">
                  <c:v>4.8303769225699655</c:v>
                </c:pt>
                <c:pt idx="486">
                  <c:v>4.8288016312475577</c:v>
                </c:pt>
                <c:pt idx="487">
                  <c:v>4.828189263324731</c:v>
                </c:pt>
                <c:pt idx="488">
                  <c:v>4.8267225201689925</c:v>
                </c:pt>
                <c:pt idx="489">
                  <c:v>4.8263145707684281</c:v>
                </c:pt>
                <c:pt idx="490">
                  <c:v>4.8260553562438773</c:v>
                </c:pt>
                <c:pt idx="491">
                  <c:v>4.8257895006928395</c:v>
                </c:pt>
                <c:pt idx="492">
                  <c:v>4.8247309501900801</c:v>
                </c:pt>
                <c:pt idx="493">
                  <c:v>4.8247244480456493</c:v>
                </c:pt>
                <c:pt idx="494">
                  <c:v>4.8217230920649845</c:v>
                </c:pt>
                <c:pt idx="495">
                  <c:v>4.8216052249491685</c:v>
                </c:pt>
                <c:pt idx="496">
                  <c:v>4.8210678695848515</c:v>
                </c:pt>
                <c:pt idx="497">
                  <c:v>4.820418224108697</c:v>
                </c:pt>
                <c:pt idx="498">
                  <c:v>4.8197610285140993</c:v>
                </c:pt>
                <c:pt idx="499">
                  <c:v>4.8194912905958196</c:v>
                </c:pt>
                <c:pt idx="500">
                  <c:v>4.8181598863971855</c:v>
                </c:pt>
                <c:pt idx="501">
                  <c:v>4.8174397563400051</c:v>
                </c:pt>
                <c:pt idx="502">
                  <c:v>4.8166389448984619</c:v>
                </c:pt>
                <c:pt idx="503">
                  <c:v>4.816354003018624</c:v>
                </c:pt>
                <c:pt idx="504">
                  <c:v>4.8161749904288014</c:v>
                </c:pt>
                <c:pt idx="505">
                  <c:v>4.816088772858218</c:v>
                </c:pt>
                <c:pt idx="506">
                  <c:v>4.8138877549487056</c:v>
                </c:pt>
                <c:pt idx="507">
                  <c:v>4.8137544048856631</c:v>
                </c:pt>
                <c:pt idx="508">
                  <c:v>4.8108304376169349</c:v>
                </c:pt>
                <c:pt idx="509">
                  <c:v>4.8106491332407542</c:v>
                </c:pt>
                <c:pt idx="510">
                  <c:v>4.8097212825247437</c:v>
                </c:pt>
                <c:pt idx="511">
                  <c:v>4.8096943587169241</c:v>
                </c:pt>
                <c:pt idx="512">
                  <c:v>4.8090409448411613</c:v>
                </c:pt>
                <c:pt idx="513">
                  <c:v>4.8083527877787331</c:v>
                </c:pt>
                <c:pt idx="514">
                  <c:v>4.8080555987408093</c:v>
                </c:pt>
                <c:pt idx="515">
                  <c:v>4.8078934098714896</c:v>
                </c:pt>
                <c:pt idx="516">
                  <c:v>4.8071763502836431</c:v>
                </c:pt>
                <c:pt idx="517">
                  <c:v>4.8056843241113798</c:v>
                </c:pt>
                <c:pt idx="518">
                  <c:v>4.8051404957410986</c:v>
                </c:pt>
                <c:pt idx="519">
                  <c:v>4.8033478454297214</c:v>
                </c:pt>
                <c:pt idx="520">
                  <c:v>4.8033273542026391</c:v>
                </c:pt>
                <c:pt idx="521">
                  <c:v>4.802691646138066</c:v>
                </c:pt>
                <c:pt idx="522">
                  <c:v>4.8014311527194531</c:v>
                </c:pt>
                <c:pt idx="523">
                  <c:v>4.8006139898263323</c:v>
                </c:pt>
                <c:pt idx="524">
                  <c:v>4.8002495478447837</c:v>
                </c:pt>
                <c:pt idx="525">
                  <c:v>4.7991130022669273</c:v>
                </c:pt>
                <c:pt idx="526">
                  <c:v>4.7975722020020344</c:v>
                </c:pt>
                <c:pt idx="527">
                  <c:v>4.7957132162351614</c:v>
                </c:pt>
                <c:pt idx="528">
                  <c:v>4.795386378372581</c:v>
                </c:pt>
                <c:pt idx="529">
                  <c:v>4.7953168066561203</c:v>
                </c:pt>
                <c:pt idx="530">
                  <c:v>4.7952889748486287</c:v>
                </c:pt>
                <c:pt idx="531">
                  <c:v>4.7952889748486287</c:v>
                </c:pt>
                <c:pt idx="532">
                  <c:v>4.7950244836821687</c:v>
                </c:pt>
                <c:pt idx="533">
                  <c:v>4.793056631419212</c:v>
                </c:pt>
                <c:pt idx="534">
                  <c:v>4.7928537570834022</c:v>
                </c:pt>
                <c:pt idx="535">
                  <c:v>4.7922795990390163</c:v>
                </c:pt>
                <c:pt idx="536">
                  <c:v>4.7915503050273296</c:v>
                </c:pt>
                <c:pt idx="537">
                  <c:v>4.791374811235027</c:v>
                </c:pt>
                <c:pt idx="538">
                  <c:v>4.7912413885086993</c:v>
                </c:pt>
                <c:pt idx="539">
                  <c:v>4.7906650934566457</c:v>
                </c:pt>
                <c:pt idx="540">
                  <c:v>4.7904751702911659</c:v>
                </c:pt>
                <c:pt idx="541">
                  <c:v>4.7904329538616821</c:v>
                </c:pt>
                <c:pt idx="542">
                  <c:v>4.7903696215219664</c:v>
                </c:pt>
                <c:pt idx="543">
                  <c:v>4.7895243066208817</c:v>
                </c:pt>
                <c:pt idx="544">
                  <c:v>4.7894819976551011</c:v>
                </c:pt>
                <c:pt idx="545">
                  <c:v>4.7880693350495447</c:v>
                </c:pt>
                <c:pt idx="546">
                  <c:v>4.7875383996525995</c:v>
                </c:pt>
                <c:pt idx="547">
                  <c:v>4.7868862312066121</c:v>
                </c:pt>
                <c:pt idx="548">
                  <c:v>4.7868862312066121</c:v>
                </c:pt>
                <c:pt idx="549">
                  <c:v>4.7868791370360286</c:v>
                </c:pt>
                <c:pt idx="550">
                  <c:v>4.7868365695788118</c:v>
                </c:pt>
                <c:pt idx="551">
                  <c:v>4.7862828126243064</c:v>
                </c:pt>
                <c:pt idx="552">
                  <c:v>4.7862615001727304</c:v>
                </c:pt>
                <c:pt idx="553">
                  <c:v>4.7841035372710268</c:v>
                </c:pt>
                <c:pt idx="554">
                  <c:v>4.7836249128357142</c:v>
                </c:pt>
                <c:pt idx="555">
                  <c:v>4.7824654575315462</c:v>
                </c:pt>
                <c:pt idx="556">
                  <c:v>4.7815399686059417</c:v>
                </c:pt>
                <c:pt idx="557">
                  <c:v>4.781310084334506</c:v>
                </c:pt>
                <c:pt idx="558">
                  <c:v>4.7810728886631129</c:v>
                </c:pt>
                <c:pt idx="559">
                  <c:v>4.7804109310417058</c:v>
                </c:pt>
                <c:pt idx="560">
                  <c:v>4.7788744720027392</c:v>
                </c:pt>
                <c:pt idx="561">
                  <c:v>4.7784623832863629</c:v>
                </c:pt>
                <c:pt idx="562">
                  <c:v>4.7780137020180664</c:v>
                </c:pt>
                <c:pt idx="563">
                  <c:v>4.7779992207082325</c:v>
                </c:pt>
                <c:pt idx="564">
                  <c:v>4.777905080422487</c:v>
                </c:pt>
                <c:pt idx="565">
                  <c:v>4.7776587708463385</c:v>
                </c:pt>
                <c:pt idx="566">
                  <c:v>4.7776152899457127</c:v>
                </c:pt>
                <c:pt idx="567">
                  <c:v>4.7774558227219925</c:v>
                </c:pt>
                <c:pt idx="568">
                  <c:v>4.7772165120433794</c:v>
                </c:pt>
                <c:pt idx="569">
                  <c:v>4.7769915848564048</c:v>
                </c:pt>
                <c:pt idx="570">
                  <c:v>4.7764759896781692</c:v>
                </c:pt>
                <c:pt idx="571">
                  <c:v>4.7753555482905519</c:v>
                </c:pt>
                <c:pt idx="572">
                  <c:v>4.7742687265209316</c:v>
                </c:pt>
                <c:pt idx="573">
                  <c:v>4.7737571985767984</c:v>
                </c:pt>
                <c:pt idx="574">
                  <c:v>4.7737133252770212</c:v>
                </c:pt>
                <c:pt idx="575">
                  <c:v>4.7724610694134837</c:v>
                </c:pt>
                <c:pt idx="576">
                  <c:v>4.7723290427163985</c:v>
                </c:pt>
                <c:pt idx="577">
                  <c:v>4.7708078438557537</c:v>
                </c:pt>
                <c:pt idx="578">
                  <c:v>4.7700710520091389</c:v>
                </c:pt>
                <c:pt idx="579">
                  <c:v>4.7695988483874467</c:v>
                </c:pt>
                <c:pt idx="580">
                  <c:v>4.7694881013558881</c:v>
                </c:pt>
                <c:pt idx="581">
                  <c:v>4.7690817871182185</c:v>
                </c:pt>
                <c:pt idx="582">
                  <c:v>4.766940521420115</c:v>
                </c:pt>
                <c:pt idx="583">
                  <c:v>4.7658100684956981</c:v>
                </c:pt>
                <c:pt idx="584">
                  <c:v>4.765005060043368</c:v>
                </c:pt>
                <c:pt idx="585">
                  <c:v>4.7649602935697946</c:v>
                </c:pt>
                <c:pt idx="586">
                  <c:v>4.7648856725246107</c:v>
                </c:pt>
                <c:pt idx="587">
                  <c:v>4.7647139954475382</c:v>
                </c:pt>
                <c:pt idx="588">
                  <c:v>4.7637423688587166</c:v>
                </c:pt>
                <c:pt idx="589">
                  <c:v>4.7634804052514905</c:v>
                </c:pt>
                <c:pt idx="590">
                  <c:v>4.7628135565737502</c:v>
                </c:pt>
                <c:pt idx="591">
                  <c:v>4.7614466922897174</c:v>
                </c:pt>
                <c:pt idx="592">
                  <c:v>4.7605355662208577</c:v>
                </c:pt>
                <c:pt idx="593">
                  <c:v>4.7603546196084157</c:v>
                </c:pt>
                <c:pt idx="594">
                  <c:v>4.7597886750394123</c:v>
                </c:pt>
                <c:pt idx="595">
                  <c:v>4.7593353877819977</c:v>
                </c:pt>
                <c:pt idx="596">
                  <c:v>4.7587302678820889</c:v>
                </c:pt>
                <c:pt idx="597">
                  <c:v>4.7569098328487067</c:v>
                </c:pt>
                <c:pt idx="598">
                  <c:v>4.7567805955068518</c:v>
                </c:pt>
                <c:pt idx="599">
                  <c:v>4.7544324338936921</c:v>
                </c:pt>
                <c:pt idx="600">
                  <c:v>4.7514638708365453</c:v>
                </c:pt>
                <c:pt idx="601">
                  <c:v>4.7511096652856697</c:v>
                </c:pt>
                <c:pt idx="602">
                  <c:v>4.7510557391066843</c:v>
                </c:pt>
                <c:pt idx="603">
                  <c:v>4.750616376501549</c:v>
                </c:pt>
                <c:pt idx="604">
                  <c:v>4.7490867065501936</c:v>
                </c:pt>
                <c:pt idx="605">
                  <c:v>4.7488157490850265</c:v>
                </c:pt>
                <c:pt idx="606">
                  <c:v>4.7472330810781402</c:v>
                </c:pt>
                <c:pt idx="607">
                  <c:v>4.7469065204740977</c:v>
                </c:pt>
                <c:pt idx="608">
                  <c:v>4.7464551517643212</c:v>
                </c:pt>
                <c:pt idx="609">
                  <c:v>4.746400644491561</c:v>
                </c:pt>
                <c:pt idx="610">
                  <c:v>4.7461669643772852</c:v>
                </c:pt>
                <c:pt idx="611">
                  <c:v>4.7449029144350217</c:v>
                </c:pt>
                <c:pt idx="612">
                  <c:v>4.7444807455475217</c:v>
                </c:pt>
                <c:pt idx="613">
                  <c:v>4.7442695071107837</c:v>
                </c:pt>
                <c:pt idx="614">
                  <c:v>4.7442225512796314</c:v>
                </c:pt>
                <c:pt idx="615">
                  <c:v>4.7436743577970564</c:v>
                </c:pt>
                <c:pt idx="616">
                  <c:v>4.7432902102245427</c:v>
                </c:pt>
                <c:pt idx="617">
                  <c:v>4.7422300833963513</c:v>
                </c:pt>
                <c:pt idx="618">
                  <c:v>4.7411279524104835</c:v>
                </c:pt>
                <c:pt idx="619">
                  <c:v>4.7407099861796071</c:v>
                </c:pt>
                <c:pt idx="620">
                  <c:v>4.7391766319107296</c:v>
                </c:pt>
                <c:pt idx="621">
                  <c:v>4.7387884834938472</c:v>
                </c:pt>
                <c:pt idx="622">
                  <c:v>4.7387250793684137</c:v>
                </c:pt>
                <c:pt idx="623">
                  <c:v>4.7385110220796696</c:v>
                </c:pt>
                <c:pt idx="624">
                  <c:v>4.7382175128519961</c:v>
                </c:pt>
                <c:pt idx="625">
                  <c:v>4.7378840996558305</c:v>
                </c:pt>
                <c:pt idx="626">
                  <c:v>4.7366912443632216</c:v>
                </c:pt>
                <c:pt idx="627">
                  <c:v>4.7364682147104054</c:v>
                </c:pt>
                <c:pt idx="628">
                  <c:v>4.735527043564014</c:v>
                </c:pt>
                <c:pt idx="629">
                  <c:v>4.7354551755389327</c:v>
                </c:pt>
                <c:pt idx="630">
                  <c:v>4.7353992699626941</c:v>
                </c:pt>
                <c:pt idx="631">
                  <c:v>4.7349517660868869</c:v>
                </c:pt>
                <c:pt idx="632">
                  <c:v>4.7341915514933026</c:v>
                </c:pt>
                <c:pt idx="633">
                  <c:v>4.7341835421526683</c:v>
                </c:pt>
                <c:pt idx="634">
                  <c:v>4.7307419118500205</c:v>
                </c:pt>
                <c:pt idx="635">
                  <c:v>4.7296344811359372</c:v>
                </c:pt>
                <c:pt idx="636">
                  <c:v>4.7294077969630681</c:v>
                </c:pt>
                <c:pt idx="637">
                  <c:v>4.7286459192823003</c:v>
                </c:pt>
                <c:pt idx="638">
                  <c:v>4.7285566759664759</c:v>
                </c:pt>
                <c:pt idx="639">
                  <c:v>4.7282157599755861</c:v>
                </c:pt>
                <c:pt idx="640">
                  <c:v>4.7277282724323202</c:v>
                </c:pt>
                <c:pt idx="641">
                  <c:v>4.7270041565833569</c:v>
                </c:pt>
                <c:pt idx="642">
                  <c:v>4.7267272090265724</c:v>
                </c:pt>
                <c:pt idx="643">
                  <c:v>4.7262951441267749</c:v>
                </c:pt>
                <c:pt idx="644">
                  <c:v>4.7256829960792368</c:v>
                </c:pt>
                <c:pt idx="645">
                  <c:v>4.7247508753987759</c:v>
                </c:pt>
                <c:pt idx="646">
                  <c:v>4.7242103107687674</c:v>
                </c:pt>
                <c:pt idx="647">
                  <c:v>4.7231846665539328</c:v>
                </c:pt>
                <c:pt idx="648">
                  <c:v>4.7231435903608139</c:v>
                </c:pt>
                <c:pt idx="649">
                  <c:v>4.7229628089424898</c:v>
                </c:pt>
                <c:pt idx="650">
                  <c:v>4.7220989503465143</c:v>
                </c:pt>
                <c:pt idx="651">
                  <c:v>4.7217117133678324</c:v>
                </c:pt>
                <c:pt idx="652">
                  <c:v>4.7211260828111161</c:v>
                </c:pt>
                <c:pt idx="653">
                  <c:v>4.7203412553539605</c:v>
                </c:pt>
                <c:pt idx="654">
                  <c:v>4.7202668296797246</c:v>
                </c:pt>
                <c:pt idx="655">
                  <c:v>4.7197868913649259</c:v>
                </c:pt>
                <c:pt idx="656">
                  <c:v>4.7195053014320143</c:v>
                </c:pt>
                <c:pt idx="657">
                  <c:v>4.7188586102814725</c:v>
                </c:pt>
                <c:pt idx="658">
                  <c:v>4.7183106569339648</c:v>
                </c:pt>
                <c:pt idx="659">
                  <c:v>4.7179117107184894</c:v>
                </c:pt>
                <c:pt idx="660">
                  <c:v>4.7175623319025286</c:v>
                </c:pt>
                <c:pt idx="661">
                  <c:v>4.7174458098100969</c:v>
                </c:pt>
                <c:pt idx="662">
                  <c:v>4.7156022712819263</c:v>
                </c:pt>
                <c:pt idx="663">
                  <c:v>4.7150501913176441</c:v>
                </c:pt>
                <c:pt idx="664">
                  <c:v>4.7144052097610993</c:v>
                </c:pt>
                <c:pt idx="665">
                  <c:v>4.7142710673359396</c:v>
                </c:pt>
                <c:pt idx="666">
                  <c:v>4.7136669131589253</c:v>
                </c:pt>
                <c:pt idx="667">
                  <c:v>4.7134989432928167</c:v>
                </c:pt>
                <c:pt idx="668">
                  <c:v>4.7131880276730866</c:v>
                </c:pt>
                <c:pt idx="669">
                  <c:v>4.7123213316889379</c:v>
                </c:pt>
                <c:pt idx="670">
                  <c:v>4.7112671876480272</c:v>
                </c:pt>
                <c:pt idx="671">
                  <c:v>4.7092105807178433</c:v>
                </c:pt>
                <c:pt idx="672">
                  <c:v>4.7075105629602092</c:v>
                </c:pt>
                <c:pt idx="673">
                  <c:v>4.7061201097027032</c:v>
                </c:pt>
                <c:pt idx="674">
                  <c:v>4.7052220557053834</c:v>
                </c:pt>
                <c:pt idx="675">
                  <c:v>4.7038843655610405</c:v>
                </c:pt>
                <c:pt idx="676">
                  <c:v>4.7037727051744724</c:v>
                </c:pt>
                <c:pt idx="677">
                  <c:v>4.7034289545772134</c:v>
                </c:pt>
                <c:pt idx="678">
                  <c:v>4.7026459068848032</c:v>
                </c:pt>
                <c:pt idx="679">
                  <c:v>4.7023098823311491</c:v>
                </c:pt>
                <c:pt idx="680">
                  <c:v>4.7007210193693556</c:v>
                </c:pt>
                <c:pt idx="681">
                  <c:v>4.7007123683433525</c:v>
                </c:pt>
                <c:pt idx="682">
                  <c:v>4.6988223191042593</c:v>
                </c:pt>
                <c:pt idx="683">
                  <c:v>4.6986398150419415</c:v>
                </c:pt>
                <c:pt idx="684">
                  <c:v>4.6981875698661222</c:v>
                </c:pt>
                <c:pt idx="685">
                  <c:v>4.6979351515051535</c:v>
                </c:pt>
                <c:pt idx="686">
                  <c:v>4.6963301729834379</c:v>
                </c:pt>
                <c:pt idx="687">
                  <c:v>4.6960766724483847</c:v>
                </c:pt>
                <c:pt idx="688">
                  <c:v>4.69565675993619</c:v>
                </c:pt>
                <c:pt idx="689">
                  <c:v>4.6955429637255408</c:v>
                </c:pt>
                <c:pt idx="690">
                  <c:v>4.694929701828003</c:v>
                </c:pt>
                <c:pt idx="691">
                  <c:v>4.6947455542654533</c:v>
                </c:pt>
                <c:pt idx="692">
                  <c:v>4.6946841543890905</c:v>
                </c:pt>
                <c:pt idx="693">
                  <c:v>4.6940433235652739</c:v>
                </c:pt>
                <c:pt idx="694">
                  <c:v>4.6938939531487014</c:v>
                </c:pt>
                <c:pt idx="695">
                  <c:v>4.6933487546912991</c:v>
                </c:pt>
                <c:pt idx="696">
                  <c:v>4.6919033085060118</c:v>
                </c:pt>
                <c:pt idx="697">
                  <c:v>4.6910549560078909</c:v>
                </c:pt>
                <c:pt idx="698">
                  <c:v>4.6910549560078909</c:v>
                </c:pt>
                <c:pt idx="699">
                  <c:v>4.6901783533613584</c:v>
                </c:pt>
                <c:pt idx="700">
                  <c:v>4.6898236679874827</c:v>
                </c:pt>
                <c:pt idx="701">
                  <c:v>4.6894420578616378</c:v>
                </c:pt>
                <c:pt idx="702">
                  <c:v>4.6886867242841239</c:v>
                </c:pt>
                <c:pt idx="703">
                  <c:v>4.6884109224344384</c:v>
                </c:pt>
                <c:pt idx="704">
                  <c:v>4.6882506990123654</c:v>
                </c:pt>
                <c:pt idx="705">
                  <c:v>4.6877161936236886</c:v>
                </c:pt>
                <c:pt idx="706">
                  <c:v>4.6877072796248189</c:v>
                </c:pt>
                <c:pt idx="707">
                  <c:v>4.6874486940370046</c:v>
                </c:pt>
                <c:pt idx="708">
                  <c:v>4.6866630767362629</c:v>
                </c:pt>
                <c:pt idx="709">
                  <c:v>4.6864664501564741</c:v>
                </c:pt>
                <c:pt idx="710">
                  <c:v>4.6863681034730362</c:v>
                </c:pt>
                <c:pt idx="711">
                  <c:v>4.6861355591066367</c:v>
                </c:pt>
                <c:pt idx="712">
                  <c:v>4.6860729297274872</c:v>
                </c:pt>
                <c:pt idx="713">
                  <c:v>4.6855267768018498</c:v>
                </c:pt>
                <c:pt idx="714">
                  <c:v>4.6854102947193317</c:v>
                </c:pt>
                <c:pt idx="715">
                  <c:v>4.6843066460716312</c:v>
                </c:pt>
                <c:pt idx="716">
                  <c:v>4.6842527377427166</c:v>
                </c:pt>
                <c:pt idx="717">
                  <c:v>4.6840550166002606</c:v>
                </c:pt>
                <c:pt idx="718">
                  <c:v>4.6836593040608987</c:v>
                </c:pt>
                <c:pt idx="719">
                  <c:v>4.6825331495628308</c:v>
                </c:pt>
                <c:pt idx="720">
                  <c:v>4.6821631339810317</c:v>
                </c:pt>
                <c:pt idx="721">
                  <c:v>4.6813859780807778</c:v>
                </c:pt>
                <c:pt idx="722">
                  <c:v>4.6808791744268108</c:v>
                </c:pt>
                <c:pt idx="723">
                  <c:v>4.6794460675492111</c:v>
                </c:pt>
                <c:pt idx="724">
                  <c:v>4.6792097860449315</c:v>
                </c:pt>
                <c:pt idx="725">
                  <c:v>4.6788551225805746</c:v>
                </c:pt>
                <c:pt idx="726">
                  <c:v>4.6774974529135749</c:v>
                </c:pt>
                <c:pt idx="727">
                  <c:v>4.6768215933491737</c:v>
                </c:pt>
                <c:pt idx="728">
                  <c:v>4.676757606201515</c:v>
                </c:pt>
                <c:pt idx="729">
                  <c:v>4.6755492229761284</c:v>
                </c:pt>
                <c:pt idx="730">
                  <c:v>4.6753566698135414</c:v>
                </c:pt>
                <c:pt idx="731">
                  <c:v>4.6753016389399606</c:v>
                </c:pt>
                <c:pt idx="732">
                  <c:v>4.6751548558437079</c:v>
                </c:pt>
                <c:pt idx="733">
                  <c:v>4.6745580388421279</c:v>
                </c:pt>
                <c:pt idx="734">
                  <c:v>4.6740891921558845</c:v>
                </c:pt>
                <c:pt idx="735">
                  <c:v>4.6738223671530479</c:v>
                </c:pt>
                <c:pt idx="736">
                  <c:v>4.6735553781155401</c:v>
                </c:pt>
                <c:pt idx="737">
                  <c:v>4.6715615891070579</c:v>
                </c:pt>
                <c:pt idx="738">
                  <c:v>4.6714413000230843</c:v>
                </c:pt>
                <c:pt idx="739">
                  <c:v>4.6714320456364771</c:v>
                </c:pt>
                <c:pt idx="740">
                  <c:v>4.6712191402986143</c:v>
                </c:pt>
                <c:pt idx="741">
                  <c:v>4.6706910550422789</c:v>
                </c:pt>
                <c:pt idx="742">
                  <c:v>4.669911651840315</c:v>
                </c:pt>
                <c:pt idx="743">
                  <c:v>4.6698930775622758</c:v>
                </c:pt>
                <c:pt idx="744">
                  <c:v>4.6692331754906933</c:v>
                </c:pt>
                <c:pt idx="745">
                  <c:v>4.6671539806851143</c:v>
                </c:pt>
                <c:pt idx="746">
                  <c:v>4.6668828592328184</c:v>
                </c:pt>
                <c:pt idx="747">
                  <c:v>4.6664150106053546</c:v>
                </c:pt>
                <c:pt idx="748">
                  <c:v>4.665646646127807</c:v>
                </c:pt>
                <c:pt idx="749">
                  <c:v>4.6652901133063587</c:v>
                </c:pt>
                <c:pt idx="750">
                  <c:v>4.6652150164542272</c:v>
                </c:pt>
                <c:pt idx="751">
                  <c:v>4.6651117370750512</c:v>
                </c:pt>
                <c:pt idx="752">
                  <c:v>4.6650553925144296</c:v>
                </c:pt>
                <c:pt idx="753">
                  <c:v>4.6647265701378107</c:v>
                </c:pt>
                <c:pt idx="754">
                  <c:v>4.6635030455194446</c:v>
                </c:pt>
                <c:pt idx="755">
                  <c:v>4.6634653438911116</c:v>
                </c:pt>
                <c:pt idx="756">
                  <c:v>4.6631730452459408</c:v>
                </c:pt>
                <c:pt idx="757">
                  <c:v>4.6625122914891222</c:v>
                </c:pt>
                <c:pt idx="758">
                  <c:v>4.6611782849298109</c:v>
                </c:pt>
                <c:pt idx="759">
                  <c:v>4.6608465127652403</c:v>
                </c:pt>
                <c:pt idx="760">
                  <c:v>4.6579254837569382</c:v>
                </c:pt>
                <c:pt idx="761">
                  <c:v>4.6576580904399334</c:v>
                </c:pt>
                <c:pt idx="762">
                  <c:v>4.6574861077590599</c:v>
                </c:pt>
                <c:pt idx="763">
                  <c:v>4.6567687792660166</c:v>
                </c:pt>
                <c:pt idx="764">
                  <c:v>4.6567304884458629</c:v>
                </c:pt>
                <c:pt idx="765">
                  <c:v>4.6566634713859711</c:v>
                </c:pt>
                <c:pt idx="766">
                  <c:v>4.6561269622844828</c:v>
                </c:pt>
                <c:pt idx="767">
                  <c:v>4.6555993877807866</c:v>
                </c:pt>
                <c:pt idx="768">
                  <c:v>4.6543402140523789</c:v>
                </c:pt>
                <c:pt idx="769">
                  <c:v>4.6543113352092718</c:v>
                </c:pt>
                <c:pt idx="770">
                  <c:v>4.6536851549310168</c:v>
                </c:pt>
                <c:pt idx="771">
                  <c:v>4.6536273081322941</c:v>
                </c:pt>
                <c:pt idx="772">
                  <c:v>4.6525557502118176</c:v>
                </c:pt>
                <c:pt idx="773">
                  <c:v>4.6522850292116162</c:v>
                </c:pt>
                <c:pt idx="774">
                  <c:v>4.6520722014034259</c:v>
                </c:pt>
                <c:pt idx="775">
                  <c:v>4.6518883115983236</c:v>
                </c:pt>
                <c:pt idx="776">
                  <c:v>4.6517140283509173</c:v>
                </c:pt>
                <c:pt idx="777">
                  <c:v>4.6499187187354192</c:v>
                </c:pt>
                <c:pt idx="778">
                  <c:v>4.6494711629423424</c:v>
                </c:pt>
                <c:pt idx="779">
                  <c:v>4.6487112082988817</c:v>
                </c:pt>
                <c:pt idx="780">
                  <c:v>4.648438079376235</c:v>
                </c:pt>
                <c:pt idx="781">
                  <c:v>4.6471285790349715</c:v>
                </c:pt>
                <c:pt idx="782">
                  <c:v>4.6467760990501503</c:v>
                </c:pt>
                <c:pt idx="783">
                  <c:v>4.646482147039805</c:v>
                </c:pt>
                <c:pt idx="784">
                  <c:v>4.6454910435723926</c:v>
                </c:pt>
                <c:pt idx="785">
                  <c:v>4.6454812193501196</c:v>
                </c:pt>
                <c:pt idx="786">
                  <c:v>4.645176558178802</c:v>
                </c:pt>
                <c:pt idx="787">
                  <c:v>4.6432947224993937</c:v>
                </c:pt>
                <c:pt idx="788">
                  <c:v>4.6428402845204948</c:v>
                </c:pt>
                <c:pt idx="789">
                  <c:v>4.6420191153444259</c:v>
                </c:pt>
                <c:pt idx="790">
                  <c:v>4.6417615619285133</c:v>
                </c:pt>
                <c:pt idx="791">
                  <c:v>4.6415038556828314</c:v>
                </c:pt>
                <c:pt idx="792">
                  <c:v>4.6411170093614063</c:v>
                </c:pt>
                <c:pt idx="793">
                  <c:v>4.6409482761442051</c:v>
                </c:pt>
                <c:pt idx="794">
                  <c:v>4.640242857318623</c:v>
                </c:pt>
                <c:pt idx="795">
                  <c:v>4.6399941974002878</c:v>
                </c:pt>
                <c:pt idx="796">
                  <c:v>4.639675704813059</c:v>
                </c:pt>
                <c:pt idx="797">
                  <c:v>4.6395263309714627</c:v>
                </c:pt>
                <c:pt idx="798">
                  <c:v>4.6393868690176836</c:v>
                </c:pt>
                <c:pt idx="799">
                  <c:v>4.6388086205001642</c:v>
                </c:pt>
                <c:pt idx="800">
                  <c:v>4.6385890832927172</c:v>
                </c:pt>
                <c:pt idx="801">
                  <c:v>4.6380197655595774</c:v>
                </c:pt>
                <c:pt idx="802">
                  <c:v>4.6373896501292116</c:v>
                </c:pt>
                <c:pt idx="803">
                  <c:v>4.6367185227070706</c:v>
                </c:pt>
                <c:pt idx="804">
                  <c:v>4.636156783606082</c:v>
                </c:pt>
                <c:pt idx="805">
                  <c:v>4.6357249545311392</c:v>
                </c:pt>
                <c:pt idx="806">
                  <c:v>4.6355038525755186</c:v>
                </c:pt>
                <c:pt idx="807">
                  <c:v>4.635232346239496</c:v>
                </c:pt>
                <c:pt idx="808">
                  <c:v>4.6342857756250488</c:v>
                </c:pt>
                <c:pt idx="809">
                  <c:v>4.6340941966159592</c:v>
                </c:pt>
                <c:pt idx="810">
                  <c:v>4.6333270343528667</c:v>
                </c:pt>
                <c:pt idx="811">
                  <c:v>4.6333169310742743</c:v>
                </c:pt>
                <c:pt idx="812">
                  <c:v>4.6331855670595274</c:v>
                </c:pt>
                <c:pt idx="813">
                  <c:v>4.6329126070772801</c:v>
                </c:pt>
                <c:pt idx="814">
                  <c:v>4.6323357942172505</c:v>
                </c:pt>
                <c:pt idx="815">
                  <c:v>4.631869736872452</c:v>
                </c:pt>
                <c:pt idx="816">
                  <c:v>4.631869736872452</c:v>
                </c:pt>
                <c:pt idx="817">
                  <c:v>4.6317784932109056</c:v>
                </c:pt>
                <c:pt idx="818">
                  <c:v>4.6307532197218784</c:v>
                </c:pt>
                <c:pt idx="819">
                  <c:v>4.6303973614602327</c:v>
                </c:pt>
                <c:pt idx="820">
                  <c:v>4.6275604260947114</c:v>
                </c:pt>
                <c:pt idx="821">
                  <c:v>4.6272019409531557</c:v>
                </c:pt>
                <c:pt idx="822">
                  <c:v>4.6270687139268087</c:v>
                </c:pt>
                <c:pt idx="823">
                  <c:v>4.6263403673750423</c:v>
                </c:pt>
                <c:pt idx="824">
                  <c:v>4.6250859824789323</c:v>
                </c:pt>
                <c:pt idx="825">
                  <c:v>4.6245708417619928</c:v>
                </c:pt>
                <c:pt idx="826">
                  <c:v>4.6241582887891024</c:v>
                </c:pt>
                <c:pt idx="827">
                  <c:v>4.6236730377395716</c:v>
                </c:pt>
                <c:pt idx="828">
                  <c:v>4.6235697228466339</c:v>
                </c:pt>
                <c:pt idx="829">
                  <c:v>4.6227112593323039</c:v>
                </c:pt>
                <c:pt idx="830">
                  <c:v>4.6221725608934294</c:v>
                </c:pt>
                <c:pt idx="831">
                  <c:v>4.6218095988066459</c:v>
                </c:pt>
                <c:pt idx="832">
                  <c:v>4.6203338898866395</c:v>
                </c:pt>
                <c:pt idx="833">
                  <c:v>4.6201568839458202</c:v>
                </c:pt>
                <c:pt idx="834">
                  <c:v>4.6198547660331819</c:v>
                </c:pt>
                <c:pt idx="835">
                  <c:v>4.6194794304835076</c:v>
                </c:pt>
                <c:pt idx="836">
                  <c:v>4.6193542465143764</c:v>
                </c:pt>
                <c:pt idx="837">
                  <c:v>4.619333379010917</c:v>
                </c:pt>
                <c:pt idx="838">
                  <c:v>4.6190098044255228</c:v>
                </c:pt>
                <c:pt idx="839">
                  <c:v>4.6175140572090729</c:v>
                </c:pt>
                <c:pt idx="840">
                  <c:v>4.6170213210238957</c:v>
                </c:pt>
                <c:pt idx="841">
                  <c:v>4.6165070214142006</c:v>
                </c:pt>
                <c:pt idx="842">
                  <c:v>4.6164650108720373</c:v>
                </c:pt>
                <c:pt idx="843">
                  <c:v>4.6164229962656824</c:v>
                </c:pt>
                <c:pt idx="844">
                  <c:v>4.6160446817899841</c:v>
                </c:pt>
                <c:pt idx="845">
                  <c:v>4.6145914156787491</c:v>
                </c:pt>
                <c:pt idx="846">
                  <c:v>4.6133025816802631</c:v>
                </c:pt>
                <c:pt idx="847">
                  <c:v>4.6132708408081928</c:v>
                </c:pt>
                <c:pt idx="848">
                  <c:v>4.612296325952097</c:v>
                </c:pt>
                <c:pt idx="849">
                  <c:v>4.6115533796155024</c:v>
                </c:pt>
                <c:pt idx="850">
                  <c:v>4.6112452148348311</c:v>
                </c:pt>
                <c:pt idx="851">
                  <c:v>4.6110431951434343</c:v>
                </c:pt>
                <c:pt idx="852">
                  <c:v>4.6107133821919506</c:v>
                </c:pt>
                <c:pt idx="853">
                  <c:v>4.610468520305905</c:v>
                </c:pt>
                <c:pt idx="854">
                  <c:v>4.61014892761954</c:v>
                </c:pt>
                <c:pt idx="855">
                  <c:v>4.6091460115295959</c:v>
                </c:pt>
                <c:pt idx="856">
                  <c:v>4.6083227447458954</c:v>
                </c:pt>
                <c:pt idx="857">
                  <c:v>4.6072619605389384</c:v>
                </c:pt>
                <c:pt idx="858">
                  <c:v>4.6068326248488853</c:v>
                </c:pt>
                <c:pt idx="859">
                  <c:v>4.6065533288752372</c:v>
                </c:pt>
                <c:pt idx="860">
                  <c:v>4.6065210908555576</c:v>
                </c:pt>
                <c:pt idx="861">
                  <c:v>4.6064028643052781</c:v>
                </c:pt>
                <c:pt idx="862">
                  <c:v>4.6061017786862735</c:v>
                </c:pt>
                <c:pt idx="863">
                  <c:v>4.6060157158706536</c:v>
                </c:pt>
                <c:pt idx="864">
                  <c:v>4.6053373745518709</c:v>
                </c:pt>
                <c:pt idx="865">
                  <c:v>4.6051002436365716</c:v>
                </c:pt>
                <c:pt idx="866">
                  <c:v>4.6049816296074315</c:v>
                </c:pt>
                <c:pt idx="867">
                  <c:v>4.6037720753871438</c:v>
                </c:pt>
                <c:pt idx="868">
                  <c:v>4.6031010493140556</c:v>
                </c:pt>
                <c:pt idx="869">
                  <c:v>4.6027543071943171</c:v>
                </c:pt>
                <c:pt idx="870">
                  <c:v>4.6026350506237774</c:v>
                </c:pt>
                <c:pt idx="871">
                  <c:v>4.6024723752344148</c:v>
                </c:pt>
                <c:pt idx="872">
                  <c:v>4.6018862387823747</c:v>
                </c:pt>
                <c:pt idx="873">
                  <c:v>4.60182106365178</c:v>
                </c:pt>
                <c:pt idx="874">
                  <c:v>4.6015059125632147</c:v>
                </c:pt>
                <c:pt idx="875">
                  <c:v>4.6013428135983512</c:v>
                </c:pt>
                <c:pt idx="876">
                  <c:v>4.5998721600149448</c:v>
                </c:pt>
                <c:pt idx="877">
                  <c:v>4.5992934282040956</c:v>
                </c:pt>
                <c:pt idx="878">
                  <c:v>4.5989983057863615</c:v>
                </c:pt>
                <c:pt idx="879">
                  <c:v>4.5989545668854097</c:v>
                </c:pt>
                <c:pt idx="880">
                  <c:v>4.5984403045613726</c:v>
                </c:pt>
                <c:pt idx="881">
                  <c:v>4.5965641099827943</c:v>
                </c:pt>
                <c:pt idx="882">
                  <c:v>4.5958488051466677</c:v>
                </c:pt>
                <c:pt idx="883">
                  <c:v>4.5957056026935375</c:v>
                </c:pt>
                <c:pt idx="884">
                  <c:v>4.5946466432838307</c:v>
                </c:pt>
                <c:pt idx="885">
                  <c:v>4.5943483451250549</c:v>
                </c:pt>
                <c:pt idx="886">
                  <c:v>4.5943372931093807</c:v>
                </c:pt>
                <c:pt idx="887">
                  <c:v>4.5936293784570088</c:v>
                </c:pt>
                <c:pt idx="888">
                  <c:v>4.5935740239975607</c:v>
                </c:pt>
                <c:pt idx="889">
                  <c:v>4.5934632939080027</c:v>
                </c:pt>
                <c:pt idx="890">
                  <c:v>4.5925209465189427</c:v>
                </c:pt>
                <c:pt idx="891">
                  <c:v>4.5908529761082129</c:v>
                </c:pt>
                <c:pt idx="892">
                  <c:v>4.5904182524397585</c:v>
                </c:pt>
                <c:pt idx="893">
                  <c:v>4.5896145406312661</c:v>
                </c:pt>
                <c:pt idx="894">
                  <c:v>4.5894469132961895</c:v>
                </c:pt>
                <c:pt idx="895">
                  <c:v>4.5887533664282625</c:v>
                </c:pt>
                <c:pt idx="896">
                  <c:v>4.5885070026806973</c:v>
                </c:pt>
                <c:pt idx="897">
                  <c:v>4.5882492910647867</c:v>
                </c:pt>
                <c:pt idx="898">
                  <c:v>4.5870146381512305</c:v>
                </c:pt>
                <c:pt idx="899">
                  <c:v>4.5869921573953745</c:v>
                </c:pt>
                <c:pt idx="900">
                  <c:v>4.5869696754757676</c:v>
                </c:pt>
                <c:pt idx="901">
                  <c:v>4.5867447922468907</c:v>
                </c:pt>
                <c:pt idx="902">
                  <c:v>4.5862383788164713</c:v>
                </c:pt>
                <c:pt idx="903">
                  <c:v>4.5860018503118507</c:v>
                </c:pt>
                <c:pt idx="904">
                  <c:v>4.5850092799024607</c:v>
                </c:pt>
                <c:pt idx="905">
                  <c:v>4.5841954861317316</c:v>
                </c:pt>
                <c:pt idx="906">
                  <c:v>4.5839012409991868</c:v>
                </c:pt>
                <c:pt idx="907">
                  <c:v>4.5833801645870693</c:v>
                </c:pt>
                <c:pt idx="908">
                  <c:v>4.5828698102466552</c:v>
                </c:pt>
                <c:pt idx="909">
                  <c:v>4.582233863920993</c:v>
                </c:pt>
                <c:pt idx="910">
                  <c:v>4.5819724016626795</c:v>
                </c:pt>
                <c:pt idx="911">
                  <c:v>4.5816652667176161</c:v>
                </c:pt>
                <c:pt idx="912">
                  <c:v>4.5815969850002851</c:v>
                </c:pt>
                <c:pt idx="913">
                  <c:v>4.5814717739623978</c:v>
                </c:pt>
                <c:pt idx="914">
                  <c:v>4.5800006895890402</c:v>
                </c:pt>
                <c:pt idx="915">
                  <c:v>4.5796464293318131</c:v>
                </c:pt>
                <c:pt idx="916">
                  <c:v>4.5792689957617716</c:v>
                </c:pt>
                <c:pt idx="917">
                  <c:v>4.5792461104541884</c:v>
                </c:pt>
                <c:pt idx="918">
                  <c:v>4.5790400884000864</c:v>
                </c:pt>
                <c:pt idx="919">
                  <c:v>4.5787537844264348</c:v>
                </c:pt>
                <c:pt idx="920">
                  <c:v>4.5776641047321274</c:v>
                </c:pt>
                <c:pt idx="921">
                  <c:v>4.5771584830730321</c:v>
                </c:pt>
                <c:pt idx="922">
                  <c:v>4.5766868052009952</c:v>
                </c:pt>
                <c:pt idx="923">
                  <c:v>4.5759033790343544</c:v>
                </c:pt>
                <c:pt idx="924">
                  <c:v>4.575407246816324</c:v>
                </c:pt>
                <c:pt idx="925">
                  <c:v>4.5736141447740239</c:v>
                </c:pt>
                <c:pt idx="926">
                  <c:v>4.5727670802565035</c:v>
                </c:pt>
                <c:pt idx="927">
                  <c:v>4.5723952428178443</c:v>
                </c:pt>
                <c:pt idx="928">
                  <c:v>4.572278978298784</c:v>
                </c:pt>
                <c:pt idx="929">
                  <c:v>4.5721394197783738</c:v>
                </c:pt>
                <c:pt idx="930">
                  <c:v>4.5715457952383378</c:v>
                </c:pt>
                <c:pt idx="931">
                  <c:v>4.5713826974401641</c:v>
                </c:pt>
                <c:pt idx="932">
                  <c:v>4.571207881802855</c:v>
                </c:pt>
                <c:pt idx="933">
                  <c:v>4.5709396944137426</c:v>
                </c:pt>
                <c:pt idx="934">
                  <c:v>4.5707647003284357</c:v>
                </c:pt>
                <c:pt idx="935">
                  <c:v>4.5703093854358796</c:v>
                </c:pt>
                <c:pt idx="936">
                  <c:v>4.5697366456612167</c:v>
                </c:pt>
                <c:pt idx="937">
                  <c:v>4.5692685423776096</c:v>
                </c:pt>
                <c:pt idx="938">
                  <c:v>4.5688468176027852</c:v>
                </c:pt>
                <c:pt idx="939">
                  <c:v>4.5684246829110053</c:v>
                </c:pt>
                <c:pt idx="940">
                  <c:v>4.5678846907837132</c:v>
                </c:pt>
                <c:pt idx="941">
                  <c:v>4.5677437127809375</c:v>
                </c:pt>
                <c:pt idx="942">
                  <c:v>4.5670145965014246</c:v>
                </c:pt>
                <c:pt idx="943">
                  <c:v>4.5665553308830553</c:v>
                </c:pt>
                <c:pt idx="944">
                  <c:v>4.5663549860850612</c:v>
                </c:pt>
                <c:pt idx="945">
                  <c:v>4.5658596199936605</c:v>
                </c:pt>
                <c:pt idx="946">
                  <c:v>4.5657061778128059</c:v>
                </c:pt>
                <c:pt idx="947">
                  <c:v>4.5650445756449596</c:v>
                </c:pt>
                <c:pt idx="948">
                  <c:v>4.5644648458139105</c:v>
                </c:pt>
                <c:pt idx="949">
                  <c:v>4.5641806139157426</c:v>
                </c:pt>
                <c:pt idx="950">
                  <c:v>4.563481085394411</c:v>
                </c:pt>
                <c:pt idx="951">
                  <c:v>4.5626853368697171</c:v>
                </c:pt>
                <c:pt idx="952">
                  <c:v>4.5619476714170961</c:v>
                </c:pt>
                <c:pt idx="953">
                  <c:v>4.5617213616014576</c:v>
                </c:pt>
                <c:pt idx="954">
                  <c:v>4.5609343151792503</c:v>
                </c:pt>
                <c:pt idx="955">
                  <c:v>4.5608388186186097</c:v>
                </c:pt>
                <c:pt idx="956">
                  <c:v>4.5600023267733674</c:v>
                </c:pt>
                <c:pt idx="957">
                  <c:v>4.5598348348909941</c:v>
                </c:pt>
                <c:pt idx="958">
                  <c:v>4.559763032876794</c:v>
                </c:pt>
                <c:pt idx="959">
                  <c:v>4.5591522359866747</c:v>
                </c:pt>
                <c:pt idx="960">
                  <c:v>4.5590683340345368</c:v>
                </c:pt>
                <c:pt idx="961">
                  <c:v>4.5572544917163427</c:v>
                </c:pt>
                <c:pt idx="962">
                  <c:v>4.5570377658822281</c:v>
                </c:pt>
                <c:pt idx="963">
                  <c:v>4.5560852992214231</c:v>
                </c:pt>
                <c:pt idx="964">
                  <c:v>4.5560611590095323</c:v>
                </c:pt>
                <c:pt idx="965">
                  <c:v>4.5547192690502136</c:v>
                </c:pt>
                <c:pt idx="966">
                  <c:v>4.5547071610869052</c:v>
                </c:pt>
                <c:pt idx="967">
                  <c:v>4.5543437651307155</c:v>
                </c:pt>
                <c:pt idx="968">
                  <c:v>4.5531423965032074</c:v>
                </c:pt>
                <c:pt idx="969">
                  <c:v>4.55294792358539</c:v>
                </c:pt>
                <c:pt idx="970">
                  <c:v>4.5528992917461517</c:v>
                </c:pt>
                <c:pt idx="971">
                  <c:v>4.5527290374107876</c:v>
                </c:pt>
                <c:pt idx="972">
                  <c:v>4.5524735306973438</c:v>
                </c:pt>
                <c:pt idx="973">
                  <c:v>4.5522300511361626</c:v>
                </c:pt>
                <c:pt idx="974">
                  <c:v>4.5521326210781199</c:v>
                </c:pt>
                <c:pt idx="975">
                  <c:v>4.5519255096023565</c:v>
                </c:pt>
                <c:pt idx="976">
                  <c:v>4.5519011370515949</c:v>
                </c:pt>
                <c:pt idx="977">
                  <c:v>4.5514255987210976</c:v>
                </c:pt>
                <c:pt idx="978">
                  <c:v>4.5513645945938039</c:v>
                </c:pt>
                <c:pt idx="979">
                  <c:v>4.5507174234692824</c:v>
                </c:pt>
                <c:pt idx="980">
                  <c:v>4.5503995903554975</c:v>
                </c:pt>
                <c:pt idx="981">
                  <c:v>4.5499346462256609</c:v>
                </c:pt>
                <c:pt idx="982">
                  <c:v>4.549040065083469</c:v>
                </c:pt>
                <c:pt idx="983">
                  <c:v>4.5477008813546842</c:v>
                </c:pt>
                <c:pt idx="984">
                  <c:v>4.5477008813546842</c:v>
                </c:pt>
                <c:pt idx="985">
                  <c:v>4.547331572835672</c:v>
                </c:pt>
                <c:pt idx="986">
                  <c:v>4.547331572835672</c:v>
                </c:pt>
                <c:pt idx="987">
                  <c:v>4.5465550012142977</c:v>
                </c:pt>
                <c:pt idx="988">
                  <c:v>4.5461229717652625</c:v>
                </c:pt>
                <c:pt idx="989">
                  <c:v>4.545406089684553</c:v>
                </c:pt>
                <c:pt idx="990">
                  <c:v>4.5450472044011843</c:v>
                </c:pt>
                <c:pt idx="991">
                  <c:v>4.5441548945619248</c:v>
                </c:pt>
                <c:pt idx="992">
                  <c:v>4.5430369229082546</c:v>
                </c:pt>
                <c:pt idx="993">
                  <c:v>4.5428378707488655</c:v>
                </c:pt>
                <c:pt idx="994">
                  <c:v>4.5424893097907422</c:v>
                </c:pt>
                <c:pt idx="995">
                  <c:v>4.5424394925233997</c:v>
                </c:pt>
                <c:pt idx="996">
                  <c:v>4.5423522985527542</c:v>
                </c:pt>
                <c:pt idx="997">
                  <c:v>4.5421903204336571</c:v>
                </c:pt>
                <c:pt idx="998">
                  <c:v>4.5421653953600796</c:v>
                </c:pt>
                <c:pt idx="999">
                  <c:v>4.5420781463356255</c:v>
                </c:pt>
                <c:pt idx="1000">
                  <c:v>4.5413046031428701</c:v>
                </c:pt>
                <c:pt idx="1001">
                  <c:v>4.5412921153423689</c:v>
                </c:pt>
                <c:pt idx="1002">
                  <c:v>4.5410172928456571</c:v>
                </c:pt>
                <c:pt idx="1003">
                  <c:v>4.5406172403282099</c:v>
                </c:pt>
                <c:pt idx="1004">
                  <c:v>4.5405797165044541</c:v>
                </c:pt>
                <c:pt idx="1005">
                  <c:v>4.5398034973846775</c:v>
                </c:pt>
                <c:pt idx="1006">
                  <c:v>4.5387747495391659</c:v>
                </c:pt>
                <c:pt idx="1007">
                  <c:v>4.5386491256101706</c:v>
                </c:pt>
                <c:pt idx="1008">
                  <c:v>4.5386365612184525</c:v>
                </c:pt>
                <c:pt idx="1009">
                  <c:v>4.5382217322391201</c:v>
                </c:pt>
                <c:pt idx="1010">
                  <c:v>4.5380707870431722</c:v>
                </c:pt>
                <c:pt idx="1011">
                  <c:v>4.536672051266887</c:v>
                </c:pt>
                <c:pt idx="1012">
                  <c:v>4.5352054794705872</c:v>
                </c:pt>
                <c:pt idx="1013">
                  <c:v>4.5349394491517616</c:v>
                </c:pt>
                <c:pt idx="1014">
                  <c:v>4.534723971855402</c:v>
                </c:pt>
                <c:pt idx="1015">
                  <c:v>4.5342673137723626</c:v>
                </c:pt>
                <c:pt idx="1016">
                  <c:v>4.5330344786358108</c:v>
                </c:pt>
                <c:pt idx="1017">
                  <c:v>4.5328053196390758</c:v>
                </c:pt>
                <c:pt idx="1018">
                  <c:v>4.5326397406865677</c:v>
                </c:pt>
                <c:pt idx="1019">
                  <c:v>4.5315172354531059</c:v>
                </c:pt>
                <c:pt idx="1020">
                  <c:v>4.5310444052682373</c:v>
                </c:pt>
                <c:pt idx="1021">
                  <c:v>4.5301612633624089</c:v>
                </c:pt>
                <c:pt idx="1022">
                  <c:v>4.5299434016586693</c:v>
                </c:pt>
                <c:pt idx="1023">
                  <c:v>4.5297767277591889</c:v>
                </c:pt>
                <c:pt idx="1024">
                  <c:v>4.5296741274027124</c:v>
                </c:pt>
                <c:pt idx="1025">
                  <c:v>4.5294816863783813</c:v>
                </c:pt>
                <c:pt idx="1026">
                  <c:v>4.5292763219192276</c:v>
                </c:pt>
                <c:pt idx="1027">
                  <c:v>4.5277201010399937</c:v>
                </c:pt>
                <c:pt idx="1028">
                  <c:v>4.5270624990089399</c:v>
                </c:pt>
                <c:pt idx="1029">
                  <c:v>4.5270366903931603</c:v>
                </c:pt>
                <c:pt idx="1030">
                  <c:v>4.5267010387451254</c:v>
                </c:pt>
                <c:pt idx="1031">
                  <c:v>4.5266364606001606</c:v>
                </c:pt>
                <c:pt idx="1032">
                  <c:v>4.5265977091034522</c:v>
                </c:pt>
                <c:pt idx="1033">
                  <c:v>4.5260418906808786</c:v>
                </c:pt>
                <c:pt idx="1034">
                  <c:v>4.5252651393808989</c:v>
                </c:pt>
                <c:pt idx="1035">
                  <c:v>4.5249410825362562</c:v>
                </c:pt>
                <c:pt idx="1036">
                  <c:v>4.5248762421411008</c:v>
                </c:pt>
                <c:pt idx="1037">
                  <c:v>4.5244350705350511</c:v>
                </c:pt>
                <c:pt idx="1038">
                  <c:v>4.5239154706981131</c:v>
                </c:pt>
                <c:pt idx="1039">
                  <c:v>4.5233301768377752</c:v>
                </c:pt>
                <c:pt idx="1040">
                  <c:v>4.5231218821182413</c:v>
                </c:pt>
                <c:pt idx="1041">
                  <c:v>4.5227962214887674</c:v>
                </c:pt>
                <c:pt idx="1042">
                  <c:v>4.5226789238562102</c:v>
                </c:pt>
                <c:pt idx="1043">
                  <c:v>4.5223790192285636</c:v>
                </c:pt>
                <c:pt idx="1044">
                  <c:v>4.5221311156254869</c:v>
                </c:pt>
                <c:pt idx="1045">
                  <c:v>4.5215564791910241</c:v>
                </c:pt>
                <c:pt idx="1046">
                  <c:v>4.5211511646661284</c:v>
                </c:pt>
                <c:pt idx="1047">
                  <c:v>4.5210072524086042</c:v>
                </c:pt>
                <c:pt idx="1048">
                  <c:v>4.5206800016343953</c:v>
                </c:pt>
                <c:pt idx="1049">
                  <c:v>4.5205490322480273</c:v>
                </c:pt>
                <c:pt idx="1050">
                  <c:v>4.5201296645996143</c:v>
                </c:pt>
                <c:pt idx="1051">
                  <c:v>4.5198935922173362</c:v>
                </c:pt>
                <c:pt idx="1052">
                  <c:v>4.5196573914418057</c:v>
                </c:pt>
                <c:pt idx="1053">
                  <c:v>4.5194473272970033</c:v>
                </c:pt>
                <c:pt idx="1054">
                  <c:v>4.518711301609029</c:v>
                </c:pt>
                <c:pt idx="1055">
                  <c:v>4.51859289533341</c:v>
                </c:pt>
                <c:pt idx="1056">
                  <c:v>4.5183954797738926</c:v>
                </c:pt>
                <c:pt idx="1057">
                  <c:v>4.5168261282538147</c:v>
                </c:pt>
                <c:pt idx="1058">
                  <c:v>4.5164824885472319</c:v>
                </c:pt>
                <c:pt idx="1059">
                  <c:v>4.5164428203091216</c:v>
                </c:pt>
                <c:pt idx="1060">
                  <c:v>4.5160327028789338</c:v>
                </c:pt>
                <c:pt idx="1061">
                  <c:v>4.5142023047108006</c:v>
                </c:pt>
                <c:pt idx="1062">
                  <c:v>4.5141757204068158</c:v>
                </c:pt>
                <c:pt idx="1063">
                  <c:v>4.512577676845229</c:v>
                </c:pt>
                <c:pt idx="1064">
                  <c:v>4.5123107636281103</c:v>
                </c:pt>
                <c:pt idx="1065">
                  <c:v>4.5119635310216033</c:v>
                </c:pt>
                <c:pt idx="1066">
                  <c:v>4.5113485154902131</c:v>
                </c:pt>
                <c:pt idx="1067">
                  <c:v>4.5112013174330352</c:v>
                </c:pt>
                <c:pt idx="1068">
                  <c:v>4.5103304908236863</c:v>
                </c:pt>
                <c:pt idx="1069">
                  <c:v>4.5101426994025733</c:v>
                </c:pt>
                <c:pt idx="1070">
                  <c:v>4.5098205822122797</c:v>
                </c:pt>
                <c:pt idx="1071">
                  <c:v>4.5089873386369179</c:v>
                </c:pt>
                <c:pt idx="1072">
                  <c:v>4.508852794665489</c:v>
                </c:pt>
                <c:pt idx="1073">
                  <c:v>4.5086374375758949</c:v>
                </c:pt>
                <c:pt idx="1074">
                  <c:v>4.5085566511273152</c:v>
                </c:pt>
                <c:pt idx="1075">
                  <c:v>4.5080716165993753</c:v>
                </c:pt>
                <c:pt idx="1076">
                  <c:v>4.5071674686681344</c:v>
                </c:pt>
                <c:pt idx="1077">
                  <c:v>4.5070323596321069</c:v>
                </c:pt>
                <c:pt idx="1078">
                  <c:v>4.5058551340689981</c:v>
                </c:pt>
                <c:pt idx="1079">
                  <c:v>4.5057738283527806</c:v>
                </c:pt>
                <c:pt idx="1080">
                  <c:v>4.5055840557992246</c:v>
                </c:pt>
                <c:pt idx="1081">
                  <c:v>4.5049735103391466</c:v>
                </c:pt>
                <c:pt idx="1082">
                  <c:v>4.5028912119412441</c:v>
                </c:pt>
                <c:pt idx="1083">
                  <c:v>4.502440776828883</c:v>
                </c:pt>
                <c:pt idx="1084">
                  <c:v>4.5023588293196326</c:v>
                </c:pt>
                <c:pt idx="1085">
                  <c:v>4.5022905279147727</c:v>
                </c:pt>
                <c:pt idx="1086">
                  <c:v>4.5019898740558268</c:v>
                </c:pt>
                <c:pt idx="1087">
                  <c:v>4.5019625315631737</c:v>
                </c:pt>
                <c:pt idx="1088">
                  <c:v>4.5009907561079947</c:v>
                </c:pt>
                <c:pt idx="1089">
                  <c:v>4.5007851729174559</c:v>
                </c:pt>
                <c:pt idx="1090">
                  <c:v>4.4994258776547307</c:v>
                </c:pt>
                <c:pt idx="1091">
                  <c:v>4.4988892274020689</c:v>
                </c:pt>
                <c:pt idx="1092">
                  <c:v>4.498737744537789</c:v>
                </c:pt>
                <c:pt idx="1093">
                  <c:v>4.497744913411732</c:v>
                </c:pt>
                <c:pt idx="1094">
                  <c:v>4.4976482669942257</c:v>
                </c:pt>
                <c:pt idx="1095">
                  <c:v>4.4970402822559308</c:v>
                </c:pt>
                <c:pt idx="1096">
                  <c:v>4.4970402822559308</c:v>
                </c:pt>
                <c:pt idx="1097">
                  <c:v>4.4955720871060185</c:v>
                </c:pt>
                <c:pt idx="1098">
                  <c:v>4.4951417695556222</c:v>
                </c:pt>
                <c:pt idx="1099">
                  <c:v>4.495113992486095</c:v>
                </c:pt>
                <c:pt idx="1100">
                  <c:v>4.4941267537362508</c:v>
                </c:pt>
                <c:pt idx="1101">
                  <c:v>4.49375073514548</c:v>
                </c:pt>
                <c:pt idx="1102">
                  <c:v>4.4937368022768398</c:v>
                </c:pt>
                <c:pt idx="1103">
                  <c:v>4.4936950009887857</c:v>
                </c:pt>
                <c:pt idx="1104">
                  <c:v>4.4936810663319608</c:v>
                </c:pt>
                <c:pt idx="1105">
                  <c:v>4.4923831850396239</c:v>
                </c:pt>
                <c:pt idx="1106">
                  <c:v>4.4902254392726482</c:v>
                </c:pt>
                <c:pt idx="1107">
                  <c:v>4.4895366294820951</c:v>
                </c:pt>
                <c:pt idx="1108">
                  <c:v>4.489508491577916</c:v>
                </c:pt>
                <c:pt idx="1109">
                  <c:v>4.4894381388405797</c:v>
                </c:pt>
                <c:pt idx="1110">
                  <c:v>4.4890157829185116</c:v>
                </c:pt>
                <c:pt idx="1111">
                  <c:v>4.4888889960049445</c:v>
                </c:pt>
                <c:pt idx="1112">
                  <c:v>4.488860816107981</c:v>
                </c:pt>
                <c:pt idx="1113">
                  <c:v>4.4882262845356422</c:v>
                </c:pt>
                <c:pt idx="1114">
                  <c:v>4.4881133818002965</c:v>
                </c:pt>
                <c:pt idx="1115">
                  <c:v>4.4880992668944044</c:v>
                </c:pt>
                <c:pt idx="1116">
                  <c:v>4.4880004497062025</c:v>
                </c:pt>
                <c:pt idx="1117">
                  <c:v>4.4877744973806672</c:v>
                </c:pt>
                <c:pt idx="1118">
                  <c:v>4.4875908245160545</c:v>
                </c:pt>
                <c:pt idx="1119">
                  <c:v>4.4874636208592298</c:v>
                </c:pt>
                <c:pt idx="1120">
                  <c:v>4.4874494848194564</c:v>
                </c:pt>
                <c:pt idx="1121">
                  <c:v>4.4868695106682157</c:v>
                </c:pt>
                <c:pt idx="1122">
                  <c:v>4.4862462365730558</c:v>
                </c:pt>
                <c:pt idx="1123">
                  <c:v>4.4853238509129367</c:v>
                </c:pt>
                <c:pt idx="1124">
                  <c:v>4.4852670246803523</c:v>
                </c:pt>
                <c:pt idx="1125">
                  <c:v>4.4845702992174115</c:v>
                </c:pt>
                <c:pt idx="1126">
                  <c:v>4.4843852659244936</c:v>
                </c:pt>
                <c:pt idx="1127">
                  <c:v>4.4842571197557648</c:v>
                </c:pt>
                <c:pt idx="1128">
                  <c:v>4.4840434587459104</c:v>
                </c:pt>
                <c:pt idx="1129">
                  <c:v>4.4837869267043802</c:v>
                </c:pt>
                <c:pt idx="1130">
                  <c:v>4.4837441566281635</c:v>
                </c:pt>
                <c:pt idx="1131">
                  <c:v>4.4836871233069742</c:v>
                </c:pt>
                <c:pt idx="1132">
                  <c:v>4.4834589150942135</c:v>
                </c:pt>
                <c:pt idx="1133">
                  <c:v>4.4834446480985353</c:v>
                </c:pt>
                <c:pt idx="1134">
                  <c:v>4.4834446480985353</c:v>
                </c:pt>
                <c:pt idx="1135">
                  <c:v>4.4831877619987628</c:v>
                </c:pt>
                <c:pt idx="1136">
                  <c:v>4.4829021546743144</c:v>
                </c:pt>
                <c:pt idx="1137">
                  <c:v>4.4828592973710872</c:v>
                </c:pt>
                <c:pt idx="1138">
                  <c:v>4.4827307000799426</c:v>
                </c:pt>
                <c:pt idx="1139">
                  <c:v>4.4827164091412328</c:v>
                </c:pt>
                <c:pt idx="1140">
                  <c:v>4.4824447919182653</c:v>
                </c:pt>
                <c:pt idx="1141">
                  <c:v>4.4824018894552928</c:v>
                </c:pt>
                <c:pt idx="1142">
                  <c:v>4.4822588506285266</c:v>
                </c:pt>
                <c:pt idx="1143">
                  <c:v>4.4821873135445873</c:v>
                </c:pt>
                <c:pt idx="1144">
                  <c:v>4.4819153651083745</c:v>
                </c:pt>
                <c:pt idx="1145">
                  <c:v>4.4816002645536281</c:v>
                </c:pt>
                <c:pt idx="1146">
                  <c:v>4.4808115115009644</c:v>
                </c:pt>
                <c:pt idx="1147">
                  <c:v>4.4807540917240711</c:v>
                </c:pt>
                <c:pt idx="1148">
                  <c:v>4.4802082248737749</c:v>
                </c:pt>
                <c:pt idx="1149">
                  <c:v>4.4801938506873373</c:v>
                </c:pt>
                <c:pt idx="1150">
                  <c:v>4.4801219726179751</c:v>
                </c:pt>
                <c:pt idx="1151">
                  <c:v>4.4786242053118075</c:v>
                </c:pt>
                <c:pt idx="1152">
                  <c:v>4.4785520669660608</c:v>
                </c:pt>
                <c:pt idx="1153">
                  <c:v>4.4782489549966975</c:v>
                </c:pt>
                <c:pt idx="1154">
                  <c:v>4.4768895692076844</c:v>
                </c:pt>
                <c:pt idx="1155">
                  <c:v>4.4768605998262307</c:v>
                </c:pt>
                <c:pt idx="1156">
                  <c:v>4.4768605998262307</c:v>
                </c:pt>
                <c:pt idx="1157">
                  <c:v>4.4762082773455507</c:v>
                </c:pt>
                <c:pt idx="1158">
                  <c:v>4.4762082773455507</c:v>
                </c:pt>
                <c:pt idx="1159">
                  <c:v>4.4752352226041285</c:v>
                </c:pt>
                <c:pt idx="1160">
                  <c:v>4.4746678121016732</c:v>
                </c:pt>
                <c:pt idx="1161">
                  <c:v>4.4740121851698502</c:v>
                </c:pt>
                <c:pt idx="1162">
                  <c:v>4.4739101097434313</c:v>
                </c:pt>
                <c:pt idx="1163">
                  <c:v>4.4736621123502749</c:v>
                </c:pt>
                <c:pt idx="1164">
                  <c:v>4.4728880337696362</c:v>
                </c:pt>
                <c:pt idx="1165">
                  <c:v>4.4726394518806476</c:v>
                </c:pt>
                <c:pt idx="1166">
                  <c:v>4.4725370532620774</c:v>
                </c:pt>
                <c:pt idx="1167">
                  <c:v>4.4721272171798514</c:v>
                </c:pt>
                <c:pt idx="1168">
                  <c:v>4.4718195861103727</c:v>
                </c:pt>
                <c:pt idx="1169">
                  <c:v>4.4710275327305515</c:v>
                </c:pt>
                <c:pt idx="1170">
                  <c:v>4.4707631936064987</c:v>
                </c:pt>
                <c:pt idx="1171">
                  <c:v>4.4694685478507541</c:v>
                </c:pt>
                <c:pt idx="1172">
                  <c:v>4.4687607473704611</c:v>
                </c:pt>
                <c:pt idx="1173">
                  <c:v>4.4686131436298222</c:v>
                </c:pt>
                <c:pt idx="1174">
                  <c:v>4.4682734645251001</c:v>
                </c:pt>
                <c:pt idx="1175">
                  <c:v>4.4682586898399741</c:v>
                </c:pt>
                <c:pt idx="1176">
                  <c:v>4.4678300051789757</c:v>
                </c:pt>
                <c:pt idx="1177">
                  <c:v>4.4677264661435823</c:v>
                </c:pt>
                <c:pt idx="1178">
                  <c:v>4.4674601095072637</c:v>
                </c:pt>
                <c:pt idx="1179">
                  <c:v>4.4669861828669681</c:v>
                </c:pt>
                <c:pt idx="1180">
                  <c:v>4.4668676203541091</c:v>
                </c:pt>
                <c:pt idx="1181">
                  <c:v>4.4668083269576213</c:v>
                </c:pt>
                <c:pt idx="1182">
                  <c:v>4.4664672327406381</c:v>
                </c:pt>
                <c:pt idx="1183">
                  <c:v>4.466200102446737</c:v>
                </c:pt>
                <c:pt idx="1184">
                  <c:v>4.465367978095041</c:v>
                </c:pt>
                <c:pt idx="1185">
                  <c:v>4.4653382298600883</c:v>
                </c:pt>
                <c:pt idx="1186">
                  <c:v>4.4650555199518207</c:v>
                </c:pt>
                <c:pt idx="1187">
                  <c:v>4.4649810920100608</c:v>
                </c:pt>
                <c:pt idx="1188">
                  <c:v>4.4646087608527552</c:v>
                </c:pt>
                <c:pt idx="1189">
                  <c:v>4.4644001158898652</c:v>
                </c:pt>
                <c:pt idx="1190">
                  <c:v>4.4641615416989291</c:v>
                </c:pt>
                <c:pt idx="1191">
                  <c:v>4.4637885069558356</c:v>
                </c:pt>
                <c:pt idx="1192">
                  <c:v>4.4633404419027789</c:v>
                </c:pt>
                <c:pt idx="1193">
                  <c:v>4.4621133668835711</c:v>
                </c:pt>
                <c:pt idx="1194">
                  <c:v>4.4621133668835711</c:v>
                </c:pt>
                <c:pt idx="1195">
                  <c:v>4.4619335037651124</c:v>
                </c:pt>
                <c:pt idx="1196">
                  <c:v>4.4617535661254557</c:v>
                </c:pt>
                <c:pt idx="1197">
                  <c:v>4.4613033955904662</c:v>
                </c:pt>
                <c:pt idx="1198">
                  <c:v>4.4612133054611354</c:v>
                </c:pt>
                <c:pt idx="1199">
                  <c:v>4.4611382160749313</c:v>
                </c:pt>
                <c:pt idx="1200">
                  <c:v>4.4610931562106115</c:v>
                </c:pt>
                <c:pt idx="1201">
                  <c:v>4.4595432582804131</c:v>
                </c:pt>
                <c:pt idx="1202">
                  <c:v>4.4594226460511015</c:v>
                </c:pt>
                <c:pt idx="1203">
                  <c:v>4.4593924877592306</c:v>
                </c:pt>
                <c:pt idx="1204">
                  <c:v>4.4593774078279145</c:v>
                </c:pt>
                <c:pt idx="1205">
                  <c:v>4.4593321648920039</c:v>
                </c:pt>
                <c:pt idx="1206">
                  <c:v>4.4592416648780819</c:v>
                </c:pt>
                <c:pt idx="1207">
                  <c:v>4.4591964077981059</c:v>
                </c:pt>
                <c:pt idx="1208">
                  <c:v>4.4589398618903262</c:v>
                </c:pt>
                <c:pt idx="1209">
                  <c:v>4.458788881710845</c:v>
                </c:pt>
                <c:pt idx="1210">
                  <c:v>4.4585925289760153</c:v>
                </c:pt>
                <c:pt idx="1211">
                  <c:v>4.4585018746863945</c:v>
                </c:pt>
                <c:pt idx="1212">
                  <c:v>4.4584263149872108</c:v>
                </c:pt>
                <c:pt idx="1213">
                  <c:v>4.4582297982235675</c:v>
                </c:pt>
                <c:pt idx="1214">
                  <c:v>4.458214677865592</c:v>
                </c:pt>
                <c:pt idx="1215">
                  <c:v>4.4581844355702627</c:v>
                </c:pt>
                <c:pt idx="1216">
                  <c:v>4.4581239446610619</c:v>
                </c:pt>
                <c:pt idx="1217">
                  <c:v>4.4578062290829772</c:v>
                </c:pt>
                <c:pt idx="1218">
                  <c:v>4.4572913391285072</c:v>
                </c:pt>
                <c:pt idx="1219">
                  <c:v>4.4570488265856314</c:v>
                </c:pt>
                <c:pt idx="1220">
                  <c:v>4.4566392793428964</c:v>
                </c:pt>
                <c:pt idx="1221">
                  <c:v>4.4565937502444077</c:v>
                </c:pt>
                <c:pt idx="1222">
                  <c:v>4.4563964023106859</c:v>
                </c:pt>
                <c:pt idx="1223">
                  <c:v>4.4563052883940806</c:v>
                </c:pt>
                <c:pt idx="1224">
                  <c:v>4.4560014372084522</c:v>
                </c:pt>
                <c:pt idx="1225">
                  <c:v>4.4559254411836369</c:v>
                </c:pt>
                <c:pt idx="1226">
                  <c:v>4.4559254411836369</c:v>
                </c:pt>
                <c:pt idx="1227">
                  <c:v>4.455697373286557</c:v>
                </c:pt>
                <c:pt idx="1228">
                  <c:v>4.4551952019275767</c:v>
                </c:pt>
                <c:pt idx="1229">
                  <c:v>4.4550124501002548</c:v>
                </c:pt>
                <c:pt idx="1230">
                  <c:v>4.4549819839843599</c:v>
                </c:pt>
                <c:pt idx="1231">
                  <c:v>4.4547839021191686</c:v>
                </c:pt>
                <c:pt idx="1232">
                  <c:v>4.454646715576879</c:v>
                </c:pt>
                <c:pt idx="1233">
                  <c:v>4.454448480701692</c:v>
                </c:pt>
                <c:pt idx="1234">
                  <c:v>4.4542654143162768</c:v>
                </c:pt>
                <c:pt idx="1235">
                  <c:v>4.453837959083045</c:v>
                </c:pt>
                <c:pt idx="1236">
                  <c:v>4.4534559467773036</c:v>
                </c:pt>
                <c:pt idx="1237">
                  <c:v>4.4528440272961625</c:v>
                </c:pt>
                <c:pt idx="1238">
                  <c:v>4.4527521649644575</c:v>
                </c:pt>
                <c:pt idx="1239">
                  <c:v>4.4524611393251208</c:v>
                </c:pt>
                <c:pt idx="1240">
                  <c:v>4.4520472408094252</c:v>
                </c:pt>
                <c:pt idx="1241">
                  <c:v>4.4519552097682027</c:v>
                </c:pt>
                <c:pt idx="1242">
                  <c:v>4.4515868904569045</c:v>
                </c:pt>
                <c:pt idx="1243">
                  <c:v>4.4510491975791293</c:v>
                </c:pt>
                <c:pt idx="1244">
                  <c:v>4.4508493134076899</c:v>
                </c:pt>
                <c:pt idx="1245">
                  <c:v>4.450787792072898</c:v>
                </c:pt>
                <c:pt idx="1246">
                  <c:v>4.4503415015718959</c:v>
                </c:pt>
                <c:pt idx="1247">
                  <c:v>4.4500334475925287</c:v>
                </c:pt>
                <c:pt idx="1248">
                  <c:v>4.4499409887733377</c:v>
                </c:pt>
                <c:pt idx="1249">
                  <c:v>4.4498793386232016</c:v>
                </c:pt>
                <c:pt idx="1250">
                  <c:v>4.4498639247181444</c:v>
                </c:pt>
                <c:pt idx="1251">
                  <c:v>4.4493703906822581</c:v>
                </c:pt>
                <c:pt idx="1252">
                  <c:v>4.4490153163477864</c:v>
                </c:pt>
                <c:pt idx="1253">
                  <c:v>4.4486599514709306</c:v>
                </c:pt>
                <c:pt idx="1254">
                  <c:v>4.4481805208740521</c:v>
                </c:pt>
                <c:pt idx="1255">
                  <c:v>4.4480257528734457</c:v>
                </c:pt>
                <c:pt idx="1256">
                  <c:v>4.4477315416359744</c:v>
                </c:pt>
                <c:pt idx="1257">
                  <c:v>4.4474216301218403</c:v>
                </c:pt>
                <c:pt idx="1258">
                  <c:v>4.4472820977569762</c:v>
                </c:pt>
                <c:pt idx="1259">
                  <c:v>4.4469563477954601</c:v>
                </c:pt>
                <c:pt idx="1260">
                  <c:v>4.4467545705446492</c:v>
                </c:pt>
                <c:pt idx="1261">
                  <c:v>4.4461486756961834</c:v>
                </c:pt>
                <c:pt idx="1262">
                  <c:v>4.4458998587126004</c:v>
                </c:pt>
                <c:pt idx="1263">
                  <c:v>4.4457442756766516</c:v>
                </c:pt>
                <c:pt idx="1264">
                  <c:v>4.4457131523799553</c:v>
                </c:pt>
                <c:pt idx="1265">
                  <c:v>4.4454640856786076</c:v>
                </c:pt>
                <c:pt idx="1266">
                  <c:v>4.4453394987427934</c:v>
                </c:pt>
                <c:pt idx="1267">
                  <c:v>4.4452927694259721</c:v>
                </c:pt>
                <c:pt idx="1268">
                  <c:v>4.4451837147961113</c:v>
                </c:pt>
                <c:pt idx="1269">
                  <c:v>4.4451681333275692</c:v>
                </c:pt>
                <c:pt idx="1270">
                  <c:v>4.4445444157395322</c:v>
                </c:pt>
                <c:pt idx="1271">
                  <c:v>4.4443259027880533</c:v>
                </c:pt>
                <c:pt idx="1272">
                  <c:v>4.4440135505867993</c:v>
                </c:pt>
                <c:pt idx="1273">
                  <c:v>4.4438572902023177</c:v>
                </c:pt>
                <c:pt idx="1274">
                  <c:v>4.4436227941570046</c:v>
                </c:pt>
                <c:pt idx="1275">
                  <c:v>4.4428558901750561</c:v>
                </c:pt>
                <c:pt idx="1276">
                  <c:v>4.4426835417664616</c:v>
                </c:pt>
                <c:pt idx="1277">
                  <c:v>4.4425581544959227</c:v>
                </c:pt>
                <c:pt idx="1278">
                  <c:v>4.4413022866931673</c:v>
                </c:pt>
                <c:pt idx="1279">
                  <c:v>4.441160774035116</c:v>
                </c:pt>
                <c:pt idx="1280">
                  <c:v>4.4401058390366597</c:v>
                </c:pt>
                <c:pt idx="1281">
                  <c:v>4.439506376888728</c:v>
                </c:pt>
                <c:pt idx="1282">
                  <c:v>4.4390957413017498</c:v>
                </c:pt>
                <c:pt idx="1283">
                  <c:v>4.4390641378610498</c:v>
                </c:pt>
                <c:pt idx="1284">
                  <c:v>4.4387005329007367</c:v>
                </c:pt>
                <c:pt idx="1285">
                  <c:v>4.4385107050481167</c:v>
                </c:pt>
                <c:pt idx="1286">
                  <c:v>4.4383524517643256</c:v>
                </c:pt>
                <c:pt idx="1287">
                  <c:v>4.4382891343007485</c:v>
                </c:pt>
                <c:pt idx="1288">
                  <c:v>4.4382574721068879</c:v>
                </c:pt>
                <c:pt idx="1289">
                  <c:v>4.43763959750037</c:v>
                </c:pt>
                <c:pt idx="1290">
                  <c:v>4.4375603191952813</c:v>
                </c:pt>
                <c:pt idx="1291">
                  <c:v>4.4368620453766612</c:v>
                </c:pt>
                <c:pt idx="1292">
                  <c:v>4.4367508527726516</c:v>
                </c:pt>
                <c:pt idx="1293">
                  <c:v>4.4363376022463203</c:v>
                </c:pt>
                <c:pt idx="1294">
                  <c:v>4.4363376022463203</c:v>
                </c:pt>
                <c:pt idx="1295">
                  <c:v>4.4356692119260464</c:v>
                </c:pt>
                <c:pt idx="1296">
                  <c:v>4.4355736435661131</c:v>
                </c:pt>
                <c:pt idx="1297">
                  <c:v>4.4349997913501733</c:v>
                </c:pt>
                <c:pt idx="1298">
                  <c:v>4.4347923804513272</c:v>
                </c:pt>
                <c:pt idx="1299">
                  <c:v>4.4346646937229091</c:v>
                </c:pt>
                <c:pt idx="1300">
                  <c:v>4.4346327661741425</c:v>
                </c:pt>
                <c:pt idx="1301">
                  <c:v>4.4334658013722912</c:v>
                </c:pt>
                <c:pt idx="1302">
                  <c:v>4.4334658013722912</c:v>
                </c:pt>
                <c:pt idx="1303">
                  <c:v>4.4323277922616038</c:v>
                </c:pt>
                <c:pt idx="1304">
                  <c:v>4.4322796416454562</c:v>
                </c:pt>
                <c:pt idx="1305">
                  <c:v>4.4321030436983273</c:v>
                </c:pt>
                <c:pt idx="1306">
                  <c:v>4.4319263739116437</c:v>
                </c:pt>
                <c:pt idx="1307">
                  <c:v>4.4312672435492102</c:v>
                </c:pt>
                <c:pt idx="1308">
                  <c:v>4.4311385160249177</c:v>
                </c:pt>
                <c:pt idx="1309">
                  <c:v>4.4310258481331219</c:v>
                </c:pt>
                <c:pt idx="1310">
                  <c:v>4.4294131072924836</c:v>
                </c:pt>
                <c:pt idx="1311">
                  <c:v>4.4291383447670887</c:v>
                </c:pt>
                <c:pt idx="1312">
                  <c:v>4.4279240776843212</c:v>
                </c:pt>
                <c:pt idx="1313">
                  <c:v>4.427713259052271</c:v>
                </c:pt>
                <c:pt idx="1314">
                  <c:v>4.4276321477056593</c:v>
                </c:pt>
                <c:pt idx="1315">
                  <c:v>4.4275185663643555</c:v>
                </c:pt>
                <c:pt idx="1316">
                  <c:v>4.4269827109972466</c:v>
                </c:pt>
                <c:pt idx="1317">
                  <c:v>4.4268852116744011</c:v>
                </c:pt>
                <c:pt idx="1318">
                  <c:v>4.4268364538035083</c:v>
                </c:pt>
                <c:pt idx="1319">
                  <c:v>4.4257298045960987</c:v>
                </c:pt>
                <c:pt idx="1320">
                  <c:v>4.4253059276703191</c:v>
                </c:pt>
                <c:pt idx="1321">
                  <c:v>4.4250938339654429</c:v>
                </c:pt>
                <c:pt idx="1322">
                  <c:v>4.424440587526477</c:v>
                </c:pt>
                <c:pt idx="1323">
                  <c:v>4.4243261683092951</c:v>
                </c:pt>
                <c:pt idx="1324">
                  <c:v>4.4243261683092951</c:v>
                </c:pt>
                <c:pt idx="1325">
                  <c:v>4.4229015796089559</c:v>
                </c:pt>
                <c:pt idx="1326">
                  <c:v>4.4222614508136022</c:v>
                </c:pt>
                <c:pt idx="1327">
                  <c:v>4.421899935843169</c:v>
                </c:pt>
                <c:pt idx="1328">
                  <c:v>4.4218834961921063</c:v>
                </c:pt>
                <c:pt idx="1329">
                  <c:v>4.4218012886009728</c:v>
                </c:pt>
                <c:pt idx="1330">
                  <c:v>4.4214558466904448</c:v>
                </c:pt>
                <c:pt idx="1331">
                  <c:v>4.4214229331260553</c:v>
                </c:pt>
                <c:pt idx="1332">
                  <c:v>4.4213900170670808</c:v>
                </c:pt>
                <c:pt idx="1333">
                  <c:v>4.4213735581020055</c:v>
                </c:pt>
                <c:pt idx="1334">
                  <c:v>4.4206982029088069</c:v>
                </c:pt>
                <c:pt idx="1335">
                  <c:v>4.4201703657280689</c:v>
                </c:pt>
                <c:pt idx="1336">
                  <c:v>4.4199227210376026</c:v>
                </c:pt>
                <c:pt idx="1337">
                  <c:v>4.4197740664128746</c:v>
                </c:pt>
                <c:pt idx="1338">
                  <c:v>4.4185001592841013</c:v>
                </c:pt>
                <c:pt idx="1339">
                  <c:v>4.4179862306863837</c:v>
                </c:pt>
                <c:pt idx="1340">
                  <c:v>4.4175381194013275</c:v>
                </c:pt>
                <c:pt idx="1341">
                  <c:v>4.4173720348523213</c:v>
                </c:pt>
                <c:pt idx="1342">
                  <c:v>4.4173388103193973</c:v>
                </c:pt>
                <c:pt idx="1343">
                  <c:v>4.4165739436962008</c:v>
                </c:pt>
                <c:pt idx="1344">
                  <c:v>4.4162742809912361</c:v>
                </c:pt>
                <c:pt idx="1345">
                  <c:v>4.415907745556817</c:v>
                </c:pt>
                <c:pt idx="1346">
                  <c:v>4.4156743345662601</c:v>
                </c:pt>
                <c:pt idx="1347">
                  <c:v>4.4156243016004133</c:v>
                </c:pt>
                <c:pt idx="1348">
                  <c:v>4.4152906011099828</c:v>
                </c:pt>
                <c:pt idx="1349">
                  <c:v>4.4151737453358608</c:v>
                </c:pt>
                <c:pt idx="1350">
                  <c:v>4.4151236546629731</c:v>
                </c:pt>
                <c:pt idx="1351">
                  <c:v>4.4150234559817845</c:v>
                </c:pt>
                <c:pt idx="1352">
                  <c:v>4.4148731146014679</c:v>
                </c:pt>
                <c:pt idx="1353">
                  <c:v>4.4144050527588838</c:v>
                </c:pt>
                <c:pt idx="1354">
                  <c:v>4.4141206260438208</c:v>
                </c:pt>
                <c:pt idx="1355">
                  <c:v>4.4135009350021202</c:v>
                </c:pt>
                <c:pt idx="1356">
                  <c:v>4.413417125109369</c:v>
                </c:pt>
                <c:pt idx="1357">
                  <c:v>4.4128467885119615</c:v>
                </c:pt>
                <c:pt idx="1358">
                  <c:v>4.4124437465447617</c:v>
                </c:pt>
                <c:pt idx="1359">
                  <c:v>4.4123933399891113</c:v>
                </c:pt>
                <c:pt idx="1360">
                  <c:v>4.412141219416652</c:v>
                </c:pt>
                <c:pt idx="1361">
                  <c:v>4.4115860384193626</c:v>
                </c:pt>
                <c:pt idx="1362">
                  <c:v>4.4110807118116346</c:v>
                </c:pt>
                <c:pt idx="1363">
                  <c:v>4.4106422859724406</c:v>
                </c:pt>
                <c:pt idx="1364">
                  <c:v>4.4106085425683679</c:v>
                </c:pt>
                <c:pt idx="1365">
                  <c:v>4.4104229069673782</c:v>
                </c:pt>
                <c:pt idx="1366">
                  <c:v>4.4096119308464354</c:v>
                </c:pt>
                <c:pt idx="1367">
                  <c:v>4.408596076462783</c:v>
                </c:pt>
                <c:pt idx="1368">
                  <c:v>4.4084265361413353</c:v>
                </c:pt>
                <c:pt idx="1369">
                  <c:v>4.4082399653118491</c:v>
                </c:pt>
                <c:pt idx="1370">
                  <c:v>4.4076797714411935</c:v>
                </c:pt>
                <c:pt idx="1371">
                  <c:v>4.4075438579770623</c:v>
                </c:pt>
                <c:pt idx="1372">
                  <c:v>4.4072549005607797</c:v>
                </c:pt>
                <c:pt idx="1373">
                  <c:v>4.4070167911854536</c:v>
                </c:pt>
                <c:pt idx="1374">
                  <c:v>4.4069317204751268</c:v>
                </c:pt>
                <c:pt idx="1375">
                  <c:v>4.4065912708971515</c:v>
                </c:pt>
                <c:pt idx="1376">
                  <c:v>4.4064379814731582</c:v>
                </c:pt>
                <c:pt idx="1377">
                  <c:v>4.4062846379247267</c:v>
                </c:pt>
                <c:pt idx="1378">
                  <c:v>4.4049533875862439</c:v>
                </c:pt>
                <c:pt idx="1379">
                  <c:v>4.4049362937526997</c:v>
                </c:pt>
                <c:pt idx="1380">
                  <c:v>4.4045771677406238</c:v>
                </c:pt>
                <c:pt idx="1381">
                  <c:v>4.4044745057398531</c:v>
                </c:pt>
                <c:pt idx="1382">
                  <c:v>4.4040293564250979</c:v>
                </c:pt>
                <c:pt idx="1383">
                  <c:v>4.4037723318085513</c:v>
                </c:pt>
                <c:pt idx="1384">
                  <c:v>4.4036523349113299</c:v>
                </c:pt>
                <c:pt idx="1385">
                  <c:v>4.403600897518281</c:v>
                </c:pt>
                <c:pt idx="1386">
                  <c:v>4.4021753750315051</c:v>
                </c:pt>
                <c:pt idx="1387">
                  <c:v>4.4015039319216358</c:v>
                </c:pt>
                <c:pt idx="1388">
                  <c:v>4.4012281674981129</c:v>
                </c:pt>
                <c:pt idx="1389">
                  <c:v>4.400140639757697</c:v>
                </c:pt>
                <c:pt idx="1390">
                  <c:v>4.3997256260862319</c:v>
                </c:pt>
                <c:pt idx="1391">
                  <c:v>4.3994833515044522</c:v>
                </c:pt>
                <c:pt idx="1392">
                  <c:v>4.3989983964991941</c:v>
                </c:pt>
                <c:pt idx="1393">
                  <c:v>4.3982352285563433</c:v>
                </c:pt>
                <c:pt idx="1394">
                  <c:v>4.3981831455099414</c:v>
                </c:pt>
                <c:pt idx="1395">
                  <c:v>4.3981310562166964</c:v>
                </c:pt>
                <c:pt idx="1396">
                  <c:v>4.3971401707485773</c:v>
                </c:pt>
                <c:pt idx="1397">
                  <c:v>4.3971053617490874</c:v>
                </c:pt>
                <c:pt idx="1398">
                  <c:v>4.396757118219961</c:v>
                </c:pt>
                <c:pt idx="1399">
                  <c:v>4.3960248966085933</c:v>
                </c:pt>
                <c:pt idx="1400">
                  <c:v>4.3959725477949929</c:v>
                </c:pt>
                <c:pt idx="1401">
                  <c:v>4.3957456299921684</c:v>
                </c:pt>
                <c:pt idx="1402">
                  <c:v>4.3955360621184365</c:v>
                </c:pt>
                <c:pt idx="1403">
                  <c:v>4.3949767195545641</c:v>
                </c:pt>
                <c:pt idx="1404">
                  <c:v>4.3943465968683126</c:v>
                </c:pt>
                <c:pt idx="1405">
                  <c:v>4.3939610713375332</c:v>
                </c:pt>
                <c:pt idx="1406">
                  <c:v>4.3921691494897361</c:v>
                </c:pt>
                <c:pt idx="1407">
                  <c:v>4.39208111979816</c:v>
                </c:pt>
                <c:pt idx="1408">
                  <c:v>4.3919754606097623</c:v>
                </c:pt>
                <c:pt idx="1409">
                  <c:v>4.3914820442250457</c:v>
                </c:pt>
                <c:pt idx="1410">
                  <c:v>4.3907938501556698</c:v>
                </c:pt>
                <c:pt idx="1411">
                  <c:v>4.3906878772855107</c:v>
                </c:pt>
                <c:pt idx="1412">
                  <c:v>4.3901753102286705</c:v>
                </c:pt>
                <c:pt idx="1413">
                  <c:v>4.3898037629744291</c:v>
                </c:pt>
                <c:pt idx="1414">
                  <c:v>4.3894496126800728</c:v>
                </c:pt>
                <c:pt idx="1415">
                  <c:v>4.3889178451569144</c:v>
                </c:pt>
                <c:pt idx="1416">
                  <c:v>4.3887936723235015</c:v>
                </c:pt>
                <c:pt idx="1417">
                  <c:v>4.3886694639766226</c:v>
                </c:pt>
                <c:pt idx="1418">
                  <c:v>4.3884919618358005</c:v>
                </c:pt>
                <c:pt idx="1419">
                  <c:v>4.3882611005408894</c:v>
                </c:pt>
                <c:pt idx="1420">
                  <c:v>4.3877812269060383</c:v>
                </c:pt>
                <c:pt idx="1421">
                  <c:v>4.3872652157841756</c:v>
                </c:pt>
                <c:pt idx="1422">
                  <c:v>4.3871939936968687</c:v>
                </c:pt>
                <c:pt idx="1423">
                  <c:v>4.3866951117756185</c:v>
                </c:pt>
                <c:pt idx="1424">
                  <c:v>4.3866594554141942</c:v>
                </c:pt>
                <c:pt idx="1425">
                  <c:v>4.3864454557472827</c:v>
                </c:pt>
                <c:pt idx="1426">
                  <c:v>4.3861242584003115</c:v>
                </c:pt>
                <c:pt idx="1427">
                  <c:v>4.3860349947406334</c:v>
                </c:pt>
                <c:pt idx="1428">
                  <c:v>4.3860171398068468</c:v>
                </c:pt>
                <c:pt idx="1429">
                  <c:v>4.3858921347124031</c:v>
                </c:pt>
                <c:pt idx="1430">
                  <c:v>4.3856777565187111</c:v>
                </c:pt>
                <c:pt idx="1431">
                  <c:v>4.3847833732339918</c:v>
                </c:pt>
                <c:pt idx="1432">
                  <c:v>4.3846221884515435</c:v>
                </c:pt>
                <c:pt idx="1433">
                  <c:v>4.3845505315637174</c:v>
                </c:pt>
                <c:pt idx="1434">
                  <c:v>4.3845146986856527</c:v>
                </c:pt>
                <c:pt idx="1435">
                  <c:v>4.3838333116626265</c:v>
                </c:pt>
                <c:pt idx="1436">
                  <c:v>4.3831328799910754</c:v>
                </c:pt>
                <c:pt idx="1437">
                  <c:v>4.3830250209362793</c:v>
                </c:pt>
                <c:pt idx="1438">
                  <c:v>4.3827732455867023</c:v>
                </c:pt>
                <c:pt idx="1439">
                  <c:v>4.3827372657613308</c:v>
                </c:pt>
                <c:pt idx="1440">
                  <c:v>4.3827012829549048</c:v>
                </c:pt>
                <c:pt idx="1441">
                  <c:v>4.3824853234865548</c:v>
                </c:pt>
                <c:pt idx="1442">
                  <c:v>4.3822872662579018</c:v>
                </c:pt>
                <c:pt idx="1443">
                  <c:v>4.3810789632428326</c:v>
                </c:pt>
                <c:pt idx="1444">
                  <c:v>4.3809886564321054</c:v>
                </c:pt>
                <c:pt idx="1445">
                  <c:v>4.3809525284492299</c:v>
                </c:pt>
                <c:pt idx="1446">
                  <c:v>4.3808260568363409</c:v>
                </c:pt>
                <c:pt idx="1447">
                  <c:v>4.3802655251292011</c:v>
                </c:pt>
                <c:pt idx="1448">
                  <c:v>4.3801750489967297</c:v>
                </c:pt>
                <c:pt idx="1449">
                  <c:v>4.3801569515081598</c:v>
                </c:pt>
                <c:pt idx="1450">
                  <c:v>4.3795593109183271</c:v>
                </c:pt>
                <c:pt idx="1451">
                  <c:v>4.3791604264665454</c:v>
                </c:pt>
                <c:pt idx="1452">
                  <c:v>4.3787430188130196</c:v>
                </c:pt>
                <c:pt idx="1453">
                  <c:v>4.3784705801353043</c:v>
                </c:pt>
                <c:pt idx="1454">
                  <c:v>4.3781070625097422</c:v>
                </c:pt>
                <c:pt idx="1455">
                  <c:v>4.3779433802557843</c:v>
                </c:pt>
                <c:pt idx="1456">
                  <c:v>4.3778160291720605</c:v>
                </c:pt>
                <c:pt idx="1457">
                  <c:v>4.3771787129902435</c:v>
                </c:pt>
                <c:pt idx="1458">
                  <c:v>4.3770146804081005</c:v>
                </c:pt>
                <c:pt idx="1459">
                  <c:v>4.3769599891100661</c:v>
                </c:pt>
                <c:pt idx="1460">
                  <c:v>4.3768870566640485</c:v>
                </c:pt>
                <c:pt idx="1461">
                  <c:v>4.3768323492908072</c:v>
                </c:pt>
                <c:pt idx="1462">
                  <c:v>4.37655870900584</c:v>
                </c:pt>
                <c:pt idx="1463">
                  <c:v>4.3765039602529274</c:v>
                </c:pt>
                <c:pt idx="1464">
                  <c:v>4.3763031557559202</c:v>
                </c:pt>
                <c:pt idx="1465">
                  <c:v>4.3757550347552243</c:v>
                </c:pt>
                <c:pt idx="1466">
                  <c:v>4.3755904634668763</c:v>
                </c:pt>
                <c:pt idx="1467">
                  <c:v>4.3753526392327595</c:v>
                </c:pt>
                <c:pt idx="1468">
                  <c:v>4.3751329935171643</c:v>
                </c:pt>
                <c:pt idx="1469">
                  <c:v>4.3749315539781879</c:v>
                </c:pt>
                <c:pt idx="1470">
                  <c:v>4.3744183767791593</c:v>
                </c:pt>
                <c:pt idx="1471">
                  <c:v>4.3736842129970155</c:v>
                </c:pt>
                <c:pt idx="1472">
                  <c:v>4.3736291006496684</c:v>
                </c:pt>
                <c:pt idx="1473">
                  <c:v>4.3730591964919032</c:v>
                </c:pt>
                <c:pt idx="1474">
                  <c:v>4.3729488060277877</c:v>
                </c:pt>
                <c:pt idx="1475">
                  <c:v>4.3721199819383347</c:v>
                </c:pt>
                <c:pt idx="1476">
                  <c:v>4.3720277926574047</c:v>
                </c:pt>
                <c:pt idx="1477">
                  <c:v>4.3719909114649154</c:v>
                </c:pt>
                <c:pt idx="1478">
                  <c:v>4.3719724696940929</c:v>
                </c:pt>
                <c:pt idx="1479">
                  <c:v>4.3717695585131793</c:v>
                </c:pt>
                <c:pt idx="1480">
                  <c:v>4.3713265138617459</c:v>
                </c:pt>
                <c:pt idx="1481">
                  <c:v>4.3701798855127594</c:v>
                </c:pt>
                <c:pt idx="1482">
                  <c:v>4.3694756140183326</c:v>
                </c:pt>
                <c:pt idx="1483">
                  <c:v>4.3693086454634606</c:v>
                </c:pt>
                <c:pt idx="1484">
                  <c:v>4.3692900894386808</c:v>
                </c:pt>
                <c:pt idx="1485">
                  <c:v>4.3692344166068251</c:v>
                </c:pt>
                <c:pt idx="1486">
                  <c:v>4.3691787366372754</c:v>
                </c:pt>
                <c:pt idx="1487">
                  <c:v>4.3689930851652461</c:v>
                </c:pt>
                <c:pt idx="1488">
                  <c:v>4.3687887768411136</c:v>
                </c:pt>
                <c:pt idx="1489">
                  <c:v>4.3686958776382303</c:v>
                </c:pt>
                <c:pt idx="1490">
                  <c:v>4.3686029585591823</c:v>
                </c:pt>
                <c:pt idx="1491">
                  <c:v>4.36852860897939</c:v>
                </c:pt>
                <c:pt idx="1492">
                  <c:v>4.3681194586150287</c:v>
                </c:pt>
                <c:pt idx="1493">
                  <c:v>4.3680264161136764</c:v>
                </c:pt>
                <c:pt idx="1494">
                  <c:v>4.3679147387937522</c:v>
                </c:pt>
                <c:pt idx="1495">
                  <c:v>4.3669083485213731</c:v>
                </c:pt>
                <c:pt idx="1496">
                  <c:v>4.3664229572259723</c:v>
                </c:pt>
                <c:pt idx="1497">
                  <c:v>4.365787395093661</c:v>
                </c:pt>
                <c:pt idx="1498">
                  <c:v>4.3648323045391741</c:v>
                </c:pt>
                <c:pt idx="1499">
                  <c:v>4.3646822956496711</c:v>
                </c:pt>
                <c:pt idx="1500">
                  <c:v>4.3645134736915097</c:v>
                </c:pt>
                <c:pt idx="1501">
                  <c:v>4.3638187375641779</c:v>
                </c:pt>
                <c:pt idx="1502">
                  <c:v>4.3632922515710817</c:v>
                </c:pt>
                <c:pt idx="1503">
                  <c:v>4.3632358044836934</c:v>
                </c:pt>
                <c:pt idx="1504">
                  <c:v>4.3630852430393352</c:v>
                </c:pt>
                <c:pt idx="1505">
                  <c:v>4.3629534589442853</c:v>
                </c:pt>
                <c:pt idx="1506">
                  <c:v>4.3626709297256667</c:v>
                </c:pt>
                <c:pt idx="1507">
                  <c:v>4.3625390198305984</c:v>
                </c:pt>
                <c:pt idx="1508">
                  <c:v>4.362463624755212</c:v>
                </c:pt>
                <c:pt idx="1509">
                  <c:v>4.3623882165886982</c:v>
                </c:pt>
                <c:pt idx="1510">
                  <c:v>4.3621053192937733</c:v>
                </c:pt>
                <c:pt idx="1511">
                  <c:v>4.3618788687027887</c:v>
                </c:pt>
                <c:pt idx="1512">
                  <c:v>4.3617844794298728</c:v>
                </c:pt>
                <c:pt idx="1513">
                  <c:v>4.3616334139100568</c:v>
                </c:pt>
                <c:pt idx="1514">
                  <c:v>4.361331125138534</c:v>
                </c:pt>
                <c:pt idx="1515">
                  <c:v>4.36112317948845</c:v>
                </c:pt>
                <c:pt idx="1516">
                  <c:v>4.3607637659541547</c:v>
                </c:pt>
                <c:pt idx="1517">
                  <c:v>4.3600630006277612</c:v>
                </c:pt>
                <c:pt idx="1518">
                  <c:v>4.359607844797206</c:v>
                </c:pt>
                <c:pt idx="1519">
                  <c:v>4.3594939812662323</c:v>
                </c:pt>
                <c:pt idx="1520">
                  <c:v>4.3591901991558109</c:v>
                </c:pt>
                <c:pt idx="1521">
                  <c:v>4.3590762260592628</c:v>
                </c:pt>
                <c:pt idx="1522">
                  <c:v>4.3588481900960803</c:v>
                </c:pt>
                <c:pt idx="1523">
                  <c:v>4.358772151492734</c:v>
                </c:pt>
                <c:pt idx="1524">
                  <c:v>4.3586200343346455</c:v>
                </c:pt>
                <c:pt idx="1525">
                  <c:v>4.3585249340469892</c:v>
                </c:pt>
                <c:pt idx="1526">
                  <c:v>4.3583917586490202</c:v>
                </c:pt>
                <c:pt idx="1527">
                  <c:v>4.3581252852766488</c:v>
                </c:pt>
                <c:pt idx="1528">
                  <c:v>4.3579919872520856</c:v>
                </c:pt>
                <c:pt idx="1529">
                  <c:v>4.3579919872520856</c:v>
                </c:pt>
                <c:pt idx="1530">
                  <c:v>4.3577252684006318</c:v>
                </c:pt>
                <c:pt idx="1531">
                  <c:v>4.3577252684006318</c:v>
                </c:pt>
                <c:pt idx="1532">
                  <c:v>4.3576871523323346</c:v>
                </c:pt>
                <c:pt idx="1533">
                  <c:v>4.3576490329184674</c:v>
                </c:pt>
                <c:pt idx="1534">
                  <c:v>4.3571913387837293</c:v>
                </c:pt>
                <c:pt idx="1535">
                  <c:v>4.3570004904409227</c:v>
                </c:pt>
                <c:pt idx="1536">
                  <c:v>4.3568286551964617</c:v>
                </c:pt>
                <c:pt idx="1537">
                  <c:v>4.3563892115442755</c:v>
                </c:pt>
                <c:pt idx="1538">
                  <c:v>4.3563127411506448</c:v>
                </c:pt>
                <c:pt idx="1539">
                  <c:v>4.3557387836020354</c:v>
                </c:pt>
                <c:pt idx="1540">
                  <c:v>4.3552982352111691</c:v>
                </c:pt>
                <c:pt idx="1541">
                  <c:v>4.3551448961745667</c:v>
                </c:pt>
                <c:pt idx="1542">
                  <c:v>4.3549723250189762</c:v>
                </c:pt>
                <c:pt idx="1543">
                  <c:v>4.3540507856107666</c:v>
                </c:pt>
                <c:pt idx="1544">
                  <c:v>4.3539546793717099</c:v>
                </c:pt>
                <c:pt idx="1545">
                  <c:v>4.3538777790648417</c:v>
                </c:pt>
                <c:pt idx="1546">
                  <c:v>4.3536854687035076</c:v>
                </c:pt>
                <c:pt idx="1547">
                  <c:v>4.3536854687035076</c:v>
                </c:pt>
                <c:pt idx="1548">
                  <c:v>4.353011711033453</c:v>
                </c:pt>
                <c:pt idx="1549">
                  <c:v>4.3527419150207534</c:v>
                </c:pt>
                <c:pt idx="1550">
                  <c:v>4.3526262368308029</c:v>
                </c:pt>
                <c:pt idx="1551">
                  <c:v>4.3519122063280102</c:v>
                </c:pt>
                <c:pt idx="1552">
                  <c:v>4.3514677571097611</c:v>
                </c:pt>
                <c:pt idx="1553">
                  <c:v>4.3508099109363654</c:v>
                </c:pt>
                <c:pt idx="1554">
                  <c:v>4.350674348233281</c:v>
                </c:pt>
                <c:pt idx="1555">
                  <c:v>4.350364331636265</c:v>
                </c:pt>
                <c:pt idx="1556">
                  <c:v>4.3501316738725384</c:v>
                </c:pt>
                <c:pt idx="1557">
                  <c:v>4.349840676285945</c:v>
                </c:pt>
                <c:pt idx="1558">
                  <c:v>4.3493163887701067</c:v>
                </c:pt>
                <c:pt idx="1559">
                  <c:v>4.3485190362071462</c:v>
                </c:pt>
                <c:pt idx="1560">
                  <c:v>4.3484606358195235</c:v>
                </c:pt>
                <c:pt idx="1561">
                  <c:v>4.3479541698940158</c:v>
                </c:pt>
                <c:pt idx="1562">
                  <c:v>4.3477007152723477</c:v>
                </c:pt>
                <c:pt idx="1563">
                  <c:v>4.3474861380765732</c:v>
                </c:pt>
                <c:pt idx="1564">
                  <c:v>4.3474080837122537</c:v>
                </c:pt>
                <c:pt idx="1565">
                  <c:v>4.3471738364132069</c:v>
                </c:pt>
                <c:pt idx="1566">
                  <c:v>4.3470566653665221</c:v>
                </c:pt>
                <c:pt idx="1567">
                  <c:v>4.3468808495020728</c:v>
                </c:pt>
                <c:pt idx="1568">
                  <c:v>4.3468613100117359</c:v>
                </c:pt>
                <c:pt idx="1569">
                  <c:v>4.3468417696422517</c:v>
                </c:pt>
                <c:pt idx="1570">
                  <c:v>4.3467440546048488</c:v>
                </c:pt>
                <c:pt idx="1571">
                  <c:v>4.3467245089588182</c:v>
                </c:pt>
                <c:pt idx="1572">
                  <c:v>4.3465681121146691</c:v>
                </c:pt>
                <c:pt idx="1573">
                  <c:v>4.3464898925670843</c:v>
                </c:pt>
                <c:pt idx="1574">
                  <c:v>4.3464116589290613</c:v>
                </c:pt>
                <c:pt idx="1575">
                  <c:v>4.3461181572067975</c:v>
                </c:pt>
                <c:pt idx="1576">
                  <c:v>4.3459811218263047</c:v>
                </c:pt>
                <c:pt idx="1577">
                  <c:v>4.3455305580346222</c:v>
                </c:pt>
                <c:pt idx="1578">
                  <c:v>4.3454717543676304</c:v>
                </c:pt>
                <c:pt idx="1579">
                  <c:v>4.3443333156812773</c:v>
                </c:pt>
                <c:pt idx="1580">
                  <c:v>4.3442743496724647</c:v>
                </c:pt>
                <c:pt idx="1581">
                  <c:v>4.344176055196364</c:v>
                </c:pt>
                <c:pt idx="1582">
                  <c:v>4.3437432950100945</c:v>
                </c:pt>
                <c:pt idx="1583">
                  <c:v>4.3435070621144263</c:v>
                </c:pt>
                <c:pt idx="1584">
                  <c:v>4.3433692002275315</c:v>
                </c:pt>
                <c:pt idx="1585">
                  <c:v>4.3433692002275315</c:v>
                </c:pt>
                <c:pt idx="1586">
                  <c:v>4.3427186897955448</c:v>
                </c:pt>
                <c:pt idx="1587">
                  <c:v>4.3415136598702508</c:v>
                </c:pt>
                <c:pt idx="1588">
                  <c:v>4.3411178391338616</c:v>
                </c:pt>
                <c:pt idx="1589">
                  <c:v>4.3410980386240494</c:v>
                </c:pt>
                <c:pt idx="1590">
                  <c:v>4.3408405498123317</c:v>
                </c:pt>
                <c:pt idx="1591">
                  <c:v>4.3403846183701438</c:v>
                </c:pt>
                <c:pt idx="1592">
                  <c:v>4.3403449495281441</c:v>
                </c:pt>
                <c:pt idx="1593">
                  <c:v>4.3402854394704677</c:v>
                </c:pt>
                <c:pt idx="1594">
                  <c:v>4.3397097547798325</c:v>
                </c:pt>
                <c:pt idx="1595">
                  <c:v>4.3391134147714006</c:v>
                </c:pt>
                <c:pt idx="1596">
                  <c:v>4.33897415086708</c:v>
                </c:pt>
                <c:pt idx="1597">
                  <c:v>4.3387751249335738</c:v>
                </c:pt>
                <c:pt idx="1598">
                  <c:v>4.338675577753202</c:v>
                </c:pt>
                <c:pt idx="1599">
                  <c:v>4.3384166482463584</c:v>
                </c:pt>
                <c:pt idx="1600">
                  <c:v>4.3374592612906557</c:v>
                </c:pt>
                <c:pt idx="1601">
                  <c:v>4.3370597263205246</c:v>
                </c:pt>
                <c:pt idx="1602">
                  <c:v>4.336499759145263</c:v>
                </c:pt>
                <c:pt idx="1603">
                  <c:v>4.3357987833253659</c:v>
                </c:pt>
                <c:pt idx="1604">
                  <c:v>4.33577873881047</c:v>
                </c:pt>
                <c:pt idx="1605">
                  <c:v>4.335698551498222</c:v>
                </c:pt>
                <c:pt idx="1606">
                  <c:v>4.3355381324431512</c:v>
                </c:pt>
                <c:pt idx="1607">
                  <c:v>4.3353375252605444</c:v>
                </c:pt>
                <c:pt idx="1608">
                  <c:v>4.334895863011881</c:v>
                </c:pt>
                <c:pt idx="1609">
                  <c:v>4.3347753316779558</c:v>
                </c:pt>
                <c:pt idx="1610">
                  <c:v>4.3345944719322818</c:v>
                </c:pt>
                <c:pt idx="1611">
                  <c:v>4.3344537511509307</c:v>
                </c:pt>
                <c:pt idx="1612">
                  <c:v>4.3344135368371006</c:v>
                </c:pt>
                <c:pt idx="1613">
                  <c:v>4.3343733187992051</c:v>
                </c:pt>
                <c:pt idx="1614">
                  <c:v>4.3342526423342305</c:v>
                </c:pt>
                <c:pt idx="1615">
                  <c:v>4.333830010445646</c:v>
                </c:pt>
                <c:pt idx="1616">
                  <c:v>4.3337897383311974</c:v>
                </c:pt>
                <c:pt idx="1617">
                  <c:v>4.3336688995764101</c:v>
                </c:pt>
                <c:pt idx="1618">
                  <c:v>4.3336286125186909</c:v>
                </c:pt>
                <c:pt idx="1619">
                  <c:v>4.3334674269053712</c:v>
                </c:pt>
                <c:pt idx="1620">
                  <c:v>4.3333263404034543</c:v>
                </c:pt>
                <c:pt idx="1621">
                  <c:v>4.3328826270596101</c:v>
                </c:pt>
                <c:pt idx="1622">
                  <c:v>4.3327009772213803</c:v>
                </c:pt>
                <c:pt idx="1623">
                  <c:v>4.3326202195656407</c:v>
                </c:pt>
                <c:pt idx="1624">
                  <c:v>4.332418259702485</c:v>
                </c:pt>
                <c:pt idx="1625">
                  <c:v>4.3320747122476861</c:v>
                </c:pt>
                <c:pt idx="1626">
                  <c:v>4.3320342770275184</c:v>
                </c:pt>
                <c:pt idx="1627">
                  <c:v>4.3316499545527432</c:v>
                </c:pt>
                <c:pt idx="1628">
                  <c:v>4.3316297176299319</c:v>
                </c:pt>
                <c:pt idx="1629">
                  <c:v>4.3314272965207428</c:v>
                </c:pt>
                <c:pt idx="1630">
                  <c:v>4.3307180787325885</c:v>
                </c:pt>
                <c:pt idx="1631">
                  <c:v>4.3306775169989358</c:v>
                </c:pt>
                <c:pt idx="1632">
                  <c:v>4.330393478740346</c:v>
                </c:pt>
                <c:pt idx="1633">
                  <c:v>4.3302513899179091</c:v>
                </c:pt>
                <c:pt idx="1634">
                  <c:v>4.3300686359543876</c:v>
                </c:pt>
                <c:pt idx="1635">
                  <c:v>4.3298654857580079</c:v>
                </c:pt>
                <c:pt idx="1636">
                  <c:v>4.3298654857580079</c:v>
                </c:pt>
                <c:pt idx="1637">
                  <c:v>4.3292961591399655</c:v>
                </c:pt>
                <c:pt idx="1638">
                  <c:v>4.3290112157073688</c:v>
                </c:pt>
                <c:pt idx="1639">
                  <c:v>4.3288483069111958</c:v>
                </c:pt>
                <c:pt idx="1640">
                  <c:v>4.3288483069111958</c:v>
                </c:pt>
                <c:pt idx="1641">
                  <c:v>4.3283592135478024</c:v>
                </c:pt>
                <c:pt idx="1642">
                  <c:v>4.3280532502526849</c:v>
                </c:pt>
                <c:pt idx="1643">
                  <c:v>4.3279716236230108</c:v>
                </c:pt>
                <c:pt idx="1644">
                  <c:v>4.3273589343863303</c:v>
                </c:pt>
                <c:pt idx="1645">
                  <c:v>4.3272771771417551</c:v>
                </c:pt>
                <c:pt idx="1646">
                  <c:v>4.3262948878184888</c:v>
                </c:pt>
                <c:pt idx="1647">
                  <c:v>4.3262334209042397</c:v>
                </c:pt>
                <c:pt idx="1648">
                  <c:v>4.3261719452891745</c:v>
                </c:pt>
                <c:pt idx="1649">
                  <c:v>4.3259669637014246</c:v>
                </c:pt>
                <c:pt idx="1650">
                  <c:v>4.3256387917905395</c:v>
                </c:pt>
                <c:pt idx="1651">
                  <c:v>4.3255977528600189</c:v>
                </c:pt>
                <c:pt idx="1652">
                  <c:v>4.3255156633631477</c:v>
                </c:pt>
                <c:pt idx="1653">
                  <c:v>4.3254746127953307</c:v>
                </c:pt>
                <c:pt idx="1654">
                  <c:v>4.3251460684907519</c:v>
                </c:pt>
                <c:pt idx="1655">
                  <c:v>4.3251255262169304</c:v>
                </c:pt>
                <c:pt idx="1656">
                  <c:v>4.3251049829714079</c:v>
                </c:pt>
                <c:pt idx="1657">
                  <c:v>4.3250228002704523</c:v>
                </c:pt>
                <c:pt idx="1658">
                  <c:v>4.3249200500199185</c:v>
                </c:pt>
                <c:pt idx="1659">
                  <c:v>4.3248583881988676</c:v>
                </c:pt>
                <c:pt idx="1660">
                  <c:v>4.3247761588164568</c:v>
                </c:pt>
                <c:pt idx="1661">
                  <c:v>4.3247555990379176</c:v>
                </c:pt>
                <c:pt idx="1662">
                  <c:v>4.3246322199229104</c:v>
                </c:pt>
                <c:pt idx="1663">
                  <c:v>4.3245705172188353</c:v>
                </c:pt>
                <c:pt idx="1664">
                  <c:v>4.3239324087579938</c:v>
                </c:pt>
                <c:pt idx="1665">
                  <c:v>4.3239118089960122</c:v>
                </c:pt>
                <c:pt idx="1666">
                  <c:v>4.3221365640961027</c:v>
                </c:pt>
                <c:pt idx="1667">
                  <c:v>4.3217019695007375</c:v>
                </c:pt>
                <c:pt idx="1668">
                  <c:v>4.3216812636683226</c:v>
                </c:pt>
                <c:pt idx="1669">
                  <c:v>4.321411997974006</c:v>
                </c:pt>
                <c:pt idx="1670">
                  <c:v>4.3213912783116895</c:v>
                </c:pt>
                <c:pt idx="1671">
                  <c:v>4.320769228338686</c:v>
                </c:pt>
                <c:pt idx="1672">
                  <c:v>4.3205409199245803</c:v>
                </c:pt>
                <c:pt idx="1673">
                  <c:v>4.3204371036828642</c:v>
                </c:pt>
                <c:pt idx="1674">
                  <c:v>4.3197720914263629</c:v>
                </c:pt>
                <c:pt idx="1675">
                  <c:v>4.3196264841556395</c:v>
                </c:pt>
                <c:pt idx="1676">
                  <c:v>4.3195224490654542</c:v>
                </c:pt>
                <c:pt idx="1677">
                  <c:v>4.3195224490654542</c:v>
                </c:pt>
                <c:pt idx="1678">
                  <c:v>4.3190643983685097</c:v>
                </c:pt>
                <c:pt idx="1679">
                  <c:v>4.3190227334304145</c:v>
                </c:pt>
                <c:pt idx="1680">
                  <c:v>4.318730966888098</c:v>
                </c:pt>
                <c:pt idx="1681">
                  <c:v>4.3186684199762153</c:v>
                </c:pt>
                <c:pt idx="1682">
                  <c:v>4.318626717029967</c:v>
                </c:pt>
                <c:pt idx="1683">
                  <c:v>4.3186058640550558</c:v>
                </c:pt>
                <c:pt idx="1684">
                  <c:v>4.3183972792175114</c:v>
                </c:pt>
                <c:pt idx="1685">
                  <c:v>4.3180424549184337</c:v>
                </c:pt>
                <c:pt idx="1686">
                  <c:v>4.3178753784145592</c:v>
                </c:pt>
                <c:pt idx="1687">
                  <c:v>4.3172482684453195</c:v>
                </c:pt>
                <c:pt idx="1688">
                  <c:v>4.3164945392223109</c:v>
                </c:pt>
                <c:pt idx="1689">
                  <c:v>4.3161800988934527</c:v>
                </c:pt>
                <c:pt idx="1690">
                  <c:v>4.3161591281079685</c:v>
                </c:pt>
                <c:pt idx="1691">
                  <c:v>4.3159493645403746</c:v>
                </c:pt>
                <c:pt idx="1692">
                  <c:v>4.3158024697370454</c:v>
                </c:pt>
                <c:pt idx="1693">
                  <c:v>4.3156345291000324</c:v>
                </c:pt>
                <c:pt idx="1694">
                  <c:v>4.3154455182245846</c:v>
                </c:pt>
                <c:pt idx="1695">
                  <c:v>4.3154035046343511</c:v>
                </c:pt>
                <c:pt idx="1696">
                  <c:v>4.3146255192012708</c:v>
                </c:pt>
                <c:pt idx="1697">
                  <c:v>4.3146044732134348</c:v>
                </c:pt>
                <c:pt idx="1698">
                  <c:v>4.3145202790616848</c:v>
                </c:pt>
                <c:pt idx="1699">
                  <c:v>4.3144781758641821</c:v>
                </c:pt>
                <c:pt idx="1700">
                  <c:v>4.3144571227346775</c:v>
                </c:pt>
                <c:pt idx="1701">
                  <c:v>4.3139936954897591</c:v>
                </c:pt>
                <c:pt idx="1702">
                  <c:v>4.313318735498588</c:v>
                </c:pt>
                <c:pt idx="1703">
                  <c:v>4.3130653548135109</c:v>
                </c:pt>
                <c:pt idx="1704">
                  <c:v>4.3130231103232379</c:v>
                </c:pt>
                <c:pt idx="1705">
                  <c:v>4.3128540912582896</c:v>
                </c:pt>
                <c:pt idx="1706">
                  <c:v>4.3127061455978897</c:v>
                </c:pt>
                <c:pt idx="1707">
                  <c:v>4.3124312555887254</c:v>
                </c:pt>
                <c:pt idx="1708">
                  <c:v>4.3122831657914782</c:v>
                </c:pt>
                <c:pt idx="1709">
                  <c:v>4.3119868346197006</c:v>
                </c:pt>
                <c:pt idx="1710">
                  <c:v>4.311838593176188</c:v>
                </c:pt>
                <c:pt idx="1711">
                  <c:v>4.3115419584011949</c:v>
                </c:pt>
                <c:pt idx="1712">
                  <c:v>4.3111390582889921</c:v>
                </c:pt>
                <c:pt idx="1713">
                  <c:v>4.3109268553716928</c:v>
                </c:pt>
                <c:pt idx="1714">
                  <c:v>4.3108844023431256</c:v>
                </c:pt>
                <c:pt idx="1715">
                  <c:v>4.3105446286369551</c:v>
                </c:pt>
                <c:pt idx="1716">
                  <c:v>4.310438394815848</c:v>
                </c:pt>
                <c:pt idx="1717">
                  <c:v>4.3102045888980056</c:v>
                </c:pt>
                <c:pt idx="1718">
                  <c:v>4.3099706570410685</c:v>
                </c:pt>
                <c:pt idx="1719">
                  <c:v>4.3098855596601942</c:v>
                </c:pt>
                <c:pt idx="1720">
                  <c:v>4.3098642827093574</c:v>
                </c:pt>
                <c:pt idx="1721">
                  <c:v>4.3098430047160701</c:v>
                </c:pt>
                <c:pt idx="1722">
                  <c:v>4.3096727432292665</c:v>
                </c:pt>
                <c:pt idx="1723">
                  <c:v>4.3096301674258983</c:v>
                </c:pt>
                <c:pt idx="1724">
                  <c:v>4.3096088779589028</c:v>
                </c:pt>
                <c:pt idx="1725">
                  <c:v>4.3093959258697563</c:v>
                </c:pt>
                <c:pt idx="1726">
                  <c:v>4.3093533229187804</c:v>
                </c:pt>
                <c:pt idx="1727">
                  <c:v>4.3091615579046438</c:v>
                </c:pt>
                <c:pt idx="1728">
                  <c:v>4.3085644135612391</c:v>
                </c:pt>
                <c:pt idx="1729">
                  <c:v>4.3083936499762592</c:v>
                </c:pt>
                <c:pt idx="1730">
                  <c:v>4.3081587403596879</c:v>
                </c:pt>
                <c:pt idx="1731">
                  <c:v>4.3078595805984667</c:v>
                </c:pt>
                <c:pt idx="1732">
                  <c:v>4.3073676560385321</c:v>
                </c:pt>
                <c:pt idx="1733">
                  <c:v>4.3073034508667654</c:v>
                </c:pt>
                <c:pt idx="1734">
                  <c:v>4.3065751280964495</c:v>
                </c:pt>
                <c:pt idx="1735">
                  <c:v>4.3061675915728452</c:v>
                </c:pt>
                <c:pt idx="1736">
                  <c:v>4.3061675915728452</c:v>
                </c:pt>
                <c:pt idx="1737">
                  <c:v>4.3055233332112559</c:v>
                </c:pt>
                <c:pt idx="1738">
                  <c:v>4.3051148080353956</c:v>
                </c:pt>
                <c:pt idx="1739">
                  <c:v>4.3050932960616484</c:v>
                </c:pt>
                <c:pt idx="1740">
                  <c:v>4.3042966030183551</c:v>
                </c:pt>
                <c:pt idx="1741">
                  <c:v>4.3035416269488893</c:v>
                </c:pt>
                <c:pt idx="1742">
                  <c:v>4.3030447842433652</c:v>
                </c:pt>
                <c:pt idx="1743">
                  <c:v>4.3029366997048664</c:v>
                </c:pt>
                <c:pt idx="1744">
                  <c:v>4.3029366997048664</c:v>
                </c:pt>
                <c:pt idx="1745">
                  <c:v>4.3026555539507187</c:v>
                </c:pt>
                <c:pt idx="1746">
                  <c:v>4.3023525779195628</c:v>
                </c:pt>
                <c:pt idx="1747">
                  <c:v>4.3022010106053816</c:v>
                </c:pt>
                <c:pt idx="1748">
                  <c:v>4.3020927158433562</c:v>
                </c:pt>
                <c:pt idx="1749">
                  <c:v>4.3019627264733629</c:v>
                </c:pt>
                <c:pt idx="1750">
                  <c:v>4.3017026309531454</c:v>
                </c:pt>
                <c:pt idx="1751">
                  <c:v>4.3016158978195191</c:v>
                </c:pt>
                <c:pt idx="1752">
                  <c:v>4.3015725247562751</c:v>
                </c:pt>
                <c:pt idx="1753">
                  <c:v>4.3013555944411239</c:v>
                </c:pt>
                <c:pt idx="1754">
                  <c:v>4.3010299956639813</c:v>
                </c:pt>
                <c:pt idx="1755">
                  <c:v>4.300986564044174</c:v>
                </c:pt>
                <c:pt idx="1756">
                  <c:v>4.3005085293432916</c:v>
                </c:pt>
                <c:pt idx="1757">
                  <c:v>4.3003128179343699</c:v>
                </c:pt>
                <c:pt idx="1758">
                  <c:v>4.2993765330603457</c:v>
                </c:pt>
                <c:pt idx="1759">
                  <c:v>4.2985474350787056</c:v>
                </c:pt>
                <c:pt idx="1760">
                  <c:v>4.2984382253107594</c:v>
                </c:pt>
                <c:pt idx="1761">
                  <c:v>4.2982634325401143</c:v>
                </c:pt>
                <c:pt idx="1762">
                  <c:v>4.2982415784964862</c:v>
                </c:pt>
                <c:pt idx="1763">
                  <c:v>4.2975635571093571</c:v>
                </c:pt>
                <c:pt idx="1764">
                  <c:v>4.2974540996190722</c:v>
                </c:pt>
                <c:pt idx="1765">
                  <c:v>4.2970379093793598</c:v>
                </c:pt>
                <c:pt idx="1766">
                  <c:v>4.2967090561756036</c:v>
                </c:pt>
                <c:pt idx="1767">
                  <c:v>4.2964019016921435</c:v>
                </c:pt>
                <c:pt idx="1768">
                  <c:v>4.2957429810955512</c:v>
                </c:pt>
                <c:pt idx="1769">
                  <c:v>4.2957429810955512</c:v>
                </c:pt>
                <c:pt idx="1770">
                  <c:v>4.2956110769238762</c:v>
                </c:pt>
                <c:pt idx="1771">
                  <c:v>4.2954131455196585</c:v>
                </c:pt>
                <c:pt idx="1772">
                  <c:v>4.2953691485100061</c:v>
                </c:pt>
                <c:pt idx="1773">
                  <c:v>4.295083059251656</c:v>
                </c:pt>
                <c:pt idx="1774">
                  <c:v>4.2948848870000305</c:v>
                </c:pt>
                <c:pt idx="1775">
                  <c:v>4.2946645895001749</c:v>
                </c:pt>
                <c:pt idx="1776">
                  <c:v>4.2946425536028716</c:v>
                </c:pt>
                <c:pt idx="1777">
                  <c:v>4.2946425536028716</c:v>
                </c:pt>
                <c:pt idx="1778">
                  <c:v>4.2945984784537083</c:v>
                </c:pt>
                <c:pt idx="1779">
                  <c:v>4.2940692274708905</c:v>
                </c:pt>
                <c:pt idx="1780">
                  <c:v>4.2940250940953231</c:v>
                </c:pt>
                <c:pt idx="1781">
                  <c:v>4.2938485157306605</c:v>
                </c:pt>
                <c:pt idx="1782">
                  <c:v>4.2933183494610736</c:v>
                </c:pt>
                <c:pt idx="1783">
                  <c:v>4.293296245148464</c:v>
                </c:pt>
                <c:pt idx="1784">
                  <c:v>4.2927432713770708</c:v>
                </c:pt>
                <c:pt idx="1785">
                  <c:v>4.2924554465206359</c:v>
                </c:pt>
                <c:pt idx="1786">
                  <c:v>4.2921674307842927</c:v>
                </c:pt>
                <c:pt idx="1787">
                  <c:v>4.2920122662363456</c:v>
                </c:pt>
                <c:pt idx="1788">
                  <c:v>4.2918792239146972</c:v>
                </c:pt>
                <c:pt idx="1789">
                  <c:v>4.2918792239146972</c:v>
                </c:pt>
                <c:pt idx="1790">
                  <c:v>4.2917905063857837</c:v>
                </c:pt>
                <c:pt idx="1791">
                  <c:v>4.2916573961021811</c:v>
                </c:pt>
                <c:pt idx="1792">
                  <c:v>4.2914798522366988</c:v>
                </c:pt>
                <c:pt idx="1793">
                  <c:v>4.2911689757152622</c:v>
                </c:pt>
                <c:pt idx="1794">
                  <c:v>4.2910578944342763</c:v>
                </c:pt>
                <c:pt idx="1795">
                  <c:v>4.2905020614535179</c:v>
                </c:pt>
                <c:pt idx="1796">
                  <c:v>4.289945516176668</c:v>
                </c:pt>
                <c:pt idx="1797">
                  <c:v>4.2899009617286268</c:v>
                </c:pt>
                <c:pt idx="1798">
                  <c:v>4.2896112463482998</c:v>
                </c:pt>
                <c:pt idx="1799">
                  <c:v>4.2892097826449858</c:v>
                </c:pt>
                <c:pt idx="1800">
                  <c:v>4.2891428359323331</c:v>
                </c:pt>
                <c:pt idx="1801">
                  <c:v>4.2889642608961394</c:v>
                </c:pt>
                <c:pt idx="1802">
                  <c:v>4.2886739197645145</c:v>
                </c:pt>
                <c:pt idx="1803">
                  <c:v>4.2885621983938202</c:v>
                </c:pt>
                <c:pt idx="1804">
                  <c:v>4.2885175017970738</c:v>
                </c:pt>
                <c:pt idx="1805">
                  <c:v>4.2884504482756363</c:v>
                </c:pt>
                <c:pt idx="1806">
                  <c:v>4.2883833843997747</c:v>
                </c:pt>
                <c:pt idx="1807">
                  <c:v>4.2883163101662918</c:v>
                </c:pt>
                <c:pt idx="1808">
                  <c:v>4.2881821306136576</c:v>
                </c:pt>
                <c:pt idx="1809">
                  <c:v>4.2877569549952002</c:v>
                </c:pt>
                <c:pt idx="1810">
                  <c:v>4.2877569549952002</c:v>
                </c:pt>
                <c:pt idx="1811">
                  <c:v>4.2870847764336766</c:v>
                </c:pt>
                <c:pt idx="1812">
                  <c:v>4.2867931756549735</c:v>
                </c:pt>
                <c:pt idx="1813">
                  <c:v>4.2867034129342692</c:v>
                </c:pt>
                <c:pt idx="1814">
                  <c:v>4.2865687340572638</c:v>
                </c:pt>
                <c:pt idx="1815">
                  <c:v>4.2864115558959783</c:v>
                </c:pt>
                <c:pt idx="1816">
                  <c:v>4.2862543208287907</c:v>
                </c:pt>
                <c:pt idx="1817">
                  <c:v>4.2852421624254147</c:v>
                </c:pt>
                <c:pt idx="1818">
                  <c:v>4.2848817146554525</c:v>
                </c:pt>
                <c:pt idx="1819">
                  <c:v>4.2846788312416715</c:v>
                </c:pt>
                <c:pt idx="1820">
                  <c:v>4.2841147684017695</c:v>
                </c:pt>
                <c:pt idx="1821">
                  <c:v>4.2840921906428342</c:v>
                </c:pt>
                <c:pt idx="1822">
                  <c:v>4.2837759787115228</c:v>
                </c:pt>
                <c:pt idx="1823">
                  <c:v>4.2837307867778813</c:v>
                </c:pt>
                <c:pt idx="1824">
                  <c:v>4.2835273648616941</c:v>
                </c:pt>
                <c:pt idx="1825">
                  <c:v>4.2831881164534238</c:v>
                </c:pt>
                <c:pt idx="1826">
                  <c:v>4.2830976054372254</c:v>
                </c:pt>
                <c:pt idx="1827">
                  <c:v>4.2830070755537548</c:v>
                </c:pt>
                <c:pt idx="1828">
                  <c:v>4.2828712453352056</c:v>
                </c:pt>
                <c:pt idx="1829">
                  <c:v>4.282508823590371</c:v>
                </c:pt>
                <c:pt idx="1830">
                  <c:v>4.2824634995993147</c:v>
                </c:pt>
                <c:pt idx="1831">
                  <c:v>4.2824408358298696</c:v>
                </c:pt>
                <c:pt idx="1832">
                  <c:v>4.2821460991494673</c:v>
                </c:pt>
                <c:pt idx="1833">
                  <c:v>4.2819873118936016</c:v>
                </c:pt>
                <c:pt idx="1834">
                  <c:v>4.2816014438256556</c:v>
                </c:pt>
                <c:pt idx="1835">
                  <c:v>4.2815333138573761</c:v>
                </c:pt>
                <c:pt idx="1836">
                  <c:v>4.2808286776397315</c:v>
                </c:pt>
                <c:pt idx="1837">
                  <c:v>4.280578370368076</c:v>
                </c:pt>
                <c:pt idx="1838">
                  <c:v>4.2800773226119455</c:v>
                </c:pt>
                <c:pt idx="1839">
                  <c:v>4.279986160881573</c:v>
                </c:pt>
                <c:pt idx="1840">
                  <c:v>4.2799633674587367</c:v>
                </c:pt>
                <c:pt idx="1841">
                  <c:v>4.2798721818026557</c:v>
                </c:pt>
                <c:pt idx="1842">
                  <c:v>4.2791876784321472</c:v>
                </c:pt>
                <c:pt idx="1843">
                  <c:v>4.2788450217471681</c:v>
                </c:pt>
                <c:pt idx="1844">
                  <c:v>4.2788221683526881</c:v>
                </c:pt>
                <c:pt idx="1845">
                  <c:v>4.278707883337975</c:v>
                </c:pt>
                <c:pt idx="1846">
                  <c:v>4.2786850227256839</c:v>
                </c:pt>
                <c:pt idx="1847">
                  <c:v>4.2781588962446637</c:v>
                </c:pt>
                <c:pt idx="1848">
                  <c:v>4.2774716850428254</c:v>
                </c:pt>
                <c:pt idx="1849">
                  <c:v>4.2774029040768271</c:v>
                </c:pt>
                <c:pt idx="1850">
                  <c:v>4.2773111791740304</c:v>
                </c:pt>
                <c:pt idx="1851">
                  <c:v>4.2772882449210261</c:v>
                </c:pt>
                <c:pt idx="1852">
                  <c:v>4.2770358881721107</c:v>
                </c:pt>
                <c:pt idx="1853">
                  <c:v>4.2769211320657741</c:v>
                </c:pt>
                <c:pt idx="1854">
                  <c:v>4.2768752211315482</c:v>
                </c:pt>
                <c:pt idx="1855">
                  <c:v>4.276829305343389</c:v>
                </c:pt>
                <c:pt idx="1856">
                  <c:v>4.276783384700269</c:v>
                </c:pt>
                <c:pt idx="1857">
                  <c:v>4.2767374592011613</c:v>
                </c:pt>
                <c:pt idx="1858">
                  <c:v>4.2766915288450393</c:v>
                </c:pt>
                <c:pt idx="1859">
                  <c:v>4.2763239110201878</c:v>
                </c:pt>
                <c:pt idx="1860">
                  <c:v>4.2760939917592173</c:v>
                </c:pt>
                <c:pt idx="1861">
                  <c:v>4.2756798301027032</c:v>
                </c:pt>
                <c:pt idx="1862">
                  <c:v>4.2751730955661964</c:v>
                </c:pt>
                <c:pt idx="1863">
                  <c:v>4.2748041896345619</c:v>
                </c:pt>
                <c:pt idx="1864">
                  <c:v>4.2743195245586216</c:v>
                </c:pt>
                <c:pt idx="1865">
                  <c:v>4.2740192225193301</c:v>
                </c:pt>
                <c:pt idx="1866">
                  <c:v>4.273718712686196</c:v>
                </c:pt>
                <c:pt idx="1867">
                  <c:v>4.2727000567895859</c:v>
                </c:pt>
                <c:pt idx="1868">
                  <c:v>4.2722594429402223</c:v>
                </c:pt>
                <c:pt idx="1869">
                  <c:v>4.2719577125342241</c:v>
                </c:pt>
                <c:pt idx="1870">
                  <c:v>4.2717486993841707</c:v>
                </c:pt>
                <c:pt idx="1871">
                  <c:v>4.2715163445116318</c:v>
                </c:pt>
                <c:pt idx="1872">
                  <c:v>4.271330371066159</c:v>
                </c:pt>
                <c:pt idx="1873">
                  <c:v>4.2710745274759008</c:v>
                </c:pt>
                <c:pt idx="1874">
                  <c:v>4.2709116394104809</c:v>
                </c:pt>
                <c:pt idx="1875">
                  <c:v>4.2706555489529849</c:v>
                </c:pt>
                <c:pt idx="1876">
                  <c:v>4.2704459080179626</c:v>
                </c:pt>
                <c:pt idx="1877">
                  <c:v>4.2701662292606937</c:v>
                </c:pt>
                <c:pt idx="1878">
                  <c:v>4.2700496432671606</c:v>
                </c:pt>
                <c:pt idx="1879">
                  <c:v>4.2699330259678092</c:v>
                </c:pt>
                <c:pt idx="1880">
                  <c:v>4.2696996973843735</c:v>
                </c:pt>
                <c:pt idx="1881">
                  <c:v>4.269629674357553</c:v>
                </c:pt>
                <c:pt idx="1882">
                  <c:v>4.2695596400388212</c:v>
                </c:pt>
                <c:pt idx="1883">
                  <c:v>4.2690924557404308</c:v>
                </c:pt>
                <c:pt idx="1884">
                  <c:v>4.2688820587325678</c:v>
                </c:pt>
                <c:pt idx="1885">
                  <c:v>4.2686481646716024</c:v>
                </c:pt>
                <c:pt idx="1886">
                  <c:v>4.2685077677473506</c:v>
                </c:pt>
                <c:pt idx="1887">
                  <c:v>4.2684375522614539</c:v>
                </c:pt>
                <c:pt idx="1888">
                  <c:v>4.2681565767403944</c:v>
                </c:pt>
                <c:pt idx="1889">
                  <c:v>4.2678754193188979</c:v>
                </c:pt>
                <c:pt idx="1890">
                  <c:v>4.2678285420473419</c:v>
                </c:pt>
                <c:pt idx="1891">
                  <c:v>4.2677113267266922</c:v>
                </c:pt>
                <c:pt idx="1892">
                  <c:v>4.2669134224503376</c:v>
                </c:pt>
                <c:pt idx="1893">
                  <c:v>4.2667724635130719</c:v>
                </c:pt>
                <c:pt idx="1894">
                  <c:v>4.2666549627732238</c:v>
                </c:pt>
                <c:pt idx="1895">
                  <c:v>4.2665844470668635</c:v>
                </c:pt>
                <c:pt idx="1896">
                  <c:v>4.2664904083111441</c:v>
                </c:pt>
                <c:pt idx="1897">
                  <c:v>4.2664198658791035</c:v>
                </c:pt>
                <c:pt idx="1898">
                  <c:v>4.2663257914756372</c:v>
                </c:pt>
                <c:pt idx="1899">
                  <c:v>4.2656195831538843</c:v>
                </c:pt>
                <c:pt idx="1900">
                  <c:v>4.2653603521018306</c:v>
                </c:pt>
                <c:pt idx="1901">
                  <c:v>4.2652424686338009</c:v>
                </c:pt>
                <c:pt idx="1902">
                  <c:v>4.2649830123164607</c:v>
                </c:pt>
                <c:pt idx="1903">
                  <c:v>4.2641327971692586</c:v>
                </c:pt>
                <c:pt idx="1904">
                  <c:v>4.2641091563058087</c:v>
                </c:pt>
                <c:pt idx="1905">
                  <c:v>4.2636597352174652</c:v>
                </c:pt>
                <c:pt idx="1906">
                  <c:v>4.2636360685881085</c:v>
                </c:pt>
                <c:pt idx="1907">
                  <c:v>4.2635650609608575</c:v>
                </c:pt>
                <c:pt idx="1908">
                  <c:v>4.2634940417218825</c:v>
                </c:pt>
                <c:pt idx="1909">
                  <c:v>4.2634230108673856</c:v>
                </c:pt>
                <c:pt idx="1910">
                  <c:v>4.2631624649622166</c:v>
                </c:pt>
                <c:pt idx="1911">
                  <c:v>4.2630439833131657</c:v>
                </c:pt>
                <c:pt idx="1912">
                  <c:v>4.2629491747155281</c:v>
                </c:pt>
                <c:pt idx="1913">
                  <c:v>4.2624748210209411</c:v>
                </c:pt>
                <c:pt idx="1914">
                  <c:v>4.2624036232587823</c:v>
                </c:pt>
                <c:pt idx="1915">
                  <c:v>4.2617147757943661</c:v>
                </c:pt>
                <c:pt idx="1916">
                  <c:v>4.2616434533118897</c:v>
                </c:pt>
                <c:pt idx="1917">
                  <c:v>4.2610010233351963</c:v>
                </c:pt>
                <c:pt idx="1918">
                  <c:v>4.2600713879850751</c:v>
                </c:pt>
                <c:pt idx="1919">
                  <c:v>4.259904319515269</c:v>
                </c:pt>
                <c:pt idx="1920">
                  <c:v>4.2595938788859486</c:v>
                </c:pt>
                <c:pt idx="1921">
                  <c:v>4.2588048392270128</c:v>
                </c:pt>
                <c:pt idx="1922">
                  <c:v>4.2586372827240764</c:v>
                </c:pt>
                <c:pt idx="1923">
                  <c:v>4.2585893975614608</c:v>
                </c:pt>
                <c:pt idx="1924">
                  <c:v>4.2582780152430315</c:v>
                </c:pt>
                <c:pt idx="1925">
                  <c:v>4.2577025683766578</c:v>
                </c:pt>
                <c:pt idx="1926">
                  <c:v>4.2575105831906148</c:v>
                </c:pt>
                <c:pt idx="1927">
                  <c:v>4.2573905493373037</c:v>
                </c:pt>
                <c:pt idx="1928">
                  <c:v>4.257366538585015</c:v>
                </c:pt>
                <c:pt idx="1929">
                  <c:v>4.2571263580225924</c:v>
                </c:pt>
                <c:pt idx="1930">
                  <c:v>4.2571023326591639</c:v>
                </c:pt>
                <c:pt idx="1931">
                  <c:v>4.2569100818893562</c:v>
                </c:pt>
                <c:pt idx="1932">
                  <c:v>4.2569100818893562</c:v>
                </c:pt>
                <c:pt idx="1933">
                  <c:v>4.2567658379416473</c:v>
                </c:pt>
                <c:pt idx="1934">
                  <c:v>4.2567658379416473</c:v>
                </c:pt>
                <c:pt idx="1935">
                  <c:v>4.2565974927628458</c:v>
                </c:pt>
                <c:pt idx="1936">
                  <c:v>4.256308749121934</c:v>
                </c:pt>
                <c:pt idx="1937">
                  <c:v>4.2561402266345327</c:v>
                </c:pt>
                <c:pt idx="1938">
                  <c:v>4.2560920653390131</c:v>
                </c:pt>
                <c:pt idx="1939">
                  <c:v>4.2559957267224018</c:v>
                </c:pt>
                <c:pt idx="1940">
                  <c:v>4.2558029853536983</c:v>
                </c:pt>
                <c:pt idx="1941">
                  <c:v>4.2557065825826248</c:v>
                </c:pt>
                <c:pt idx="1942">
                  <c:v>4.2556583731712525</c:v>
                </c:pt>
                <c:pt idx="1943">
                  <c:v>4.2550311633455511</c:v>
                </c:pt>
                <c:pt idx="1944">
                  <c:v>4.2548138410348741</c:v>
                </c:pt>
                <c:pt idx="1945">
                  <c:v>4.2547172184232283</c:v>
                </c:pt>
                <c:pt idx="1946">
                  <c:v>4.2544272215406682</c:v>
                </c:pt>
                <c:pt idx="1947">
                  <c:v>4.254330512865347</c:v>
                </c:pt>
                <c:pt idx="1948">
                  <c:v>4.2535318435270044</c:v>
                </c:pt>
                <c:pt idx="1949">
                  <c:v>4.2533137694667342</c:v>
                </c:pt>
                <c:pt idx="1950">
                  <c:v>4.2532895322548017</c:v>
                </c:pt>
                <c:pt idx="1951">
                  <c:v>4.2532168125021297</c:v>
                </c:pt>
                <c:pt idx="1952">
                  <c:v>4.2521974553648763</c:v>
                </c:pt>
                <c:pt idx="1953">
                  <c:v>4.252027329652786</c:v>
                </c:pt>
                <c:pt idx="1954">
                  <c:v>4.2515895572757811</c:v>
                </c:pt>
                <c:pt idx="1955">
                  <c:v>4.2514678754835247</c:v>
                </c:pt>
                <c:pt idx="1956">
                  <c:v>4.2514678754835247</c:v>
                </c:pt>
                <c:pt idx="1957">
                  <c:v>4.2513705054967028</c:v>
                </c:pt>
                <c:pt idx="1958">
                  <c:v>4.2511757000067396</c:v>
                </c:pt>
                <c:pt idx="1959">
                  <c:v>4.2510051734936347</c:v>
                </c:pt>
                <c:pt idx="1960">
                  <c:v>4.2498584724173707</c:v>
                </c:pt>
                <c:pt idx="1961">
                  <c:v>4.2497607408879787</c:v>
                </c:pt>
                <c:pt idx="1962">
                  <c:v>4.2493940516523505</c:v>
                </c:pt>
                <c:pt idx="1963">
                  <c:v>4.2493695946915162</c:v>
                </c:pt>
                <c:pt idx="1964">
                  <c:v>4.2491004771829219</c:v>
                </c:pt>
                <c:pt idx="1965">
                  <c:v>4.2488067041287199</c:v>
                </c:pt>
                <c:pt idx="1966">
                  <c:v>4.2486597430483357</c:v>
                </c:pt>
                <c:pt idx="1967">
                  <c:v>4.2481940379408574</c:v>
                </c:pt>
                <c:pt idx="1968">
                  <c:v>4.2481204598836033</c:v>
                </c:pt>
                <c:pt idx="1969">
                  <c:v>4.2479487292572546</c:v>
                </c:pt>
                <c:pt idx="1970">
                  <c:v>4.2478260229354419</c:v>
                </c:pt>
                <c:pt idx="1971">
                  <c:v>4.2473594224689366</c:v>
                </c:pt>
                <c:pt idx="1972">
                  <c:v>4.247138226100887</c:v>
                </c:pt>
                <c:pt idx="1973">
                  <c:v>4.247039880429746</c:v>
                </c:pt>
                <c:pt idx="1974">
                  <c:v>4.2467939187751549</c:v>
                </c:pt>
                <c:pt idx="1975">
                  <c:v>4.2466954950961151</c:v>
                </c:pt>
                <c:pt idx="1976">
                  <c:v>4.2462769454340616</c:v>
                </c:pt>
                <c:pt idx="1977">
                  <c:v>4.246079841223767</c:v>
                </c:pt>
                <c:pt idx="1978">
                  <c:v>4.2454633133641959</c:v>
                </c:pt>
                <c:pt idx="1979">
                  <c:v>4.2449200439124537</c:v>
                </c:pt>
                <c:pt idx="1980">
                  <c:v>4.2448211945932828</c:v>
                </c:pt>
                <c:pt idx="1981">
                  <c:v>4.2442276257329077</c:v>
                </c:pt>
                <c:pt idx="1982">
                  <c:v>4.2440295890300215</c:v>
                </c:pt>
                <c:pt idx="1983">
                  <c:v>4.24345972997095</c:v>
                </c:pt>
                <c:pt idx="1984">
                  <c:v>4.2425911159000522</c:v>
                </c:pt>
                <c:pt idx="1985">
                  <c:v>4.242317763715195</c:v>
                </c:pt>
                <c:pt idx="1986">
                  <c:v>4.2421934558224548</c:v>
                </c:pt>
                <c:pt idx="1987">
                  <c:v>4.2421437227010825</c:v>
                </c:pt>
                <c:pt idx="1988">
                  <c:v>4.2421437227010825</c:v>
                </c:pt>
                <c:pt idx="1989">
                  <c:v>4.2421437227010825</c:v>
                </c:pt>
                <c:pt idx="1990">
                  <c:v>4.2419944891567809</c:v>
                </c:pt>
                <c:pt idx="1991">
                  <c:v>4.2419696119130732</c:v>
                </c:pt>
                <c:pt idx="1992">
                  <c:v>4.2418452043147825</c:v>
                </c:pt>
                <c:pt idx="1993">
                  <c:v>4.2412226311958916</c:v>
                </c:pt>
                <c:pt idx="1994">
                  <c:v>4.2410730807529866</c:v>
                </c:pt>
                <c:pt idx="1995">
                  <c:v>4.2408736000205813</c:v>
                </c:pt>
                <c:pt idx="1996">
                  <c:v>4.2406989791863081</c:v>
                </c:pt>
                <c:pt idx="1997">
                  <c:v>4.2406490746206797</c:v>
                </c:pt>
                <c:pt idx="1998">
                  <c:v>4.2402746074788897</c:v>
                </c:pt>
                <c:pt idx="1999">
                  <c:v>4.2397748151665189</c:v>
                </c:pt>
                <c:pt idx="2000">
                  <c:v>4.2393245097877967</c:v>
                </c:pt>
                <c:pt idx="2001">
                  <c:v>4.2390490931401912</c:v>
                </c:pt>
                <c:pt idx="2002">
                  <c:v>4.2382719779258275</c:v>
                </c:pt>
                <c:pt idx="2003">
                  <c:v>4.2378703414767376</c:v>
                </c:pt>
                <c:pt idx="2004">
                  <c:v>4.2377698743010184</c:v>
                </c:pt>
                <c:pt idx="2005">
                  <c:v>4.2373426293261742</c:v>
                </c:pt>
                <c:pt idx="2006">
                  <c:v>4.2372923375674585</c:v>
                </c:pt>
                <c:pt idx="2007">
                  <c:v>4.237040791379191</c:v>
                </c:pt>
                <c:pt idx="2008">
                  <c:v>4.2361340168154307</c:v>
                </c:pt>
                <c:pt idx="2009">
                  <c:v>4.2359322539862951</c:v>
                </c:pt>
                <c:pt idx="2010">
                  <c:v>4.2358565687529737</c:v>
                </c:pt>
                <c:pt idx="2011">
                  <c:v>4.2354274364449696</c:v>
                </c:pt>
                <c:pt idx="2012">
                  <c:v>4.2349220314281926</c:v>
                </c:pt>
                <c:pt idx="2013">
                  <c:v>4.2345932024853301</c:v>
                </c:pt>
                <c:pt idx="2014">
                  <c:v>4.2327928841451588</c:v>
                </c:pt>
                <c:pt idx="2015">
                  <c:v>4.2327420627207371</c:v>
                </c:pt>
                <c:pt idx="2016">
                  <c:v>4.232437009220555</c:v>
                </c:pt>
                <c:pt idx="2017">
                  <c:v>4.232437009220555</c:v>
                </c:pt>
                <c:pt idx="2018">
                  <c:v>4.2322589623427014</c:v>
                </c:pt>
                <c:pt idx="2019">
                  <c:v>4.2318771873464787</c:v>
                </c:pt>
                <c:pt idx="2020">
                  <c:v>4.2316479611536</c:v>
                </c:pt>
                <c:pt idx="2021">
                  <c:v>4.2312401489450755</c:v>
                </c:pt>
                <c:pt idx="2022">
                  <c:v>4.2312146479626014</c:v>
                </c:pt>
                <c:pt idx="2023">
                  <c:v>4.2311891454826673</c:v>
                </c:pt>
                <c:pt idx="2024">
                  <c:v>4.2309085193207645</c:v>
                </c:pt>
                <c:pt idx="2025">
                  <c:v>4.2307809020056615</c:v>
                </c:pt>
                <c:pt idx="2026">
                  <c:v>4.2307298445776809</c:v>
                </c:pt>
                <c:pt idx="2027">
                  <c:v>4.2302189398873811</c:v>
                </c:pt>
                <c:pt idx="2028">
                  <c:v>4.229502662085074</c:v>
                </c:pt>
                <c:pt idx="2029">
                  <c:v>4.229502662085074</c:v>
                </c:pt>
                <c:pt idx="2030">
                  <c:v>4.2292721788212901</c:v>
                </c:pt>
                <c:pt idx="2031">
                  <c:v>4.22914407968993</c:v>
                </c:pt>
                <c:pt idx="2032">
                  <c:v>4.2286056503550915</c:v>
                </c:pt>
                <c:pt idx="2033">
                  <c:v>4.2282976764748632</c:v>
                </c:pt>
                <c:pt idx="2034">
                  <c:v>4.2281436075977421</c:v>
                </c:pt>
                <c:pt idx="2035">
                  <c:v>4.2277067820606709</c:v>
                </c:pt>
                <c:pt idx="2036">
                  <c:v>4.227655361923043</c:v>
                </c:pt>
                <c:pt idx="2037">
                  <c:v>4.2271923065140369</c:v>
                </c:pt>
                <c:pt idx="2038">
                  <c:v>4.2270120959910846</c:v>
                </c:pt>
                <c:pt idx="2039">
                  <c:v>4.2268833283909171</c:v>
                </c:pt>
                <c:pt idx="2040">
                  <c:v>4.2268575702887237</c:v>
                </c:pt>
                <c:pt idx="2041">
                  <c:v>4.2266772207845555</c:v>
                </c:pt>
                <c:pt idx="2042">
                  <c:v>4.2265483538414115</c:v>
                </c:pt>
                <c:pt idx="2043">
                  <c:v>4.2262905051834165</c:v>
                </c:pt>
                <c:pt idx="2044">
                  <c:v>4.226264711895694</c:v>
                </c:pt>
                <c:pt idx="2045">
                  <c:v>4.2262389170759844</c:v>
                </c:pt>
                <c:pt idx="2046">
                  <c:v>4.2258001705705448</c:v>
                </c:pt>
                <c:pt idx="2047">
                  <c:v>4.2255160393978963</c:v>
                </c:pt>
                <c:pt idx="2048">
                  <c:v>4.2254385168054966</c:v>
                </c:pt>
                <c:pt idx="2049">
                  <c:v>4.2252058659659024</c:v>
                </c:pt>
                <c:pt idx="2050">
                  <c:v>4.2250765616263921</c:v>
                </c:pt>
                <c:pt idx="2051">
                  <c:v>4.2248178373950402</c:v>
                </c:pt>
                <c:pt idx="2052">
                  <c:v>4.2245330626060857</c:v>
                </c:pt>
                <c:pt idx="2053">
                  <c:v>4.2244812653036323</c:v>
                </c:pt>
                <c:pt idx="2054">
                  <c:v>4.2240666643347673</c:v>
                </c:pt>
                <c:pt idx="2055">
                  <c:v>4.2237554536572413</c:v>
                </c:pt>
                <c:pt idx="2056">
                  <c:v>4.2229244665930832</c:v>
                </c:pt>
                <c:pt idx="2057">
                  <c:v>4.2227424760266006</c:v>
                </c:pt>
                <c:pt idx="2058">
                  <c:v>4.2227424760266006</c:v>
                </c:pt>
                <c:pt idx="2059">
                  <c:v>4.2227164711475833</c:v>
                </c:pt>
                <c:pt idx="2060">
                  <c:v>4.2225864233903891</c:v>
                </c:pt>
                <c:pt idx="2061">
                  <c:v>4.2225343933817134</c:v>
                </c:pt>
                <c:pt idx="2062">
                  <c:v>4.2222481168589319</c:v>
                </c:pt>
                <c:pt idx="2063">
                  <c:v>4.2219877016194305</c:v>
                </c:pt>
                <c:pt idx="2064">
                  <c:v>4.2216489281922289</c:v>
                </c:pt>
                <c:pt idx="2065">
                  <c:v>4.2216228577487893</c:v>
                </c:pt>
                <c:pt idx="2066">
                  <c:v>4.2213098902969293</c:v>
                </c:pt>
                <c:pt idx="2067">
                  <c:v>4.2209966971473687</c:v>
                </c:pt>
                <c:pt idx="2068">
                  <c:v>4.2209705875202888</c:v>
                </c:pt>
                <c:pt idx="2069">
                  <c:v>4.2200295939924448</c:v>
                </c:pt>
                <c:pt idx="2070">
                  <c:v>4.2200034261569357</c:v>
                </c:pt>
                <c:pt idx="2071">
                  <c:v>4.2198725633235403</c:v>
                </c:pt>
                <c:pt idx="2072">
                  <c:v>4.2197154758555016</c:v>
                </c:pt>
                <c:pt idx="2073">
                  <c:v>4.2192962979433393</c:v>
                </c:pt>
                <c:pt idx="2074">
                  <c:v>4.2191127803061681</c:v>
                </c:pt>
                <c:pt idx="2075">
                  <c:v>4.2186405214138487</c:v>
                </c:pt>
                <c:pt idx="2076">
                  <c:v>4.218561761646626</c:v>
                </c:pt>
                <c:pt idx="2077">
                  <c:v>4.2184567264004755</c:v>
                </c:pt>
                <c:pt idx="2078">
                  <c:v>4.2181940270929834</c:v>
                </c:pt>
                <c:pt idx="2079">
                  <c:v>4.2179574617769742</c:v>
                </c:pt>
                <c:pt idx="2080">
                  <c:v>4.2178785780274328</c:v>
                </c:pt>
                <c:pt idx="2081">
                  <c:v>4.2178259808998524</c:v>
                </c:pt>
                <c:pt idx="2082">
                  <c:v>4.2177470732627933</c:v>
                </c:pt>
                <c:pt idx="2083">
                  <c:v>4.2177207675308193</c:v>
                </c:pt>
                <c:pt idx="2084">
                  <c:v>4.2176681512862784</c:v>
                </c:pt>
                <c:pt idx="2085">
                  <c:v>4.2174576225385803</c:v>
                </c:pt>
                <c:pt idx="2086">
                  <c:v>4.2174049744015418</c:v>
                </c:pt>
                <c:pt idx="2087">
                  <c:v>4.2169835593820935</c:v>
                </c:pt>
                <c:pt idx="2088">
                  <c:v>4.2169308537410215</c:v>
                </c:pt>
                <c:pt idx="2089">
                  <c:v>4.2168517832843797</c:v>
                </c:pt>
                <c:pt idx="2090">
                  <c:v>4.2167726984290397</c:v>
                </c:pt>
                <c:pt idx="2091">
                  <c:v>4.2166935991697541</c:v>
                </c:pt>
                <c:pt idx="2092">
                  <c:v>4.2166672295482091</c:v>
                </c:pt>
                <c:pt idx="2093">
                  <c:v>4.2161923023639263</c:v>
                </c:pt>
                <c:pt idx="2094">
                  <c:v>4.2160074681083124</c:v>
                </c:pt>
                <c:pt idx="2095">
                  <c:v>4.2158489761114541</c:v>
                </c:pt>
                <c:pt idx="2096">
                  <c:v>4.2150027072149525</c:v>
                </c:pt>
                <c:pt idx="2097">
                  <c:v>4.2148968075602209</c:v>
                </c:pt>
                <c:pt idx="2098">
                  <c:v>4.2148703286112195</c:v>
                </c:pt>
                <c:pt idx="2099">
                  <c:v>4.214843848047698</c:v>
                </c:pt>
                <c:pt idx="2100">
                  <c:v>4.2147379096444642</c:v>
                </c:pt>
                <c:pt idx="2101">
                  <c:v>4.2146849307506011</c:v>
                </c:pt>
                <c:pt idx="2102">
                  <c:v>4.2143404103197346</c:v>
                </c:pt>
                <c:pt idx="2103">
                  <c:v>4.2140221487004332</c:v>
                </c:pt>
                <c:pt idx="2104">
                  <c:v>4.2139956163680852</c:v>
                </c:pt>
                <c:pt idx="2105">
                  <c:v>4.2139690824146996</c:v>
                </c:pt>
                <c:pt idx="2106">
                  <c:v>4.2138629303868189</c:v>
                </c:pt>
                <c:pt idx="2107">
                  <c:v>4.2138363883252739</c:v>
                </c:pt>
                <c:pt idx="2108">
                  <c:v>4.2132786299927947</c:v>
                </c:pt>
                <c:pt idx="2109">
                  <c:v>4.2131457247428354</c:v>
                </c:pt>
                <c:pt idx="2110">
                  <c:v>4.2131191388114564</c:v>
                </c:pt>
                <c:pt idx="2111">
                  <c:v>4.2129595890367364</c:v>
                </c:pt>
                <c:pt idx="2112">
                  <c:v>4.2126669287934231</c:v>
                </c:pt>
                <c:pt idx="2113">
                  <c:v>4.2125604579711435</c:v>
                </c:pt>
                <c:pt idx="2114">
                  <c:v>4.2124007027801191</c:v>
                </c:pt>
                <c:pt idx="2115">
                  <c:v>4.2123208031419761</c:v>
                </c:pt>
                <c:pt idx="2116">
                  <c:v>4.2122142474199418</c:v>
                </c:pt>
                <c:pt idx="2117">
                  <c:v>4.2112273656299823</c:v>
                </c:pt>
                <c:pt idx="2118">
                  <c:v>4.2111205412580492</c:v>
                </c:pt>
                <c:pt idx="2119">
                  <c:v>4.2103185198262318</c:v>
                </c:pt>
                <c:pt idx="2120">
                  <c:v>4.2102114716418342</c:v>
                </c:pt>
                <c:pt idx="2121">
                  <c:v>4.2100508498751372</c:v>
                </c:pt>
                <c:pt idx="2122">
                  <c:v>4.2097026321203517</c:v>
                </c:pt>
                <c:pt idx="2123">
                  <c:v>4.2091663667167776</c:v>
                </c:pt>
                <c:pt idx="2124">
                  <c:v>4.209112703738592</c:v>
                </c:pt>
                <c:pt idx="2125">
                  <c:v>4.2090590341287974</c:v>
                </c:pt>
                <c:pt idx="2126">
                  <c:v>4.2088442893407381</c:v>
                </c:pt>
                <c:pt idx="2127">
                  <c:v>4.2086563005072479</c:v>
                </c:pt>
                <c:pt idx="2128">
                  <c:v>4.2085219729314334</c:v>
                </c:pt>
                <c:pt idx="2129">
                  <c:v>4.2084682302656171</c:v>
                </c:pt>
                <c:pt idx="2130">
                  <c:v>4.2083607249783794</c:v>
                </c:pt>
                <c:pt idx="2131">
                  <c:v>4.2083338444979503</c:v>
                </c:pt>
                <c:pt idx="2132">
                  <c:v>4.207472789481014</c:v>
                </c:pt>
                <c:pt idx="2133">
                  <c:v>4.207472789481014</c:v>
                </c:pt>
                <c:pt idx="2134">
                  <c:v>4.2067989003815471</c:v>
                </c:pt>
                <c:pt idx="2135">
                  <c:v>4.2067719230555829</c:v>
                </c:pt>
                <c:pt idx="2136">
                  <c:v>4.2067449440537477</c:v>
                </c:pt>
                <c:pt idx="2137">
                  <c:v>4.2066100238992234</c:v>
                </c:pt>
                <c:pt idx="2138">
                  <c:v>4.2065830348377915</c:v>
                </c:pt>
                <c:pt idx="2139">
                  <c:v>4.2063670619449693</c:v>
                </c:pt>
                <c:pt idx="2140">
                  <c:v>4.2061239639918524</c:v>
                </c:pt>
                <c:pt idx="2141">
                  <c:v>4.2060158767633444</c:v>
                </c:pt>
                <c:pt idx="2142">
                  <c:v>4.2059618230596341</c:v>
                </c:pt>
                <c:pt idx="2143">
                  <c:v>4.2052314388200029</c:v>
                </c:pt>
                <c:pt idx="2144">
                  <c:v>4.2051502091401805</c:v>
                </c:pt>
                <c:pt idx="2145">
                  <c:v>4.2047167274004833</c:v>
                </c:pt>
                <c:pt idx="2146">
                  <c:v>4.2045540601352434</c:v>
                </c:pt>
                <c:pt idx="2147">
                  <c:v>4.2040928384025387</c:v>
                </c:pt>
                <c:pt idx="2148">
                  <c:v>4.2040385448055311</c:v>
                </c:pt>
                <c:pt idx="2149">
                  <c:v>4.2037398086338582</c:v>
                </c:pt>
                <c:pt idx="2150">
                  <c:v>4.2036039515044923</c:v>
                </c:pt>
                <c:pt idx="2151">
                  <c:v>4.2033049161384826</c:v>
                </c:pt>
                <c:pt idx="2152">
                  <c:v>4.2032777208924177</c:v>
                </c:pt>
                <c:pt idx="2153">
                  <c:v>4.2031961249350323</c:v>
                </c:pt>
                <c:pt idx="2154">
                  <c:v>4.2027879150338414</c:v>
                </c:pt>
                <c:pt idx="2155">
                  <c:v>4.2024338224892333</c:v>
                </c:pt>
                <c:pt idx="2156">
                  <c:v>4.2023793210796239</c:v>
                </c:pt>
                <c:pt idx="2157">
                  <c:v>4.2018612162772628</c:v>
                </c:pt>
                <c:pt idx="2158">
                  <c:v>4.2015609781167367</c:v>
                </c:pt>
                <c:pt idx="2159">
                  <c:v>4.2014517491217189</c:v>
                </c:pt>
                <c:pt idx="2160">
                  <c:v>4.2014244375799112</c:v>
                </c:pt>
                <c:pt idx="2161">
                  <c:v>4.2012332086808746</c:v>
                </c:pt>
                <c:pt idx="2162">
                  <c:v>4.2002210261918762</c:v>
                </c:pt>
                <c:pt idx="2163">
                  <c:v>4.1998100089538069</c:v>
                </c:pt>
                <c:pt idx="2164">
                  <c:v>4.199782593968985</c:v>
                </c:pt>
                <c:pt idx="2165">
                  <c:v>4.1995083488967859</c:v>
                </c:pt>
                <c:pt idx="2166">
                  <c:v>4.1994260415939904</c:v>
                </c:pt>
                <c:pt idx="2167">
                  <c:v>4.1986570869544222</c:v>
                </c:pt>
                <c:pt idx="2168">
                  <c:v>4.1976388755555698</c:v>
                </c:pt>
                <c:pt idx="2169">
                  <c:v>4.1975837690357771</c:v>
                </c:pt>
                <c:pt idx="2170">
                  <c:v>4.1971426649725627</c:v>
                </c:pt>
                <c:pt idx="2171">
                  <c:v>4.1967287226232868</c:v>
                </c:pt>
                <c:pt idx="2172">
                  <c:v>4.196286748808876</c:v>
                </c:pt>
                <c:pt idx="2173">
                  <c:v>4.196286748808876</c:v>
                </c:pt>
                <c:pt idx="2174">
                  <c:v>4.1958166582728724</c:v>
                </c:pt>
                <c:pt idx="2175">
                  <c:v>4.1957059747470984</c:v>
                </c:pt>
                <c:pt idx="2176">
                  <c:v>4.1956229435869368</c:v>
                </c:pt>
                <c:pt idx="2177">
                  <c:v>4.1956229435869368</c:v>
                </c:pt>
                <c:pt idx="2178">
                  <c:v>4.1954291424570629</c:v>
                </c:pt>
                <c:pt idx="2179">
                  <c:v>4.195096710611856</c:v>
                </c:pt>
                <c:pt idx="2180">
                  <c:v>4.1948749479303782</c:v>
                </c:pt>
                <c:pt idx="2181">
                  <c:v>4.1947917577219247</c:v>
                </c:pt>
                <c:pt idx="2182">
                  <c:v>4.1940145463746976</c:v>
                </c:pt>
                <c:pt idx="2183">
                  <c:v>4.1940145463746976</c:v>
                </c:pt>
                <c:pt idx="2184">
                  <c:v>4.1934585426092115</c:v>
                </c:pt>
                <c:pt idx="2185">
                  <c:v>4.1930967580722696</c:v>
                </c:pt>
                <c:pt idx="2186">
                  <c:v>4.1930967580722696</c:v>
                </c:pt>
                <c:pt idx="2187">
                  <c:v>4.1930410721532416</c:v>
                </c:pt>
                <c:pt idx="2188">
                  <c:v>4.192957529884656</c:v>
                </c:pt>
                <c:pt idx="2189">
                  <c:v>4.1927068066128585</c:v>
                </c:pt>
                <c:pt idx="2190">
                  <c:v>4.1924838199026633</c:v>
                </c:pt>
                <c:pt idx="2191">
                  <c:v>4.1919537671529952</c:v>
                </c:pt>
                <c:pt idx="2192">
                  <c:v>4.1918141719983417</c:v>
                </c:pt>
                <c:pt idx="2193">
                  <c:v>4.1915627875917263</c:v>
                </c:pt>
                <c:pt idx="2194">
                  <c:v>4.1912553422462651</c:v>
                </c:pt>
                <c:pt idx="2195">
                  <c:v>4.1911434899548983</c:v>
                </c:pt>
                <c:pt idx="2196">
                  <c:v>4.1907237871081664</c:v>
                </c:pt>
                <c:pt idx="2197">
                  <c:v>4.1904157470332901</c:v>
                </c:pt>
                <c:pt idx="2198">
                  <c:v>4.1903597162653243</c:v>
                </c:pt>
                <c:pt idx="2199">
                  <c:v>4.1902756565569605</c:v>
                </c:pt>
                <c:pt idx="2200">
                  <c:v>4.18974290024157</c:v>
                </c:pt>
                <c:pt idx="2201">
                  <c:v>4.1896306576921551</c:v>
                </c:pt>
                <c:pt idx="2202">
                  <c:v>4.1894341634010281</c:v>
                </c:pt>
                <c:pt idx="2203">
                  <c:v>4.1890128046002415</c:v>
                </c:pt>
                <c:pt idx="2204">
                  <c:v>4.1888441465468969</c:v>
                </c:pt>
                <c:pt idx="2205">
                  <c:v>4.1886754229698324</c:v>
                </c:pt>
                <c:pt idx="2206">
                  <c:v>4.188562904157906</c:v>
                </c:pt>
                <c:pt idx="2207">
                  <c:v>4.1884222146358283</c:v>
                </c:pt>
                <c:pt idx="2208">
                  <c:v>4.1881125371650247</c:v>
                </c:pt>
                <c:pt idx="2209">
                  <c:v>4.1878590003409633</c:v>
                </c:pt>
                <c:pt idx="2210">
                  <c:v>4.1876898935251843</c:v>
                </c:pt>
                <c:pt idx="2211">
                  <c:v>4.1875771190550868</c:v>
                </c:pt>
                <c:pt idx="2212">
                  <c:v>4.1874643152929192</c:v>
                </c:pt>
                <c:pt idx="2213">
                  <c:v>4.1870975005834774</c:v>
                </c:pt>
                <c:pt idx="2214">
                  <c:v>4.1870692712304232</c:v>
                </c:pt>
                <c:pt idx="2215">
                  <c:v>4.1868433703244703</c:v>
                </c:pt>
                <c:pt idx="2216">
                  <c:v>4.1868433703244703</c:v>
                </c:pt>
                <c:pt idx="2217">
                  <c:v>4.1864477607749171</c:v>
                </c:pt>
                <c:pt idx="2218">
                  <c:v>4.186334663252949</c:v>
                </c:pt>
                <c:pt idx="2219">
                  <c:v>4.1863063842699075</c:v>
                </c:pt>
                <c:pt idx="2220">
                  <c:v>4.1860517905262791</c:v>
                </c:pt>
                <c:pt idx="2221">
                  <c:v>4.186023493117446</c:v>
                </c:pt>
                <c:pt idx="2222">
                  <c:v>4.1859951938647137</c:v>
                </c:pt>
                <c:pt idx="2223">
                  <c:v>4.1853721433110405</c:v>
                </c:pt>
                <c:pt idx="2224">
                  <c:v>4.1853154580036565</c:v>
                </c:pt>
                <c:pt idx="2225">
                  <c:v>4.1851737123573365</c:v>
                </c:pt>
                <c:pt idx="2226">
                  <c:v>4.1849184535524619</c:v>
                </c:pt>
                <c:pt idx="2227">
                  <c:v>4.1848617089934335</c:v>
                </c:pt>
                <c:pt idx="2228">
                  <c:v>4.1845778749320246</c:v>
                </c:pt>
                <c:pt idx="2229">
                  <c:v>4.1845494813206976</c:v>
                </c:pt>
                <c:pt idx="2230">
                  <c:v>4.1845494813206976</c:v>
                </c:pt>
                <c:pt idx="2231">
                  <c:v>4.1843790806585961</c:v>
                </c:pt>
                <c:pt idx="2232">
                  <c:v>4.1843222655771575</c:v>
                </c:pt>
                <c:pt idx="2233">
                  <c:v>4.1841517757233957</c:v>
                </c:pt>
                <c:pt idx="2234">
                  <c:v>4.1838674771521651</c:v>
                </c:pt>
                <c:pt idx="2235">
                  <c:v>4.183554533618862</c:v>
                </c:pt>
                <c:pt idx="2236">
                  <c:v>4.1834976105593524</c:v>
                </c:pt>
                <c:pt idx="2237">
                  <c:v>4.1829279692369923</c:v>
                </c:pt>
                <c:pt idx="2238">
                  <c:v>4.18261434773635</c:v>
                </c:pt>
                <c:pt idx="2239">
                  <c:v>4.1825858254572932</c:v>
                </c:pt>
                <c:pt idx="2240">
                  <c:v>4.1825573013049127</c:v>
                </c:pt>
                <c:pt idx="2241">
                  <c:v>4.1824431859572408</c:v>
                </c:pt>
                <c:pt idx="2242">
                  <c:v>4.1823004995933388</c:v>
                </c:pt>
                <c:pt idx="2243">
                  <c:v>4.181786440174192</c:v>
                </c:pt>
                <c:pt idx="2244">
                  <c:v>4.1810428340307526</c:v>
                </c:pt>
                <c:pt idx="2245">
                  <c:v>4.1808137757543973</c:v>
                </c:pt>
                <c:pt idx="2246">
                  <c:v>4.1807564923035585</c:v>
                </c:pt>
                <c:pt idx="2247">
                  <c:v>4.1803552964487887</c:v>
                </c:pt>
                <c:pt idx="2248">
                  <c:v>4.1800398109271759</c:v>
                </c:pt>
                <c:pt idx="2249">
                  <c:v>4.1792357211984807</c:v>
                </c:pt>
                <c:pt idx="2250">
                  <c:v>4.1790057075648201</c:v>
                </c:pt>
                <c:pt idx="2251">
                  <c:v>4.1786028903405894</c:v>
                </c:pt>
                <c:pt idx="2252">
                  <c:v>4.1785453145110072</c:v>
                </c:pt>
                <c:pt idx="2253">
                  <c:v>4.1780844328792117</c:v>
                </c:pt>
                <c:pt idx="2254">
                  <c:v>4.1774499209718252</c:v>
                </c:pt>
                <c:pt idx="2255">
                  <c:v>4.1771034324365361</c:v>
                </c:pt>
                <c:pt idx="2256">
                  <c:v>4.1771034324365361</c:v>
                </c:pt>
                <c:pt idx="2257">
                  <c:v>4.1769878748008109</c:v>
                </c:pt>
                <c:pt idx="2258">
                  <c:v>4.1768144806747776</c:v>
                </c:pt>
                <c:pt idx="2259">
                  <c:v>4.1766120999918668</c:v>
                </c:pt>
                <c:pt idx="2260">
                  <c:v>4.1763806922432707</c:v>
                </c:pt>
                <c:pt idx="2261">
                  <c:v>4.1761202110560856</c:v>
                </c:pt>
                <c:pt idx="2262">
                  <c:v>4.1759175065100935</c:v>
                </c:pt>
                <c:pt idx="2263">
                  <c:v>4.1759175065100935</c:v>
                </c:pt>
                <c:pt idx="2264">
                  <c:v>4.1756277643671806</c:v>
                </c:pt>
                <c:pt idx="2265">
                  <c:v>4.1754538262504832</c:v>
                </c:pt>
                <c:pt idx="2266">
                  <c:v>4.1751637744919536</c:v>
                </c:pt>
                <c:pt idx="2267">
                  <c:v>4.1749315935284423</c:v>
                </c:pt>
                <c:pt idx="2268">
                  <c:v>4.1746992883707756</c:v>
                </c:pt>
                <c:pt idx="2269">
                  <c:v>4.1738852403687918</c:v>
                </c:pt>
                <c:pt idx="2270">
                  <c:v>4.1732445590615663</c:v>
                </c:pt>
                <c:pt idx="2271">
                  <c:v>4.173186268412274</c:v>
                </c:pt>
                <c:pt idx="2272">
                  <c:v>4.1727196613494968</c:v>
                </c:pt>
                <c:pt idx="2273">
                  <c:v>4.1725153630107723</c:v>
                </c:pt>
                <c:pt idx="2274">
                  <c:v>4.1722233414277534</c:v>
                </c:pt>
                <c:pt idx="2275">
                  <c:v>4.1721649135409562</c:v>
                </c:pt>
                <c:pt idx="2276">
                  <c:v>4.1715509456767457</c:v>
                </c:pt>
                <c:pt idx="2277">
                  <c:v>4.1715216874504462</c:v>
                </c:pt>
                <c:pt idx="2278">
                  <c:v>4.1713168246565724</c:v>
                </c:pt>
                <c:pt idx="2279">
                  <c:v>4.1712875506528606</c:v>
                </c:pt>
                <c:pt idx="2280">
                  <c:v>4.1708775072755797</c:v>
                </c:pt>
                <c:pt idx="2281">
                  <c:v>4.1699681739968923</c:v>
                </c:pt>
                <c:pt idx="2282">
                  <c:v>4.169938808941815</c:v>
                </c:pt>
                <c:pt idx="2283">
                  <c:v>4.169850701861499</c:v>
                </c:pt>
                <c:pt idx="2284">
                  <c:v>4.169850701861499</c:v>
                </c:pt>
                <c:pt idx="2285">
                  <c:v>4.168762575622357</c:v>
                </c:pt>
                <c:pt idx="2286">
                  <c:v>4.1686742295670793</c:v>
                </c:pt>
                <c:pt idx="2287">
                  <c:v>4.1686447768878168</c:v>
                </c:pt>
                <c:pt idx="2288">
                  <c:v>4.1680553034591394</c:v>
                </c:pt>
                <c:pt idx="2289">
                  <c:v>4.1677602664356295</c:v>
                </c:pt>
                <c:pt idx="2290">
                  <c:v>4.1668443758319489</c:v>
                </c:pt>
                <c:pt idx="2291">
                  <c:v>4.1668443758319489</c:v>
                </c:pt>
                <c:pt idx="2292">
                  <c:v>4.1668147987909121</c:v>
                </c:pt>
                <c:pt idx="2293">
                  <c:v>4.1666077030839102</c:v>
                </c:pt>
                <c:pt idx="2294">
                  <c:v>4.1665781099196524</c:v>
                </c:pt>
                <c:pt idx="2295">
                  <c:v>4.1664301138432824</c:v>
                </c:pt>
                <c:pt idx="2296">
                  <c:v>4.166015456323775</c:v>
                </c:pt>
                <c:pt idx="2297">
                  <c:v>4.166015456323775</c:v>
                </c:pt>
                <c:pt idx="2298">
                  <c:v>4.165985822774454</c:v>
                </c:pt>
                <c:pt idx="2299">
                  <c:v>4.1658969099925072</c:v>
                </c:pt>
                <c:pt idx="2300">
                  <c:v>4.1656004025174118</c:v>
                </c:pt>
                <c:pt idx="2301">
                  <c:v>4.1651552613920657</c:v>
                </c:pt>
                <c:pt idx="2302">
                  <c:v>4.1651552613920657</c:v>
                </c:pt>
                <c:pt idx="2303">
                  <c:v>4.1649176661009566</c:v>
                </c:pt>
                <c:pt idx="2304">
                  <c:v>4.1648285343444815</c:v>
                </c:pt>
                <c:pt idx="2305">
                  <c:v>4.1648285343444815</c:v>
                </c:pt>
                <c:pt idx="2306">
                  <c:v>4.1644718242776895</c:v>
                </c:pt>
                <c:pt idx="2307">
                  <c:v>4.1639957546417437</c:v>
                </c:pt>
                <c:pt idx="2308">
                  <c:v>4.1635191625698784</c:v>
                </c:pt>
                <c:pt idx="2309">
                  <c:v>4.1630420469141978</c:v>
                </c:pt>
                <c:pt idx="2310">
                  <c:v>4.1628331438781601</c:v>
                </c:pt>
                <c:pt idx="2311">
                  <c:v>4.16220583117701</c:v>
                </c:pt>
                <c:pt idx="2312">
                  <c:v>4.1620264324211771</c:v>
                </c:pt>
                <c:pt idx="2313">
                  <c:v>4.1613680022349753</c:v>
                </c:pt>
                <c:pt idx="2314">
                  <c:v>4.1613080954162163</c:v>
                </c:pt>
                <c:pt idx="2315">
                  <c:v>4.1612781389077096</c:v>
                </c:pt>
                <c:pt idx="2316">
                  <c:v>4.1610983564509247</c:v>
                </c:pt>
                <c:pt idx="2317">
                  <c:v>4.1606785744003849</c:v>
                </c:pt>
                <c:pt idx="2318">
                  <c:v>4.1605885682900343</c:v>
                </c:pt>
                <c:pt idx="2319">
                  <c:v>4.1604685311190375</c:v>
                </c:pt>
                <c:pt idx="2320">
                  <c:v>4.1604685311190375</c:v>
                </c:pt>
                <c:pt idx="2321">
                  <c:v>4.1601983261165687</c:v>
                </c:pt>
                <c:pt idx="2322">
                  <c:v>4.1598077329694307</c:v>
                </c:pt>
                <c:pt idx="2323">
                  <c:v>4.1596574112477045</c:v>
                </c:pt>
                <c:pt idx="2324">
                  <c:v>4.1596273406586732</c:v>
                </c:pt>
                <c:pt idx="2325">
                  <c:v>4.1593566116222265</c:v>
                </c:pt>
                <c:pt idx="2326">
                  <c:v>4.1589351418299181</c:v>
                </c:pt>
                <c:pt idx="2327">
                  <c:v>4.1587242534505311</c:v>
                </c:pt>
                <c:pt idx="2328">
                  <c:v>4.1586338413586246</c:v>
                </c:pt>
                <c:pt idx="2329">
                  <c:v>4.1585735561722554</c:v>
                </c:pt>
                <c:pt idx="2330">
                  <c:v>4.1585132626164318</c:v>
                </c:pt>
                <c:pt idx="2331">
                  <c:v>4.1583021692280226</c:v>
                </c:pt>
                <c:pt idx="2332">
                  <c:v>4.157909866226345</c:v>
                </c:pt>
                <c:pt idx="2333">
                  <c:v>4.1577890862820492</c:v>
                </c:pt>
                <c:pt idx="2334">
                  <c:v>4.157607853361668</c:v>
                </c:pt>
                <c:pt idx="2335">
                  <c:v>4.1573660917622703</c:v>
                </c:pt>
                <c:pt idx="2336">
                  <c:v>4.1573660917622703</c:v>
                </c:pt>
                <c:pt idx="2337">
                  <c:v>4.1572149223911508</c:v>
                </c:pt>
                <c:pt idx="2338">
                  <c:v>4.1570334496612018</c:v>
                </c:pt>
                <c:pt idx="2339">
                  <c:v>4.1569124257000167</c:v>
                </c:pt>
                <c:pt idx="2340">
                  <c:v>4.1563067994940726</c:v>
                </c:pt>
                <c:pt idx="2341">
                  <c:v>4.1560643123398657</c:v>
                </c:pt>
                <c:pt idx="2342">
                  <c:v>4.1560339919236204</c:v>
                </c:pt>
                <c:pt idx="2343">
                  <c:v>4.1556699817198117</c:v>
                </c:pt>
                <c:pt idx="2344">
                  <c:v>4.1553360374650614</c:v>
                </c:pt>
                <c:pt idx="2345">
                  <c:v>4.1552145394975879</c:v>
                </c:pt>
                <c:pt idx="2346">
                  <c:v>4.1551841596940076</c:v>
                </c:pt>
                <c:pt idx="2347">
                  <c:v>4.1546369595184203</c:v>
                </c:pt>
                <c:pt idx="2348">
                  <c:v>4.1544848370320482</c:v>
                </c:pt>
                <c:pt idx="2349">
                  <c:v>4.1544544061395641</c:v>
                </c:pt>
                <c:pt idx="2350">
                  <c:v>4.1534489886009824</c:v>
                </c:pt>
                <c:pt idx="2351">
                  <c:v>4.1531438565137426</c:v>
                </c:pt>
                <c:pt idx="2352">
                  <c:v>4.1529912100386195</c:v>
                </c:pt>
                <c:pt idx="2353">
                  <c:v>4.152685756036786</c:v>
                </c:pt>
                <c:pt idx="2354">
                  <c:v>4.1526551988172899</c:v>
                </c:pt>
                <c:pt idx="2355">
                  <c:v>4.1526551988172899</c:v>
                </c:pt>
                <c:pt idx="2356">
                  <c:v>4.1525329484345255</c:v>
                </c:pt>
                <c:pt idx="2357">
                  <c:v>4.1524412380589544</c:v>
                </c:pt>
                <c:pt idx="2358">
                  <c:v>4.1524106636295777</c:v>
                </c:pt>
                <c:pt idx="2359">
                  <c:v>4.1519211797999054</c:v>
                </c:pt>
                <c:pt idx="2360">
                  <c:v>4.1518599555125117</c:v>
                </c:pt>
                <c:pt idx="2361">
                  <c:v>4.1517068570225764</c:v>
                </c:pt>
                <c:pt idx="2362">
                  <c:v>4.1516762308470474</c:v>
                </c:pt>
                <c:pt idx="2363">
                  <c:v>4.1516149720160129</c:v>
                </c:pt>
                <c:pt idx="2364">
                  <c:v>4.1513698502474607</c:v>
                </c:pt>
                <c:pt idx="2365">
                  <c:v>4.1506950511427139</c:v>
                </c:pt>
                <c:pt idx="2366">
                  <c:v>4.1506643535295611</c:v>
                </c:pt>
                <c:pt idx="2367">
                  <c:v>4.1505722476689977</c:v>
                </c:pt>
                <c:pt idx="2368">
                  <c:v>4.1501114251287818</c:v>
                </c:pt>
                <c:pt idx="2369">
                  <c:v>4.1496808824829383</c:v>
                </c:pt>
                <c:pt idx="2370">
                  <c:v>4.1495577918615787</c:v>
                </c:pt>
                <c:pt idx="2371">
                  <c:v>4.1493422992912654</c:v>
                </c:pt>
                <c:pt idx="2372">
                  <c:v>4.1492807103410234</c:v>
                </c:pt>
                <c:pt idx="2373">
                  <c:v>4.1490958910679723</c:v>
                </c:pt>
                <c:pt idx="2374">
                  <c:v>4.1485101106109985</c:v>
                </c:pt>
                <c:pt idx="2375">
                  <c:v>4.1482323596449051</c:v>
                </c:pt>
                <c:pt idx="2376">
                  <c:v>4.148201487458512</c:v>
                </c:pt>
                <c:pt idx="2377">
                  <c:v>4.1481706130773874</c:v>
                </c:pt>
                <c:pt idx="2378">
                  <c:v>4.1481397365012196</c:v>
                </c:pt>
                <c:pt idx="2379">
                  <c:v>4.1477999492012003</c:v>
                </c:pt>
                <c:pt idx="2380">
                  <c:v>4.1477999492012003</c:v>
                </c:pt>
                <c:pt idx="2381">
                  <c:v>4.1474598958471045</c:v>
                </c:pt>
                <c:pt idx="2382">
                  <c:v>4.1472433595433689</c:v>
                </c:pt>
                <c:pt idx="2383">
                  <c:v>4.1468409340350671</c:v>
                </c:pt>
                <c:pt idx="2384">
                  <c:v>4.1465621131575565</c:v>
                </c:pt>
                <c:pt idx="2385">
                  <c:v>4.1463451286504682</c:v>
                </c:pt>
                <c:pt idx="2386">
                  <c:v>4.1460970135358695</c:v>
                </c:pt>
                <c:pt idx="2387">
                  <c:v>4.1453828919748741</c:v>
                </c:pt>
                <c:pt idx="2388">
                  <c:v>4.1451653173506546</c:v>
                </c:pt>
                <c:pt idx="2389">
                  <c:v>4.1450720377049981</c:v>
                </c:pt>
                <c:pt idx="2390">
                  <c:v>4.1450409400370241</c:v>
                </c:pt>
                <c:pt idx="2391">
                  <c:v>4.1447920784977148</c:v>
                </c:pt>
                <c:pt idx="2392">
                  <c:v>4.1446053387147446</c:v>
                </c:pt>
                <c:pt idx="2393">
                  <c:v>4.1443562273681831</c:v>
                </c:pt>
                <c:pt idx="2394">
                  <c:v>4.1443562273681831</c:v>
                </c:pt>
                <c:pt idx="2395">
                  <c:v>4.1438887581092745</c:v>
                </c:pt>
                <c:pt idx="2396">
                  <c:v>4.1434519990216314</c:v>
                </c:pt>
                <c:pt idx="2397">
                  <c:v>4.1431085227625122</c:v>
                </c:pt>
                <c:pt idx="2398">
                  <c:v>4.1430772841736196</c:v>
                </c:pt>
                <c:pt idx="2399">
                  <c:v>4.1426397078324166</c:v>
                </c:pt>
                <c:pt idx="2400">
                  <c:v>4.1425771609205349</c:v>
                </c:pt>
                <c:pt idx="2401">
                  <c:v>4.1423894661188365</c:v>
                </c:pt>
                <c:pt idx="2402">
                  <c:v>4.1423581757638459</c:v>
                </c:pt>
                <c:pt idx="2403">
                  <c:v>4.1415751833008203</c:v>
                </c:pt>
                <c:pt idx="2404">
                  <c:v>4.1411674686462323</c:v>
                </c:pt>
                <c:pt idx="2405">
                  <c:v>4.1411360901207388</c:v>
                </c:pt>
                <c:pt idx="2406">
                  <c:v>4.1410105533423236</c:v>
                </c:pt>
                <c:pt idx="2407">
                  <c:v>4.1410105533423236</c:v>
                </c:pt>
                <c:pt idx="2408">
                  <c:v>4.1407593708703692</c:v>
                </c:pt>
                <c:pt idx="2409">
                  <c:v>4.1401307783711347</c:v>
                </c:pt>
                <c:pt idx="2410">
                  <c:v>4.1401307783711347</c:v>
                </c:pt>
                <c:pt idx="2411">
                  <c:v>4.1400678690522872</c:v>
                </c:pt>
                <c:pt idx="2412">
                  <c:v>4.1400364109752816</c:v>
                </c:pt>
                <c:pt idx="2413">
                  <c:v>4.1398161406105762</c:v>
                </c:pt>
                <c:pt idx="2414">
                  <c:v>4.1395012747359097</c:v>
                </c:pt>
                <c:pt idx="2415">
                  <c:v>4.1391546584069046</c:v>
                </c:pt>
                <c:pt idx="2416">
                  <c:v>4.1391231341095791</c:v>
                </c:pt>
                <c:pt idx="2417">
                  <c:v>4.1389339402569236</c:v>
                </c:pt>
                <c:pt idx="2418">
                  <c:v>4.1384605947257027</c:v>
                </c:pt>
                <c:pt idx="2419">
                  <c:v>4.1383026981662816</c:v>
                </c:pt>
                <c:pt idx="2420">
                  <c:v>4.1382711119644489</c:v>
                </c:pt>
                <c:pt idx="2421">
                  <c:v>4.1377337947537125</c:v>
                </c:pt>
                <c:pt idx="2422">
                  <c:v>4.1372274764429067</c:v>
                </c:pt>
                <c:pt idx="2423">
                  <c:v>4.1368156577268493</c:v>
                </c:pt>
                <c:pt idx="2424">
                  <c:v>4.1364351704583822</c:v>
                </c:pt>
                <c:pt idx="2425">
                  <c:v>4.1363717234923234</c:v>
                </c:pt>
                <c:pt idx="2426">
                  <c:v>4.1362130655130249</c:v>
                </c:pt>
                <c:pt idx="2427">
                  <c:v>4.1362130655130249</c:v>
                </c:pt>
                <c:pt idx="2428">
                  <c:v>4.1359590921245566</c:v>
                </c:pt>
                <c:pt idx="2429">
                  <c:v>4.1358638137998698</c:v>
                </c:pt>
                <c:pt idx="2430">
                  <c:v>4.1358320497126808</c:v>
                </c:pt>
                <c:pt idx="2431">
                  <c:v>4.1355460683350787</c:v>
                </c:pt>
                <c:pt idx="2432">
                  <c:v>4.135291704475752</c:v>
                </c:pt>
                <c:pt idx="2433">
                  <c:v>4.1348462089247704</c:v>
                </c:pt>
                <c:pt idx="2434">
                  <c:v>4.1345277177973383</c:v>
                </c:pt>
                <c:pt idx="2435">
                  <c:v>4.1344639915342887</c:v>
                </c:pt>
                <c:pt idx="2436">
                  <c:v>4.1344002559189841</c:v>
                </c:pt>
                <c:pt idx="2437">
                  <c:v>4.1338900339856792</c:v>
                </c:pt>
                <c:pt idx="2438">
                  <c:v>4.1335708406140395</c:v>
                </c:pt>
                <c:pt idx="2439">
                  <c:v>4.1332514124723199</c:v>
                </c:pt>
                <c:pt idx="2440">
                  <c:v>4.1328677883190847</c:v>
                </c:pt>
                <c:pt idx="2441">
                  <c:v>4.1327718293096192</c:v>
                </c:pt>
                <c:pt idx="2442">
                  <c:v>4.1327718293096192</c:v>
                </c:pt>
                <c:pt idx="2443">
                  <c:v>4.1325478424655815</c:v>
                </c:pt>
                <c:pt idx="2444">
                  <c:v>4.1322917159668027</c:v>
                </c:pt>
                <c:pt idx="2445">
                  <c:v>4.1322596895310442</c:v>
                </c:pt>
                <c:pt idx="2446">
                  <c:v>4.1322276607333679</c:v>
                </c:pt>
                <c:pt idx="2447">
                  <c:v>4.1318431308046941</c:v>
                </c:pt>
                <c:pt idx="2448">
                  <c:v>4.1317790093691871</c:v>
                </c:pt>
                <c:pt idx="2449">
                  <c:v>4.1317148784650684</c:v>
                </c:pt>
                <c:pt idx="2450">
                  <c:v>4.1315865882398084</c:v>
                </c:pt>
                <c:pt idx="2451">
                  <c:v>4.1315865882398084</c:v>
                </c:pt>
                <c:pt idx="2452">
                  <c:v>4.1314261721474503</c:v>
                </c:pt>
                <c:pt idx="2453">
                  <c:v>4.1313298940428096</c:v>
                </c:pt>
                <c:pt idx="2454">
                  <c:v>4.1310730480343461</c:v>
                </c:pt>
                <c:pt idx="2455">
                  <c:v>4.1309766916056168</c:v>
                </c:pt>
                <c:pt idx="2456">
                  <c:v>4.1308481831028585</c:v>
                </c:pt>
                <c:pt idx="2457">
                  <c:v>4.1305588998640141</c:v>
                </c:pt>
                <c:pt idx="2458">
                  <c:v>4.1291418457922857</c:v>
                </c:pt>
                <c:pt idx="2459">
                  <c:v>4.1287868586425978</c:v>
                </c:pt>
                <c:pt idx="2460">
                  <c:v>4.1286254048759501</c:v>
                </c:pt>
                <c:pt idx="2461">
                  <c:v>4.1282699951696271</c:v>
                </c:pt>
                <c:pt idx="2462">
                  <c:v>4.1282376707691872</c:v>
                </c:pt>
                <c:pt idx="2463">
                  <c:v>4.1282053439626738</c:v>
                </c:pt>
                <c:pt idx="2464">
                  <c:v>4.1276554197752073</c:v>
                </c:pt>
                <c:pt idx="2465">
                  <c:v>4.1276554197752073</c:v>
                </c:pt>
                <c:pt idx="2466">
                  <c:v>4.1273963907766067</c:v>
                </c:pt>
                <c:pt idx="2467">
                  <c:v>4.1272668183188985</c:v>
                </c:pt>
                <c:pt idx="2468">
                  <c:v>4.1270723871194548</c:v>
                </c:pt>
                <c:pt idx="2469">
                  <c:v>4.1269427179442273</c:v>
                </c:pt>
                <c:pt idx="2470">
                  <c:v>4.1268130100415528</c:v>
                </c:pt>
                <c:pt idx="2471">
                  <c:v>4.1267481415601921</c:v>
                </c:pt>
                <c:pt idx="2472">
                  <c:v>4.1267157036857398</c:v>
                </c:pt>
                <c:pt idx="2473">
                  <c:v>4.1260664368853348</c:v>
                </c:pt>
                <c:pt idx="2474">
                  <c:v>4.125578849002185</c:v>
                </c:pt>
                <c:pt idx="2475">
                  <c:v>4.1254487330602627</c:v>
                </c:pt>
                <c:pt idx="2476">
                  <c:v>4.12515582958053</c:v>
                </c:pt>
                <c:pt idx="2477">
                  <c:v>4.125025586819949</c:v>
                </c:pt>
                <c:pt idx="2478">
                  <c:v>4.1248953049884927</c:v>
                </c:pt>
                <c:pt idx="2479">
                  <c:v>4.1246998089321174</c:v>
                </c:pt>
                <c:pt idx="2480">
                  <c:v>4.1246672176986099</c:v>
                </c:pt>
                <c:pt idx="2481">
                  <c:v>4.1244716189194879</c:v>
                </c:pt>
                <c:pt idx="2482">
                  <c:v>4.1243411707749598</c:v>
                </c:pt>
                <c:pt idx="2483">
                  <c:v>4.1236556744381216</c:v>
                </c:pt>
                <c:pt idx="2484">
                  <c:v>4.1234596194433379</c:v>
                </c:pt>
                <c:pt idx="2485">
                  <c:v>4.1227399929623578</c:v>
                </c:pt>
                <c:pt idx="2486">
                  <c:v>4.1227072543183478</c:v>
                </c:pt>
                <c:pt idx="2487">
                  <c:v>4.1226745132061984</c:v>
                </c:pt>
                <c:pt idx="2488">
                  <c:v>4.1225762750571864</c:v>
                </c:pt>
                <c:pt idx="2489">
                  <c:v>4.122314197968806</c:v>
                </c:pt>
                <c:pt idx="2490">
                  <c:v>4.1222158782728267</c:v>
                </c:pt>
                <c:pt idx="2491">
                  <c:v>4.1222158782728267</c:v>
                </c:pt>
                <c:pt idx="2492">
                  <c:v>4.1220847507108695</c:v>
                </c:pt>
                <c:pt idx="2493">
                  <c:v>4.1217895688592963</c:v>
                </c:pt>
                <c:pt idx="2494">
                  <c:v>4.1207055156582744</c:v>
                </c:pt>
                <c:pt idx="2495">
                  <c:v>4.1202777203393683</c:v>
                </c:pt>
                <c:pt idx="2496">
                  <c:v>4.1198824579849829</c:v>
                </c:pt>
                <c:pt idx="2497">
                  <c:v>4.1194208634420866</c:v>
                </c:pt>
                <c:pt idx="2498">
                  <c:v>4.1187936279443491</c:v>
                </c:pt>
                <c:pt idx="2499">
                  <c:v>4.1186614628544964</c:v>
                </c:pt>
                <c:pt idx="2500">
                  <c:v>4.1185292575317396</c:v>
                </c:pt>
                <c:pt idx="2501">
                  <c:v>4.1184961999117879</c:v>
                </c:pt>
                <c:pt idx="2502">
                  <c:v>4.1184631397753657</c:v>
                </c:pt>
                <c:pt idx="2503">
                  <c:v>4.1184631397753657</c:v>
                </c:pt>
                <c:pt idx="2504">
                  <c:v>4.1183970119515756</c:v>
                </c:pt>
                <c:pt idx="2505">
                  <c:v>4.1183308740573024</c:v>
                </c:pt>
                <c:pt idx="2506">
                  <c:v>4.1182316483270274</c:v>
                </c:pt>
                <c:pt idx="2507">
                  <c:v>4.1180993120779945</c:v>
                </c:pt>
                <c:pt idx="2508">
                  <c:v>4.1178676265660163</c:v>
                </c:pt>
                <c:pt idx="2509">
                  <c:v>4.1176026916900845</c:v>
                </c:pt>
                <c:pt idx="2510">
                  <c:v>4.1174370252826193</c:v>
                </c:pt>
                <c:pt idx="2511">
                  <c:v>4.1174038844163432</c:v>
                </c:pt>
                <c:pt idx="2512">
                  <c:v>4.117072336585978</c:v>
                </c:pt>
                <c:pt idx="2513">
                  <c:v>4.1167073413930888</c:v>
                </c:pt>
                <c:pt idx="2514">
                  <c:v>4.1166741447959465</c:v>
                </c:pt>
                <c:pt idx="2515">
                  <c:v>4.1166409456611293</c:v>
                </c:pt>
                <c:pt idx="2516">
                  <c:v>4.1161094140633443</c:v>
                </c:pt>
                <c:pt idx="2517">
                  <c:v>4.1157768761589635</c:v>
                </c:pt>
                <c:pt idx="2518">
                  <c:v>4.115710338012379</c:v>
                </c:pt>
                <c:pt idx="2519">
                  <c:v>4.115510662384998</c:v>
                </c:pt>
                <c:pt idx="2520">
                  <c:v>4.115277591395901</c:v>
                </c:pt>
                <c:pt idx="2521">
                  <c:v>4.1151110355043476</c:v>
                </c:pt>
                <c:pt idx="2522">
                  <c:v>4.1149777447853078</c:v>
                </c:pt>
                <c:pt idx="2523">
                  <c:v>4.1145442672058641</c:v>
                </c:pt>
                <c:pt idx="2524">
                  <c:v>4.1144775399288021</c:v>
                </c:pt>
                <c:pt idx="2525">
                  <c:v>4.1140769608240895</c:v>
                </c:pt>
                <c:pt idx="2526">
                  <c:v>4.1139767582898461</c:v>
                </c:pt>
                <c:pt idx="2527">
                  <c:v>4.1139767582898461</c:v>
                </c:pt>
                <c:pt idx="2528">
                  <c:v>4.1136091510730282</c:v>
                </c:pt>
                <c:pt idx="2529">
                  <c:v>4.1132412324325989</c:v>
                </c:pt>
                <c:pt idx="2530">
                  <c:v>4.1128730018404589</c:v>
                </c:pt>
                <c:pt idx="2531">
                  <c:v>4.1128395108451148</c:v>
                </c:pt>
                <c:pt idx="2532">
                  <c:v>4.1125379756093077</c:v>
                </c:pt>
                <c:pt idx="2533">
                  <c:v>4.1124374173218436</c:v>
                </c:pt>
                <c:pt idx="2534">
                  <c:v>4.1124038927178743</c:v>
                </c:pt>
                <c:pt idx="2535">
                  <c:v>4.1123368357453174</c:v>
                </c:pt>
                <c:pt idx="2536">
                  <c:v>4.1121020547708911</c:v>
                </c:pt>
                <c:pt idx="2537">
                  <c:v>4.1115649354544983</c:v>
                </c:pt>
                <c:pt idx="2538">
                  <c:v>4.1111952802071308</c:v>
                </c:pt>
                <c:pt idx="2539">
                  <c:v>4.1098146956943991</c:v>
                </c:pt>
                <c:pt idx="2540">
                  <c:v>4.1095448008783464</c:v>
                </c:pt>
                <c:pt idx="2541">
                  <c:v>4.1094435470643491</c:v>
                </c:pt>
                <c:pt idx="2542">
                  <c:v>4.1093085052467488</c:v>
                </c:pt>
                <c:pt idx="2543">
                  <c:v>4.1092409685882032</c:v>
                </c:pt>
                <c:pt idx="2544">
                  <c:v>4.1092071963200656</c:v>
                </c:pt>
                <c:pt idx="2545">
                  <c:v>4.1091396439040162</c:v>
                </c:pt>
                <c:pt idx="2546">
                  <c:v>4.1089707168794805</c:v>
                </c:pt>
                <c:pt idx="2547">
                  <c:v>4.1089031276673129</c:v>
                </c:pt>
                <c:pt idx="2548">
                  <c:v>4.1085988459735665</c:v>
                </c:pt>
                <c:pt idx="2549">
                  <c:v>4.1084635412035952</c:v>
                </c:pt>
                <c:pt idx="2550">
                  <c:v>4.1083958730074626</c:v>
                </c:pt>
                <c:pt idx="2551">
                  <c:v>4.1082943509400884</c:v>
                </c:pt>
                <c:pt idx="2552">
                  <c:v>4.1072099696478688</c:v>
                </c:pt>
                <c:pt idx="2553">
                  <c:v>4.1071760390660392</c:v>
                </c:pt>
                <c:pt idx="2554">
                  <c:v>4.1069384507381779</c:v>
                </c:pt>
                <c:pt idx="2555">
                  <c:v>4.1068026275996505</c:v>
                </c:pt>
                <c:pt idx="2556">
                  <c:v>4.1067686651768058</c:v>
                </c:pt>
                <c:pt idx="2557">
                  <c:v>4.1064968701389724</c:v>
                </c:pt>
                <c:pt idx="2558">
                  <c:v>4.106156886966839</c:v>
                </c:pt>
                <c:pt idx="2559">
                  <c:v>4.1061228740066538</c:v>
                </c:pt>
                <c:pt idx="2560">
                  <c:v>4.1058166374336853</c:v>
                </c:pt>
                <c:pt idx="2561">
                  <c:v>4.1058166374336853</c:v>
                </c:pt>
                <c:pt idx="2562">
                  <c:v>4.105646412651236</c:v>
                </c:pt>
                <c:pt idx="2563">
                  <c:v>4.1055783040520373</c:v>
                </c:pt>
                <c:pt idx="2564">
                  <c:v>4.1054761211218214</c:v>
                </c:pt>
                <c:pt idx="2565">
                  <c:v>4.105407985809177</c:v>
                </c:pt>
                <c:pt idx="2566">
                  <c:v>4.1052716831067935</c:v>
                </c:pt>
                <c:pt idx="2567">
                  <c:v>4.1047601666385249</c:v>
                </c:pt>
                <c:pt idx="2568">
                  <c:v>4.104282207094438</c:v>
                </c:pt>
                <c:pt idx="2569">
                  <c:v>4.1041113796989688</c:v>
                </c:pt>
                <c:pt idx="2570">
                  <c:v>4.1040430299220088</c:v>
                </c:pt>
                <c:pt idx="2571">
                  <c:v>4.1027766148834415</c:v>
                </c:pt>
                <c:pt idx="2572">
                  <c:v>4.1026394836913003</c:v>
                </c:pt>
                <c:pt idx="2573">
                  <c:v>4.1025023091854527</c:v>
                </c:pt>
                <c:pt idx="2574">
                  <c:v>4.1021935080397434</c:v>
                </c:pt>
                <c:pt idx="2575">
                  <c:v>4.1021935080397434</c:v>
                </c:pt>
                <c:pt idx="2576">
                  <c:v>4.1018501379381256</c:v>
                </c:pt>
                <c:pt idx="2577">
                  <c:v>4.1016783510279691</c:v>
                </c:pt>
                <c:pt idx="2578">
                  <c:v>4.1015752462559334</c:v>
                </c:pt>
                <c:pt idx="2579">
                  <c:v>4.1015752462559334</c:v>
                </c:pt>
                <c:pt idx="2580">
                  <c:v>4.1013689632492509</c:v>
                </c:pt>
                <c:pt idx="2581">
                  <c:v>4.1007495256898601</c:v>
                </c:pt>
                <c:pt idx="2582">
                  <c:v>4.1007150865730813</c:v>
                </c:pt>
                <c:pt idx="2583">
                  <c:v>4.1000257301078626</c:v>
                </c:pt>
                <c:pt idx="2584">
                  <c:v>4.0999567342411831</c:v>
                </c:pt>
                <c:pt idx="2585">
                  <c:v>4.0998187096152305</c:v>
                </c:pt>
                <c:pt idx="2586">
                  <c:v>4.0995425286953324</c:v>
                </c:pt>
                <c:pt idx="2587">
                  <c:v>4.0991970553799204</c:v>
                </c:pt>
                <c:pt idx="2588">
                  <c:v>4.0988167170489413</c:v>
                </c:pt>
                <c:pt idx="2589">
                  <c:v>4.0987821243146918</c:v>
                </c:pt>
                <c:pt idx="2590">
                  <c:v>4.098539897992862</c:v>
                </c:pt>
                <c:pt idx="2591">
                  <c:v>4.09826290237993</c:v>
                </c:pt>
                <c:pt idx="2592">
                  <c:v>4.0981589834605341</c:v>
                </c:pt>
                <c:pt idx="2593">
                  <c:v>4.0981589834605341</c:v>
                </c:pt>
                <c:pt idx="2594">
                  <c:v>4.0978817447138685</c:v>
                </c:pt>
                <c:pt idx="2595">
                  <c:v>4.0977430589448778</c:v>
                </c:pt>
                <c:pt idx="2596">
                  <c:v>4.0976043288744108</c:v>
                </c:pt>
                <c:pt idx="2597">
                  <c:v>4.0973267357157725</c:v>
                </c:pt>
                <c:pt idx="2598">
                  <c:v>4.0969794945667841</c:v>
                </c:pt>
                <c:pt idx="2599">
                  <c:v>4.096771016533225</c:v>
                </c:pt>
                <c:pt idx="2600">
                  <c:v>4.0965624383741357</c:v>
                </c:pt>
                <c:pt idx="2601">
                  <c:v>4.0960057397151131</c:v>
                </c:pt>
                <c:pt idx="2602">
                  <c:v>4.0958664534785427</c:v>
                </c:pt>
                <c:pt idx="2603">
                  <c:v>4.0957271225559797</c:v>
                </c:pt>
                <c:pt idx="2604">
                  <c:v>4.0955180423231505</c:v>
                </c:pt>
                <c:pt idx="2605">
                  <c:v>4.0954831858295409</c:v>
                </c:pt>
                <c:pt idx="2606">
                  <c:v>4.0954134644484466</c:v>
                </c:pt>
                <c:pt idx="2607">
                  <c:v>4.095308861385381</c:v>
                </c:pt>
                <c:pt idx="2608">
                  <c:v>4.0950297966484515</c:v>
                </c:pt>
                <c:pt idx="2609">
                  <c:v>4.0948901970066505</c:v>
                </c:pt>
                <c:pt idx="2610">
                  <c:v>4.0948552900836805</c:v>
                </c:pt>
                <c:pt idx="2611">
                  <c:v>4.0948203803547996</c:v>
                </c:pt>
                <c:pt idx="2612">
                  <c:v>4.0946457896059547</c:v>
                </c:pt>
                <c:pt idx="2613">
                  <c:v>4.0945060664544553</c:v>
                </c:pt>
                <c:pt idx="2614">
                  <c:v>4.0942264852220402</c:v>
                </c:pt>
                <c:pt idx="2615">
                  <c:v>4.0941915249095322</c:v>
                </c:pt>
                <c:pt idx="2616">
                  <c:v>4.0936667822279027</c:v>
                </c:pt>
                <c:pt idx="2617">
                  <c:v>4.0929310756735529</c:v>
                </c:pt>
                <c:pt idx="2618">
                  <c:v>4.0922643607883478</c:v>
                </c:pt>
                <c:pt idx="2619">
                  <c:v>4.0919481908785595</c:v>
                </c:pt>
                <c:pt idx="2620">
                  <c:v>4.091842749738098</c:v>
                </c:pt>
                <c:pt idx="2621">
                  <c:v>4.0917021217171481</c:v>
                </c:pt>
                <c:pt idx="2622">
                  <c:v>4.0914559130550918</c:v>
                </c:pt>
                <c:pt idx="2623">
                  <c:v>4.0913855420783678</c:v>
                </c:pt>
                <c:pt idx="2624">
                  <c:v>4.0910687315000125</c:v>
                </c:pt>
                <c:pt idx="2625">
                  <c:v>4.0910335160544706</c:v>
                </c:pt>
                <c:pt idx="2626">
                  <c:v>4.090751689644903</c:v>
                </c:pt>
                <c:pt idx="2627">
                  <c:v>4.0906459575733152</c:v>
                </c:pt>
                <c:pt idx="2628">
                  <c:v>4.0906107078284064</c:v>
                </c:pt>
                <c:pt idx="2629">
                  <c:v>4.0902227716865749</c:v>
                </c:pt>
                <c:pt idx="2630">
                  <c:v>4.0902227716865749</c:v>
                </c:pt>
                <c:pt idx="2631">
                  <c:v>4.0901522005973874</c:v>
                </c:pt>
                <c:pt idx="2632">
                  <c:v>4.0901522005973874</c:v>
                </c:pt>
                <c:pt idx="2633">
                  <c:v>4.0898344887086298</c:v>
                </c:pt>
                <c:pt idx="2634">
                  <c:v>4.0890568797597853</c:v>
                </c:pt>
                <c:pt idx="2635">
                  <c:v>4.0889153466049057</c:v>
                </c:pt>
                <c:pt idx="2636">
                  <c:v>4.0888091664612931</c:v>
                </c:pt>
                <c:pt idx="2637">
                  <c:v>4.0887737673104478</c:v>
                </c:pt>
                <c:pt idx="2638">
                  <c:v>4.0887383652739988</c:v>
                </c:pt>
                <c:pt idx="2639">
                  <c:v>4.087745934784734</c:v>
                </c:pt>
                <c:pt idx="2640">
                  <c:v>4.0875684761617839</c:v>
                </c:pt>
                <c:pt idx="2641">
                  <c:v>4.0873909449971881</c:v>
                </c:pt>
                <c:pt idx="2642">
                  <c:v>4.087319912206401</c:v>
                </c:pt>
                <c:pt idx="2643">
                  <c:v>4.0870712059065353</c:v>
                </c:pt>
                <c:pt idx="2644">
                  <c:v>4.0870356648056605</c:v>
                </c:pt>
                <c:pt idx="2645">
                  <c:v>4.0867512312420571</c:v>
                </c:pt>
                <c:pt idx="2646">
                  <c:v>4.0867512312420571</c:v>
                </c:pt>
                <c:pt idx="2647">
                  <c:v>4.0866089445729479</c:v>
                </c:pt>
                <c:pt idx="2648">
                  <c:v>4.0865377837532071</c:v>
                </c:pt>
                <c:pt idx="2649">
                  <c:v>4.0864666112715824</c:v>
                </c:pt>
                <c:pt idx="2650">
                  <c:v>4.0863954271242502</c:v>
                </c:pt>
                <c:pt idx="2651">
                  <c:v>4.0862886290216824</c:v>
                </c:pt>
                <c:pt idx="2652">
                  <c:v>4.0860749539955252</c:v>
                </c:pt>
                <c:pt idx="2653">
                  <c:v>4.0857185951654023</c:v>
                </c:pt>
                <c:pt idx="2654">
                  <c:v>4.0857185951654023</c:v>
                </c:pt>
                <c:pt idx="2655">
                  <c:v>4.0855403060369477</c:v>
                </c:pt>
                <c:pt idx="2656">
                  <c:v>4.0850049990766522</c:v>
                </c:pt>
                <c:pt idx="2657">
                  <c:v>4.0850049990766522</c:v>
                </c:pt>
                <c:pt idx="2658">
                  <c:v>4.0846477608547298</c:v>
                </c:pt>
                <c:pt idx="2659">
                  <c:v>4.0845047832462278</c:v>
                </c:pt>
                <c:pt idx="2660">
                  <c:v>4.0844332767865446</c:v>
                </c:pt>
                <c:pt idx="2661">
                  <c:v>4.0841829114204735</c:v>
                </c:pt>
                <c:pt idx="2662">
                  <c:v>4.0840039906080294</c:v>
                </c:pt>
                <c:pt idx="2663">
                  <c:v>4.0836101051623102</c:v>
                </c:pt>
                <c:pt idx="2664">
                  <c:v>4.0835026198302673</c:v>
                </c:pt>
                <c:pt idx="2665">
                  <c:v>4.0832517172216036</c:v>
                </c:pt>
                <c:pt idx="2666">
                  <c:v>4.0825699642699229</c:v>
                </c:pt>
                <c:pt idx="2667">
                  <c:v>4.0824981385057795</c:v>
                </c:pt>
                <c:pt idx="2668">
                  <c:v>4.0818152006322803</c:v>
                </c:pt>
                <c:pt idx="2669">
                  <c:v>4.0811672147134725</c:v>
                </c:pt>
                <c:pt idx="2670">
                  <c:v>4.0811672147134725</c:v>
                </c:pt>
                <c:pt idx="2671">
                  <c:v>4.0810591230013191</c:v>
                </c:pt>
                <c:pt idx="2672">
                  <c:v>4.0799044676667204</c:v>
                </c:pt>
                <c:pt idx="2673">
                  <c:v>4.0796876276113361</c:v>
                </c:pt>
                <c:pt idx="2674">
                  <c:v>4.0795068448247678</c:v>
                </c:pt>
                <c:pt idx="2675">
                  <c:v>4.0790002523038495</c:v>
                </c:pt>
                <c:pt idx="2676">
                  <c:v>4.0789278336807193</c:v>
                </c:pt>
                <c:pt idx="2677">
                  <c:v>4.078746734273607</c:v>
                </c:pt>
                <c:pt idx="2678">
                  <c:v>4.0778764043592801</c:v>
                </c:pt>
                <c:pt idx="2679">
                  <c:v>4.0775495804517936</c:v>
                </c:pt>
                <c:pt idx="2680">
                  <c:v>4.0775495804517936</c:v>
                </c:pt>
                <c:pt idx="2681">
                  <c:v>4.0773315611289904</c:v>
                </c:pt>
                <c:pt idx="2682">
                  <c:v>4.0771861540858971</c:v>
                </c:pt>
                <c:pt idx="2683">
                  <c:v>4.077149794716969</c:v>
                </c:pt>
                <c:pt idx="2684">
                  <c:v>4.0770406983424614</c:v>
                </c:pt>
                <c:pt idx="2685">
                  <c:v>4.0768951938660507</c:v>
                </c:pt>
                <c:pt idx="2686">
                  <c:v>4.0768588101285932</c:v>
                </c:pt>
                <c:pt idx="2687">
                  <c:v>4.0765312192538117</c:v>
                </c:pt>
                <c:pt idx="2688">
                  <c:v>4.0762398197750249</c:v>
                </c:pt>
                <c:pt idx="2689">
                  <c:v>4.0762033810887681</c:v>
                </c:pt>
                <c:pt idx="2690">
                  <c:v>4.0760940466824751</c:v>
                </c:pt>
                <c:pt idx="2691">
                  <c:v>4.0759482246440353</c:v>
                </c:pt>
                <c:pt idx="2692">
                  <c:v>4.075802353626826</c:v>
                </c:pt>
                <c:pt idx="2693">
                  <c:v>4.0754009555138975</c:v>
                </c:pt>
                <c:pt idx="2694">
                  <c:v>4.075181854618692</c:v>
                </c:pt>
                <c:pt idx="2695">
                  <c:v>4.0751453270538525</c:v>
                </c:pt>
                <c:pt idx="2696">
                  <c:v>4.0751453270538525</c:v>
                </c:pt>
                <c:pt idx="2697">
                  <c:v>4.0749991860641988</c:v>
                </c:pt>
                <c:pt idx="2698">
                  <c:v>4.0747433209410024</c:v>
                </c:pt>
                <c:pt idx="2699">
                  <c:v>4.0745238879349515</c:v>
                </c:pt>
                <c:pt idx="2700">
                  <c:v>4.0740114460089449</c:v>
                </c:pt>
                <c:pt idx="2701">
                  <c:v>4.0740114460089449</c:v>
                </c:pt>
                <c:pt idx="2702">
                  <c:v>4.0737916428080139</c:v>
                </c:pt>
                <c:pt idx="2703">
                  <c:v>4.0734983987172617</c:v>
                </c:pt>
                <c:pt idx="2704">
                  <c:v>4.0734983987172617</c:v>
                </c:pt>
                <c:pt idx="2705">
                  <c:v>4.0733150205606279</c:v>
                </c:pt>
                <c:pt idx="2706">
                  <c:v>4.0727644210507501</c:v>
                </c:pt>
                <c:pt idx="2707">
                  <c:v>4.0725072355288043</c:v>
                </c:pt>
                <c:pt idx="2708">
                  <c:v>4.0724704823038929</c:v>
                </c:pt>
                <c:pt idx="2709">
                  <c:v>4.072029200827922</c:v>
                </c:pt>
                <c:pt idx="2710">
                  <c:v>4.0714032835314686</c:v>
                </c:pt>
                <c:pt idx="2711">
                  <c:v>4.0711084217824496</c:v>
                </c:pt>
                <c:pt idx="2712">
                  <c:v>4.0709977969934235</c:v>
                </c:pt>
                <c:pt idx="2713">
                  <c:v>4.0709609158009341</c:v>
                </c:pt>
                <c:pt idx="2714">
                  <c:v>4.0708133597027159</c:v>
                </c:pt>
                <c:pt idx="2715">
                  <c:v>4.070739562849198</c:v>
                </c:pt>
                <c:pt idx="2716">
                  <c:v>4.0706657534537278</c:v>
                </c:pt>
                <c:pt idx="2717">
                  <c:v>4.0705550158350317</c:v>
                </c:pt>
                <c:pt idx="2718">
                  <c:v>4.0705180970198693</c:v>
                </c:pt>
                <c:pt idx="2719">
                  <c:v>4.0704811750660186</c:v>
                </c:pt>
                <c:pt idx="2720">
                  <c:v>4.0703703903670032</c:v>
                </c:pt>
                <c:pt idx="2721">
                  <c:v>4.0703334558530626</c:v>
                </c:pt>
                <c:pt idx="2722">
                  <c:v>4.0701487361523059</c:v>
                </c:pt>
                <c:pt idx="2723">
                  <c:v>4.0701117827821998</c:v>
                </c:pt>
                <c:pt idx="2724">
                  <c:v>4.0698160425719951</c:v>
                </c:pt>
                <c:pt idx="2725">
                  <c:v>4.069705088051851</c:v>
                </c:pt>
                <c:pt idx="2726">
                  <c:v>4.0696680969115953</c:v>
                </c:pt>
                <c:pt idx="2727">
                  <c:v>4.0696311026203427</c:v>
                </c:pt>
                <c:pt idx="2728">
                  <c:v>4.0692980121155289</c:v>
                </c:pt>
                <c:pt idx="2729">
                  <c:v>4.0692609862847462</c:v>
                </c:pt>
                <c:pt idx="2730">
                  <c:v>4.0691498898487781</c:v>
                </c:pt>
                <c:pt idx="2731">
                  <c:v>4.068556895072363</c:v>
                </c:pt>
                <c:pt idx="2732">
                  <c:v>4.0681116170273031</c:v>
                </c:pt>
                <c:pt idx="2733">
                  <c:v>4.0679259496815217</c:v>
                </c:pt>
                <c:pt idx="2734">
                  <c:v>4.0676287167282457</c:v>
                </c:pt>
                <c:pt idx="2735">
                  <c:v>4.0675172019036756</c:v>
                </c:pt>
                <c:pt idx="2736">
                  <c:v>4.067294086315977</c:v>
                </c:pt>
                <c:pt idx="2737">
                  <c:v>4.0672196889741414</c:v>
                </c:pt>
                <c:pt idx="2738">
                  <c:v>4.0670336398422622</c:v>
                </c:pt>
                <c:pt idx="2739">
                  <c:v>4.0667730370850252</c:v>
                </c:pt>
                <c:pt idx="2740">
                  <c:v>4.0666985504229949</c:v>
                </c:pt>
                <c:pt idx="2741">
                  <c:v>4.0666613023006768</c:v>
                </c:pt>
                <c:pt idx="2742">
                  <c:v>4.0665867964706948</c:v>
                </c:pt>
                <c:pt idx="2743">
                  <c:v>4.0664377464539925</c:v>
                </c:pt>
                <c:pt idx="2744">
                  <c:v>4.0664377464539925</c:v>
                </c:pt>
                <c:pt idx="2745">
                  <c:v>4.0664004759556294</c:v>
                </c:pt>
                <c:pt idx="2746">
                  <c:v>4.0663632022584943</c:v>
                </c:pt>
                <c:pt idx="2747">
                  <c:v>4.0662140754712439</c:v>
                </c:pt>
                <c:pt idx="2748">
                  <c:v>4.0655423705191387</c:v>
                </c:pt>
                <c:pt idx="2749">
                  <c:v>4.0653556012899648</c:v>
                </c:pt>
                <c:pt idx="2750">
                  <c:v>4.0651687517057455</c:v>
                </c:pt>
                <c:pt idx="2751">
                  <c:v>4.0650939893571527</c:v>
                </c:pt>
                <c:pt idx="2752">
                  <c:v>4.0649444260386174</c:v>
                </c:pt>
                <c:pt idx="2753">
                  <c:v>4.0647573994296797</c:v>
                </c:pt>
                <c:pt idx="2754">
                  <c:v>4.0643082066829601</c:v>
                </c:pt>
                <c:pt idx="2755">
                  <c:v>4.063408424975945</c:v>
                </c:pt>
                <c:pt idx="2756">
                  <c:v>4.063370893585704</c:v>
                </c:pt>
                <c:pt idx="2757">
                  <c:v>4.0629578340845098</c:v>
                </c:pt>
                <c:pt idx="2758">
                  <c:v>4.0629578340845098</c:v>
                </c:pt>
                <c:pt idx="2759">
                  <c:v>4.0624315531626118</c:v>
                </c:pt>
                <c:pt idx="2760">
                  <c:v>4.062205808819713</c:v>
                </c:pt>
                <c:pt idx="2761">
                  <c:v>4.0620928926301687</c:v>
                </c:pt>
                <c:pt idx="2762">
                  <c:v>4.062055247375354</c:v>
                </c:pt>
                <c:pt idx="2763">
                  <c:v>4.0620175988571123</c:v>
                </c:pt>
                <c:pt idx="2764">
                  <c:v>4.061527870890508</c:v>
                </c:pt>
                <c:pt idx="2765">
                  <c:v>4.0614147782770731</c:v>
                </c:pt>
                <c:pt idx="2766">
                  <c:v>4.0610375900634184</c:v>
                </c:pt>
                <c:pt idx="2767">
                  <c:v>4.0608111197913459</c:v>
                </c:pt>
                <c:pt idx="2768">
                  <c:v>4.0606978403536118</c:v>
                </c:pt>
                <c:pt idx="2769">
                  <c:v>4.0606600739740148</c:v>
                </c:pt>
                <c:pt idx="2770">
                  <c:v>4.0605467551261691</c:v>
                </c:pt>
                <c:pt idx="2771">
                  <c:v>4.0605467551261691</c:v>
                </c:pt>
                <c:pt idx="2772">
                  <c:v>4.0604711927976789</c:v>
                </c:pt>
                <c:pt idx="2773">
                  <c:v>4.0602822294383456</c:v>
                </c:pt>
                <c:pt idx="2774">
                  <c:v>4.059979716944162</c:v>
                </c:pt>
                <c:pt idx="2775">
                  <c:v>4.0599040558844051</c:v>
                </c:pt>
                <c:pt idx="2776">
                  <c:v>4.0597905395739611</c:v>
                </c:pt>
                <c:pt idx="2777">
                  <c:v>4.0596391383237247</c:v>
                </c:pt>
                <c:pt idx="2778">
                  <c:v>4.0591846176313711</c:v>
                </c:pt>
                <c:pt idx="2779">
                  <c:v>4.0589571787773107</c:v>
                </c:pt>
                <c:pt idx="2780">
                  <c:v>4.0589571787773107</c:v>
                </c:pt>
                <c:pt idx="2781">
                  <c:v>4.0589192607188851</c:v>
                </c:pt>
                <c:pt idx="2782">
                  <c:v>4.0587296207517198</c:v>
                </c:pt>
                <c:pt idx="2783">
                  <c:v>4.0586157970105621</c:v>
                </c:pt>
                <c:pt idx="2784">
                  <c:v>4.0585778491332247</c:v>
                </c:pt>
                <c:pt idx="2785">
                  <c:v>4.0585398979397809</c:v>
                </c:pt>
                <c:pt idx="2786">
                  <c:v>4.0583121211083863</c:v>
                </c:pt>
                <c:pt idx="2787">
                  <c:v>4.0582361689427673</c:v>
                </c:pt>
                <c:pt idx="2788">
                  <c:v>4.0582361689427673</c:v>
                </c:pt>
                <c:pt idx="2789">
                  <c:v>4.057818194432099</c:v>
                </c:pt>
                <c:pt idx="2790">
                  <c:v>4.057628072955568</c:v>
                </c:pt>
                <c:pt idx="2791">
                  <c:v>4.0573998172660621</c:v>
                </c:pt>
                <c:pt idx="2792">
                  <c:v>4.0571714415472657</c:v>
                </c:pt>
                <c:pt idx="2793">
                  <c:v>4.0569048513364727</c:v>
                </c:pt>
                <c:pt idx="2794">
                  <c:v>4.0563330349511615</c:v>
                </c:pt>
                <c:pt idx="2795">
                  <c:v>4.0557604646877348</c:v>
                </c:pt>
                <c:pt idx="2796">
                  <c:v>4.0555312250508981</c:v>
                </c:pt>
                <c:pt idx="2797">
                  <c:v>4.0553018643474408</c:v>
                </c:pt>
                <c:pt idx="2798">
                  <c:v>4.0552636257841836</c:v>
                </c:pt>
                <c:pt idx="2799">
                  <c:v>4.0549193271238151</c:v>
                </c:pt>
                <c:pt idx="2800">
                  <c:v>4.0547279320821978</c:v>
                </c:pt>
                <c:pt idx="2801">
                  <c:v>4.0543832083054774</c:v>
                </c:pt>
                <c:pt idx="2802">
                  <c:v>4.0543065658483997</c:v>
                </c:pt>
                <c:pt idx="2803">
                  <c:v>4.05407655729051</c:v>
                </c:pt>
                <c:pt idx="2804">
                  <c:v>4.0539615073144999</c:v>
                </c:pt>
                <c:pt idx="2805">
                  <c:v>4.0538080599206578</c:v>
                </c:pt>
                <c:pt idx="2806">
                  <c:v>4.0537696895993092</c:v>
                </c:pt>
                <c:pt idx="2807">
                  <c:v>4.0537696895993092</c:v>
                </c:pt>
                <c:pt idx="2808">
                  <c:v>4.0537313158876076</c:v>
                </c:pt>
                <c:pt idx="2809">
                  <c:v>4.0534242040693442</c:v>
                </c:pt>
                <c:pt idx="2810">
                  <c:v>4.053385799817482</c:v>
                </c:pt>
                <c:pt idx="2811">
                  <c:v>4.0529631287555032</c:v>
                </c:pt>
                <c:pt idx="2812">
                  <c:v>4.0528093281405617</c:v>
                </c:pt>
                <c:pt idx="2813">
                  <c:v>4.0525400459340224</c:v>
                </c:pt>
                <c:pt idx="2814">
                  <c:v>4.0508822106640299</c:v>
                </c:pt>
                <c:pt idx="2815">
                  <c:v>4.0505344195401234</c:v>
                </c:pt>
                <c:pt idx="2816">
                  <c:v>4.0504184272451349</c:v>
                </c:pt>
                <c:pt idx="2817">
                  <c:v>4.0496830890882487</c:v>
                </c:pt>
                <c:pt idx="2818">
                  <c:v>4.0494506181315497</c:v>
                </c:pt>
                <c:pt idx="2819">
                  <c:v>4.0494118608710803</c:v>
                </c:pt>
                <c:pt idx="2820">
                  <c:v>4.0492955683327221</c:v>
                </c:pt>
                <c:pt idx="2821">
                  <c:v>4.0490628897941248</c:v>
                </c:pt>
                <c:pt idx="2822">
                  <c:v>4.0487136380809696</c:v>
                </c:pt>
                <c:pt idx="2823">
                  <c:v>4.0487136380809696</c:v>
                </c:pt>
                <c:pt idx="2824">
                  <c:v>4.0482475318039741</c:v>
                </c:pt>
                <c:pt idx="2825">
                  <c:v>4.0478587274074567</c:v>
                </c:pt>
                <c:pt idx="2826">
                  <c:v>4.0478198278165936</c:v>
                </c:pt>
                <c:pt idx="2827">
                  <c:v>4.047547433078635</c:v>
                </c:pt>
                <c:pt idx="2828">
                  <c:v>4.0473917022004438</c:v>
                </c:pt>
                <c:pt idx="2829">
                  <c:v>4.0471580011283086</c:v>
                </c:pt>
                <c:pt idx="2830">
                  <c:v>4.0471190387201812</c:v>
                </c:pt>
                <c:pt idx="2831">
                  <c:v>4.0469631541234241</c:v>
                </c:pt>
                <c:pt idx="2832">
                  <c:v>4.0469631541234241</c:v>
                </c:pt>
                <c:pt idx="2833">
                  <c:v>4.0468851908377097</c:v>
                </c:pt>
                <c:pt idx="2834">
                  <c:v>4.0457531475941408</c:v>
                </c:pt>
                <c:pt idx="2835">
                  <c:v>4.0455967718675785</c:v>
                </c:pt>
                <c:pt idx="2836">
                  <c:v>4.0455185628844932</c:v>
                </c:pt>
                <c:pt idx="2837">
                  <c:v>4.0452838513951352</c:v>
                </c:pt>
                <c:pt idx="2838">
                  <c:v>4.0446573332348663</c:v>
                </c:pt>
                <c:pt idx="2839">
                  <c:v>4.0446573332348663</c:v>
                </c:pt>
                <c:pt idx="2840">
                  <c:v>4.0435980300301235</c:v>
                </c:pt>
                <c:pt idx="2841">
                  <c:v>4.0434801700225513</c:v>
                </c:pt>
                <c:pt idx="2842">
                  <c:v>4.0434408762444738</c:v>
                </c:pt>
                <c:pt idx="2843">
                  <c:v>4.0434408762444738</c:v>
                </c:pt>
                <c:pt idx="2844">
                  <c:v>4.0432050388876579</c:v>
                </c:pt>
                <c:pt idx="2845">
                  <c:v>4.0431263979672254</c:v>
                </c:pt>
                <c:pt idx="2846">
                  <c:v>4.0430477428041192</c:v>
                </c:pt>
                <c:pt idx="2847">
                  <c:v>4.0427723374976736</c:v>
                </c:pt>
                <c:pt idx="2848">
                  <c:v>4.0427329796217215</c:v>
                </c:pt>
                <c:pt idx="2849">
                  <c:v>4.0426148845885246</c:v>
                </c:pt>
                <c:pt idx="2850">
                  <c:v>4.0424179881432503</c:v>
                </c:pt>
                <c:pt idx="2851">
                  <c:v>4.0422998074136256</c:v>
                </c:pt>
                <c:pt idx="2852">
                  <c:v>4.0422210023903817</c:v>
                </c:pt>
                <c:pt idx="2853">
                  <c:v>4.042102768037303</c:v>
                </c:pt>
                <c:pt idx="2854">
                  <c:v>4.0419845014867866</c:v>
                </c:pt>
                <c:pt idx="2855">
                  <c:v>4.04127422505423</c:v>
                </c:pt>
                <c:pt idx="2856">
                  <c:v>4.0410767197154751</c:v>
                </c:pt>
                <c:pt idx="2857">
                  <c:v>4.0409976924234909</c:v>
                </c:pt>
                <c:pt idx="2858">
                  <c:v>4.0408000612565287</c:v>
                </c:pt>
                <c:pt idx="2859">
                  <c:v>4.0407209836011937</c:v>
                </c:pt>
                <c:pt idx="2860">
                  <c:v>4.0405232264455959</c:v>
                </c:pt>
                <c:pt idx="2861">
                  <c:v>4.0404440983626762</c:v>
                </c:pt>
                <c:pt idx="2862">
                  <c:v>4.0401274417814559</c:v>
                </c:pt>
                <c:pt idx="2863">
                  <c:v>4.0399294141085607</c:v>
                </c:pt>
                <c:pt idx="2864">
                  <c:v>4.039612381896724</c:v>
                </c:pt>
                <c:pt idx="2865">
                  <c:v>4.0395330876693896</c:v>
                </c:pt>
                <c:pt idx="2866">
                  <c:v>4.0391760843760407</c:v>
                </c:pt>
                <c:pt idx="2867">
                  <c:v>4.0387393481047491</c:v>
                </c:pt>
                <c:pt idx="2868">
                  <c:v>4.0383816914676958</c:v>
                </c:pt>
                <c:pt idx="2869">
                  <c:v>4.0383419336536059</c:v>
                </c:pt>
                <c:pt idx="2870">
                  <c:v>4.0381033103058979</c:v>
                </c:pt>
                <c:pt idx="2871">
                  <c:v>4.0379441552030988</c:v>
                </c:pt>
                <c:pt idx="2872">
                  <c:v>4.0374663396435002</c:v>
                </c:pt>
                <c:pt idx="2873">
                  <c:v>4.0365091285327299</c:v>
                </c:pt>
                <c:pt idx="2874">
                  <c:v>4.0364691989154622</c:v>
                </c:pt>
                <c:pt idx="2875">
                  <c:v>4.0364691989154622</c:v>
                </c:pt>
                <c:pt idx="2876">
                  <c:v>4.0363493880318382</c:v>
                </c:pt>
                <c:pt idx="2877">
                  <c:v>4.0363094437244378</c:v>
                </c:pt>
                <c:pt idx="2878">
                  <c:v>4.0358298252528284</c:v>
                </c:pt>
                <c:pt idx="2879">
                  <c:v>4.0357498373196607</c:v>
                </c:pt>
                <c:pt idx="2880">
                  <c:v>4.0356698346516806</c:v>
                </c:pt>
                <c:pt idx="2881">
                  <c:v>4.0355498030100572</c:v>
                </c:pt>
                <c:pt idx="2882">
                  <c:v>4.0354297381845488</c:v>
                </c:pt>
                <c:pt idx="2883">
                  <c:v>4.0351494577734632</c:v>
                </c:pt>
                <c:pt idx="2884">
                  <c:v>4.0349491466763725</c:v>
                </c:pt>
                <c:pt idx="2885">
                  <c:v>4.0347888312511841</c:v>
                </c:pt>
                <c:pt idx="2886">
                  <c:v>4.0346685558342408</c:v>
                </c:pt>
                <c:pt idx="2887">
                  <c:v>4.0345482470984688</c:v>
                </c:pt>
                <c:pt idx="2888">
                  <c:v>4.0344680227550427</c:v>
                </c:pt>
                <c:pt idx="2889">
                  <c:v>4.0343075295965631</c:v>
                </c:pt>
                <c:pt idx="2890">
                  <c:v>4.0340666785975605</c:v>
                </c:pt>
                <c:pt idx="2891">
                  <c:v>4.0339863652396062</c:v>
                </c:pt>
                <c:pt idx="2892">
                  <c:v>4.0338256939533101</c:v>
                </c:pt>
                <c:pt idx="2893">
                  <c:v>4.0337051514678519</c:v>
                </c:pt>
                <c:pt idx="2894">
                  <c:v>4.033463966077405</c:v>
                </c:pt>
                <c:pt idx="2895">
                  <c:v>4.0330616925381735</c:v>
                </c:pt>
                <c:pt idx="2896">
                  <c:v>4.0330214446829107</c:v>
                </c:pt>
                <c:pt idx="2897">
                  <c:v>4.0330214446829107</c:v>
                </c:pt>
                <c:pt idx="2898">
                  <c:v>4.0329409377808538</c:v>
                </c:pt>
                <c:pt idx="2899">
                  <c:v>4.0328604159521433</c:v>
                </c:pt>
                <c:pt idx="2900">
                  <c:v>4.0326993274926171</c:v>
                </c:pt>
                <c:pt idx="2901">
                  <c:v>4.0323366598457353</c:v>
                </c:pt>
                <c:pt idx="2902">
                  <c:v>4.0320140341595057</c:v>
                </c:pt>
                <c:pt idx="2903">
                  <c:v>4.0319333402756055</c:v>
                </c:pt>
                <c:pt idx="2904">
                  <c:v>4.0316911686251462</c:v>
                </c:pt>
                <c:pt idx="2905">
                  <c:v>4.0314892557097499</c:v>
                </c:pt>
                <c:pt idx="2906">
                  <c:v>4.0314892557097499</c:v>
                </c:pt>
                <c:pt idx="2907">
                  <c:v>4.0314488618593831</c:v>
                </c:pt>
                <c:pt idx="2908">
                  <c:v>4.0313680628857727</c:v>
                </c:pt>
                <c:pt idx="2909">
                  <c:v>4.031327657761131</c:v>
                </c:pt>
                <c:pt idx="2910">
                  <c:v>4.0311659996606588</c:v>
                </c:pt>
                <c:pt idx="2911">
                  <c:v>4.0310851480394811</c:v>
                </c:pt>
                <c:pt idx="2912">
                  <c:v>4.0310042813635372</c:v>
                </c:pt>
                <c:pt idx="2913">
                  <c:v>4.0309233996272189</c:v>
                </c:pt>
                <c:pt idx="2914">
                  <c:v>4.0307211293604617</c:v>
                </c:pt>
                <c:pt idx="2915">
                  <c:v>4.0303163059885856</c:v>
                </c:pt>
                <c:pt idx="2916">
                  <c:v>4.030194785356751</c:v>
                </c:pt>
                <c:pt idx="2917">
                  <c:v>4.0301542709221021</c:v>
                </c:pt>
                <c:pt idx="2918">
                  <c:v>4.0299516420368402</c:v>
                </c:pt>
                <c:pt idx="2919">
                  <c:v>4.0295866716304571</c:v>
                </c:pt>
                <c:pt idx="2920">
                  <c:v>4.0291807889075466</c:v>
                </c:pt>
                <c:pt idx="2921">
                  <c:v>4.0291401797643216</c:v>
                </c:pt>
                <c:pt idx="2922">
                  <c:v>4.0285712526925375</c:v>
                </c:pt>
                <c:pt idx="2923">
                  <c:v>4.0283678836970616</c:v>
                </c:pt>
                <c:pt idx="2924">
                  <c:v>4.0281644194244697</c:v>
                </c:pt>
                <c:pt idx="2925">
                  <c:v>4.0281237151288405</c:v>
                </c:pt>
                <c:pt idx="2926">
                  <c:v>4.0276349657775441</c:v>
                </c:pt>
                <c:pt idx="2927">
                  <c:v>4.0275942118262256</c:v>
                </c:pt>
                <c:pt idx="2928">
                  <c:v>4.0273903846849697</c:v>
                </c:pt>
                <c:pt idx="2929">
                  <c:v>4.0273903846849697</c:v>
                </c:pt>
                <c:pt idx="2930">
                  <c:v>4.0273903846849697</c:v>
                </c:pt>
                <c:pt idx="2931">
                  <c:v>4.0273496077747568</c:v>
                </c:pt>
                <c:pt idx="2932">
                  <c:v>4.0273088270355464</c:v>
                </c:pt>
                <c:pt idx="2933">
                  <c:v>4.0273088270355464</c:v>
                </c:pt>
                <c:pt idx="2934">
                  <c:v>4.0271864618367363</c:v>
                </c:pt>
                <c:pt idx="2935">
                  <c:v>4.0269416279590295</c:v>
                </c:pt>
                <c:pt idx="2936">
                  <c:v>4.0269008088902556</c:v>
                </c:pt>
                <c:pt idx="2937">
                  <c:v>4.0264515457382402</c:v>
                </c:pt>
                <c:pt idx="2938">
                  <c:v>4.0263698115737183</c:v>
                </c:pt>
                <c:pt idx="2939">
                  <c:v>4.0263289387223491</c:v>
                </c:pt>
                <c:pt idx="2940">
                  <c:v>4.0262880620239425</c:v>
                </c:pt>
                <c:pt idx="2941">
                  <c:v>4.0262062970831183</c:v>
                </c:pt>
                <c:pt idx="2942">
                  <c:v>4.0260427210051386</c:v>
                </c:pt>
                <c:pt idx="2943">
                  <c:v>4.025756314534414</c:v>
                </c:pt>
                <c:pt idx="2944">
                  <c:v>4.025182934335449</c:v>
                </c:pt>
                <c:pt idx="2945">
                  <c:v>4.0246498311794445</c:v>
                </c:pt>
                <c:pt idx="2946">
                  <c:v>4.0241160728267706</c:v>
                </c:pt>
                <c:pt idx="2947">
                  <c:v>4.023992804606471</c:v>
                </c:pt>
                <c:pt idx="2948">
                  <c:v>4.023499381548012</c:v>
                </c:pt>
                <c:pt idx="2949">
                  <c:v>4.0234582376436752</c:v>
                </c:pt>
                <c:pt idx="2950">
                  <c:v>4.0233759381395622</c:v>
                </c:pt>
                <c:pt idx="2951">
                  <c:v>4.0226345399441188</c:v>
                </c:pt>
                <c:pt idx="2952">
                  <c:v>4.0225933140214618</c:v>
                </c:pt>
                <c:pt idx="2953">
                  <c:v>4.0222633656812583</c:v>
                </c:pt>
                <c:pt idx="2954">
                  <c:v>4.0221808394136653</c:v>
                </c:pt>
                <c:pt idx="2955">
                  <c:v>4.0216853522157052</c:v>
                </c:pt>
                <c:pt idx="2956">
                  <c:v>4.0213133654846951</c:v>
                </c:pt>
                <c:pt idx="2957">
                  <c:v>4.0211892990699383</c:v>
                </c:pt>
                <c:pt idx="2958">
                  <c:v>4.0211065684321214</c:v>
                </c:pt>
                <c:pt idx="2959">
                  <c:v>4.0211065684321214</c:v>
                </c:pt>
                <c:pt idx="2960">
                  <c:v>4.0204441553665742</c:v>
                </c:pt>
                <c:pt idx="2961">
                  <c:v>4.0204027209838777</c:v>
                </c:pt>
                <c:pt idx="2962">
                  <c:v>4.0202783941119273</c:v>
                </c:pt>
                <c:pt idx="2963">
                  <c:v>4.0200296335426993</c:v>
                </c:pt>
                <c:pt idx="2964">
                  <c:v>4.0199051998046142</c:v>
                </c:pt>
                <c:pt idx="2965">
                  <c:v>4.0199051998046142</c:v>
                </c:pt>
                <c:pt idx="2966">
                  <c:v>4.0197392326747057</c:v>
                </c:pt>
                <c:pt idx="2967">
                  <c:v>4.0197392326747057</c:v>
                </c:pt>
                <c:pt idx="2968">
                  <c:v>4.0195732020956392</c:v>
                </c:pt>
                <c:pt idx="2969">
                  <c:v>4.0193655745724879</c:v>
                </c:pt>
                <c:pt idx="2970">
                  <c:v>4.0193240371536909</c:v>
                </c:pt>
                <c:pt idx="2971">
                  <c:v>4.0191578477392822</c:v>
                </c:pt>
                <c:pt idx="2972">
                  <c:v>4.0191578477392822</c:v>
                </c:pt>
                <c:pt idx="2973">
                  <c:v>4.0188252780039511</c:v>
                </c:pt>
                <c:pt idx="2974">
                  <c:v>4.0187004986662433</c:v>
                </c:pt>
                <c:pt idx="2975">
                  <c:v>4.0182843084265309</c:v>
                </c:pt>
                <c:pt idx="2976">
                  <c:v>4.0182426674579093</c:v>
                </c:pt>
                <c:pt idx="2977">
                  <c:v>4.017951068830742</c:v>
                </c:pt>
                <c:pt idx="2978">
                  <c:v>4.0170333392987807</c:v>
                </c:pt>
                <c:pt idx="2979">
                  <c:v>4.0169080439720748</c:v>
                </c:pt>
                <c:pt idx="2980">
                  <c:v>4.016699138064971</c:v>
                </c:pt>
                <c:pt idx="2981">
                  <c:v>4.0159462436575666</c:v>
                </c:pt>
                <c:pt idx="2982">
                  <c:v>4.0156530985354655</c:v>
                </c:pt>
                <c:pt idx="2983">
                  <c:v>4.0155693064298799</c:v>
                </c:pt>
                <c:pt idx="2984">
                  <c:v>4.0154435879511023</c:v>
                </c:pt>
                <c:pt idx="2985">
                  <c:v>4.0152339762467086</c:v>
                </c:pt>
                <c:pt idx="2986">
                  <c:v>4.0151920417628348</c:v>
                </c:pt>
                <c:pt idx="2987">
                  <c:v>4.0149403497929361</c:v>
                </c:pt>
                <c:pt idx="2988">
                  <c:v>4.0149403497929361</c:v>
                </c:pt>
                <c:pt idx="2989">
                  <c:v>4.0148983869462054</c:v>
                </c:pt>
                <c:pt idx="2990">
                  <c:v>4.0148564200445058</c:v>
                </c:pt>
                <c:pt idx="2991">
                  <c:v>4.0146465246840322</c:v>
                </c:pt>
                <c:pt idx="2992">
                  <c:v>4.0139321207112042</c:v>
                </c:pt>
                <c:pt idx="2993">
                  <c:v>4.0136376124535316</c:v>
                </c:pt>
                <c:pt idx="2994">
                  <c:v>4.0134271270706963</c:v>
                </c:pt>
                <c:pt idx="2995">
                  <c:v>4.0133007868568882</c:v>
                </c:pt>
                <c:pt idx="2996">
                  <c:v>4.0131322760460035</c:v>
                </c:pt>
                <c:pt idx="2997">
                  <c:v>4.0131322760460035</c:v>
                </c:pt>
                <c:pt idx="2998">
                  <c:v>4.012837224705172</c:v>
                </c:pt>
                <c:pt idx="2999">
                  <c:v>4.0127528874912155</c:v>
                </c:pt>
                <c:pt idx="3000">
                  <c:v>4.0126685338963304</c:v>
                </c:pt>
                <c:pt idx="3001">
                  <c:v>4.0125419727758356</c:v>
                </c:pt>
                <c:pt idx="3002">
                  <c:v>4.0124575782007739</c:v>
                </c:pt>
                <c:pt idx="3003">
                  <c:v>4.0124153747624334</c:v>
                </c:pt>
                <c:pt idx="3004">
                  <c:v>4.0121620679708228</c:v>
                </c:pt>
                <c:pt idx="3005">
                  <c:v>4.0119508660593981</c:v>
                </c:pt>
                <c:pt idx="3006">
                  <c:v>4.0117818305481068</c:v>
                </c:pt>
                <c:pt idx="3007">
                  <c:v>4.0116550107247777</c:v>
                </c:pt>
                <c:pt idx="3008">
                  <c:v>4.011274328904725</c:v>
                </c:pt>
                <c:pt idx="3009">
                  <c:v>4.011147360775797</c:v>
                </c:pt>
                <c:pt idx="3010">
                  <c:v>4.0104695697963919</c:v>
                </c:pt>
                <c:pt idx="3011">
                  <c:v>4.0101302772151479</c:v>
                </c:pt>
                <c:pt idx="3012">
                  <c:v>4.0100878469985242</c:v>
                </c:pt>
                <c:pt idx="3013">
                  <c:v>4.0099180846659017</c:v>
                </c:pt>
                <c:pt idx="3014">
                  <c:v>4.0098756337121602</c:v>
                </c:pt>
                <c:pt idx="3015">
                  <c:v>4.0092808842553591</c:v>
                </c:pt>
                <c:pt idx="3016">
                  <c:v>4.0091533319077088</c:v>
                </c:pt>
                <c:pt idx="3017">
                  <c:v>4.0090257420869104</c:v>
                </c:pt>
                <c:pt idx="3018">
                  <c:v>4.0089832038154718</c:v>
                </c:pt>
                <c:pt idx="3019">
                  <c:v>4.0088130090520897</c:v>
                </c:pt>
                <c:pt idx="3020">
                  <c:v>4.0086853191951679</c:v>
                </c:pt>
                <c:pt idx="3021">
                  <c:v>4.0085150076314546</c:v>
                </c:pt>
                <c:pt idx="3022">
                  <c:v>4.0084724193027217</c:v>
                </c:pt>
                <c:pt idx="3023">
                  <c:v>4.0083020242120018</c:v>
                </c:pt>
                <c:pt idx="3024">
                  <c:v>4.0082168015896906</c:v>
                </c:pt>
                <c:pt idx="3025">
                  <c:v>4.0081315622406626</c:v>
                </c:pt>
                <c:pt idx="3026">
                  <c:v>4.0077477780007396</c:v>
                </c:pt>
                <c:pt idx="3027">
                  <c:v>4.0076624465372754</c:v>
                </c:pt>
                <c:pt idx="3028">
                  <c:v>4.0075770983043384</c:v>
                </c:pt>
                <c:pt idx="3029">
                  <c:v>4.0075344178972578</c:v>
                </c:pt>
                <c:pt idx="3030">
                  <c:v>4.0072782473342441</c:v>
                </c:pt>
                <c:pt idx="3031">
                  <c:v>4.0072355375459514</c:v>
                </c:pt>
                <c:pt idx="3032">
                  <c:v>4.0071928235570411</c:v>
                </c:pt>
                <c:pt idx="3033">
                  <c:v>4.0070219255786803</c:v>
                </c:pt>
                <c:pt idx="3034">
                  <c:v>4.0068509603242717</c:v>
                </c:pt>
                <c:pt idx="3035">
                  <c:v>4.0066371590685863</c:v>
                </c:pt>
                <c:pt idx="3036">
                  <c:v>4.0063376603745509</c:v>
                </c:pt>
                <c:pt idx="3037">
                  <c:v>4.0061664254854312</c:v>
                </c:pt>
                <c:pt idx="3038">
                  <c:v>4.0061236062118546</c:v>
                </c:pt>
                <c:pt idx="3039">
                  <c:v>4.0060379549973169</c:v>
                </c:pt>
                <c:pt idx="3040">
                  <c:v>4.0058237530290279</c:v>
                </c:pt>
                <c:pt idx="3041">
                  <c:v>4.0057380426514246</c:v>
                </c:pt>
                <c:pt idx="3042">
                  <c:v>4.0056951811185106</c:v>
                </c:pt>
                <c:pt idx="3043">
                  <c:v>4.0049229492965255</c:v>
                </c:pt>
                <c:pt idx="3044">
                  <c:v>4.0049229492965255</c:v>
                </c:pt>
                <c:pt idx="3045">
                  <c:v>4.0048370609383097</c:v>
                </c:pt>
                <c:pt idx="3046">
                  <c:v>4.0045792939022116</c:v>
                </c:pt>
                <c:pt idx="3047">
                  <c:v>4.0043643711077515</c:v>
                </c:pt>
                <c:pt idx="3048">
                  <c:v>4.0041063232796583</c:v>
                </c:pt>
                <c:pt idx="3049">
                  <c:v>4.0038481220342979</c:v>
                </c:pt>
                <c:pt idx="3050">
                  <c:v>4.003805073565025</c:v>
                </c:pt>
                <c:pt idx="3051">
                  <c:v>4.0037620208282458</c:v>
                </c:pt>
                <c:pt idx="3052">
                  <c:v>4.0037620208282458</c:v>
                </c:pt>
                <c:pt idx="3053">
                  <c:v>4.0036328370044085</c:v>
                </c:pt>
                <c:pt idx="3054">
                  <c:v>4.003417445202194</c:v>
                </c:pt>
                <c:pt idx="3055">
                  <c:v>4.0033743540197495</c:v>
                </c:pt>
                <c:pt idx="3056">
                  <c:v>4.0029000686113871</c:v>
                </c:pt>
                <c:pt idx="3057">
                  <c:v>4.0028569260611206</c:v>
                </c:pt>
                <c:pt idx="3058">
                  <c:v>4.0027274726898296</c:v>
                </c:pt>
                <c:pt idx="3059">
                  <c:v>4.0025979807199086</c:v>
                </c:pt>
                <c:pt idx="3060">
                  <c:v>4.0025116312849081</c:v>
                </c:pt>
                <c:pt idx="3061">
                  <c:v>4.0024684501283323</c:v>
                </c:pt>
                <c:pt idx="3062">
                  <c:v>4.0024252646779015</c:v>
                </c:pt>
                <c:pt idx="3063">
                  <c:v>4.0022524799205383</c:v>
                </c:pt>
                <c:pt idx="3064">
                  <c:v>4.0010843812922197</c:v>
                </c:pt>
                <c:pt idx="3065">
                  <c:v>4.001041057986094</c:v>
                </c:pt>
                <c:pt idx="3066">
                  <c:v>4.0009977303577937</c:v>
                </c:pt>
                <c:pt idx="3067">
                  <c:v>4.0008243766056051</c:v>
                </c:pt>
                <c:pt idx="3068">
                  <c:v>4.000737673774033</c:v>
                </c:pt>
                <c:pt idx="3069">
                  <c:v>4.0005208409361854</c:v>
                </c:pt>
                <c:pt idx="3070">
                  <c:v>4.0003906892499099</c:v>
                </c:pt>
                <c:pt idx="3071">
                  <c:v>4.0003472966853639</c:v>
                </c:pt>
                <c:pt idx="3072">
                  <c:v>4.0001302688052274</c:v>
                </c:pt>
                <c:pt idx="3073">
                  <c:v>4.0000434272768626</c:v>
                </c:pt>
                <c:pt idx="3074">
                  <c:v>3.9998175580020985</c:v>
                </c:pt>
                <c:pt idx="3075">
                  <c:v>3.999574182723173</c:v>
                </c:pt>
                <c:pt idx="3076">
                  <c:v>3.9993480692067216</c:v>
                </c:pt>
                <c:pt idx="3077">
                  <c:v>3.9991435960355042</c:v>
                </c:pt>
                <c:pt idx="3078">
                  <c:v>3.9990391470609885</c:v>
                </c:pt>
                <c:pt idx="3079">
                  <c:v>3.9989433800952221</c:v>
                </c:pt>
                <c:pt idx="3080">
                  <c:v>3.9984467945753503</c:v>
                </c:pt>
                <c:pt idx="3081">
                  <c:v>3.9982985801280373</c:v>
                </c:pt>
                <c:pt idx="3082">
                  <c:v>3.9979321862561354</c:v>
                </c:pt>
                <c:pt idx="3083">
                  <c:v>3.997892911429946</c:v>
                </c:pt>
                <c:pt idx="3084">
                  <c:v>3.997644088350206</c:v>
                </c:pt>
                <c:pt idx="3085">
                  <c:v>3.9974344424957668</c:v>
                </c:pt>
                <c:pt idx="3086">
                  <c:v>3.9972684010586956</c:v>
                </c:pt>
                <c:pt idx="3087">
                  <c:v>3.997224695390647</c:v>
                </c:pt>
                <c:pt idx="3088">
                  <c:v>3.9971503856592268</c:v>
                </c:pt>
                <c:pt idx="3089">
                  <c:v>3.9968705172841368</c:v>
                </c:pt>
                <c:pt idx="3090">
                  <c:v>3.9961306217706989</c:v>
                </c:pt>
                <c:pt idx="3091">
                  <c:v>3.9959290116533679</c:v>
                </c:pt>
                <c:pt idx="3092">
                  <c:v>3.995911475914935</c:v>
                </c:pt>
                <c:pt idx="3093">
                  <c:v>3.9957799353027399</c:v>
                </c:pt>
                <c:pt idx="3094">
                  <c:v>3.9954465206631546</c:v>
                </c:pt>
                <c:pt idx="3095">
                  <c:v>3.9954070203944414</c:v>
                </c:pt>
                <c:pt idx="3096">
                  <c:v>3.9951567685618561</c:v>
                </c:pt>
                <c:pt idx="3097">
                  <c:v>3.9949459182726712</c:v>
                </c:pt>
                <c:pt idx="3098">
                  <c:v>3.9947349655657907</c:v>
                </c:pt>
                <c:pt idx="3099">
                  <c:v>3.9947173815474102</c:v>
                </c:pt>
                <c:pt idx="3100">
                  <c:v>3.9945459000470356</c:v>
                </c:pt>
                <c:pt idx="3101">
                  <c:v>3.9944667318964231</c:v>
                </c:pt>
                <c:pt idx="3102">
                  <c:v>3.9943963480894658</c:v>
                </c:pt>
                <c:pt idx="3103">
                  <c:v>3.9941191009149373</c:v>
                </c:pt>
                <c:pt idx="3104">
                  <c:v>3.992884745367121</c:v>
                </c:pt>
                <c:pt idx="3105">
                  <c:v>3.9927920271186208</c:v>
                </c:pt>
                <c:pt idx="3106">
                  <c:v>3.9927257876770423</c:v>
                </c:pt>
                <c:pt idx="3107">
                  <c:v>3.9925004979754881</c:v>
                </c:pt>
                <c:pt idx="3108">
                  <c:v>3.9921291776295988</c:v>
                </c:pt>
                <c:pt idx="3109">
                  <c:v>3.9919964862430031</c:v>
                </c:pt>
                <c:pt idx="3110">
                  <c:v>3.9918858791097964</c:v>
                </c:pt>
                <c:pt idx="3111">
                  <c:v>3.991819501305899</c:v>
                </c:pt>
                <c:pt idx="3112">
                  <c:v>3.9915671730861266</c:v>
                </c:pt>
                <c:pt idx="3113">
                  <c:v>3.9914963177523735</c:v>
                </c:pt>
                <c:pt idx="3114">
                  <c:v>3.9913722930950564</c:v>
                </c:pt>
                <c:pt idx="3115">
                  <c:v>3.9913191288261372</c:v>
                </c:pt>
                <c:pt idx="3116">
                  <c:v>3.9911197048346572</c:v>
                </c:pt>
                <c:pt idx="3117">
                  <c:v>3.9911108394203798</c:v>
                </c:pt>
                <c:pt idx="3118">
                  <c:v>3.9910975409596299</c:v>
                </c:pt>
                <c:pt idx="3119">
                  <c:v>3.9910753759534292</c:v>
                </c:pt>
                <c:pt idx="3120">
                  <c:v>3.9908669695819241</c:v>
                </c:pt>
                <c:pt idx="3121">
                  <c:v>3.9907782556774998</c:v>
                </c:pt>
                <c:pt idx="3122">
                  <c:v>3.9906939606797516</c:v>
                </c:pt>
                <c:pt idx="3123">
                  <c:v>3.9904320981935242</c:v>
                </c:pt>
                <c:pt idx="3124">
                  <c:v>3.9903477359745407</c:v>
                </c:pt>
                <c:pt idx="3125">
                  <c:v>3.9900678913045575</c:v>
                </c:pt>
                <c:pt idx="3126">
                  <c:v>3.9899256788924835</c:v>
                </c:pt>
                <c:pt idx="3127">
                  <c:v>3.9899078990661914</c:v>
                </c:pt>
                <c:pt idx="3128">
                  <c:v>3.9898056509368263</c:v>
                </c:pt>
                <c:pt idx="3129">
                  <c:v>3.9897167199481047</c:v>
                </c:pt>
                <c:pt idx="3130">
                  <c:v>3.9896366664852994</c:v>
                </c:pt>
                <c:pt idx="3131">
                  <c:v>3.9894498176666917</c:v>
                </c:pt>
                <c:pt idx="3132">
                  <c:v>3.9892317257270093</c:v>
                </c:pt>
                <c:pt idx="3133">
                  <c:v>3.9891337712607151</c:v>
                </c:pt>
                <c:pt idx="3134">
                  <c:v>3.9888754217151439</c:v>
                </c:pt>
                <c:pt idx="3135">
                  <c:v>3.9887952130112745</c:v>
                </c:pt>
                <c:pt idx="3136">
                  <c:v>3.9887372752888002</c:v>
                </c:pt>
                <c:pt idx="3137">
                  <c:v>3.9886659567104474</c:v>
                </c:pt>
                <c:pt idx="3138">
                  <c:v>3.9885322028010544</c:v>
                </c:pt>
                <c:pt idx="3139">
                  <c:v>3.9876752009347913</c:v>
                </c:pt>
                <c:pt idx="3140">
                  <c:v>3.9875858325745486</c:v>
                </c:pt>
                <c:pt idx="3141">
                  <c:v>3.9874383345630058</c:v>
                </c:pt>
                <c:pt idx="3142">
                  <c:v>3.9874159820087707</c:v>
                </c:pt>
                <c:pt idx="3143">
                  <c:v>3.9873265602854939</c:v>
                </c:pt>
                <c:pt idx="3144">
                  <c:v>3.9863641121264322</c:v>
                </c:pt>
                <c:pt idx="3145">
                  <c:v>3.9861803331018444</c:v>
                </c:pt>
                <c:pt idx="3146">
                  <c:v>3.986059265406618</c:v>
                </c:pt>
                <c:pt idx="3147">
                  <c:v>3.9858663841892104</c:v>
                </c:pt>
                <c:pt idx="3148">
                  <c:v>3.9853905433737977</c:v>
                </c:pt>
                <c:pt idx="3149">
                  <c:v>3.9853051960236283</c:v>
                </c:pt>
                <c:pt idx="3150">
                  <c:v>3.9850175867495352</c:v>
                </c:pt>
                <c:pt idx="3151">
                  <c:v>3.9849276697765945</c:v>
                </c:pt>
                <c:pt idx="3152">
                  <c:v>3.9847522781154137</c:v>
                </c:pt>
                <c:pt idx="3153">
                  <c:v>3.9847342852214349</c:v>
                </c:pt>
                <c:pt idx="3154">
                  <c:v>3.984185143553284</c:v>
                </c:pt>
                <c:pt idx="3155">
                  <c:v>3.9841626229286309</c:v>
                </c:pt>
                <c:pt idx="3156">
                  <c:v>3.9841536143517691</c:v>
                </c:pt>
                <c:pt idx="3157">
                  <c:v>3.9841401011360951</c:v>
                </c:pt>
                <c:pt idx="3158">
                  <c:v>3.9839238324820632</c:v>
                </c:pt>
                <c:pt idx="3159">
                  <c:v>3.9838472115007022</c:v>
                </c:pt>
                <c:pt idx="3160">
                  <c:v>3.9836758921762305</c:v>
                </c:pt>
                <c:pt idx="3161">
                  <c:v>3.9832608389858066</c:v>
                </c:pt>
                <c:pt idx="3162">
                  <c:v>3.9826917521628333</c:v>
                </c:pt>
                <c:pt idx="3163">
                  <c:v>3.9825877907016625</c:v>
                </c:pt>
                <c:pt idx="3164">
                  <c:v>3.9822350403246922</c:v>
                </c:pt>
                <c:pt idx="3165">
                  <c:v>3.9816147715257584</c:v>
                </c:pt>
                <c:pt idx="3166">
                  <c:v>3.9814153730143955</c:v>
                </c:pt>
                <c:pt idx="3167">
                  <c:v>3.9812340221617211</c:v>
                </c:pt>
                <c:pt idx="3168">
                  <c:v>3.9810435222292675</c:v>
                </c:pt>
                <c:pt idx="3169">
                  <c:v>3.9810072270518608</c:v>
                </c:pt>
                <c:pt idx="3170">
                  <c:v>3.9806668121651727</c:v>
                </c:pt>
                <c:pt idx="3171">
                  <c:v>3.9805896143482937</c:v>
                </c:pt>
                <c:pt idx="3172">
                  <c:v>3.9805850728728767</c:v>
                </c:pt>
                <c:pt idx="3173">
                  <c:v>3.9804033749027328</c:v>
                </c:pt>
                <c:pt idx="3174">
                  <c:v>3.9803624823811155</c:v>
                </c:pt>
                <c:pt idx="3175">
                  <c:v>3.9801715996864839</c:v>
                </c:pt>
                <c:pt idx="3176">
                  <c:v>3.9801670538377047</c:v>
                </c:pt>
                <c:pt idx="3177">
                  <c:v>3.9800533921512131</c:v>
                </c:pt>
                <c:pt idx="3178">
                  <c:v>3.9800306562438332</c:v>
                </c:pt>
                <c:pt idx="3179">
                  <c:v>3.979598447701</c:v>
                </c:pt>
                <c:pt idx="3180">
                  <c:v>3.9793070329463403</c:v>
                </c:pt>
                <c:pt idx="3181">
                  <c:v>3.9791293561476153</c:v>
                </c:pt>
                <c:pt idx="3182">
                  <c:v>3.9790655569979991</c:v>
                </c:pt>
                <c:pt idx="3183">
                  <c:v>3.9789196951668151</c:v>
                </c:pt>
                <c:pt idx="3184">
                  <c:v>3.9786278244549811</c:v>
                </c:pt>
                <c:pt idx="3185">
                  <c:v>3.9781622496980624</c:v>
                </c:pt>
                <c:pt idx="3186">
                  <c:v>3.9778561591629717</c:v>
                </c:pt>
                <c:pt idx="3187">
                  <c:v>3.9778058848697047</c:v>
                </c:pt>
                <c:pt idx="3188">
                  <c:v>3.977522411775134</c:v>
                </c:pt>
                <c:pt idx="3189">
                  <c:v>3.9774263547302278</c:v>
                </c:pt>
                <c:pt idx="3190">
                  <c:v>3.9772433301341867</c:v>
                </c:pt>
                <c:pt idx="3191">
                  <c:v>3.9771105890538463</c:v>
                </c:pt>
                <c:pt idx="3192">
                  <c:v>3.9769732279868495</c:v>
                </c:pt>
                <c:pt idx="3193">
                  <c:v>3.9767121222070942</c:v>
                </c:pt>
                <c:pt idx="3194">
                  <c:v>3.9766433840606878</c:v>
                </c:pt>
                <c:pt idx="3195">
                  <c:v>3.9764279340570665</c:v>
                </c:pt>
                <c:pt idx="3196">
                  <c:v>3.9763958366118799</c:v>
                </c:pt>
                <c:pt idx="3197">
                  <c:v>3.9763912510689097</c:v>
                </c:pt>
                <c:pt idx="3198">
                  <c:v>3.9757855339962891</c:v>
                </c:pt>
                <c:pt idx="3199">
                  <c:v>3.9756385661812961</c:v>
                </c:pt>
                <c:pt idx="3200">
                  <c:v>3.9756339726355914</c:v>
                </c:pt>
                <c:pt idx="3201">
                  <c:v>3.9753352878994863</c:v>
                </c:pt>
                <c:pt idx="3202">
                  <c:v>3.9749949965745981</c:v>
                </c:pt>
                <c:pt idx="3203">
                  <c:v>3.9746912683821902</c:v>
                </c:pt>
                <c:pt idx="3204">
                  <c:v>3.9742675349607834</c:v>
                </c:pt>
                <c:pt idx="3205">
                  <c:v>3.9742030175291423</c:v>
                </c:pt>
                <c:pt idx="3206">
                  <c:v>3.9741799732662972</c:v>
                </c:pt>
                <c:pt idx="3207">
                  <c:v>3.9740509027928774</c:v>
                </c:pt>
                <c:pt idx="3208">
                  <c:v>3.9737649673061388</c:v>
                </c:pt>
                <c:pt idx="3209">
                  <c:v>3.973737286136624</c:v>
                </c:pt>
                <c:pt idx="3210">
                  <c:v>3.9732387231442492</c:v>
                </c:pt>
                <c:pt idx="3211">
                  <c:v>3.9716700611256046</c:v>
                </c:pt>
                <c:pt idx="3212">
                  <c:v>3.9716237017658353</c:v>
                </c:pt>
                <c:pt idx="3213">
                  <c:v>3.9712016040192468</c:v>
                </c:pt>
                <c:pt idx="3214">
                  <c:v>3.9699700762767853</c:v>
                </c:pt>
                <c:pt idx="3215">
                  <c:v>3.9699235350844329</c:v>
                </c:pt>
                <c:pt idx="3216">
                  <c:v>3.9698164714103328</c:v>
                </c:pt>
                <c:pt idx="3217">
                  <c:v>3.9685576594575949</c:v>
                </c:pt>
                <c:pt idx="3218">
                  <c:v>3.9681793032749542</c:v>
                </c:pt>
                <c:pt idx="3219">
                  <c:v>3.9680811571008152</c:v>
                </c:pt>
                <c:pt idx="3220">
                  <c:v>3.9680764829201856</c:v>
                </c:pt>
                <c:pt idx="3221">
                  <c:v>3.9679455854338257</c:v>
                </c:pt>
                <c:pt idx="3222">
                  <c:v>3.967238993099707</c:v>
                </c:pt>
                <c:pt idx="3223">
                  <c:v>3.9663623452438381</c:v>
                </c:pt>
                <c:pt idx="3224">
                  <c:v>3.9663294951638783</c:v>
                </c:pt>
                <c:pt idx="3225">
                  <c:v>3.9663201089703399</c:v>
                </c:pt>
                <c:pt idx="3226">
                  <c:v>3.9659820708276432</c:v>
                </c:pt>
                <c:pt idx="3227">
                  <c:v>3.9652111114219406</c:v>
                </c:pt>
                <c:pt idx="3228">
                  <c:v>3.9649569591305065</c:v>
                </c:pt>
                <c:pt idx="3229">
                  <c:v>3.9647450518806311</c:v>
                </c:pt>
                <c:pt idx="3230">
                  <c:v>3.9641983248031556</c:v>
                </c:pt>
                <c:pt idx="3231">
                  <c:v>3.9641841761755665</c:v>
                </c:pt>
                <c:pt idx="3232">
                  <c:v>3.9638727896937951</c:v>
                </c:pt>
                <c:pt idx="3233">
                  <c:v>3.963386391534554</c:v>
                </c:pt>
                <c:pt idx="3234">
                  <c:v>3.9633296883412843</c:v>
                </c:pt>
                <c:pt idx="3235">
                  <c:v>3.9631737163752518</c:v>
                </c:pt>
                <c:pt idx="3236">
                  <c:v>3.9630933453143236</c:v>
                </c:pt>
                <c:pt idx="3237">
                  <c:v>3.9624024866552596</c:v>
                </c:pt>
                <c:pt idx="3238">
                  <c:v>3.962047165769254</c:v>
                </c:pt>
                <c:pt idx="3239">
                  <c:v>3.9617342427346607</c:v>
                </c:pt>
                <c:pt idx="3240">
                  <c:v>3.9616630924073495</c:v>
                </c:pt>
                <c:pt idx="3241">
                  <c:v>3.9611362173872253</c:v>
                </c:pt>
                <c:pt idx="3242">
                  <c:v>3.9608368956234621</c:v>
                </c:pt>
                <c:pt idx="3243">
                  <c:v>3.9607228139989274</c:v>
                </c:pt>
                <c:pt idx="3244">
                  <c:v>3.9599281651982574</c:v>
                </c:pt>
                <c:pt idx="3245">
                  <c:v>3.9599091138523206</c:v>
                </c:pt>
                <c:pt idx="3246">
                  <c:v>3.9595803465171504</c:v>
                </c:pt>
                <c:pt idx="3247">
                  <c:v>3.959465934297461</c:v>
                </c:pt>
                <c:pt idx="3248">
                  <c:v>3.9594563985851403</c:v>
                </c:pt>
                <c:pt idx="3249">
                  <c:v>3.9593419537031642</c:v>
                </c:pt>
                <c:pt idx="3250">
                  <c:v>3.959284719950785</c:v>
                </c:pt>
                <c:pt idx="3251">
                  <c:v>3.9592227082062608</c:v>
                </c:pt>
                <c:pt idx="3252">
                  <c:v>3.9590413923210934</c:v>
                </c:pt>
                <c:pt idx="3253">
                  <c:v>3.9587071910872846</c:v>
                </c:pt>
                <c:pt idx="3254">
                  <c:v>3.9586594270529334</c:v>
                </c:pt>
                <c:pt idx="3255">
                  <c:v>3.9582723446486185</c:v>
                </c:pt>
                <c:pt idx="3256">
                  <c:v>3.9581432404752559</c:v>
                </c:pt>
                <c:pt idx="3257">
                  <c:v>3.9578418480676572</c:v>
                </c:pt>
                <c:pt idx="3258">
                  <c:v>3.9569651868187266</c:v>
                </c:pt>
                <c:pt idx="3259">
                  <c:v>3.9569172308020808</c:v>
                </c:pt>
                <c:pt idx="3260">
                  <c:v>3.9567205557512737</c:v>
                </c:pt>
                <c:pt idx="3261">
                  <c:v>3.9565813903313813</c:v>
                </c:pt>
                <c:pt idx="3262">
                  <c:v>3.9563221358324459</c:v>
                </c:pt>
                <c:pt idx="3263">
                  <c:v>3.9562645026982755</c:v>
                </c:pt>
                <c:pt idx="3264">
                  <c:v>3.9560146706996719</c:v>
                </c:pt>
                <c:pt idx="3265">
                  <c:v>3.9559569967461243</c:v>
                </c:pt>
                <c:pt idx="3266">
                  <c:v>3.9558752788655616</c:v>
                </c:pt>
                <c:pt idx="3267">
                  <c:v>3.9557887372880112</c:v>
                </c:pt>
                <c:pt idx="3268">
                  <c:v>3.9557646949001275</c:v>
                </c:pt>
                <c:pt idx="3269">
                  <c:v>3.9557598862628294</c:v>
                </c:pt>
                <c:pt idx="3270">
                  <c:v>3.9552113523099521</c:v>
                </c:pt>
                <c:pt idx="3271">
                  <c:v>3.9552113523099521</c:v>
                </c:pt>
                <c:pt idx="3272">
                  <c:v>3.9548693710664784</c:v>
                </c:pt>
                <c:pt idx="3273">
                  <c:v>3.9546042707946061</c:v>
                </c:pt>
                <c:pt idx="3274">
                  <c:v>3.9544017215622502</c:v>
                </c:pt>
                <c:pt idx="3275">
                  <c:v>3.9542859367161873</c:v>
                </c:pt>
                <c:pt idx="3276">
                  <c:v>3.9542376839182731</c:v>
                </c:pt>
                <c:pt idx="3277">
                  <c:v>3.9541845996476659</c:v>
                </c:pt>
                <c:pt idx="3278">
                  <c:v>3.9530925205975493</c:v>
                </c:pt>
                <c:pt idx="3279">
                  <c:v>3.9530731670110084</c:v>
                </c:pt>
                <c:pt idx="3280">
                  <c:v>3.9529860651970554</c:v>
                </c:pt>
                <c:pt idx="3281">
                  <c:v>3.9528602206172914</c:v>
                </c:pt>
                <c:pt idx="3282">
                  <c:v>3.9526277963154861</c:v>
                </c:pt>
                <c:pt idx="3283">
                  <c:v>3.9526132656657214</c:v>
                </c:pt>
                <c:pt idx="3284">
                  <c:v>3.9524388599369176</c:v>
                </c:pt>
                <c:pt idx="3285">
                  <c:v>3.9523710165675912</c:v>
                </c:pt>
                <c:pt idx="3286">
                  <c:v>3.95193947855959</c:v>
                </c:pt>
                <c:pt idx="3287">
                  <c:v>3.9517599488540496</c:v>
                </c:pt>
                <c:pt idx="3288">
                  <c:v>3.9515560684014206</c:v>
                </c:pt>
                <c:pt idx="3289">
                  <c:v>3.9515366462227379</c:v>
                </c:pt>
                <c:pt idx="3290">
                  <c:v>3.9515075113260227</c:v>
                </c:pt>
                <c:pt idx="3291">
                  <c:v>3.9510945568416629</c:v>
                </c:pt>
                <c:pt idx="3292">
                  <c:v>3.951021641742535</c:v>
                </c:pt>
                <c:pt idx="3293">
                  <c:v>3.9508125505851783</c:v>
                </c:pt>
                <c:pt idx="3294">
                  <c:v>3.9506082247842307</c:v>
                </c:pt>
                <c:pt idx="3295">
                  <c:v>3.9501554466928401</c:v>
                </c:pt>
                <c:pt idx="3296">
                  <c:v>3.9500775017722116</c:v>
                </c:pt>
                <c:pt idx="3297">
                  <c:v>3.9487258580701634</c:v>
                </c:pt>
                <c:pt idx="3298">
                  <c:v>3.9486720957479653</c:v>
                </c:pt>
                <c:pt idx="3299">
                  <c:v>3.9485547730295241</c:v>
                </c:pt>
                <c:pt idx="3300">
                  <c:v>3.9477179300000764</c:v>
                </c:pt>
                <c:pt idx="3301">
                  <c:v>3.9475807493043225</c:v>
                </c:pt>
                <c:pt idx="3302">
                  <c:v>3.9475464473587993</c:v>
                </c:pt>
                <c:pt idx="3303">
                  <c:v>3.9473405787713918</c:v>
                </c:pt>
                <c:pt idx="3304">
                  <c:v>3.9471591374608579</c:v>
                </c:pt>
                <c:pt idx="3305">
                  <c:v>3.9467813001827698</c:v>
                </c:pt>
                <c:pt idx="3306">
                  <c:v>3.9467322062800356</c:v>
                </c:pt>
                <c:pt idx="3307">
                  <c:v>3.9465996250151325</c:v>
                </c:pt>
                <c:pt idx="3308">
                  <c:v>3.9465848912647488</c:v>
                </c:pt>
                <c:pt idx="3309">
                  <c:v>3.9465603339032698</c:v>
                </c:pt>
                <c:pt idx="3310">
                  <c:v>3.9461967225038448</c:v>
                </c:pt>
                <c:pt idx="3311">
                  <c:v>3.946098396871895</c:v>
                </c:pt>
                <c:pt idx="3312">
                  <c:v>3.9457983661298046</c:v>
                </c:pt>
                <c:pt idx="3313">
                  <c:v>3.945650733956227</c:v>
                </c:pt>
                <c:pt idx="3314">
                  <c:v>3.9454587370727277</c:v>
                </c:pt>
                <c:pt idx="3315">
                  <c:v>3.9451533364240996</c:v>
                </c:pt>
                <c:pt idx="3316">
                  <c:v>3.9451336257797638</c:v>
                </c:pt>
                <c:pt idx="3317">
                  <c:v>3.9450005555266032</c:v>
                </c:pt>
                <c:pt idx="3318">
                  <c:v>3.9446800338813102</c:v>
                </c:pt>
                <c:pt idx="3319">
                  <c:v>3.9435143010810179</c:v>
                </c:pt>
                <c:pt idx="3320">
                  <c:v>3.943454942852004</c:v>
                </c:pt>
                <c:pt idx="3321">
                  <c:v>3.9433460983565909</c:v>
                </c:pt>
                <c:pt idx="3322">
                  <c:v>3.9426627235847098</c:v>
                </c:pt>
                <c:pt idx="3323">
                  <c:v>3.9425933355931599</c:v>
                </c:pt>
                <c:pt idx="3324">
                  <c:v>3.9425536803342101</c:v>
                </c:pt>
                <c:pt idx="3325">
                  <c:v>3.9421073089893555</c:v>
                </c:pt>
                <c:pt idx="3326">
                  <c:v>3.9420874596106232</c:v>
                </c:pt>
                <c:pt idx="3327">
                  <c:v>3.9419435244770487</c:v>
                </c:pt>
                <c:pt idx="3328">
                  <c:v>3.9409843942618035</c:v>
                </c:pt>
                <c:pt idx="3329">
                  <c:v>3.9408649759667216</c:v>
                </c:pt>
                <c:pt idx="3330">
                  <c:v>3.9407903228540491</c:v>
                </c:pt>
                <c:pt idx="3331">
                  <c:v>3.9404517343688763</c:v>
                </c:pt>
                <c:pt idx="3332">
                  <c:v>3.940431809176149</c:v>
                </c:pt>
                <c:pt idx="3333">
                  <c:v>3.9404069013996379</c:v>
                </c:pt>
                <c:pt idx="3334">
                  <c:v>3.9401776828048205</c:v>
                </c:pt>
                <c:pt idx="3335">
                  <c:v>3.9400630281237548</c:v>
                </c:pt>
                <c:pt idx="3336">
                  <c:v>3.939913433035851</c:v>
                </c:pt>
                <c:pt idx="3337">
                  <c:v>3.9398635565535045</c:v>
                </c:pt>
                <c:pt idx="3338">
                  <c:v>3.9397937198536845</c:v>
                </c:pt>
                <c:pt idx="3339">
                  <c:v>3.9395991155246737</c:v>
                </c:pt>
                <c:pt idx="3340">
                  <c:v>3.9392745810711585</c:v>
                </c:pt>
                <c:pt idx="3341">
                  <c:v>3.9392096450685905</c:v>
                </c:pt>
                <c:pt idx="3342">
                  <c:v>3.9391147211346791</c:v>
                </c:pt>
                <c:pt idx="3343">
                  <c:v>3.938954802333511</c:v>
                </c:pt>
                <c:pt idx="3344">
                  <c:v>3.9381943828231467</c:v>
                </c:pt>
                <c:pt idx="3345">
                  <c:v>3.9378938503284342</c:v>
                </c:pt>
                <c:pt idx="3346">
                  <c:v>3.9378738074324007</c:v>
                </c:pt>
                <c:pt idx="3347">
                  <c:v>3.9378687965638592</c:v>
                </c:pt>
                <c:pt idx="3348">
                  <c:v>3.9378036500110971</c:v>
                </c:pt>
                <c:pt idx="3349">
                  <c:v>3.9377234562208607</c:v>
                </c:pt>
                <c:pt idx="3350">
                  <c:v>3.9375830814462618</c:v>
                </c:pt>
                <c:pt idx="3351">
                  <c:v>3.937031169439992</c:v>
                </c:pt>
                <c:pt idx="3352">
                  <c:v>3.9368955928543183</c:v>
                </c:pt>
                <c:pt idx="3353">
                  <c:v>3.9368252772179639</c:v>
                </c:pt>
                <c:pt idx="3354">
                  <c:v>3.9368102081003227</c:v>
                </c:pt>
                <c:pt idx="3355">
                  <c:v>3.9365941599371181</c:v>
                </c:pt>
                <c:pt idx="3356">
                  <c:v>3.9364835820926243</c:v>
                </c:pt>
                <c:pt idx="3357">
                  <c:v>3.9364131997114797</c:v>
                </c:pt>
                <c:pt idx="3358">
                  <c:v>3.9363176625177685</c:v>
                </c:pt>
                <c:pt idx="3359">
                  <c:v>3.936287488510815</c:v>
                </c:pt>
                <c:pt idx="3360">
                  <c:v>3.9361969539092985</c:v>
                </c:pt>
                <c:pt idx="3361">
                  <c:v>3.9360661483787989</c:v>
                </c:pt>
                <c:pt idx="3362">
                  <c:v>3.9358698661831881</c:v>
                </c:pt>
                <c:pt idx="3363">
                  <c:v>3.9355173421459138</c:v>
                </c:pt>
                <c:pt idx="3364">
                  <c:v>3.9349930631952099</c:v>
                </c:pt>
                <c:pt idx="3365">
                  <c:v>3.9347862022374138</c:v>
                </c:pt>
                <c:pt idx="3366">
                  <c:v>3.93478115561709</c:v>
                </c:pt>
                <c:pt idx="3367">
                  <c:v>3.934230722137857</c:v>
                </c:pt>
                <c:pt idx="3368">
                  <c:v>3.9339982196165044</c:v>
                </c:pt>
                <c:pt idx="3369">
                  <c:v>3.9339881079871231</c:v>
                </c:pt>
                <c:pt idx="3370">
                  <c:v>3.9338768645229125</c:v>
                </c:pt>
                <c:pt idx="3371">
                  <c:v>3.9333607267282109</c:v>
                </c:pt>
                <c:pt idx="3372">
                  <c:v>3.9331682831606196</c:v>
                </c:pt>
                <c:pt idx="3373">
                  <c:v>3.9330010919043881</c:v>
                </c:pt>
                <c:pt idx="3374">
                  <c:v>3.9329808219231981</c:v>
                </c:pt>
                <c:pt idx="3375">
                  <c:v>3.9327831400108999</c:v>
                </c:pt>
                <c:pt idx="3376">
                  <c:v>3.9326310157483504</c:v>
                </c:pt>
                <c:pt idx="3377">
                  <c:v>3.932453470068308</c:v>
                </c:pt>
                <c:pt idx="3378">
                  <c:v>3.9324483962679109</c:v>
                </c:pt>
                <c:pt idx="3379">
                  <c:v>3.9323672073989155</c:v>
                </c:pt>
                <c:pt idx="3380">
                  <c:v>3.9322352431068328</c:v>
                </c:pt>
                <c:pt idx="3381">
                  <c:v>3.9322149373485371</c:v>
                </c:pt>
                <c:pt idx="3382">
                  <c:v>3.9318187851799338</c:v>
                </c:pt>
                <c:pt idx="3383">
                  <c:v>3.9316866541141868</c:v>
                </c:pt>
                <c:pt idx="3384">
                  <c:v>3.9316663226894017</c:v>
                </c:pt>
                <c:pt idx="3385">
                  <c:v>3.9315341452228023</c:v>
                </c:pt>
                <c:pt idx="3386">
                  <c:v>3.931422271321642</c:v>
                </c:pt>
                <c:pt idx="3387">
                  <c:v>3.9311017456326387</c:v>
                </c:pt>
                <c:pt idx="3388">
                  <c:v>3.9310966560155438</c:v>
                </c:pt>
                <c:pt idx="3389">
                  <c:v>3.9310915663388015</c:v>
                </c:pt>
                <c:pt idx="3390">
                  <c:v>3.9307758898312626</c:v>
                </c:pt>
                <c:pt idx="3391">
                  <c:v>3.9307555157234573</c:v>
                </c:pt>
                <c:pt idx="3392">
                  <c:v>3.9306536308447693</c:v>
                </c:pt>
                <c:pt idx="3393">
                  <c:v>3.9305262411249489</c:v>
                </c:pt>
                <c:pt idx="3394">
                  <c:v>3.9305109518472254</c:v>
                </c:pt>
                <c:pt idx="3395">
                  <c:v>3.9305058553017025</c:v>
                </c:pt>
                <c:pt idx="3396">
                  <c:v>3.9305058553017025</c:v>
                </c:pt>
                <c:pt idx="3397">
                  <c:v>3.9302356527662852</c:v>
                </c:pt>
                <c:pt idx="3398">
                  <c:v>3.9297304840907845</c:v>
                </c:pt>
                <c:pt idx="3399">
                  <c:v>3.9296692115754532</c:v>
                </c:pt>
                <c:pt idx="3400">
                  <c:v>3.9294853421445155</c:v>
                </c:pt>
                <c:pt idx="3401">
                  <c:v>3.9287081451765675</c:v>
                </c:pt>
                <c:pt idx="3402">
                  <c:v>3.9286364912443963</c:v>
                </c:pt>
                <c:pt idx="3403">
                  <c:v>3.9284982681236906</c:v>
                </c:pt>
                <c:pt idx="3404">
                  <c:v>3.9284880276237573</c:v>
                </c:pt>
                <c:pt idx="3405">
                  <c:v>3.9277398181713883</c:v>
                </c:pt>
                <c:pt idx="3406">
                  <c:v>3.9276680042841798</c:v>
                </c:pt>
                <c:pt idx="3407">
                  <c:v>3.927565392412919</c:v>
                </c:pt>
                <c:pt idx="3408">
                  <c:v>3.9275346041232928</c:v>
                </c:pt>
                <c:pt idx="3409">
                  <c:v>3.9274062960840519</c:v>
                </c:pt>
                <c:pt idx="3410">
                  <c:v>3.9273806299266947</c:v>
                </c:pt>
                <c:pt idx="3411">
                  <c:v>3.9273087566154996</c:v>
                </c:pt>
                <c:pt idx="3412">
                  <c:v>3.927200924341351</c:v>
                </c:pt>
                <c:pt idx="3413">
                  <c:v>3.927134157608942</c:v>
                </c:pt>
                <c:pt idx="3414">
                  <c:v>3.9270365569939889</c:v>
                </c:pt>
                <c:pt idx="3415">
                  <c:v>3.9267539051897371</c:v>
                </c:pt>
                <c:pt idx="3416">
                  <c:v>3.9265019330835957</c:v>
                </c:pt>
                <c:pt idx="3417">
                  <c:v>3.9262240801047947</c:v>
                </c:pt>
                <c:pt idx="3418">
                  <c:v>3.9261571630155765</c:v>
                </c:pt>
                <c:pt idx="3419">
                  <c:v>3.9261108297592053</c:v>
                </c:pt>
                <c:pt idx="3420">
                  <c:v>3.9259254472866734</c:v>
                </c:pt>
                <c:pt idx="3421">
                  <c:v>3.9256472251205743</c:v>
                </c:pt>
                <c:pt idx="3422">
                  <c:v>3.9255905283764951</c:v>
                </c:pt>
                <c:pt idx="3423">
                  <c:v>3.9255647546821377</c:v>
                </c:pt>
                <c:pt idx="3424">
                  <c:v>3.9254616446062958</c:v>
                </c:pt>
                <c:pt idx="3425">
                  <c:v>3.9252501923881731</c:v>
                </c:pt>
                <c:pt idx="3426">
                  <c:v>3.9249715371579907</c:v>
                </c:pt>
                <c:pt idx="3427">
                  <c:v>3.9248992640142837</c:v>
                </c:pt>
                <c:pt idx="3428">
                  <c:v>3.9248011597919659</c:v>
                </c:pt>
                <c:pt idx="3429">
                  <c:v>3.9242379227129383</c:v>
                </c:pt>
                <c:pt idx="3430">
                  <c:v>3.92421723956104</c:v>
                </c:pt>
                <c:pt idx="3431">
                  <c:v>3.924201726550665</c:v>
                </c:pt>
                <c:pt idx="3432">
                  <c:v>3.9241655273713807</c:v>
                </c:pt>
                <c:pt idx="3433">
                  <c:v>3.9239844862021789</c:v>
                </c:pt>
                <c:pt idx="3434">
                  <c:v>3.9239275719587505</c:v>
                </c:pt>
                <c:pt idx="3435">
                  <c:v>3.9238137210911899</c:v>
                </c:pt>
                <c:pt idx="3436">
                  <c:v>3.9238085453425331</c:v>
                </c:pt>
                <c:pt idx="3437">
                  <c:v>3.9237205481766328</c:v>
                </c:pt>
                <c:pt idx="3438">
                  <c:v>3.923497887489849</c:v>
                </c:pt>
                <c:pt idx="3439">
                  <c:v>3.9234875284000217</c:v>
                </c:pt>
                <c:pt idx="3440">
                  <c:v>3.9234201882926025</c:v>
                </c:pt>
                <c:pt idx="3441">
                  <c:v>3.9231818240364902</c:v>
                </c:pt>
                <c:pt idx="3442">
                  <c:v>3.9229848157088827</c:v>
                </c:pt>
                <c:pt idx="3443">
                  <c:v>3.9228032815723415</c:v>
                </c:pt>
                <c:pt idx="3444">
                  <c:v>3.9227825299814545</c:v>
                </c:pt>
                <c:pt idx="3445">
                  <c:v>3.9224451775821745</c:v>
                </c:pt>
                <c:pt idx="3446">
                  <c:v>3.9216292592680686</c:v>
                </c:pt>
                <c:pt idx="3447">
                  <c:v>3.9212545668707115</c:v>
                </c:pt>
                <c:pt idx="3448">
                  <c:v>3.9210931413676451</c:v>
                </c:pt>
                <c:pt idx="3449">
                  <c:v>3.9209681255637054</c:v>
                </c:pt>
                <c:pt idx="3450">
                  <c:v>3.9208587072068886</c:v>
                </c:pt>
                <c:pt idx="3451">
                  <c:v>3.9206919214452118</c:v>
                </c:pt>
                <c:pt idx="3452">
                  <c:v>3.9204155415536657</c:v>
                </c:pt>
                <c:pt idx="3453">
                  <c:v>3.9203007661478457</c:v>
                </c:pt>
                <c:pt idx="3454">
                  <c:v>3.9202590221149505</c:v>
                </c:pt>
                <c:pt idx="3455">
                  <c:v>3.920123326290724</c:v>
                </c:pt>
                <c:pt idx="3456">
                  <c:v>3.9197525561894428</c:v>
                </c:pt>
                <c:pt idx="3457">
                  <c:v>3.9196323796544474</c:v>
                </c:pt>
                <c:pt idx="3458">
                  <c:v>3.9195121698553925</c:v>
                </c:pt>
                <c:pt idx="3459">
                  <c:v>3.9194964878630616</c:v>
                </c:pt>
                <c:pt idx="3460">
                  <c:v>3.9192088842704229</c:v>
                </c:pt>
                <c:pt idx="3461">
                  <c:v>3.9191199500679672</c:v>
                </c:pt>
                <c:pt idx="3462">
                  <c:v>3.9189053867407164</c:v>
                </c:pt>
                <c:pt idx="3463">
                  <c:v>3.9185492917432612</c:v>
                </c:pt>
                <c:pt idx="3464">
                  <c:v>3.918323963238652</c:v>
                </c:pt>
                <c:pt idx="3465">
                  <c:v>3.9183082382816989</c:v>
                </c:pt>
                <c:pt idx="3466">
                  <c:v>3.9182715445011076</c:v>
                </c:pt>
                <c:pt idx="3467">
                  <c:v>3.9180775401414727</c:v>
                </c:pt>
                <c:pt idx="3468">
                  <c:v>3.9180093558683371</c:v>
                </c:pt>
                <c:pt idx="3469">
                  <c:v>3.917741760296511</c:v>
                </c:pt>
                <c:pt idx="3470">
                  <c:v>3.9173899623980493</c:v>
                </c:pt>
                <c:pt idx="3471">
                  <c:v>3.916475004741629</c:v>
                </c:pt>
                <c:pt idx="3472">
                  <c:v>3.9163749787375601</c:v>
                </c:pt>
                <c:pt idx="3473">
                  <c:v>3.9163117925472326</c:v>
                </c:pt>
                <c:pt idx="3474">
                  <c:v>3.9162907284407229</c:v>
                </c:pt>
                <c:pt idx="3475">
                  <c:v>3.9162643968708108</c:v>
                </c:pt>
                <c:pt idx="3476">
                  <c:v>3.9162433304653397</c:v>
                </c:pt>
                <c:pt idx="3477">
                  <c:v>3.9159693741632333</c:v>
                </c:pt>
                <c:pt idx="3478">
                  <c:v>3.9157637934679848</c:v>
                </c:pt>
                <c:pt idx="3479">
                  <c:v>3.915394558212022</c:v>
                </c:pt>
                <c:pt idx="3480">
                  <c:v>3.9153787268265501</c:v>
                </c:pt>
                <c:pt idx="3481">
                  <c:v>3.9153681722489471</c:v>
                </c:pt>
                <c:pt idx="3482">
                  <c:v>3.9150725398865407</c:v>
                </c:pt>
                <c:pt idx="3483">
                  <c:v>3.9149933184632659</c:v>
                </c:pt>
                <c:pt idx="3484">
                  <c:v>3.9148084122575226</c:v>
                </c:pt>
                <c:pt idx="3485">
                  <c:v>3.914760852220033</c:v>
                </c:pt>
                <c:pt idx="3486">
                  <c:v>3.9142373477677412</c:v>
                </c:pt>
                <c:pt idx="3487">
                  <c:v>3.9141950168079238</c:v>
                </c:pt>
                <c:pt idx="3488">
                  <c:v>3.9139568282488768</c:v>
                </c:pt>
                <c:pt idx="3489">
                  <c:v>3.9138985845041501</c:v>
                </c:pt>
                <c:pt idx="3490">
                  <c:v>3.9138774030238177</c:v>
                </c:pt>
                <c:pt idx="3491">
                  <c:v>3.9134058476794822</c:v>
                </c:pt>
                <c:pt idx="3492">
                  <c:v>3.9133157170405983</c:v>
                </c:pt>
                <c:pt idx="3493">
                  <c:v>3.9132255676927081</c:v>
                </c:pt>
                <c:pt idx="3494">
                  <c:v>3.9131672257885621</c:v>
                </c:pt>
                <c:pt idx="3495">
                  <c:v>3.9128753986475742</c:v>
                </c:pt>
                <c:pt idx="3496">
                  <c:v>3.9127798489775203</c:v>
                </c:pt>
                <c:pt idx="3497">
                  <c:v>3.9125355709371905</c:v>
                </c:pt>
                <c:pt idx="3498">
                  <c:v>3.9122220565324155</c:v>
                </c:pt>
                <c:pt idx="3499">
                  <c:v>3.9122061090738227</c:v>
                </c:pt>
                <c:pt idx="3500">
                  <c:v>3.9121529466488059</c:v>
                </c:pt>
                <c:pt idx="3501">
                  <c:v>3.9121369966522233</c:v>
                </c:pt>
                <c:pt idx="3502">
                  <c:v>3.9120466022717908</c:v>
                </c:pt>
                <c:pt idx="3503">
                  <c:v>3.9119668268966432</c:v>
                </c:pt>
                <c:pt idx="3504">
                  <c:v>3.911902996044033</c:v>
                </c:pt>
                <c:pt idx="3505">
                  <c:v>3.9115304623071627</c:v>
                </c:pt>
                <c:pt idx="3506">
                  <c:v>3.9114452668517701</c:v>
                </c:pt>
                <c:pt idx="3507">
                  <c:v>3.9113440755366784</c:v>
                </c:pt>
                <c:pt idx="3508">
                  <c:v>3.9111149765143702</c:v>
                </c:pt>
                <c:pt idx="3509">
                  <c:v>3.9111149765143702</c:v>
                </c:pt>
                <c:pt idx="3510">
                  <c:v>3.9108111007113608</c:v>
                </c:pt>
                <c:pt idx="3511">
                  <c:v>3.9106777547427054</c:v>
                </c:pt>
                <c:pt idx="3512">
                  <c:v>3.9105390314896922</c:v>
                </c:pt>
                <c:pt idx="3513">
                  <c:v>3.9103949258111115</c:v>
                </c:pt>
                <c:pt idx="3514">
                  <c:v>3.9097485309231237</c:v>
                </c:pt>
                <c:pt idx="3515">
                  <c:v>3.9097324923748982</c:v>
                </c:pt>
                <c:pt idx="3516">
                  <c:v>3.9096629851540183</c:v>
                </c:pt>
                <c:pt idx="3517">
                  <c:v>3.9090154991290418</c:v>
                </c:pt>
                <c:pt idx="3518">
                  <c:v>3.9084099491471695</c:v>
                </c:pt>
                <c:pt idx="3519">
                  <c:v>3.9083938610877773</c:v>
                </c:pt>
                <c:pt idx="3520">
                  <c:v>3.9079538898668802</c:v>
                </c:pt>
                <c:pt idx="3521">
                  <c:v>3.9075080987704354</c:v>
                </c:pt>
                <c:pt idx="3522">
                  <c:v>3.9074167356730323</c:v>
                </c:pt>
                <c:pt idx="3523">
                  <c:v>3.9072554597761342</c:v>
                </c:pt>
                <c:pt idx="3524">
                  <c:v>3.9068627714045094</c:v>
                </c:pt>
                <c:pt idx="3525">
                  <c:v>3.9068197154665456</c:v>
                </c:pt>
                <c:pt idx="3526">
                  <c:v>3.9067658895407278</c:v>
                </c:pt>
                <c:pt idx="3527">
                  <c:v>3.9065235902853259</c:v>
                </c:pt>
                <c:pt idx="3528">
                  <c:v>3.9063296535026582</c:v>
                </c:pt>
                <c:pt idx="3529">
                  <c:v>3.9059684848639171</c:v>
                </c:pt>
                <c:pt idx="3530">
                  <c:v>3.9055098531865866</c:v>
                </c:pt>
                <c:pt idx="3531">
                  <c:v>3.9050129054285407</c:v>
                </c:pt>
                <c:pt idx="3532">
                  <c:v>3.9046776848317717</c:v>
                </c:pt>
                <c:pt idx="3533">
                  <c:v>3.9046127735286649</c:v>
                </c:pt>
                <c:pt idx="3534">
                  <c:v>3.9044829218095289</c:v>
                </c:pt>
                <c:pt idx="3535">
                  <c:v>3.9044775104785847</c:v>
                </c:pt>
                <c:pt idx="3536">
                  <c:v>3.9044396292739463</c:v>
                </c:pt>
                <c:pt idx="3537">
                  <c:v>3.9042664159626512</c:v>
                </c:pt>
                <c:pt idx="3538">
                  <c:v>3.9041364606276541</c:v>
                </c:pt>
                <c:pt idx="3539">
                  <c:v>3.9039197819498388</c:v>
                </c:pt>
                <c:pt idx="3540">
                  <c:v>3.9039143635975493</c:v>
                </c:pt>
                <c:pt idx="3541">
                  <c:v>3.903849338096681</c:v>
                </c:pt>
                <c:pt idx="3542">
                  <c:v>3.9035674483663989</c:v>
                </c:pt>
                <c:pt idx="3543">
                  <c:v>3.9035566027989055</c:v>
                </c:pt>
                <c:pt idx="3544">
                  <c:v>3.9035349108513504</c:v>
                </c:pt>
                <c:pt idx="3545">
                  <c:v>3.9031117011731888</c:v>
                </c:pt>
                <c:pt idx="3546">
                  <c:v>3.9029542487561448</c:v>
                </c:pt>
                <c:pt idx="3547">
                  <c:v>3.9029325267008512</c:v>
                </c:pt>
                <c:pt idx="3548">
                  <c:v>3.9029108035590343</c:v>
                </c:pt>
                <c:pt idx="3549">
                  <c:v>3.9028130359722102</c:v>
                </c:pt>
                <c:pt idx="3550">
                  <c:v>3.9026880786849207</c:v>
                </c:pt>
                <c:pt idx="3551">
                  <c:v>3.9026826449437255</c:v>
                </c:pt>
                <c:pt idx="3552">
                  <c:v>3.9026391725665266</c:v>
                </c:pt>
                <c:pt idx="3553">
                  <c:v>3.9025902609401695</c:v>
                </c:pt>
                <c:pt idx="3554">
                  <c:v>3.902541343804609</c:v>
                </c:pt>
                <c:pt idx="3555">
                  <c:v>3.9019811216581561</c:v>
                </c:pt>
                <c:pt idx="3556">
                  <c:v>3.9019756790645022</c:v>
                </c:pt>
                <c:pt idx="3557">
                  <c:v>3.9018341476836214</c:v>
                </c:pt>
                <c:pt idx="3558">
                  <c:v>3.9018014800446195</c:v>
                </c:pt>
                <c:pt idx="3559">
                  <c:v>3.9017688099481718</c:v>
                </c:pt>
                <c:pt idx="3560">
                  <c:v>3.9016816776739898</c:v>
                </c:pt>
                <c:pt idx="3561">
                  <c:v>3.9015618422461396</c:v>
                </c:pt>
                <c:pt idx="3562">
                  <c:v>3.9006783980319542</c:v>
                </c:pt>
                <c:pt idx="3563">
                  <c:v>3.9006729390879094</c:v>
                </c:pt>
                <c:pt idx="3564">
                  <c:v>3.900563745794924</c:v>
                </c:pt>
                <c:pt idx="3565">
                  <c:v>3.9004272155599997</c:v>
                </c:pt>
                <c:pt idx="3566">
                  <c:v>3.8999681593257889</c:v>
                </c:pt>
                <c:pt idx="3567">
                  <c:v>3.8998369112285154</c:v>
                </c:pt>
                <c:pt idx="3568">
                  <c:v>3.8997439198220505</c:v>
                </c:pt>
                <c:pt idx="3569">
                  <c:v>3.899574295980571</c:v>
                </c:pt>
                <c:pt idx="3570">
                  <c:v>3.899377230278354</c:v>
                </c:pt>
                <c:pt idx="3571">
                  <c:v>3.8989718697426206</c:v>
                </c:pt>
                <c:pt idx="3572">
                  <c:v>3.8987964614500785</c:v>
                </c:pt>
                <c:pt idx="3573">
                  <c:v>3.8986429210566396</c:v>
                </c:pt>
                <c:pt idx="3574">
                  <c:v>3.8986264670801689</c:v>
                </c:pt>
                <c:pt idx="3575">
                  <c:v>3.8984564061439015</c:v>
                </c:pt>
                <c:pt idx="3576">
                  <c:v>3.8983247003143413</c:v>
                </c:pt>
                <c:pt idx="3577">
                  <c:v>3.8983247003143413</c:v>
                </c:pt>
                <c:pt idx="3578">
                  <c:v>3.8983027454590111</c:v>
                </c:pt>
                <c:pt idx="3579">
                  <c:v>3.8978524261612346</c:v>
                </c:pt>
                <c:pt idx="3580">
                  <c:v>3.897247605044448</c:v>
                </c:pt>
                <c:pt idx="3581">
                  <c:v>3.8971760704984262</c:v>
                </c:pt>
                <c:pt idx="3582">
                  <c:v>3.8969393722521906</c:v>
                </c:pt>
                <c:pt idx="3583">
                  <c:v>3.8967135630192469</c:v>
                </c:pt>
                <c:pt idx="3584">
                  <c:v>3.8966088798915881</c:v>
                </c:pt>
                <c:pt idx="3585">
                  <c:v>3.8963057074660807</c:v>
                </c:pt>
                <c:pt idx="3586">
                  <c:v>3.896079568435983</c:v>
                </c:pt>
                <c:pt idx="3587">
                  <c:v>3.8958919491554775</c:v>
                </c:pt>
                <c:pt idx="3588">
                  <c:v>3.8957760261540715</c:v>
                </c:pt>
                <c:pt idx="3589">
                  <c:v>3.8955330394840706</c:v>
                </c:pt>
                <c:pt idx="3590">
                  <c:v>3.8952291148413942</c:v>
                </c:pt>
                <c:pt idx="3591">
                  <c:v>3.8949139138004121</c:v>
                </c:pt>
                <c:pt idx="3592">
                  <c:v>3.8946870487051681</c:v>
                </c:pt>
                <c:pt idx="3593">
                  <c:v>3.8941664712225501</c:v>
                </c:pt>
                <c:pt idx="3594">
                  <c:v>3.8940778001100047</c:v>
                </c:pt>
                <c:pt idx="3595">
                  <c:v>3.8938893138626667</c:v>
                </c:pt>
                <c:pt idx="3596">
                  <c:v>3.893711840282855</c:v>
                </c:pt>
                <c:pt idx="3597">
                  <c:v>3.8936563649127387</c:v>
                </c:pt>
                <c:pt idx="3598">
                  <c:v>3.8936397209197917</c:v>
                </c:pt>
                <c:pt idx="3599">
                  <c:v>3.8936230762889528</c:v>
                </c:pt>
                <c:pt idx="3600">
                  <c:v>3.8935231951054412</c:v>
                </c:pt>
                <c:pt idx="3601">
                  <c:v>3.8934232909454791</c:v>
                </c:pt>
                <c:pt idx="3602">
                  <c:v>3.8933677787024012</c:v>
                </c:pt>
                <c:pt idx="3603">
                  <c:v>3.8928122656603859</c:v>
                </c:pt>
                <c:pt idx="3604">
                  <c:v>3.8927455563200755</c:v>
                </c:pt>
                <c:pt idx="3605">
                  <c:v>3.8924452374193543</c:v>
                </c:pt>
                <c:pt idx="3606">
                  <c:v>3.8922449093826352</c:v>
                </c:pt>
                <c:pt idx="3607">
                  <c:v>3.8922282112077329</c:v>
                </c:pt>
                <c:pt idx="3608">
                  <c:v>3.8919943693211305</c:v>
                </c:pt>
                <c:pt idx="3609">
                  <c:v>3.8917548292566715</c:v>
                </c:pt>
                <c:pt idx="3610">
                  <c:v>3.8909740147625294</c:v>
                </c:pt>
                <c:pt idx="3611">
                  <c:v>3.8908009301222495</c:v>
                </c:pt>
                <c:pt idx="3612">
                  <c:v>3.8904657315037134</c:v>
                </c:pt>
                <c:pt idx="3613">
                  <c:v>3.8904098399058982</c:v>
                </c:pt>
                <c:pt idx="3614">
                  <c:v>3.8902924441321187</c:v>
                </c:pt>
                <c:pt idx="3615">
                  <c:v>3.8896657968277508</c:v>
                </c:pt>
                <c:pt idx="3616">
                  <c:v>3.8894921899170902</c:v>
                </c:pt>
                <c:pt idx="3617">
                  <c:v>3.8892736826036001</c:v>
                </c:pt>
                <c:pt idx="3618">
                  <c:v>3.8891391619003621</c:v>
                </c:pt>
                <c:pt idx="3619">
                  <c:v>3.8891223438823563</c:v>
                </c:pt>
                <c:pt idx="3620">
                  <c:v>3.8883255451210452</c:v>
                </c:pt>
                <c:pt idx="3621">
                  <c:v>3.8883199286752168</c:v>
                </c:pt>
                <c:pt idx="3622">
                  <c:v>3.8882132024017309</c:v>
                </c:pt>
                <c:pt idx="3623">
                  <c:v>3.8876679275704382</c:v>
                </c:pt>
                <c:pt idx="3624">
                  <c:v>3.8868459117375229</c:v>
                </c:pt>
                <c:pt idx="3625">
                  <c:v>3.8865302046945218</c:v>
                </c:pt>
                <c:pt idx="3626">
                  <c:v>3.8863271289092358</c:v>
                </c:pt>
                <c:pt idx="3627">
                  <c:v>3.8861521819707967</c:v>
                </c:pt>
                <c:pt idx="3628">
                  <c:v>3.8861070229313568</c:v>
                </c:pt>
                <c:pt idx="3629">
                  <c:v>3.8859489293040186</c:v>
                </c:pt>
                <c:pt idx="3630">
                  <c:v>3.8857681803754276</c:v>
                </c:pt>
                <c:pt idx="3631">
                  <c:v>3.8857512313059424</c:v>
                </c:pt>
                <c:pt idx="3632">
                  <c:v>3.8853894934914943</c:v>
                </c:pt>
                <c:pt idx="3633">
                  <c:v>3.8853442550719635</c:v>
                </c:pt>
                <c:pt idx="3634">
                  <c:v>3.8852311384026423</c:v>
                </c:pt>
                <c:pt idx="3635">
                  <c:v>3.8847783768704085</c:v>
                </c:pt>
                <c:pt idx="3636">
                  <c:v>3.8847783768704085</c:v>
                </c:pt>
                <c:pt idx="3637">
                  <c:v>3.8842117603772546</c:v>
                </c:pt>
                <c:pt idx="3638">
                  <c:v>3.88394519503428</c:v>
                </c:pt>
                <c:pt idx="3639">
                  <c:v>3.8832865879962153</c:v>
                </c:pt>
                <c:pt idx="3640">
                  <c:v>3.8832297647376981</c:v>
                </c:pt>
                <c:pt idx="3641">
                  <c:v>3.8832240820029122</c:v>
                </c:pt>
                <c:pt idx="3642">
                  <c:v>3.8830137685247212</c:v>
                </c:pt>
                <c:pt idx="3643">
                  <c:v>3.8830023973266603</c:v>
                </c:pt>
                <c:pt idx="3644">
                  <c:v>3.8829455368699217</c:v>
                </c:pt>
                <c:pt idx="3645">
                  <c:v>3.8827862879748256</c:v>
                </c:pt>
                <c:pt idx="3646">
                  <c:v>3.882769222129272</c:v>
                </c:pt>
                <c:pt idx="3647">
                  <c:v>3.8824846925966341</c:v>
                </c:pt>
                <c:pt idx="3648">
                  <c:v>3.8822854109513703</c:v>
                </c:pt>
                <c:pt idx="3649">
                  <c:v>3.8819891664092534</c:v>
                </c:pt>
                <c:pt idx="3650">
                  <c:v>3.8819207735773165</c:v>
                </c:pt>
                <c:pt idx="3651">
                  <c:v>3.8818922733849024</c:v>
                </c:pt>
                <c:pt idx="3652">
                  <c:v>3.8817440422275946</c:v>
                </c:pt>
                <c:pt idx="3653">
                  <c:v>3.8816585012325304</c:v>
                </c:pt>
                <c:pt idx="3654">
                  <c:v>3.8815444203571721</c:v>
                </c:pt>
                <c:pt idx="3655">
                  <c:v>3.8814531340758265</c:v>
                </c:pt>
                <c:pt idx="3656">
                  <c:v>3.8813447066890912</c:v>
                </c:pt>
                <c:pt idx="3657">
                  <c:v>3.8811677407119589</c:v>
                </c:pt>
                <c:pt idx="3658">
                  <c:v>3.8810706642299682</c:v>
                </c:pt>
                <c:pt idx="3659">
                  <c:v>3.8808478773339177</c:v>
                </c:pt>
                <c:pt idx="3660">
                  <c:v>3.8807107208787728</c:v>
                </c:pt>
                <c:pt idx="3661">
                  <c:v>3.8803104336273289</c:v>
                </c:pt>
                <c:pt idx="3662">
                  <c:v>3.8802246097664281</c:v>
                </c:pt>
                <c:pt idx="3663">
                  <c:v>3.88019599804344</c:v>
                </c:pt>
                <c:pt idx="3664">
                  <c:v>3.8801845528264334</c:v>
                </c:pt>
                <c:pt idx="3665">
                  <c:v>3.8801158751895968</c:v>
                </c:pt>
                <c:pt idx="3666">
                  <c:v>3.8797723240046871</c:v>
                </c:pt>
                <c:pt idx="3667">
                  <c:v>3.8792392820048933</c:v>
                </c:pt>
                <c:pt idx="3668">
                  <c:v>3.879061455851939</c:v>
                </c:pt>
                <c:pt idx="3669">
                  <c:v>3.8790212914802478</c:v>
                </c:pt>
                <c:pt idx="3670">
                  <c:v>3.8786826155296703</c:v>
                </c:pt>
                <c:pt idx="3671">
                  <c:v>3.8783321811259728</c:v>
                </c:pt>
                <c:pt idx="3672">
                  <c:v>3.8780677319733621</c:v>
                </c:pt>
                <c:pt idx="3673">
                  <c:v>3.8778203838024918</c:v>
                </c:pt>
                <c:pt idx="3674">
                  <c:v>3.8777168008649769</c:v>
                </c:pt>
                <c:pt idx="3675">
                  <c:v>3.8776074365108668</c:v>
                </c:pt>
                <c:pt idx="3676">
                  <c:v>3.8775613801213167</c:v>
                </c:pt>
                <c:pt idx="3677">
                  <c:v>3.8772215633258154</c:v>
                </c:pt>
                <c:pt idx="3678">
                  <c:v>3.8770544372152305</c:v>
                </c:pt>
                <c:pt idx="3679">
                  <c:v>3.8766969172402108</c:v>
                </c:pt>
                <c:pt idx="3680">
                  <c:v>3.8764314701662075</c:v>
                </c:pt>
                <c:pt idx="3681">
                  <c:v>3.8757440164182424</c:v>
                </c:pt>
                <c:pt idx="3682">
                  <c:v>3.8756919798290563</c:v>
                </c:pt>
                <c:pt idx="3683">
                  <c:v>3.8754201318515387</c:v>
                </c:pt>
                <c:pt idx="3684">
                  <c:v>3.8752812502039102</c:v>
                </c:pt>
                <c:pt idx="3685">
                  <c:v>3.875130744950428</c:v>
                </c:pt>
                <c:pt idx="3686">
                  <c:v>3.8745166062512308</c:v>
                </c:pt>
                <c:pt idx="3687">
                  <c:v>3.8744934141930227</c:v>
                </c:pt>
                <c:pt idx="3688">
                  <c:v>3.8743542358293577</c:v>
                </c:pt>
                <c:pt idx="3689">
                  <c:v>3.8743310350984421</c:v>
                </c:pt>
                <c:pt idx="3690">
                  <c:v>3.8739770702937149</c:v>
                </c:pt>
                <c:pt idx="3691">
                  <c:v>3.8736170069172293</c:v>
                </c:pt>
                <c:pt idx="3692">
                  <c:v>3.8734136134304471</c:v>
                </c:pt>
                <c:pt idx="3693">
                  <c:v>3.8731984938326161</c:v>
                </c:pt>
                <c:pt idx="3694">
                  <c:v>3.8728610647473176</c:v>
                </c:pt>
                <c:pt idx="3695">
                  <c:v>3.8726573168380987</c:v>
                </c:pt>
                <c:pt idx="3696">
                  <c:v>3.8724068670498029</c:v>
                </c:pt>
                <c:pt idx="3697">
                  <c:v>3.8719288644309318</c:v>
                </c:pt>
                <c:pt idx="3698">
                  <c:v>3.8718297004508848</c:v>
                </c:pt>
                <c:pt idx="3699">
                  <c:v>3.8714970441268823</c:v>
                </c:pt>
                <c:pt idx="3700">
                  <c:v>3.8712517657910195</c:v>
                </c:pt>
                <c:pt idx="3701">
                  <c:v>3.8710940136786536</c:v>
                </c:pt>
                <c:pt idx="3702">
                  <c:v>3.8710063488499866</c:v>
                </c:pt>
                <c:pt idx="3703">
                  <c:v>3.8710063488499866</c:v>
                </c:pt>
                <c:pt idx="3704">
                  <c:v>3.8708602014670768</c:v>
                </c:pt>
                <c:pt idx="3705">
                  <c:v>3.8699236918033266</c:v>
                </c:pt>
                <c:pt idx="3706">
                  <c:v>3.8698885333753044</c:v>
                </c:pt>
                <c:pt idx="3707">
                  <c:v>3.8698768132667665</c:v>
                </c:pt>
                <c:pt idx="3708">
                  <c:v>3.8693490807590929</c:v>
                </c:pt>
                <c:pt idx="3709">
                  <c:v>3.8692962722211255</c:v>
                </c:pt>
                <c:pt idx="3710">
                  <c:v>3.8692199818836559</c:v>
                </c:pt>
                <c:pt idx="3711">
                  <c:v>3.8689440511056703</c:v>
                </c:pt>
                <c:pt idx="3712">
                  <c:v>3.8680387072169737</c:v>
                </c:pt>
                <c:pt idx="3713">
                  <c:v>3.867479273166766</c:v>
                </c:pt>
                <c:pt idx="3714">
                  <c:v>3.8669545171868318</c:v>
                </c:pt>
                <c:pt idx="3715">
                  <c:v>3.8668896156576422</c:v>
                </c:pt>
                <c:pt idx="3716">
                  <c:v>3.8662696124170397</c:v>
                </c:pt>
                <c:pt idx="3717">
                  <c:v>3.8659918001262752</c:v>
                </c:pt>
                <c:pt idx="3718">
                  <c:v>3.8659444952239164</c:v>
                </c:pt>
                <c:pt idx="3719">
                  <c:v>3.8658321254257726</c:v>
                </c:pt>
                <c:pt idx="3720">
                  <c:v>3.8657019766943201</c:v>
                </c:pt>
                <c:pt idx="3721">
                  <c:v>3.8656723919969442</c:v>
                </c:pt>
                <c:pt idx="3722">
                  <c:v>3.8654474824110907</c:v>
                </c:pt>
                <c:pt idx="3723">
                  <c:v>3.8653764341261843</c:v>
                </c:pt>
                <c:pt idx="3724">
                  <c:v>3.8653172183420286</c:v>
                </c:pt>
                <c:pt idx="3725">
                  <c:v>3.8648076290261471</c:v>
                </c:pt>
                <c:pt idx="3726">
                  <c:v>3.8645466775078936</c:v>
                </c:pt>
                <c:pt idx="3727">
                  <c:v>3.8645288796478456</c:v>
                </c:pt>
                <c:pt idx="3728">
                  <c:v>3.8642499512409678</c:v>
                </c:pt>
                <c:pt idx="3729">
                  <c:v>3.8641668315432933</c:v>
                </c:pt>
                <c:pt idx="3730">
                  <c:v>3.8638282512985738</c:v>
                </c:pt>
                <c:pt idx="3731">
                  <c:v>3.8630967301594361</c:v>
                </c:pt>
                <c:pt idx="3732">
                  <c:v>3.8627811416112841</c:v>
                </c:pt>
                <c:pt idx="3733">
                  <c:v>3.8626858245135991</c:v>
                </c:pt>
                <c:pt idx="3734">
                  <c:v>3.8624116712704133</c:v>
                </c:pt>
                <c:pt idx="3735">
                  <c:v>3.862250674597925</c:v>
                </c:pt>
                <c:pt idx="3736">
                  <c:v>3.8620776857421144</c:v>
                </c:pt>
                <c:pt idx="3737">
                  <c:v>3.8619285020937246</c:v>
                </c:pt>
                <c:pt idx="3738">
                  <c:v>3.8616956732263579</c:v>
                </c:pt>
                <c:pt idx="3739">
                  <c:v>3.8612894164076419</c:v>
                </c:pt>
                <c:pt idx="3740">
                  <c:v>3.8611339824312356</c:v>
                </c:pt>
                <c:pt idx="3741">
                  <c:v>3.8608887619219416</c:v>
                </c:pt>
                <c:pt idx="3742">
                  <c:v>3.8606314305921559</c:v>
                </c:pt>
                <c:pt idx="3743">
                  <c:v>3.8605895250104769</c:v>
                </c:pt>
                <c:pt idx="3744">
                  <c:v>3.8604757609019278</c:v>
                </c:pt>
                <c:pt idx="3745">
                  <c:v>3.8604757609019278</c:v>
                </c:pt>
                <c:pt idx="3746">
                  <c:v>3.8599304771511771</c:v>
                </c:pt>
                <c:pt idx="3747">
                  <c:v>3.8597745559612853</c:v>
                </c:pt>
                <c:pt idx="3748">
                  <c:v>3.859606578206217</c:v>
                </c:pt>
                <c:pt idx="3749">
                  <c:v>3.859414524039011</c:v>
                </c:pt>
                <c:pt idx="3750">
                  <c:v>3.8593484857988805</c:v>
                </c:pt>
                <c:pt idx="3751">
                  <c:v>3.859234396090498</c:v>
                </c:pt>
                <c:pt idx="3752">
                  <c:v>3.8592163791859231</c:v>
                </c:pt>
                <c:pt idx="3753">
                  <c:v>3.8591623239871264</c:v>
                </c:pt>
                <c:pt idx="3754">
                  <c:v>3.8590722170351728</c:v>
                </c:pt>
                <c:pt idx="3755">
                  <c:v>3.8589520453436235</c:v>
                </c:pt>
                <c:pt idx="3756">
                  <c:v>3.8586093734801565</c:v>
                </c:pt>
                <c:pt idx="3757">
                  <c:v>3.8585973449946924</c:v>
                </c:pt>
                <c:pt idx="3758">
                  <c:v>3.8583326339929283</c:v>
                </c:pt>
                <c:pt idx="3759">
                  <c:v>3.8576038456946433</c:v>
                </c:pt>
                <c:pt idx="3760">
                  <c:v>3.8573807486930707</c:v>
                </c:pt>
                <c:pt idx="3761">
                  <c:v>3.8573083682898193</c:v>
                </c:pt>
                <c:pt idx="3762">
                  <c:v>3.8569885438005409</c:v>
                </c:pt>
                <c:pt idx="3763">
                  <c:v>3.8563784140945683</c:v>
                </c:pt>
                <c:pt idx="3764">
                  <c:v>3.8563360960982891</c:v>
                </c:pt>
                <c:pt idx="3765">
                  <c:v>3.8560458044172443</c:v>
                </c:pt>
                <c:pt idx="3766">
                  <c:v>3.856027654742924</c:v>
                </c:pt>
                <c:pt idx="3767">
                  <c:v>3.8559913531186374</c:v>
                </c:pt>
                <c:pt idx="3768">
                  <c:v>3.8558703257848079</c:v>
                </c:pt>
                <c:pt idx="3769">
                  <c:v>3.855585778720569</c:v>
                </c:pt>
                <c:pt idx="3770">
                  <c:v>3.8555676098106488</c:v>
                </c:pt>
                <c:pt idx="3771">
                  <c:v>3.8554101140765917</c:v>
                </c:pt>
                <c:pt idx="3772">
                  <c:v>3.8550403805051219</c:v>
                </c:pt>
                <c:pt idx="3773">
                  <c:v>3.8549494141754161</c:v>
                </c:pt>
                <c:pt idx="3774">
                  <c:v>3.854925153269209</c:v>
                </c:pt>
                <c:pt idx="3775">
                  <c:v>3.8546824696374555</c:v>
                </c:pt>
                <c:pt idx="3776">
                  <c:v>3.8544214333952702</c:v>
                </c:pt>
                <c:pt idx="3777">
                  <c:v>3.8542938935337783</c:v>
                </c:pt>
                <c:pt idx="3778">
                  <c:v>3.8535400365250179</c:v>
                </c:pt>
                <c:pt idx="3779">
                  <c:v>3.8535339517108795</c:v>
                </c:pt>
                <c:pt idx="3780">
                  <c:v>3.8531321653659112</c:v>
                </c:pt>
                <c:pt idx="3781">
                  <c:v>3.8530651648215972</c:v>
                </c:pt>
                <c:pt idx="3782">
                  <c:v>3.852601969338235</c:v>
                </c:pt>
                <c:pt idx="3783">
                  <c:v>3.8522298362987133</c:v>
                </c:pt>
                <c:pt idx="3784">
                  <c:v>3.8520528086978505</c:v>
                </c:pt>
                <c:pt idx="3785">
                  <c:v>3.8518390585530313</c:v>
                </c:pt>
                <c:pt idx="3786">
                  <c:v>3.8517962958967957</c:v>
                </c:pt>
                <c:pt idx="3787">
                  <c:v>3.851674093672544</c:v>
                </c:pt>
                <c:pt idx="3788">
                  <c:v>3.8514601570053282</c:v>
                </c:pt>
                <c:pt idx="3789">
                  <c:v>3.8511359950115742</c:v>
                </c:pt>
                <c:pt idx="3790">
                  <c:v>3.8508544505992228</c:v>
                </c:pt>
                <c:pt idx="3791">
                  <c:v>3.850591102623985</c:v>
                </c:pt>
                <c:pt idx="3792">
                  <c:v>3.8503153347956509</c:v>
                </c:pt>
                <c:pt idx="3793">
                  <c:v>3.8502724218355517</c:v>
                </c:pt>
                <c:pt idx="3794">
                  <c:v>3.8501129937066687</c:v>
                </c:pt>
                <c:pt idx="3795">
                  <c:v>3.849830785105588</c:v>
                </c:pt>
                <c:pt idx="3796">
                  <c:v>3.8493579816612988</c:v>
                </c:pt>
                <c:pt idx="3797">
                  <c:v>3.8490752818597938</c:v>
                </c:pt>
                <c:pt idx="3798">
                  <c:v>3.8486016547567932</c:v>
                </c:pt>
                <c:pt idx="3799">
                  <c:v>3.8484785501789878</c:v>
                </c:pt>
                <c:pt idx="3800">
                  <c:v>3.8482999865359493</c:v>
                </c:pt>
                <c:pt idx="3801">
                  <c:v>3.8480658954039915</c:v>
                </c:pt>
                <c:pt idx="3802">
                  <c:v>3.8478255127040866</c:v>
                </c:pt>
                <c:pt idx="3803">
                  <c:v>3.8478008505435208</c:v>
                </c:pt>
                <c:pt idx="3804">
                  <c:v>3.847726855657811</c:v>
                </c:pt>
                <c:pt idx="3805">
                  <c:v>3.847572659142112</c:v>
                </c:pt>
                <c:pt idx="3806">
                  <c:v>3.8475479826182326</c:v>
                </c:pt>
                <c:pt idx="3807">
                  <c:v>3.8474492624991727</c:v>
                </c:pt>
                <c:pt idx="3808">
                  <c:v>3.8468811859212453</c:v>
                </c:pt>
                <c:pt idx="3809">
                  <c:v>3.8464299001831233</c:v>
                </c:pt>
                <c:pt idx="3810">
                  <c:v>3.8461390980003505</c:v>
                </c:pt>
                <c:pt idx="3811">
                  <c:v>3.8458604877921987</c:v>
                </c:pt>
                <c:pt idx="3812">
                  <c:v>3.8456622561796325</c:v>
                </c:pt>
                <c:pt idx="3813">
                  <c:v>3.8454391374078885</c:v>
                </c:pt>
                <c:pt idx="3814">
                  <c:v>3.8454081396217936</c:v>
                </c:pt>
                <c:pt idx="3815">
                  <c:v>3.8453089318358837</c:v>
                </c:pt>
                <c:pt idx="3816">
                  <c:v>3.8451848902259056</c:v>
                </c:pt>
                <c:pt idx="3817">
                  <c:v>3.8444461092209781</c:v>
                </c:pt>
                <c:pt idx="3818">
                  <c:v>3.8444398956493537</c:v>
                </c:pt>
                <c:pt idx="3819">
                  <c:v>3.8443404664111545</c:v>
                </c:pt>
                <c:pt idx="3820">
                  <c:v>3.844185062640145</c:v>
                </c:pt>
                <c:pt idx="3821">
                  <c:v>3.8441042306975133</c:v>
                </c:pt>
                <c:pt idx="3822">
                  <c:v>3.843320002089389</c:v>
                </c:pt>
                <c:pt idx="3823">
                  <c:v>3.8432577010260185</c:v>
                </c:pt>
                <c:pt idx="3824">
                  <c:v>3.8432514704281013</c:v>
                </c:pt>
                <c:pt idx="3825">
                  <c:v>3.8429086498133231</c:v>
                </c:pt>
                <c:pt idx="3826">
                  <c:v>3.8426591556478451</c:v>
                </c:pt>
                <c:pt idx="3827">
                  <c:v>3.8424032752918453</c:v>
                </c:pt>
                <c:pt idx="3828">
                  <c:v>3.8423970324237708</c:v>
                </c:pt>
                <c:pt idx="3829">
                  <c:v>3.8423470862482865</c:v>
                </c:pt>
                <c:pt idx="3830">
                  <c:v>3.8422346863472394</c:v>
                </c:pt>
                <c:pt idx="3831">
                  <c:v>3.8419410604968731</c:v>
                </c:pt>
                <c:pt idx="3832">
                  <c:v>3.8419285613751923</c:v>
                </c:pt>
                <c:pt idx="3833">
                  <c:v>3.841847308314708</c:v>
                </c:pt>
                <c:pt idx="3834">
                  <c:v>3.841578439838492</c:v>
                </c:pt>
                <c:pt idx="3835">
                  <c:v>3.8415659302759742</c:v>
                </c:pt>
                <c:pt idx="3836">
                  <c:v>3.8414032731647456</c:v>
                </c:pt>
                <c:pt idx="3837">
                  <c:v>3.8404824872134422</c:v>
                </c:pt>
                <c:pt idx="3838">
                  <c:v>3.8397168122684824</c:v>
                </c:pt>
                <c:pt idx="3839">
                  <c:v>3.8396791212741515</c:v>
                </c:pt>
                <c:pt idx="3840">
                  <c:v>3.8392517279031013</c:v>
                </c:pt>
                <c:pt idx="3841">
                  <c:v>3.8390001234224509</c:v>
                </c:pt>
                <c:pt idx="3842">
                  <c:v>3.8388616788006726</c:v>
                </c:pt>
                <c:pt idx="3843">
                  <c:v>3.8382255251199671</c:v>
                </c:pt>
                <c:pt idx="3844">
                  <c:v>3.8373737629133333</c:v>
                </c:pt>
                <c:pt idx="3845">
                  <c:v>3.8373232356474141</c:v>
                </c:pt>
                <c:pt idx="3846">
                  <c:v>3.8371653000419235</c:v>
                </c:pt>
                <c:pt idx="3847">
                  <c:v>3.8369883439502819</c:v>
                </c:pt>
                <c:pt idx="3848">
                  <c:v>3.8368113157273465</c:v>
                </c:pt>
                <c:pt idx="3849">
                  <c:v>3.8366784971885965</c:v>
                </c:pt>
                <c:pt idx="3850">
                  <c:v>3.8364633714920302</c:v>
                </c:pt>
                <c:pt idx="3851">
                  <c:v>3.8363874193264111</c:v>
                </c:pt>
                <c:pt idx="3852">
                  <c:v>3.8363557686699887</c:v>
                </c:pt>
                <c:pt idx="3853">
                  <c:v>3.8361024803450121</c:v>
                </c:pt>
                <c:pt idx="3854">
                  <c:v>3.8359694448157429</c:v>
                </c:pt>
                <c:pt idx="3855">
                  <c:v>3.835487641995408</c:v>
                </c:pt>
                <c:pt idx="3856">
                  <c:v>3.8352655792318373</c:v>
                </c:pt>
                <c:pt idx="3857">
                  <c:v>3.8352338467089058</c:v>
                </c:pt>
                <c:pt idx="3858">
                  <c:v>3.8351449833077882</c:v>
                </c:pt>
                <c:pt idx="3859">
                  <c:v>3.8351259387845515</c:v>
                </c:pt>
                <c:pt idx="3860">
                  <c:v>3.8351068934261447</c:v>
                </c:pt>
                <c:pt idx="3861">
                  <c:v>3.8351005447877369</c:v>
                </c:pt>
                <c:pt idx="3862">
                  <c:v>3.8348084070519968</c:v>
                </c:pt>
                <c:pt idx="3863">
                  <c:v>3.8344461374598717</c:v>
                </c:pt>
                <c:pt idx="3864">
                  <c:v>3.8342108181574783</c:v>
                </c:pt>
                <c:pt idx="3865">
                  <c:v>3.8340517464161432</c:v>
                </c:pt>
                <c:pt idx="3866">
                  <c:v>3.8338862499752437</c:v>
                </c:pt>
                <c:pt idx="3867">
                  <c:v>3.8337143215097984</c:v>
                </c:pt>
                <c:pt idx="3868">
                  <c:v>3.8334403689174184</c:v>
                </c:pt>
                <c:pt idx="3869">
                  <c:v>3.8334148761678275</c:v>
                </c:pt>
                <c:pt idx="3870">
                  <c:v>3.8331534891711301</c:v>
                </c:pt>
                <c:pt idx="3871">
                  <c:v>3.8331279795758624</c:v>
                </c:pt>
                <c:pt idx="3872">
                  <c:v>3.8328281295393536</c:v>
                </c:pt>
                <c:pt idx="3873">
                  <c:v>3.8324578162320431</c:v>
                </c:pt>
                <c:pt idx="3874">
                  <c:v>3.8322086347945667</c:v>
                </c:pt>
                <c:pt idx="3875">
                  <c:v>3.8320168594307229</c:v>
                </c:pt>
                <c:pt idx="3876">
                  <c:v>3.8319912829826714</c:v>
                </c:pt>
                <c:pt idx="3877">
                  <c:v>3.8319465205738541</c:v>
                </c:pt>
                <c:pt idx="3878">
                  <c:v>3.8316714502275446</c:v>
                </c:pt>
                <c:pt idx="3879">
                  <c:v>3.8315946553054747</c:v>
                </c:pt>
                <c:pt idx="3880">
                  <c:v>3.8315690539801768</c:v>
                </c:pt>
                <c:pt idx="3881">
                  <c:v>3.831543451145611</c:v>
                </c:pt>
                <c:pt idx="3882">
                  <c:v>3.8315050440634968</c:v>
                </c:pt>
                <c:pt idx="3883">
                  <c:v>3.8311720403304292</c:v>
                </c:pt>
                <c:pt idx="3884">
                  <c:v>3.8310310772338556</c:v>
                </c:pt>
                <c:pt idx="3885">
                  <c:v>3.8310310772338556</c:v>
                </c:pt>
                <c:pt idx="3886">
                  <c:v>3.8304282644425438</c:v>
                </c:pt>
                <c:pt idx="3887">
                  <c:v>3.830383340635978</c:v>
                </c:pt>
                <c:pt idx="3888">
                  <c:v>3.8298567439825812</c:v>
                </c:pt>
                <c:pt idx="3889">
                  <c:v>3.8295353348103331</c:v>
                </c:pt>
                <c:pt idx="3890">
                  <c:v>3.8294645928594884</c:v>
                </c:pt>
                <c:pt idx="3891">
                  <c:v>3.8292780360991494</c:v>
                </c:pt>
                <c:pt idx="3892">
                  <c:v>3.8290398989981451</c:v>
                </c:pt>
                <c:pt idx="3893">
                  <c:v>3.8289175616166857</c:v>
                </c:pt>
                <c:pt idx="3894">
                  <c:v>3.8284343141183959</c:v>
                </c:pt>
                <c:pt idx="3895">
                  <c:v>3.8278730725360788</c:v>
                </c:pt>
                <c:pt idx="3896">
                  <c:v>3.8278666172652689</c:v>
                </c:pt>
                <c:pt idx="3897">
                  <c:v>3.8277310344091067</c:v>
                </c:pt>
                <c:pt idx="3898">
                  <c:v>3.8273757357212448</c:v>
                </c:pt>
                <c:pt idx="3899">
                  <c:v>3.8272981773642734</c:v>
                </c:pt>
                <c:pt idx="3900">
                  <c:v>3.8269748683728788</c:v>
                </c:pt>
                <c:pt idx="3901">
                  <c:v>3.8267354646700258</c:v>
                </c:pt>
                <c:pt idx="3902">
                  <c:v>3.8266513185159261</c:v>
                </c:pt>
                <c:pt idx="3903">
                  <c:v>3.8264117363413792</c:v>
                </c:pt>
                <c:pt idx="3904">
                  <c:v>3.8263080922905557</c:v>
                </c:pt>
                <c:pt idx="3905">
                  <c:v>3.8262886562770708</c:v>
                </c:pt>
                <c:pt idx="3906">
                  <c:v>3.8261525798222298</c:v>
                </c:pt>
                <c:pt idx="3907">
                  <c:v>3.8261007299556566</c:v>
                </c:pt>
                <c:pt idx="3908">
                  <c:v>3.8259062378050817</c:v>
                </c:pt>
                <c:pt idx="3909">
                  <c:v>3.8257635548504978</c:v>
                </c:pt>
                <c:pt idx="3910">
                  <c:v>3.8256986834622788</c:v>
                </c:pt>
                <c:pt idx="3911">
                  <c:v>3.8251273970274311</c:v>
                </c:pt>
                <c:pt idx="3912">
                  <c:v>3.8249909561738709</c:v>
                </c:pt>
                <c:pt idx="3913">
                  <c:v>3.824938967428575</c:v>
                </c:pt>
                <c:pt idx="3914">
                  <c:v>3.8248999717850269</c:v>
                </c:pt>
                <c:pt idx="3915">
                  <c:v>3.8247504560393031</c:v>
                </c:pt>
                <c:pt idx="3916">
                  <c:v>3.8244772943943568</c:v>
                </c:pt>
                <c:pt idx="3917">
                  <c:v>3.823695884494096</c:v>
                </c:pt>
                <c:pt idx="3918">
                  <c:v>3.8235915901984177</c:v>
                </c:pt>
                <c:pt idx="3919">
                  <c:v>3.8233568364187001</c:v>
                </c:pt>
                <c:pt idx="3920">
                  <c:v>3.8226779451618929</c:v>
                </c:pt>
                <c:pt idx="3921">
                  <c:v>3.821978361128711</c:v>
                </c:pt>
                <c:pt idx="3922">
                  <c:v>3.8217558272542229</c:v>
                </c:pt>
                <c:pt idx="3923">
                  <c:v>3.8214938766261368</c:v>
                </c:pt>
                <c:pt idx="3924">
                  <c:v>3.8213824997472989</c:v>
                </c:pt>
                <c:pt idx="3925">
                  <c:v>3.8209367063807189</c:v>
                </c:pt>
                <c:pt idx="3926">
                  <c:v>3.8205626737744258</c:v>
                </c:pt>
                <c:pt idx="3927">
                  <c:v>3.820451057797269</c:v>
                </c:pt>
                <c:pt idx="3928">
                  <c:v>3.8197807588587813</c:v>
                </c:pt>
                <c:pt idx="3929">
                  <c:v>3.8189908450689836</c:v>
                </c:pt>
                <c:pt idx="3930">
                  <c:v>3.8189579007948886</c:v>
                </c:pt>
                <c:pt idx="3931">
                  <c:v>3.8184634365617556</c:v>
                </c:pt>
                <c:pt idx="3932">
                  <c:v>3.8183908677781058</c:v>
                </c:pt>
                <c:pt idx="3933">
                  <c:v>3.8180872668696058</c:v>
                </c:pt>
                <c:pt idx="3934">
                  <c:v>3.8176380764003359</c:v>
                </c:pt>
                <c:pt idx="3935">
                  <c:v>3.8173537895144762</c:v>
                </c:pt>
                <c:pt idx="3936">
                  <c:v>3.8172678056687954</c:v>
                </c:pt>
                <c:pt idx="3937">
                  <c:v>3.8172347304254983</c:v>
                </c:pt>
                <c:pt idx="3938">
                  <c:v>3.8171685723810556</c:v>
                </c:pt>
                <c:pt idx="3939">
                  <c:v>3.8169170798592487</c:v>
                </c:pt>
                <c:pt idx="3940">
                  <c:v>3.816804522879766</c:v>
                </c:pt>
                <c:pt idx="3941">
                  <c:v>3.8167382992623913</c:v>
                </c:pt>
                <c:pt idx="3942">
                  <c:v>3.815916286351468</c:v>
                </c:pt>
                <c:pt idx="3943">
                  <c:v>3.8155246203675182</c:v>
                </c:pt>
                <c:pt idx="3944">
                  <c:v>3.8155113373627643</c:v>
                </c:pt>
                <c:pt idx="3945">
                  <c:v>3.8153917720345549</c:v>
                </c:pt>
                <c:pt idx="3946">
                  <c:v>3.8153386213207567</c:v>
                </c:pt>
                <c:pt idx="3947">
                  <c:v>3.8152788189914353</c:v>
                </c:pt>
                <c:pt idx="3948">
                  <c:v>3.8152389461965206</c:v>
                </c:pt>
                <c:pt idx="3949">
                  <c:v>3.8150528247351385</c:v>
                </c:pt>
                <c:pt idx="3950">
                  <c:v>3.8148865774291956</c:v>
                </c:pt>
                <c:pt idx="3951">
                  <c:v>3.8145072954428798</c:v>
                </c:pt>
                <c:pt idx="3952">
                  <c:v>3.8144140877722585</c:v>
                </c:pt>
                <c:pt idx="3953">
                  <c:v>3.8141476698622681</c:v>
                </c:pt>
                <c:pt idx="3954">
                  <c:v>3.8138077498243952</c:v>
                </c:pt>
                <c:pt idx="3955">
                  <c:v>3.813460890540445</c:v>
                </c:pt>
                <c:pt idx="3956">
                  <c:v>3.8129601242996167</c:v>
                </c:pt>
                <c:pt idx="3957">
                  <c:v>3.8127262356370788</c:v>
                </c:pt>
                <c:pt idx="3958">
                  <c:v>3.811976944336954</c:v>
                </c:pt>
                <c:pt idx="3959">
                  <c:v>3.8116755253669115</c:v>
                </c:pt>
                <c:pt idx="3960">
                  <c:v>3.8116286191639031</c:v>
                </c:pt>
                <c:pt idx="3961">
                  <c:v>3.8116286191639031</c:v>
                </c:pt>
                <c:pt idx="3962">
                  <c:v>3.8115817078942182</c:v>
                </c:pt>
                <c:pt idx="3963">
                  <c:v>3.8114208307748791</c:v>
                </c:pt>
                <c:pt idx="3964">
                  <c:v>3.8112196505350768</c:v>
                </c:pt>
                <c:pt idx="3965">
                  <c:v>3.8111928194604276</c:v>
                </c:pt>
                <c:pt idx="3966">
                  <c:v>3.81111902545676</c:v>
                </c:pt>
                <c:pt idx="3967">
                  <c:v>3.8109781111670729</c:v>
                </c:pt>
                <c:pt idx="3968">
                  <c:v>3.8109244175039505</c:v>
                </c:pt>
                <c:pt idx="3969">
                  <c:v>3.8106357002755371</c:v>
                </c:pt>
                <c:pt idx="3970">
                  <c:v>3.8106155500486385</c:v>
                </c:pt>
                <c:pt idx="3971">
                  <c:v>3.8105752467898566</c:v>
                </c:pt>
                <c:pt idx="3972">
                  <c:v>3.8105752467898566</c:v>
                </c:pt>
                <c:pt idx="3973">
                  <c:v>3.8102661308182815</c:v>
                </c:pt>
                <c:pt idx="3974">
                  <c:v>3.8101182149329942</c:v>
                </c:pt>
                <c:pt idx="3975">
                  <c:v>3.8099097024584889</c:v>
                </c:pt>
                <c:pt idx="3976">
                  <c:v>3.8099029745825774</c:v>
                </c:pt>
                <c:pt idx="3977">
                  <c:v>3.809775125133529</c:v>
                </c:pt>
                <c:pt idx="3978">
                  <c:v>3.8096270418940499</c:v>
                </c:pt>
                <c:pt idx="3979">
                  <c:v>3.8094384992606418</c:v>
                </c:pt>
                <c:pt idx="3980">
                  <c:v>3.8094250287970342</c:v>
                </c:pt>
                <c:pt idx="3981">
                  <c:v>3.8093980866163188</c:v>
                </c:pt>
                <c:pt idx="3982">
                  <c:v>3.8091285728420599</c:v>
                </c:pt>
                <c:pt idx="3983">
                  <c:v>3.8091218328542902</c:v>
                </c:pt>
                <c:pt idx="3984">
                  <c:v>3.8089465564474301</c:v>
                </c:pt>
                <c:pt idx="3985">
                  <c:v>3.8085418022449677</c:v>
                </c:pt>
                <c:pt idx="3986">
                  <c:v>3.808400049108029</c:v>
                </c:pt>
                <c:pt idx="3987">
                  <c:v>3.808285262671018</c:v>
                </c:pt>
                <c:pt idx="3988">
                  <c:v>3.8082379888479596</c:v>
                </c:pt>
                <c:pt idx="3989">
                  <c:v>3.8081907098784908</c:v>
                </c:pt>
                <c:pt idx="3990">
                  <c:v>3.8081839553198149</c:v>
                </c:pt>
                <c:pt idx="3991">
                  <c:v>3.8081501809505456</c:v>
                </c:pt>
                <c:pt idx="3992">
                  <c:v>3.8074673756842778</c:v>
                </c:pt>
                <c:pt idx="3993">
                  <c:v>3.8074403117793709</c:v>
                </c:pt>
                <c:pt idx="3994">
                  <c:v>3.8072778929230244</c:v>
                </c:pt>
                <c:pt idx="3995">
                  <c:v>3.8072440480144669</c:v>
                </c:pt>
                <c:pt idx="3996">
                  <c:v>3.8069257768837317</c:v>
                </c:pt>
                <c:pt idx="3997">
                  <c:v>3.8068512542010393</c:v>
                </c:pt>
                <c:pt idx="3998">
                  <c:v>3.8067834952091237</c:v>
                </c:pt>
                <c:pt idx="3999">
                  <c:v>3.806729280402855</c:v>
                </c:pt>
                <c:pt idx="4000">
                  <c:v>3.8064852299874832</c:v>
                </c:pt>
                <c:pt idx="4001">
                  <c:v>3.8063495871404673</c:v>
                </c:pt>
                <c:pt idx="4002">
                  <c:v>3.806132470427031</c:v>
                </c:pt>
                <c:pt idx="4003">
                  <c:v>3.8059220350520566</c:v>
                </c:pt>
                <c:pt idx="4004">
                  <c:v>3.8056095880787035</c:v>
                </c:pt>
                <c:pt idx="4005">
                  <c:v>3.8053853027834923</c:v>
                </c:pt>
                <c:pt idx="4006">
                  <c:v>3.8039962347250285</c:v>
                </c:pt>
                <c:pt idx="4007">
                  <c:v>3.8039416708324523</c:v>
                </c:pt>
                <c:pt idx="4008">
                  <c:v>3.8028763024247367</c:v>
                </c:pt>
                <c:pt idx="4009">
                  <c:v>3.8028557889363297</c:v>
                </c:pt>
                <c:pt idx="4010">
                  <c:v>3.8025205980614389</c:v>
                </c:pt>
                <c:pt idx="4011">
                  <c:v>3.8024590042585018</c:v>
                </c:pt>
                <c:pt idx="4012">
                  <c:v>3.8024247817040999</c:v>
                </c:pt>
                <c:pt idx="4013">
                  <c:v>3.8023974017187863</c:v>
                </c:pt>
                <c:pt idx="4014">
                  <c:v>3.8023837110787908</c:v>
                </c:pt>
                <c:pt idx="4015">
                  <c:v>3.8021714509517639</c:v>
                </c:pt>
                <c:pt idx="4016">
                  <c:v>3.8021646021233666</c:v>
                </c:pt>
                <c:pt idx="4017">
                  <c:v>3.801856293005681</c:v>
                </c:pt>
                <c:pt idx="4018">
                  <c:v>3.8015340474109229</c:v>
                </c:pt>
                <c:pt idx="4019">
                  <c:v>3.8014311527194526</c:v>
                </c:pt>
                <c:pt idx="4020">
                  <c:v>3.801273333496106</c:v>
                </c:pt>
                <c:pt idx="4021">
                  <c:v>3.8012184264072766</c:v>
                </c:pt>
                <c:pt idx="4022">
                  <c:v>3.8009231818132183</c:v>
                </c:pt>
                <c:pt idx="4023">
                  <c:v>3.8005452505919526</c:v>
                </c:pt>
                <c:pt idx="4024">
                  <c:v>3.8005040018283642</c:v>
                </c:pt>
                <c:pt idx="4025">
                  <c:v>3.8004558733187124</c:v>
                </c:pt>
                <c:pt idx="4026">
                  <c:v>3.8000637710726775</c:v>
                </c:pt>
                <c:pt idx="4027">
                  <c:v>3.8000087108381351</c:v>
                </c:pt>
                <c:pt idx="4028">
                  <c:v>3.7997746269329005</c:v>
                </c:pt>
                <c:pt idx="4029">
                  <c:v>3.7992785029527401</c:v>
                </c:pt>
                <c:pt idx="4030">
                  <c:v>3.7991543833514654</c:v>
                </c:pt>
                <c:pt idx="4031">
                  <c:v>3.7990992076958272</c:v>
                </c:pt>
                <c:pt idx="4032">
                  <c:v>3.7990164310666139</c:v>
                </c:pt>
                <c:pt idx="4033">
                  <c:v>3.7990026334277167</c:v>
                </c:pt>
                <c:pt idx="4034">
                  <c:v>3.7988370275602579</c:v>
                </c:pt>
                <c:pt idx="4035">
                  <c:v>3.7986644542712633</c:v>
                </c:pt>
                <c:pt idx="4036">
                  <c:v>3.7984641833080612</c:v>
                </c:pt>
                <c:pt idx="4037">
                  <c:v>3.7982430874281903</c:v>
                </c:pt>
                <c:pt idx="4038">
                  <c:v>3.797869732706836</c:v>
                </c:pt>
                <c:pt idx="4039">
                  <c:v>3.7974337461453755</c:v>
                </c:pt>
                <c:pt idx="4040">
                  <c:v>3.7973714266060958</c:v>
                </c:pt>
                <c:pt idx="4041">
                  <c:v>3.7970319743653791</c:v>
                </c:pt>
                <c:pt idx="4042">
                  <c:v>3.7969557343208025</c:v>
                </c:pt>
                <c:pt idx="4043">
                  <c:v>3.7968032140682633</c:v>
                </c:pt>
                <c:pt idx="4044">
                  <c:v>3.7964633172379685</c:v>
                </c:pt>
                <c:pt idx="4045">
                  <c:v>3.7956923615913314</c:v>
                </c:pt>
                <c:pt idx="4046">
                  <c:v>3.7952472237928472</c:v>
                </c:pt>
                <c:pt idx="4047">
                  <c:v>3.7949618174375273</c:v>
                </c:pt>
                <c:pt idx="4048">
                  <c:v>3.7947389308625028</c:v>
                </c:pt>
                <c:pt idx="4049">
                  <c:v>3.7947180293802423</c:v>
                </c:pt>
                <c:pt idx="4050">
                  <c:v>3.794648350506729</c:v>
                </c:pt>
                <c:pt idx="4051">
                  <c:v>3.7943834687844653</c:v>
                </c:pt>
                <c:pt idx="4052">
                  <c:v>3.79409749404121</c:v>
                </c:pt>
                <c:pt idx="4053">
                  <c:v>3.7939928220680095</c:v>
                </c:pt>
                <c:pt idx="4054">
                  <c:v>3.7939230267345629</c:v>
                </c:pt>
                <c:pt idx="4055">
                  <c:v>3.7938602013426697</c:v>
                </c:pt>
                <c:pt idx="4056">
                  <c:v>3.7937764200135109</c:v>
                </c:pt>
                <c:pt idx="4057">
                  <c:v>3.7937275401065009</c:v>
                </c:pt>
                <c:pt idx="4058">
                  <c:v>3.7934411329776636</c:v>
                </c:pt>
                <c:pt idx="4059">
                  <c:v>3.7933782378308876</c:v>
                </c:pt>
                <c:pt idx="4060">
                  <c:v>3.7932594110294806</c:v>
                </c:pt>
                <c:pt idx="4061">
                  <c:v>3.7931405517071144</c:v>
                </c:pt>
                <c:pt idx="4062">
                  <c:v>3.7930216598459832</c:v>
                </c:pt>
                <c:pt idx="4063">
                  <c:v>3.7928327646731521</c:v>
                </c:pt>
                <c:pt idx="4064">
                  <c:v>3.7927487848836186</c:v>
                </c:pt>
                <c:pt idx="4065">
                  <c:v>3.7926227847429224</c:v>
                </c:pt>
                <c:pt idx="4066">
                  <c:v>3.7925667729442467</c:v>
                </c:pt>
                <c:pt idx="4067">
                  <c:v>3.7923986941914727</c:v>
                </c:pt>
                <c:pt idx="4068">
                  <c:v>3.7922866055403506</c:v>
                </c:pt>
                <c:pt idx="4069">
                  <c:v>3.7922866055403506</c:v>
                </c:pt>
                <c:pt idx="4070">
                  <c:v>3.7922795990390168</c:v>
                </c:pt>
                <c:pt idx="4071">
                  <c:v>3.7919151051175768</c:v>
                </c:pt>
                <c:pt idx="4072">
                  <c:v>3.791788862837175</c:v>
                </c:pt>
                <c:pt idx="4073">
                  <c:v>3.7916204826928142</c:v>
                </c:pt>
                <c:pt idx="4074">
                  <c:v>3.7915081929841885</c:v>
                </c:pt>
                <c:pt idx="4075">
                  <c:v>3.7914450172619989</c:v>
                </c:pt>
                <c:pt idx="4076">
                  <c:v>3.7913818323484589</c:v>
                </c:pt>
                <c:pt idx="4077">
                  <c:v>3.7913748112350265</c:v>
                </c:pt>
                <c:pt idx="4078">
                  <c:v>3.7913397039651393</c:v>
                </c:pt>
                <c:pt idx="4079">
                  <c:v>3.7911079247800217</c:v>
                </c:pt>
                <c:pt idx="4080">
                  <c:v>3.7908268143720303</c:v>
                </c:pt>
                <c:pt idx="4081">
                  <c:v>3.7899753459779522</c:v>
                </c:pt>
                <c:pt idx="4082">
                  <c:v>3.7897216939809217</c:v>
                </c:pt>
                <c:pt idx="4083">
                  <c:v>3.789291556285995</c:v>
                </c:pt>
                <c:pt idx="4084">
                  <c:v>3.788924544854682</c:v>
                </c:pt>
                <c:pt idx="4085">
                  <c:v>3.7889174839020687</c:v>
                </c:pt>
                <c:pt idx="4086">
                  <c:v>3.7882037357014173</c:v>
                </c:pt>
                <c:pt idx="4087">
                  <c:v>3.7881542245107034</c:v>
                </c:pt>
                <c:pt idx="4088">
                  <c:v>3.7878853509409245</c:v>
                </c:pt>
                <c:pt idx="4089">
                  <c:v>3.787765011483216</c:v>
                </c:pt>
                <c:pt idx="4090">
                  <c:v>3.7875313161272341</c:v>
                </c:pt>
                <c:pt idx="4091">
                  <c:v>3.7874817282144253</c:v>
                </c:pt>
                <c:pt idx="4092">
                  <c:v>3.7874533897219336</c:v>
                </c:pt>
                <c:pt idx="4093">
                  <c:v>3.7872053490036124</c:v>
                </c:pt>
                <c:pt idx="4094">
                  <c:v>3.7871486340858822</c:v>
                </c:pt>
                <c:pt idx="4095">
                  <c:v>3.7867939979489287</c:v>
                </c:pt>
                <c:pt idx="4096">
                  <c:v>3.7867443257725202</c:v>
                </c:pt>
                <c:pt idx="4097">
                  <c:v>3.7867159391207528</c:v>
                </c:pt>
                <c:pt idx="4098">
                  <c:v>3.7865171805894189</c:v>
                </c:pt>
                <c:pt idx="4099">
                  <c:v>3.786389359196785</c:v>
                </c:pt>
                <c:pt idx="4100">
                  <c:v>3.786368051973334</c:v>
                </c:pt>
                <c:pt idx="4101">
                  <c:v>3.7858563647484238</c:v>
                </c:pt>
                <c:pt idx="4102">
                  <c:v>3.7856927819733674</c:v>
                </c:pt>
                <c:pt idx="4103">
                  <c:v>3.7850307095911795</c:v>
                </c:pt>
                <c:pt idx="4104">
                  <c:v>3.7846743390643121</c:v>
                </c:pt>
                <c:pt idx="4105">
                  <c:v>3.7845816348076653</c:v>
                </c:pt>
                <c:pt idx="4106">
                  <c:v>3.784417571092495</c:v>
                </c:pt>
                <c:pt idx="4107">
                  <c:v>3.7843747616674421</c:v>
                </c:pt>
                <c:pt idx="4108">
                  <c:v>3.7837035291673109</c:v>
                </c:pt>
                <c:pt idx="4109">
                  <c:v>3.7835963215500077</c:v>
                </c:pt>
                <c:pt idx="4110">
                  <c:v>3.783467637466063</c:v>
                </c:pt>
                <c:pt idx="4111">
                  <c:v>3.7834175833564125</c:v>
                </c:pt>
                <c:pt idx="4112">
                  <c:v>3.7829668365781162</c:v>
                </c:pt>
                <c:pt idx="4113">
                  <c:v>3.782379448688943</c:v>
                </c:pt>
                <c:pt idx="4114">
                  <c:v>3.7820208950525274</c:v>
                </c:pt>
                <c:pt idx="4115">
                  <c:v>3.7820065467479833</c:v>
                </c:pt>
                <c:pt idx="4116">
                  <c:v>3.7816476849841312</c:v>
                </c:pt>
                <c:pt idx="4117">
                  <c:v>3.7815830583632475</c:v>
                </c:pt>
                <c:pt idx="4118">
                  <c:v>3.7815686955858374</c:v>
                </c:pt>
                <c:pt idx="4119">
                  <c:v>3.7815184221239555</c:v>
                </c:pt>
                <c:pt idx="4120">
                  <c:v>3.7811591566242453</c:v>
                </c:pt>
                <c:pt idx="4121">
                  <c:v>3.7808211758534731</c:v>
                </c:pt>
                <c:pt idx="4122">
                  <c:v>3.7808067878569203</c:v>
                </c:pt>
                <c:pt idx="4123">
                  <c:v>3.7806844706369107</c:v>
                </c:pt>
                <c:pt idx="4124">
                  <c:v>3.7803461201055297</c:v>
                </c:pt>
                <c:pt idx="4125">
                  <c:v>3.7800579544245285</c:v>
                </c:pt>
                <c:pt idx="4126">
                  <c:v>3.7800147130761674</c:v>
                </c:pt>
                <c:pt idx="4127">
                  <c:v>3.7796758401431294</c:v>
                </c:pt>
                <c:pt idx="4128">
                  <c:v>3.7794377499810423</c:v>
                </c:pt>
                <c:pt idx="4129">
                  <c:v>3.7793655756698223</c:v>
                </c:pt>
                <c:pt idx="4130">
                  <c:v>3.7790550893818882</c:v>
                </c:pt>
                <c:pt idx="4131">
                  <c:v>3.7785564028583294</c:v>
                </c:pt>
                <c:pt idx="4132">
                  <c:v>3.777825407315786</c:v>
                </c:pt>
                <c:pt idx="4133">
                  <c:v>3.7776805096642949</c:v>
                </c:pt>
                <c:pt idx="4134">
                  <c:v>3.7775790525361694</c:v>
                </c:pt>
                <c:pt idx="4135">
                  <c:v>3.777557308639008</c:v>
                </c:pt>
                <c:pt idx="4136">
                  <c:v>3.77734706148782</c:v>
                </c:pt>
                <c:pt idx="4137">
                  <c:v>3.7773253059721288</c:v>
                </c:pt>
                <c:pt idx="4138">
                  <c:v>3.777260032885374</c:v>
                </c:pt>
                <c:pt idx="4139">
                  <c:v>3.7771294572734755</c:v>
                </c:pt>
                <c:pt idx="4140">
                  <c:v>3.7767955855716329</c:v>
                </c:pt>
                <c:pt idx="4141">
                  <c:v>3.776548645763242</c:v>
                </c:pt>
                <c:pt idx="4142">
                  <c:v>3.7761125268139049</c:v>
                </c:pt>
                <c:pt idx="4143">
                  <c:v>3.7759452316967539</c:v>
                </c:pt>
                <c:pt idx="4144">
                  <c:v>3.7759234058426805</c:v>
                </c:pt>
                <c:pt idx="4145">
                  <c:v>3.7758069827589567</c:v>
                </c:pt>
                <c:pt idx="4146">
                  <c:v>3.7757050869524451</c:v>
                </c:pt>
                <c:pt idx="4147">
                  <c:v>3.7754065402037469</c:v>
                </c:pt>
                <c:pt idx="4148">
                  <c:v>3.7753191218294777</c:v>
                </c:pt>
                <c:pt idx="4149">
                  <c:v>3.7749546890801384</c:v>
                </c:pt>
                <c:pt idx="4150">
                  <c:v>3.7746629225378223</c:v>
                </c:pt>
                <c:pt idx="4151">
                  <c:v>3.7744074659216316</c:v>
                </c:pt>
                <c:pt idx="4152">
                  <c:v>3.7743782613097547</c:v>
                </c:pt>
                <c:pt idx="4153">
                  <c:v>3.7740788007525188</c:v>
                </c:pt>
                <c:pt idx="4154">
                  <c:v>3.7738449318820835</c:v>
                </c:pt>
                <c:pt idx="4155">
                  <c:v>3.7737133252770216</c:v>
                </c:pt>
                <c:pt idx="4156">
                  <c:v>3.7736475070159208</c:v>
                </c:pt>
                <c:pt idx="4157">
                  <c:v>3.773625565378723</c:v>
                </c:pt>
                <c:pt idx="4158">
                  <c:v>3.7735231564118061</c:v>
                </c:pt>
                <c:pt idx="4159">
                  <c:v>3.7734353580729034</c:v>
                </c:pt>
                <c:pt idx="4160">
                  <c:v>3.7733841341771543</c:v>
                </c:pt>
                <c:pt idx="4161">
                  <c:v>3.7731938210794977</c:v>
                </c:pt>
                <c:pt idx="4162">
                  <c:v>3.7731572128438331</c:v>
                </c:pt>
                <c:pt idx="4163">
                  <c:v>3.7729081949712717</c:v>
                </c:pt>
                <c:pt idx="4164">
                  <c:v>3.7729008687542502</c:v>
                </c:pt>
                <c:pt idx="4165">
                  <c:v>3.7728275997859111</c:v>
                </c:pt>
                <c:pt idx="4166">
                  <c:v>3.7727836324708632</c:v>
                </c:pt>
                <c:pt idx="4167">
                  <c:v>3.7725197350646753</c:v>
                </c:pt>
                <c:pt idx="4168">
                  <c:v>3.7721822992972855</c:v>
                </c:pt>
                <c:pt idx="4169">
                  <c:v>3.7714772398648231</c:v>
                </c:pt>
                <c:pt idx="4170">
                  <c:v>3.7713963786639879</c:v>
                </c:pt>
                <c:pt idx="4171">
                  <c:v>3.7713302082995073</c:v>
                </c:pt>
                <c:pt idx="4172">
                  <c:v>3.7711022109540902</c:v>
                </c:pt>
                <c:pt idx="4173">
                  <c:v>3.7710654259763947</c:v>
                </c:pt>
                <c:pt idx="4174">
                  <c:v>3.7710580686069561</c:v>
                </c:pt>
                <c:pt idx="4175">
                  <c:v>3.7710507111128742</c:v>
                </c:pt>
                <c:pt idx="4176">
                  <c:v>3.770903535049686</c:v>
                </c:pt>
                <c:pt idx="4177">
                  <c:v>3.770874093851003</c:v>
                </c:pt>
                <c:pt idx="4178">
                  <c:v>3.7705795720406186</c:v>
                </c:pt>
                <c:pt idx="4179">
                  <c:v>3.7705059103690992</c:v>
                </c:pt>
                <c:pt idx="4180">
                  <c:v>3.7701963948425266</c:v>
                </c:pt>
                <c:pt idx="4181">
                  <c:v>3.7701669056655196</c:v>
                </c:pt>
                <c:pt idx="4182">
                  <c:v>3.7700046793901705</c:v>
                </c:pt>
                <c:pt idx="4183">
                  <c:v>3.7699973040285402</c:v>
                </c:pt>
                <c:pt idx="4184">
                  <c:v>3.7696726640554923</c:v>
                </c:pt>
                <c:pt idx="4185">
                  <c:v>3.7696579019255467</c:v>
                </c:pt>
                <c:pt idx="4186">
                  <c:v>3.769613612524787</c:v>
                </c:pt>
                <c:pt idx="4187">
                  <c:v>3.7690596135867982</c:v>
                </c:pt>
                <c:pt idx="4188">
                  <c:v>3.7689635151997583</c:v>
                </c:pt>
                <c:pt idx="4189">
                  <c:v>3.7682606115379187</c:v>
                </c:pt>
                <c:pt idx="4190">
                  <c:v>3.7682087736070127</c:v>
                </c:pt>
                <c:pt idx="4191">
                  <c:v>3.7682087736070127</c:v>
                </c:pt>
                <c:pt idx="4192">
                  <c:v>3.7680754476517375</c:v>
                </c:pt>
                <c:pt idx="4193">
                  <c:v>3.7680754476517375</c:v>
                </c:pt>
                <c:pt idx="4194">
                  <c:v>3.7678309103778145</c:v>
                </c:pt>
                <c:pt idx="4195">
                  <c:v>3.7672152527200282</c:v>
                </c:pt>
                <c:pt idx="4196">
                  <c:v>3.7671187453093125</c:v>
                </c:pt>
                <c:pt idx="4197">
                  <c:v>3.767089046406396</c:v>
                </c:pt>
                <c:pt idx="4198">
                  <c:v>3.7670593454724037</c:v>
                </c:pt>
                <c:pt idx="4199">
                  <c:v>3.7668885256724436</c:v>
                </c:pt>
                <c:pt idx="4200">
                  <c:v>3.7666953440893116</c:v>
                </c:pt>
                <c:pt idx="4201">
                  <c:v>3.766576420389947</c:v>
                </c:pt>
                <c:pt idx="4202">
                  <c:v>3.7657951744841767</c:v>
                </c:pt>
                <c:pt idx="4203">
                  <c:v>3.7656387565167364</c:v>
                </c:pt>
                <c:pt idx="4204">
                  <c:v>3.7655120911726288</c:v>
                </c:pt>
                <c:pt idx="4205">
                  <c:v>3.7653257514711851</c:v>
                </c:pt>
                <c:pt idx="4206">
                  <c:v>3.76504982190295</c:v>
                </c:pt>
                <c:pt idx="4207">
                  <c:v>3.7648483571934106</c:v>
                </c:pt>
                <c:pt idx="4208">
                  <c:v>3.7647662521772096</c:v>
                </c:pt>
                <c:pt idx="4209">
                  <c:v>3.7647438572058545</c:v>
                </c:pt>
                <c:pt idx="4210">
                  <c:v>3.7646990637983677</c:v>
                </c:pt>
                <c:pt idx="4211">
                  <c:v>3.7646617324292895</c:v>
                </c:pt>
                <c:pt idx="4212">
                  <c:v>3.7644600875667833</c:v>
                </c:pt>
                <c:pt idx="4213">
                  <c:v>3.7639667833952415</c:v>
                </c:pt>
                <c:pt idx="4214">
                  <c:v>3.7638246676539318</c:v>
                </c:pt>
                <c:pt idx="4215">
                  <c:v>3.7637722974978236</c:v>
                </c:pt>
                <c:pt idx="4216">
                  <c:v>3.7637199210258072</c:v>
                </c:pt>
                <c:pt idx="4217">
                  <c:v>3.7636226336732315</c:v>
                </c:pt>
                <c:pt idx="4218">
                  <c:v>3.7635926947181733</c:v>
                </c:pt>
                <c:pt idx="4219">
                  <c:v>3.7632782110189789</c:v>
                </c:pt>
                <c:pt idx="4220">
                  <c:v>3.7629110253182096</c:v>
                </c:pt>
                <c:pt idx="4221">
                  <c:v>3.762768563620392</c:v>
                </c:pt>
                <c:pt idx="4222">
                  <c:v>3.7627460653956137</c:v>
                </c:pt>
                <c:pt idx="4223">
                  <c:v>3.7626035495668035</c:v>
                </c:pt>
                <c:pt idx="4224">
                  <c:v>3.7624459776420283</c:v>
                </c:pt>
                <c:pt idx="4225">
                  <c:v>3.7623484044592503</c:v>
                </c:pt>
                <c:pt idx="4226">
                  <c:v>3.7622508093497249</c:v>
                </c:pt>
                <c:pt idx="4227">
                  <c:v>3.7616948498290919</c:v>
                </c:pt>
                <c:pt idx="4228">
                  <c:v>3.7616873319866362</c:v>
                </c:pt>
                <c:pt idx="4229">
                  <c:v>3.7614692579263656</c:v>
                </c:pt>
                <c:pt idx="4230">
                  <c:v>3.761416602950189</c:v>
                </c:pt>
                <c:pt idx="4231">
                  <c:v>3.7613187981968546</c:v>
                </c:pt>
                <c:pt idx="4232">
                  <c:v>3.7607993116307177</c:v>
                </c:pt>
                <c:pt idx="4233">
                  <c:v>3.7606787621745044</c:v>
                </c:pt>
                <c:pt idx="4234">
                  <c:v>3.7603093711730864</c:v>
                </c:pt>
                <c:pt idx="4235">
                  <c:v>3.7602490325915956</c:v>
                </c:pt>
                <c:pt idx="4236">
                  <c:v>3.7601358751511902</c:v>
                </c:pt>
                <c:pt idx="4237">
                  <c:v>3.7600604204744359</c:v>
                </c:pt>
                <c:pt idx="4238">
                  <c:v>3.7597509191662546</c:v>
                </c:pt>
                <c:pt idx="4239">
                  <c:v>3.7596980554288799</c:v>
                </c:pt>
                <c:pt idx="4240">
                  <c:v>3.7594940921440427</c:v>
                </c:pt>
                <c:pt idx="4241">
                  <c:v>3.7594714236427511</c:v>
                </c:pt>
                <c:pt idx="4242">
                  <c:v>3.7592446735295733</c:v>
                </c:pt>
                <c:pt idx="4243">
                  <c:v>3.7590102406388324</c:v>
                </c:pt>
                <c:pt idx="4244">
                  <c:v>3.7585939996313802</c:v>
                </c:pt>
                <c:pt idx="4245">
                  <c:v>3.7584728363924</c:v>
                </c:pt>
                <c:pt idx="4246">
                  <c:v>3.7584501145213665</c:v>
                </c:pt>
                <c:pt idx="4247">
                  <c:v>3.7582000954486006</c:v>
                </c:pt>
                <c:pt idx="4248">
                  <c:v>3.7578361742106696</c:v>
                </c:pt>
                <c:pt idx="4249">
                  <c:v>3.7577982482051171</c:v>
                </c:pt>
                <c:pt idx="4250">
                  <c:v>3.7577527326261859</c:v>
                </c:pt>
                <c:pt idx="4251">
                  <c:v>3.7575858013465804</c:v>
                </c:pt>
                <c:pt idx="4252">
                  <c:v>3.7575782120363739</c:v>
                </c:pt>
                <c:pt idx="4253">
                  <c:v>3.7571378049709141</c:v>
                </c:pt>
                <c:pt idx="4254">
                  <c:v>3.7569250347137659</c:v>
                </c:pt>
                <c:pt idx="4255">
                  <c:v>3.7568566221301642</c:v>
                </c:pt>
                <c:pt idx="4256">
                  <c:v>3.7568338155405883</c:v>
                </c:pt>
                <c:pt idx="4257">
                  <c:v>3.7567273689505378</c:v>
                </c:pt>
                <c:pt idx="4258">
                  <c:v>3.7562937097053033</c:v>
                </c:pt>
                <c:pt idx="4259">
                  <c:v>3.756286097781933</c:v>
                </c:pt>
                <c:pt idx="4260">
                  <c:v>3.7562023578182928</c:v>
                </c:pt>
                <c:pt idx="4261">
                  <c:v>3.7556919563301783</c:v>
                </c:pt>
                <c:pt idx="4262">
                  <c:v>3.7555318561954785</c:v>
                </c:pt>
                <c:pt idx="4263">
                  <c:v>3.755516605485012</c:v>
                </c:pt>
                <c:pt idx="4264">
                  <c:v>3.7554403438984738</c:v>
                </c:pt>
                <c:pt idx="4265">
                  <c:v>3.7551427956897943</c:v>
                </c:pt>
                <c:pt idx="4266">
                  <c:v>3.7549061375027768</c:v>
                </c:pt>
                <c:pt idx="4267">
                  <c:v>3.7548985012201812</c:v>
                </c:pt>
                <c:pt idx="4268">
                  <c:v>3.7548603177930202</c:v>
                </c:pt>
                <c:pt idx="4269">
                  <c:v>3.7547839408658947</c:v>
                </c:pt>
                <c:pt idx="4270">
                  <c:v>3.7544706549575402</c:v>
                </c:pt>
                <c:pt idx="4271">
                  <c:v>3.7543636275010206</c:v>
                </c:pt>
                <c:pt idx="4272">
                  <c:v>3.7543559816733238</c:v>
                </c:pt>
                <c:pt idx="4273">
                  <c:v>3.7541035938156138</c:v>
                </c:pt>
                <c:pt idx="4274">
                  <c:v>3.7539964758512108</c:v>
                </c:pt>
                <c:pt idx="4275">
                  <c:v>3.7539046394199311</c:v>
                </c:pt>
                <c:pt idx="4276">
                  <c:v>3.7538280942231412</c:v>
                </c:pt>
                <c:pt idx="4277">
                  <c:v>3.7537209082773058</c:v>
                </c:pt>
                <c:pt idx="4278">
                  <c:v>3.7532305782170736</c:v>
                </c:pt>
                <c:pt idx="4279">
                  <c:v>3.753207580406809</c:v>
                </c:pt>
                <c:pt idx="4280">
                  <c:v>3.7529698650290841</c:v>
                </c:pt>
                <c:pt idx="4281">
                  <c:v>3.7529008265087964</c:v>
                </c:pt>
                <c:pt idx="4282">
                  <c:v>3.7528701391988575</c:v>
                </c:pt>
                <c:pt idx="4283">
                  <c:v>3.7528317770119122</c:v>
                </c:pt>
                <c:pt idx="4284">
                  <c:v>3.7528241041678725</c:v>
                </c:pt>
                <c:pt idx="4285">
                  <c:v>3.7524786858072607</c:v>
                </c:pt>
                <c:pt idx="4286">
                  <c:v>3.7521791008406309</c:v>
                </c:pt>
                <c:pt idx="4287">
                  <c:v>3.7521022508825621</c:v>
                </c:pt>
                <c:pt idx="4288">
                  <c:v>3.7520407611234163</c:v>
                </c:pt>
                <c:pt idx="4289">
                  <c:v>3.7517870238010511</c:v>
                </c:pt>
                <c:pt idx="4290">
                  <c:v>3.7515177463649176</c:v>
                </c:pt>
                <c:pt idx="4291">
                  <c:v>3.7509401604561923</c:v>
                </c:pt>
                <c:pt idx="4292">
                  <c:v>3.7509016274030378</c:v>
                </c:pt>
                <c:pt idx="4293">
                  <c:v>3.7508862132244412</c:v>
                </c:pt>
                <c:pt idx="4294">
                  <c:v>3.7506934898173117</c:v>
                </c:pt>
                <c:pt idx="4295">
                  <c:v>3.7506318002601193</c:v>
                </c:pt>
                <c:pt idx="4296">
                  <c:v>3.7504081021303421</c:v>
                </c:pt>
                <c:pt idx="4297">
                  <c:v>3.7503232209648414</c:v>
                </c:pt>
                <c:pt idx="4298">
                  <c:v>3.7499217398152007</c:v>
                </c:pt>
                <c:pt idx="4299">
                  <c:v>3.7494734956264564</c:v>
                </c:pt>
                <c:pt idx="4300">
                  <c:v>3.7494348322167519</c:v>
                </c:pt>
                <c:pt idx="4301">
                  <c:v>3.7493497605974766</c:v>
                </c:pt>
                <c:pt idx="4302">
                  <c:v>3.749342025987517</c:v>
                </c:pt>
                <c:pt idx="4303">
                  <c:v>3.7492337269818146</c:v>
                </c:pt>
                <c:pt idx="4304">
                  <c:v>3.7490867065501932</c:v>
                </c:pt>
                <c:pt idx="4305">
                  <c:v>3.7489628612561616</c:v>
                </c:pt>
                <c:pt idx="4306">
                  <c:v>3.7488389806357953</c:v>
                </c:pt>
                <c:pt idx="4307">
                  <c:v>3.7483431044875495</c:v>
                </c:pt>
                <c:pt idx="4308">
                  <c:v>3.7481880270062002</c:v>
                </c:pt>
                <c:pt idx="4309">
                  <c:v>3.7480406520901819</c:v>
                </c:pt>
                <c:pt idx="4310">
                  <c:v>3.7479009876018372</c:v>
                </c:pt>
                <c:pt idx="4311">
                  <c:v>3.7475904611728605</c:v>
                </c:pt>
                <c:pt idx="4312">
                  <c:v>3.7475127948609286</c:v>
                </c:pt>
                <c:pt idx="4313">
                  <c:v>3.7473884998648122</c:v>
                </c:pt>
                <c:pt idx="4314">
                  <c:v>3.7473574205566749</c:v>
                </c:pt>
                <c:pt idx="4315">
                  <c:v>3.7472719409893949</c:v>
                </c:pt>
                <c:pt idx="4316">
                  <c:v>3.747038729347993</c:v>
                </c:pt>
                <c:pt idx="4317">
                  <c:v>3.7464551517643216</c:v>
                </c:pt>
                <c:pt idx="4318">
                  <c:v>3.7464162186961456</c:v>
                </c:pt>
                <c:pt idx="4319">
                  <c:v>3.7463772821374359</c:v>
                </c:pt>
                <c:pt idx="4320">
                  <c:v>3.7461591728742776</c:v>
                </c:pt>
                <c:pt idx="4321">
                  <c:v>3.7458318034585836</c:v>
                </c:pt>
                <c:pt idx="4322">
                  <c:v>3.745824005940213</c:v>
                </c:pt>
                <c:pt idx="4323">
                  <c:v>3.7456056185663846</c:v>
                </c:pt>
                <c:pt idx="4324">
                  <c:v>3.7452934459811327</c:v>
                </c:pt>
                <c:pt idx="4325">
                  <c:v>3.7451763233866209</c:v>
                </c:pt>
                <c:pt idx="4326">
                  <c:v>3.7450826025636479</c:v>
                </c:pt>
                <c:pt idx="4327">
                  <c:v>3.7448716567351448</c:v>
                </c:pt>
                <c:pt idx="4328">
                  <c:v>3.7447544203198926</c:v>
                </c:pt>
                <c:pt idx="4329">
                  <c:v>3.7447075168910287</c:v>
                </c:pt>
                <c:pt idx="4330">
                  <c:v>3.744644971105124</c:v>
                </c:pt>
                <c:pt idx="4331">
                  <c:v>3.7438467217515825</c:v>
                </c:pt>
                <c:pt idx="4332">
                  <c:v>3.743799720184231</c:v>
                </c:pt>
                <c:pt idx="4333">
                  <c:v>3.7436821940065044</c:v>
                </c:pt>
                <c:pt idx="4334">
                  <c:v>3.7431960814487013</c:v>
                </c:pt>
                <c:pt idx="4335">
                  <c:v>3.7427094241677898</c:v>
                </c:pt>
                <c:pt idx="4336">
                  <c:v>3.7418682630731892</c:v>
                </c:pt>
                <c:pt idx="4337">
                  <c:v>3.7418603940652635</c:v>
                </c:pt>
                <c:pt idx="4338">
                  <c:v>3.741695111954515</c:v>
                </c:pt>
                <c:pt idx="4339">
                  <c:v>3.7416400039363262</c:v>
                </c:pt>
                <c:pt idx="4340">
                  <c:v>3.7413643589059626</c:v>
                </c:pt>
                <c:pt idx="4341">
                  <c:v>3.7413013297554931</c:v>
                </c:pt>
                <c:pt idx="4342">
                  <c:v>3.7405205860536648</c:v>
                </c:pt>
                <c:pt idx="4343">
                  <c:v>3.7403942733989815</c:v>
                </c:pt>
                <c:pt idx="4344">
                  <c:v>3.7396118958805551</c:v>
                </c:pt>
                <c:pt idx="4345">
                  <c:v>3.7392083021858045</c:v>
                </c:pt>
                <c:pt idx="4346">
                  <c:v>3.7389944829965511</c:v>
                </c:pt>
                <c:pt idx="4347">
                  <c:v>3.7389469533217001</c:v>
                </c:pt>
                <c:pt idx="4348">
                  <c:v>3.7387726333302727</c:v>
                </c:pt>
                <c:pt idx="4349">
                  <c:v>3.738296859233242</c:v>
                </c:pt>
                <c:pt idx="4350">
                  <c:v>3.7381064035581142</c:v>
                </c:pt>
                <c:pt idx="4351">
                  <c:v>3.7378761581258018</c:v>
                </c:pt>
                <c:pt idx="4352">
                  <c:v>3.7377411298920342</c:v>
                </c:pt>
                <c:pt idx="4353">
                  <c:v>3.7375981130470857</c:v>
                </c:pt>
                <c:pt idx="4354">
                  <c:v>3.7371846885205064</c:v>
                </c:pt>
                <c:pt idx="4355">
                  <c:v>3.7366434619358548</c:v>
                </c:pt>
                <c:pt idx="4356">
                  <c:v>3.7364044709096258</c:v>
                </c:pt>
                <c:pt idx="4357">
                  <c:v>3.7360616875931245</c:v>
                </c:pt>
                <c:pt idx="4358">
                  <c:v>3.7359899079950085</c:v>
                </c:pt>
                <c:pt idx="4359">
                  <c:v>3.7357904579525107</c:v>
                </c:pt>
                <c:pt idx="4360">
                  <c:v>3.7357744979913932</c:v>
                </c:pt>
                <c:pt idx="4361">
                  <c:v>3.7357425763095042</c:v>
                </c:pt>
                <c:pt idx="4362">
                  <c:v>3.7356388146361157</c:v>
                </c:pt>
                <c:pt idx="4363">
                  <c:v>3.7356228491011567</c:v>
                </c:pt>
                <c:pt idx="4364">
                  <c:v>3.7354471894686347</c:v>
                </c:pt>
                <c:pt idx="4365">
                  <c:v>3.735359333001711</c:v>
                </c:pt>
                <c:pt idx="4366">
                  <c:v>3.7347918314584421</c:v>
                </c:pt>
                <c:pt idx="4367">
                  <c:v>3.7346878423569692</c:v>
                </c:pt>
                <c:pt idx="4368">
                  <c:v>3.734103440621233</c:v>
                </c:pt>
                <c:pt idx="4369">
                  <c:v>3.7338069364288411</c:v>
                </c:pt>
                <c:pt idx="4370">
                  <c:v>3.7336064810993235</c:v>
                </c:pt>
                <c:pt idx="4371">
                  <c:v>3.7335904406752438</c:v>
                </c:pt>
                <c:pt idx="4372">
                  <c:v>3.7334059332038234</c:v>
                </c:pt>
                <c:pt idx="4373">
                  <c:v>3.7333979093614218</c:v>
                </c:pt>
                <c:pt idx="4374">
                  <c:v>3.7333497631936141</c:v>
                </c:pt>
                <c:pt idx="4375">
                  <c:v>3.7331571251294715</c:v>
                </c:pt>
                <c:pt idx="4376">
                  <c:v>3.7331571251294715</c:v>
                </c:pt>
                <c:pt idx="4377">
                  <c:v>3.7330366829335797</c:v>
                </c:pt>
                <c:pt idx="4378">
                  <c:v>3.7328439059169187</c:v>
                </c:pt>
                <c:pt idx="4379">
                  <c:v>3.7324500536072156</c:v>
                </c:pt>
                <c:pt idx="4380">
                  <c:v>3.7324018022389076</c:v>
                </c:pt>
                <c:pt idx="4381">
                  <c:v>3.7323615886698072</c:v>
                </c:pt>
                <c:pt idx="4382">
                  <c:v>3.7323535455091381</c:v>
                </c:pt>
                <c:pt idx="4383">
                  <c:v>3.7321282765114177</c:v>
                </c:pt>
                <c:pt idx="4384">
                  <c:v>3.7319753488323846</c:v>
                </c:pt>
                <c:pt idx="4385">
                  <c:v>3.7319028906057921</c:v>
                </c:pt>
                <c:pt idx="4386">
                  <c:v>3.7317740461237423</c:v>
                </c:pt>
                <c:pt idx="4387">
                  <c:v>3.7314840062029631</c:v>
                </c:pt>
                <c:pt idx="4388">
                  <c:v>3.7314356473785604</c:v>
                </c:pt>
                <c:pt idx="4389">
                  <c:v>3.7313792219434974</c:v>
                </c:pt>
                <c:pt idx="4390">
                  <c:v>3.7313308514492776</c:v>
                </c:pt>
                <c:pt idx="4391">
                  <c:v>3.731048582809215</c:v>
                </c:pt>
                <c:pt idx="4392">
                  <c:v>3.7310324476300667</c:v>
                </c:pt>
                <c:pt idx="4393">
                  <c:v>3.7307257652730064</c:v>
                </c:pt>
                <c:pt idx="4394">
                  <c:v>3.730669247525535</c:v>
                </c:pt>
                <c:pt idx="4395">
                  <c:v>3.730669247525535</c:v>
                </c:pt>
                <c:pt idx="4396">
                  <c:v>3.7304511815762535</c:v>
                </c:pt>
                <c:pt idx="4397">
                  <c:v>3.7304188661954023</c:v>
                </c:pt>
                <c:pt idx="4398">
                  <c:v>3.7304107869744643</c:v>
                </c:pt>
                <c:pt idx="4399">
                  <c:v>3.7299257584653689</c:v>
                </c:pt>
                <c:pt idx="4400">
                  <c:v>3.7298610470505493</c:v>
                </c:pt>
                <c:pt idx="4401">
                  <c:v>3.7297477788678131</c:v>
                </c:pt>
                <c:pt idx="4402">
                  <c:v>3.7297235032704914</c:v>
                </c:pt>
                <c:pt idx="4403">
                  <c:v>3.729577821184253</c:v>
                </c:pt>
                <c:pt idx="4404">
                  <c:v>3.7293916007079839</c:v>
                </c:pt>
                <c:pt idx="4405">
                  <c:v>3.7293754038488665</c:v>
                </c:pt>
                <c:pt idx="4406">
                  <c:v>3.7292215035524552</c:v>
                </c:pt>
                <c:pt idx="4407">
                  <c:v>3.7287351442632541</c:v>
                </c:pt>
                <c:pt idx="4408">
                  <c:v>3.7287108119954437</c:v>
                </c:pt>
                <c:pt idx="4409">
                  <c:v>3.7286864783642901</c:v>
                </c:pt>
                <c:pt idx="4410">
                  <c:v>3.7285242193043229</c:v>
                </c:pt>
                <c:pt idx="4411">
                  <c:v>3.7281345500419367</c:v>
                </c:pt>
                <c:pt idx="4412">
                  <c:v>3.7275900514201479</c:v>
                </c:pt>
                <c:pt idx="4413">
                  <c:v>3.7275412570285562</c:v>
                </c:pt>
                <c:pt idx="4414">
                  <c:v>3.7273541610577339</c:v>
                </c:pt>
                <c:pt idx="4415">
                  <c:v>3.7270367270409923</c:v>
                </c:pt>
                <c:pt idx="4416">
                  <c:v>3.7268331215943213</c:v>
                </c:pt>
                <c:pt idx="4417">
                  <c:v>3.7267109124926052</c:v>
                </c:pt>
                <c:pt idx="4418">
                  <c:v>3.7266864665450092</c:v>
                </c:pt>
                <c:pt idx="4419">
                  <c:v>3.7266457202409118</c:v>
                </c:pt>
                <c:pt idx="4420">
                  <c:v>3.7265805182016942</c:v>
                </c:pt>
                <c:pt idx="4421">
                  <c:v>3.7264582379874907</c:v>
                </c:pt>
                <c:pt idx="4422">
                  <c:v>3.7264337778125922</c:v>
                </c:pt>
                <c:pt idx="4423">
                  <c:v>3.7263277677991149</c:v>
                </c:pt>
                <c:pt idx="4424">
                  <c:v>3.7255441224863532</c:v>
                </c:pt>
                <c:pt idx="4425">
                  <c:v>3.7247508753987764</c:v>
                </c:pt>
                <c:pt idx="4426">
                  <c:v>3.7245461952232941</c:v>
                </c:pt>
                <c:pt idx="4427">
                  <c:v>3.7244151492683071</c:v>
                </c:pt>
                <c:pt idx="4428">
                  <c:v>3.7243496114594334</c:v>
                </c:pt>
                <c:pt idx="4429">
                  <c:v>3.7243086453060159</c:v>
                </c:pt>
                <c:pt idx="4430">
                  <c:v>3.7240955589940761</c:v>
                </c:pt>
                <c:pt idx="4431">
                  <c:v>3.7237921404103651</c:v>
                </c:pt>
                <c:pt idx="4432">
                  <c:v>3.7232996592305252</c:v>
                </c:pt>
                <c:pt idx="4433">
                  <c:v>3.7232914464775839</c:v>
                </c:pt>
                <c:pt idx="4434">
                  <c:v>3.7230203384660405</c:v>
                </c:pt>
                <c:pt idx="4435">
                  <c:v>3.7228806106869392</c:v>
                </c:pt>
                <c:pt idx="4436">
                  <c:v>3.722625697181642</c:v>
                </c:pt>
                <c:pt idx="4437">
                  <c:v>3.7225763417968736</c:v>
                </c:pt>
                <c:pt idx="4438">
                  <c:v>3.7223459424755814</c:v>
                </c:pt>
                <c:pt idx="4439">
                  <c:v>3.7222471624796505</c:v>
                </c:pt>
                <c:pt idx="4440">
                  <c:v>3.7220330620481343</c:v>
                </c:pt>
                <c:pt idx="4441">
                  <c:v>3.721695227537098</c:v>
                </c:pt>
                <c:pt idx="4442">
                  <c:v>3.7215880543806823</c:v>
                </c:pt>
                <c:pt idx="4443">
                  <c:v>3.721332380842671</c:v>
                </c:pt>
                <c:pt idx="4444">
                  <c:v>3.721324130802647</c:v>
                </c:pt>
                <c:pt idx="4445">
                  <c:v>3.7212251180961702</c:v>
                </c:pt>
                <c:pt idx="4446">
                  <c:v>3.7211508437496841</c:v>
                </c:pt>
                <c:pt idx="4447">
                  <c:v>3.7211343366141643</c:v>
                </c:pt>
                <c:pt idx="4448">
                  <c:v>3.7210600467390056</c:v>
                </c:pt>
                <c:pt idx="4449">
                  <c:v>3.7210517915239376</c:v>
                </c:pt>
                <c:pt idx="4450">
                  <c:v>3.7210270249371837</c:v>
                </c:pt>
                <c:pt idx="4451">
                  <c:v>3.7209692307416224</c:v>
                </c:pt>
                <c:pt idx="4452">
                  <c:v>3.7209527167015839</c:v>
                </c:pt>
                <c:pt idx="4453">
                  <c:v>3.7205313963733735</c:v>
                </c:pt>
                <c:pt idx="4454">
                  <c:v>3.7203908653852649</c:v>
                </c:pt>
                <c:pt idx="4455">
                  <c:v>3.7202750998289607</c:v>
                </c:pt>
                <c:pt idx="4456">
                  <c:v>3.7197868913649259</c:v>
                </c:pt>
                <c:pt idx="4457">
                  <c:v>3.7194473043627561</c:v>
                </c:pt>
                <c:pt idx="4458">
                  <c:v>3.7191986577318472</c:v>
                </c:pt>
                <c:pt idx="4459">
                  <c:v>3.719065987963929</c:v>
                </c:pt>
                <c:pt idx="4460">
                  <c:v>3.7190245203485874</c:v>
                </c:pt>
                <c:pt idx="4461">
                  <c:v>3.7188917973657869</c:v>
                </c:pt>
                <c:pt idx="4462">
                  <c:v>3.7181527845420002</c:v>
                </c:pt>
                <c:pt idx="4463">
                  <c:v>3.7179283407962975</c:v>
                </c:pt>
                <c:pt idx="4464">
                  <c:v>3.7176289019215365</c:v>
                </c:pt>
                <c:pt idx="4465">
                  <c:v>3.7174707814618819</c:v>
                </c:pt>
                <c:pt idx="4466">
                  <c:v>3.7169794085573584</c:v>
                </c:pt>
                <c:pt idx="4467">
                  <c:v>3.7169460750079297</c:v>
                </c:pt>
                <c:pt idx="4468">
                  <c:v>3.7168460590061283</c:v>
                </c:pt>
                <c:pt idx="4469">
                  <c:v>3.7167543574326971</c:v>
                </c:pt>
                <c:pt idx="4470">
                  <c:v>3.7166042585338266</c:v>
                </c:pt>
                <c:pt idx="4471">
                  <c:v>3.7165458727270932</c:v>
                </c:pt>
                <c:pt idx="4472">
                  <c:v>3.7163706681963866</c:v>
                </c:pt>
                <c:pt idx="4473">
                  <c:v>3.7163039050168698</c:v>
                </c:pt>
                <c:pt idx="4474">
                  <c:v>3.7158362751649938</c:v>
                </c:pt>
                <c:pt idx="4475">
                  <c:v>3.7156440669379558</c:v>
                </c:pt>
                <c:pt idx="4476">
                  <c:v>3.7152928583498088</c:v>
                </c:pt>
                <c:pt idx="4477">
                  <c:v>3.7152426625011743</c:v>
                </c:pt>
                <c:pt idx="4478">
                  <c:v>3.7150836706949271</c:v>
                </c:pt>
                <c:pt idx="4479">
                  <c:v>3.7147822633465299</c:v>
                </c:pt>
                <c:pt idx="4480">
                  <c:v>3.7145979669372702</c:v>
                </c:pt>
                <c:pt idx="4481">
                  <c:v>3.7143968270732799</c:v>
                </c:pt>
                <c:pt idx="4482">
                  <c:v>3.7142039805827274</c:v>
                </c:pt>
                <c:pt idx="4483">
                  <c:v>3.7141788203782977</c:v>
                </c:pt>
                <c:pt idx="4484">
                  <c:v>3.7140949425013923</c:v>
                </c:pt>
                <c:pt idx="4485">
                  <c:v>3.714036218347168</c:v>
                </c:pt>
                <c:pt idx="4486">
                  <c:v>3.7140278285340353</c:v>
                </c:pt>
                <c:pt idx="4487">
                  <c:v>3.7136669131589257</c:v>
                </c:pt>
                <c:pt idx="4488">
                  <c:v>3.7134065321676908</c:v>
                </c:pt>
                <c:pt idx="4489">
                  <c:v>3.7131880276730862</c:v>
                </c:pt>
                <c:pt idx="4490">
                  <c:v>3.7131796214582167</c:v>
                </c:pt>
                <c:pt idx="4491">
                  <c:v>3.7130366909050414</c:v>
                </c:pt>
                <c:pt idx="4492">
                  <c:v>3.712944181356935</c:v>
                </c:pt>
                <c:pt idx="4493">
                  <c:v>3.7128348264794044</c:v>
                </c:pt>
                <c:pt idx="4494">
                  <c:v>3.7126581181053835</c:v>
                </c:pt>
                <c:pt idx="4495">
                  <c:v>3.7126412849859278</c:v>
                </c:pt>
                <c:pt idx="4496">
                  <c:v>3.7126160340833438</c:v>
                </c:pt>
                <c:pt idx="4497">
                  <c:v>3.7123213316889374</c:v>
                </c:pt>
                <c:pt idx="4498">
                  <c:v>3.7122286696195355</c:v>
                </c:pt>
                <c:pt idx="4499">
                  <c:v>3.7120685703723488</c:v>
                </c:pt>
                <c:pt idx="4500">
                  <c:v>3.7117397605802966</c:v>
                </c:pt>
                <c:pt idx="4501">
                  <c:v>3.711663846031191</c:v>
                </c:pt>
                <c:pt idx="4502">
                  <c:v>3.7114697818743276</c:v>
                </c:pt>
                <c:pt idx="4503">
                  <c:v>3.711224968619355</c:v>
                </c:pt>
                <c:pt idx="4504">
                  <c:v>3.7110898401405321</c:v>
                </c:pt>
                <c:pt idx="4505">
                  <c:v>3.7110476038670339</c:v>
                </c:pt>
                <c:pt idx="4506">
                  <c:v>3.711030708207443</c:v>
                </c:pt>
                <c:pt idx="4507">
                  <c:v>3.7110138118905227</c:v>
                </c:pt>
                <c:pt idx="4508">
                  <c:v>3.7109208703954173</c:v>
                </c:pt>
                <c:pt idx="4509">
                  <c:v>3.7104304860433808</c:v>
                </c:pt>
                <c:pt idx="4510">
                  <c:v>3.7103881855941463</c:v>
                </c:pt>
                <c:pt idx="4511">
                  <c:v>3.7102274063014304</c:v>
                </c:pt>
                <c:pt idx="4512">
                  <c:v>3.7099310780181245</c:v>
                </c:pt>
                <c:pt idx="4513">
                  <c:v>3.7098040182610514</c:v>
                </c:pt>
                <c:pt idx="4514">
                  <c:v>3.7097023436837908</c:v>
                </c:pt>
                <c:pt idx="4515">
                  <c:v>3.7093462950938711</c:v>
                </c:pt>
                <c:pt idx="4516">
                  <c:v>3.709219064108936</c:v>
                </c:pt>
                <c:pt idx="4517">
                  <c:v>3.7090493647937484</c:v>
                </c:pt>
                <c:pt idx="4518">
                  <c:v>3.708531371959142</c:v>
                </c:pt>
                <c:pt idx="4519">
                  <c:v>3.7084973836214354</c:v>
                </c:pt>
                <c:pt idx="4520">
                  <c:v>3.7083274020220118</c:v>
                </c:pt>
                <c:pt idx="4521">
                  <c:v>3.7082678927409423</c:v>
                </c:pt>
                <c:pt idx="4522">
                  <c:v>3.7077915247105238</c:v>
                </c:pt>
                <c:pt idx="4523">
                  <c:v>3.7077234294601937</c:v>
                </c:pt>
                <c:pt idx="4524">
                  <c:v>3.7075361124497834</c:v>
                </c:pt>
                <c:pt idx="4525">
                  <c:v>3.7072379415058818</c:v>
                </c:pt>
                <c:pt idx="4526">
                  <c:v>3.7072038517880985</c:v>
                </c:pt>
                <c:pt idx="4527">
                  <c:v>3.7070077839655542</c:v>
                </c:pt>
                <c:pt idx="4528">
                  <c:v>3.7068883949816178</c:v>
                </c:pt>
                <c:pt idx="4529">
                  <c:v>3.706811627585691</c:v>
                </c:pt>
                <c:pt idx="4530">
                  <c:v>3.7067860354379372</c:v>
                </c:pt>
                <c:pt idx="4531">
                  <c:v>3.7059235518890277</c:v>
                </c:pt>
                <c:pt idx="4532">
                  <c:v>3.7058551630957988</c:v>
                </c:pt>
                <c:pt idx="4533">
                  <c:v>3.7056499320768443</c:v>
                </c:pt>
                <c:pt idx="4534">
                  <c:v>3.7055558354377278</c:v>
                </c:pt>
                <c:pt idx="4535">
                  <c:v>3.7053761397664919</c:v>
                </c:pt>
                <c:pt idx="4536">
                  <c:v>3.705144993169577</c:v>
                </c:pt>
                <c:pt idx="4537">
                  <c:v>3.7047766166427052</c:v>
                </c:pt>
                <c:pt idx="4538">
                  <c:v>3.7047423331683604</c:v>
                </c:pt>
                <c:pt idx="4539">
                  <c:v>3.7044679679010888</c:v>
                </c:pt>
                <c:pt idx="4540">
                  <c:v>3.7042878214510924</c:v>
                </c:pt>
                <c:pt idx="4541">
                  <c:v>3.7041848470624883</c:v>
                </c:pt>
                <c:pt idx="4542">
                  <c:v>3.7036266444145549</c:v>
                </c:pt>
                <c:pt idx="4543">
                  <c:v>3.7034461485706003</c:v>
                </c:pt>
                <c:pt idx="4544">
                  <c:v>3.7034375516589972</c:v>
                </c:pt>
                <c:pt idx="4545">
                  <c:v>3.7033773685123497</c:v>
                </c:pt>
                <c:pt idx="4546">
                  <c:v>3.703351573181938</c:v>
                </c:pt>
                <c:pt idx="4547">
                  <c:v>3.7029988833591809</c:v>
                </c:pt>
                <c:pt idx="4548">
                  <c:v>3.7026459068848032</c:v>
                </c:pt>
                <c:pt idx="4549">
                  <c:v>3.7026372941175585</c:v>
                </c:pt>
                <c:pt idx="4550">
                  <c:v>3.701749263004912</c:v>
                </c:pt>
                <c:pt idx="4551">
                  <c:v>3.7015248124845015</c:v>
                </c:pt>
                <c:pt idx="4552">
                  <c:v>3.701507542254177</c:v>
                </c:pt>
                <c:pt idx="4553">
                  <c:v>3.7013779936312767</c:v>
                </c:pt>
                <c:pt idx="4554">
                  <c:v>3.7013002459043913</c:v>
                </c:pt>
                <c:pt idx="4555">
                  <c:v>3.7012052019993709</c:v>
                </c:pt>
                <c:pt idx="4556">
                  <c:v>3.7011965606128729</c:v>
                </c:pt>
                <c:pt idx="4557">
                  <c:v>3.7010150517664315</c:v>
                </c:pt>
                <c:pt idx="4558">
                  <c:v>3.7005479660988549</c:v>
                </c:pt>
                <c:pt idx="4559">
                  <c:v>3.7001583439336332</c:v>
                </c:pt>
                <c:pt idx="4560">
                  <c:v>3.6998897340682424</c:v>
                </c:pt>
                <c:pt idx="4561">
                  <c:v>3.6998550626262707</c:v>
                </c:pt>
                <c:pt idx="4562">
                  <c:v>3.699759701886097</c:v>
                </c:pt>
                <c:pt idx="4563">
                  <c:v>3.6996816638848862</c:v>
                </c:pt>
                <c:pt idx="4564">
                  <c:v>3.6993780493978603</c:v>
                </c:pt>
                <c:pt idx="4565">
                  <c:v>3.6993433370803754</c:v>
                </c:pt>
                <c:pt idx="4566">
                  <c:v>3.6988657611506794</c:v>
                </c:pt>
                <c:pt idx="4567">
                  <c:v>3.6987180404599256</c:v>
                </c:pt>
                <c:pt idx="4568">
                  <c:v>3.6986745836338986</c:v>
                </c:pt>
                <c:pt idx="4569">
                  <c:v>3.6986137367711853</c:v>
                </c:pt>
                <c:pt idx="4570">
                  <c:v>3.6980309136716771</c:v>
                </c:pt>
                <c:pt idx="4571">
                  <c:v>3.6979090308855378</c:v>
                </c:pt>
                <c:pt idx="4572">
                  <c:v>3.6978306595992287</c:v>
                </c:pt>
                <c:pt idx="4573">
                  <c:v>3.6978045326940077</c:v>
                </c:pt>
                <c:pt idx="4574">
                  <c:v>3.6975431771575029</c:v>
                </c:pt>
                <c:pt idx="4575">
                  <c:v>3.6974560236820841</c:v>
                </c:pt>
                <c:pt idx="4576">
                  <c:v>3.6971508487121074</c:v>
                </c:pt>
                <c:pt idx="4577">
                  <c:v>3.6971072347769347</c:v>
                </c:pt>
                <c:pt idx="4578">
                  <c:v>3.696889099378061</c:v>
                </c:pt>
                <c:pt idx="4579">
                  <c:v>3.6965223850772224</c:v>
                </c:pt>
                <c:pt idx="4580">
                  <c:v>3.69640007813349</c:v>
                </c:pt>
                <c:pt idx="4581">
                  <c:v>3.6962777367357105</c:v>
                </c:pt>
                <c:pt idx="4582">
                  <c:v>3.6962777367357105</c:v>
                </c:pt>
                <c:pt idx="4583">
                  <c:v>3.6962515162374943</c:v>
                </c:pt>
                <c:pt idx="4584">
                  <c:v>3.6961378757818526</c:v>
                </c:pt>
                <c:pt idx="4585">
                  <c:v>3.6956830163662882</c:v>
                </c:pt>
                <c:pt idx="4586">
                  <c:v>3.6956042423133071</c:v>
                </c:pt>
                <c:pt idx="4587">
                  <c:v>3.6955692270361857</c:v>
                </c:pt>
                <c:pt idx="4588">
                  <c:v>3.6951575859206076</c:v>
                </c:pt>
                <c:pt idx="4589">
                  <c:v>3.6949033998133647</c:v>
                </c:pt>
                <c:pt idx="4590">
                  <c:v>3.6947104696847575</c:v>
                </c:pt>
                <c:pt idx="4591">
                  <c:v>3.6942628926579433</c:v>
                </c:pt>
                <c:pt idx="4592">
                  <c:v>3.6935862639590531</c:v>
                </c:pt>
                <c:pt idx="4593">
                  <c:v>3.6935422905598778</c:v>
                </c:pt>
                <c:pt idx="4594">
                  <c:v>3.6933223567529518</c:v>
                </c:pt>
                <c:pt idx="4595">
                  <c:v>3.6932519544051741</c:v>
                </c:pt>
                <c:pt idx="4596">
                  <c:v>3.6930670939242289</c:v>
                </c:pt>
                <c:pt idx="4597">
                  <c:v>3.6928116809728655</c:v>
                </c:pt>
                <c:pt idx="4598">
                  <c:v>3.6922474789033832</c:v>
                </c:pt>
                <c:pt idx="4599">
                  <c:v>3.6920092361429284</c:v>
                </c:pt>
                <c:pt idx="4600">
                  <c:v>3.6918061854702637</c:v>
                </c:pt>
                <c:pt idx="4601">
                  <c:v>3.6915500296693722</c:v>
                </c:pt>
                <c:pt idx="4602">
                  <c:v>3.6913290843741118</c:v>
                </c:pt>
                <c:pt idx="4603">
                  <c:v>3.6913202442238511</c:v>
                </c:pt>
                <c:pt idx="4604">
                  <c:v>3.6910461102758756</c:v>
                </c:pt>
                <c:pt idx="4605">
                  <c:v>3.6905061796360501</c:v>
                </c:pt>
                <c:pt idx="4606">
                  <c:v>3.6902581176662026</c:v>
                </c:pt>
                <c:pt idx="4607">
                  <c:v>3.6902049430907664</c:v>
                </c:pt>
                <c:pt idx="4608">
                  <c:v>3.6901694897564417</c:v>
                </c:pt>
                <c:pt idx="4609">
                  <c:v>3.6893532632422525</c:v>
                </c:pt>
                <c:pt idx="4610">
                  <c:v>3.6889090176205546</c:v>
                </c:pt>
                <c:pt idx="4611">
                  <c:v>3.688775655272845</c:v>
                </c:pt>
                <c:pt idx="4612">
                  <c:v>3.688722298864902</c:v>
                </c:pt>
                <c:pt idx="4613">
                  <c:v>3.6886422519598918</c:v>
                </c:pt>
                <c:pt idx="4614">
                  <c:v>3.688170565129282</c:v>
                </c:pt>
                <c:pt idx="4615">
                  <c:v>3.6877251074395998</c:v>
                </c:pt>
                <c:pt idx="4616">
                  <c:v>3.6876002973649102</c:v>
                </c:pt>
                <c:pt idx="4617">
                  <c:v>3.6875646307544598</c:v>
                </c:pt>
                <c:pt idx="4618">
                  <c:v>3.6874397745458944</c:v>
                </c:pt>
                <c:pt idx="4619">
                  <c:v>3.6873148824318394</c:v>
                </c:pt>
                <c:pt idx="4620">
                  <c:v>3.6872791923729045</c:v>
                </c:pt>
                <c:pt idx="4621">
                  <c:v>3.6871721045947998</c:v>
                </c:pt>
                <c:pt idx="4622">
                  <c:v>3.687109624527829</c:v>
                </c:pt>
                <c:pt idx="4623">
                  <c:v>3.6870114234009201</c:v>
                </c:pt>
                <c:pt idx="4624">
                  <c:v>3.6869399904500781</c:v>
                </c:pt>
                <c:pt idx="4625">
                  <c:v>3.6864664501564746</c:v>
                </c:pt>
                <c:pt idx="4626">
                  <c:v>3.6858491796159405</c:v>
                </c:pt>
                <c:pt idx="4627">
                  <c:v>3.6857775552269101</c:v>
                </c:pt>
                <c:pt idx="4628">
                  <c:v>3.6852399954579393</c:v>
                </c:pt>
                <c:pt idx="4629">
                  <c:v>3.6851682705226971</c:v>
                </c:pt>
                <c:pt idx="4630">
                  <c:v>3.6847017694850939</c:v>
                </c:pt>
                <c:pt idx="4631">
                  <c:v>3.6846209780269676</c:v>
                </c:pt>
                <c:pt idx="4632">
                  <c:v>3.6842886773721566</c:v>
                </c:pt>
                <c:pt idx="4633">
                  <c:v>3.6838751919602424</c:v>
                </c:pt>
                <c:pt idx="4634">
                  <c:v>3.6838572054003462</c:v>
                </c:pt>
                <c:pt idx="4635">
                  <c:v>3.6833892931832999</c:v>
                </c:pt>
                <c:pt idx="4636">
                  <c:v>3.6832902471184754</c:v>
                </c:pt>
                <c:pt idx="4637">
                  <c:v>3.6831641558121841</c:v>
                </c:pt>
                <c:pt idx="4638">
                  <c:v>3.6830380278864201</c:v>
                </c:pt>
                <c:pt idx="4639">
                  <c:v>3.6827946776811054</c:v>
                </c:pt>
                <c:pt idx="4640">
                  <c:v>3.6825331495628313</c:v>
                </c:pt>
                <c:pt idx="4641">
                  <c:v>3.6824699984835996</c:v>
                </c:pt>
                <c:pt idx="4642">
                  <c:v>3.6823346438126396</c:v>
                </c:pt>
                <c:pt idx="4643">
                  <c:v>3.6820818688352648</c:v>
                </c:pt>
                <c:pt idx="4644">
                  <c:v>3.6819644589946829</c:v>
                </c:pt>
                <c:pt idx="4645">
                  <c:v>3.6819373599078538</c:v>
                </c:pt>
                <c:pt idx="4646">
                  <c:v>3.6815397122429125</c:v>
                </c:pt>
                <c:pt idx="4647">
                  <c:v>3.6815216286951955</c:v>
                </c:pt>
                <c:pt idx="4648">
                  <c:v>3.6814402434110596</c:v>
                </c:pt>
                <c:pt idx="4649">
                  <c:v>3.6811507499324212</c:v>
                </c:pt>
                <c:pt idx="4650">
                  <c:v>3.681051191964289</c:v>
                </c:pt>
                <c:pt idx="4651">
                  <c:v>3.6808791744268112</c:v>
                </c:pt>
                <c:pt idx="4652">
                  <c:v>3.6807070887287656</c:v>
                </c:pt>
                <c:pt idx="4653">
                  <c:v>3.6805349348161149</c:v>
                </c:pt>
                <c:pt idx="4654">
                  <c:v>3.6801994917560195</c:v>
                </c:pt>
                <c:pt idx="4655">
                  <c:v>3.680072499759905</c:v>
                </c:pt>
                <c:pt idx="4656">
                  <c:v>3.6800271364748327</c:v>
                </c:pt>
                <c:pt idx="4657">
                  <c:v>3.6799908424348731</c:v>
                </c:pt>
                <c:pt idx="4658">
                  <c:v>3.6799454706192147</c:v>
                </c:pt>
                <c:pt idx="4659">
                  <c:v>3.6797820928235612</c:v>
                </c:pt>
                <c:pt idx="4660">
                  <c:v>3.6797457782986402</c:v>
                </c:pt>
                <c:pt idx="4661">
                  <c:v>3.6797276198974211</c:v>
                </c:pt>
                <c:pt idx="4662">
                  <c:v>3.6796368165011919</c:v>
                </c:pt>
                <c:pt idx="4663">
                  <c:v>3.6795732428256254</c:v>
                </c:pt>
                <c:pt idx="4664">
                  <c:v>3.6794914915660186</c:v>
                </c:pt>
                <c:pt idx="4665">
                  <c:v>3.679273412943052</c:v>
                </c:pt>
                <c:pt idx="4666">
                  <c:v>3.6789188014565561</c:v>
                </c:pt>
                <c:pt idx="4667">
                  <c:v>3.6786367240937161</c:v>
                </c:pt>
                <c:pt idx="4668">
                  <c:v>3.6785456922995743</c:v>
                </c:pt>
                <c:pt idx="4669">
                  <c:v>3.6784910640627846</c:v>
                </c:pt>
                <c:pt idx="4670">
                  <c:v>3.6784819586885558</c:v>
                </c:pt>
                <c:pt idx="4671">
                  <c:v>3.6781722623230606</c:v>
                </c:pt>
                <c:pt idx="4672">
                  <c:v>3.6780537906188551</c:v>
                </c:pt>
                <c:pt idx="4673">
                  <c:v>3.6776799372567379</c:v>
                </c:pt>
                <c:pt idx="4674">
                  <c:v>3.6774518198444364</c:v>
                </c:pt>
                <c:pt idx="4675">
                  <c:v>3.6772509773578443</c:v>
                </c:pt>
                <c:pt idx="4676">
                  <c:v>3.677232714343464</c:v>
                </c:pt>
                <c:pt idx="4677">
                  <c:v>3.6764741211690981</c:v>
                </c:pt>
                <c:pt idx="4678">
                  <c:v>3.6764009336930394</c:v>
                </c:pt>
                <c:pt idx="4679">
                  <c:v>3.6763460349909458</c:v>
                </c:pt>
                <c:pt idx="4680">
                  <c:v>3.6763094320004561</c:v>
                </c:pt>
                <c:pt idx="4681">
                  <c:v>3.6757875039082792</c:v>
                </c:pt>
                <c:pt idx="4682">
                  <c:v>3.6753841826356242</c:v>
                </c:pt>
                <c:pt idx="4683">
                  <c:v>3.6753566698135414</c:v>
                </c:pt>
                <c:pt idx="4684">
                  <c:v>3.6752649478165575</c:v>
                </c:pt>
                <c:pt idx="4685">
                  <c:v>3.6746866533615488</c:v>
                </c:pt>
                <c:pt idx="4686">
                  <c:v>3.6744937172963503</c:v>
                </c:pt>
                <c:pt idx="4687">
                  <c:v>3.6743098889414774</c:v>
                </c:pt>
                <c:pt idx="4688">
                  <c:v>3.6740431995391214</c:v>
                </c:pt>
                <c:pt idx="4689">
                  <c:v>3.673831570744718</c:v>
                </c:pt>
                <c:pt idx="4690">
                  <c:v>3.6738223671530483</c:v>
                </c:pt>
                <c:pt idx="4691">
                  <c:v>3.673149977602316</c:v>
                </c:pt>
                <c:pt idx="4692">
                  <c:v>3.673149977602316</c:v>
                </c:pt>
                <c:pt idx="4693">
                  <c:v>3.6728917982848763</c:v>
                </c:pt>
                <c:pt idx="4694">
                  <c:v>3.6728733510306779</c:v>
                </c:pt>
                <c:pt idx="4695">
                  <c:v>3.6725873183458533</c:v>
                </c:pt>
                <c:pt idx="4696">
                  <c:v>3.6723380395199023</c:v>
                </c:pt>
                <c:pt idx="4697">
                  <c:v>3.6721994894325154</c:v>
                </c:pt>
                <c:pt idx="4698">
                  <c:v>3.6720886175292895</c:v>
                </c:pt>
                <c:pt idx="4699">
                  <c:v>3.6720331709616034</c:v>
                </c:pt>
                <c:pt idx="4700">
                  <c:v>3.6720054450229518</c:v>
                </c:pt>
                <c:pt idx="4701">
                  <c:v>3.6717558318901262</c:v>
                </c:pt>
                <c:pt idx="4702">
                  <c:v>3.6717095914878399</c:v>
                </c:pt>
                <c:pt idx="4703">
                  <c:v>3.6709042193586785</c:v>
                </c:pt>
                <c:pt idx="4704">
                  <c:v>3.6708208196947574</c:v>
                </c:pt>
                <c:pt idx="4705">
                  <c:v>3.6707188650177569</c:v>
                </c:pt>
                <c:pt idx="4706">
                  <c:v>3.6704406850941393</c:v>
                </c:pt>
                <c:pt idx="4707">
                  <c:v>3.6704314093606056</c:v>
                </c:pt>
                <c:pt idx="4708">
                  <c:v>3.6703386411274419</c:v>
                </c:pt>
                <c:pt idx="4709">
                  <c:v>3.6700787846043186</c:v>
                </c:pt>
                <c:pt idx="4710">
                  <c:v>3.6698280613325212</c:v>
                </c:pt>
                <c:pt idx="4711">
                  <c:v>3.6698187725050944</c:v>
                </c:pt>
                <c:pt idx="4712">
                  <c:v>3.6697909048307209</c:v>
                </c:pt>
                <c:pt idx="4713">
                  <c:v>3.669744454732609</c:v>
                </c:pt>
                <c:pt idx="4714">
                  <c:v>3.6687306059587224</c:v>
                </c:pt>
                <c:pt idx="4715">
                  <c:v>3.6685163718317679</c:v>
                </c:pt>
                <c:pt idx="4716">
                  <c:v>3.6679476733187397</c:v>
                </c:pt>
                <c:pt idx="4717">
                  <c:v>3.667639706056411</c:v>
                </c:pt>
                <c:pt idx="4718">
                  <c:v>3.6673969112766232</c:v>
                </c:pt>
                <c:pt idx="4719">
                  <c:v>3.6671165946839808</c:v>
                </c:pt>
                <c:pt idx="4720">
                  <c:v>3.6671165946839808</c:v>
                </c:pt>
                <c:pt idx="4721">
                  <c:v>3.6667706215180074</c:v>
                </c:pt>
                <c:pt idx="4722">
                  <c:v>3.6667051361198988</c:v>
                </c:pt>
                <c:pt idx="4723">
                  <c:v>3.6663962861730885</c:v>
                </c:pt>
                <c:pt idx="4724">
                  <c:v>3.6663494715601979</c:v>
                </c:pt>
                <c:pt idx="4725">
                  <c:v>3.6661340593199037</c:v>
                </c:pt>
                <c:pt idx="4726">
                  <c:v>3.6657216683873965</c:v>
                </c:pt>
                <c:pt idx="4727">
                  <c:v>3.6656278885377764</c:v>
                </c:pt>
                <c:pt idx="4728">
                  <c:v>3.6655622305919411</c:v>
                </c:pt>
                <c:pt idx="4729">
                  <c:v>3.6655153259810906</c:v>
                </c:pt>
                <c:pt idx="4730">
                  <c:v>3.6652244042709192</c:v>
                </c:pt>
                <c:pt idx="4731">
                  <c:v>3.6649051046050127</c:v>
                </c:pt>
                <c:pt idx="4732">
                  <c:v>3.6647453666962169</c:v>
                </c:pt>
                <c:pt idx="4733">
                  <c:v>3.6645385597961648</c:v>
                </c:pt>
                <c:pt idx="4734">
                  <c:v>3.6638233772847637</c:v>
                </c:pt>
                <c:pt idx="4735">
                  <c:v>3.6633522193645902</c:v>
                </c:pt>
                <c:pt idx="4736">
                  <c:v>3.6621153561528073</c:v>
                </c:pt>
                <c:pt idx="4737">
                  <c:v>3.6621153561528073</c:v>
                </c:pt>
                <c:pt idx="4738">
                  <c:v>3.6617748368743848</c:v>
                </c:pt>
                <c:pt idx="4739">
                  <c:v>3.6615382079703953</c:v>
                </c:pt>
                <c:pt idx="4740">
                  <c:v>3.6615287401319825</c:v>
                </c:pt>
                <c:pt idx="4741">
                  <c:v>3.6614719287666189</c:v>
                </c:pt>
                <c:pt idx="4742">
                  <c:v>3.661197235686104</c:v>
                </c:pt>
                <c:pt idx="4743">
                  <c:v>3.6610266491026193</c:v>
                </c:pt>
                <c:pt idx="4744">
                  <c:v>3.6601347178015917</c:v>
                </c:pt>
                <c:pt idx="4745">
                  <c:v>3.6598021471567153</c:v>
                </c:pt>
                <c:pt idx="4746">
                  <c:v>3.6597831354255019</c:v>
                </c:pt>
                <c:pt idx="4747">
                  <c:v>3.6596595388821322</c:v>
                </c:pt>
                <c:pt idx="4748">
                  <c:v>3.6592599864084949</c:v>
                </c:pt>
                <c:pt idx="4749">
                  <c:v>3.6589267449862755</c:v>
                </c:pt>
                <c:pt idx="4750">
                  <c:v>3.6588314861668496</c:v>
                </c:pt>
                <c:pt idx="4751">
                  <c:v>3.6587743208443566</c:v>
                </c:pt>
                <c:pt idx="4752">
                  <c:v>3.658764792559011</c:v>
                </c:pt>
                <c:pt idx="4753">
                  <c:v>3.6584597769983112</c:v>
                </c:pt>
                <c:pt idx="4754">
                  <c:v>3.6584407064111257</c:v>
                </c:pt>
                <c:pt idx="4755">
                  <c:v>3.6581354630718694</c:v>
                </c:pt>
                <c:pt idx="4756">
                  <c:v>3.6577822578115384</c:v>
                </c:pt>
                <c:pt idx="4757">
                  <c:v>3.6575052203094263</c:v>
                </c:pt>
                <c:pt idx="4758">
                  <c:v>3.657285375181782</c:v>
                </c:pt>
                <c:pt idx="4759">
                  <c:v>3.6571228093996466</c:v>
                </c:pt>
                <c:pt idx="4760">
                  <c:v>3.6569793184517772</c:v>
                </c:pt>
                <c:pt idx="4761">
                  <c:v>3.6569314775984583</c:v>
                </c:pt>
                <c:pt idx="4762">
                  <c:v>3.6566921942493913</c:v>
                </c:pt>
                <c:pt idx="4763">
                  <c:v>3.6566634713859707</c:v>
                </c:pt>
                <c:pt idx="4764">
                  <c:v>3.6566155957251123</c:v>
                </c:pt>
                <c:pt idx="4765">
                  <c:v>3.6565006726014189</c:v>
                </c:pt>
                <c:pt idx="4766">
                  <c:v>3.6563090664561142</c:v>
                </c:pt>
                <c:pt idx="4767">
                  <c:v>3.6559735521557113</c:v>
                </c:pt>
                <c:pt idx="4768">
                  <c:v>3.6558392738254311</c:v>
                </c:pt>
                <c:pt idx="4769">
                  <c:v>3.6555801911718633</c:v>
                </c:pt>
                <c:pt idx="4770">
                  <c:v>3.6555129963577087</c:v>
                </c:pt>
                <c:pt idx="4771">
                  <c:v>3.6554361895518221</c:v>
                </c:pt>
                <c:pt idx="4772">
                  <c:v>3.6552921401684646</c:v>
                </c:pt>
                <c:pt idx="4773">
                  <c:v>3.6552537189288321</c:v>
                </c:pt>
                <c:pt idx="4774">
                  <c:v>3.6551960806953998</c:v>
                </c:pt>
                <c:pt idx="4775">
                  <c:v>3.6551192178162286</c:v>
                </c:pt>
                <c:pt idx="4776">
                  <c:v>3.6549366139396287</c:v>
                </c:pt>
                <c:pt idx="4777">
                  <c:v>3.6549270010821431</c:v>
                </c:pt>
                <c:pt idx="4778">
                  <c:v>3.6546577546495245</c:v>
                </c:pt>
                <c:pt idx="4779">
                  <c:v>3.6543113352092718</c:v>
                </c:pt>
                <c:pt idx="4780">
                  <c:v>3.6540513391701679</c:v>
                </c:pt>
                <c:pt idx="4781">
                  <c:v>3.6535887393187965</c:v>
                </c:pt>
                <c:pt idx="4782">
                  <c:v>3.6534537214915708</c:v>
                </c:pt>
                <c:pt idx="4783">
                  <c:v>3.6533861968338086</c:v>
                </c:pt>
                <c:pt idx="4784">
                  <c:v>3.6531835598447415</c:v>
                </c:pt>
                <c:pt idx="4785">
                  <c:v>3.6531835598447415</c:v>
                </c:pt>
                <c:pt idx="4786">
                  <c:v>3.6531449516009644</c:v>
                </c:pt>
                <c:pt idx="4787">
                  <c:v>3.652971172017589</c:v>
                </c:pt>
                <c:pt idx="4788">
                  <c:v>3.6527683412447405</c:v>
                </c:pt>
                <c:pt idx="4789">
                  <c:v>3.6522850292116158</c:v>
                </c:pt>
                <c:pt idx="4790">
                  <c:v>3.6521012295194639</c:v>
                </c:pt>
                <c:pt idx="4791">
                  <c:v>3.6516365466742275</c:v>
                </c:pt>
                <c:pt idx="4792">
                  <c:v>3.6512683198166926</c:v>
                </c:pt>
                <c:pt idx="4793">
                  <c:v>3.6512004544869274</c:v>
                </c:pt>
                <c:pt idx="4794">
                  <c:v>3.6512004544869274</c:v>
                </c:pt>
                <c:pt idx="4795">
                  <c:v>3.6509385888289296</c:v>
                </c:pt>
                <c:pt idx="4796">
                  <c:v>3.6508706719499262</c:v>
                </c:pt>
                <c:pt idx="4797">
                  <c:v>3.649947891142217</c:v>
                </c:pt>
                <c:pt idx="4798">
                  <c:v>3.6498992693755152</c:v>
                </c:pt>
                <c:pt idx="4799">
                  <c:v>3.6498214632245651</c:v>
                </c:pt>
                <c:pt idx="4800">
                  <c:v>3.6493251210585376</c:v>
                </c:pt>
                <c:pt idx="4801">
                  <c:v>3.6492472119686274</c:v>
                </c:pt>
                <c:pt idx="4802">
                  <c:v>3.6492374723496073</c:v>
                </c:pt>
                <c:pt idx="4803">
                  <c:v>3.6492277325121583</c:v>
                </c:pt>
                <c:pt idx="4804">
                  <c:v>3.6491108374217811</c:v>
                </c:pt>
                <c:pt idx="4805">
                  <c:v>3.6488672048817028</c:v>
                </c:pt>
                <c:pt idx="4806">
                  <c:v>3.6487989632713322</c:v>
                </c:pt>
                <c:pt idx="4807">
                  <c:v>3.6487112082988822</c:v>
                </c:pt>
                <c:pt idx="4808">
                  <c:v>3.6486136819725639</c:v>
                </c:pt>
                <c:pt idx="4809">
                  <c:v>3.648428321594245</c:v>
                </c:pt>
                <c:pt idx="4810">
                  <c:v>3.6473438427230982</c:v>
                </c:pt>
                <c:pt idx="4811">
                  <c:v>3.6472949285259335</c:v>
                </c:pt>
                <c:pt idx="4812">
                  <c:v>3.6471579394578675</c:v>
                </c:pt>
                <c:pt idx="4813">
                  <c:v>3.6469621658021061</c:v>
                </c:pt>
                <c:pt idx="4814">
                  <c:v>3.6468544526621804</c:v>
                </c:pt>
                <c:pt idx="4815">
                  <c:v>3.6467271208631029</c:v>
                </c:pt>
                <c:pt idx="4816">
                  <c:v>3.6463154858747142</c:v>
                </c:pt>
                <c:pt idx="4817">
                  <c:v>3.6462566490138171</c:v>
                </c:pt>
                <c:pt idx="4818">
                  <c:v>3.6461683787740822</c:v>
                </c:pt>
                <c:pt idx="4819">
                  <c:v>3.6461291417968766</c:v>
                </c:pt>
                <c:pt idx="4820">
                  <c:v>3.6456285593546665</c:v>
                </c:pt>
                <c:pt idx="4821">
                  <c:v>3.6456089169086248</c:v>
                </c:pt>
                <c:pt idx="4822">
                  <c:v>3.6454517453498205</c:v>
                </c:pt>
                <c:pt idx="4823">
                  <c:v>3.6454026175704555</c:v>
                </c:pt>
                <c:pt idx="4824">
                  <c:v>3.6451962201890327</c:v>
                </c:pt>
                <c:pt idx="4825">
                  <c:v>3.6450782347729249</c:v>
                </c:pt>
                <c:pt idx="4826">
                  <c:v>3.6450192300427173</c:v>
                </c:pt>
                <c:pt idx="4827">
                  <c:v>3.6442809937183442</c:v>
                </c:pt>
                <c:pt idx="4828">
                  <c:v>3.6441036301157825</c:v>
                </c:pt>
                <c:pt idx="4829">
                  <c:v>3.6440050634732262</c:v>
                </c:pt>
                <c:pt idx="4830">
                  <c:v>3.6439459127480669</c:v>
                </c:pt>
                <c:pt idx="4831">
                  <c:v>3.6439064744550951</c:v>
                </c:pt>
                <c:pt idx="4832">
                  <c:v>3.6432552250247716</c:v>
                </c:pt>
                <c:pt idx="4833">
                  <c:v>3.6432354749403233</c:v>
                </c:pt>
                <c:pt idx="4834">
                  <c:v>3.6429094688082353</c:v>
                </c:pt>
                <c:pt idx="4835">
                  <c:v>3.6428699362790766</c:v>
                </c:pt>
                <c:pt idx="4836">
                  <c:v>3.6426821076075133</c:v>
                </c:pt>
                <c:pt idx="4837">
                  <c:v>3.6426029975418266</c:v>
                </c:pt>
                <c:pt idx="4838">
                  <c:v>3.6424348407896066</c:v>
                </c:pt>
                <c:pt idx="4839">
                  <c:v>3.642088430559943</c:v>
                </c:pt>
                <c:pt idx="4840">
                  <c:v>3.6419398844063657</c:v>
                </c:pt>
                <c:pt idx="4841">
                  <c:v>3.6418804517155645</c:v>
                </c:pt>
                <c:pt idx="4842">
                  <c:v>3.6418011954739224</c:v>
                </c:pt>
                <c:pt idx="4843">
                  <c:v>3.6414641949917779</c:v>
                </c:pt>
                <c:pt idx="4844">
                  <c:v>3.641444363287957</c:v>
                </c:pt>
                <c:pt idx="4845">
                  <c:v>3.6412063121785212</c:v>
                </c:pt>
                <c:pt idx="4846">
                  <c:v>3.6406404172895406</c:v>
                </c:pt>
                <c:pt idx="4847">
                  <c:v>3.6399344978288184</c:v>
                </c:pt>
                <c:pt idx="4848">
                  <c:v>3.639625919240812</c:v>
                </c:pt>
                <c:pt idx="4849">
                  <c:v>3.6392772603419781</c:v>
                </c:pt>
                <c:pt idx="4850">
                  <c:v>3.6389781869104296</c:v>
                </c:pt>
                <c:pt idx="4851">
                  <c:v>3.6385491555109564</c:v>
                </c:pt>
                <c:pt idx="4852">
                  <c:v>3.6385092240580135</c:v>
                </c:pt>
                <c:pt idx="4853">
                  <c:v>3.6383694350524003</c:v>
                </c:pt>
                <c:pt idx="4854">
                  <c:v>3.6382895354142568</c:v>
                </c:pt>
                <c:pt idx="4855">
                  <c:v>3.6382795469258444</c:v>
                </c:pt>
                <c:pt idx="4856">
                  <c:v>3.6381896401908369</c:v>
                </c:pt>
                <c:pt idx="4857">
                  <c:v>3.6378198279449681</c:v>
                </c:pt>
                <c:pt idx="4858">
                  <c:v>3.6375897858387001</c:v>
                </c:pt>
                <c:pt idx="4859">
                  <c:v>3.6373996591054145</c:v>
                </c:pt>
                <c:pt idx="4860">
                  <c:v>3.6372495002364102</c:v>
                </c:pt>
                <c:pt idx="4861">
                  <c:v>3.6371693942725378</c:v>
                </c:pt>
                <c:pt idx="4862">
                  <c:v>3.6370592244408502</c:v>
                </c:pt>
                <c:pt idx="4863">
                  <c:v>3.6369991200238281</c:v>
                </c:pt>
                <c:pt idx="4864">
                  <c:v>3.6366583711166833</c:v>
                </c:pt>
                <c:pt idx="4865">
                  <c:v>3.6366282921969839</c:v>
                </c:pt>
                <c:pt idx="4866">
                  <c:v>3.6360563965495807</c:v>
                </c:pt>
                <c:pt idx="4867">
                  <c:v>3.6360563965495807</c:v>
                </c:pt>
                <c:pt idx="4868">
                  <c:v>3.6355139051067824</c:v>
                </c:pt>
                <c:pt idx="4869">
                  <c:v>3.6349002744899903</c:v>
                </c:pt>
                <c:pt idx="4870">
                  <c:v>3.6348499384311128</c:v>
                </c:pt>
                <c:pt idx="4871">
                  <c:v>3.6346082441045113</c:v>
                </c:pt>
                <c:pt idx="4872">
                  <c:v>3.6344974225693525</c:v>
                </c:pt>
                <c:pt idx="4873">
                  <c:v>3.6340941966159597</c:v>
                </c:pt>
                <c:pt idx="4874">
                  <c:v>3.6339630675312287</c:v>
                </c:pt>
                <c:pt idx="4875">
                  <c:v>3.6333068275606375</c:v>
                </c:pt>
                <c:pt idx="4876">
                  <c:v>3.6332664111554247</c:v>
                </c:pt>
                <c:pt idx="4877">
                  <c:v>3.6320319005081858</c:v>
                </c:pt>
                <c:pt idx="4878">
                  <c:v>3.6320217670547197</c:v>
                </c:pt>
                <c:pt idx="4879">
                  <c:v>3.6319001471668084</c:v>
                </c:pt>
                <c:pt idx="4880">
                  <c:v>3.6318494621598179</c:v>
                </c:pt>
                <c:pt idx="4881">
                  <c:v>3.6317176534514921</c:v>
                </c:pt>
                <c:pt idx="4882">
                  <c:v>3.6316872303753751</c:v>
                </c:pt>
                <c:pt idx="4883">
                  <c:v>3.6313118371004247</c:v>
                </c:pt>
                <c:pt idx="4884">
                  <c:v>3.6311494043228594</c:v>
                </c:pt>
                <c:pt idx="4885">
                  <c:v>3.6311189414124621</c:v>
                </c:pt>
                <c:pt idx="4886">
                  <c:v>3.6310986316183693</c:v>
                </c:pt>
                <c:pt idx="4887">
                  <c:v>3.6309869107702202</c:v>
                </c:pt>
                <c:pt idx="4888">
                  <c:v>3.6307024006762076</c:v>
                </c:pt>
                <c:pt idx="4889">
                  <c:v>3.6302651112334052</c:v>
                </c:pt>
                <c:pt idx="4890">
                  <c:v>3.6297458941672818</c:v>
                </c:pt>
                <c:pt idx="4891">
                  <c:v>3.629623635180788</c:v>
                </c:pt>
                <c:pt idx="4892">
                  <c:v>3.6295421100648619</c:v>
                </c:pt>
                <c:pt idx="4893">
                  <c:v>3.6295319183492403</c:v>
                </c:pt>
                <c:pt idx="4894">
                  <c:v>3.6292056571023039</c:v>
                </c:pt>
                <c:pt idx="4895">
                  <c:v>3.6283480533519046</c:v>
                </c:pt>
                <c:pt idx="4896">
                  <c:v>3.6283378335761185</c:v>
                </c:pt>
                <c:pt idx="4897">
                  <c:v>3.6283071728057359</c:v>
                </c:pt>
                <c:pt idx="4898">
                  <c:v>3.6282254001672145</c:v>
                </c:pt>
                <c:pt idx="4899">
                  <c:v>3.6277958410280347</c:v>
                </c:pt>
                <c:pt idx="4900">
                  <c:v>3.6276525601796359</c:v>
                </c:pt>
                <c:pt idx="4901">
                  <c:v>3.627458031959776</c:v>
                </c:pt>
                <c:pt idx="4902">
                  <c:v>3.6271302084020949</c:v>
                </c:pt>
                <c:pt idx="4903">
                  <c:v>3.6265353967489378</c:v>
                </c:pt>
                <c:pt idx="4904">
                  <c:v>3.6264122304922846</c:v>
                </c:pt>
                <c:pt idx="4905">
                  <c:v>3.6261041619449608</c:v>
                </c:pt>
                <c:pt idx="4906">
                  <c:v>3.6259808733116698</c:v>
                </c:pt>
                <c:pt idx="4907">
                  <c:v>3.625281575848903</c:v>
                </c:pt>
                <c:pt idx="4908">
                  <c:v>3.6252609912208822</c:v>
                </c:pt>
                <c:pt idx="4909">
                  <c:v>3.625209525381881</c:v>
                </c:pt>
                <c:pt idx="4910">
                  <c:v>3.6249933022329968</c:v>
                </c:pt>
                <c:pt idx="4911">
                  <c:v>3.6244780515059127</c:v>
                </c:pt>
                <c:pt idx="4912">
                  <c:v>3.624271779929733</c:v>
                </c:pt>
                <c:pt idx="4913">
                  <c:v>3.6242511473827244</c:v>
                </c:pt>
                <c:pt idx="4914">
                  <c:v>3.6242201967241918</c:v>
                </c:pt>
                <c:pt idx="4915">
                  <c:v>3.6237453435436682</c:v>
                </c:pt>
                <c:pt idx="4916">
                  <c:v>3.6236110517531817</c:v>
                </c:pt>
                <c:pt idx="4917">
                  <c:v>3.6234870532326782</c:v>
                </c:pt>
                <c:pt idx="4918">
                  <c:v>3.6230010511902826</c:v>
                </c:pt>
                <c:pt idx="4919">
                  <c:v>3.6228354795215201</c:v>
                </c:pt>
                <c:pt idx="4920">
                  <c:v>3.6222865720703172</c:v>
                </c:pt>
                <c:pt idx="4921">
                  <c:v>3.6222036578191714</c:v>
                </c:pt>
                <c:pt idx="4922">
                  <c:v>3.6221621947566862</c:v>
                </c:pt>
                <c:pt idx="4923">
                  <c:v>3.6218614691092266</c:v>
                </c:pt>
                <c:pt idx="4924">
                  <c:v>3.6218199733627872</c:v>
                </c:pt>
                <c:pt idx="4925">
                  <c:v>3.6217784736511551</c:v>
                </c:pt>
                <c:pt idx="4926">
                  <c:v>3.6217058396122725</c:v>
                </c:pt>
                <c:pt idx="4927">
                  <c:v>3.6216850847983184</c:v>
                </c:pt>
                <c:pt idx="4928">
                  <c:v>3.6216539507175187</c:v>
                </c:pt>
                <c:pt idx="4929">
                  <c:v>3.621384028481653</c:v>
                </c:pt>
                <c:pt idx="4930">
                  <c:v>3.6208020870903441</c:v>
                </c:pt>
                <c:pt idx="4931">
                  <c:v>3.6207708896417659</c:v>
                </c:pt>
                <c:pt idx="4932">
                  <c:v>3.6207292895572585</c:v>
                </c:pt>
                <c:pt idx="4933">
                  <c:v>3.6205212293420526</c:v>
                </c:pt>
                <c:pt idx="4934">
                  <c:v>3.6203442997544935</c:v>
                </c:pt>
                <c:pt idx="4935">
                  <c:v>3.6200318951262975</c:v>
                </c:pt>
                <c:pt idx="4936">
                  <c:v>3.6197505386922995</c:v>
                </c:pt>
                <c:pt idx="4937">
                  <c:v>3.6197401145823225</c:v>
                </c:pt>
                <c:pt idx="4938">
                  <c:v>3.6195107208384987</c:v>
                </c:pt>
                <c:pt idx="4939">
                  <c:v>3.6194585689943164</c:v>
                </c:pt>
                <c:pt idx="4940">
                  <c:v>3.6193959785135341</c:v>
                </c:pt>
                <c:pt idx="4941">
                  <c:v>3.6193229448831756</c:v>
                </c:pt>
                <c:pt idx="4942">
                  <c:v>3.6185814803284528</c:v>
                </c:pt>
                <c:pt idx="4943">
                  <c:v>3.6184874013963548</c:v>
                </c:pt>
                <c:pt idx="4944">
                  <c:v>3.618215503279417</c:v>
                </c:pt>
                <c:pt idx="4945">
                  <c:v>3.6181422708462816</c:v>
                </c:pt>
                <c:pt idx="4946">
                  <c:v>3.6179957689233793</c:v>
                </c:pt>
                <c:pt idx="4947">
                  <c:v>3.6178073366619681</c:v>
                </c:pt>
                <c:pt idx="4948">
                  <c:v>3.6172939675746707</c:v>
                </c:pt>
                <c:pt idx="4949">
                  <c:v>3.6168849335346485</c:v>
                </c:pt>
                <c:pt idx="4950">
                  <c:v>3.6166120299939233</c:v>
                </c:pt>
                <c:pt idx="4951">
                  <c:v>3.6162759131265667</c:v>
                </c:pt>
                <c:pt idx="4952">
                  <c:v>3.6161498022053458</c:v>
                </c:pt>
                <c:pt idx="4953">
                  <c:v>3.6157817693790255</c:v>
                </c:pt>
                <c:pt idx="4954">
                  <c:v>3.6156239455010262</c:v>
                </c:pt>
                <c:pt idx="4955">
                  <c:v>3.6150869149047051</c:v>
                </c:pt>
                <c:pt idx="4956">
                  <c:v>3.6148866747770048</c:v>
                </c:pt>
                <c:pt idx="4957">
                  <c:v>3.6146547023862832</c:v>
                </c:pt>
                <c:pt idx="4958">
                  <c:v>3.6144542628331737</c:v>
                </c:pt>
                <c:pt idx="4959">
                  <c:v>3.6140108573873606</c:v>
                </c:pt>
                <c:pt idx="4960">
                  <c:v>3.6136304349252404</c:v>
                </c:pt>
                <c:pt idx="4961">
                  <c:v>3.6135669987712844</c:v>
                </c:pt>
                <c:pt idx="4962">
                  <c:v>3.6129638927195424</c:v>
                </c:pt>
                <c:pt idx="4963">
                  <c:v>3.6129215380217738</c:v>
                </c:pt>
                <c:pt idx="4964">
                  <c:v>3.6129109487018853</c:v>
                </c:pt>
                <c:pt idx="4965">
                  <c:v>3.6127520779120648</c:v>
                </c:pt>
                <c:pt idx="4966">
                  <c:v>3.6120841852279186</c:v>
                </c:pt>
                <c:pt idx="4967">
                  <c:v>3.6119780759938638</c:v>
                </c:pt>
                <c:pt idx="4968">
                  <c:v>3.6117445443820997</c:v>
                </c:pt>
                <c:pt idx="4969">
                  <c:v>3.6116171105543362</c:v>
                </c:pt>
                <c:pt idx="4970">
                  <c:v>3.6112239540289375</c:v>
                </c:pt>
                <c:pt idx="4971">
                  <c:v>3.6111707974601752</c:v>
                </c:pt>
                <c:pt idx="4972">
                  <c:v>3.6098397643054665</c:v>
                </c:pt>
                <c:pt idx="4973">
                  <c:v>3.6098184345828601</c:v>
                </c:pt>
                <c:pt idx="4974">
                  <c:v>3.6095517246232984</c:v>
                </c:pt>
                <c:pt idx="4975">
                  <c:v>3.6092955288739139</c:v>
                </c:pt>
                <c:pt idx="4976">
                  <c:v>3.6092528148850032</c:v>
                </c:pt>
                <c:pt idx="4977">
                  <c:v>3.6091353297493112</c:v>
                </c:pt>
                <c:pt idx="4978">
                  <c:v>3.6089109516522342</c:v>
                </c:pt>
                <c:pt idx="4979">
                  <c:v>3.6083762510332353</c:v>
                </c:pt>
                <c:pt idx="4980">
                  <c:v>3.6083120426973272</c:v>
                </c:pt>
                <c:pt idx="4981">
                  <c:v>3.6081728920617389</c:v>
                </c:pt>
                <c:pt idx="4982">
                  <c:v>3.6080979463252794</c:v>
                </c:pt>
                <c:pt idx="4983">
                  <c:v>3.6077873189927243</c:v>
                </c:pt>
                <c:pt idx="4984">
                  <c:v>3.6075408013073638</c:v>
                </c:pt>
                <c:pt idx="4985">
                  <c:v>3.6070258784347859</c:v>
                </c:pt>
                <c:pt idx="4986">
                  <c:v>3.606918525948291</c:v>
                </c:pt>
                <c:pt idx="4987">
                  <c:v>3.6068755775224348</c:v>
                </c:pt>
                <c:pt idx="4988">
                  <c:v>3.6068433634155403</c:v>
                </c:pt>
                <c:pt idx="4989">
                  <c:v>3.6063706151141464</c:v>
                </c:pt>
                <c:pt idx="4990">
                  <c:v>3.6061448036993764</c:v>
                </c:pt>
                <c:pt idx="4991">
                  <c:v>3.6057466595956127</c:v>
                </c:pt>
                <c:pt idx="4992">
                  <c:v>3.605121806343587</c:v>
                </c:pt>
                <c:pt idx="4993">
                  <c:v>3.6049277034284457</c:v>
                </c:pt>
                <c:pt idx="4994">
                  <c:v>3.6048629831737085</c:v>
                </c:pt>
                <c:pt idx="4995">
                  <c:v>3.6041612281747439</c:v>
                </c:pt>
                <c:pt idx="4996">
                  <c:v>3.6039342647612149</c:v>
                </c:pt>
                <c:pt idx="4997">
                  <c:v>3.6038802083662906</c:v>
                </c:pt>
                <c:pt idx="4998">
                  <c:v>3.602981887933407</c:v>
                </c:pt>
                <c:pt idx="4999">
                  <c:v>3.602884367933568</c:v>
                </c:pt>
                <c:pt idx="5000">
                  <c:v>3.6027217859226459</c:v>
                </c:pt>
                <c:pt idx="5001">
                  <c:v>3.602342191036227</c:v>
                </c:pt>
                <c:pt idx="5002">
                  <c:v>3.6019188226801959</c:v>
                </c:pt>
                <c:pt idx="5003">
                  <c:v>3.601647215470563</c:v>
                </c:pt>
                <c:pt idx="5004">
                  <c:v>3.6015276544646917</c:v>
                </c:pt>
                <c:pt idx="5005">
                  <c:v>3.6015059125632152</c:v>
                </c:pt>
                <c:pt idx="5006">
                  <c:v>3.6014515530470534</c:v>
                </c:pt>
                <c:pt idx="5007">
                  <c:v>3.601397186726</c:v>
                </c:pt>
                <c:pt idx="5008">
                  <c:v>3.6012231687499057</c:v>
                </c:pt>
                <c:pt idx="5009">
                  <c:v>3.6010708458014897</c:v>
                </c:pt>
                <c:pt idx="5010">
                  <c:v>3.6010708458014897</c:v>
                </c:pt>
                <c:pt idx="5011">
                  <c:v>3.6009184694091028</c:v>
                </c:pt>
                <c:pt idx="5012">
                  <c:v>3.6007442594709369</c:v>
                </c:pt>
                <c:pt idx="5013">
                  <c:v>3.6003738311612707</c:v>
                </c:pt>
                <c:pt idx="5014">
                  <c:v>3.6002975272725832</c:v>
                </c:pt>
                <c:pt idx="5015">
                  <c:v>3.6002321132674031</c:v>
                </c:pt>
                <c:pt idx="5016">
                  <c:v>3.6002212099752366</c:v>
                </c:pt>
                <c:pt idx="5017">
                  <c:v>3.5999594488089288</c:v>
                </c:pt>
                <c:pt idx="5018">
                  <c:v>3.599948538669079</c:v>
                </c:pt>
                <c:pt idx="5019">
                  <c:v>3.5997084462241684</c:v>
                </c:pt>
                <c:pt idx="5020">
                  <c:v>3.5996320253299823</c:v>
                </c:pt>
                <c:pt idx="5021">
                  <c:v>3.5991513572591893</c:v>
                </c:pt>
                <c:pt idx="5022">
                  <c:v>3.5991185650553628</c:v>
                </c:pt>
                <c:pt idx="5023">
                  <c:v>3.5990857703753139</c:v>
                </c:pt>
                <c:pt idx="5024">
                  <c:v>3.5987795672177323</c:v>
                </c:pt>
                <c:pt idx="5025">
                  <c:v>3.5987139241580692</c:v>
                </c:pt>
                <c:pt idx="5026">
                  <c:v>3.5985169354268858</c:v>
                </c:pt>
                <c:pt idx="5027">
                  <c:v>3.5984950422735866</c:v>
                </c:pt>
                <c:pt idx="5028">
                  <c:v>3.5979363936417394</c:v>
                </c:pt>
                <c:pt idx="5029">
                  <c:v>3.5974867623058424</c:v>
                </c:pt>
                <c:pt idx="5030">
                  <c:v>3.5973880004053718</c:v>
                </c:pt>
                <c:pt idx="5031">
                  <c:v>3.597322146658843</c:v>
                </c:pt>
                <c:pt idx="5032">
                  <c:v>3.5970256811644559</c:v>
                </c:pt>
                <c:pt idx="5033">
                  <c:v>3.5965641099827943</c:v>
                </c:pt>
                <c:pt idx="5034">
                  <c:v>3.5961570809161723</c:v>
                </c:pt>
                <c:pt idx="5035">
                  <c:v>3.5958708321028716</c:v>
                </c:pt>
                <c:pt idx="5036">
                  <c:v>3.5950661235236598</c:v>
                </c:pt>
                <c:pt idx="5037">
                  <c:v>3.5948674728626879</c:v>
                </c:pt>
                <c:pt idx="5038">
                  <c:v>3.5944809473799868</c:v>
                </c:pt>
                <c:pt idx="5039">
                  <c:v>3.594204646978826</c:v>
                </c:pt>
                <c:pt idx="5040">
                  <c:v>3.5940387823225461</c:v>
                </c:pt>
                <c:pt idx="5041">
                  <c:v>3.5939502952639875</c:v>
                </c:pt>
                <c:pt idx="5042">
                  <c:v>3.592198971379243</c:v>
                </c:pt>
                <c:pt idx="5043">
                  <c:v>3.592198971379243</c:v>
                </c:pt>
                <c:pt idx="5044">
                  <c:v>3.5920878900982571</c:v>
                </c:pt>
                <c:pt idx="5045">
                  <c:v>3.5920656704322473</c:v>
                </c:pt>
                <c:pt idx="5046">
                  <c:v>3.5917655936219419</c:v>
                </c:pt>
                <c:pt idx="5047">
                  <c:v>3.5916210382133191</c:v>
                </c:pt>
                <c:pt idx="5048">
                  <c:v>3.5913317829696556</c:v>
                </c:pt>
                <c:pt idx="5049">
                  <c:v>3.5909866497384995</c:v>
                </c:pt>
                <c:pt idx="5050">
                  <c:v>3.590919818066364</c:v>
                </c:pt>
                <c:pt idx="5051">
                  <c:v>3.590875257904016</c:v>
                </c:pt>
                <c:pt idx="5052">
                  <c:v>3.5904740105676716</c:v>
                </c:pt>
                <c:pt idx="5053">
                  <c:v>3.5903290245423976</c:v>
                </c:pt>
                <c:pt idx="5054">
                  <c:v>3.590306714703341</c:v>
                </c:pt>
                <c:pt idx="5055">
                  <c:v>3.5902620915867431</c:v>
                </c:pt>
                <c:pt idx="5056">
                  <c:v>3.5895139719944393</c:v>
                </c:pt>
                <c:pt idx="5057">
                  <c:v>3.5893463058302726</c:v>
                </c:pt>
                <c:pt idx="5058">
                  <c:v>3.589256857401574</c:v>
                </c:pt>
                <c:pt idx="5059">
                  <c:v>3.5888541113307602</c:v>
                </c:pt>
                <c:pt idx="5060">
                  <c:v>3.5887197796000563</c:v>
                </c:pt>
                <c:pt idx="5061">
                  <c:v>3.5883725635261903</c:v>
                </c:pt>
                <c:pt idx="5062">
                  <c:v>3.5881596163830922</c:v>
                </c:pt>
                <c:pt idx="5063">
                  <c:v>3.5880250696328333</c:v>
                </c:pt>
                <c:pt idx="5064">
                  <c:v>3.587598729721245</c:v>
                </c:pt>
                <c:pt idx="5065">
                  <c:v>3.5873404784090659</c:v>
                </c:pt>
                <c:pt idx="5066">
                  <c:v>3.5870595961721712</c:v>
                </c:pt>
                <c:pt idx="5067">
                  <c:v>3.5869809165810476</c:v>
                </c:pt>
                <c:pt idx="5068">
                  <c:v>3.5864635243576357</c:v>
                </c:pt>
                <c:pt idx="5069">
                  <c:v>3.5857313741881591</c:v>
                </c:pt>
                <c:pt idx="5070">
                  <c:v>3.5855847959232579</c:v>
                </c:pt>
                <c:pt idx="5071">
                  <c:v>3.5853479110945909</c:v>
                </c:pt>
                <c:pt idx="5072">
                  <c:v>3.5851786285035163</c:v>
                </c:pt>
                <c:pt idx="5073">
                  <c:v>3.5850883174674699</c:v>
                </c:pt>
                <c:pt idx="5074">
                  <c:v>3.5847494837236336</c:v>
                </c:pt>
                <c:pt idx="5075">
                  <c:v>3.5847381847114468</c:v>
                </c:pt>
                <c:pt idx="5076">
                  <c:v>3.5847381847114468</c:v>
                </c:pt>
                <c:pt idx="5077">
                  <c:v>3.5845799676666656</c:v>
                </c:pt>
                <c:pt idx="5078">
                  <c:v>3.5843764610200277</c:v>
                </c:pt>
                <c:pt idx="5079">
                  <c:v>3.5839804804560358</c:v>
                </c:pt>
                <c:pt idx="5080">
                  <c:v>3.5836634358455983</c:v>
                </c:pt>
                <c:pt idx="5081">
                  <c:v>3.5832214519395373</c:v>
                </c:pt>
                <c:pt idx="5082">
                  <c:v>3.5830740239566423</c:v>
                </c:pt>
                <c:pt idx="5083">
                  <c:v>3.5829038525341041</c:v>
                </c:pt>
                <c:pt idx="5084">
                  <c:v>3.5823702165498004</c:v>
                </c:pt>
                <c:pt idx="5085">
                  <c:v>3.5821315713481345</c:v>
                </c:pt>
                <c:pt idx="5086">
                  <c:v>3.5821315713481345</c:v>
                </c:pt>
                <c:pt idx="5087">
                  <c:v>3.5820974684689872</c:v>
                </c:pt>
                <c:pt idx="5088">
                  <c:v>3.5813465268146216</c:v>
                </c:pt>
                <c:pt idx="5089">
                  <c:v>3.5810731348694445</c:v>
                </c:pt>
                <c:pt idx="5090">
                  <c:v>3.5805258341293302</c:v>
                </c:pt>
                <c:pt idx="5091">
                  <c:v>3.5796807252147915</c:v>
                </c:pt>
                <c:pt idx="5092">
                  <c:v>3.5795778294398342</c:v>
                </c:pt>
                <c:pt idx="5093">
                  <c:v>3.57939484340167</c:v>
                </c:pt>
                <c:pt idx="5094">
                  <c:v>3.5791660023794591</c:v>
                </c:pt>
                <c:pt idx="5095">
                  <c:v>3.5791545571624521</c:v>
                </c:pt>
                <c:pt idx="5096">
                  <c:v>3.5789255894587679</c:v>
                </c:pt>
                <c:pt idx="5097">
                  <c:v>3.5788568756014594</c:v>
                </c:pt>
                <c:pt idx="5098">
                  <c:v>3.5787423283407058</c:v>
                </c:pt>
                <c:pt idx="5099">
                  <c:v>3.5786506687742077</c:v>
                </c:pt>
                <c:pt idx="5100">
                  <c:v>3.5785819114018698</c:v>
                </c:pt>
                <c:pt idx="5101">
                  <c:v>3.5784328997408079</c:v>
                </c:pt>
                <c:pt idx="5102">
                  <c:v>3.5783297078628986</c:v>
                </c:pt>
                <c:pt idx="5103">
                  <c:v>3.5783182405850074</c:v>
                </c:pt>
                <c:pt idx="5104">
                  <c:v>3.5782723684453397</c:v>
                </c:pt>
                <c:pt idx="5105">
                  <c:v>3.5781003047559068</c:v>
                </c:pt>
                <c:pt idx="5106">
                  <c:v>3.5779281728693197</c:v>
                </c:pt>
                <c:pt idx="5107">
                  <c:v>3.577721524509021</c:v>
                </c:pt>
                <c:pt idx="5108">
                  <c:v>3.5772849436857066</c:v>
                </c:pt>
                <c:pt idx="5109">
                  <c:v>3.5768594297075027</c:v>
                </c:pt>
                <c:pt idx="5110">
                  <c:v>3.5766177361815421</c:v>
                </c:pt>
                <c:pt idx="5111">
                  <c:v>3.5762491824461295</c:v>
                </c:pt>
                <c:pt idx="5112">
                  <c:v>3.5761569951220937</c:v>
                </c:pt>
                <c:pt idx="5113">
                  <c:v>3.5761454703305553</c:v>
                </c:pt>
                <c:pt idx="5114">
                  <c:v>3.5758687835444802</c:v>
                </c:pt>
                <c:pt idx="5115">
                  <c:v>3.5754880511589935</c:v>
                </c:pt>
                <c:pt idx="5116">
                  <c:v>3.5751185370866909</c:v>
                </c:pt>
                <c:pt idx="5117">
                  <c:v>3.5749914439774946</c:v>
                </c:pt>
                <c:pt idx="5118">
                  <c:v>3.5748296353012923</c:v>
                </c:pt>
                <c:pt idx="5119">
                  <c:v>3.5747140207542611</c:v>
                </c:pt>
                <c:pt idx="5120">
                  <c:v>3.5746099413401873</c:v>
                </c:pt>
                <c:pt idx="5121">
                  <c:v>3.5745868091938182</c:v>
                </c:pt>
                <c:pt idx="5122">
                  <c:v>3.5744595603602267</c:v>
                </c:pt>
                <c:pt idx="5123">
                  <c:v>3.5739038559917256</c:v>
                </c:pt>
                <c:pt idx="5124">
                  <c:v>3.5737416415203169</c:v>
                </c:pt>
                <c:pt idx="5125">
                  <c:v>3.573370637909274</c:v>
                </c:pt>
                <c:pt idx="5126">
                  <c:v>3.5726857680162567</c:v>
                </c:pt>
                <c:pt idx="5127">
                  <c:v>3.5715807367990866</c:v>
                </c:pt>
                <c:pt idx="5128">
                  <c:v>3.5702159284779329</c:v>
                </c:pt>
                <c:pt idx="5129">
                  <c:v>3.5695260616186704</c:v>
                </c:pt>
                <c:pt idx="5130">
                  <c:v>3.5695143595107033</c:v>
                </c:pt>
                <c:pt idx="5131">
                  <c:v>3.5690460164459004</c:v>
                </c:pt>
                <c:pt idx="5132">
                  <c:v>3.5687764903087902</c:v>
                </c:pt>
                <c:pt idx="5133">
                  <c:v>3.5685185260860246</c:v>
                </c:pt>
                <c:pt idx="5134">
                  <c:v>3.5682604085454175</c:v>
                </c:pt>
                <c:pt idx="5135">
                  <c:v>3.5681899862196746</c:v>
                </c:pt>
                <c:pt idx="5136">
                  <c:v>3.5679903942616771</c:v>
                </c:pt>
                <c:pt idx="5137">
                  <c:v>3.5676732066145553</c:v>
                </c:pt>
                <c:pt idx="5138">
                  <c:v>3.5667555833024149</c:v>
                </c:pt>
                <c:pt idx="5139">
                  <c:v>3.5663196215248112</c:v>
                </c:pt>
                <c:pt idx="5140">
                  <c:v>3.5654109442343174</c:v>
                </c:pt>
                <c:pt idx="5141">
                  <c:v>3.5646187271239262</c:v>
                </c:pt>
                <c:pt idx="5142">
                  <c:v>3.5644056461734239</c:v>
                </c:pt>
                <c:pt idx="5143">
                  <c:v>3.5642516893316292</c:v>
                </c:pt>
                <c:pt idx="5144">
                  <c:v>3.5641332238421048</c:v>
                </c:pt>
                <c:pt idx="5145">
                  <c:v>3.5640028744693497</c:v>
                </c:pt>
                <c:pt idx="5146">
                  <c:v>3.563860630519641</c:v>
                </c:pt>
                <c:pt idx="5147">
                  <c:v>3.5636115914477875</c:v>
                </c:pt>
                <c:pt idx="5148">
                  <c:v>3.5633268003895839</c:v>
                </c:pt>
                <c:pt idx="5149">
                  <c:v>3.5629111450476487</c:v>
                </c:pt>
                <c:pt idx="5150">
                  <c:v>3.5628160822297352</c:v>
                </c:pt>
                <c:pt idx="5151">
                  <c:v>3.5620072070364608</c:v>
                </c:pt>
                <c:pt idx="5152">
                  <c:v>3.561542612618195</c:v>
                </c:pt>
                <c:pt idx="5153">
                  <c:v>3.5614949337948287</c:v>
                </c:pt>
                <c:pt idx="5154">
                  <c:v>3.5610775206593028</c:v>
                </c:pt>
                <c:pt idx="5155">
                  <c:v>3.5604088240469451</c:v>
                </c:pt>
                <c:pt idx="5156">
                  <c:v>3.5603610205816354</c:v>
                </c:pt>
                <c:pt idx="5157">
                  <c:v>3.5600262489128922</c:v>
                </c:pt>
                <c:pt idx="5158">
                  <c:v>3.559703188795468</c:v>
                </c:pt>
                <c:pt idx="5159">
                  <c:v>3.5596193932254421</c:v>
                </c:pt>
                <c:pt idx="5160">
                  <c:v>3.5592481040882538</c:v>
                </c:pt>
                <c:pt idx="5161">
                  <c:v>3.5591162799919607</c:v>
                </c:pt>
                <c:pt idx="5162">
                  <c:v>3.5585885831081994</c:v>
                </c:pt>
                <c:pt idx="5163">
                  <c:v>3.5581803777209822</c:v>
                </c:pt>
                <c:pt idx="5164">
                  <c:v>3.5575793778161757</c:v>
                </c:pt>
                <c:pt idx="5165">
                  <c:v>3.5573267096337924</c:v>
                </c:pt>
                <c:pt idx="5166">
                  <c:v>3.5568570783672158</c:v>
                </c:pt>
                <c:pt idx="5167">
                  <c:v>3.5567847823070253</c:v>
                </c:pt>
                <c:pt idx="5168">
                  <c:v>3.556724526395461</c:v>
                </c:pt>
                <c:pt idx="5169">
                  <c:v>3.5566280995444299</c:v>
                </c:pt>
                <c:pt idx="5170">
                  <c:v>3.556278372625838</c:v>
                </c:pt>
                <c:pt idx="5171">
                  <c:v>3.5562542431438247</c:v>
                </c:pt>
                <c:pt idx="5172">
                  <c:v>3.555735134749122</c:v>
                </c:pt>
                <c:pt idx="5173">
                  <c:v>3.5556022398513343</c:v>
                </c:pt>
                <c:pt idx="5174">
                  <c:v>3.5555659887294393</c:v>
                </c:pt>
                <c:pt idx="5175">
                  <c:v>3.5552516855222267</c:v>
                </c:pt>
                <c:pt idx="5176">
                  <c:v>3.5546950527860224</c:v>
                </c:pt>
                <c:pt idx="5177">
                  <c:v>3.5545255011177606</c:v>
                </c:pt>
                <c:pt idx="5178">
                  <c:v>3.5543437651307155</c:v>
                </c:pt>
                <c:pt idx="5179">
                  <c:v>3.5542710494366312</c:v>
                </c:pt>
                <c:pt idx="5180">
                  <c:v>3.553955807329781</c:v>
                </c:pt>
                <c:pt idx="5181">
                  <c:v>3.5531423965032078</c:v>
                </c:pt>
                <c:pt idx="5182">
                  <c:v>3.5531059394637823</c:v>
                </c:pt>
                <c:pt idx="5183">
                  <c:v>3.552887132935397</c:v>
                </c:pt>
                <c:pt idx="5184">
                  <c:v>3.5528020117273988</c:v>
                </c:pt>
                <c:pt idx="5185">
                  <c:v>3.5527290374107876</c:v>
                </c:pt>
                <c:pt idx="5186">
                  <c:v>3.5526195529397624</c:v>
                </c:pt>
                <c:pt idx="5187">
                  <c:v>3.5522909338247657</c:v>
                </c:pt>
                <c:pt idx="5188">
                  <c:v>3.5518767631329724</c:v>
                </c:pt>
                <c:pt idx="5189">
                  <c:v>3.5516817225225576</c:v>
                </c:pt>
                <c:pt idx="5190">
                  <c:v>3.5512791744169783</c:v>
                </c:pt>
                <c:pt idx="5191">
                  <c:v>3.5512181497169606</c:v>
                </c:pt>
                <c:pt idx="5192">
                  <c:v>3.5511327007286075</c:v>
                </c:pt>
                <c:pt idx="5193">
                  <c:v>3.5499958515306513</c:v>
                </c:pt>
                <c:pt idx="5194">
                  <c:v>3.5493956672767024</c:v>
                </c:pt>
                <c:pt idx="5195">
                  <c:v>3.5493588943424652</c:v>
                </c:pt>
                <c:pt idx="5196">
                  <c:v>3.5493221182942967</c:v>
                </c:pt>
                <c:pt idx="5197">
                  <c:v>3.5491749829517589</c:v>
                </c:pt>
                <c:pt idx="5198">
                  <c:v>3.5486473382524872</c:v>
                </c:pt>
                <c:pt idx="5199">
                  <c:v>3.5482911225444482</c:v>
                </c:pt>
                <c:pt idx="5200">
                  <c:v>3.5482296765021122</c:v>
                </c:pt>
                <c:pt idx="5201">
                  <c:v>3.5479223158175799</c:v>
                </c:pt>
                <c:pt idx="5202">
                  <c:v>3.5476639646316834</c:v>
                </c:pt>
                <c:pt idx="5203">
                  <c:v>3.5476024297856812</c:v>
                </c:pt>
                <c:pt idx="5204">
                  <c:v>3.5475039558933252</c:v>
                </c:pt>
                <c:pt idx="5205">
                  <c:v>3.5473069410980425</c:v>
                </c:pt>
                <c:pt idx="5206">
                  <c:v>3.5472330375018624</c:v>
                </c:pt>
                <c:pt idx="5207">
                  <c:v>3.5471098368877478</c:v>
                </c:pt>
                <c:pt idx="5208">
                  <c:v>3.5464933090281772</c:v>
                </c:pt>
                <c:pt idx="5209">
                  <c:v>3.5464562895096017</c:v>
                </c:pt>
                <c:pt idx="5210">
                  <c:v>3.5463328683191886</c:v>
                </c:pt>
                <c:pt idx="5211">
                  <c:v>3.5463328683191886</c:v>
                </c:pt>
                <c:pt idx="5212">
                  <c:v>3.546320524270814</c:v>
                </c:pt>
                <c:pt idx="5213">
                  <c:v>3.5448242987597278</c:v>
                </c:pt>
                <c:pt idx="5214">
                  <c:v>3.5445021218295945</c:v>
                </c:pt>
                <c:pt idx="5215">
                  <c:v>3.5441921107650325</c:v>
                </c:pt>
                <c:pt idx="5216">
                  <c:v>3.5440432268136592</c:v>
                </c:pt>
                <c:pt idx="5217">
                  <c:v>3.544005997849434</c:v>
                </c:pt>
                <c:pt idx="5218">
                  <c:v>3.5439191178533358</c:v>
                </c:pt>
                <c:pt idx="5219">
                  <c:v>3.5438446354495112</c:v>
                </c:pt>
                <c:pt idx="5220">
                  <c:v>3.5436832130729981</c:v>
                </c:pt>
                <c:pt idx="5221">
                  <c:v>3.5434596060693666</c:v>
                </c:pt>
                <c:pt idx="5222">
                  <c:v>3.5428005383101056</c:v>
                </c:pt>
                <c:pt idx="5223">
                  <c:v>3.5427632026619316</c:v>
                </c:pt>
                <c:pt idx="5224">
                  <c:v>3.542402125822417</c:v>
                </c:pt>
                <c:pt idx="5225">
                  <c:v>3.5420906115551816</c:v>
                </c:pt>
                <c:pt idx="5226">
                  <c:v>3.5418537111816466</c:v>
                </c:pt>
                <c:pt idx="5227">
                  <c:v>3.541791347494252</c:v>
                </c:pt>
                <c:pt idx="5228">
                  <c:v>3.5417539249828272</c:v>
                </c:pt>
                <c:pt idx="5229">
                  <c:v>3.5417040232842885</c:v>
                </c:pt>
                <c:pt idx="5230">
                  <c:v>3.5416291599838639</c:v>
                </c:pt>
                <c:pt idx="5231">
                  <c:v>3.541541803153256</c:v>
                </c:pt>
                <c:pt idx="5232">
                  <c:v>3.5412296709531397</c:v>
                </c:pt>
                <c:pt idx="5233">
                  <c:v>3.541117248421783</c:v>
                </c:pt>
                <c:pt idx="5234">
                  <c:v>3.5409548089261329</c:v>
                </c:pt>
                <c:pt idx="5235">
                  <c:v>3.540929812840949</c:v>
                </c:pt>
                <c:pt idx="5236">
                  <c:v>3.540917314258837</c:v>
                </c:pt>
                <c:pt idx="5237">
                  <c:v>3.5407673032103739</c:v>
                </c:pt>
                <c:pt idx="5238">
                  <c:v>3.5398912045347903</c:v>
                </c:pt>
                <c:pt idx="5239">
                  <c:v>3.5394775728051</c:v>
                </c:pt>
                <c:pt idx="5240">
                  <c:v>3.5393646957461402</c:v>
                </c:pt>
                <c:pt idx="5241">
                  <c:v>3.5392643359474549</c:v>
                </c:pt>
                <c:pt idx="5242">
                  <c:v>3.5391639529515664</c:v>
                </c:pt>
                <c:pt idx="5243">
                  <c:v>3.5378946179813688</c:v>
                </c:pt>
                <c:pt idx="5244">
                  <c:v>3.5378694451378951</c:v>
                </c:pt>
                <c:pt idx="5245">
                  <c:v>3.5368739489289611</c:v>
                </c:pt>
                <c:pt idx="5246">
                  <c:v>3.5367099142286733</c:v>
                </c:pt>
                <c:pt idx="5247">
                  <c:v>3.5365079402769326</c:v>
                </c:pt>
                <c:pt idx="5248">
                  <c:v>3.5363690286780414</c:v>
                </c:pt>
                <c:pt idx="5249">
                  <c:v>3.5359773113166679</c:v>
                </c:pt>
                <c:pt idx="5250">
                  <c:v>3.5357370517302242</c:v>
                </c:pt>
                <c:pt idx="5251">
                  <c:v>3.5353700832791657</c:v>
                </c:pt>
                <c:pt idx="5252">
                  <c:v>3.5349267769756989</c:v>
                </c:pt>
                <c:pt idx="5253">
                  <c:v>3.5348127107489291</c:v>
                </c:pt>
                <c:pt idx="5254">
                  <c:v>3.5346859353497444</c:v>
                </c:pt>
                <c:pt idx="5255">
                  <c:v>3.534000707975371</c:v>
                </c:pt>
                <c:pt idx="5256">
                  <c:v>3.5338355842360567</c:v>
                </c:pt>
                <c:pt idx="5257">
                  <c:v>3.5337085232398597</c:v>
                </c:pt>
                <c:pt idx="5258">
                  <c:v>3.5336449787987627</c:v>
                </c:pt>
                <c:pt idx="5259">
                  <c:v>3.5333143977443759</c:v>
                </c:pt>
                <c:pt idx="5260">
                  <c:v>3.5332889580066826</c:v>
                </c:pt>
                <c:pt idx="5261">
                  <c:v>3.5327925850375852</c:v>
                </c:pt>
                <c:pt idx="5262">
                  <c:v>3.5326906947806522</c:v>
                </c:pt>
                <c:pt idx="5263">
                  <c:v>3.5324868425250111</c:v>
                </c:pt>
                <c:pt idx="5264">
                  <c:v>3.5324740985814125</c:v>
                </c:pt>
                <c:pt idx="5265">
                  <c:v>3.5320023095824342</c:v>
                </c:pt>
                <c:pt idx="5266">
                  <c:v>3.5315683214089839</c:v>
                </c:pt>
                <c:pt idx="5267">
                  <c:v>3.5314150455101299</c:v>
                </c:pt>
                <c:pt idx="5268">
                  <c:v>3.5305710597370159</c:v>
                </c:pt>
                <c:pt idx="5269">
                  <c:v>3.5302253195406257</c:v>
                </c:pt>
                <c:pt idx="5270">
                  <c:v>3.5299690381205227</c:v>
                </c:pt>
                <c:pt idx="5271">
                  <c:v>3.5288653014395686</c:v>
                </c:pt>
                <c:pt idx="5272">
                  <c:v>3.5287496318078495</c:v>
                </c:pt>
                <c:pt idx="5273">
                  <c:v>3.5287110684168512</c:v>
                </c:pt>
                <c:pt idx="5274">
                  <c:v>3.5282609089917543</c:v>
                </c:pt>
                <c:pt idx="5275">
                  <c:v>3.5281579498608755</c:v>
                </c:pt>
                <c:pt idx="5276">
                  <c:v>3.5280935880068069</c:v>
                </c:pt>
                <c:pt idx="5277">
                  <c:v>3.52750101098112</c:v>
                </c:pt>
                <c:pt idx="5278">
                  <c:v>3.527397871520467</c:v>
                </c:pt>
                <c:pt idx="5279">
                  <c:v>3.527114111639805</c:v>
                </c:pt>
                <c:pt idx="5280">
                  <c:v>3.5270624990089399</c:v>
                </c:pt>
                <c:pt idx="5281">
                  <c:v>3.5267785198458457</c:v>
                </c:pt>
                <c:pt idx="5282">
                  <c:v>3.5257572431523108</c:v>
                </c:pt>
                <c:pt idx="5283">
                  <c:v>3.5256407426423166</c:v>
                </c:pt>
                <c:pt idx="5284">
                  <c:v>3.5253558319834664</c:v>
                </c:pt>
                <c:pt idx="5285">
                  <c:v>3.5253428770568647</c:v>
                </c:pt>
                <c:pt idx="5286">
                  <c:v>3.5250577708577415</c:v>
                </c:pt>
                <c:pt idx="5287">
                  <c:v>3.5250577708577415</c:v>
                </c:pt>
                <c:pt idx="5288">
                  <c:v>3.525005913252151</c:v>
                </c:pt>
                <c:pt idx="5289">
                  <c:v>3.5247724773687756</c:v>
                </c:pt>
                <c:pt idx="5290">
                  <c:v>3.5246557123577773</c:v>
                </c:pt>
                <c:pt idx="5291">
                  <c:v>3.5241623581355697</c:v>
                </c:pt>
                <c:pt idx="5292">
                  <c:v>3.5240324348743908</c:v>
                </c:pt>
                <c:pt idx="5293">
                  <c:v>3.5236164190543708</c:v>
                </c:pt>
                <c:pt idx="5294">
                  <c:v>3.52310886038063</c:v>
                </c:pt>
                <c:pt idx="5295">
                  <c:v>3.5230958382525679</c:v>
                </c:pt>
                <c:pt idx="5296">
                  <c:v>3.5228744023138039</c:v>
                </c:pt>
                <c:pt idx="5297">
                  <c:v>3.5228613731536167</c:v>
                </c:pt>
                <c:pt idx="5298">
                  <c:v>3.5223529307752663</c:v>
                </c:pt>
                <c:pt idx="5299">
                  <c:v>3.5218700114981583</c:v>
                </c:pt>
                <c:pt idx="5300">
                  <c:v>3.5218308323360423</c:v>
                </c:pt>
                <c:pt idx="5301">
                  <c:v>3.5213604064934905</c:v>
                </c:pt>
                <c:pt idx="5302">
                  <c:v>3.5211642452342331</c:v>
                </c:pt>
                <c:pt idx="5303">
                  <c:v>3.5210072524086038</c:v>
                </c:pt>
                <c:pt idx="5304">
                  <c:v>3.5209025589875211</c:v>
                </c:pt>
                <c:pt idx="5305">
                  <c:v>3.5208632924470353</c:v>
                </c:pt>
                <c:pt idx="5306">
                  <c:v>3.5200509880628221</c:v>
                </c:pt>
                <c:pt idx="5307">
                  <c:v>3.5198279937757189</c:v>
                </c:pt>
                <c:pt idx="5308">
                  <c:v>3.5197361393081872</c:v>
                </c:pt>
                <c:pt idx="5309">
                  <c:v>3.5190268939433116</c:v>
                </c:pt>
                <c:pt idx="5310">
                  <c:v>3.5186455243303114</c:v>
                </c:pt>
                <c:pt idx="5311">
                  <c:v>3.5186323676789857</c:v>
                </c:pt>
                <c:pt idx="5312">
                  <c:v>3.5185928953334096</c:v>
                </c:pt>
                <c:pt idx="5313">
                  <c:v>3.5176576677775326</c:v>
                </c:pt>
                <c:pt idx="5314">
                  <c:v>3.5175785420973846</c:v>
                </c:pt>
                <c:pt idx="5315">
                  <c:v>3.5175257836338214</c:v>
                </c:pt>
                <c:pt idx="5316">
                  <c:v>3.5173806648031776</c:v>
                </c:pt>
                <c:pt idx="5317">
                  <c:v>3.517209098189543</c:v>
                </c:pt>
                <c:pt idx="5318">
                  <c:v>3.5169846395331108</c:v>
                </c:pt>
                <c:pt idx="5319">
                  <c:v>3.5166279077623535</c:v>
                </c:pt>
                <c:pt idx="5320">
                  <c:v>3.5164560434577483</c:v>
                </c:pt>
                <c:pt idx="5321">
                  <c:v>3.5164560434577483</c:v>
                </c:pt>
                <c:pt idx="5322">
                  <c:v>3.5161518091322397</c:v>
                </c:pt>
                <c:pt idx="5323">
                  <c:v>3.5160327028789333</c:v>
                </c:pt>
                <c:pt idx="5324">
                  <c:v>3.5154366811416988</c:v>
                </c:pt>
                <c:pt idx="5325">
                  <c:v>3.515025612032066</c:v>
                </c:pt>
                <c:pt idx="5326">
                  <c:v>3.5149194664903174</c:v>
                </c:pt>
                <c:pt idx="5327">
                  <c:v>3.5148796552227934</c:v>
                </c:pt>
                <c:pt idx="5328">
                  <c:v>3.5147203736481347</c:v>
                </c:pt>
                <c:pt idx="5329">
                  <c:v>3.5145875943631628</c:v>
                </c:pt>
                <c:pt idx="5330">
                  <c:v>3.5143352018267748</c:v>
                </c:pt>
                <c:pt idx="5331">
                  <c:v>3.514282047860378</c:v>
                </c:pt>
                <c:pt idx="5332">
                  <c:v>3.5139496880967758</c:v>
                </c:pt>
                <c:pt idx="5333">
                  <c:v>3.5139097878273824</c:v>
                </c:pt>
                <c:pt idx="5334">
                  <c:v>3.5137900650197591</c:v>
                </c:pt>
                <c:pt idx="5335">
                  <c:v>3.5131776324790427</c:v>
                </c:pt>
                <c:pt idx="5336">
                  <c:v>3.5130177253316184</c:v>
                </c:pt>
                <c:pt idx="5337">
                  <c:v>3.5128977563206458</c:v>
                </c:pt>
                <c:pt idx="5338">
                  <c:v>3.5123107636281103</c:v>
                </c:pt>
                <c:pt idx="5339">
                  <c:v>3.5118699978661514</c:v>
                </c:pt>
                <c:pt idx="5340">
                  <c:v>3.5108531962980596</c:v>
                </c:pt>
                <c:pt idx="5341">
                  <c:v>3.51061202578917</c:v>
                </c:pt>
                <c:pt idx="5342">
                  <c:v>3.5102902566402032</c:v>
                </c:pt>
                <c:pt idx="5343">
                  <c:v>3.5099548267442451</c:v>
                </c:pt>
                <c:pt idx="5344">
                  <c:v>3.5098071554765071</c:v>
                </c:pt>
                <c:pt idx="5345">
                  <c:v>3.5096728652831355</c:v>
                </c:pt>
                <c:pt idx="5346">
                  <c:v>3.5096057046115563</c:v>
                </c:pt>
                <c:pt idx="5347">
                  <c:v>3.5093907206423602</c:v>
                </c:pt>
                <c:pt idx="5348">
                  <c:v>3.5092563015995641</c:v>
                </c:pt>
                <c:pt idx="5349">
                  <c:v>3.5091890764733673</c:v>
                </c:pt>
                <c:pt idx="5350">
                  <c:v>3.5088124233448088</c:v>
                </c:pt>
                <c:pt idx="5351">
                  <c:v>3.5086374375758949</c:v>
                </c:pt>
                <c:pt idx="5352">
                  <c:v>3.5078828456706792</c:v>
                </c:pt>
                <c:pt idx="5353">
                  <c:v>3.507788429428143</c:v>
                </c:pt>
                <c:pt idx="5354">
                  <c:v>3.507289030873264</c:v>
                </c:pt>
                <c:pt idx="5355">
                  <c:v>3.5067620153973489</c:v>
                </c:pt>
                <c:pt idx="5356">
                  <c:v>3.5066944030356684</c:v>
                </c:pt>
                <c:pt idx="5357">
                  <c:v>3.506315579164506</c:v>
                </c:pt>
                <c:pt idx="5358">
                  <c:v>3.5052178315318092</c:v>
                </c:pt>
                <c:pt idx="5359">
                  <c:v>3.5050413911254652</c:v>
                </c:pt>
                <c:pt idx="5360">
                  <c:v>3.5047698042978395</c:v>
                </c:pt>
                <c:pt idx="5361">
                  <c:v>3.5047698042978395</c:v>
                </c:pt>
                <c:pt idx="5362">
                  <c:v>3.504185316870708</c:v>
                </c:pt>
                <c:pt idx="5363">
                  <c:v>3.5039676322162192</c:v>
                </c:pt>
                <c:pt idx="5364">
                  <c:v>3.5036409005132225</c:v>
                </c:pt>
                <c:pt idx="5365">
                  <c:v>3.5033139228158845</c:v>
                </c:pt>
                <c:pt idx="5366">
                  <c:v>3.5029184960299542</c:v>
                </c:pt>
                <c:pt idx="5367">
                  <c:v>3.5027820584422327</c:v>
                </c:pt>
                <c:pt idx="5368">
                  <c:v>3.5023315100466847</c:v>
                </c:pt>
                <c:pt idx="5369">
                  <c:v>3.5019488596712804</c:v>
                </c:pt>
                <c:pt idx="5370">
                  <c:v>3.5016342873085335</c:v>
                </c:pt>
                <c:pt idx="5371">
                  <c:v>3.5007577544710373</c:v>
                </c:pt>
                <c:pt idx="5372">
                  <c:v>3.500291375841059</c:v>
                </c:pt>
                <c:pt idx="5373">
                  <c:v>3.5002364748256389</c:v>
                </c:pt>
                <c:pt idx="5374">
                  <c:v>3.5000717301254642</c:v>
                </c:pt>
                <c:pt idx="5375">
                  <c:v>3.4997145687411244</c:v>
                </c:pt>
                <c:pt idx="5376">
                  <c:v>3.4997008258972109</c:v>
                </c:pt>
                <c:pt idx="5377">
                  <c:v>3.4996733389046759</c:v>
                </c:pt>
                <c:pt idx="5378">
                  <c:v>3.4988203781047096</c:v>
                </c:pt>
                <c:pt idx="5379">
                  <c:v>3.4986137646997579</c:v>
                </c:pt>
                <c:pt idx="5380">
                  <c:v>3.4985173114616339</c:v>
                </c:pt>
                <c:pt idx="5381">
                  <c:v>3.4983243406971716</c:v>
                </c:pt>
                <c:pt idx="5382">
                  <c:v>3.4979105429634876</c:v>
                </c:pt>
                <c:pt idx="5383">
                  <c:v>3.4973858325374469</c:v>
                </c:pt>
                <c:pt idx="5384">
                  <c:v>3.4972200027144873</c:v>
                </c:pt>
                <c:pt idx="5385">
                  <c:v>3.4969849686875056</c:v>
                </c:pt>
                <c:pt idx="5386">
                  <c:v>3.4968743204112633</c:v>
                </c:pt>
                <c:pt idx="5387">
                  <c:v>3.4968466539368532</c:v>
                </c:pt>
                <c:pt idx="5388">
                  <c:v>3.4956969381869136</c:v>
                </c:pt>
                <c:pt idx="5389">
                  <c:v>3.49518343182908</c:v>
                </c:pt>
                <c:pt idx="5390">
                  <c:v>3.4951139924860954</c:v>
                </c:pt>
                <c:pt idx="5391">
                  <c:v>3.4950584330166872</c:v>
                </c:pt>
                <c:pt idx="5392">
                  <c:v>3.4949889736831681</c:v>
                </c:pt>
                <c:pt idx="5393">
                  <c:v>3.494891711949256</c:v>
                </c:pt>
                <c:pt idx="5394">
                  <c:v>3.4947388280593361</c:v>
                </c:pt>
                <c:pt idx="5395">
                  <c:v>3.4943215982434976</c:v>
                </c:pt>
                <c:pt idx="5396">
                  <c:v>3.49391789471334</c:v>
                </c:pt>
                <c:pt idx="5397">
                  <c:v>3.4936531956769277</c:v>
                </c:pt>
                <c:pt idx="5398">
                  <c:v>3.4934301660241105</c:v>
                </c:pt>
                <c:pt idx="5399">
                  <c:v>3.4934301660241105</c:v>
                </c:pt>
                <c:pt idx="5400">
                  <c:v>3.4932628185882577</c:v>
                </c:pt>
                <c:pt idx="5401">
                  <c:v>3.4932488700574189</c:v>
                </c:pt>
                <c:pt idx="5402">
                  <c:v>3.4930674983772287</c:v>
                </c:pt>
                <c:pt idx="5403">
                  <c:v>3.4929279301394032</c:v>
                </c:pt>
                <c:pt idx="5404">
                  <c:v>3.4928022803647703</c:v>
                </c:pt>
                <c:pt idx="5405">
                  <c:v>3.492578813187933</c:v>
                </c:pt>
                <c:pt idx="5406">
                  <c:v>3.491823761419421</c:v>
                </c:pt>
                <c:pt idx="5407">
                  <c:v>3.4915157709931974</c:v>
                </c:pt>
                <c:pt idx="5408">
                  <c:v>3.4901552025895097</c:v>
                </c:pt>
                <c:pt idx="5409">
                  <c:v>3.4888608161079806</c:v>
                </c:pt>
                <c:pt idx="5410">
                  <c:v>3.4886916983169405</c:v>
                </c:pt>
                <c:pt idx="5411">
                  <c:v>3.4884943109569009</c:v>
                </c:pt>
                <c:pt idx="5412">
                  <c:v>3.4884520019911198</c:v>
                </c:pt>
                <c:pt idx="5413">
                  <c:v>3.4883532650390285</c:v>
                </c:pt>
                <c:pt idx="5414">
                  <c:v>3.4875908245160545</c:v>
                </c:pt>
                <c:pt idx="5415">
                  <c:v>3.4871383754771865</c:v>
                </c:pt>
                <c:pt idx="5416">
                  <c:v>3.4869685854905694</c:v>
                </c:pt>
                <c:pt idx="5417">
                  <c:v>3.4865013204632529</c:v>
                </c:pt>
                <c:pt idx="5418">
                  <c:v>3.4864304788544338</c:v>
                </c:pt>
                <c:pt idx="5419">
                  <c:v>3.4864163091458922</c:v>
                </c:pt>
                <c:pt idx="5420">
                  <c:v>3.4859484492164428</c:v>
                </c:pt>
                <c:pt idx="5421">
                  <c:v>3.4856220667055737</c:v>
                </c:pt>
                <c:pt idx="5422">
                  <c:v>3.4852528169603247</c:v>
                </c:pt>
                <c:pt idx="5423">
                  <c:v>3.4850396453652612</c:v>
                </c:pt>
                <c:pt idx="5424">
                  <c:v>3.484698353024001</c:v>
                </c:pt>
                <c:pt idx="5425">
                  <c:v>3.4844279729128331</c:v>
                </c:pt>
                <c:pt idx="5426">
                  <c:v>3.4839009596528898</c:v>
                </c:pt>
                <c:pt idx="5427">
                  <c:v>3.4836586038374402</c:v>
                </c:pt>
                <c:pt idx="5428">
                  <c:v>3.4836586038374402</c:v>
                </c:pt>
                <c:pt idx="5429">
                  <c:v>3.4833304952573201</c:v>
                </c:pt>
                <c:pt idx="5430">
                  <c:v>3.4832734075829817</c:v>
                </c:pt>
                <c:pt idx="5431">
                  <c:v>3.4832591344917994</c:v>
                </c:pt>
                <c:pt idx="5432">
                  <c:v>3.4827021177322472</c:v>
                </c:pt>
                <c:pt idx="5433">
                  <c:v>3.4825448811864357</c:v>
                </c:pt>
                <c:pt idx="5434">
                  <c:v>3.482087141826486</c:v>
                </c:pt>
                <c:pt idx="5435">
                  <c:v>3.4820155764507117</c:v>
                </c:pt>
                <c:pt idx="5436">
                  <c:v>3.4817578434084879</c:v>
                </c:pt>
                <c:pt idx="5437">
                  <c:v>3.4816002645536286</c:v>
                </c:pt>
                <c:pt idx="5438">
                  <c:v>3.4814426285023048</c:v>
                </c:pt>
                <c:pt idx="5439">
                  <c:v>3.4812562575530457</c:v>
                </c:pt>
                <c:pt idx="5440">
                  <c:v>3.4809550277383181</c:v>
                </c:pt>
                <c:pt idx="5441">
                  <c:v>3.4808832755479084</c:v>
                </c:pt>
                <c:pt idx="5442">
                  <c:v>3.4808545713521344</c:v>
                </c:pt>
                <c:pt idx="5443">
                  <c:v>3.4807684473800311</c:v>
                </c:pt>
                <c:pt idx="5444">
                  <c:v>3.4803663095328097</c:v>
                </c:pt>
                <c:pt idx="5445">
                  <c:v>3.4802225985844752</c:v>
                </c:pt>
                <c:pt idx="5446">
                  <c:v>3.4801363491835753</c:v>
                </c:pt>
                <c:pt idx="5447">
                  <c:v>3.4798055677093918</c:v>
                </c:pt>
                <c:pt idx="5448">
                  <c:v>3.479776792192939</c:v>
                </c:pt>
                <c:pt idx="5449">
                  <c:v>3.4792585065997521</c:v>
                </c:pt>
                <c:pt idx="5450">
                  <c:v>3.4792441009448241</c:v>
                </c:pt>
                <c:pt idx="5451">
                  <c:v>3.4790567839344138</c:v>
                </c:pt>
                <c:pt idx="5452">
                  <c:v>3.4781478706432734</c:v>
                </c:pt>
                <c:pt idx="5453">
                  <c:v>3.4778733801677202</c:v>
                </c:pt>
                <c:pt idx="5454">
                  <c:v>3.4778011169881489</c:v>
                </c:pt>
                <c:pt idx="5455">
                  <c:v>3.4776854708850382</c:v>
                </c:pt>
                <c:pt idx="5456">
                  <c:v>3.4776854708850382</c:v>
                </c:pt>
                <c:pt idx="5457">
                  <c:v>3.4776854708850382</c:v>
                </c:pt>
                <c:pt idx="5458">
                  <c:v>3.4775264071943481</c:v>
                </c:pt>
                <c:pt idx="5459">
                  <c:v>3.4770343871362339</c:v>
                </c:pt>
                <c:pt idx="5460">
                  <c:v>3.4768171421305016</c:v>
                </c:pt>
                <c:pt idx="5461">
                  <c:v>3.4766432678485661</c:v>
                </c:pt>
                <c:pt idx="5462">
                  <c:v>3.4755404445547438</c:v>
                </c:pt>
                <c:pt idx="5463">
                  <c:v>3.4752643006050032</c:v>
                </c:pt>
                <c:pt idx="5464">
                  <c:v>3.4748424789198213</c:v>
                </c:pt>
                <c:pt idx="5465">
                  <c:v>3.4743182675787732</c:v>
                </c:pt>
                <c:pt idx="5466">
                  <c:v>3.4737058868877724</c:v>
                </c:pt>
                <c:pt idx="5467">
                  <c:v>3.4736037394359522</c:v>
                </c:pt>
                <c:pt idx="5468">
                  <c:v>3.4734577728154461</c:v>
                </c:pt>
                <c:pt idx="5469">
                  <c:v>3.4734285736032859</c:v>
                </c:pt>
                <c:pt idx="5470">
                  <c:v>3.4733847711037713</c:v>
                </c:pt>
                <c:pt idx="5471">
                  <c:v>3.473121863290729</c:v>
                </c:pt>
                <c:pt idx="5472">
                  <c:v>3.471790276545192</c:v>
                </c:pt>
                <c:pt idx="5473">
                  <c:v>3.471790276545192</c:v>
                </c:pt>
                <c:pt idx="5474">
                  <c:v>3.4716290385697355</c:v>
                </c:pt>
                <c:pt idx="5475">
                  <c:v>3.4715850541851898</c:v>
                </c:pt>
                <c:pt idx="5476">
                  <c:v>3.4715557287871635</c:v>
                </c:pt>
                <c:pt idx="5477">
                  <c:v>3.4714824066276635</c:v>
                </c:pt>
                <c:pt idx="5478">
                  <c:v>3.4708953832802161</c:v>
                </c:pt>
                <c:pt idx="5479">
                  <c:v>3.4703075653961379</c:v>
                </c:pt>
                <c:pt idx="5480">
                  <c:v>3.4702781536067522</c:v>
                </c:pt>
                <c:pt idx="5481">
                  <c:v>3.4701899062855524</c:v>
                </c:pt>
                <c:pt idx="5482">
                  <c:v>3.469998642218747</c:v>
                </c:pt>
                <c:pt idx="5483">
                  <c:v>3.4694243441001613</c:v>
                </c:pt>
                <c:pt idx="5484">
                  <c:v>3.4692769657622793</c:v>
                </c:pt>
                <c:pt idx="5485">
                  <c:v>3.4689230535643065</c:v>
                </c:pt>
                <c:pt idx="5486">
                  <c:v>3.4679483052871412</c:v>
                </c:pt>
                <c:pt idx="5487">
                  <c:v>3.467918733281008</c:v>
                </c:pt>
                <c:pt idx="5488">
                  <c:v>3.4678004251161729</c:v>
                </c:pt>
                <c:pt idx="5489">
                  <c:v>3.4676376987478914</c:v>
                </c:pt>
                <c:pt idx="5490">
                  <c:v>3.4674601095072637</c:v>
                </c:pt>
                <c:pt idx="5491">
                  <c:v>3.4672232108340486</c:v>
                </c:pt>
                <c:pt idx="5492">
                  <c:v>3.466971364322843</c:v>
                </c:pt>
                <c:pt idx="5493">
                  <c:v>3.4669565452730775</c:v>
                </c:pt>
                <c:pt idx="5494">
                  <c:v>3.466645228363979</c:v>
                </c:pt>
                <c:pt idx="5495">
                  <c:v>3.4657396592038601</c:v>
                </c:pt>
                <c:pt idx="5496">
                  <c:v>3.465367978095041</c:v>
                </c:pt>
                <c:pt idx="5497">
                  <c:v>3.4653531042322756</c:v>
                </c:pt>
                <c:pt idx="5498">
                  <c:v>3.4646534574495016</c:v>
                </c:pt>
                <c:pt idx="5499">
                  <c:v>3.4645342563009431</c:v>
                </c:pt>
                <c:pt idx="5500">
                  <c:v>3.4644150224261687</c:v>
                </c:pt>
                <c:pt idx="5501">
                  <c:v>3.4643703012822327</c:v>
                </c:pt>
                <c:pt idx="5502">
                  <c:v>3.4643255755326967</c:v>
                </c:pt>
                <c:pt idx="5503">
                  <c:v>3.4641018776678005</c:v>
                </c:pt>
                <c:pt idx="5504">
                  <c:v>3.4639228363782357</c:v>
                </c:pt>
                <c:pt idx="5505">
                  <c:v>3.4636839997835569</c:v>
                </c:pt>
                <c:pt idx="5506">
                  <c:v>3.4622781759967189</c:v>
                </c:pt>
                <c:pt idx="5507">
                  <c:v>3.4619634861249384</c:v>
                </c:pt>
                <c:pt idx="5508">
                  <c:v>3.4616785701001427</c:v>
                </c:pt>
                <c:pt idx="5509">
                  <c:v>3.4610330691181423</c:v>
                </c:pt>
                <c:pt idx="5510">
                  <c:v>3.4601006545388451</c:v>
                </c:pt>
                <c:pt idx="5511">
                  <c:v>3.4599651374938993</c:v>
                </c:pt>
                <c:pt idx="5512">
                  <c:v>3.4599350168515248</c:v>
                </c:pt>
                <c:pt idx="5513">
                  <c:v>3.4598295781490798</c:v>
                </c:pt>
                <c:pt idx="5514">
                  <c:v>3.4589247662340949</c:v>
                </c:pt>
                <c:pt idx="5515">
                  <c:v>3.4588794761168828</c:v>
                </c:pt>
                <c:pt idx="5516">
                  <c:v>3.4583053921180169</c:v>
                </c:pt>
                <c:pt idx="5517">
                  <c:v>3.4582600373603229</c:v>
                </c:pt>
                <c:pt idx="5518">
                  <c:v>3.4581995569811697</c:v>
                </c:pt>
                <c:pt idx="5519">
                  <c:v>3.457866764258446</c:v>
                </c:pt>
                <c:pt idx="5520">
                  <c:v>3.4574125446361914</c:v>
                </c:pt>
                <c:pt idx="5521">
                  <c:v>3.4568213480215988</c:v>
                </c:pt>
                <c:pt idx="5522">
                  <c:v>3.4556669551824011</c:v>
                </c:pt>
                <c:pt idx="5523">
                  <c:v>3.4555300473427017</c:v>
                </c:pt>
                <c:pt idx="5524">
                  <c:v>3.4551038356266988</c:v>
                </c:pt>
                <c:pt idx="5525">
                  <c:v>3.4549515157310915</c:v>
                </c:pt>
                <c:pt idx="5526">
                  <c:v>3.4539906699682299</c:v>
                </c:pt>
                <c:pt idx="5527">
                  <c:v>3.4538532325881866</c:v>
                </c:pt>
                <c:pt idx="5528">
                  <c:v>3.4536546351116004</c:v>
                </c:pt>
                <c:pt idx="5529">
                  <c:v>3.4536546351116004</c:v>
                </c:pt>
                <c:pt idx="5530">
                  <c:v>3.4534253712716652</c:v>
                </c:pt>
                <c:pt idx="5531">
                  <c:v>3.4532877548516376</c:v>
                </c:pt>
                <c:pt idx="5532">
                  <c:v>3.4530276936877224</c:v>
                </c:pt>
                <c:pt idx="5533">
                  <c:v>3.4529817843712469</c:v>
                </c:pt>
                <c:pt idx="5534">
                  <c:v>3.4522465745204372</c:v>
                </c:pt>
                <c:pt idx="5535">
                  <c:v>3.4520319036568123</c:v>
                </c:pt>
                <c:pt idx="5536">
                  <c:v>3.4519245284201219</c:v>
                </c:pt>
                <c:pt idx="5537">
                  <c:v>3.4518017813479309</c:v>
                </c:pt>
                <c:pt idx="5538">
                  <c:v>3.4515254735245908</c:v>
                </c:pt>
                <c:pt idx="5539">
                  <c:v>3.4514026135974931</c:v>
                </c:pt>
                <c:pt idx="5540">
                  <c:v>3.4508954486902428</c:v>
                </c:pt>
                <c:pt idx="5541">
                  <c:v>3.4504338751725641</c:v>
                </c:pt>
                <c:pt idx="5542">
                  <c:v>3.4500642628252307</c:v>
                </c:pt>
                <c:pt idx="5543">
                  <c:v>3.449910164792211</c:v>
                </c:pt>
                <c:pt idx="5544">
                  <c:v>3.4494938267812603</c:v>
                </c:pt>
                <c:pt idx="5545">
                  <c:v>3.4490153163477864</c:v>
                </c:pt>
                <c:pt idx="5546">
                  <c:v>3.4489226404968312</c:v>
                </c:pt>
                <c:pt idx="5547">
                  <c:v>3.4488299448651811</c:v>
                </c:pt>
                <c:pt idx="5548">
                  <c:v>3.4481805208740517</c:v>
                </c:pt>
                <c:pt idx="5549">
                  <c:v>3.4479793117161646</c:v>
                </c:pt>
                <c:pt idx="5550">
                  <c:v>3.4479173824469567</c:v>
                </c:pt>
                <c:pt idx="5551">
                  <c:v>3.4479018987497199</c:v>
                </c:pt>
                <c:pt idx="5552">
                  <c:v>3.4476385914004974</c:v>
                </c:pt>
                <c:pt idx="5553">
                  <c:v>3.4468477101558088</c:v>
                </c:pt>
                <c:pt idx="5554">
                  <c:v>3.4468321882743616</c:v>
                </c:pt>
                <c:pt idx="5555">
                  <c:v>3.4467545705446496</c:v>
                </c:pt>
                <c:pt idx="5556">
                  <c:v>3.4454173697659178</c:v>
                </c:pt>
                <c:pt idx="5557">
                  <c:v>3.4453394987427934</c:v>
                </c:pt>
                <c:pt idx="5558">
                  <c:v>3.4452927694259716</c:v>
                </c:pt>
                <c:pt idx="5559">
                  <c:v>3.4451058018625318</c:v>
                </c:pt>
                <c:pt idx="5560">
                  <c:v>3.4446224294425036</c:v>
                </c:pt>
                <c:pt idx="5561">
                  <c:v>3.4443727362482868</c:v>
                </c:pt>
                <c:pt idx="5562">
                  <c:v>3.4436697034963979</c:v>
                </c:pt>
                <c:pt idx="5563">
                  <c:v>3.4433412316678793</c:v>
                </c:pt>
                <c:pt idx="5564">
                  <c:v>3.4413022866931673</c:v>
                </c:pt>
                <c:pt idx="5565">
                  <c:v>3.4409877514761571</c:v>
                </c:pt>
                <c:pt idx="5566">
                  <c:v>3.4404367661057735</c:v>
                </c:pt>
                <c:pt idx="5567">
                  <c:v>3.4398535347664483</c:v>
                </c:pt>
                <c:pt idx="5568">
                  <c:v>3.4394432274492468</c:v>
                </c:pt>
                <c:pt idx="5569">
                  <c:v>3.4392063352370221</c:v>
                </c:pt>
                <c:pt idx="5570">
                  <c:v>3.4388428493591503</c:v>
                </c:pt>
                <c:pt idx="5571">
                  <c:v>3.4384790590043166</c:v>
                </c:pt>
                <c:pt idx="5572">
                  <c:v>3.4383524517643256</c:v>
                </c:pt>
                <c:pt idx="5573">
                  <c:v>3.4372271921907287</c:v>
                </c:pt>
                <c:pt idx="5574">
                  <c:v>3.4362898941796396</c:v>
                </c:pt>
                <c:pt idx="5575">
                  <c:v>3.4359717063993407</c:v>
                </c:pt>
                <c:pt idx="5576">
                  <c:v>3.4354302515829653</c:v>
                </c:pt>
                <c:pt idx="5577">
                  <c:v>3.4352389885960646</c:v>
                </c:pt>
                <c:pt idx="5578">
                  <c:v>3.4349200296496605</c:v>
                </c:pt>
                <c:pt idx="5579">
                  <c:v>3.4341695527583322</c:v>
                </c:pt>
                <c:pt idx="5580">
                  <c:v>3.4338977839830656</c:v>
                </c:pt>
                <c:pt idx="5581">
                  <c:v>3.4330494116166133</c:v>
                </c:pt>
                <c:pt idx="5582">
                  <c:v>3.429816854306579</c:v>
                </c:pt>
                <c:pt idx="5583">
                  <c:v>3.4292515033306934</c:v>
                </c:pt>
                <c:pt idx="5584">
                  <c:v>3.4278592213120662</c:v>
                </c:pt>
                <c:pt idx="5585">
                  <c:v>3.4275347940890435</c:v>
                </c:pt>
                <c:pt idx="5586">
                  <c:v>3.4274698795518121</c:v>
                </c:pt>
                <c:pt idx="5587">
                  <c:v>3.4272426022310358</c:v>
                </c:pt>
                <c:pt idx="5588">
                  <c:v>3.426933964071905</c:v>
                </c:pt>
                <c:pt idx="5589">
                  <c:v>3.426592582305156</c:v>
                </c:pt>
                <c:pt idx="5590">
                  <c:v>3.4260555824839303</c:v>
                </c:pt>
                <c:pt idx="5591">
                  <c:v>3.4258275636245146</c:v>
                </c:pt>
                <c:pt idx="5592">
                  <c:v>3.4252733046106298</c:v>
                </c:pt>
                <c:pt idx="5593">
                  <c:v>3.424881636631067</c:v>
                </c:pt>
                <c:pt idx="5594">
                  <c:v>3.4244078993974609</c:v>
                </c:pt>
                <c:pt idx="5595">
                  <c:v>3.4243915544102776</c:v>
                </c:pt>
                <c:pt idx="5596">
                  <c:v>3.4243588625903287</c:v>
                </c:pt>
                <c:pt idx="5597">
                  <c:v>3.4240808827170475</c:v>
                </c:pt>
                <c:pt idx="5598">
                  <c:v>3.42298357920928</c:v>
                </c:pt>
                <c:pt idx="5599">
                  <c:v>3.4228851778308362</c:v>
                </c:pt>
                <c:pt idx="5600">
                  <c:v>3.4210277756674827</c:v>
                </c:pt>
                <c:pt idx="5601">
                  <c:v>3.4207641374717914</c:v>
                </c:pt>
                <c:pt idx="5602">
                  <c:v>3.4207641374717914</c:v>
                </c:pt>
                <c:pt idx="5603">
                  <c:v>3.4199722612739998</c:v>
                </c:pt>
                <c:pt idx="5604">
                  <c:v>3.4189472795314604</c:v>
                </c:pt>
                <c:pt idx="5605">
                  <c:v>3.4189307277285006</c:v>
                </c:pt>
                <c:pt idx="5606">
                  <c:v>3.4175879323831913</c:v>
                </c:pt>
                <c:pt idx="5607">
                  <c:v>3.4175215138042963</c:v>
                </c:pt>
                <c:pt idx="5608">
                  <c:v>3.4168068718229443</c:v>
                </c:pt>
                <c:pt idx="5609">
                  <c:v>3.4167236975467343</c:v>
                </c:pt>
                <c:pt idx="5610">
                  <c:v>3.4160743909223945</c:v>
                </c:pt>
                <c:pt idx="5611">
                  <c:v>3.4153573617237574</c:v>
                </c:pt>
                <c:pt idx="5612">
                  <c:v>3.4150902576711153</c:v>
                </c:pt>
                <c:pt idx="5613">
                  <c:v>3.4140871518275326</c:v>
                </c:pt>
                <c:pt idx="5614">
                  <c:v>3.4132997640812519</c:v>
                </c:pt>
                <c:pt idx="5615">
                  <c:v>3.4131320504348719</c:v>
                </c:pt>
                <c:pt idx="5616">
                  <c:v>3.4124269450095874</c:v>
                </c:pt>
                <c:pt idx="5617">
                  <c:v>3.4111481226743088</c:v>
                </c:pt>
                <c:pt idx="5618">
                  <c:v>3.4111144185509046</c:v>
                </c:pt>
                <c:pt idx="5619">
                  <c:v>3.4104229069673782</c:v>
                </c:pt>
                <c:pt idx="5620">
                  <c:v>3.4099500216205092</c:v>
                </c:pt>
                <c:pt idx="5621">
                  <c:v>3.4098824245182437</c:v>
                </c:pt>
                <c:pt idx="5622">
                  <c:v>3.4090027034017725</c:v>
                </c:pt>
                <c:pt idx="5623">
                  <c:v>3.4081721014970534</c:v>
                </c:pt>
                <c:pt idx="5624">
                  <c:v>3.4077646957618266</c:v>
                </c:pt>
                <c:pt idx="5625">
                  <c:v>3.4073399079955098</c:v>
                </c:pt>
                <c:pt idx="5626">
                  <c:v>3.4070167911854541</c:v>
                </c:pt>
                <c:pt idx="5627">
                  <c:v>3.4069997783764459</c:v>
                </c:pt>
                <c:pt idx="5628">
                  <c:v>3.4068976875245642</c:v>
                </c:pt>
                <c:pt idx="5629">
                  <c:v>3.4066253278672058</c:v>
                </c:pt>
                <c:pt idx="5630">
                  <c:v>3.4061653332765531</c:v>
                </c:pt>
                <c:pt idx="5631">
                  <c:v>3.4050730255859905</c:v>
                </c:pt>
                <c:pt idx="5632">
                  <c:v>3.4047140126688986</c:v>
                </c:pt>
                <c:pt idx="5633">
                  <c:v>3.4033950870025089</c:v>
                </c:pt>
                <c:pt idx="5634">
                  <c:v>3.4026396128970924</c:v>
                </c:pt>
                <c:pt idx="5635">
                  <c:v>3.4023989589132326</c:v>
                </c:pt>
                <c:pt idx="5636">
                  <c:v>3.40212376240064</c:v>
                </c:pt>
                <c:pt idx="5637">
                  <c:v>3.4016934184407526</c:v>
                </c:pt>
                <c:pt idx="5638">
                  <c:v>3.4009177230754482</c:v>
                </c:pt>
                <c:pt idx="5639">
                  <c:v>3.4008487052792118</c:v>
                </c:pt>
                <c:pt idx="5640">
                  <c:v>3.4002097701620615</c:v>
                </c:pt>
                <c:pt idx="5641">
                  <c:v>3.3999331824955683</c:v>
                </c:pt>
                <c:pt idx="5642">
                  <c:v>3.399673721481038</c:v>
                </c:pt>
                <c:pt idx="5643">
                  <c:v>3.3994141053637703</c:v>
                </c:pt>
                <c:pt idx="5644">
                  <c:v>3.3991023610261597</c:v>
                </c:pt>
                <c:pt idx="5645">
                  <c:v>3.3988250669622899</c:v>
                </c:pt>
                <c:pt idx="5646">
                  <c:v>3.398773054608859</c:v>
                </c:pt>
                <c:pt idx="5647">
                  <c:v>3.397575048002289</c:v>
                </c:pt>
                <c:pt idx="5648">
                  <c:v>3.3971575742021414</c:v>
                </c:pt>
                <c:pt idx="5649">
                  <c:v>3.3964434601124274</c:v>
                </c:pt>
                <c:pt idx="5650">
                  <c:v>3.3953263930693511</c:v>
                </c:pt>
                <c:pt idx="5651">
                  <c:v>3.3952040393618499</c:v>
                </c:pt>
                <c:pt idx="5652">
                  <c:v>3.3929078952933942</c:v>
                </c:pt>
                <c:pt idx="5653">
                  <c:v>3.3927145356762956</c:v>
                </c:pt>
                <c:pt idx="5654">
                  <c:v>3.3917816853088842</c:v>
                </c:pt>
                <c:pt idx="5655">
                  <c:v>3.391587823509949</c:v>
                </c:pt>
                <c:pt idx="5656">
                  <c:v>3.3911998401087744</c:v>
                </c:pt>
                <c:pt idx="5657">
                  <c:v>3.3910410196711283</c:v>
                </c:pt>
                <c:pt idx="5658">
                  <c:v>3.3908115097869382</c:v>
                </c:pt>
                <c:pt idx="5659">
                  <c:v>3.3905818785504351</c:v>
                </c:pt>
                <c:pt idx="5660">
                  <c:v>3.3900514964589874</c:v>
                </c:pt>
                <c:pt idx="5661">
                  <c:v>3.3897683609379796</c:v>
                </c:pt>
                <c:pt idx="5662">
                  <c:v>3.3890419824971634</c:v>
                </c:pt>
                <c:pt idx="5663">
                  <c:v>3.3887759304487148</c:v>
                </c:pt>
                <c:pt idx="5664">
                  <c:v>3.3876389402369287</c:v>
                </c:pt>
                <c:pt idx="5665">
                  <c:v>3.3874966069355636</c:v>
                </c:pt>
                <c:pt idx="5666">
                  <c:v>3.386463293080971</c:v>
                </c:pt>
                <c:pt idx="5667">
                  <c:v>3.3861421089308186</c:v>
                </c:pt>
                <c:pt idx="5668">
                  <c:v>3.3860707024061751</c:v>
                </c:pt>
                <c:pt idx="5669">
                  <c:v>3.3857670936267756</c:v>
                </c:pt>
                <c:pt idx="5670">
                  <c:v>3.3851055634426555</c:v>
                </c:pt>
                <c:pt idx="5671">
                  <c:v>3.3842817128855844</c:v>
                </c:pt>
                <c:pt idx="5672">
                  <c:v>3.3832946183637111</c:v>
                </c:pt>
                <c:pt idx="5673">
                  <c:v>3.3831867994748994</c:v>
                </c:pt>
                <c:pt idx="5674">
                  <c:v>3.3831508538961748</c:v>
                </c:pt>
                <c:pt idx="5675">
                  <c:v>3.3823592975193186</c:v>
                </c:pt>
                <c:pt idx="5676">
                  <c:v>3.3821251522253215</c:v>
                </c:pt>
                <c:pt idx="5677">
                  <c:v>3.3811873066341653</c:v>
                </c:pt>
                <c:pt idx="5678">
                  <c:v>3.3809525284492294</c:v>
                </c:pt>
                <c:pt idx="5679">
                  <c:v>3.3805730030668872</c:v>
                </c:pt>
                <c:pt idx="5680">
                  <c:v>3.3797586158427011</c:v>
                </c:pt>
                <c:pt idx="5681">
                  <c:v>3.3794143044121712</c:v>
                </c:pt>
                <c:pt idx="5682">
                  <c:v>3.3785069151683236</c:v>
                </c:pt>
                <c:pt idx="5683">
                  <c:v>3.3778888057925749</c:v>
                </c:pt>
                <c:pt idx="5684">
                  <c:v>3.3760474520414663</c:v>
                </c:pt>
                <c:pt idx="5685">
                  <c:v>3.3757550347552243</c:v>
                </c:pt>
                <c:pt idx="5686">
                  <c:v>3.3756818996593747</c:v>
                </c:pt>
                <c:pt idx="5687">
                  <c:v>3.3755904634668767</c:v>
                </c:pt>
                <c:pt idx="5688">
                  <c:v>3.3740514500237202</c:v>
                </c:pt>
                <c:pt idx="5689">
                  <c:v>3.3739963842623264</c:v>
                </c:pt>
                <c:pt idx="5690">
                  <c:v>3.3732982796148709</c:v>
                </c:pt>
                <c:pt idx="5691">
                  <c:v>3.3732798932774961</c:v>
                </c:pt>
                <c:pt idx="5692">
                  <c:v>3.3731511671158896</c:v>
                </c:pt>
                <c:pt idx="5693">
                  <c:v>3.3730040047672736</c:v>
                </c:pt>
                <c:pt idx="5694">
                  <c:v>3.3723043018128882</c:v>
                </c:pt>
                <c:pt idx="5695">
                  <c:v>3.3718986947787415</c:v>
                </c:pt>
                <c:pt idx="5696">
                  <c:v>3.3716219271760215</c:v>
                </c:pt>
                <c:pt idx="5697">
                  <c:v>3.3703280077795106</c:v>
                </c:pt>
                <c:pt idx="5698">
                  <c:v>3.3699576073460529</c:v>
                </c:pt>
                <c:pt idx="5699">
                  <c:v>3.3696425184052594</c:v>
                </c:pt>
                <c:pt idx="5700">
                  <c:v>3.3684728384403617</c:v>
                </c:pt>
                <c:pt idx="5701">
                  <c:v>3.3684356541018055</c:v>
                </c:pt>
                <c:pt idx="5702">
                  <c:v>3.3681566700349732</c:v>
                </c:pt>
                <c:pt idx="5703">
                  <c:v>3.3678402712898143</c:v>
                </c:pt>
                <c:pt idx="5704">
                  <c:v>3.3674491072686044</c:v>
                </c:pt>
                <c:pt idx="5705">
                  <c:v>3.3674491072686044</c:v>
                </c:pt>
                <c:pt idx="5706">
                  <c:v>3.3671881353856272</c:v>
                </c:pt>
                <c:pt idx="5707">
                  <c:v>3.3657873950936605</c:v>
                </c:pt>
                <c:pt idx="5708">
                  <c:v>3.3655067040772089</c:v>
                </c:pt>
                <c:pt idx="5709">
                  <c:v>3.3654692648977114</c:v>
                </c:pt>
                <c:pt idx="5710">
                  <c:v>3.3653943768547783</c:v>
                </c:pt>
                <c:pt idx="5711">
                  <c:v>3.3649447772129473</c:v>
                </c:pt>
                <c:pt idx="5712">
                  <c:v>3.3644196553502352</c:v>
                </c:pt>
                <c:pt idx="5713">
                  <c:v>3.3640441791828941</c:v>
                </c:pt>
                <c:pt idx="5714">
                  <c:v>3.3619166186686433</c:v>
                </c:pt>
                <c:pt idx="5715">
                  <c:v>3.3613878203125966</c:v>
                </c:pt>
                <c:pt idx="5716">
                  <c:v>3.360517679938428</c:v>
                </c:pt>
                <c:pt idx="5717">
                  <c:v>3.3604987444680012</c:v>
                </c:pt>
                <c:pt idx="5718">
                  <c:v>3.3604419331026376</c:v>
                </c:pt>
                <c:pt idx="5719">
                  <c:v>3.3586390518934643</c:v>
                </c:pt>
                <c:pt idx="5720">
                  <c:v>3.3584107862063366</c:v>
                </c:pt>
                <c:pt idx="5721">
                  <c:v>3.3578586483017929</c:v>
                </c:pt>
                <c:pt idx="5722">
                  <c:v>3.3573630306151427</c:v>
                </c:pt>
                <c:pt idx="5723">
                  <c:v>3.3554323624705491</c:v>
                </c:pt>
                <c:pt idx="5724">
                  <c:v>3.3546269768529489</c:v>
                </c:pt>
                <c:pt idx="5725">
                  <c:v>3.3544926005894364</c:v>
                </c:pt>
                <c:pt idx="5726">
                  <c:v>3.3539546793717099</c:v>
                </c:pt>
                <c:pt idx="5727">
                  <c:v>3.3538970054181618</c:v>
                </c:pt>
                <c:pt idx="5728">
                  <c:v>3.3527033590475481</c:v>
                </c:pt>
                <c:pt idx="5729">
                  <c:v>3.3497242226343973</c:v>
                </c:pt>
                <c:pt idx="5730">
                  <c:v>3.3493358181172481</c:v>
                </c:pt>
                <c:pt idx="5731">
                  <c:v>3.349044286602036</c:v>
                </c:pt>
                <c:pt idx="5732">
                  <c:v>3.3485385012579933</c:v>
                </c:pt>
                <c:pt idx="5733">
                  <c:v>3.3479541698940163</c:v>
                </c:pt>
                <c:pt idx="5734">
                  <c:v>3.3475836863085826</c:v>
                </c:pt>
                <c:pt idx="5735">
                  <c:v>3.3467245089588182</c:v>
                </c:pt>
                <c:pt idx="5736">
                  <c:v>3.3461377301604438</c:v>
                </c:pt>
                <c:pt idx="5737">
                  <c:v>3.3459615418131414</c:v>
                </c:pt>
                <c:pt idx="5738">
                  <c:v>3.344608384580567</c:v>
                </c:pt>
                <c:pt idx="5739">
                  <c:v>3.3431524716622567</c:v>
                </c:pt>
                <c:pt idx="5740">
                  <c:v>3.3430933450961371</c:v>
                </c:pt>
                <c:pt idx="5741">
                  <c:v>3.3429750678092449</c:v>
                </c:pt>
                <c:pt idx="5742">
                  <c:v>3.3429553517959896</c:v>
                </c:pt>
                <c:pt idx="5743">
                  <c:v>3.3423042207182112</c:v>
                </c:pt>
                <c:pt idx="5744">
                  <c:v>3.3414938773990288</c:v>
                </c:pt>
                <c:pt idx="5745">
                  <c:v>3.34050360316045</c:v>
                </c:pt>
                <c:pt idx="5746">
                  <c:v>3.34010686035489</c:v>
                </c:pt>
                <c:pt idx="5747">
                  <c:v>3.3397097547798325</c:v>
                </c:pt>
                <c:pt idx="5748">
                  <c:v>3.3395706820014386</c:v>
                </c:pt>
                <c:pt idx="5749">
                  <c:v>3.3389741508670796</c:v>
                </c:pt>
                <c:pt idx="5750">
                  <c:v>3.338137628331908</c:v>
                </c:pt>
                <c:pt idx="5751">
                  <c:v>3.3380977537065388</c:v>
                </c:pt>
                <c:pt idx="5752">
                  <c:v>3.3380578754197563</c:v>
                </c:pt>
                <c:pt idx="5753">
                  <c:v>3.3373993544718972</c:v>
                </c:pt>
                <c:pt idx="5754">
                  <c:v>3.336759833698248</c:v>
                </c:pt>
                <c:pt idx="5755">
                  <c:v>3.3360592778663491</c:v>
                </c:pt>
                <c:pt idx="5756">
                  <c:v>3.3348556896172914</c:v>
                </c:pt>
                <c:pt idx="5757">
                  <c:v>3.3342526423342309</c:v>
                </c:pt>
                <c:pt idx="5758">
                  <c:v>3.3324384599156054</c:v>
                </c:pt>
                <c:pt idx="5759">
                  <c:v>3.3323778564573256</c:v>
                </c:pt>
                <c:pt idx="5760">
                  <c:v>3.3305558090629956</c:v>
                </c:pt>
                <c:pt idx="5761">
                  <c:v>3.3305558090629956</c:v>
                </c:pt>
                <c:pt idx="5762">
                  <c:v>3.3298451655108683</c:v>
                </c:pt>
                <c:pt idx="5763">
                  <c:v>3.3296825692970997</c:v>
                </c:pt>
                <c:pt idx="5764">
                  <c:v>3.3295402476566638</c:v>
                </c:pt>
                <c:pt idx="5765">
                  <c:v>3.329235115569424</c:v>
                </c:pt>
                <c:pt idx="5766">
                  <c:v>3.3280532502526849</c:v>
                </c:pt>
                <c:pt idx="5767">
                  <c:v>3.3279716236230104</c:v>
                </c:pt>
                <c:pt idx="5768">
                  <c:v>3.3246527855429879</c:v>
                </c:pt>
                <c:pt idx="5769">
                  <c:v>3.3245910857609267</c:v>
                </c:pt>
                <c:pt idx="5770">
                  <c:v>3.3222606541436837</c:v>
                </c:pt>
                <c:pt idx="5771">
                  <c:v>3.3217640810754969</c:v>
                </c:pt>
                <c:pt idx="5772">
                  <c:v>3.3215155814605328</c:v>
                </c:pt>
                <c:pt idx="5773">
                  <c:v>3.3214534343333448</c:v>
                </c:pt>
                <c:pt idx="5774">
                  <c:v>3.3213291133930194</c:v>
                </c:pt>
                <c:pt idx="5775">
                  <c:v>3.3210803646972384</c:v>
                </c:pt>
                <c:pt idx="5776">
                  <c:v>3.321038892726055</c:v>
                </c:pt>
                <c:pt idx="5777">
                  <c:v>3.3208107260676276</c:v>
                </c:pt>
                <c:pt idx="5778">
                  <c:v>3.3200215903695924</c:v>
                </c:pt>
                <c:pt idx="5779">
                  <c:v>3.3183972792175109</c:v>
                </c:pt>
                <c:pt idx="5780">
                  <c:v>3.3173946751202754</c:v>
                </c:pt>
                <c:pt idx="5781">
                  <c:v>3.3168715673483469</c:v>
                </c:pt>
                <c:pt idx="5782">
                  <c:v>3.3167878116020959</c:v>
                </c:pt>
                <c:pt idx="5783">
                  <c:v>3.3159913253599145</c:v>
                </c:pt>
                <c:pt idx="5784">
                  <c:v>3.3148569577795715</c:v>
                </c:pt>
                <c:pt idx="5785">
                  <c:v>3.3144992279731516</c:v>
                </c:pt>
                <c:pt idx="5786">
                  <c:v>3.3142675986287222</c:v>
                </c:pt>
                <c:pt idx="5787">
                  <c:v>3.3138250538093939</c:v>
                </c:pt>
                <c:pt idx="5788">
                  <c:v>3.3134664726582348</c:v>
                </c:pt>
                <c:pt idx="5789">
                  <c:v>3.3133398438843074</c:v>
                </c:pt>
                <c:pt idx="5790">
                  <c:v>3.3126638661506309</c:v>
                </c:pt>
                <c:pt idx="5791">
                  <c:v>3.3119233087683617</c:v>
                </c:pt>
                <c:pt idx="5792">
                  <c:v>3.3113087460008077</c:v>
                </c:pt>
                <c:pt idx="5793">
                  <c:v>3.3098430047160705</c:v>
                </c:pt>
                <c:pt idx="5794">
                  <c:v>3.3097791644804797</c:v>
                </c:pt>
                <c:pt idx="5795">
                  <c:v>3.3090336675041407</c:v>
                </c:pt>
                <c:pt idx="5796">
                  <c:v>3.3076671547325676</c:v>
                </c:pt>
                <c:pt idx="5797">
                  <c:v>3.3073462553692541</c:v>
                </c:pt>
                <c:pt idx="5798">
                  <c:v>3.3070679506612985</c:v>
                </c:pt>
                <c:pt idx="5799">
                  <c:v>3.3063821321501976</c:v>
                </c:pt>
                <c:pt idx="5800">
                  <c:v>3.306253420522117</c:v>
                </c:pt>
                <c:pt idx="5801">
                  <c:v>3.3056737456696932</c:v>
                </c:pt>
                <c:pt idx="5802">
                  <c:v>3.3052868654761256</c:v>
                </c:pt>
                <c:pt idx="5803">
                  <c:v>3.3041888296148434</c:v>
                </c:pt>
                <c:pt idx="5804">
                  <c:v>3.3039084935359546</c:v>
                </c:pt>
                <c:pt idx="5805">
                  <c:v>3.3005737468854344</c:v>
                </c:pt>
                <c:pt idx="5806">
                  <c:v>3.2981978671098151</c:v>
                </c:pt>
                <c:pt idx="5807">
                  <c:v>3.2958968186789894</c:v>
                </c:pt>
                <c:pt idx="5808">
                  <c:v>3.2951711067901037</c:v>
                </c:pt>
                <c:pt idx="5809">
                  <c:v>3.2940471613437157</c:v>
                </c:pt>
                <c:pt idx="5810">
                  <c:v>3.2920787721166578</c:v>
                </c:pt>
                <c:pt idx="5811">
                  <c:v>3.2907689500665591</c:v>
                </c:pt>
                <c:pt idx="5812">
                  <c:v>3.2898118391176214</c:v>
                </c:pt>
                <c:pt idx="5813">
                  <c:v>3.2880702826432477</c:v>
                </c:pt>
                <c:pt idx="5814">
                  <c:v>3.2867258553538234</c:v>
                </c:pt>
                <c:pt idx="5815">
                  <c:v>3.2844984108280451</c:v>
                </c:pt>
                <c:pt idx="5816">
                  <c:v>3.2833464653560465</c:v>
                </c:pt>
                <c:pt idx="5817">
                  <c:v>3.2827127230352664</c:v>
                </c:pt>
                <c:pt idx="5818">
                  <c:v>3.2806921642851177</c:v>
                </c:pt>
                <c:pt idx="5819">
                  <c:v>3.2803962380601424</c:v>
                </c:pt>
                <c:pt idx="5820">
                  <c:v>3.2722362403500256</c:v>
                </c:pt>
                <c:pt idx="5821">
                  <c:v>3.2715395855938034</c:v>
                </c:pt>
                <c:pt idx="5822">
                  <c:v>3.2714001204410623</c:v>
                </c:pt>
                <c:pt idx="5823">
                  <c:v>3.2708883646988327</c:v>
                </c:pt>
                <c:pt idx="5824">
                  <c:v>3.269979676645324</c:v>
                </c:pt>
                <c:pt idx="5825">
                  <c:v>3.2698397095768392</c:v>
                </c:pt>
                <c:pt idx="5826">
                  <c:v>3.2667724635130719</c:v>
                </c:pt>
                <c:pt idx="5827">
                  <c:v>3.2660434459362291</c:v>
                </c:pt>
                <c:pt idx="5828">
                  <c:v>3.2659257477643107</c:v>
                </c:pt>
                <c:pt idx="5829">
                  <c:v>3.2626883443016963</c:v>
                </c:pt>
                <c:pt idx="5830">
                  <c:v>3.2624985510147675</c:v>
                </c:pt>
                <c:pt idx="5831">
                  <c:v>3.2623798880773633</c:v>
                </c:pt>
                <c:pt idx="5832">
                  <c:v>3.2621662130512066</c:v>
                </c:pt>
                <c:pt idx="5833">
                  <c:v>3.2612628687924934</c:v>
                </c:pt>
                <c:pt idx="5834">
                  <c:v>3.2612390711825858</c:v>
                </c:pt>
                <c:pt idx="5835">
                  <c:v>3.2608104910669788</c:v>
                </c:pt>
                <c:pt idx="5836">
                  <c:v>3.2592114932289289</c:v>
                </c:pt>
                <c:pt idx="5837">
                  <c:v>3.2580143634067413</c:v>
                </c:pt>
                <c:pt idx="5838">
                  <c:v>3.2569100818893566</c:v>
                </c:pt>
                <c:pt idx="5839">
                  <c:v>3.2551759844935293</c:v>
                </c:pt>
                <c:pt idx="5840">
                  <c:v>3.2540160608610367</c:v>
                </c:pt>
                <c:pt idx="5841">
                  <c:v>3.2537982298682495</c:v>
                </c:pt>
                <c:pt idx="5842">
                  <c:v>3.2522460504731181</c:v>
                </c:pt>
                <c:pt idx="5843">
                  <c:v>3.252075943799801</c:v>
                </c:pt>
                <c:pt idx="5844">
                  <c:v>3.2474822606770544</c:v>
                </c:pt>
                <c:pt idx="5845">
                  <c:v>3.2467693149464707</c:v>
                </c:pt>
                <c:pt idx="5846">
                  <c:v>3.2460798412237666</c:v>
                </c:pt>
                <c:pt idx="5847">
                  <c:v>3.2460551969064437</c:v>
                </c:pt>
                <c:pt idx="5848">
                  <c:v>3.2442771208018431</c:v>
                </c:pt>
                <c:pt idx="5849">
                  <c:v>3.243732364552649</c:v>
                </c:pt>
                <c:pt idx="5850">
                  <c:v>3.2435341018320618</c:v>
                </c:pt>
                <c:pt idx="5851">
                  <c:v>3.2434349365200879</c:v>
                </c:pt>
                <c:pt idx="5852">
                  <c:v>3.2428394686728192</c:v>
                </c:pt>
                <c:pt idx="5853">
                  <c:v>3.2403744969582333</c:v>
                </c:pt>
                <c:pt idx="5854">
                  <c:v>3.2381214077815117</c:v>
                </c:pt>
                <c:pt idx="5855">
                  <c:v>3.235755634586718</c:v>
                </c:pt>
                <c:pt idx="5856">
                  <c:v>3.2338587625648278</c:v>
                </c:pt>
                <c:pt idx="5857">
                  <c:v>3.229656249667213</c:v>
                </c:pt>
                <c:pt idx="5858">
                  <c:v>3.2296050598413752</c:v>
                </c:pt>
                <c:pt idx="5859">
                  <c:v>3.2284773544450562</c:v>
                </c:pt>
                <c:pt idx="5860">
                  <c:v>3.2224042910824555</c:v>
                </c:pt>
                <c:pt idx="5861">
                  <c:v>3.221596785740263</c:v>
                </c:pt>
                <c:pt idx="5862">
                  <c:v>3.2200819249338148</c:v>
                </c:pt>
                <c:pt idx="5863">
                  <c:v>3.2196107193014374</c:v>
                </c:pt>
                <c:pt idx="5864">
                  <c:v>3.2159810567918625</c:v>
                </c:pt>
                <c:pt idx="5865">
                  <c:v>3.2147114210053842</c:v>
                </c:pt>
                <c:pt idx="5866">
                  <c:v>3.2143404103197351</c:v>
                </c:pt>
                <c:pt idx="5867">
                  <c:v>3.2134911938303343</c:v>
                </c:pt>
                <c:pt idx="5868">
                  <c:v>3.2126136966450569</c:v>
                </c:pt>
                <c:pt idx="5869">
                  <c:v>3.2107197156810017</c:v>
                </c:pt>
                <c:pt idx="5870">
                  <c:v>3.2102917602537224</c:v>
                </c:pt>
                <c:pt idx="5871">
                  <c:v>3.2095150145426308</c:v>
                </c:pt>
                <c:pt idx="5872">
                  <c:v>3.2065290516827307</c:v>
                </c:pt>
                <c:pt idx="5873">
                  <c:v>3.2059618230596336</c:v>
                </c:pt>
                <c:pt idx="5874">
                  <c:v>3.2030056747284834</c:v>
                </c:pt>
                <c:pt idx="5875">
                  <c:v>3.2020521689120605</c:v>
                </c:pt>
                <c:pt idx="5876">
                  <c:v>3.2017247701163791</c:v>
                </c:pt>
                <c:pt idx="5877">
                  <c:v>3.1998922435263193</c:v>
                </c:pt>
                <c:pt idx="5878">
                  <c:v>3.196535414422256</c:v>
                </c:pt>
                <c:pt idx="5879">
                  <c:v>3.1954014495202188</c:v>
                </c:pt>
                <c:pt idx="5880">
                  <c:v>3.1950412805566559</c:v>
                </c:pt>
                <c:pt idx="5881">
                  <c:v>3.1927903971206528</c:v>
                </c:pt>
                <c:pt idx="5882">
                  <c:v>3.1866456105960035</c:v>
                </c:pt>
                <c:pt idx="5883">
                  <c:v>3.1859951938647137</c:v>
                </c:pt>
                <c:pt idx="5884">
                  <c:v>3.1821292140529982</c:v>
                </c:pt>
                <c:pt idx="5885">
                  <c:v>3.1756277643671811</c:v>
                </c:pt>
                <c:pt idx="5886">
                  <c:v>3.1738270356535798</c:v>
                </c:pt>
                <c:pt idx="5887">
                  <c:v>3.1731571201534692</c:v>
                </c:pt>
                <c:pt idx="5888">
                  <c:v>3.1715509456767457</c:v>
                </c:pt>
                <c:pt idx="5889">
                  <c:v>3.1689686465547657</c:v>
                </c:pt>
                <c:pt idx="5890">
                  <c:v>3.1659265496090963</c:v>
                </c:pt>
                <c:pt idx="5891">
                  <c:v>3.16387665564692</c:v>
                </c:pt>
                <c:pt idx="5892">
                  <c:v>3.1627137255830782</c:v>
                </c:pt>
                <c:pt idx="5893">
                  <c:v>3.1582720046520838</c:v>
                </c:pt>
                <c:pt idx="5894">
                  <c:v>3.1550322287909704</c:v>
                </c:pt>
                <c:pt idx="5895">
                  <c:v>3.1421390801321349</c:v>
                </c:pt>
                <c:pt idx="5896">
                  <c:v>3.1418572232383672</c:v>
                </c:pt>
                <c:pt idx="5897">
                  <c:v>3.1409791634769708</c:v>
                </c:pt>
                <c:pt idx="5898">
                  <c:v>3.135291704475752</c:v>
                </c:pt>
                <c:pt idx="5899">
                  <c:v>3.13433651094868</c:v>
                </c:pt>
                <c:pt idx="5900">
                  <c:v>3.1330596427539095</c:v>
                </c:pt>
                <c:pt idx="5901">
                  <c:v>3.1327718293096192</c:v>
                </c:pt>
                <c:pt idx="5902">
                  <c:v>3.1121356026819114</c:v>
                </c:pt>
                <c:pt idx="5903">
                  <c:v>3.1118335781488469</c:v>
                </c:pt>
                <c:pt idx="5904">
                  <c:v>3.1067686651768058</c:v>
                </c:pt>
                <c:pt idx="5905">
                  <c:v>3.1062249048967989</c:v>
                </c:pt>
                <c:pt idx="5906">
                  <c:v>3.1030850018416145</c:v>
                </c:pt>
                <c:pt idx="5907">
                  <c:v>3.1023650913385277</c:v>
                </c:pt>
                <c:pt idx="5908">
                  <c:v>3.1002671293576021</c:v>
                </c:pt>
                <c:pt idx="5909">
                  <c:v>3.0991279277264674</c:v>
                </c:pt>
                <c:pt idx="5910">
                  <c:v>3.0932465311038402</c:v>
                </c:pt>
                <c:pt idx="5911">
                  <c:v>3.0846477608547298</c:v>
                </c:pt>
                <c:pt idx="5912">
                  <c:v>3.0758388259746869</c:v>
                </c:pt>
                <c:pt idx="5913">
                  <c:v>3.0617162931598974</c:v>
                </c:pt>
                <c:pt idx="5914">
                  <c:v>3.0615655618848385</c:v>
                </c:pt>
                <c:pt idx="5915">
                  <c:v>3.0573617629850389</c:v>
                </c:pt>
                <c:pt idx="5916">
                  <c:v>3.0472359154596811</c:v>
                </c:pt>
                <c:pt idx="5917">
                  <c:v>3.0411557326297118</c:v>
                </c:pt>
                <c:pt idx="5918">
                  <c:v>3.0150662140111493</c:v>
                </c:pt>
                <c:pt idx="5919">
                  <c:v>3.0129215455445602</c:v>
                </c:pt>
                <c:pt idx="5920">
                  <c:v>3.0072355375459519</c:v>
                </c:pt>
                <c:pt idx="5921">
                  <c:v>2.9912836823642261</c:v>
                </c:pt>
                <c:pt idx="5922">
                  <c:v>2.9900590043929789</c:v>
                </c:pt>
                <c:pt idx="5923">
                  <c:v>2.9876439241005333</c:v>
                </c:pt>
                <c:pt idx="5924">
                  <c:v>2.9816691370528199</c:v>
                </c:pt>
                <c:pt idx="5925">
                  <c:v>2.9762765967563363</c:v>
                </c:pt>
                <c:pt idx="5926">
                  <c:v>2.9590604817688848</c:v>
                </c:pt>
                <c:pt idx="5927">
                  <c:v>2.9560290879914115</c:v>
                </c:pt>
                <c:pt idx="5928">
                  <c:v>2.9145176862103748</c:v>
                </c:pt>
                <c:pt idx="5929">
                  <c:v>2.9139462390580855</c:v>
                </c:pt>
                <c:pt idx="5930">
                  <c:v>2.9126524167077603</c:v>
                </c:pt>
                <c:pt idx="5931">
                  <c:v>2.8739828753219774</c:v>
                </c:pt>
                <c:pt idx="5932">
                  <c:v>2.8479118192389303</c:v>
                </c:pt>
                <c:pt idx="5933">
                  <c:v>2.8434383494931654</c:v>
                </c:pt>
                <c:pt idx="5934">
                  <c:v>2.8202934334485996</c:v>
                </c:pt>
                <c:pt idx="5935">
                  <c:v>2.8054600774191898</c:v>
                </c:pt>
                <c:pt idx="5936">
                  <c:v>2.7899612580862341</c:v>
                </c:pt>
                <c:pt idx="5937">
                  <c:v>2.769081787118219</c:v>
                </c:pt>
                <c:pt idx="5938">
                  <c:v>2.7401415378237086</c:v>
                </c:pt>
                <c:pt idx="5939">
                  <c:v>2.639018075269568</c:v>
                </c:pt>
                <c:pt idx="5940">
                  <c:v>2.587171970867316</c:v>
                </c:pt>
                <c:pt idx="5941">
                  <c:v>2.5297767277591894</c:v>
                </c:pt>
                <c:pt idx="5942">
                  <c:v>2.4754096614129684</c:v>
                </c:pt>
                <c:pt idx="5943">
                  <c:v>2.4636392032958447</c:v>
                </c:pt>
                <c:pt idx="5944">
                  <c:v>2.3475056494759023</c:v>
                </c:pt>
                <c:pt idx="5945">
                  <c:v>2.3364397198167786</c:v>
                </c:pt>
                <c:pt idx="5946">
                  <c:v>2.3097153148591492</c:v>
                </c:pt>
                <c:pt idx="5947">
                  <c:v>2.073938190635253</c:v>
                </c:pt>
                <c:pt idx="5948">
                  <c:v>1.922310163214396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8D-4E36-B456-A99FBE032E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18197936"/>
        <c:axId val="-918199024"/>
      </c:scatterChart>
      <c:valAx>
        <c:axId val="-918197936"/>
        <c:scaling>
          <c:orientation val="minMax"/>
          <c:max val="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1" dirty="0" smtClean="0"/>
                  <a:t>Log</a:t>
                </a:r>
                <a:r>
                  <a:rPr lang="fr-FR" b="1" baseline="-25000" dirty="0" smtClean="0"/>
                  <a:t>10</a:t>
                </a:r>
                <a:r>
                  <a:rPr lang="fr-FR" b="1" dirty="0" smtClean="0"/>
                  <a:t> </a:t>
                </a:r>
                <a:r>
                  <a:rPr lang="fr-FR" b="1" dirty="0" err="1" smtClean="0"/>
                  <a:t>intensity</a:t>
                </a:r>
                <a:endParaRPr lang="fr-FR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99024"/>
        <c:crosses val="autoZero"/>
        <c:crossBetween val="midCat"/>
        <c:majorUnit val="1"/>
      </c:valAx>
      <c:valAx>
        <c:axId val="-918199024"/>
        <c:scaling>
          <c:orientation val="minMax"/>
          <c:max val="7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1" dirty="0" smtClean="0"/>
                  <a:t>Log</a:t>
                </a:r>
                <a:r>
                  <a:rPr lang="fr-FR" b="1" baseline="-25000" dirty="0" smtClean="0"/>
                  <a:t>10</a:t>
                </a:r>
                <a:r>
                  <a:rPr lang="fr-FR" b="1" dirty="0" smtClean="0"/>
                  <a:t> </a:t>
                </a:r>
                <a:r>
                  <a:rPr lang="fr-FR" b="1" dirty="0" err="1" smtClean="0"/>
                  <a:t>intensity</a:t>
                </a:r>
                <a:endParaRPr lang="fr-FR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97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'4reps_ONE_Qv_10-5_03102015'!$J$1</c:f>
              <c:strCache>
                <c:ptCount val="1"/>
                <c:pt idx="0">
                  <c:v>[4] 22052015_ONE_HRM_SWATH_04.EG.TargetTotalPeakArea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3D0936"/>
              </a:solidFill>
              <a:ln w="9525">
                <a:noFill/>
              </a:ln>
              <a:effectLst/>
            </c:spPr>
          </c:marker>
          <c:xVal>
            <c:numRef>
              <c:f>'4reps_ONE_Qv_10-5_03102015'!$G$2:$G$14795</c:f>
              <c:numCache>
                <c:formatCode>General</c:formatCode>
                <c:ptCount val="14794"/>
                <c:pt idx="1">
                  <c:v>1.5980504199389796</c:v>
                </c:pt>
                <c:pt idx="36">
                  <c:v>1.4740523099917546</c:v>
                </c:pt>
                <c:pt idx="37">
                  <c:v>1.8422918771787149</c:v>
                </c:pt>
                <c:pt idx="38">
                  <c:v>1.8055122695547514</c:v>
                </c:pt>
                <c:pt idx="41">
                  <c:v>1.8254855568647161</c:v>
                </c:pt>
                <c:pt idx="57">
                  <c:v>1.8062732828504713</c:v>
                </c:pt>
                <c:pt idx="58">
                  <c:v>2.5610959173504551</c:v>
                </c:pt>
                <c:pt idx="59">
                  <c:v>2.5849105928289284</c:v>
                </c:pt>
                <c:pt idx="60">
                  <c:v>2.2687169447047983</c:v>
                </c:pt>
                <c:pt idx="64">
                  <c:v>2.4091750301796564</c:v>
                </c:pt>
                <c:pt idx="81">
                  <c:v>2.1982365110546236</c:v>
                </c:pt>
                <c:pt idx="82">
                  <c:v>2.4889276123158472</c:v>
                </c:pt>
                <c:pt idx="83">
                  <c:v>2.4191555744014694</c:v>
                </c:pt>
                <c:pt idx="84">
                  <c:v>2.5703989833627103</c:v>
                </c:pt>
                <c:pt idx="85">
                  <c:v>2.2769655524727499</c:v>
                </c:pt>
                <c:pt idx="86">
                  <c:v>1.8343548047636646</c:v>
                </c:pt>
                <c:pt idx="87">
                  <c:v>1.6637573039876143</c:v>
                </c:pt>
                <c:pt idx="99">
                  <c:v>2.2290940008476223</c:v>
                </c:pt>
                <c:pt idx="101">
                  <c:v>2.0056890400002372</c:v>
                </c:pt>
                <c:pt idx="106">
                  <c:v>2.0890664351238382</c:v>
                </c:pt>
                <c:pt idx="107">
                  <c:v>2.2467897340083116</c:v>
                </c:pt>
                <c:pt idx="108">
                  <c:v>2.1244640018250625</c:v>
                </c:pt>
                <c:pt idx="109">
                  <c:v>2.8974479302411766</c:v>
                </c:pt>
                <c:pt idx="110">
                  <c:v>1.8967689374065548</c:v>
                </c:pt>
                <c:pt idx="111">
                  <c:v>2.5341775031656044</c:v>
                </c:pt>
                <c:pt idx="112">
                  <c:v>1.9011074598294999</c:v>
                </c:pt>
                <c:pt idx="113">
                  <c:v>2.2846129758773444</c:v>
                </c:pt>
                <c:pt idx="114">
                  <c:v>2.3315628159489425</c:v>
                </c:pt>
                <c:pt idx="115">
                  <c:v>2.5987889377210478</c:v>
                </c:pt>
                <c:pt idx="116">
                  <c:v>2.7982148380518637</c:v>
                </c:pt>
                <c:pt idx="118">
                  <c:v>1.4125963372239465</c:v>
                </c:pt>
                <c:pt idx="123">
                  <c:v>2.1988739348651412</c:v>
                </c:pt>
                <c:pt idx="130">
                  <c:v>2.4793227129868511</c:v>
                </c:pt>
                <c:pt idx="131">
                  <c:v>2.4201061169830149</c:v>
                </c:pt>
                <c:pt idx="132">
                  <c:v>2.5059956359282314</c:v>
                </c:pt>
                <c:pt idx="133">
                  <c:v>2.3759792770182044</c:v>
                </c:pt>
                <c:pt idx="134">
                  <c:v>2.8460796381441376</c:v>
                </c:pt>
                <c:pt idx="135">
                  <c:v>2.8262362170720663</c:v>
                </c:pt>
                <c:pt idx="136">
                  <c:v>2.5691012440818981</c:v>
                </c:pt>
                <c:pt idx="138">
                  <c:v>2.4727333609069504</c:v>
                </c:pt>
                <c:pt idx="139">
                  <c:v>1.93791092208768</c:v>
                </c:pt>
                <c:pt idx="151">
                  <c:v>1.8678755528785</c:v>
                </c:pt>
                <c:pt idx="152">
                  <c:v>2.0199380770045532</c:v>
                </c:pt>
                <c:pt idx="153">
                  <c:v>2.0160832374782536</c:v>
                </c:pt>
                <c:pt idx="154">
                  <c:v>2.2904049642811355</c:v>
                </c:pt>
                <c:pt idx="155">
                  <c:v>2.3738224201661375</c:v>
                </c:pt>
                <c:pt idx="156">
                  <c:v>1.9221931900685287</c:v>
                </c:pt>
                <c:pt idx="184">
                  <c:v>1.8656598806729405</c:v>
                </c:pt>
                <c:pt idx="185">
                  <c:v>2.4551711193316574</c:v>
                </c:pt>
                <c:pt idx="186">
                  <c:v>1.9873711063641151</c:v>
                </c:pt>
                <c:pt idx="187">
                  <c:v>2.2409607768915047</c:v>
                </c:pt>
                <c:pt idx="191">
                  <c:v>1.4831479780197434</c:v>
                </c:pt>
                <c:pt idx="203">
                  <c:v>2.2997701710353042</c:v>
                </c:pt>
                <c:pt idx="204">
                  <c:v>2.4988645169925761</c:v>
                </c:pt>
                <c:pt idx="205">
                  <c:v>2.2148723116756361</c:v>
                </c:pt>
                <c:pt idx="206">
                  <c:v>2.9352275775503269</c:v>
                </c:pt>
                <c:pt idx="207">
                  <c:v>2.5208391307656708</c:v>
                </c:pt>
                <c:pt idx="208">
                  <c:v>2.6727556359613276</c:v>
                </c:pt>
                <c:pt idx="209">
                  <c:v>2.2437542843741909</c:v>
                </c:pt>
                <c:pt idx="210">
                  <c:v>2.9049255057539756</c:v>
                </c:pt>
                <c:pt idx="211">
                  <c:v>3.0641341259256203</c:v>
                </c:pt>
                <c:pt idx="212">
                  <c:v>2.9031094983732695</c:v>
                </c:pt>
                <c:pt idx="213">
                  <c:v>3.437629185754743</c:v>
                </c:pt>
                <c:pt idx="214">
                  <c:v>2.7275761580193727</c:v>
                </c:pt>
                <c:pt idx="215">
                  <c:v>2.9371955611302227</c:v>
                </c:pt>
                <c:pt idx="216">
                  <c:v>3.0104697775318909</c:v>
                </c:pt>
                <c:pt idx="217">
                  <c:v>2.6910607946230574</c:v>
                </c:pt>
                <c:pt idx="218">
                  <c:v>3.2753450215421438</c:v>
                </c:pt>
                <c:pt idx="219">
                  <c:v>2.7258961549721148</c:v>
                </c:pt>
                <c:pt idx="220">
                  <c:v>2.6922193523261457</c:v>
                </c:pt>
                <c:pt idx="225">
                  <c:v>1.8775486229617488</c:v>
                </c:pt>
                <c:pt idx="226">
                  <c:v>1.8610998322311969</c:v>
                </c:pt>
                <c:pt idx="227">
                  <c:v>1.7059071349447275</c:v>
                </c:pt>
                <c:pt idx="247">
                  <c:v>2.1571535498436285</c:v>
                </c:pt>
                <c:pt idx="251">
                  <c:v>1.9049015914143279</c:v>
                </c:pt>
                <c:pt idx="264">
                  <c:v>1.2517936744267877</c:v>
                </c:pt>
                <c:pt idx="271">
                  <c:v>2.2760468299325849</c:v>
                </c:pt>
                <c:pt idx="275">
                  <c:v>2.3877673223958267</c:v>
                </c:pt>
                <c:pt idx="276">
                  <c:v>2.8878551870314322</c:v>
                </c:pt>
                <c:pt idx="288">
                  <c:v>1.8594111961320861</c:v>
                </c:pt>
                <c:pt idx="289">
                  <c:v>1.9759415367949298</c:v>
                </c:pt>
                <c:pt idx="290">
                  <c:v>2.4932943124441942</c:v>
                </c:pt>
                <c:pt idx="291">
                  <c:v>2.5094016399591244</c:v>
                </c:pt>
                <c:pt idx="292">
                  <c:v>2.694585299630941</c:v>
                </c:pt>
                <c:pt idx="293">
                  <c:v>2.5435889459502126</c:v>
                </c:pt>
                <c:pt idx="294">
                  <c:v>3.0612803682402179</c:v>
                </c:pt>
                <c:pt idx="295">
                  <c:v>2.8868159215418152</c:v>
                </c:pt>
                <c:pt idx="296">
                  <c:v>2.283038156137343</c:v>
                </c:pt>
                <c:pt idx="303">
                  <c:v>2.0809931958284826</c:v>
                </c:pt>
                <c:pt idx="313">
                  <c:v>2.3531689827703017</c:v>
                </c:pt>
                <c:pt idx="314">
                  <c:v>2.6043143788435068</c:v>
                </c:pt>
                <c:pt idx="315">
                  <c:v>2.6281926386483994</c:v>
                </c:pt>
                <c:pt idx="316">
                  <c:v>2.6896530152258906</c:v>
                </c:pt>
                <c:pt idx="317">
                  <c:v>2.6171330171189222</c:v>
                </c:pt>
                <c:pt idx="329">
                  <c:v>2.2304666964321922</c:v>
                </c:pt>
                <c:pt idx="330">
                  <c:v>2.8984420222980884</c:v>
                </c:pt>
                <c:pt idx="331">
                  <c:v>2.6416500332436561</c:v>
                </c:pt>
                <c:pt idx="332">
                  <c:v>2.8059022323148728</c:v>
                </c:pt>
                <c:pt idx="334">
                  <c:v>1.5825195760318236</c:v>
                </c:pt>
                <c:pt idx="335">
                  <c:v>2.2198488415220847</c:v>
                </c:pt>
                <c:pt idx="336">
                  <c:v>2.1321734629479523</c:v>
                </c:pt>
                <c:pt idx="337">
                  <c:v>2.6191637387747173</c:v>
                </c:pt>
                <c:pt idx="338">
                  <c:v>3.5262792503836389</c:v>
                </c:pt>
                <c:pt idx="339">
                  <c:v>3.1894110675184928</c:v>
                </c:pt>
                <c:pt idx="340">
                  <c:v>2.2372503538221231</c:v>
                </c:pt>
                <c:pt idx="341">
                  <c:v>2.9729300018634137</c:v>
                </c:pt>
                <c:pt idx="348">
                  <c:v>1.7005439397994169</c:v>
                </c:pt>
                <c:pt idx="349">
                  <c:v>2.495675874580999</c:v>
                </c:pt>
                <c:pt idx="350">
                  <c:v>2.1505907907631916</c:v>
                </c:pt>
                <c:pt idx="351">
                  <c:v>2.670653436992112</c:v>
                </c:pt>
                <c:pt idx="352">
                  <c:v>2.7944247735700016</c:v>
                </c:pt>
                <c:pt idx="361">
                  <c:v>2.1141042329532227</c:v>
                </c:pt>
                <c:pt idx="364">
                  <c:v>2.4829028310715158</c:v>
                </c:pt>
                <c:pt idx="365">
                  <c:v>2.5248363389593917</c:v>
                </c:pt>
                <c:pt idx="366">
                  <c:v>1.8651459959020269</c:v>
                </c:pt>
                <c:pt idx="367">
                  <c:v>3.1677969162149804</c:v>
                </c:pt>
                <c:pt idx="368">
                  <c:v>2.8091251254187837</c:v>
                </c:pt>
                <c:pt idx="369">
                  <c:v>2.5939387057741539</c:v>
                </c:pt>
                <c:pt idx="370">
                  <c:v>2.2652097578450303</c:v>
                </c:pt>
                <c:pt idx="371">
                  <c:v>2.9456274266644891</c:v>
                </c:pt>
                <c:pt idx="373">
                  <c:v>2.7627568726383429</c:v>
                </c:pt>
                <c:pt idx="390">
                  <c:v>2.2866004984669259</c:v>
                </c:pt>
                <c:pt idx="391">
                  <c:v>3.4643206469206089</c:v>
                </c:pt>
                <c:pt idx="411">
                  <c:v>1.9367638659812259</c:v>
                </c:pt>
                <c:pt idx="412">
                  <c:v>1.7779412816599376</c:v>
                </c:pt>
                <c:pt idx="413">
                  <c:v>2.3118320543516262</c:v>
                </c:pt>
                <c:pt idx="414">
                  <c:v>2.7984812416358991</c:v>
                </c:pt>
                <c:pt idx="415">
                  <c:v>3.3246599532553476</c:v>
                </c:pt>
                <c:pt idx="416">
                  <c:v>3.3981395171583153</c:v>
                </c:pt>
                <c:pt idx="417">
                  <c:v>2.9079992784376127</c:v>
                </c:pt>
                <c:pt idx="421">
                  <c:v>2.1120845252920675</c:v>
                </c:pt>
                <c:pt idx="428">
                  <c:v>2.7360156875673423</c:v>
                </c:pt>
                <c:pt idx="429">
                  <c:v>3.2573591881481345</c:v>
                </c:pt>
                <c:pt idx="430">
                  <c:v>2.2657749580508217</c:v>
                </c:pt>
                <c:pt idx="432">
                  <c:v>1.8915262157670132</c:v>
                </c:pt>
                <c:pt idx="433">
                  <c:v>2.1535498071557431</c:v>
                </c:pt>
                <c:pt idx="434">
                  <c:v>2.305140662942252</c:v>
                </c:pt>
                <c:pt idx="435">
                  <c:v>2.331356531530377</c:v>
                </c:pt>
                <c:pt idx="436">
                  <c:v>2.079382888843639</c:v>
                </c:pt>
                <c:pt idx="437">
                  <c:v>2.4464002459616174</c:v>
                </c:pt>
                <c:pt idx="438">
                  <c:v>2.8272575496129475</c:v>
                </c:pt>
                <c:pt idx="439">
                  <c:v>2.9911417515374445</c:v>
                </c:pt>
                <c:pt idx="440">
                  <c:v>2.9442313022197522</c:v>
                </c:pt>
                <c:pt idx="441">
                  <c:v>2.7683063406376731</c:v>
                </c:pt>
                <c:pt idx="442">
                  <c:v>1.8590046246704734</c:v>
                </c:pt>
                <c:pt idx="444">
                  <c:v>2.7657967724871342</c:v>
                </c:pt>
                <c:pt idx="445">
                  <c:v>2.7617674641345391</c:v>
                </c:pt>
                <c:pt idx="446">
                  <c:v>2.4163318321048441</c:v>
                </c:pt>
                <c:pt idx="447">
                  <c:v>2.3334458273163001</c:v>
                </c:pt>
                <c:pt idx="448">
                  <c:v>3.2058373507181188</c:v>
                </c:pt>
                <c:pt idx="449">
                  <c:v>2.8357336121905843</c:v>
                </c:pt>
                <c:pt idx="450">
                  <c:v>1.8408999856511568</c:v>
                </c:pt>
                <c:pt idx="451">
                  <c:v>2.5699664215152027</c:v>
                </c:pt>
                <c:pt idx="452">
                  <c:v>3.0400487999596688</c:v>
                </c:pt>
                <c:pt idx="453">
                  <c:v>3.3569999607200653</c:v>
                </c:pt>
                <c:pt idx="454">
                  <c:v>3.0521841916069965</c:v>
                </c:pt>
                <c:pt idx="455">
                  <c:v>3.4992313721877975</c:v>
                </c:pt>
                <c:pt idx="456">
                  <c:v>3.3681577081878724</c:v>
                </c:pt>
                <c:pt idx="457">
                  <c:v>3.4170035224418602</c:v>
                </c:pt>
                <c:pt idx="458">
                  <c:v>3.4749270010226754</c:v>
                </c:pt>
                <c:pt idx="466">
                  <c:v>1.8216089044584436</c:v>
                </c:pt>
                <c:pt idx="473">
                  <c:v>1.8965925131034831</c:v>
                </c:pt>
                <c:pt idx="474">
                  <c:v>1.6423557699733264</c:v>
                </c:pt>
                <c:pt idx="475">
                  <c:v>2.3584588877687631</c:v>
                </c:pt>
                <c:pt idx="483">
                  <c:v>2.4736097546895635</c:v>
                </c:pt>
                <c:pt idx="484">
                  <c:v>1.7788292369734724</c:v>
                </c:pt>
                <c:pt idx="485">
                  <c:v>2.1800785393624342</c:v>
                </c:pt>
                <c:pt idx="486">
                  <c:v>1.9875369854402036</c:v>
                </c:pt>
                <c:pt idx="487">
                  <c:v>1.767018706328896</c:v>
                </c:pt>
                <c:pt idx="488">
                  <c:v>2.2392448296780567</c:v>
                </c:pt>
                <c:pt idx="489">
                  <c:v>2.0232540457318944</c:v>
                </c:pt>
                <c:pt idx="490">
                  <c:v>1.6514208459584043</c:v>
                </c:pt>
                <c:pt idx="492">
                  <c:v>3.1207983412809761</c:v>
                </c:pt>
                <c:pt idx="493">
                  <c:v>2.2739089378350128</c:v>
                </c:pt>
                <c:pt idx="494">
                  <c:v>1.9458131100559066</c:v>
                </c:pt>
                <c:pt idx="495">
                  <c:v>2.458999326274296</c:v>
                </c:pt>
                <c:pt idx="496">
                  <c:v>2.051606291738965</c:v>
                </c:pt>
                <c:pt idx="497">
                  <c:v>2.6875947157337055</c:v>
                </c:pt>
                <c:pt idx="498">
                  <c:v>2.9168771752236156</c:v>
                </c:pt>
                <c:pt idx="499">
                  <c:v>3.3163366375089258</c:v>
                </c:pt>
                <c:pt idx="500">
                  <c:v>2.585172578702561</c:v>
                </c:pt>
                <c:pt idx="502">
                  <c:v>2.8428822882336435</c:v>
                </c:pt>
                <c:pt idx="503">
                  <c:v>2.5330756991450589</c:v>
                </c:pt>
                <c:pt idx="504">
                  <c:v>2.7791678903165709</c:v>
                </c:pt>
                <c:pt idx="505">
                  <c:v>2.0302786276979679</c:v>
                </c:pt>
                <c:pt idx="506">
                  <c:v>2.9580514286498452</c:v>
                </c:pt>
                <c:pt idx="507">
                  <c:v>3.6815049042696453</c:v>
                </c:pt>
                <c:pt idx="508">
                  <c:v>2.7922400801847007</c:v>
                </c:pt>
                <c:pt idx="509">
                  <c:v>2.5591878571720272</c:v>
                </c:pt>
                <c:pt idx="510">
                  <c:v>2.9948131195830681</c:v>
                </c:pt>
                <c:pt idx="511">
                  <c:v>2.938514567998967</c:v>
                </c:pt>
                <c:pt idx="512">
                  <c:v>3.7251447172245973</c:v>
                </c:pt>
                <c:pt idx="513">
                  <c:v>3.2621755642454286</c:v>
                </c:pt>
                <c:pt idx="514">
                  <c:v>3.3909695408771263</c:v>
                </c:pt>
                <c:pt idx="515">
                  <c:v>3.2867942165693047</c:v>
                </c:pt>
                <c:pt idx="516">
                  <c:v>3.3131501389335054</c:v>
                </c:pt>
                <c:pt idx="517">
                  <c:v>2.2112673840867512</c:v>
                </c:pt>
                <c:pt idx="518">
                  <c:v>3.0392205552191567</c:v>
                </c:pt>
                <c:pt idx="519">
                  <c:v>2.818708898518167</c:v>
                </c:pt>
                <c:pt idx="520">
                  <c:v>2.8695988329897579</c:v>
                </c:pt>
                <c:pt idx="521">
                  <c:v>2.3329969217486499</c:v>
                </c:pt>
                <c:pt idx="522">
                  <c:v>3.4248059648378826</c:v>
                </c:pt>
                <c:pt idx="526">
                  <c:v>1.8271188268546632</c:v>
                </c:pt>
                <c:pt idx="583">
                  <c:v>2.2954872688601697</c:v>
                </c:pt>
                <c:pt idx="584">
                  <c:v>1.9931229335715608</c:v>
                </c:pt>
                <c:pt idx="586">
                  <c:v>2.2993980639332818</c:v>
                </c:pt>
                <c:pt idx="587">
                  <c:v>2.1889673945221717</c:v>
                </c:pt>
                <c:pt idx="588">
                  <c:v>2.4735604601949017</c:v>
                </c:pt>
                <c:pt idx="618">
                  <c:v>1.6904372702743395</c:v>
                </c:pt>
                <c:pt idx="619">
                  <c:v>1.8202015872772654</c:v>
                </c:pt>
                <c:pt idx="620">
                  <c:v>1.7960872544240345</c:v>
                </c:pt>
                <c:pt idx="622">
                  <c:v>2.074019025037102</c:v>
                </c:pt>
                <c:pt idx="623">
                  <c:v>2.3257976464753916</c:v>
                </c:pt>
                <c:pt idx="624">
                  <c:v>1.9843768278191916</c:v>
                </c:pt>
                <c:pt idx="625">
                  <c:v>1.6304451672292624</c:v>
                </c:pt>
                <c:pt idx="654">
                  <c:v>2.3705519780308282</c:v>
                </c:pt>
                <c:pt idx="655">
                  <c:v>2.2900361173595409</c:v>
                </c:pt>
                <c:pt idx="656">
                  <c:v>2.6677979086798311</c:v>
                </c:pt>
                <c:pt idx="665">
                  <c:v>1.906764772043821</c:v>
                </c:pt>
                <c:pt idx="666">
                  <c:v>1.8349284733447204</c:v>
                </c:pt>
                <c:pt idx="667">
                  <c:v>2.4197553106779623</c:v>
                </c:pt>
                <c:pt idx="671">
                  <c:v>1.7325258464057127</c:v>
                </c:pt>
                <c:pt idx="672">
                  <c:v>2.6213182434627607</c:v>
                </c:pt>
                <c:pt idx="673">
                  <c:v>2.6081263335445781</c:v>
                </c:pt>
                <c:pt idx="702">
                  <c:v>1.7327114235650909</c:v>
                </c:pt>
                <c:pt idx="723">
                  <c:v>2.2438227485084732</c:v>
                </c:pt>
                <c:pt idx="724">
                  <c:v>2.2963036025810539</c:v>
                </c:pt>
                <c:pt idx="725">
                  <c:v>2.0413417046798363</c:v>
                </c:pt>
                <c:pt idx="727">
                  <c:v>1.775620714417268</c:v>
                </c:pt>
                <c:pt idx="729">
                  <c:v>2.8482140255605013</c:v>
                </c:pt>
                <c:pt idx="730">
                  <c:v>2.9767912815533561</c:v>
                </c:pt>
                <c:pt idx="731">
                  <c:v>2.4255074748619538</c:v>
                </c:pt>
                <c:pt idx="740">
                  <c:v>2.3784629953586744</c:v>
                </c:pt>
                <c:pt idx="741">
                  <c:v>1.8195512525526234</c:v>
                </c:pt>
                <c:pt idx="743">
                  <c:v>2.2684043213998328</c:v>
                </c:pt>
                <c:pt idx="744">
                  <c:v>2.2742156493197356</c:v>
                </c:pt>
                <c:pt idx="745">
                  <c:v>2.4684341745685296</c:v>
                </c:pt>
                <c:pt idx="746">
                  <c:v>2.3092848961764467</c:v>
                </c:pt>
                <c:pt idx="748">
                  <c:v>2.7289208027527794</c:v>
                </c:pt>
                <c:pt idx="752">
                  <c:v>1.4027903109235482</c:v>
                </c:pt>
                <c:pt idx="774">
                  <c:v>1.656964860162041</c:v>
                </c:pt>
                <c:pt idx="775">
                  <c:v>1.6547377257651605</c:v>
                </c:pt>
                <c:pt idx="776">
                  <c:v>1.4605823399229323</c:v>
                </c:pt>
                <c:pt idx="781">
                  <c:v>1.7484091774208634</c:v>
                </c:pt>
                <c:pt idx="782">
                  <c:v>2.0855767000800993</c:v>
                </c:pt>
                <c:pt idx="783">
                  <c:v>1.9910555921093287</c:v>
                </c:pt>
                <c:pt idx="784">
                  <c:v>2.1844081182490767</c:v>
                </c:pt>
                <c:pt idx="785">
                  <c:v>2.3274225081970434</c:v>
                </c:pt>
                <c:pt idx="786">
                  <c:v>2.2999917263453744</c:v>
                </c:pt>
                <c:pt idx="787">
                  <c:v>2.3389863074005821</c:v>
                </c:pt>
                <c:pt idx="788">
                  <c:v>2.492366576064398</c:v>
                </c:pt>
                <c:pt idx="789">
                  <c:v>2.2114066977745064</c:v>
                </c:pt>
                <c:pt idx="790">
                  <c:v>2.6306295268663344</c:v>
                </c:pt>
                <c:pt idx="791">
                  <c:v>2.3290534591797507</c:v>
                </c:pt>
                <c:pt idx="792">
                  <c:v>2.2039436395855558</c:v>
                </c:pt>
                <c:pt idx="809">
                  <c:v>2.299526856111771</c:v>
                </c:pt>
                <c:pt idx="810">
                  <c:v>2.7614619421249706</c:v>
                </c:pt>
                <c:pt idx="831">
                  <c:v>1.6775962710433607</c:v>
                </c:pt>
                <c:pt idx="832">
                  <c:v>2.3423089407868125</c:v>
                </c:pt>
                <c:pt idx="833">
                  <c:v>2.0956896199253103</c:v>
                </c:pt>
                <c:pt idx="835">
                  <c:v>2.5315373801293983</c:v>
                </c:pt>
                <c:pt idx="836">
                  <c:v>2.6422390408223411</c:v>
                </c:pt>
                <c:pt idx="837">
                  <c:v>2.9268315028458174</c:v>
                </c:pt>
                <c:pt idx="838">
                  <c:v>2.5173062761673042</c:v>
                </c:pt>
                <c:pt idx="856">
                  <c:v>1.8071268592734926</c:v>
                </c:pt>
                <c:pt idx="892">
                  <c:v>2.3781147673317333</c:v>
                </c:pt>
                <c:pt idx="904">
                  <c:v>2.3479088310973402</c:v>
                </c:pt>
                <c:pt idx="916">
                  <c:v>2.1801520588323897</c:v>
                </c:pt>
                <c:pt idx="917">
                  <c:v>2.7247119384139333</c:v>
                </c:pt>
                <c:pt idx="937">
                  <c:v>1.3215672284857272</c:v>
                </c:pt>
                <c:pt idx="939">
                  <c:v>1.7015127447242893</c:v>
                </c:pt>
                <c:pt idx="940">
                  <c:v>1.9228140874669333</c:v>
                </c:pt>
                <c:pt idx="978">
                  <c:v>2.001798225403951</c:v>
                </c:pt>
                <c:pt idx="981">
                  <c:v>2.0589148153680878</c:v>
                </c:pt>
                <c:pt idx="982">
                  <c:v>2.5509865932076723</c:v>
                </c:pt>
                <c:pt idx="983">
                  <c:v>2.8215879661912266</c:v>
                </c:pt>
                <c:pt idx="984">
                  <c:v>2.0859595325236162</c:v>
                </c:pt>
                <c:pt idx="985">
                  <c:v>2.5628811987025442</c:v>
                </c:pt>
                <c:pt idx="989">
                  <c:v>1.544008298443742</c:v>
                </c:pt>
                <c:pt idx="991">
                  <c:v>2.1556747212727476</c:v>
                </c:pt>
                <c:pt idx="992">
                  <c:v>2.6201458500264438</c:v>
                </c:pt>
                <c:pt idx="993">
                  <c:v>2.4171057786084349</c:v>
                </c:pt>
                <c:pt idx="994">
                  <c:v>2.3028009625503847</c:v>
                </c:pt>
                <c:pt idx="995">
                  <c:v>2.5567688028923059</c:v>
                </c:pt>
                <c:pt idx="996">
                  <c:v>2.8429267889362859</c:v>
                </c:pt>
                <c:pt idx="997">
                  <c:v>2.6562414063234971</c:v>
                </c:pt>
                <c:pt idx="1020">
                  <c:v>3.5326212900086973</c:v>
                </c:pt>
                <c:pt idx="1021">
                  <c:v>1.503670221653016</c:v>
                </c:pt>
                <c:pt idx="1022">
                  <c:v>1.6436022339905316</c:v>
                </c:pt>
                <c:pt idx="1023">
                  <c:v>2.1678828851495417</c:v>
                </c:pt>
                <c:pt idx="1024">
                  <c:v>2.8579987018962836</c:v>
                </c:pt>
                <c:pt idx="1026">
                  <c:v>2.4751527052111482</c:v>
                </c:pt>
                <c:pt idx="1031">
                  <c:v>2.6059540703195578</c:v>
                </c:pt>
                <c:pt idx="1050">
                  <c:v>1.3277603138774974</c:v>
                </c:pt>
                <c:pt idx="1051">
                  <c:v>2.2493145957385039</c:v>
                </c:pt>
                <c:pt idx="1052">
                  <c:v>2.0363088085802774</c:v>
                </c:pt>
                <c:pt idx="1070">
                  <c:v>2.5764920092801007</c:v>
                </c:pt>
                <c:pt idx="1071">
                  <c:v>1.7159805753168063</c:v>
                </c:pt>
                <c:pt idx="1073">
                  <c:v>2.4080928497759819</c:v>
                </c:pt>
                <c:pt idx="1075">
                  <c:v>3.3053113245742596</c:v>
                </c:pt>
                <c:pt idx="1076">
                  <c:v>2.9860163299689662</c:v>
                </c:pt>
                <c:pt idx="1077">
                  <c:v>2.3091287379994072</c:v>
                </c:pt>
                <c:pt idx="1078">
                  <c:v>3.0828757731215353</c:v>
                </c:pt>
                <c:pt idx="1079">
                  <c:v>2.921499528534619</c:v>
                </c:pt>
                <c:pt idx="1080">
                  <c:v>2.9432977615657672</c:v>
                </c:pt>
                <c:pt idx="1081">
                  <c:v>2.9148392688019888</c:v>
                </c:pt>
                <c:pt idx="1082">
                  <c:v>3.1935784758355821</c:v>
                </c:pt>
                <c:pt idx="1083">
                  <c:v>2.791254532818447</c:v>
                </c:pt>
                <c:pt idx="1084">
                  <c:v>2.7346778511329242</c:v>
                </c:pt>
                <c:pt idx="1085">
                  <c:v>3.5092652057282345</c:v>
                </c:pt>
                <c:pt idx="1086">
                  <c:v>3.5292403051038739</c:v>
                </c:pt>
                <c:pt idx="1087">
                  <c:v>3.4161740038126145</c:v>
                </c:pt>
                <c:pt idx="1088">
                  <c:v>3.20563757992656</c:v>
                </c:pt>
                <c:pt idx="1090">
                  <c:v>2.806674828371738</c:v>
                </c:pt>
                <c:pt idx="1091">
                  <c:v>3.5577615967610812</c:v>
                </c:pt>
                <c:pt idx="1092">
                  <c:v>3.331039970063157</c:v>
                </c:pt>
                <c:pt idx="1115">
                  <c:v>1.2424958741822711</c:v>
                </c:pt>
                <c:pt idx="1138">
                  <c:v>2.3238636771395904</c:v>
                </c:pt>
                <c:pt idx="1139">
                  <c:v>2.8148608968537223</c:v>
                </c:pt>
                <c:pt idx="1141">
                  <c:v>2.3684057680427144</c:v>
                </c:pt>
                <c:pt idx="1154">
                  <c:v>1.7477164985583766</c:v>
                </c:pt>
                <c:pt idx="1167">
                  <c:v>1.6151762303738531</c:v>
                </c:pt>
                <c:pt idx="1246">
                  <c:v>1.6706089020398431</c:v>
                </c:pt>
                <c:pt idx="1247">
                  <c:v>2.1856832926396534</c:v>
                </c:pt>
                <c:pt idx="1248">
                  <c:v>2.3111765248877338</c:v>
                </c:pt>
                <c:pt idx="1258">
                  <c:v>2.2613104474896173</c:v>
                </c:pt>
                <c:pt idx="1285">
                  <c:v>2.4688025368324649</c:v>
                </c:pt>
                <c:pt idx="1286">
                  <c:v>2.8431052146778968</c:v>
                </c:pt>
                <c:pt idx="1289">
                  <c:v>2.9267369629019861</c:v>
                </c:pt>
                <c:pt idx="1290">
                  <c:v>2.594027937654416</c:v>
                </c:pt>
                <c:pt idx="1291">
                  <c:v>2.6549262848196142</c:v>
                </c:pt>
                <c:pt idx="1292">
                  <c:v>2.6213420530650273</c:v>
                </c:pt>
                <c:pt idx="1293">
                  <c:v>3.1403989937794328</c:v>
                </c:pt>
                <c:pt idx="1294">
                  <c:v>3.3148125873055898</c:v>
                </c:pt>
                <c:pt idx="1295">
                  <c:v>3.113691732056624</c:v>
                </c:pt>
                <c:pt idx="1296">
                  <c:v>2.7630805742011662</c:v>
                </c:pt>
                <c:pt idx="1300">
                  <c:v>1.7627645099013385</c:v>
                </c:pt>
                <c:pt idx="1302">
                  <c:v>1.8725435278531242</c:v>
                </c:pt>
                <c:pt idx="1303">
                  <c:v>2.0371259151557419</c:v>
                </c:pt>
                <c:pt idx="1304">
                  <c:v>2.2546209072859171</c:v>
                </c:pt>
                <c:pt idx="1305">
                  <c:v>2.4338286351764138</c:v>
                </c:pt>
                <c:pt idx="1306">
                  <c:v>3.1794642708600742</c:v>
                </c:pt>
                <c:pt idx="1307">
                  <c:v>3.053963311149797</c:v>
                </c:pt>
                <c:pt idx="1308">
                  <c:v>2.4436646339355641</c:v>
                </c:pt>
                <c:pt idx="1309">
                  <c:v>2.6076278258108765</c:v>
                </c:pt>
                <c:pt idx="1323">
                  <c:v>1.5948177857294312</c:v>
                </c:pt>
                <c:pt idx="1335">
                  <c:v>2.1025495754963104</c:v>
                </c:pt>
                <c:pt idx="1336">
                  <c:v>1.8849447076550232</c:v>
                </c:pt>
                <c:pt idx="1337">
                  <c:v>2.7235963154360578</c:v>
                </c:pt>
                <c:pt idx="1338">
                  <c:v>2.7103723674671834</c:v>
                </c:pt>
                <c:pt idx="1339">
                  <c:v>3.0249421167195241</c:v>
                </c:pt>
                <c:pt idx="1356">
                  <c:v>2.0409262464878455</c:v>
                </c:pt>
                <c:pt idx="1357">
                  <c:v>1.7985502216370592</c:v>
                </c:pt>
                <c:pt idx="1359">
                  <c:v>2.1809794290491422</c:v>
                </c:pt>
                <c:pt idx="1360">
                  <c:v>1.9272321180410654</c:v>
                </c:pt>
                <c:pt idx="1361">
                  <c:v>1.8065937936993879</c:v>
                </c:pt>
                <c:pt idx="1363">
                  <c:v>2.15370325948619</c:v>
                </c:pt>
                <c:pt idx="1364">
                  <c:v>2.6006927292615152</c:v>
                </c:pt>
                <c:pt idx="1365">
                  <c:v>2.662579843805307</c:v>
                </c:pt>
                <c:pt idx="1366">
                  <c:v>1.6617809589299772</c:v>
                </c:pt>
                <c:pt idx="1388">
                  <c:v>1.8511383612308956</c:v>
                </c:pt>
                <c:pt idx="1389">
                  <c:v>1.9922927415903586</c:v>
                </c:pt>
                <c:pt idx="1390">
                  <c:v>1.821042963886722</c:v>
                </c:pt>
                <c:pt idx="1391">
                  <c:v>2.9312511760593614</c:v>
                </c:pt>
                <c:pt idx="1392">
                  <c:v>2.4499650922187697</c:v>
                </c:pt>
                <c:pt idx="1393">
                  <c:v>3.0082054324798468</c:v>
                </c:pt>
                <c:pt idx="1400">
                  <c:v>2.0768099037642069</c:v>
                </c:pt>
                <c:pt idx="1401">
                  <c:v>2.3202255191320154</c:v>
                </c:pt>
                <c:pt idx="1402">
                  <c:v>2.1576297213132087</c:v>
                </c:pt>
                <c:pt idx="1403">
                  <c:v>2.4553423558207106</c:v>
                </c:pt>
                <c:pt idx="1404">
                  <c:v>2.2480673044902835</c:v>
                </c:pt>
                <c:pt idx="1405">
                  <c:v>2.8395079725011874</c:v>
                </c:pt>
                <c:pt idx="1406">
                  <c:v>2.624478887943968</c:v>
                </c:pt>
                <c:pt idx="1419">
                  <c:v>1.6557797022414813</c:v>
                </c:pt>
                <c:pt idx="1420">
                  <c:v>2.7682671379391959</c:v>
                </c:pt>
                <c:pt idx="1421">
                  <c:v>2.5928500933561063</c:v>
                </c:pt>
                <c:pt idx="1422">
                  <c:v>2.9114843987737165</c:v>
                </c:pt>
                <c:pt idx="1426">
                  <c:v>1.8898335841645775</c:v>
                </c:pt>
                <c:pt idx="1427">
                  <c:v>1.9317705459411338</c:v>
                </c:pt>
                <c:pt idx="1428">
                  <c:v>2.8833051175897242</c:v>
                </c:pt>
                <c:pt idx="1432">
                  <c:v>1.7163998550859498</c:v>
                </c:pt>
                <c:pt idx="1434">
                  <c:v>2.1230459720764419</c:v>
                </c:pt>
                <c:pt idx="1435">
                  <c:v>2.0196179892847805</c:v>
                </c:pt>
                <c:pt idx="1437">
                  <c:v>2.9537680765309218</c:v>
                </c:pt>
                <c:pt idx="1440">
                  <c:v>1.6867943805024606</c:v>
                </c:pt>
                <c:pt idx="1455">
                  <c:v>1.4559959037788173</c:v>
                </c:pt>
                <c:pt idx="1456">
                  <c:v>2.1585792760886342</c:v>
                </c:pt>
                <c:pt idx="1457">
                  <c:v>2.6652731808510586</c:v>
                </c:pt>
                <c:pt idx="1469">
                  <c:v>1.8298598216111597</c:v>
                </c:pt>
                <c:pt idx="1470">
                  <c:v>1.813384451868878</c:v>
                </c:pt>
                <c:pt idx="1472">
                  <c:v>2.3233397430951834</c:v>
                </c:pt>
                <c:pt idx="1473">
                  <c:v>2.5532789424768225</c:v>
                </c:pt>
                <c:pt idx="1483">
                  <c:v>2.3119823692677364</c:v>
                </c:pt>
                <c:pt idx="1484">
                  <c:v>1.6704010190001091</c:v>
                </c:pt>
                <c:pt idx="1486">
                  <c:v>2.3657207640534463</c:v>
                </c:pt>
                <c:pt idx="1487">
                  <c:v>1.9619293949617864</c:v>
                </c:pt>
                <c:pt idx="1500">
                  <c:v>1.5385967301966614</c:v>
                </c:pt>
                <c:pt idx="1501">
                  <c:v>1.9547411388942297</c:v>
                </c:pt>
                <c:pt idx="1502">
                  <c:v>2.2653904122169046</c:v>
                </c:pt>
                <c:pt idx="1503">
                  <c:v>1.9402363454817735</c:v>
                </c:pt>
                <c:pt idx="1504">
                  <c:v>2.0140653785372602</c:v>
                </c:pt>
                <c:pt idx="1505">
                  <c:v>1.8253834884064113</c:v>
                </c:pt>
                <c:pt idx="1506">
                  <c:v>2.5452149048450123</c:v>
                </c:pt>
                <c:pt idx="1526">
                  <c:v>1.6145631515986416</c:v>
                </c:pt>
                <c:pt idx="1527">
                  <c:v>1.6748494175667208</c:v>
                </c:pt>
                <c:pt idx="1528">
                  <c:v>2.2285312877350174</c:v>
                </c:pt>
                <c:pt idx="1529">
                  <c:v>2.162660247785777</c:v>
                </c:pt>
                <c:pt idx="1530">
                  <c:v>2.1933385681839095</c:v>
                </c:pt>
                <c:pt idx="1532">
                  <c:v>2.7373202203195217</c:v>
                </c:pt>
                <c:pt idx="1533">
                  <c:v>2.6599592794706175</c:v>
                </c:pt>
                <c:pt idx="1534">
                  <c:v>2.3921691306532908</c:v>
                </c:pt>
                <c:pt idx="1535">
                  <c:v>2.2805096162006095</c:v>
                </c:pt>
                <c:pt idx="1536">
                  <c:v>2.2543183386183396</c:v>
                </c:pt>
                <c:pt idx="1537">
                  <c:v>3.0046655950165766</c:v>
                </c:pt>
                <c:pt idx="1538">
                  <c:v>2.8003238530214509</c:v>
                </c:pt>
                <c:pt idx="1539">
                  <c:v>3.0765810231695396</c:v>
                </c:pt>
                <c:pt idx="1548">
                  <c:v>1.6398523333224744</c:v>
                </c:pt>
                <c:pt idx="1549">
                  <c:v>2.0061214809813404</c:v>
                </c:pt>
                <c:pt idx="1550">
                  <c:v>1.8607582170450436</c:v>
                </c:pt>
                <c:pt idx="1566">
                  <c:v>1.9307449943127539</c:v>
                </c:pt>
                <c:pt idx="1568">
                  <c:v>2.0222502083313425</c:v>
                </c:pt>
                <c:pt idx="1569">
                  <c:v>2.0020604816583689</c:v>
                </c:pt>
                <c:pt idx="1570">
                  <c:v>2.1517229330627625</c:v>
                </c:pt>
                <c:pt idx="1571">
                  <c:v>2.0975303110867949</c:v>
                </c:pt>
                <c:pt idx="1572">
                  <c:v>2.4129472105001408</c:v>
                </c:pt>
                <c:pt idx="1573">
                  <c:v>2.9246152929959259</c:v>
                </c:pt>
                <c:pt idx="1574">
                  <c:v>3.0802498614058647</c:v>
                </c:pt>
                <c:pt idx="1575">
                  <c:v>2.6220451410004464</c:v>
                </c:pt>
                <c:pt idx="1576">
                  <c:v>2.6613918562471</c:v>
                </c:pt>
                <c:pt idx="1594">
                  <c:v>2.295961609967184</c:v>
                </c:pt>
                <c:pt idx="1595">
                  <c:v>1.8934770047759124</c:v>
                </c:pt>
                <c:pt idx="1615">
                  <c:v>1.6194266577389143</c:v>
                </c:pt>
                <c:pt idx="1640">
                  <c:v>1.8552267070783555</c:v>
                </c:pt>
                <c:pt idx="1642">
                  <c:v>1.7621165281310132</c:v>
                </c:pt>
                <c:pt idx="1643">
                  <c:v>2.1719378538890228</c:v>
                </c:pt>
                <c:pt idx="1645">
                  <c:v>2.5270233605457832</c:v>
                </c:pt>
                <c:pt idx="1660">
                  <c:v>2.0511471066649141</c:v>
                </c:pt>
                <c:pt idx="1661">
                  <c:v>2.2710469031696987</c:v>
                </c:pt>
                <c:pt idx="1662">
                  <c:v>2.6834619229024179</c:v>
                </c:pt>
                <c:pt idx="1663">
                  <c:v>2.9283416505108453</c:v>
                </c:pt>
                <c:pt idx="1664">
                  <c:v>2.7482211908706966</c:v>
                </c:pt>
                <c:pt idx="1665">
                  <c:v>1.522504716343162</c:v>
                </c:pt>
                <c:pt idx="1675">
                  <c:v>2.5082192781746566</c:v>
                </c:pt>
                <c:pt idx="1677">
                  <c:v>2.8031510362906782</c:v>
                </c:pt>
                <c:pt idx="1678">
                  <c:v>1.9473088734942785</c:v>
                </c:pt>
                <c:pt idx="1709">
                  <c:v>2.0749626453242946</c:v>
                </c:pt>
                <c:pt idx="1710">
                  <c:v>2.5127645200256259</c:v>
                </c:pt>
                <c:pt idx="1711">
                  <c:v>2.8274957359277009</c:v>
                </c:pt>
                <c:pt idx="1712">
                  <c:v>2.9296473306995057</c:v>
                </c:pt>
                <c:pt idx="1713">
                  <c:v>1.8164792434231771</c:v>
                </c:pt>
                <c:pt idx="1714">
                  <c:v>3.1942140351393764</c:v>
                </c:pt>
                <c:pt idx="1715">
                  <c:v>2.9018358167162099</c:v>
                </c:pt>
                <c:pt idx="1716">
                  <c:v>2.7323568076721982</c:v>
                </c:pt>
                <c:pt idx="1717">
                  <c:v>2.3972181606257759</c:v>
                </c:pt>
                <c:pt idx="1718">
                  <c:v>2.6532993825131848</c:v>
                </c:pt>
                <c:pt idx="1720">
                  <c:v>2.8480713753178954</c:v>
                </c:pt>
                <c:pt idx="1721">
                  <c:v>3.0940153831666248</c:v>
                </c:pt>
                <c:pt idx="1722">
                  <c:v>2.6890801096305808</c:v>
                </c:pt>
                <c:pt idx="1723">
                  <c:v>3.0184128197580291</c:v>
                </c:pt>
                <c:pt idx="1724">
                  <c:v>3.4413463367759856</c:v>
                </c:pt>
                <c:pt idx="1737">
                  <c:v>2.4516214832515884</c:v>
                </c:pt>
                <c:pt idx="1738">
                  <c:v>2.344926491925472</c:v>
                </c:pt>
                <c:pt idx="1740">
                  <c:v>2.2276799402228633</c:v>
                </c:pt>
                <c:pt idx="1741">
                  <c:v>2.5224513291420108</c:v>
                </c:pt>
                <c:pt idx="1742">
                  <c:v>3.1490707055095051</c:v>
                </c:pt>
                <c:pt idx="1743">
                  <c:v>3.2223178246144175</c:v>
                </c:pt>
                <c:pt idx="1744">
                  <c:v>3.3096891646655933</c:v>
                </c:pt>
                <c:pt idx="1759">
                  <c:v>2.5675624452245986</c:v>
                </c:pt>
                <c:pt idx="1779">
                  <c:v>1.7453572005685403</c:v>
                </c:pt>
                <c:pt idx="1795">
                  <c:v>1.5312091990218157</c:v>
                </c:pt>
                <c:pt idx="1796">
                  <c:v>2.5690755293566343</c:v>
                </c:pt>
                <c:pt idx="1797">
                  <c:v>3.4380029575277486</c:v>
                </c:pt>
                <c:pt idx="1798">
                  <c:v>2.7955663925020544</c:v>
                </c:pt>
                <c:pt idx="1799">
                  <c:v>3.2971953307297355</c:v>
                </c:pt>
                <c:pt idx="1800">
                  <c:v>3.1702967779769917</c:v>
                </c:pt>
                <c:pt idx="1801">
                  <c:v>3.0088935654411451</c:v>
                </c:pt>
                <c:pt idx="1843">
                  <c:v>2.2723470138923454</c:v>
                </c:pt>
                <c:pt idx="1845">
                  <c:v>2.0361753086259746</c:v>
                </c:pt>
                <c:pt idx="1846">
                  <c:v>2.4708000359752091</c:v>
                </c:pt>
                <c:pt idx="1847">
                  <c:v>1.6789831078270925</c:v>
                </c:pt>
                <c:pt idx="1848">
                  <c:v>2.5027244756043738</c:v>
                </c:pt>
                <c:pt idx="1849">
                  <c:v>2.6768317984275098</c:v>
                </c:pt>
                <c:pt idx="1850">
                  <c:v>2.4605651511293125</c:v>
                </c:pt>
                <c:pt idx="1852">
                  <c:v>2.3637344742687731</c:v>
                </c:pt>
                <c:pt idx="1853">
                  <c:v>1.9418894737966272</c:v>
                </c:pt>
                <c:pt idx="1857">
                  <c:v>2.0999284210303353</c:v>
                </c:pt>
                <c:pt idx="1858">
                  <c:v>2.0573844014980676</c:v>
                </c:pt>
                <c:pt idx="1878">
                  <c:v>1.1889226343791486</c:v>
                </c:pt>
                <c:pt idx="1879">
                  <c:v>1.8714095259081656</c:v>
                </c:pt>
                <c:pt idx="1880">
                  <c:v>2.501368490198145</c:v>
                </c:pt>
                <c:pt idx="1881">
                  <c:v>2.2305100202700765</c:v>
                </c:pt>
                <c:pt idx="1882">
                  <c:v>2.2371203037719241</c:v>
                </c:pt>
                <c:pt idx="1883">
                  <c:v>2.815207058883014</c:v>
                </c:pt>
                <c:pt idx="1884">
                  <c:v>2.9492646953419217</c:v>
                </c:pt>
                <c:pt idx="1885">
                  <c:v>3.0131163134184531</c:v>
                </c:pt>
                <c:pt idx="1886">
                  <c:v>2.9182308914586068</c:v>
                </c:pt>
                <c:pt idx="1887">
                  <c:v>2.9137198991349607</c:v>
                </c:pt>
                <c:pt idx="1904">
                  <c:v>2.0642886656133022</c:v>
                </c:pt>
                <c:pt idx="1905">
                  <c:v>2.9298881522399749</c:v>
                </c:pt>
                <c:pt idx="1906">
                  <c:v>3.0461514257038713</c:v>
                </c:pt>
                <c:pt idx="1907">
                  <c:v>1.7980234089073619</c:v>
                </c:pt>
                <c:pt idx="1908">
                  <c:v>1.9471485315387418</c:v>
                </c:pt>
                <c:pt idx="1925">
                  <c:v>2.3292593539461683</c:v>
                </c:pt>
                <c:pt idx="1926">
                  <c:v>2.671933418533603</c:v>
                </c:pt>
                <c:pt idx="1927">
                  <c:v>2.2873204818031763</c:v>
                </c:pt>
                <c:pt idx="1928">
                  <c:v>1.9396507739109947</c:v>
                </c:pt>
                <c:pt idx="1933">
                  <c:v>1.8313490351717898</c:v>
                </c:pt>
                <c:pt idx="1967">
                  <c:v>1.7135084940375502</c:v>
                </c:pt>
                <c:pt idx="1977">
                  <c:v>2.4417519706242561</c:v>
                </c:pt>
                <c:pt idx="1979">
                  <c:v>1.4160032396740443</c:v>
                </c:pt>
                <c:pt idx="1990">
                  <c:v>2.8744058682035307</c:v>
                </c:pt>
                <c:pt idx="1991">
                  <c:v>2.3681906364403575</c:v>
                </c:pt>
                <c:pt idx="1992">
                  <c:v>2.7077391365770289</c:v>
                </c:pt>
                <c:pt idx="2001">
                  <c:v>1.9244308157826473</c:v>
                </c:pt>
                <c:pt idx="2035">
                  <c:v>1.7085134912811775</c:v>
                </c:pt>
                <c:pt idx="2036">
                  <c:v>2.1382502587585099</c:v>
                </c:pt>
                <c:pt idx="2037">
                  <c:v>1.5883234249293279</c:v>
                </c:pt>
                <c:pt idx="2047">
                  <c:v>1.9846846028804197</c:v>
                </c:pt>
                <c:pt idx="2054">
                  <c:v>2.1354830298719798</c:v>
                </c:pt>
                <c:pt idx="2055">
                  <c:v>2.0242493439303328</c:v>
                </c:pt>
                <c:pt idx="2056">
                  <c:v>2.2813922894762171</c:v>
                </c:pt>
                <c:pt idx="2057">
                  <c:v>2.190758708982282</c:v>
                </c:pt>
                <c:pt idx="2058">
                  <c:v>2.330236988854173</c:v>
                </c:pt>
                <c:pt idx="2059">
                  <c:v>2.0648331272297988</c:v>
                </c:pt>
                <c:pt idx="2060">
                  <c:v>2.7709019569048556</c:v>
                </c:pt>
                <c:pt idx="2061">
                  <c:v>2.017661026469777</c:v>
                </c:pt>
                <c:pt idx="2062">
                  <c:v>2.3792764933973154</c:v>
                </c:pt>
                <c:pt idx="2063">
                  <c:v>2.4659928919567187</c:v>
                </c:pt>
                <c:pt idx="2064">
                  <c:v>2.5203304944667559</c:v>
                </c:pt>
                <c:pt idx="2079">
                  <c:v>1.7768626214725296</c:v>
                </c:pt>
                <c:pt idx="2080">
                  <c:v>2.3415918185242366</c:v>
                </c:pt>
                <c:pt idx="2094">
                  <c:v>2.1824827337437651</c:v>
                </c:pt>
                <c:pt idx="2097">
                  <c:v>2.1752016273745394</c:v>
                </c:pt>
                <c:pt idx="2098">
                  <c:v>2.624091033357757</c:v>
                </c:pt>
                <c:pt idx="2116">
                  <c:v>1.7507129346313628</c:v>
                </c:pt>
                <c:pt idx="2117">
                  <c:v>1.9230756182030662</c:v>
                </c:pt>
                <c:pt idx="2118">
                  <c:v>2.3417524156414804</c:v>
                </c:pt>
                <c:pt idx="2119">
                  <c:v>2.2496938671447375</c:v>
                </c:pt>
                <c:pt idx="2143">
                  <c:v>1.8860716134359521</c:v>
                </c:pt>
                <c:pt idx="2144">
                  <c:v>2.0069738877216587</c:v>
                </c:pt>
                <c:pt idx="2145">
                  <c:v>2.1012652673186083</c:v>
                </c:pt>
                <c:pt idx="2146">
                  <c:v>2.0443040320944181</c:v>
                </c:pt>
                <c:pt idx="2147">
                  <c:v>2.3717111095174728</c:v>
                </c:pt>
                <c:pt idx="2148">
                  <c:v>2.4552831198840792</c:v>
                </c:pt>
                <c:pt idx="2160">
                  <c:v>2.5347158505804228</c:v>
                </c:pt>
                <c:pt idx="2161">
                  <c:v>1.8324653642622883</c:v>
                </c:pt>
                <c:pt idx="2162">
                  <c:v>1.3922189095336701</c:v>
                </c:pt>
                <c:pt idx="2163">
                  <c:v>2.6139426673992352</c:v>
                </c:pt>
                <c:pt idx="2164">
                  <c:v>2.6948816128237927</c:v>
                </c:pt>
                <c:pt idx="2165">
                  <c:v>3.075108892130785</c:v>
                </c:pt>
                <c:pt idx="2166">
                  <c:v>2.3258156225520601</c:v>
                </c:pt>
                <c:pt idx="2167">
                  <c:v>2.6831192568479008</c:v>
                </c:pt>
                <c:pt idx="2168">
                  <c:v>2.9678077151124387</c:v>
                </c:pt>
                <c:pt idx="2169">
                  <c:v>2.9535218428974384</c:v>
                </c:pt>
                <c:pt idx="2170">
                  <c:v>3.1026648915411363</c:v>
                </c:pt>
                <c:pt idx="2171">
                  <c:v>2.4663542087444661</c:v>
                </c:pt>
                <c:pt idx="2172">
                  <c:v>3.4790945600312186</c:v>
                </c:pt>
                <c:pt idx="2173">
                  <c:v>2.8577781827810047</c:v>
                </c:pt>
                <c:pt idx="2174">
                  <c:v>3.5928065726388434</c:v>
                </c:pt>
                <c:pt idx="2176">
                  <c:v>2.1885185299756853</c:v>
                </c:pt>
                <c:pt idx="2186">
                  <c:v>2.0481214301347697</c:v>
                </c:pt>
                <c:pt idx="2187">
                  <c:v>2.1889890376179086</c:v>
                </c:pt>
                <c:pt idx="2188">
                  <c:v>2.646757865410382</c:v>
                </c:pt>
                <c:pt idx="2189">
                  <c:v>3.1625283699361524</c:v>
                </c:pt>
                <c:pt idx="2190">
                  <c:v>3.1890503097460186</c:v>
                </c:pt>
                <c:pt idx="2191">
                  <c:v>2.7037826256439348</c:v>
                </c:pt>
                <c:pt idx="2192">
                  <c:v>2.6903338382793853</c:v>
                </c:pt>
                <c:pt idx="2193">
                  <c:v>3.07914768138733</c:v>
                </c:pt>
                <c:pt idx="2194">
                  <c:v>2.524887659032311</c:v>
                </c:pt>
                <c:pt idx="2196">
                  <c:v>3.18775132637291</c:v>
                </c:pt>
                <c:pt idx="2197">
                  <c:v>3.2454795965107528</c:v>
                </c:pt>
                <c:pt idx="2204">
                  <c:v>2.1794618817524425</c:v>
                </c:pt>
                <c:pt idx="2205">
                  <c:v>1.9123327661970901</c:v>
                </c:pt>
                <c:pt idx="2206">
                  <c:v>1.9470611098654884</c:v>
                </c:pt>
                <c:pt idx="2207">
                  <c:v>2.326208178430337</c:v>
                </c:pt>
                <c:pt idx="2208">
                  <c:v>1.789959318640834</c:v>
                </c:pt>
                <c:pt idx="2221">
                  <c:v>1.6359969472376747</c:v>
                </c:pt>
                <c:pt idx="2222">
                  <c:v>1.8348572616549974</c:v>
                </c:pt>
                <c:pt idx="2223">
                  <c:v>1.4952878131292857</c:v>
                </c:pt>
                <c:pt idx="2224">
                  <c:v>2.3203289803028855</c:v>
                </c:pt>
                <c:pt idx="2225">
                  <c:v>2.6862334869101643</c:v>
                </c:pt>
                <c:pt idx="2226">
                  <c:v>2.3448196508127408</c:v>
                </c:pt>
                <c:pt idx="2227">
                  <c:v>2.6545846334070373</c:v>
                </c:pt>
                <c:pt idx="2240">
                  <c:v>2.4783909653332539</c:v>
                </c:pt>
                <c:pt idx="2241">
                  <c:v>2.2017337108354584</c:v>
                </c:pt>
                <c:pt idx="2242">
                  <c:v>2.2063256654945103</c:v>
                </c:pt>
                <c:pt idx="2243">
                  <c:v>2.9226952275546236</c:v>
                </c:pt>
                <c:pt idx="2255">
                  <c:v>1.8381106787209263</c:v>
                </c:pt>
                <c:pt idx="2256">
                  <c:v>1.782184392283493</c:v>
                </c:pt>
                <c:pt idx="2257">
                  <c:v>1.4743686789177772</c:v>
                </c:pt>
                <c:pt idx="2258">
                  <c:v>2.2167950861767642</c:v>
                </c:pt>
                <c:pt idx="2259">
                  <c:v>2.1839879867478467</c:v>
                </c:pt>
                <c:pt idx="2260">
                  <c:v>2.2427361068501344</c:v>
                </c:pt>
                <c:pt idx="2261">
                  <c:v>2.4018054813045917</c:v>
                </c:pt>
                <c:pt idx="2262">
                  <c:v>2.3339723466709175</c:v>
                </c:pt>
                <c:pt idx="2263">
                  <c:v>2.3829181709190972</c:v>
                </c:pt>
                <c:pt idx="2265">
                  <c:v>1.5996791957503251</c:v>
                </c:pt>
                <c:pt idx="2306">
                  <c:v>1.6602394475262872</c:v>
                </c:pt>
                <c:pt idx="2307">
                  <c:v>1.5465151388229945</c:v>
                </c:pt>
                <c:pt idx="2328">
                  <c:v>1.7200493357176969</c:v>
                </c:pt>
                <c:pt idx="2335">
                  <c:v>1.6484370547218505</c:v>
                </c:pt>
                <c:pt idx="2337">
                  <c:v>2.0501782765592034</c:v>
                </c:pt>
                <c:pt idx="2339">
                  <c:v>2.356667963630549</c:v>
                </c:pt>
                <c:pt idx="2343">
                  <c:v>2.8042128762984739</c:v>
                </c:pt>
                <c:pt idx="2361">
                  <c:v>1.8966767357824574</c:v>
                </c:pt>
                <c:pt idx="2362">
                  <c:v>2.7469751259605371</c:v>
                </c:pt>
                <c:pt idx="2364">
                  <c:v>2.1795214414799755</c:v>
                </c:pt>
                <c:pt idx="2365">
                  <c:v>2.535076303339328</c:v>
                </c:pt>
                <c:pt idx="2366">
                  <c:v>2.4964291215280348</c:v>
                </c:pt>
                <c:pt idx="2367">
                  <c:v>2.7073958561023423</c:v>
                </c:pt>
                <c:pt idx="2368">
                  <c:v>2.7806346977423133</c:v>
                </c:pt>
                <c:pt idx="2369">
                  <c:v>2.3966723139953503</c:v>
                </c:pt>
                <c:pt idx="2370">
                  <c:v>2.072765295956378</c:v>
                </c:pt>
                <c:pt idx="2371">
                  <c:v>2.5993509615826809</c:v>
                </c:pt>
                <c:pt idx="2372">
                  <c:v>2.5247067453838308</c:v>
                </c:pt>
                <c:pt idx="2373">
                  <c:v>2.3540199138000939</c:v>
                </c:pt>
                <c:pt idx="2374">
                  <c:v>2.4953018991587843</c:v>
                </c:pt>
                <c:pt idx="2375">
                  <c:v>2.3589920173908556</c:v>
                </c:pt>
                <c:pt idx="2377">
                  <c:v>2.4655943868559067</c:v>
                </c:pt>
                <c:pt idx="2378">
                  <c:v>3.2599723095790702</c:v>
                </c:pt>
                <c:pt idx="2379">
                  <c:v>1.4495312839327574</c:v>
                </c:pt>
                <c:pt idx="2380">
                  <c:v>2.6771137133705074</c:v>
                </c:pt>
                <c:pt idx="2382">
                  <c:v>3.1400140859977741</c:v>
                </c:pt>
                <c:pt idx="2383">
                  <c:v>2.6550578738805313</c:v>
                </c:pt>
                <c:pt idx="2384">
                  <c:v>2.9759012638841194</c:v>
                </c:pt>
                <c:pt idx="2385">
                  <c:v>2.7579955494243165</c:v>
                </c:pt>
                <c:pt idx="2387">
                  <c:v>3.4698947745249704</c:v>
                </c:pt>
                <c:pt idx="2388">
                  <c:v>2.8645813312896125</c:v>
                </c:pt>
                <c:pt idx="2452">
                  <c:v>1.9794275159045438</c:v>
                </c:pt>
                <c:pt idx="2453">
                  <c:v>1.8925365207391742</c:v>
                </c:pt>
                <c:pt idx="2461">
                  <c:v>2.0384471105947908</c:v>
                </c:pt>
                <c:pt idx="2472">
                  <c:v>1.6234608234226044</c:v>
                </c:pt>
                <c:pt idx="2473">
                  <c:v>1.8677153649012197</c:v>
                </c:pt>
                <c:pt idx="2474">
                  <c:v>1.9337008673090224</c:v>
                </c:pt>
                <c:pt idx="2501">
                  <c:v>1.6905939203997054</c:v>
                </c:pt>
                <c:pt idx="2521">
                  <c:v>1.9691721416539916</c:v>
                </c:pt>
                <c:pt idx="2522">
                  <c:v>2.3346005822018121</c:v>
                </c:pt>
                <c:pt idx="2523">
                  <c:v>1.7792425283474391</c:v>
                </c:pt>
                <c:pt idx="2524">
                  <c:v>2.1772603099149399</c:v>
                </c:pt>
                <c:pt idx="2526">
                  <c:v>2.7030326554857536</c:v>
                </c:pt>
                <c:pt idx="2527">
                  <c:v>2.6973295583395225</c:v>
                </c:pt>
                <c:pt idx="2528">
                  <c:v>2.8488829532520388</c:v>
                </c:pt>
                <c:pt idx="2529">
                  <c:v>3.2101802495480127</c:v>
                </c:pt>
                <c:pt idx="2530">
                  <c:v>3.160110494608567</c:v>
                </c:pt>
                <c:pt idx="2531">
                  <c:v>3.3117721376896339</c:v>
                </c:pt>
                <c:pt idx="2532">
                  <c:v>2.7172181719619157</c:v>
                </c:pt>
                <c:pt idx="2533">
                  <c:v>3.1877895612129281</c:v>
                </c:pt>
                <c:pt idx="2551">
                  <c:v>2.2560012631589186</c:v>
                </c:pt>
                <c:pt idx="2557">
                  <c:v>1.971442855885172</c:v>
                </c:pt>
                <c:pt idx="2574">
                  <c:v>1.4809980194152106</c:v>
                </c:pt>
                <c:pt idx="2575">
                  <c:v>2.4632216683948598</c:v>
                </c:pt>
                <c:pt idx="2577">
                  <c:v>2.6157090770386486</c:v>
                </c:pt>
                <c:pt idx="2578">
                  <c:v>2.7964742791076009</c:v>
                </c:pt>
                <c:pt idx="2579">
                  <c:v>2.7660717730099544</c:v>
                </c:pt>
                <c:pt idx="2580">
                  <c:v>3.1598921317402442</c:v>
                </c:pt>
                <c:pt idx="2581">
                  <c:v>2.0783839929436891</c:v>
                </c:pt>
                <c:pt idx="2591">
                  <c:v>1.6643457955437082</c:v>
                </c:pt>
                <c:pt idx="2608">
                  <c:v>2.066793936864423</c:v>
                </c:pt>
                <c:pt idx="2609">
                  <c:v>1.5722654599473462</c:v>
                </c:pt>
                <c:pt idx="2610">
                  <c:v>2.5259784349708783</c:v>
                </c:pt>
                <c:pt idx="2611">
                  <c:v>2.3505178363066741</c:v>
                </c:pt>
                <c:pt idx="2626">
                  <c:v>2.8426456854968647</c:v>
                </c:pt>
                <c:pt idx="2627">
                  <c:v>1.9532278283911404</c:v>
                </c:pt>
                <c:pt idx="2628">
                  <c:v>2.4554203133043466</c:v>
                </c:pt>
                <c:pt idx="2629">
                  <c:v>2.3648030128117394</c:v>
                </c:pt>
                <c:pt idx="2635">
                  <c:v>1.7025678713884411</c:v>
                </c:pt>
                <c:pt idx="2636">
                  <c:v>1.6746460682023809</c:v>
                </c:pt>
                <c:pt idx="2637">
                  <c:v>2.1878024972415435</c:v>
                </c:pt>
                <c:pt idx="2646">
                  <c:v>1.7739735112525399</c:v>
                </c:pt>
                <c:pt idx="2647">
                  <c:v>1.6725036704143263</c:v>
                </c:pt>
                <c:pt idx="2650">
                  <c:v>1.8342881849244441</c:v>
                </c:pt>
                <c:pt idx="2651">
                  <c:v>2.1138898883676212</c:v>
                </c:pt>
                <c:pt idx="2663">
                  <c:v>1.8960334539426578</c:v>
                </c:pt>
                <c:pt idx="2665">
                  <c:v>2.4297541707130423</c:v>
                </c:pt>
                <c:pt idx="2682">
                  <c:v>2.2485974177592256</c:v>
                </c:pt>
                <c:pt idx="2683">
                  <c:v>1.7610961994545562</c:v>
                </c:pt>
                <c:pt idx="2705">
                  <c:v>1.6347306831197954</c:v>
                </c:pt>
                <c:pt idx="2710">
                  <c:v>2.0657961974538015</c:v>
                </c:pt>
                <c:pt idx="2711">
                  <c:v>1.9516076476949813</c:v>
                </c:pt>
                <c:pt idx="2713">
                  <c:v>1.7510718445531577</c:v>
                </c:pt>
                <c:pt idx="2725">
                  <c:v>1.809717984313379</c:v>
                </c:pt>
                <c:pt idx="2726">
                  <c:v>1.8521271921548985</c:v>
                </c:pt>
                <c:pt idx="2727">
                  <c:v>1.5469762581639843</c:v>
                </c:pt>
                <c:pt idx="2728">
                  <c:v>1.8004274311250901</c:v>
                </c:pt>
                <c:pt idx="2730">
                  <c:v>1.8511743504903506</c:v>
                </c:pt>
                <c:pt idx="2753">
                  <c:v>2.4357853651092332</c:v>
                </c:pt>
                <c:pt idx="2754">
                  <c:v>1.6042707632364406</c:v>
                </c:pt>
                <c:pt idx="2755">
                  <c:v>2.3019354907205378</c:v>
                </c:pt>
                <c:pt idx="2756">
                  <c:v>1.8111314403638563</c:v>
                </c:pt>
                <c:pt idx="2757">
                  <c:v>2.2232555294284801</c:v>
                </c:pt>
                <c:pt idx="2761">
                  <c:v>2.383684953072772</c:v>
                </c:pt>
                <c:pt idx="2762">
                  <c:v>2.1397215181267786</c:v>
                </c:pt>
                <c:pt idx="2763">
                  <c:v>1.8000099588556684</c:v>
                </c:pt>
                <c:pt idx="2764">
                  <c:v>2.713214515180471</c:v>
                </c:pt>
                <c:pt idx="2765">
                  <c:v>2.6638240294841498</c:v>
                </c:pt>
                <c:pt idx="2766">
                  <c:v>3.0983489969955218</c:v>
                </c:pt>
                <c:pt idx="2767">
                  <c:v>2.9387548902469902</c:v>
                </c:pt>
                <c:pt idx="2768">
                  <c:v>3.2386625197752079</c:v>
                </c:pt>
                <c:pt idx="2769">
                  <c:v>3.3051480658159513</c:v>
                </c:pt>
                <c:pt idx="2770">
                  <c:v>2.7262237026119069</c:v>
                </c:pt>
                <c:pt idx="2771">
                  <c:v>3.0038996415681289</c:v>
                </c:pt>
                <c:pt idx="2772">
                  <c:v>3.1300894821833221</c:v>
                </c:pt>
                <c:pt idx="2773">
                  <c:v>2.9602188186081331</c:v>
                </c:pt>
                <c:pt idx="2774">
                  <c:v>3.234630961158703</c:v>
                </c:pt>
                <c:pt idx="2791">
                  <c:v>2.0574359897159233</c:v>
                </c:pt>
                <c:pt idx="2792">
                  <c:v>1.6465041002729126</c:v>
                </c:pt>
                <c:pt idx="2793">
                  <c:v>1.6086361015127268</c:v>
                </c:pt>
                <c:pt idx="2794">
                  <c:v>1.9248291650245619</c:v>
                </c:pt>
                <c:pt idx="2827">
                  <c:v>2.0113463228093824</c:v>
                </c:pt>
                <c:pt idx="2828">
                  <c:v>2.3478931373101442</c:v>
                </c:pt>
                <c:pt idx="2829">
                  <c:v>2.2381101831960564</c:v>
                </c:pt>
                <c:pt idx="2831">
                  <c:v>2.1060835350363156</c:v>
                </c:pt>
                <c:pt idx="2836">
                  <c:v>1.697864207114604</c:v>
                </c:pt>
                <c:pt idx="2837">
                  <c:v>1.9393743527016745</c:v>
                </c:pt>
                <c:pt idx="2838">
                  <c:v>3.1744099066023876</c:v>
                </c:pt>
                <c:pt idx="2839">
                  <c:v>2.5236991490203962</c:v>
                </c:pt>
                <c:pt idx="2840">
                  <c:v>1.5058461311589288</c:v>
                </c:pt>
                <c:pt idx="2841">
                  <c:v>3.0121736962990568</c:v>
                </c:pt>
                <c:pt idx="2842">
                  <c:v>2.8145624252216863</c:v>
                </c:pt>
                <c:pt idx="2843">
                  <c:v>2.7844368827553088</c:v>
                </c:pt>
                <c:pt idx="2844">
                  <c:v>2.7460915633284206</c:v>
                </c:pt>
                <c:pt idx="2845">
                  <c:v>3.0058807963374687</c:v>
                </c:pt>
                <c:pt idx="2846">
                  <c:v>3.2491884225771184</c:v>
                </c:pt>
                <c:pt idx="2847">
                  <c:v>3.0350008942808455</c:v>
                </c:pt>
                <c:pt idx="2855">
                  <c:v>2.3591867501989263</c:v>
                </c:pt>
                <c:pt idx="2856">
                  <c:v>2.3901136546760746</c:v>
                </c:pt>
                <c:pt idx="2857">
                  <c:v>2.0970497864326583</c:v>
                </c:pt>
                <c:pt idx="2858">
                  <c:v>2.3258764694225023</c:v>
                </c:pt>
                <c:pt idx="2859">
                  <c:v>2.5101829160001157</c:v>
                </c:pt>
                <c:pt idx="2875">
                  <c:v>2.2792837400766164</c:v>
                </c:pt>
                <c:pt idx="2876">
                  <c:v>2.6423505815447519</c:v>
                </c:pt>
                <c:pt idx="2883">
                  <c:v>1.8480246846453905</c:v>
                </c:pt>
                <c:pt idx="2894">
                  <c:v>2.0145519798682612</c:v>
                </c:pt>
                <c:pt idx="2895">
                  <c:v>1.8109912827523307</c:v>
                </c:pt>
                <c:pt idx="2896">
                  <c:v>2.3844139844044716</c:v>
                </c:pt>
                <c:pt idx="2897">
                  <c:v>2.2064588076629086</c:v>
                </c:pt>
                <c:pt idx="2898">
                  <c:v>2.3682127332514882</c:v>
                </c:pt>
                <c:pt idx="2900">
                  <c:v>2.4510218182705454</c:v>
                </c:pt>
                <c:pt idx="2901">
                  <c:v>2.6868335526675535</c:v>
                </c:pt>
                <c:pt idx="2902">
                  <c:v>1.9870332777605675</c:v>
                </c:pt>
                <c:pt idx="2904">
                  <c:v>2.5850314876367984</c:v>
                </c:pt>
                <c:pt idx="2906">
                  <c:v>1.8311205662953545</c:v>
                </c:pt>
                <c:pt idx="2907">
                  <c:v>2.4837134655049007</c:v>
                </c:pt>
                <c:pt idx="2908">
                  <c:v>2.039987949795484</c:v>
                </c:pt>
                <c:pt idx="2909">
                  <c:v>2.5862344512425057</c:v>
                </c:pt>
                <c:pt idx="2945">
                  <c:v>1.7706335106833018</c:v>
                </c:pt>
                <c:pt idx="2947">
                  <c:v>2.1580892518175978</c:v>
                </c:pt>
                <c:pt idx="2948">
                  <c:v>2.1027410334991314</c:v>
                </c:pt>
                <c:pt idx="2949">
                  <c:v>2.8791730263531377</c:v>
                </c:pt>
                <c:pt idx="2950">
                  <c:v>2.9231376682949226</c:v>
                </c:pt>
                <c:pt idx="2954">
                  <c:v>2.3914179826953941</c:v>
                </c:pt>
                <c:pt idx="2955">
                  <c:v>2.1964360975995434</c:v>
                </c:pt>
                <c:pt idx="2956">
                  <c:v>2.5018525913526801</c:v>
                </c:pt>
                <c:pt idx="2957">
                  <c:v>2.3717232399704065</c:v>
                </c:pt>
                <c:pt idx="2958">
                  <c:v>2.3417121504244003</c:v>
                </c:pt>
                <c:pt idx="2968">
                  <c:v>1.8209645533458234</c:v>
                </c:pt>
                <c:pt idx="2969">
                  <c:v>1.6959039668836391</c:v>
                </c:pt>
                <c:pt idx="2990">
                  <c:v>1.4158475446958123</c:v>
                </c:pt>
                <c:pt idx="2993">
                  <c:v>1.9031795535438198</c:v>
                </c:pt>
                <c:pt idx="2994">
                  <c:v>2.3700812302759138</c:v>
                </c:pt>
                <c:pt idx="2995">
                  <c:v>2.1911899563353558</c:v>
                </c:pt>
                <c:pt idx="2997">
                  <c:v>2.7976886145444575</c:v>
                </c:pt>
                <c:pt idx="2998">
                  <c:v>1.8486699522820562</c:v>
                </c:pt>
                <c:pt idx="2999">
                  <c:v>2.0572303294397614</c:v>
                </c:pt>
                <c:pt idx="3000">
                  <c:v>1.8776639913359081</c:v>
                </c:pt>
                <c:pt idx="3001">
                  <c:v>1.7871891906855195</c:v>
                </c:pt>
                <c:pt idx="3002">
                  <c:v>2.1455870695845425</c:v>
                </c:pt>
                <c:pt idx="3004">
                  <c:v>2.5101468102212161</c:v>
                </c:pt>
                <c:pt idx="3006">
                  <c:v>2.4651769006347237</c:v>
                </c:pt>
                <c:pt idx="3010">
                  <c:v>1.8951559422876019</c:v>
                </c:pt>
                <c:pt idx="3049">
                  <c:v>1.7299005168219157</c:v>
                </c:pt>
                <c:pt idx="3050">
                  <c:v>1.4953172783027706</c:v>
                </c:pt>
                <c:pt idx="3068">
                  <c:v>1.6474662878762771</c:v>
                </c:pt>
                <c:pt idx="3087">
                  <c:v>1.5625477374103396</c:v>
                </c:pt>
                <c:pt idx="3102">
                  <c:v>2.0760371275947023</c:v>
                </c:pt>
                <c:pt idx="3103">
                  <c:v>1.7647180532584608</c:v>
                </c:pt>
                <c:pt idx="3104">
                  <c:v>1.8129879464613146</c:v>
                </c:pt>
                <c:pt idx="3105">
                  <c:v>1.850004762865789</c:v>
                </c:pt>
                <c:pt idx="3123">
                  <c:v>1.7097205822115487</c:v>
                </c:pt>
                <c:pt idx="3124">
                  <c:v>2.1965340537799043</c:v>
                </c:pt>
                <c:pt idx="3125">
                  <c:v>2.587345908095076</c:v>
                </c:pt>
                <c:pt idx="3126">
                  <c:v>2.8582339175191032</c:v>
                </c:pt>
                <c:pt idx="3127">
                  <c:v>1.9309506393269729</c:v>
                </c:pt>
                <c:pt idx="3128">
                  <c:v>2.6108098571176988</c:v>
                </c:pt>
                <c:pt idx="3129">
                  <c:v>2.6395515061546426</c:v>
                </c:pt>
                <c:pt idx="3130">
                  <c:v>2.8570300982702381</c:v>
                </c:pt>
                <c:pt idx="3131">
                  <c:v>3.1665940771619128</c:v>
                </c:pt>
                <c:pt idx="3132">
                  <c:v>3.1609189204919086</c:v>
                </c:pt>
                <c:pt idx="3133">
                  <c:v>2.1153441785556049</c:v>
                </c:pt>
                <c:pt idx="3146">
                  <c:v>1.6117720705936951</c:v>
                </c:pt>
                <c:pt idx="3147">
                  <c:v>2.1730824981090611</c:v>
                </c:pt>
                <c:pt idx="3148">
                  <c:v>2.3695317123610735</c:v>
                </c:pt>
                <c:pt idx="3149">
                  <c:v>2.317969442457072</c:v>
                </c:pt>
                <c:pt idx="3156">
                  <c:v>1.2377146770364977</c:v>
                </c:pt>
                <c:pt idx="3157">
                  <c:v>1.2116580568278217</c:v>
                </c:pt>
                <c:pt idx="3193">
                  <c:v>1.7433468944571338</c:v>
                </c:pt>
                <c:pt idx="3194">
                  <c:v>2.429702872562209</c:v>
                </c:pt>
                <c:pt idx="3220">
                  <c:v>1.4269741356722583</c:v>
                </c:pt>
                <c:pt idx="3231">
                  <c:v>2.4954595741400798</c:v>
                </c:pt>
                <c:pt idx="3235">
                  <c:v>1.9429787273176311</c:v>
                </c:pt>
                <c:pt idx="3259">
                  <c:v>1.7188665975658146</c:v>
                </c:pt>
                <c:pt idx="3260">
                  <c:v>2.1854388479064015</c:v>
                </c:pt>
                <c:pt idx="3261">
                  <c:v>2.607567339225819</c:v>
                </c:pt>
                <c:pt idx="3292">
                  <c:v>1.5622885864562808</c:v>
                </c:pt>
                <c:pt idx="3302">
                  <c:v>2.7872775879787679</c:v>
                </c:pt>
                <c:pt idx="3330">
                  <c:v>2.4930636886202544</c:v>
                </c:pt>
                <c:pt idx="3347">
                  <c:v>2.4019740448792803</c:v>
                </c:pt>
                <c:pt idx="3366">
                  <c:v>2.1198406234496807</c:v>
                </c:pt>
                <c:pt idx="3369">
                  <c:v>2.3577752548406865</c:v>
                </c:pt>
                <c:pt idx="3375">
                  <c:v>1.9575232008494314</c:v>
                </c:pt>
                <c:pt idx="3382">
                  <c:v>2.2317152008960899</c:v>
                </c:pt>
                <c:pt idx="3383">
                  <c:v>1.756246364725494</c:v>
                </c:pt>
                <c:pt idx="3384">
                  <c:v>2.315159353402644</c:v>
                </c:pt>
                <c:pt idx="3385">
                  <c:v>2.1312317383684696</c:v>
                </c:pt>
                <c:pt idx="3386">
                  <c:v>2.5448939197717739</c:v>
                </c:pt>
                <c:pt idx="3387">
                  <c:v>2.3910373828852762</c:v>
                </c:pt>
                <c:pt idx="3395">
                  <c:v>1.9294496807984682</c:v>
                </c:pt>
                <c:pt idx="3396">
                  <c:v>2.1441995986360003</c:v>
                </c:pt>
                <c:pt idx="3407">
                  <c:v>1.8421391782117413</c:v>
                </c:pt>
                <c:pt idx="3408">
                  <c:v>2.1181686480679343</c:v>
                </c:pt>
                <c:pt idx="3409">
                  <c:v>2.1503299780292044</c:v>
                </c:pt>
                <c:pt idx="3410">
                  <c:v>2.4045426592479693</c:v>
                </c:pt>
                <c:pt idx="3413">
                  <c:v>2.4371327027483192</c:v>
                </c:pt>
                <c:pt idx="3414">
                  <c:v>2.4662852697016353</c:v>
                </c:pt>
                <c:pt idx="3417">
                  <c:v>1.6869223174644632</c:v>
                </c:pt>
                <c:pt idx="3435">
                  <c:v>1.7161463818573099</c:v>
                </c:pt>
                <c:pt idx="3436">
                  <c:v>1.8779818451850179</c:v>
                </c:pt>
                <c:pt idx="3438">
                  <c:v>1.9535588720342294</c:v>
                </c:pt>
                <c:pt idx="3439">
                  <c:v>2.4585123883811129</c:v>
                </c:pt>
                <c:pt idx="3440">
                  <c:v>2.5933949414131345</c:v>
                </c:pt>
                <c:pt idx="3442">
                  <c:v>2.4787289595847146</c:v>
                </c:pt>
                <c:pt idx="3443">
                  <c:v>2.5116264298733975</c:v>
                </c:pt>
                <c:pt idx="3444">
                  <c:v>2.4602455039557931</c:v>
                </c:pt>
                <c:pt idx="3445">
                  <c:v>2.0615782121338913</c:v>
                </c:pt>
                <c:pt idx="3446">
                  <c:v>1.778121822243977</c:v>
                </c:pt>
                <c:pt idx="3447">
                  <c:v>2.7187473624502534</c:v>
                </c:pt>
                <c:pt idx="3452">
                  <c:v>1.0704347209430565</c:v>
                </c:pt>
                <c:pt idx="3474">
                  <c:v>1.7401743493920316</c:v>
                </c:pt>
                <c:pt idx="3497">
                  <c:v>1.8586227823227728</c:v>
                </c:pt>
                <c:pt idx="3508">
                  <c:v>2.5108960380193288</c:v>
                </c:pt>
                <c:pt idx="3511">
                  <c:v>1.7844145363286257</c:v>
                </c:pt>
                <c:pt idx="3512">
                  <c:v>2.035916436370333</c:v>
                </c:pt>
                <c:pt idx="3513">
                  <c:v>1.9595411806007195</c:v>
                </c:pt>
                <c:pt idx="3514">
                  <c:v>1.5360882385681471</c:v>
                </c:pt>
                <c:pt idx="3516">
                  <c:v>2.3347656129845173</c:v>
                </c:pt>
                <c:pt idx="3517">
                  <c:v>2.2448775644445322</c:v>
                </c:pt>
                <c:pt idx="3518">
                  <c:v>2.396134621057874</c:v>
                </c:pt>
                <c:pt idx="3519">
                  <c:v>2.9624572819112851</c:v>
                </c:pt>
                <c:pt idx="3575">
                  <c:v>1.6847961078832459</c:v>
                </c:pt>
                <c:pt idx="3576">
                  <c:v>1.9619861053565191</c:v>
                </c:pt>
                <c:pt idx="3577">
                  <c:v>2.1864200625222017</c:v>
                </c:pt>
                <c:pt idx="3578">
                  <c:v>2.0125693536038294</c:v>
                </c:pt>
                <c:pt idx="3579">
                  <c:v>2.1017759625018546</c:v>
                </c:pt>
                <c:pt idx="3580">
                  <c:v>2.0718257003209275</c:v>
                </c:pt>
                <c:pt idx="3581">
                  <c:v>1.7903412238204122</c:v>
                </c:pt>
                <c:pt idx="3582">
                  <c:v>2.1733451229318819</c:v>
                </c:pt>
                <c:pt idx="3583">
                  <c:v>2.5906230924887161</c:v>
                </c:pt>
                <c:pt idx="3584">
                  <c:v>2.6445140079544576</c:v>
                </c:pt>
                <c:pt idx="3585">
                  <c:v>1.9960554253477882</c:v>
                </c:pt>
                <c:pt idx="3586">
                  <c:v>1.4557728380949824</c:v>
                </c:pt>
                <c:pt idx="3587">
                  <c:v>2.4500983693488037</c:v>
                </c:pt>
                <c:pt idx="3589">
                  <c:v>2.3910937073774665</c:v>
                </c:pt>
                <c:pt idx="3590">
                  <c:v>2.5223535283488263</c:v>
                </c:pt>
                <c:pt idx="3595">
                  <c:v>1.6148364858233721</c:v>
                </c:pt>
                <c:pt idx="3622">
                  <c:v>1.5097837382560266</c:v>
                </c:pt>
                <c:pt idx="3623">
                  <c:v>2.1963039262337256</c:v>
                </c:pt>
                <c:pt idx="3624">
                  <c:v>1.7311100796135213</c:v>
                </c:pt>
                <c:pt idx="3629">
                  <c:v>1.7522750929256898</c:v>
                </c:pt>
                <c:pt idx="3630">
                  <c:v>2.4102576544082845</c:v>
                </c:pt>
                <c:pt idx="3641">
                  <c:v>1.1984327502822016</c:v>
                </c:pt>
                <c:pt idx="3642">
                  <c:v>2.0591559729571376</c:v>
                </c:pt>
                <c:pt idx="3643">
                  <c:v>2.1911625759515694</c:v>
                </c:pt>
                <c:pt idx="3644">
                  <c:v>2.2225094433016985</c:v>
                </c:pt>
                <c:pt idx="3645">
                  <c:v>2.4392751993845927</c:v>
                </c:pt>
                <c:pt idx="3647">
                  <c:v>1.8165648686505493</c:v>
                </c:pt>
                <c:pt idx="3656">
                  <c:v>1.8217291191259988</c:v>
                </c:pt>
                <c:pt idx="3657">
                  <c:v>1.8471726873916698</c:v>
                </c:pt>
                <c:pt idx="3658">
                  <c:v>2.0814859566902064</c:v>
                </c:pt>
                <c:pt idx="3659">
                  <c:v>2.3311531783105566</c:v>
                </c:pt>
                <c:pt idx="3660">
                  <c:v>2.7229988492041746</c:v>
                </c:pt>
                <c:pt idx="3661">
                  <c:v>3.0339158053292481</c:v>
                </c:pt>
                <c:pt idx="3671">
                  <c:v>1.607659424434448</c:v>
                </c:pt>
                <c:pt idx="3702">
                  <c:v>1.6489751330276259</c:v>
                </c:pt>
                <c:pt idx="3713">
                  <c:v>1.874677246885162</c:v>
                </c:pt>
                <c:pt idx="3714">
                  <c:v>2.5487962653714367</c:v>
                </c:pt>
                <c:pt idx="3718">
                  <c:v>1.889438671450355</c:v>
                </c:pt>
                <c:pt idx="3719">
                  <c:v>3.2071772633926914</c:v>
                </c:pt>
                <c:pt idx="3720">
                  <c:v>3.2893111500027796</c:v>
                </c:pt>
                <c:pt idx="3730">
                  <c:v>2.2810931388811544</c:v>
                </c:pt>
                <c:pt idx="3731">
                  <c:v>2.0350330766535394</c:v>
                </c:pt>
                <c:pt idx="3732">
                  <c:v>2.2496072489588306</c:v>
                </c:pt>
                <c:pt idx="3733">
                  <c:v>2.3507806540823752</c:v>
                </c:pt>
                <c:pt idx="3735">
                  <c:v>2.1761883144743339</c:v>
                </c:pt>
                <c:pt idx="3752">
                  <c:v>1.9373808787319342</c:v>
                </c:pt>
                <c:pt idx="3753">
                  <c:v>2.1940806781768112</c:v>
                </c:pt>
                <c:pt idx="3754">
                  <c:v>1.9239418534264578</c:v>
                </c:pt>
                <c:pt idx="3755">
                  <c:v>2.1286723679566846</c:v>
                </c:pt>
                <c:pt idx="3756">
                  <c:v>2.2353071846789376</c:v>
                </c:pt>
                <c:pt idx="3759">
                  <c:v>2.2635694161928335</c:v>
                </c:pt>
                <c:pt idx="3763">
                  <c:v>1.7405075664961269</c:v>
                </c:pt>
                <c:pt idx="3777">
                  <c:v>1.0845844200752928</c:v>
                </c:pt>
                <c:pt idx="3794">
                  <c:v>1.3856874810395272</c:v>
                </c:pt>
                <c:pt idx="3795">
                  <c:v>2.0911755481852254</c:v>
                </c:pt>
                <c:pt idx="3816">
                  <c:v>1.8884502641842353</c:v>
                </c:pt>
                <c:pt idx="3817">
                  <c:v>2.2241177619646022</c:v>
                </c:pt>
                <c:pt idx="3818">
                  <c:v>2.4993762218692646</c:v>
                </c:pt>
                <c:pt idx="3821">
                  <c:v>1.6328220874181119</c:v>
                </c:pt>
                <c:pt idx="3822">
                  <c:v>1.4470053003454011</c:v>
                </c:pt>
                <c:pt idx="3839">
                  <c:v>1.9751340786334655</c:v>
                </c:pt>
                <c:pt idx="3840">
                  <c:v>1.8052997621476485</c:v>
                </c:pt>
                <c:pt idx="3854">
                  <c:v>1.7894473379702638</c:v>
                </c:pt>
                <c:pt idx="3903">
                  <c:v>1.2775053367470868</c:v>
                </c:pt>
                <c:pt idx="3916">
                  <c:v>2.3839401278618513</c:v>
                </c:pt>
                <c:pt idx="3917">
                  <c:v>2.9880353736136374</c:v>
                </c:pt>
                <c:pt idx="3945">
                  <c:v>2.2251305133703099</c:v>
                </c:pt>
                <c:pt idx="3946">
                  <c:v>2.5680749499131799</c:v>
                </c:pt>
                <c:pt idx="3947">
                  <c:v>2.163126095767574</c:v>
                </c:pt>
                <c:pt idx="3948">
                  <c:v>2.9107660928636765</c:v>
                </c:pt>
                <c:pt idx="3949">
                  <c:v>3.0008385976856342</c:v>
                </c:pt>
                <c:pt idx="3961">
                  <c:v>2.1043919279100018</c:v>
                </c:pt>
                <c:pt idx="3991">
                  <c:v>1.6453989905409843</c:v>
                </c:pt>
                <c:pt idx="3992">
                  <c:v>1.9934944466147295</c:v>
                </c:pt>
                <c:pt idx="3993">
                  <c:v>2.1202798926294339</c:v>
                </c:pt>
                <c:pt idx="4011">
                  <c:v>1.4725040293865026</c:v>
                </c:pt>
                <c:pt idx="4012">
                  <c:v>1.6846525954894027</c:v>
                </c:pt>
                <c:pt idx="4022">
                  <c:v>1.8669156422176953</c:v>
                </c:pt>
                <c:pt idx="4027">
                  <c:v>1.7320617710175323</c:v>
                </c:pt>
                <c:pt idx="4028">
                  <c:v>2.2643576014395488</c:v>
                </c:pt>
                <c:pt idx="4029">
                  <c:v>2.306089495665506</c:v>
                </c:pt>
                <c:pt idx="4040">
                  <c:v>1.6769252680727578</c:v>
                </c:pt>
                <c:pt idx="4065">
                  <c:v>1.6001068898132176</c:v>
                </c:pt>
                <c:pt idx="4066">
                  <c:v>1.7782844943614446</c:v>
                </c:pt>
                <c:pt idx="4067">
                  <c:v>2.1378992091415592</c:v>
                </c:pt>
                <c:pt idx="4068">
                  <c:v>2.069239893849482</c:v>
                </c:pt>
                <c:pt idx="4069">
                  <c:v>2.1690741140939895</c:v>
                </c:pt>
                <c:pt idx="4070">
                  <c:v>2.4041901331309452</c:v>
                </c:pt>
                <c:pt idx="4071">
                  <c:v>2.6435543898644451</c:v>
                </c:pt>
                <c:pt idx="4072">
                  <c:v>2.4878376419903936</c:v>
                </c:pt>
                <c:pt idx="4073">
                  <c:v>2.5128341227713316</c:v>
                </c:pt>
                <c:pt idx="4074">
                  <c:v>2.5462013523388207</c:v>
                </c:pt>
                <c:pt idx="4075">
                  <c:v>2.7839052686606975</c:v>
                </c:pt>
                <c:pt idx="4080">
                  <c:v>2.3187801647545054</c:v>
                </c:pt>
                <c:pt idx="4081">
                  <c:v>1.5891993609591322</c:v>
                </c:pt>
                <c:pt idx="4116">
                  <c:v>2.0650459200888367</c:v>
                </c:pt>
                <c:pt idx="4117">
                  <c:v>1.795400747439361</c:v>
                </c:pt>
                <c:pt idx="4118">
                  <c:v>1.7058881723768753</c:v>
                </c:pt>
                <c:pt idx="4119">
                  <c:v>2.6938330922925569</c:v>
                </c:pt>
                <c:pt idx="4120">
                  <c:v>2.5760615850669821</c:v>
                </c:pt>
                <c:pt idx="4121">
                  <c:v>2.5078233589511658</c:v>
                </c:pt>
                <c:pt idx="4122">
                  <c:v>2.2004785959506452</c:v>
                </c:pt>
                <c:pt idx="4123">
                  <c:v>2.364796962047873</c:v>
                </c:pt>
                <c:pt idx="4124">
                  <c:v>3.1133186884825945</c:v>
                </c:pt>
                <c:pt idx="4125">
                  <c:v>2.2662196962570689</c:v>
                </c:pt>
                <c:pt idx="4126">
                  <c:v>1.7876384875742188</c:v>
                </c:pt>
                <c:pt idx="4156">
                  <c:v>1.6157480334527448</c:v>
                </c:pt>
                <c:pt idx="4205">
                  <c:v>1.3614048570890382</c:v>
                </c:pt>
                <c:pt idx="4223">
                  <c:v>1.7299366905068241</c:v>
                </c:pt>
                <c:pt idx="4224">
                  <c:v>2.0661159694720652</c:v>
                </c:pt>
                <c:pt idx="4225">
                  <c:v>2.6186030684638664</c:v>
                </c:pt>
                <c:pt idx="4227">
                  <c:v>2.3575405873792552</c:v>
                </c:pt>
                <c:pt idx="4263">
                  <c:v>2.2466052052199621</c:v>
                </c:pt>
                <c:pt idx="4264">
                  <c:v>2.5544753954974588</c:v>
                </c:pt>
                <c:pt idx="4265">
                  <c:v>2.378305670448444</c:v>
                </c:pt>
                <c:pt idx="4286">
                  <c:v>1.7389111454653114</c:v>
                </c:pt>
                <c:pt idx="4317">
                  <c:v>1.9505171847835523</c:v>
                </c:pt>
                <c:pt idx="4318">
                  <c:v>1.9338658047585773</c:v>
                </c:pt>
                <c:pt idx="4319">
                  <c:v>2.0897017306794949</c:v>
                </c:pt>
                <c:pt idx="4320">
                  <c:v>2.2791618296171841</c:v>
                </c:pt>
                <c:pt idx="4321">
                  <c:v>1.5410413660006685</c:v>
                </c:pt>
                <c:pt idx="4340">
                  <c:v>1.9620452626934137</c:v>
                </c:pt>
                <c:pt idx="4347">
                  <c:v>1.7304795368270089</c:v>
                </c:pt>
                <c:pt idx="4348">
                  <c:v>2.6370412379643158</c:v>
                </c:pt>
                <c:pt idx="4349">
                  <c:v>2.0852762359265005</c:v>
                </c:pt>
                <c:pt idx="4350">
                  <c:v>2.3586845111342178</c:v>
                </c:pt>
                <c:pt idx="4360">
                  <c:v>1.5722784873639963</c:v>
                </c:pt>
                <c:pt idx="4363">
                  <c:v>2.6819308948095477</c:v>
                </c:pt>
                <c:pt idx="4364">
                  <c:v>2.4201651007853977</c:v>
                </c:pt>
                <c:pt idx="4365">
                  <c:v>1.7696124563633053</c:v>
                </c:pt>
                <c:pt idx="4366">
                  <c:v>2.238311735792101</c:v>
                </c:pt>
                <c:pt idx="4367">
                  <c:v>2.4474069963663654</c:v>
                </c:pt>
                <c:pt idx="4369">
                  <c:v>2.135596213531576</c:v>
                </c:pt>
                <c:pt idx="4370">
                  <c:v>2.3167734550831618</c:v>
                </c:pt>
                <c:pt idx="4371">
                  <c:v>2.5853436774643805</c:v>
                </c:pt>
                <c:pt idx="4372">
                  <c:v>2.072173524203814</c:v>
                </c:pt>
                <c:pt idx="4374">
                  <c:v>2.5279076660323132</c:v>
                </c:pt>
                <c:pt idx="4375">
                  <c:v>2.5315949279154313</c:v>
                </c:pt>
                <c:pt idx="4379">
                  <c:v>0.93961024505158486</c:v>
                </c:pt>
                <c:pt idx="4403">
                  <c:v>1.6242799010440423</c:v>
                </c:pt>
                <c:pt idx="4404">
                  <c:v>2.3512864253351493</c:v>
                </c:pt>
                <c:pt idx="4407">
                  <c:v>2.2063061530237897</c:v>
                </c:pt>
                <c:pt idx="4408">
                  <c:v>2.1376922836800691</c:v>
                </c:pt>
                <c:pt idx="4409">
                  <c:v>1.9336649086890985</c:v>
                </c:pt>
                <c:pt idx="4410">
                  <c:v>2.4084663923748542</c:v>
                </c:pt>
                <c:pt idx="4411">
                  <c:v>2.6906846133413023</c:v>
                </c:pt>
                <c:pt idx="4412">
                  <c:v>2.0359917141354251</c:v>
                </c:pt>
                <c:pt idx="4437">
                  <c:v>3.092776136466326</c:v>
                </c:pt>
                <c:pt idx="4444">
                  <c:v>1.9501837741106645</c:v>
                </c:pt>
                <c:pt idx="4460">
                  <c:v>1.3694018973382664</c:v>
                </c:pt>
                <c:pt idx="4461">
                  <c:v>2.2057471201924521</c:v>
                </c:pt>
                <c:pt idx="4462">
                  <c:v>2.4923978835479375</c:v>
                </c:pt>
                <c:pt idx="4464">
                  <c:v>3.0210469760629906</c:v>
                </c:pt>
                <c:pt idx="4465">
                  <c:v>2.6492562065075842</c:v>
                </c:pt>
                <c:pt idx="4466">
                  <c:v>2.684353492815065</c:v>
                </c:pt>
                <c:pt idx="4467">
                  <c:v>2.3619594027778845</c:v>
                </c:pt>
                <c:pt idx="4468">
                  <c:v>2.6986583762534138</c:v>
                </c:pt>
                <c:pt idx="4469">
                  <c:v>3.1591364205964161</c:v>
                </c:pt>
                <c:pt idx="4470">
                  <c:v>2.6052343078188551</c:v>
                </c:pt>
                <c:pt idx="4471">
                  <c:v>3.7568653086171104</c:v>
                </c:pt>
                <c:pt idx="4472">
                  <c:v>3.3855226586789144</c:v>
                </c:pt>
                <c:pt idx="4473">
                  <c:v>2.7606664102942537</c:v>
                </c:pt>
                <c:pt idx="4474">
                  <c:v>3.4529327406676931</c:v>
                </c:pt>
                <c:pt idx="4475">
                  <c:v>3.7517857579722338</c:v>
                </c:pt>
                <c:pt idx="4476">
                  <c:v>3.1430119529601472</c:v>
                </c:pt>
                <c:pt idx="4477">
                  <c:v>3.4990582237690151</c:v>
                </c:pt>
                <c:pt idx="4478">
                  <c:v>2.9349427343669054</c:v>
                </c:pt>
                <c:pt idx="4479">
                  <c:v>1.8726170694545419</c:v>
                </c:pt>
                <c:pt idx="4480">
                  <c:v>3.6171331835475904</c:v>
                </c:pt>
                <c:pt idx="4482">
                  <c:v>2.1438570507730659</c:v>
                </c:pt>
                <c:pt idx="4496">
                  <c:v>1.7505337537459962</c:v>
                </c:pt>
                <c:pt idx="4497">
                  <c:v>2.2036009904327152</c:v>
                </c:pt>
                <c:pt idx="4499">
                  <c:v>2.1265138301894124</c:v>
                </c:pt>
                <c:pt idx="4500">
                  <c:v>2.5330911709714017</c:v>
                </c:pt>
                <c:pt idx="4504">
                  <c:v>1.8102392203980033</c:v>
                </c:pt>
                <c:pt idx="4505">
                  <c:v>1.5506874368074051</c:v>
                </c:pt>
                <c:pt idx="4506">
                  <c:v>2.0515074048514506</c:v>
                </c:pt>
                <c:pt idx="4507">
                  <c:v>2.7063488288434043</c:v>
                </c:pt>
                <c:pt idx="4508">
                  <c:v>1.8637222819862851</c:v>
                </c:pt>
                <c:pt idx="4509">
                  <c:v>2.6674404134597789</c:v>
                </c:pt>
                <c:pt idx="4510">
                  <c:v>2.357120634481582</c:v>
                </c:pt>
                <c:pt idx="4511">
                  <c:v>1.7227994372195417</c:v>
                </c:pt>
                <c:pt idx="4512">
                  <c:v>2.1948957873545756</c:v>
                </c:pt>
                <c:pt idx="4513">
                  <c:v>2.0005378796765938</c:v>
                </c:pt>
                <c:pt idx="4514">
                  <c:v>2.9606970752279826</c:v>
                </c:pt>
                <c:pt idx="4515">
                  <c:v>2.3211782228504019</c:v>
                </c:pt>
                <c:pt idx="4517">
                  <c:v>2.8779763806695366</c:v>
                </c:pt>
                <c:pt idx="4518">
                  <c:v>2.445971672286178</c:v>
                </c:pt>
                <c:pt idx="4519">
                  <c:v>2.5437448577986443</c:v>
                </c:pt>
                <c:pt idx="4520">
                  <c:v>2.4909352097517674</c:v>
                </c:pt>
                <c:pt idx="4521">
                  <c:v>2.5827749576500674</c:v>
                </c:pt>
                <c:pt idx="4522">
                  <c:v>2.2329916005634076</c:v>
                </c:pt>
                <c:pt idx="4523">
                  <c:v>3.1121877571567316</c:v>
                </c:pt>
                <c:pt idx="4524">
                  <c:v>2.5497015570791715</c:v>
                </c:pt>
                <c:pt idx="4540">
                  <c:v>1.6749605682847197</c:v>
                </c:pt>
                <c:pt idx="4547">
                  <c:v>1.7172137677520982</c:v>
                </c:pt>
                <c:pt idx="4548">
                  <c:v>2.0019111762478725</c:v>
                </c:pt>
                <c:pt idx="4549">
                  <c:v>1.9770633569949863</c:v>
                </c:pt>
                <c:pt idx="4551">
                  <c:v>2.5074119561681374</c:v>
                </c:pt>
                <c:pt idx="4552">
                  <c:v>2.4904785920693842</c:v>
                </c:pt>
                <c:pt idx="4553">
                  <c:v>2.8836130524507828</c:v>
                </c:pt>
                <c:pt idx="4554">
                  <c:v>2.7063074123948341</c:v>
                </c:pt>
                <c:pt idx="4555">
                  <c:v>2.9984568020226461</c:v>
                </c:pt>
                <c:pt idx="4556">
                  <c:v>2.5443325604223661</c:v>
                </c:pt>
                <c:pt idx="4557">
                  <c:v>2.6959052816199804</c:v>
                </c:pt>
                <c:pt idx="4558">
                  <c:v>2.9888782223799804</c:v>
                </c:pt>
                <c:pt idx="4559">
                  <c:v>2.1507154242576219</c:v>
                </c:pt>
                <c:pt idx="4563">
                  <c:v>1.9924904123800118</c:v>
                </c:pt>
                <c:pt idx="4564">
                  <c:v>1.2031885977516117</c:v>
                </c:pt>
                <c:pt idx="4589">
                  <c:v>1.9264230149288468</c:v>
                </c:pt>
                <c:pt idx="4600">
                  <c:v>1.9469390189585718</c:v>
                </c:pt>
                <c:pt idx="4602">
                  <c:v>1.8295913301478799</c:v>
                </c:pt>
                <c:pt idx="4604">
                  <c:v>2.0763310149557328</c:v>
                </c:pt>
                <c:pt idx="4617">
                  <c:v>2.4733109508300384</c:v>
                </c:pt>
                <c:pt idx="4618">
                  <c:v>1.9495369535732803</c:v>
                </c:pt>
                <c:pt idx="4634">
                  <c:v>1.4577195124241482</c:v>
                </c:pt>
                <c:pt idx="4635">
                  <c:v>1.860410044299996</c:v>
                </c:pt>
                <c:pt idx="4636">
                  <c:v>2.553611471682192</c:v>
                </c:pt>
                <c:pt idx="4637">
                  <c:v>2.609924403009221</c:v>
                </c:pt>
                <c:pt idx="4638">
                  <c:v>2.5573373866356928</c:v>
                </c:pt>
                <c:pt idx="4639">
                  <c:v>3.080807525093141</c:v>
                </c:pt>
                <c:pt idx="4640">
                  <c:v>2.691924040224893</c:v>
                </c:pt>
                <c:pt idx="4641">
                  <c:v>2.3001163894132479</c:v>
                </c:pt>
                <c:pt idx="4642">
                  <c:v>2.5913904148876328</c:v>
                </c:pt>
                <c:pt idx="4658">
                  <c:v>2.1674838491426374</c:v>
                </c:pt>
                <c:pt idx="4675">
                  <c:v>1.8128718479329757</c:v>
                </c:pt>
                <c:pt idx="4678">
                  <c:v>1.5783902136103369</c:v>
                </c:pt>
                <c:pt idx="4689">
                  <c:v>1.7711447140286147</c:v>
                </c:pt>
                <c:pt idx="4690">
                  <c:v>1.6041858679663816</c:v>
                </c:pt>
                <c:pt idx="4736">
                  <c:v>2.4505895973642531</c:v>
                </c:pt>
                <c:pt idx="4737">
                  <c:v>2.3083618376263613</c:v>
                </c:pt>
                <c:pt idx="4738">
                  <c:v>2.2852260054513893</c:v>
                </c:pt>
                <c:pt idx="4739">
                  <c:v>2.3371828506377952</c:v>
                </c:pt>
                <c:pt idx="4740">
                  <c:v>1.9349542384648495</c:v>
                </c:pt>
                <c:pt idx="4742">
                  <c:v>2.72353941194645</c:v>
                </c:pt>
                <c:pt idx="4743">
                  <c:v>2.2499811967078855</c:v>
                </c:pt>
                <c:pt idx="4744">
                  <c:v>2.7319228908477848</c:v>
                </c:pt>
                <c:pt idx="4755">
                  <c:v>2.7846687017843847</c:v>
                </c:pt>
                <c:pt idx="4756">
                  <c:v>2.6107503587095202</c:v>
                </c:pt>
                <c:pt idx="4757">
                  <c:v>2.9591978114343385</c:v>
                </c:pt>
                <c:pt idx="4758">
                  <c:v>3.0091894406766238</c:v>
                </c:pt>
                <c:pt idx="4759">
                  <c:v>3.2663222745793061</c:v>
                </c:pt>
                <c:pt idx="4760">
                  <c:v>2.9047470565538891</c:v>
                </c:pt>
                <c:pt idx="4761">
                  <c:v>2.5995353606038982</c:v>
                </c:pt>
                <c:pt idx="4768">
                  <c:v>1.9376821078299094</c:v>
                </c:pt>
                <c:pt idx="4774">
                  <c:v>1.7557061444540165</c:v>
                </c:pt>
                <c:pt idx="4775">
                  <c:v>2.2215082765432079</c:v>
                </c:pt>
                <c:pt idx="4776">
                  <c:v>1.7093212348100362</c:v>
                </c:pt>
                <c:pt idx="4777">
                  <c:v>2.3700126986645693</c:v>
                </c:pt>
                <c:pt idx="4778">
                  <c:v>2.3073354632537724</c:v>
                </c:pt>
                <c:pt idx="4779">
                  <c:v>2.3105705652893898</c:v>
                </c:pt>
                <c:pt idx="4840">
                  <c:v>1.7478121110688676</c:v>
                </c:pt>
                <c:pt idx="4841">
                  <c:v>1.9761008722037854</c:v>
                </c:pt>
                <c:pt idx="4842">
                  <c:v>2.6698199285104915</c:v>
                </c:pt>
                <c:pt idx="4844">
                  <c:v>2.2317121691657342</c:v>
                </c:pt>
                <c:pt idx="4846">
                  <c:v>3.0746639681119974</c:v>
                </c:pt>
                <c:pt idx="4854">
                  <c:v>2.0995765357021847</c:v>
                </c:pt>
                <c:pt idx="4855">
                  <c:v>2.1327604078159696</c:v>
                </c:pt>
                <c:pt idx="4856">
                  <c:v>2.186829282922941</c:v>
                </c:pt>
                <c:pt idx="4857">
                  <c:v>2.3269850527736837</c:v>
                </c:pt>
                <c:pt idx="4858">
                  <c:v>2.2063711202557772</c:v>
                </c:pt>
                <c:pt idx="4859">
                  <c:v>2.8440060163699892</c:v>
                </c:pt>
                <c:pt idx="4860">
                  <c:v>2.7342155667759278</c:v>
                </c:pt>
                <c:pt idx="4861">
                  <c:v>2.0950421326558133</c:v>
                </c:pt>
                <c:pt idx="4863">
                  <c:v>1.4671102191456957</c:v>
                </c:pt>
                <c:pt idx="4870">
                  <c:v>2.0969030715370196</c:v>
                </c:pt>
                <c:pt idx="4871">
                  <c:v>2.151668891269539</c:v>
                </c:pt>
                <c:pt idx="4872">
                  <c:v>2.3741324832967461</c:v>
                </c:pt>
                <c:pt idx="4879">
                  <c:v>1.571409391887769</c:v>
                </c:pt>
                <c:pt idx="4890">
                  <c:v>1.8677705158929006</c:v>
                </c:pt>
                <c:pt idx="4891">
                  <c:v>1.860136739207195</c:v>
                </c:pt>
                <c:pt idx="4892">
                  <c:v>1.9102779600565403</c:v>
                </c:pt>
                <c:pt idx="4893">
                  <c:v>1.7925505835586049</c:v>
                </c:pt>
                <c:pt idx="4895">
                  <c:v>2.382795323850341</c:v>
                </c:pt>
                <c:pt idx="4897">
                  <c:v>2.1303603239864239</c:v>
                </c:pt>
                <c:pt idx="4899">
                  <c:v>2.418991451384652</c:v>
                </c:pt>
                <c:pt idx="4900">
                  <c:v>2.2705162535997299</c:v>
                </c:pt>
                <c:pt idx="4901">
                  <c:v>1.9782723331137315</c:v>
                </c:pt>
                <c:pt idx="4911">
                  <c:v>1.9245778606449682</c:v>
                </c:pt>
                <c:pt idx="4918">
                  <c:v>1.88517462949425</c:v>
                </c:pt>
                <c:pt idx="4919">
                  <c:v>1.9862887122046831</c:v>
                </c:pt>
                <c:pt idx="4925">
                  <c:v>1.9315262168546352</c:v>
                </c:pt>
                <c:pt idx="4926">
                  <c:v>1.7925706566153514</c:v>
                </c:pt>
                <c:pt idx="4927">
                  <c:v>2.0044037662496086</c:v>
                </c:pt>
                <c:pt idx="4928">
                  <c:v>2.4016172780512792</c:v>
                </c:pt>
                <c:pt idx="4935">
                  <c:v>1.4902807444926531</c:v>
                </c:pt>
                <c:pt idx="4937">
                  <c:v>2.4993030377722829</c:v>
                </c:pt>
                <c:pt idx="4954">
                  <c:v>1.9793779045675397</c:v>
                </c:pt>
                <c:pt idx="4962">
                  <c:v>1.5483686081101828</c:v>
                </c:pt>
                <c:pt idx="4963">
                  <c:v>2.6266075586145261</c:v>
                </c:pt>
                <c:pt idx="4964">
                  <c:v>2.224106840160224</c:v>
                </c:pt>
                <c:pt idx="4965">
                  <c:v>2.831694384637474</c:v>
                </c:pt>
                <c:pt idx="4966">
                  <c:v>2.751671887814982</c:v>
                </c:pt>
                <c:pt idx="4967">
                  <c:v>2.9013759446495841</c:v>
                </c:pt>
                <c:pt idx="4968">
                  <c:v>3.0635061857745023</c:v>
                </c:pt>
                <c:pt idx="4969">
                  <c:v>2.7419749669873807</c:v>
                </c:pt>
                <c:pt idx="4970">
                  <c:v>2.2817491705629398</c:v>
                </c:pt>
                <c:pt idx="4971">
                  <c:v>3.2611249166231282</c:v>
                </c:pt>
                <c:pt idx="4972">
                  <c:v>2.8742713500471235</c:v>
                </c:pt>
                <c:pt idx="4973">
                  <c:v>3.391329285209395</c:v>
                </c:pt>
                <c:pt idx="4974">
                  <c:v>3.2450605256837339</c:v>
                </c:pt>
                <c:pt idx="4982">
                  <c:v>1.9735724680410205</c:v>
                </c:pt>
                <c:pt idx="4983">
                  <c:v>1.7339084339285069</c:v>
                </c:pt>
                <c:pt idx="4986">
                  <c:v>1.8233534680828112</c:v>
                </c:pt>
                <c:pt idx="5000">
                  <c:v>2.0528373742825554</c:v>
                </c:pt>
                <c:pt idx="5001">
                  <c:v>2.602984729771249</c:v>
                </c:pt>
                <c:pt idx="5002">
                  <c:v>2.1054015369294516</c:v>
                </c:pt>
                <c:pt idx="5003">
                  <c:v>2.1703086377919374</c:v>
                </c:pt>
                <c:pt idx="5004">
                  <c:v>2.9801004694749387</c:v>
                </c:pt>
                <c:pt idx="5005">
                  <c:v>3.4760225196852352</c:v>
                </c:pt>
                <c:pt idx="5006">
                  <c:v>3.3115584765380883</c:v>
                </c:pt>
                <c:pt idx="5008">
                  <c:v>3.2584446881215774</c:v>
                </c:pt>
                <c:pt idx="5009">
                  <c:v>3.1147937300519741</c:v>
                </c:pt>
                <c:pt idx="5010">
                  <c:v>3.9754860706054336</c:v>
                </c:pt>
                <c:pt idx="5011">
                  <c:v>3.2777529626112782</c:v>
                </c:pt>
                <c:pt idx="5013">
                  <c:v>3.6189340540928567</c:v>
                </c:pt>
                <c:pt idx="5014">
                  <c:v>3.7418156382597503</c:v>
                </c:pt>
                <c:pt idx="5015">
                  <c:v>3.4554626643201227</c:v>
                </c:pt>
                <c:pt idx="5016">
                  <c:v>2.4259182071505809</c:v>
                </c:pt>
                <c:pt idx="5017">
                  <c:v>3.7390760160386982</c:v>
                </c:pt>
                <c:pt idx="5018">
                  <c:v>3.9445981620494801</c:v>
                </c:pt>
                <c:pt idx="5019">
                  <c:v>3.486744776308651</c:v>
                </c:pt>
                <c:pt idx="5020">
                  <c:v>3.6793450342244434</c:v>
                </c:pt>
                <c:pt idx="5021">
                  <c:v>4.3678556951168277</c:v>
                </c:pt>
                <c:pt idx="5022">
                  <c:v>3.9736478396773318</c:v>
                </c:pt>
                <c:pt idx="5039">
                  <c:v>3.5957595996396292</c:v>
                </c:pt>
                <c:pt idx="5040">
                  <c:v>2.2263820458334322</c:v>
                </c:pt>
                <c:pt idx="5041">
                  <c:v>1.7044753463075695</c:v>
                </c:pt>
                <c:pt idx="5042">
                  <c:v>2.1421289070279124</c:v>
                </c:pt>
                <c:pt idx="5043">
                  <c:v>1.8799764566365187</c:v>
                </c:pt>
                <c:pt idx="5044">
                  <c:v>2.6281513408374138</c:v>
                </c:pt>
                <c:pt idx="5045">
                  <c:v>2.4667344247880716</c:v>
                </c:pt>
                <c:pt idx="5046">
                  <c:v>2.7573947776131158</c:v>
                </c:pt>
                <c:pt idx="5048">
                  <c:v>1.8276196094015045</c:v>
                </c:pt>
                <c:pt idx="5049">
                  <c:v>2.9284585425446976</c:v>
                </c:pt>
                <c:pt idx="5050">
                  <c:v>2.3336340379930727</c:v>
                </c:pt>
                <c:pt idx="5051">
                  <c:v>2.893880818801414</c:v>
                </c:pt>
                <c:pt idx="5052">
                  <c:v>2.5705848452929141</c:v>
                </c:pt>
                <c:pt idx="5053">
                  <c:v>3.4043750820105161</c:v>
                </c:pt>
                <c:pt idx="5054">
                  <c:v>2.8464566897256733</c:v>
                </c:pt>
                <c:pt idx="5055">
                  <c:v>2.7060534252146984</c:v>
                </c:pt>
                <c:pt idx="5056">
                  <c:v>4.0474014989292453</c:v>
                </c:pt>
                <c:pt idx="5057">
                  <c:v>2.9129474184805453</c:v>
                </c:pt>
                <c:pt idx="5058">
                  <c:v>2.6029064116444536</c:v>
                </c:pt>
                <c:pt idx="5059">
                  <c:v>3.005915995350628</c:v>
                </c:pt>
                <c:pt idx="5060">
                  <c:v>3.1868956161182318</c:v>
                </c:pt>
                <c:pt idx="5061">
                  <c:v>3.5045084397789128</c:v>
                </c:pt>
                <c:pt idx="5062">
                  <c:v>3.2318037928637406</c:v>
                </c:pt>
                <c:pt idx="5063">
                  <c:v>3.382470681326911</c:v>
                </c:pt>
                <c:pt idx="5064">
                  <c:v>3.0417276133797362</c:v>
                </c:pt>
                <c:pt idx="5068">
                  <c:v>1.2438675417044167</c:v>
                </c:pt>
                <c:pt idx="5092">
                  <c:v>2.2370584053620357</c:v>
                </c:pt>
                <c:pt idx="5093">
                  <c:v>2.5183346878507913</c:v>
                </c:pt>
                <c:pt idx="5094">
                  <c:v>2.1814516884110855</c:v>
                </c:pt>
                <c:pt idx="5095">
                  <c:v>2.9867475594193738</c:v>
                </c:pt>
                <c:pt idx="5098">
                  <c:v>2.2288660486500378</c:v>
                </c:pt>
                <c:pt idx="5099">
                  <c:v>2.3801754831462181</c:v>
                </c:pt>
                <c:pt idx="5100">
                  <c:v>2.2819969555652615</c:v>
                </c:pt>
                <c:pt idx="5101">
                  <c:v>2.7117833075266544</c:v>
                </c:pt>
                <c:pt idx="5102">
                  <c:v>2.4511548872785029</c:v>
                </c:pt>
                <c:pt idx="5103">
                  <c:v>2.2862370289096732</c:v>
                </c:pt>
                <c:pt idx="5104">
                  <c:v>3.0399575193372281</c:v>
                </c:pt>
                <c:pt idx="5105">
                  <c:v>3.6782346144867737</c:v>
                </c:pt>
                <c:pt idx="5106">
                  <c:v>1.992391641975052</c:v>
                </c:pt>
                <c:pt idx="5107">
                  <c:v>2.4834898126614662</c:v>
                </c:pt>
                <c:pt idx="5108">
                  <c:v>2.7699541738723639</c:v>
                </c:pt>
                <c:pt idx="5111">
                  <c:v>1.5379322943447875</c:v>
                </c:pt>
                <c:pt idx="5112">
                  <c:v>2.5208199677786225</c:v>
                </c:pt>
                <c:pt idx="5114">
                  <c:v>2.2604599201070426</c:v>
                </c:pt>
                <c:pt idx="5115">
                  <c:v>2.6908509165246688</c:v>
                </c:pt>
                <c:pt idx="5116">
                  <c:v>2.7558660460338631</c:v>
                </c:pt>
                <c:pt idx="5117">
                  <c:v>2.4667235030198005</c:v>
                </c:pt>
                <c:pt idx="5119">
                  <c:v>2.6355657803103729</c:v>
                </c:pt>
                <c:pt idx="5120">
                  <c:v>2.3355163365466658</c:v>
                </c:pt>
                <c:pt idx="5121">
                  <c:v>2.3764591595064428</c:v>
                </c:pt>
                <c:pt idx="5122">
                  <c:v>3.1236770018439897</c:v>
                </c:pt>
                <c:pt idx="5123">
                  <c:v>2.1947717106585904</c:v>
                </c:pt>
                <c:pt idx="5124">
                  <c:v>2.9351367176758063</c:v>
                </c:pt>
                <c:pt idx="5144">
                  <c:v>2.4552454968116479</c:v>
                </c:pt>
                <c:pt idx="5145">
                  <c:v>2.9172277117743706</c:v>
                </c:pt>
                <c:pt idx="5146">
                  <c:v>3.3259841930531655</c:v>
                </c:pt>
                <c:pt idx="5154">
                  <c:v>2.1066456256096209</c:v>
                </c:pt>
                <c:pt idx="5155">
                  <c:v>2.0043121550319314</c:v>
                </c:pt>
                <c:pt idx="5156">
                  <c:v>2.2553560179339627</c:v>
                </c:pt>
                <c:pt idx="5157">
                  <c:v>2.4440529333956382</c:v>
                </c:pt>
                <c:pt idx="5158">
                  <c:v>1.7870022392141693</c:v>
                </c:pt>
                <c:pt idx="5159">
                  <c:v>2.5222928453240168</c:v>
                </c:pt>
                <c:pt idx="5160">
                  <c:v>2.6039027522144447</c:v>
                </c:pt>
                <c:pt idx="5161">
                  <c:v>2.4440379127646557</c:v>
                </c:pt>
                <c:pt idx="5162">
                  <c:v>1.9490628709943882</c:v>
                </c:pt>
                <c:pt idx="5163">
                  <c:v>2.3973595101188212</c:v>
                </c:pt>
                <c:pt idx="5164">
                  <c:v>2.5374131959813475</c:v>
                </c:pt>
                <c:pt idx="5166">
                  <c:v>2.5503326940214017</c:v>
                </c:pt>
                <c:pt idx="5167">
                  <c:v>2.6679635954475476</c:v>
                </c:pt>
                <c:pt idx="5170">
                  <c:v>1.8349606104380001</c:v>
                </c:pt>
                <c:pt idx="5183">
                  <c:v>1.8165693990194918</c:v>
                </c:pt>
                <c:pt idx="5184">
                  <c:v>2.3469410783574181</c:v>
                </c:pt>
                <c:pt idx="5197">
                  <c:v>1.4808052526832931</c:v>
                </c:pt>
                <c:pt idx="5198">
                  <c:v>2.0389080081500404</c:v>
                </c:pt>
                <c:pt idx="5199">
                  <c:v>2.2833927475268383</c:v>
                </c:pt>
                <c:pt idx="5200">
                  <c:v>1.6895448716015506</c:v>
                </c:pt>
                <c:pt idx="5201">
                  <c:v>2.1961425288162113</c:v>
                </c:pt>
                <c:pt idx="5202">
                  <c:v>2.5336425507083398</c:v>
                </c:pt>
                <c:pt idx="5203">
                  <c:v>2.0033139403087534</c:v>
                </c:pt>
                <c:pt idx="5204">
                  <c:v>2.7005356382679198</c:v>
                </c:pt>
                <c:pt idx="5205">
                  <c:v>2.2122655538005391</c:v>
                </c:pt>
                <c:pt idx="5206">
                  <c:v>2.6191397994249361</c:v>
                </c:pt>
                <c:pt idx="5207">
                  <c:v>2.7969768152001282</c:v>
                </c:pt>
                <c:pt idx="5208">
                  <c:v>2.0037447378286637</c:v>
                </c:pt>
                <c:pt idx="5209">
                  <c:v>3.393932796570061</c:v>
                </c:pt>
                <c:pt idx="5210">
                  <c:v>2.8351877871425275</c:v>
                </c:pt>
                <c:pt idx="5211">
                  <c:v>3.186706258669874</c:v>
                </c:pt>
                <c:pt idx="5213">
                  <c:v>3.2941210780157499</c:v>
                </c:pt>
                <c:pt idx="5216">
                  <c:v>1.8006010399114023</c:v>
                </c:pt>
                <c:pt idx="5225">
                  <c:v>2.1982559588995412</c:v>
                </c:pt>
                <c:pt idx="5226">
                  <c:v>2.5044440122066671</c:v>
                </c:pt>
                <c:pt idx="5235">
                  <c:v>2.1801361162464712</c:v>
                </c:pt>
                <c:pt idx="5236">
                  <c:v>2.3878468949774119</c:v>
                </c:pt>
                <c:pt idx="5237">
                  <c:v>2.6130661315862338</c:v>
                </c:pt>
                <c:pt idx="5238">
                  <c:v>2.4398538986632086</c:v>
                </c:pt>
                <c:pt idx="5239">
                  <c:v>2.8684063595574956</c:v>
                </c:pt>
                <c:pt idx="5241">
                  <c:v>3.0107510700171454</c:v>
                </c:pt>
                <c:pt idx="5262">
                  <c:v>1.7784836232194698</c:v>
                </c:pt>
                <c:pt idx="5269">
                  <c:v>1.7720555282452368</c:v>
                </c:pt>
                <c:pt idx="5287">
                  <c:v>1.9653664658433518</c:v>
                </c:pt>
                <c:pt idx="5288">
                  <c:v>2.2146645438098886</c:v>
                </c:pt>
                <c:pt idx="5289">
                  <c:v>2.5178755528563528</c:v>
                </c:pt>
                <c:pt idx="5300">
                  <c:v>2.4120616951047902</c:v>
                </c:pt>
                <c:pt idx="5301">
                  <c:v>2.3939081028344296</c:v>
                </c:pt>
                <c:pt idx="5303">
                  <c:v>2.4769571162711657</c:v>
                </c:pt>
                <c:pt idx="5304">
                  <c:v>2.0388141302502909</c:v>
                </c:pt>
                <c:pt idx="5305">
                  <c:v>1.6930618389512171</c:v>
                </c:pt>
                <c:pt idx="5314">
                  <c:v>1.732872183387024</c:v>
                </c:pt>
                <c:pt idx="5318">
                  <c:v>1.3417986584886863</c:v>
                </c:pt>
                <c:pt idx="5327">
                  <c:v>1.8630656717732426</c:v>
                </c:pt>
                <c:pt idx="5341">
                  <c:v>2.0853115173568364</c:v>
                </c:pt>
                <c:pt idx="5342">
                  <c:v>2.2581586477678952</c:v>
                </c:pt>
                <c:pt idx="5350">
                  <c:v>2.4678561252136815</c:v>
                </c:pt>
                <c:pt idx="5351">
                  <c:v>2.5626581339169863</c:v>
                </c:pt>
                <c:pt idx="5352">
                  <c:v>1.916888926197069</c:v>
                </c:pt>
                <c:pt idx="5353">
                  <c:v>1.741741510081235</c:v>
                </c:pt>
                <c:pt idx="5354">
                  <c:v>2.6017078470592767</c:v>
                </c:pt>
                <c:pt idx="5356">
                  <c:v>2.3210630514602562</c:v>
                </c:pt>
                <c:pt idx="5357">
                  <c:v>2.3210333084299686</c:v>
                </c:pt>
                <c:pt idx="5358">
                  <c:v>2.1143823921220957</c:v>
                </c:pt>
                <c:pt idx="5359">
                  <c:v>2.8051555280136986</c:v>
                </c:pt>
                <c:pt idx="5360">
                  <c:v>3.1467203226025364</c:v>
                </c:pt>
                <c:pt idx="5361">
                  <c:v>2.8633767018620047</c:v>
                </c:pt>
                <c:pt idx="5363">
                  <c:v>2.9677203068578399</c:v>
                </c:pt>
                <c:pt idx="5364">
                  <c:v>2.9030470804320667</c:v>
                </c:pt>
                <c:pt idx="5365">
                  <c:v>2.2423238208268912</c:v>
                </c:pt>
                <c:pt idx="5366">
                  <c:v>2.818118527037647</c:v>
                </c:pt>
                <c:pt idx="5367">
                  <c:v>2.8740058468573029</c:v>
                </c:pt>
                <c:pt idx="5368">
                  <c:v>3.0855115044066457</c:v>
                </c:pt>
                <c:pt idx="5369">
                  <c:v>3.5251571930915682</c:v>
                </c:pt>
                <c:pt idx="5398">
                  <c:v>1.9714501055685023</c:v>
                </c:pt>
                <c:pt idx="5399">
                  <c:v>2.2043085080520628</c:v>
                </c:pt>
                <c:pt idx="5400">
                  <c:v>2.2431326217704277</c:v>
                </c:pt>
                <c:pt idx="5401">
                  <c:v>2.5472546966229932</c:v>
                </c:pt>
                <c:pt idx="5402">
                  <c:v>2.0640232732050769</c:v>
                </c:pt>
                <c:pt idx="5403">
                  <c:v>2.4737060616852471</c:v>
                </c:pt>
                <c:pt idx="5404">
                  <c:v>2.650293409400676</c:v>
                </c:pt>
                <c:pt idx="5405">
                  <c:v>2.4155474997904043</c:v>
                </c:pt>
                <c:pt idx="5406">
                  <c:v>2.3716517426005179</c:v>
                </c:pt>
                <c:pt idx="5407">
                  <c:v>2.5522770490612676</c:v>
                </c:pt>
                <c:pt idx="5416">
                  <c:v>1.9674012034083777</c:v>
                </c:pt>
                <c:pt idx="5418">
                  <c:v>1.3945089468334078</c:v>
                </c:pt>
                <c:pt idx="5425">
                  <c:v>2.7140561002147767</c:v>
                </c:pt>
                <c:pt idx="5451">
                  <c:v>1.8832098818306586</c:v>
                </c:pt>
                <c:pt idx="5452">
                  <c:v>1.7782958908725848</c:v>
                </c:pt>
                <c:pt idx="5453">
                  <c:v>2.5513445054012793</c:v>
                </c:pt>
                <c:pt idx="5454">
                  <c:v>2.0065556825033775</c:v>
                </c:pt>
                <c:pt idx="5455">
                  <c:v>2.0007575120420045</c:v>
                </c:pt>
                <c:pt idx="5456">
                  <c:v>1.7732103005142215</c:v>
                </c:pt>
                <c:pt idx="5457">
                  <c:v>2.4602584284711448</c:v>
                </c:pt>
                <c:pt idx="5458">
                  <c:v>2.523846477475387</c:v>
                </c:pt>
                <c:pt idx="5459">
                  <c:v>2.197047915827214</c:v>
                </c:pt>
                <c:pt idx="5464">
                  <c:v>1.7572870608881626</c:v>
                </c:pt>
                <c:pt idx="5472">
                  <c:v>2.929132182665275</c:v>
                </c:pt>
                <c:pt idx="5473">
                  <c:v>1.7580978784065571</c:v>
                </c:pt>
                <c:pt idx="5484">
                  <c:v>3.0034378667748034</c:v>
                </c:pt>
                <c:pt idx="5485">
                  <c:v>2.4622277297749093</c:v>
                </c:pt>
                <c:pt idx="5486">
                  <c:v>2.557430289242181</c:v>
                </c:pt>
                <c:pt idx="5487">
                  <c:v>2.7924909934468687</c:v>
                </c:pt>
                <c:pt idx="5488">
                  <c:v>3.1467109724934335</c:v>
                </c:pt>
                <c:pt idx="5489">
                  <c:v>3.1699028081989602</c:v>
                </c:pt>
                <c:pt idx="5490">
                  <c:v>2.6388571935796681</c:v>
                </c:pt>
                <c:pt idx="5491">
                  <c:v>2.0973787184732631</c:v>
                </c:pt>
                <c:pt idx="5508">
                  <c:v>1.8770809942212276</c:v>
                </c:pt>
                <c:pt idx="5509">
                  <c:v>2.1133278912837232</c:v>
                </c:pt>
                <c:pt idx="5510">
                  <c:v>2.0575790560314737</c:v>
                </c:pt>
                <c:pt idx="5537">
                  <c:v>2.0133832831791985</c:v>
                </c:pt>
                <c:pt idx="5538">
                  <c:v>2.2069306241293867</c:v>
                </c:pt>
                <c:pt idx="5539">
                  <c:v>2.0984354100318834</c:v>
                </c:pt>
                <c:pt idx="5540">
                  <c:v>2.3940128941354848</c:v>
                </c:pt>
                <c:pt idx="5543">
                  <c:v>1.6252877646323982</c:v>
                </c:pt>
                <c:pt idx="5560">
                  <c:v>3.1410959539959804</c:v>
                </c:pt>
                <c:pt idx="5561">
                  <c:v>3.2367902748980999</c:v>
                </c:pt>
                <c:pt idx="5569">
                  <c:v>1.9238501411420748</c:v>
                </c:pt>
                <c:pt idx="5570">
                  <c:v>1.4621953831166563</c:v>
                </c:pt>
                <c:pt idx="5571">
                  <c:v>2.2526144419483822</c:v>
                </c:pt>
                <c:pt idx="5572">
                  <c:v>2.0785885709148593</c:v>
                </c:pt>
                <c:pt idx="5573">
                  <c:v>1.8732635106057025</c:v>
                </c:pt>
                <c:pt idx="5593">
                  <c:v>1.8042018389682115</c:v>
                </c:pt>
                <c:pt idx="5594">
                  <c:v>1.8274185325029306</c:v>
                </c:pt>
                <c:pt idx="5595">
                  <c:v>2.0436951324637893</c:v>
                </c:pt>
                <c:pt idx="5596">
                  <c:v>2.4906969038559126</c:v>
                </c:pt>
                <c:pt idx="5597">
                  <c:v>2.5502482423082355</c:v>
                </c:pt>
                <c:pt idx="5598">
                  <c:v>2.4888211534686047</c:v>
                </c:pt>
                <c:pt idx="5599">
                  <c:v>2.4236859584613959</c:v>
                </c:pt>
                <c:pt idx="5600">
                  <c:v>2.9761374072998281</c:v>
                </c:pt>
                <c:pt idx="5601">
                  <c:v>2.0790828335402005</c:v>
                </c:pt>
                <c:pt idx="5620">
                  <c:v>2.0318243979061492</c:v>
                </c:pt>
                <c:pt idx="5627">
                  <c:v>2.0679614268194477</c:v>
                </c:pt>
                <c:pt idx="5628">
                  <c:v>2.1364485197886589</c:v>
                </c:pt>
                <c:pt idx="5630">
                  <c:v>2.0157055755821092</c:v>
                </c:pt>
                <c:pt idx="5631">
                  <c:v>2.1266097683926692</c:v>
                </c:pt>
                <c:pt idx="5632">
                  <c:v>2.4495755541115138</c:v>
                </c:pt>
                <c:pt idx="5633">
                  <c:v>2.4894967433227548</c:v>
                </c:pt>
                <c:pt idx="5634">
                  <c:v>1.8567596880783361</c:v>
                </c:pt>
                <c:pt idx="5635">
                  <c:v>2.1803063939947926</c:v>
                </c:pt>
                <c:pt idx="5636">
                  <c:v>2.2955966050372476</c:v>
                </c:pt>
                <c:pt idx="5637">
                  <c:v>2.4161310997544931</c:v>
                </c:pt>
                <c:pt idx="5638">
                  <c:v>2.7145959753550026</c:v>
                </c:pt>
                <c:pt idx="5652">
                  <c:v>1.1891673744595155</c:v>
                </c:pt>
                <c:pt idx="5657">
                  <c:v>2.5733457293167361</c:v>
                </c:pt>
                <c:pt idx="5675">
                  <c:v>1.5972433364531899</c:v>
                </c:pt>
                <c:pt idx="5677">
                  <c:v>1.7117765990686737</c:v>
                </c:pt>
                <c:pt idx="5679">
                  <c:v>2.0413099552349685</c:v>
                </c:pt>
                <c:pt idx="5683">
                  <c:v>1.7654990947834261</c:v>
                </c:pt>
                <c:pt idx="5684">
                  <c:v>1.8173102981027607</c:v>
                </c:pt>
                <c:pt idx="5685">
                  <c:v>2.2368605142089617</c:v>
                </c:pt>
                <c:pt idx="5690">
                  <c:v>2.0717617569685838</c:v>
                </c:pt>
                <c:pt idx="5692">
                  <c:v>2.3402553611753136</c:v>
                </c:pt>
                <c:pt idx="5693">
                  <c:v>1.4352753632609661</c:v>
                </c:pt>
                <c:pt idx="5711">
                  <c:v>1.9845060847357143</c:v>
                </c:pt>
                <c:pt idx="5712">
                  <c:v>2.3309376330578213</c:v>
                </c:pt>
                <c:pt idx="5717">
                  <c:v>1.8717199929357276</c:v>
                </c:pt>
                <c:pt idx="5718">
                  <c:v>1.9529302386527112</c:v>
                </c:pt>
                <c:pt idx="5719">
                  <c:v>1.8007794674872428</c:v>
                </c:pt>
                <c:pt idx="5720">
                  <c:v>2.1665644158882427</c:v>
                </c:pt>
                <c:pt idx="5721">
                  <c:v>2.054315471629987</c:v>
                </c:pt>
                <c:pt idx="5722">
                  <c:v>2.0039916225557137</c:v>
                </c:pt>
                <c:pt idx="5723">
                  <c:v>2.0109639198185074</c:v>
                </c:pt>
                <c:pt idx="5724">
                  <c:v>2.3744720503310646</c:v>
                </c:pt>
                <c:pt idx="5725">
                  <c:v>1.7481723620319347</c:v>
                </c:pt>
                <c:pt idx="5726">
                  <c:v>2.6638760638334147</c:v>
                </c:pt>
                <c:pt idx="5727">
                  <c:v>2.276184371445658</c:v>
                </c:pt>
                <c:pt idx="5728">
                  <c:v>2.750875618356889</c:v>
                </c:pt>
                <c:pt idx="5729">
                  <c:v>2.3879122829021093</c:v>
                </c:pt>
                <c:pt idx="5730">
                  <c:v>2.7818006180280532</c:v>
                </c:pt>
                <c:pt idx="5731">
                  <c:v>3.2020226694857166</c:v>
                </c:pt>
                <c:pt idx="5732">
                  <c:v>2.6698911669669778</c:v>
                </c:pt>
                <c:pt idx="5733">
                  <c:v>2.7692315625818655</c:v>
                </c:pt>
                <c:pt idx="5734">
                  <c:v>2.8434476897166232</c:v>
                </c:pt>
                <c:pt idx="5735">
                  <c:v>2.6400756587524268</c:v>
                </c:pt>
                <c:pt idx="5736">
                  <c:v>2.9495373945986842</c:v>
                </c:pt>
                <c:pt idx="5741">
                  <c:v>2.3237156387764832</c:v>
                </c:pt>
                <c:pt idx="5763">
                  <c:v>3.127869819692477</c:v>
                </c:pt>
                <c:pt idx="5776">
                  <c:v>2.2479781615936574</c:v>
                </c:pt>
                <c:pt idx="5777">
                  <c:v>2.5072811072698089</c:v>
                </c:pt>
                <c:pt idx="5778">
                  <c:v>2.6153083780115929</c:v>
                </c:pt>
                <c:pt idx="5779">
                  <c:v>2.7019056035728655</c:v>
                </c:pt>
                <c:pt idx="5780">
                  <c:v>2.5892359456154601</c:v>
                </c:pt>
                <c:pt idx="5781">
                  <c:v>2.7897189548582388</c:v>
                </c:pt>
                <c:pt idx="5782">
                  <c:v>2.9596883493546815</c:v>
                </c:pt>
                <c:pt idx="5784">
                  <c:v>2.6819301065504</c:v>
                </c:pt>
                <c:pt idx="5785">
                  <c:v>2.045958963626338</c:v>
                </c:pt>
                <c:pt idx="5792">
                  <c:v>2.141971996147221</c:v>
                </c:pt>
                <c:pt idx="5793">
                  <c:v>2.0623061418347093</c:v>
                </c:pt>
                <c:pt idx="5795">
                  <c:v>2.4448021925205343</c:v>
                </c:pt>
                <c:pt idx="5796">
                  <c:v>2.1216603154400415</c:v>
                </c:pt>
                <c:pt idx="5797">
                  <c:v>2.5200309198552917</c:v>
                </c:pt>
                <c:pt idx="5798">
                  <c:v>2.4398257811798834</c:v>
                </c:pt>
                <c:pt idx="5799">
                  <c:v>2.5252395124386169</c:v>
                </c:pt>
                <c:pt idx="5800">
                  <c:v>2.3152679122908486</c:v>
                </c:pt>
                <c:pt idx="5801">
                  <c:v>2.5606890948070422</c:v>
                </c:pt>
                <c:pt idx="5802">
                  <c:v>2.8337375520670811</c:v>
                </c:pt>
                <c:pt idx="5803">
                  <c:v>2.6643977155007028</c:v>
                </c:pt>
                <c:pt idx="5804">
                  <c:v>2.883131051256659</c:v>
                </c:pt>
                <c:pt idx="5805">
                  <c:v>3.3011522099967574</c:v>
                </c:pt>
                <c:pt idx="5806">
                  <c:v>2.6594294951093174</c:v>
                </c:pt>
                <c:pt idx="5807">
                  <c:v>3.2504721164717032</c:v>
                </c:pt>
                <c:pt idx="5808">
                  <c:v>3.0907342167284995</c:v>
                </c:pt>
                <c:pt idx="5826">
                  <c:v>2.4066137511809971</c:v>
                </c:pt>
                <c:pt idx="5853">
                  <c:v>1.8164144350634821</c:v>
                </c:pt>
                <c:pt idx="5854">
                  <c:v>2.9490921970584547</c:v>
                </c:pt>
                <c:pt idx="5859">
                  <c:v>2.5328143246871324</c:v>
                </c:pt>
                <c:pt idx="5860">
                  <c:v>3.58300004887559</c:v>
                </c:pt>
                <c:pt idx="5861">
                  <c:v>2.58570379644721</c:v>
                </c:pt>
                <c:pt idx="5862">
                  <c:v>2.6952308141355665</c:v>
                </c:pt>
                <c:pt idx="5863">
                  <c:v>3.888914325834667</c:v>
                </c:pt>
                <c:pt idx="5874">
                  <c:v>1.9335205663877113</c:v>
                </c:pt>
                <c:pt idx="5877">
                  <c:v>2.1118849680206964</c:v>
                </c:pt>
                <c:pt idx="5878">
                  <c:v>1.4216314607606695</c:v>
                </c:pt>
                <c:pt idx="5909">
                  <c:v>1.8552978521784367</c:v>
                </c:pt>
                <c:pt idx="5910">
                  <c:v>2.1567307832092233</c:v>
                </c:pt>
                <c:pt idx="5911">
                  <c:v>2.0596919515601844</c:v>
                </c:pt>
                <c:pt idx="5913">
                  <c:v>2.4163025420207545</c:v>
                </c:pt>
                <c:pt idx="5914">
                  <c:v>2.6581965873908282</c:v>
                </c:pt>
                <c:pt idx="5915">
                  <c:v>2.2416455735980803</c:v>
                </c:pt>
                <c:pt idx="5916">
                  <c:v>2.0896069846110956</c:v>
                </c:pt>
                <c:pt idx="5917">
                  <c:v>1.5281781564858055</c:v>
                </c:pt>
                <c:pt idx="5920">
                  <c:v>2.1559853265655908</c:v>
                </c:pt>
                <c:pt idx="5938">
                  <c:v>1.9227901268907794</c:v>
                </c:pt>
                <c:pt idx="5950">
                  <c:v>2.5248363389593917</c:v>
                </c:pt>
                <c:pt idx="5953">
                  <c:v>2.7934278045095837</c:v>
                </c:pt>
                <c:pt idx="5954">
                  <c:v>1.900692116546751</c:v>
                </c:pt>
                <c:pt idx="5955">
                  <c:v>2.2703457689957238</c:v>
                </c:pt>
                <c:pt idx="5963">
                  <c:v>2.1716467294636788</c:v>
                </c:pt>
                <c:pt idx="5964">
                  <c:v>2.5071125136804686</c:v>
                </c:pt>
                <c:pt idx="5965">
                  <c:v>2.9236265843245346</c:v>
                </c:pt>
                <c:pt idx="5966">
                  <c:v>2.7131432819571519</c:v>
                </c:pt>
                <c:pt idx="5967">
                  <c:v>2.6740134064180299</c:v>
                </c:pt>
                <c:pt idx="5968">
                  <c:v>3.0258708985615206</c:v>
                </c:pt>
                <c:pt idx="5976">
                  <c:v>1.6829434889193211</c:v>
                </c:pt>
                <c:pt idx="5979">
                  <c:v>1.8133040350785437</c:v>
                </c:pt>
                <c:pt idx="5980">
                  <c:v>2.0635665263733678</c:v>
                </c:pt>
                <c:pt idx="5981">
                  <c:v>1.8826292916638045</c:v>
                </c:pt>
                <c:pt idx="5982">
                  <c:v>1.9255108148230176</c:v>
                </c:pt>
                <c:pt idx="5984">
                  <c:v>1.7866069022963502</c:v>
                </c:pt>
                <c:pt idx="5985">
                  <c:v>1.7632924227325526</c:v>
                </c:pt>
                <c:pt idx="5987">
                  <c:v>2.3870496754725652</c:v>
                </c:pt>
                <c:pt idx="5988">
                  <c:v>1.9461018999082902</c:v>
                </c:pt>
                <c:pt idx="5989">
                  <c:v>1.9971993509939479</c:v>
                </c:pt>
                <c:pt idx="5990">
                  <c:v>2.0926240946392816</c:v>
                </c:pt>
                <c:pt idx="5991">
                  <c:v>2.0106882568689195</c:v>
                </c:pt>
                <c:pt idx="5992">
                  <c:v>1.755098309365817</c:v>
                </c:pt>
                <c:pt idx="5995">
                  <c:v>2.1005495964259508</c:v>
                </c:pt>
                <c:pt idx="5996">
                  <c:v>1.9041153639086461</c:v>
                </c:pt>
                <c:pt idx="5997">
                  <c:v>2.0585560200119302</c:v>
                </c:pt>
                <c:pt idx="5998">
                  <c:v>1.9767098467819602</c:v>
                </c:pt>
                <c:pt idx="5999">
                  <c:v>2.1682567499054635</c:v>
                </c:pt>
                <c:pt idx="6000">
                  <c:v>2.4846765836951206</c:v>
                </c:pt>
                <c:pt idx="6001">
                  <c:v>1.6421791700318606</c:v>
                </c:pt>
                <c:pt idx="6003">
                  <c:v>1.8622779129894453</c:v>
                </c:pt>
                <c:pt idx="6004">
                  <c:v>2.3018073303281934</c:v>
                </c:pt>
                <c:pt idx="6005">
                  <c:v>2.4096307731462083</c:v>
                </c:pt>
                <c:pt idx="6006">
                  <c:v>2.2881327349432641</c:v>
                </c:pt>
                <c:pt idx="6007">
                  <c:v>1.7070958892975259</c:v>
                </c:pt>
                <c:pt idx="6008">
                  <c:v>2.4463047732025212</c:v>
                </c:pt>
                <c:pt idx="6009">
                  <c:v>2.4149624072868665</c:v>
                </c:pt>
                <c:pt idx="6010">
                  <c:v>2.0769081195464918</c:v>
                </c:pt>
                <c:pt idx="6011">
                  <c:v>2.5168981888414561</c:v>
                </c:pt>
                <c:pt idx="6012">
                  <c:v>2.7899886958059477</c:v>
                </c:pt>
                <c:pt idx="6013">
                  <c:v>1.8527602441862994</c:v>
                </c:pt>
                <c:pt idx="6014">
                  <c:v>2.3423782563442739</c:v>
                </c:pt>
                <c:pt idx="6015">
                  <c:v>2.6417048641146779</c:v>
                </c:pt>
                <c:pt idx="6016">
                  <c:v>2.6607619579305863</c:v>
                </c:pt>
                <c:pt idx="6017">
                  <c:v>2.3218274894858064</c:v>
                </c:pt>
                <c:pt idx="6018">
                  <c:v>2.2174605790686837</c:v>
                </c:pt>
                <c:pt idx="6019">
                  <c:v>2.3454432317216538</c:v>
                </c:pt>
                <c:pt idx="6020">
                  <c:v>1.934207727979173</c:v>
                </c:pt>
                <c:pt idx="6022">
                  <c:v>1.9943061405908233</c:v>
                </c:pt>
                <c:pt idx="6023">
                  <c:v>2.419315506365078</c:v>
                </c:pt>
                <c:pt idx="6024">
                  <c:v>1.7219955229090955</c:v>
                </c:pt>
                <c:pt idx="6025">
                  <c:v>2.5772923580782323</c:v>
                </c:pt>
                <c:pt idx="6026">
                  <c:v>2.6691351268461592</c:v>
                </c:pt>
                <c:pt idx="6027">
                  <c:v>1.5773569220712662</c:v>
                </c:pt>
                <c:pt idx="6028">
                  <c:v>2.3612194136107574</c:v>
                </c:pt>
                <c:pt idx="6029">
                  <c:v>2.1274154440614432</c:v>
                </c:pt>
                <c:pt idx="6030">
                  <c:v>2.7011815776830419</c:v>
                </c:pt>
                <c:pt idx="6031">
                  <c:v>1.7313608442894293</c:v>
                </c:pt>
                <c:pt idx="6032">
                  <c:v>2.2917149331476434</c:v>
                </c:pt>
                <c:pt idx="6033">
                  <c:v>2.3058968525537598</c:v>
                </c:pt>
                <c:pt idx="6035">
                  <c:v>2.473117404462458</c:v>
                </c:pt>
                <c:pt idx="6036">
                  <c:v>1.8243546865838469</c:v>
                </c:pt>
                <c:pt idx="6037">
                  <c:v>2.0581376862985472</c:v>
                </c:pt>
                <c:pt idx="6038">
                  <c:v>2.4269357063813017</c:v>
                </c:pt>
                <c:pt idx="6039">
                  <c:v>2.4727321614868707</c:v>
                </c:pt>
                <c:pt idx="6040">
                  <c:v>2.2463391447781573</c:v>
                </c:pt>
                <c:pt idx="6041">
                  <c:v>2.7397898520491029</c:v>
                </c:pt>
                <c:pt idx="6042">
                  <c:v>2.5586278834805145</c:v>
                </c:pt>
                <c:pt idx="6043">
                  <c:v>2.1907046594218582</c:v>
                </c:pt>
                <c:pt idx="6044">
                  <c:v>2.9544000516334936</c:v>
                </c:pt>
                <c:pt idx="6045">
                  <c:v>2.408005264980797</c:v>
                </c:pt>
                <c:pt idx="6046">
                  <c:v>2.0383304465458387</c:v>
                </c:pt>
                <c:pt idx="6047">
                  <c:v>2.0714737262268614</c:v>
                </c:pt>
                <c:pt idx="6048">
                  <c:v>2.7068666939587063</c:v>
                </c:pt>
                <c:pt idx="6049">
                  <c:v>2.4373983497046003</c:v>
                </c:pt>
                <c:pt idx="6050">
                  <c:v>2.5160728649228483</c:v>
                </c:pt>
                <c:pt idx="6051">
                  <c:v>2.7099150970456574</c:v>
                </c:pt>
                <c:pt idx="6061">
                  <c:v>2.248111607112679</c:v>
                </c:pt>
                <c:pt idx="6062">
                  <c:v>2.0196169282546861</c:v>
                </c:pt>
                <c:pt idx="6063">
                  <c:v>1.9153896855313648</c:v>
                </c:pt>
                <c:pt idx="6146">
                  <c:v>2.4072674286417723</c:v>
                </c:pt>
                <c:pt idx="6147">
                  <c:v>1.9878554226875527</c:v>
                </c:pt>
                <c:pt idx="6148">
                  <c:v>1.447106552141876</c:v>
                </c:pt>
                <c:pt idx="6149">
                  <c:v>2.7123329634253674</c:v>
                </c:pt>
                <c:pt idx="6150">
                  <c:v>2.826021226125349</c:v>
                </c:pt>
                <c:pt idx="6151">
                  <c:v>2.7023884068033754</c:v>
                </c:pt>
                <c:pt idx="6153">
                  <c:v>2.3136404824515129</c:v>
                </c:pt>
                <c:pt idx="6154">
                  <c:v>2.484931783170647</c:v>
                </c:pt>
                <c:pt idx="6156">
                  <c:v>3.0274633796564889</c:v>
                </c:pt>
                <c:pt idx="6157">
                  <c:v>2.2217729123993069</c:v>
                </c:pt>
                <c:pt idx="6173">
                  <c:v>2.3276075010202737</c:v>
                </c:pt>
                <c:pt idx="6174">
                  <c:v>2.1915022252170133</c:v>
                </c:pt>
                <c:pt idx="6175">
                  <c:v>2.7514928026722019</c:v>
                </c:pt>
                <c:pt idx="6176">
                  <c:v>3.1855682485680048</c:v>
                </c:pt>
                <c:pt idx="6177">
                  <c:v>3.1584537449691363</c:v>
                </c:pt>
                <c:pt idx="6186">
                  <c:v>2.3838719092355776</c:v>
                </c:pt>
                <c:pt idx="6200">
                  <c:v>2.362652177408322</c:v>
                </c:pt>
                <c:pt idx="6201">
                  <c:v>2.6644691744197728</c:v>
                </c:pt>
                <c:pt idx="6202">
                  <c:v>2.4141949598712897</c:v>
                </c:pt>
                <c:pt idx="6206">
                  <c:v>2.0865123391512856</c:v>
                </c:pt>
                <c:pt idx="6208">
                  <c:v>2.2526460697111599</c:v>
                </c:pt>
                <c:pt idx="6215">
                  <c:v>1.6068697825956264</c:v>
                </c:pt>
                <c:pt idx="6233">
                  <c:v>1.5484957188144883</c:v>
                </c:pt>
                <c:pt idx="6262">
                  <c:v>1.4844845630252204</c:v>
                </c:pt>
                <c:pt idx="6263">
                  <c:v>1.8626773931262788</c:v>
                </c:pt>
                <c:pt idx="6264">
                  <c:v>1.730986743578935</c:v>
                </c:pt>
                <c:pt idx="6265">
                  <c:v>2.7064082235684315</c:v>
                </c:pt>
                <c:pt idx="6266">
                  <c:v>2.1780850994943592</c:v>
                </c:pt>
                <c:pt idx="6267">
                  <c:v>2.0917012574171738</c:v>
                </c:pt>
                <c:pt idx="6268">
                  <c:v>2.2586527207326883</c:v>
                </c:pt>
                <c:pt idx="6269">
                  <c:v>2.1013606032837191</c:v>
                </c:pt>
                <c:pt idx="6270">
                  <c:v>2.1597032089642183</c:v>
                </c:pt>
                <c:pt idx="6271">
                  <c:v>2.5404927462058366</c:v>
                </c:pt>
                <c:pt idx="6272">
                  <c:v>2.3979765076785768</c:v>
                </c:pt>
                <c:pt idx="6302">
                  <c:v>1.9764764866095863</c:v>
                </c:pt>
                <c:pt idx="6304">
                  <c:v>2.0999903497067347</c:v>
                </c:pt>
                <c:pt idx="6305">
                  <c:v>2.0812757430694733</c:v>
                </c:pt>
                <c:pt idx="6317">
                  <c:v>1.2839751815703453</c:v>
                </c:pt>
                <c:pt idx="6318">
                  <c:v>1.951025049532253</c:v>
                </c:pt>
                <c:pt idx="6319">
                  <c:v>1.9224393639493753</c:v>
                </c:pt>
                <c:pt idx="6320">
                  <c:v>1.8956000066507075</c:v>
                </c:pt>
                <c:pt idx="6321">
                  <c:v>2.1849477203489265</c:v>
                </c:pt>
                <c:pt idx="6322">
                  <c:v>2.3973234104839212</c:v>
                </c:pt>
                <c:pt idx="6324">
                  <c:v>2.3045868014379041</c:v>
                </c:pt>
                <c:pt idx="6325">
                  <c:v>1.6593864284888631</c:v>
                </c:pt>
                <c:pt idx="6328">
                  <c:v>2.1880034161567274</c:v>
                </c:pt>
                <c:pt idx="6358">
                  <c:v>2.0857581126679832</c:v>
                </c:pt>
                <c:pt idx="6359">
                  <c:v>2.4729415643661676</c:v>
                </c:pt>
                <c:pt idx="6360">
                  <c:v>2.6662622947344436</c:v>
                </c:pt>
                <c:pt idx="6361">
                  <c:v>3.1135853137031662</c:v>
                </c:pt>
                <c:pt idx="6376">
                  <c:v>2.8016821979097779</c:v>
                </c:pt>
                <c:pt idx="6377">
                  <c:v>2.6068934432950552</c:v>
                </c:pt>
                <c:pt idx="6396">
                  <c:v>1.6283512433034701</c:v>
                </c:pt>
                <c:pt idx="6422">
                  <c:v>2.1274897924258869</c:v>
                </c:pt>
                <c:pt idx="6423">
                  <c:v>1.7017406792153518</c:v>
                </c:pt>
                <c:pt idx="6424">
                  <c:v>2.0974951400382231</c:v>
                </c:pt>
                <c:pt idx="6425">
                  <c:v>2.4186740157457485</c:v>
                </c:pt>
                <c:pt idx="6438">
                  <c:v>1.545692381264157</c:v>
                </c:pt>
                <c:pt idx="6478">
                  <c:v>1.6472084738839707</c:v>
                </c:pt>
                <c:pt idx="6479">
                  <c:v>2.2538146344096868</c:v>
                </c:pt>
                <c:pt idx="6480">
                  <c:v>2.699823493171055</c:v>
                </c:pt>
                <c:pt idx="6481">
                  <c:v>2.4728822622881417</c:v>
                </c:pt>
                <c:pt idx="6482">
                  <c:v>2.6320117082536387</c:v>
                </c:pt>
                <c:pt idx="6483">
                  <c:v>1.9606900909044402</c:v>
                </c:pt>
                <c:pt idx="6485">
                  <c:v>2.2674819447004193</c:v>
                </c:pt>
                <c:pt idx="6486">
                  <c:v>3.2817469908568766</c:v>
                </c:pt>
                <c:pt idx="6487">
                  <c:v>3.0834921683289691</c:v>
                </c:pt>
                <c:pt idx="6488">
                  <c:v>2.2844480664734257</c:v>
                </c:pt>
                <c:pt idx="6489">
                  <c:v>3.3169330683295319</c:v>
                </c:pt>
                <c:pt idx="6496">
                  <c:v>1.5337620773747245</c:v>
                </c:pt>
                <c:pt idx="6497">
                  <c:v>1.9844385977675951</c:v>
                </c:pt>
                <c:pt idx="6498">
                  <c:v>1.6090936060141496</c:v>
                </c:pt>
                <c:pt idx="6499">
                  <c:v>2.0396196453170412</c:v>
                </c:pt>
                <c:pt idx="6500">
                  <c:v>1.941505725102793</c:v>
                </c:pt>
                <c:pt idx="6527">
                  <c:v>1.7724721851829304</c:v>
                </c:pt>
                <c:pt idx="6528">
                  <c:v>1.8295116361255066</c:v>
                </c:pt>
                <c:pt idx="6536">
                  <c:v>2.6190950869059004</c:v>
                </c:pt>
                <c:pt idx="6543">
                  <c:v>2.0395596199401145</c:v>
                </c:pt>
                <c:pt idx="6544">
                  <c:v>1.9615458448227465</c:v>
                </c:pt>
                <c:pt idx="6545">
                  <c:v>2.2735593544250294</c:v>
                </c:pt>
                <c:pt idx="6546">
                  <c:v>2.0639418340044497</c:v>
                </c:pt>
                <c:pt idx="6547">
                  <c:v>2.5018576200820895</c:v>
                </c:pt>
                <c:pt idx="6548">
                  <c:v>2.6047745344690374</c:v>
                </c:pt>
                <c:pt idx="6549">
                  <c:v>2.1718699661660019</c:v>
                </c:pt>
                <c:pt idx="6550">
                  <c:v>2.5709510093207024</c:v>
                </c:pt>
                <c:pt idx="6551">
                  <c:v>1.773898554962861</c:v>
                </c:pt>
                <c:pt idx="6552">
                  <c:v>2.3640858751236529</c:v>
                </c:pt>
                <c:pt idx="6553">
                  <c:v>2.4128895942788282</c:v>
                </c:pt>
                <c:pt idx="6554">
                  <c:v>3.2216971721126662</c:v>
                </c:pt>
                <c:pt idx="6555">
                  <c:v>2.4762864581119901</c:v>
                </c:pt>
                <c:pt idx="6556">
                  <c:v>3.208078813825062</c:v>
                </c:pt>
                <c:pt idx="6557">
                  <c:v>2.6198179570441931</c:v>
                </c:pt>
                <c:pt idx="6558">
                  <c:v>2.2305318509326493</c:v>
                </c:pt>
                <c:pt idx="6559">
                  <c:v>1.9741792861136938</c:v>
                </c:pt>
                <c:pt idx="6560">
                  <c:v>2.5384861901414988</c:v>
                </c:pt>
                <c:pt idx="6561">
                  <c:v>2.9566168865487512</c:v>
                </c:pt>
                <c:pt idx="6562">
                  <c:v>2.5495373426685339</c:v>
                </c:pt>
                <c:pt idx="6563">
                  <c:v>2.8918261871286903</c:v>
                </c:pt>
                <c:pt idx="6564">
                  <c:v>3.2172268645100277</c:v>
                </c:pt>
                <c:pt idx="6565">
                  <c:v>2.5178166770798507</c:v>
                </c:pt>
                <c:pt idx="6566">
                  <c:v>3.5037105931317503</c:v>
                </c:pt>
                <c:pt idx="6567">
                  <c:v>2.9555362026184935</c:v>
                </c:pt>
                <c:pt idx="6568">
                  <c:v>3.3465866394795531</c:v>
                </c:pt>
                <c:pt idx="6569">
                  <c:v>3.6597385014506569</c:v>
                </c:pt>
                <c:pt idx="6570">
                  <c:v>2.9658940505578726</c:v>
                </c:pt>
                <c:pt idx="6571">
                  <c:v>2.9185157911692183</c:v>
                </c:pt>
                <c:pt idx="6572">
                  <c:v>3.8992361641887014</c:v>
                </c:pt>
                <c:pt idx="6573">
                  <c:v>3.6310780754132947</c:v>
                </c:pt>
                <c:pt idx="6574">
                  <c:v>3.2760263449645315</c:v>
                </c:pt>
                <c:pt idx="6575">
                  <c:v>3.4460687552044749</c:v>
                </c:pt>
                <c:pt idx="6576">
                  <c:v>3.055498390703582</c:v>
                </c:pt>
                <c:pt idx="6577">
                  <c:v>2.9200105444234707</c:v>
                </c:pt>
                <c:pt idx="6578">
                  <c:v>3.6750700884870491</c:v>
                </c:pt>
                <c:pt idx="6579">
                  <c:v>3.1385525919483466</c:v>
                </c:pt>
                <c:pt idx="6580">
                  <c:v>2.8567493509696473</c:v>
                </c:pt>
                <c:pt idx="6581">
                  <c:v>3.3259245604085308</c:v>
                </c:pt>
                <c:pt idx="6582">
                  <c:v>3.1570863159579661</c:v>
                </c:pt>
                <c:pt idx="6583">
                  <c:v>2.9826212152177249</c:v>
                </c:pt>
                <c:pt idx="6584">
                  <c:v>3.3467268699241126</c:v>
                </c:pt>
                <c:pt idx="6588">
                  <c:v>1.9144924208025942</c:v>
                </c:pt>
                <c:pt idx="6589">
                  <c:v>1.6366276719477384</c:v>
                </c:pt>
                <c:pt idx="6623">
                  <c:v>1.3762554727715941</c:v>
                </c:pt>
                <c:pt idx="6641">
                  <c:v>2.1234900552689209</c:v>
                </c:pt>
                <c:pt idx="6642">
                  <c:v>2.0934434956539625</c:v>
                </c:pt>
                <c:pt idx="6643">
                  <c:v>2.296597917003631</c:v>
                </c:pt>
                <c:pt idx="6644">
                  <c:v>2.4371329722671784</c:v>
                </c:pt>
                <c:pt idx="6645">
                  <c:v>1.6387319435762209</c:v>
                </c:pt>
                <c:pt idx="6646">
                  <c:v>2.4163535778756788</c:v>
                </c:pt>
                <c:pt idx="6648">
                  <c:v>2.8188931801580521</c:v>
                </c:pt>
                <c:pt idx="6649">
                  <c:v>3.1200612711427951</c:v>
                </c:pt>
                <c:pt idx="6650">
                  <c:v>3.0545455716708121</c:v>
                </c:pt>
                <c:pt idx="6651">
                  <c:v>3.2680911107317465</c:v>
                </c:pt>
                <c:pt idx="6652">
                  <c:v>2.8630252144904191</c:v>
                </c:pt>
                <c:pt idx="6653">
                  <c:v>3.0575905361806108</c:v>
                </c:pt>
                <c:pt idx="6654">
                  <c:v>2.8154828626112902</c:v>
                </c:pt>
                <c:pt idx="6655">
                  <c:v>2.4424468312041454</c:v>
                </c:pt>
                <c:pt idx="6657">
                  <c:v>1.5050513027331984</c:v>
                </c:pt>
                <c:pt idx="6665">
                  <c:v>2.9861465438578687</c:v>
                </c:pt>
                <c:pt idx="6667">
                  <c:v>1.42687449483869</c:v>
                </c:pt>
                <c:pt idx="6668">
                  <c:v>2.2627764148461571</c:v>
                </c:pt>
                <c:pt idx="6669">
                  <c:v>2.3749065182220406</c:v>
                </c:pt>
                <c:pt idx="6670">
                  <c:v>2.3945660984962269</c:v>
                </c:pt>
                <c:pt idx="6671">
                  <c:v>2.3625044658189185</c:v>
                </c:pt>
                <c:pt idx="6672">
                  <c:v>1.6356663224260397</c:v>
                </c:pt>
                <c:pt idx="6673">
                  <c:v>1.4845016385763272</c:v>
                </c:pt>
                <c:pt idx="6674">
                  <c:v>2.5501543691540061</c:v>
                </c:pt>
                <c:pt idx="6675">
                  <c:v>2.9341292833012598</c:v>
                </c:pt>
                <c:pt idx="6676">
                  <c:v>2.9274349167318987</c:v>
                </c:pt>
                <c:pt idx="6702">
                  <c:v>2.2365674769043995</c:v>
                </c:pt>
                <c:pt idx="6716">
                  <c:v>2.0094140714197954</c:v>
                </c:pt>
                <c:pt idx="6717">
                  <c:v>1.8973129592702342</c:v>
                </c:pt>
                <c:pt idx="6718">
                  <c:v>2.5319728181218619</c:v>
                </c:pt>
                <c:pt idx="6727">
                  <c:v>2.2635217626228989</c:v>
                </c:pt>
                <c:pt idx="6728">
                  <c:v>2.5987942792014431</c:v>
                </c:pt>
                <c:pt idx="6731">
                  <c:v>1.574775543548564</c:v>
                </c:pt>
                <c:pt idx="6739">
                  <c:v>1.8319523794682255</c:v>
                </c:pt>
                <c:pt idx="6740">
                  <c:v>2.0927730848568609</c:v>
                </c:pt>
                <c:pt idx="6741">
                  <c:v>1.8480085753484328</c:v>
                </c:pt>
                <c:pt idx="6742">
                  <c:v>2.4501966605517418</c:v>
                </c:pt>
                <c:pt idx="6743">
                  <c:v>2.6870682592956681</c:v>
                </c:pt>
                <c:pt idx="6744">
                  <c:v>2.0920681570319499</c:v>
                </c:pt>
                <c:pt idx="6745">
                  <c:v>2.9094330220859024</c:v>
                </c:pt>
                <c:pt idx="6746">
                  <c:v>2.5457418798399249</c:v>
                </c:pt>
                <c:pt idx="6747">
                  <c:v>3.1028706262064154</c:v>
                </c:pt>
                <c:pt idx="6748">
                  <c:v>2.2784684062618203</c:v>
                </c:pt>
                <c:pt idx="6749">
                  <c:v>2.8670836918069296</c:v>
                </c:pt>
                <c:pt idx="6750">
                  <c:v>2.8399749701343961</c:v>
                </c:pt>
                <c:pt idx="6751">
                  <c:v>2.7356961713268828</c:v>
                </c:pt>
                <c:pt idx="6752">
                  <c:v>2.3135206344396066</c:v>
                </c:pt>
                <c:pt idx="6753">
                  <c:v>2.7620043631569167</c:v>
                </c:pt>
                <c:pt idx="6776">
                  <c:v>1.6077654825316723</c:v>
                </c:pt>
                <c:pt idx="6777">
                  <c:v>1.9361340575663457</c:v>
                </c:pt>
                <c:pt idx="6778">
                  <c:v>2.0504819538760808</c:v>
                </c:pt>
                <c:pt idx="6779">
                  <c:v>2.438568064586589</c:v>
                </c:pt>
                <c:pt idx="6781">
                  <c:v>1.7572428658334773</c:v>
                </c:pt>
                <c:pt idx="6782">
                  <c:v>2.3099481214739108</c:v>
                </c:pt>
                <c:pt idx="6783">
                  <c:v>2.0952012236400317</c:v>
                </c:pt>
                <c:pt idx="6784">
                  <c:v>1.7469129149436609</c:v>
                </c:pt>
                <c:pt idx="6785">
                  <c:v>2.2736730815038637</c:v>
                </c:pt>
                <c:pt idx="6789">
                  <c:v>1.7074305927967506</c:v>
                </c:pt>
                <c:pt idx="6824">
                  <c:v>1.7092681554266982</c:v>
                </c:pt>
                <c:pt idx="6885">
                  <c:v>2.3346361187500353</c:v>
                </c:pt>
                <c:pt idx="6886">
                  <c:v>2.1924603477942508</c:v>
                </c:pt>
                <c:pt idx="6887">
                  <c:v>2.1989635316202145</c:v>
                </c:pt>
                <c:pt idx="6889">
                  <c:v>1.4290380655208685</c:v>
                </c:pt>
                <c:pt idx="6905">
                  <c:v>1.5605927961800494</c:v>
                </c:pt>
                <c:pt idx="6914">
                  <c:v>2.8565795650834334</c:v>
                </c:pt>
                <c:pt idx="6915">
                  <c:v>2.8886997873337954</c:v>
                </c:pt>
                <c:pt idx="6916">
                  <c:v>3.3057266101516762</c:v>
                </c:pt>
                <c:pt idx="6917">
                  <c:v>3.1800041518119464</c:v>
                </c:pt>
                <c:pt idx="6918">
                  <c:v>3.5892810724625681</c:v>
                </c:pt>
                <c:pt idx="6919">
                  <c:v>2.877892755429162</c:v>
                </c:pt>
                <c:pt idx="6920">
                  <c:v>3.2391892129049569</c:v>
                </c:pt>
                <c:pt idx="6921">
                  <c:v>2.9367973600590638</c:v>
                </c:pt>
                <c:pt idx="6923">
                  <c:v>1.0345696697056388</c:v>
                </c:pt>
                <c:pt idx="6943">
                  <c:v>1.7921983033082403</c:v>
                </c:pt>
                <c:pt idx="6955">
                  <c:v>1.729894904861019</c:v>
                </c:pt>
                <c:pt idx="6956">
                  <c:v>1.9078802469248604</c:v>
                </c:pt>
                <c:pt idx="6957">
                  <c:v>2.0316084069901899</c:v>
                </c:pt>
                <c:pt idx="6958">
                  <c:v>2.058867568901654</c:v>
                </c:pt>
                <c:pt idx="6960">
                  <c:v>2.4265963529504075</c:v>
                </c:pt>
                <c:pt idx="6961">
                  <c:v>1.6953567578850606</c:v>
                </c:pt>
                <c:pt idx="6969">
                  <c:v>2.0424749598561873</c:v>
                </c:pt>
                <c:pt idx="6970">
                  <c:v>2.3976817846736753</c:v>
                </c:pt>
                <c:pt idx="6971">
                  <c:v>2.0481605444984186</c:v>
                </c:pt>
                <c:pt idx="6972">
                  <c:v>2.1456764828058565</c:v>
                </c:pt>
                <c:pt idx="6973">
                  <c:v>1.6795017374773329</c:v>
                </c:pt>
                <c:pt idx="6975">
                  <c:v>2.1996455835810282</c:v>
                </c:pt>
                <c:pt idx="6990">
                  <c:v>2.0643288329339082</c:v>
                </c:pt>
                <c:pt idx="6991">
                  <c:v>1.8778628301902704</c:v>
                </c:pt>
                <c:pt idx="7002">
                  <c:v>2.1903589421496394</c:v>
                </c:pt>
                <c:pt idx="7003">
                  <c:v>2.7889087872632321</c:v>
                </c:pt>
                <c:pt idx="7004">
                  <c:v>3.2008925646395752</c:v>
                </c:pt>
                <c:pt idx="7009">
                  <c:v>2.3108575093865173</c:v>
                </c:pt>
                <c:pt idx="7011">
                  <c:v>2.0537379037437744</c:v>
                </c:pt>
                <c:pt idx="7012">
                  <c:v>2.5418832089547019</c:v>
                </c:pt>
                <c:pt idx="7013">
                  <c:v>2.0578911196733869</c:v>
                </c:pt>
                <c:pt idx="7014">
                  <c:v>2.3780815428678781</c:v>
                </c:pt>
                <c:pt idx="7015">
                  <c:v>2.2377755071058698</c:v>
                </c:pt>
                <c:pt idx="7018">
                  <c:v>1.4442227870578919</c:v>
                </c:pt>
                <c:pt idx="7037">
                  <c:v>2.1730092710472495</c:v>
                </c:pt>
                <c:pt idx="7038">
                  <c:v>2.4486399642215719</c:v>
                </c:pt>
                <c:pt idx="7039">
                  <c:v>2.325756386860284</c:v>
                </c:pt>
                <c:pt idx="7040">
                  <c:v>2.7536661256615371</c:v>
                </c:pt>
                <c:pt idx="7041">
                  <c:v>2.6548445419981093</c:v>
                </c:pt>
                <c:pt idx="7042">
                  <c:v>3.2753703765653599</c:v>
                </c:pt>
                <c:pt idx="7043">
                  <c:v>2.6593109554142682</c:v>
                </c:pt>
                <c:pt idx="7044">
                  <c:v>3.0971200929684914</c:v>
                </c:pt>
                <c:pt idx="7045">
                  <c:v>3.1851629947888318</c:v>
                </c:pt>
                <c:pt idx="7046">
                  <c:v>2.8430144473812216</c:v>
                </c:pt>
                <c:pt idx="7047">
                  <c:v>2.8887423904857052</c:v>
                </c:pt>
                <c:pt idx="7048">
                  <c:v>3.0753798864633741</c:v>
                </c:pt>
                <c:pt idx="7072">
                  <c:v>1.834646259746799</c:v>
                </c:pt>
                <c:pt idx="7086">
                  <c:v>2.403791085356215</c:v>
                </c:pt>
                <c:pt idx="7087">
                  <c:v>1.9126075694417746</c:v>
                </c:pt>
                <c:pt idx="7088">
                  <c:v>2.4598613200004356</c:v>
                </c:pt>
                <c:pt idx="7099">
                  <c:v>2.2402735864897991</c:v>
                </c:pt>
                <c:pt idx="7100">
                  <c:v>2.8496455100068321</c:v>
                </c:pt>
                <c:pt idx="7101">
                  <c:v>2.6056452315237784</c:v>
                </c:pt>
                <c:pt idx="7102">
                  <c:v>2.5185354563991793</c:v>
                </c:pt>
                <c:pt idx="7103">
                  <c:v>3.5488433561559396</c:v>
                </c:pt>
                <c:pt idx="7104">
                  <c:v>3.2871232777760988</c:v>
                </c:pt>
                <c:pt idx="7114">
                  <c:v>1.9939697139329404</c:v>
                </c:pt>
                <c:pt idx="7115">
                  <c:v>1.890211544728706</c:v>
                </c:pt>
                <c:pt idx="7116">
                  <c:v>2.4593537074513194</c:v>
                </c:pt>
                <c:pt idx="7117">
                  <c:v>2.0942775697634839</c:v>
                </c:pt>
                <c:pt idx="7118">
                  <c:v>2.6204554982159785</c:v>
                </c:pt>
                <c:pt idx="7119">
                  <c:v>2.602322064656581</c:v>
                </c:pt>
                <c:pt idx="7120">
                  <c:v>2.7369342174081086</c:v>
                </c:pt>
                <c:pt idx="7121">
                  <c:v>2.6083753087375285</c:v>
                </c:pt>
                <c:pt idx="7122">
                  <c:v>2.9769819732293916</c:v>
                </c:pt>
                <c:pt idx="7123">
                  <c:v>2.9082261239839213</c:v>
                </c:pt>
                <c:pt idx="7125">
                  <c:v>2.6167174892306266</c:v>
                </c:pt>
                <c:pt idx="7140">
                  <c:v>1.8259080681228492</c:v>
                </c:pt>
                <c:pt idx="7141">
                  <c:v>1.2733397478411956</c:v>
                </c:pt>
                <c:pt idx="7156">
                  <c:v>2.4220917085362279</c:v>
                </c:pt>
                <c:pt idx="7157">
                  <c:v>2.7332395441450625</c:v>
                </c:pt>
                <c:pt idx="7162">
                  <c:v>2.6435404182041538</c:v>
                </c:pt>
                <c:pt idx="7163">
                  <c:v>2.0648305371715079</c:v>
                </c:pt>
                <c:pt idx="7164">
                  <c:v>2.4210307479348132</c:v>
                </c:pt>
                <c:pt idx="7165">
                  <c:v>2.8708157553695908</c:v>
                </c:pt>
                <c:pt idx="7166">
                  <c:v>2.5208233610172246</c:v>
                </c:pt>
                <c:pt idx="7168">
                  <c:v>2.9134537239886384</c:v>
                </c:pt>
                <c:pt idx="7176">
                  <c:v>2.22461937348853</c:v>
                </c:pt>
                <c:pt idx="7177">
                  <c:v>2.3688367815907689</c:v>
                </c:pt>
                <c:pt idx="7178">
                  <c:v>2.2820184464838182</c:v>
                </c:pt>
                <c:pt idx="7179">
                  <c:v>2.3799035141516218</c:v>
                </c:pt>
                <c:pt idx="7191">
                  <c:v>2.8946228519851416</c:v>
                </c:pt>
                <c:pt idx="7192">
                  <c:v>2.9307605107791033</c:v>
                </c:pt>
                <c:pt idx="7193">
                  <c:v>3.8574894571347569</c:v>
                </c:pt>
                <c:pt idx="7194">
                  <c:v>2.6733686330625788</c:v>
                </c:pt>
                <c:pt idx="7195">
                  <c:v>2.8584053734003021</c:v>
                </c:pt>
                <c:pt idx="7198">
                  <c:v>1.8055690174014392</c:v>
                </c:pt>
                <c:pt idx="7199">
                  <c:v>2.5572099815638101</c:v>
                </c:pt>
                <c:pt idx="7200">
                  <c:v>2.5496860677227433</c:v>
                </c:pt>
                <c:pt idx="7201">
                  <c:v>3.0292848239827541</c:v>
                </c:pt>
                <c:pt idx="7202">
                  <c:v>2.5498256111094428</c:v>
                </c:pt>
                <c:pt idx="7204">
                  <c:v>2.6180762547209055</c:v>
                </c:pt>
                <c:pt idx="7205">
                  <c:v>3.3544309334988878</c:v>
                </c:pt>
                <c:pt idx="7206">
                  <c:v>3.0222478837106039</c:v>
                </c:pt>
                <c:pt idx="7207">
                  <c:v>3.7756551636201143</c:v>
                </c:pt>
                <c:pt idx="7208">
                  <c:v>3.5129940118189977</c:v>
                </c:pt>
                <c:pt idx="7209">
                  <c:v>2.8619061277657676</c:v>
                </c:pt>
                <c:pt idx="7220">
                  <c:v>1.701603367217871</c:v>
                </c:pt>
                <c:pt idx="7247">
                  <c:v>1.7935845869024905</c:v>
                </c:pt>
                <c:pt idx="7248">
                  <c:v>2.1580817515349606</c:v>
                </c:pt>
                <c:pt idx="7249">
                  <c:v>2.2919174280843251</c:v>
                </c:pt>
                <c:pt idx="7259">
                  <c:v>2.8157035659938963</c:v>
                </c:pt>
                <c:pt idx="7260">
                  <c:v>2.0800003888219556</c:v>
                </c:pt>
                <c:pt idx="7282">
                  <c:v>1.7655365185535465</c:v>
                </c:pt>
                <c:pt idx="7283">
                  <c:v>1.8363661222966743</c:v>
                </c:pt>
                <c:pt idx="7284">
                  <c:v>1.8886033384526351</c:v>
                </c:pt>
                <c:pt idx="7285">
                  <c:v>2.1859020632868682</c:v>
                </c:pt>
                <c:pt idx="7286">
                  <c:v>1.7823426820944994</c:v>
                </c:pt>
                <c:pt idx="7287">
                  <c:v>2.1439231881772418</c:v>
                </c:pt>
                <c:pt idx="7288">
                  <c:v>2.507416726655773</c:v>
                </c:pt>
                <c:pt idx="7293">
                  <c:v>2.1635830330184764</c:v>
                </c:pt>
                <c:pt idx="7316">
                  <c:v>1.571036372202516</c:v>
                </c:pt>
                <c:pt idx="7317">
                  <c:v>1.6491361381355312</c:v>
                </c:pt>
                <c:pt idx="7318">
                  <c:v>2.3080072987498235</c:v>
                </c:pt>
                <c:pt idx="7323">
                  <c:v>0.95161535646372986</c:v>
                </c:pt>
                <c:pt idx="7415">
                  <c:v>2.215161035947768</c:v>
                </c:pt>
                <c:pt idx="7417">
                  <c:v>2.5629754200804933</c:v>
                </c:pt>
                <c:pt idx="7422">
                  <c:v>1.7230196419934527</c:v>
                </c:pt>
                <c:pt idx="7423">
                  <c:v>2.3892946051678781</c:v>
                </c:pt>
                <c:pt idx="7424">
                  <c:v>2.0091888032989864</c:v>
                </c:pt>
                <c:pt idx="7425">
                  <c:v>2.5555534815111449</c:v>
                </c:pt>
                <c:pt idx="7426">
                  <c:v>2.1856542116033739</c:v>
                </c:pt>
                <c:pt idx="7427">
                  <c:v>2.3408583196615487</c:v>
                </c:pt>
                <c:pt idx="7428">
                  <c:v>2.5441219737999274</c:v>
                </c:pt>
                <c:pt idx="7429">
                  <c:v>2.6686101925598686</c:v>
                </c:pt>
                <c:pt idx="7430">
                  <c:v>3.1209507928337925</c:v>
                </c:pt>
                <c:pt idx="7431">
                  <c:v>2.9039236877813419</c:v>
                </c:pt>
                <c:pt idx="7432">
                  <c:v>2.4594327054867358</c:v>
                </c:pt>
                <c:pt idx="7433">
                  <c:v>1.8565673439883377</c:v>
                </c:pt>
                <c:pt idx="7456">
                  <c:v>1.8659050080051429</c:v>
                </c:pt>
                <c:pt idx="7458">
                  <c:v>2.2066291959095454</c:v>
                </c:pt>
                <c:pt idx="7459">
                  <c:v>2.0020063295566546</c:v>
                </c:pt>
                <c:pt idx="7460">
                  <c:v>2.1701356114234995</c:v>
                </c:pt>
                <c:pt idx="7461">
                  <c:v>2.2478499369454221</c:v>
                </c:pt>
                <c:pt idx="7462">
                  <c:v>2.3165421233462116</c:v>
                </c:pt>
                <c:pt idx="7463">
                  <c:v>2.8598186594496293</c:v>
                </c:pt>
                <c:pt idx="7464">
                  <c:v>2.4919684857097497</c:v>
                </c:pt>
                <c:pt idx="7465">
                  <c:v>2.5978696776977164</c:v>
                </c:pt>
                <c:pt idx="7467">
                  <c:v>2.82078177443631</c:v>
                </c:pt>
                <c:pt idx="7483">
                  <c:v>1.9682583360901833</c:v>
                </c:pt>
                <c:pt idx="7484">
                  <c:v>2.2683695005171267</c:v>
                </c:pt>
                <c:pt idx="7485">
                  <c:v>2.469569593250164</c:v>
                </c:pt>
                <c:pt idx="7486">
                  <c:v>2.4240587221902654</c:v>
                </c:pt>
                <c:pt idx="7487">
                  <c:v>1.7745785934360174</c:v>
                </c:pt>
                <c:pt idx="7490">
                  <c:v>1.8534806432077053</c:v>
                </c:pt>
                <c:pt idx="7498">
                  <c:v>2.5944315400921014</c:v>
                </c:pt>
                <c:pt idx="7499">
                  <c:v>2.1020564473355736</c:v>
                </c:pt>
                <c:pt idx="7500">
                  <c:v>2.1847099032682573</c:v>
                </c:pt>
                <c:pt idx="7502">
                  <c:v>2.3381952090043292</c:v>
                </c:pt>
                <c:pt idx="7503">
                  <c:v>2.0616399512926704</c:v>
                </c:pt>
                <c:pt idx="7505">
                  <c:v>2.1169373987641023</c:v>
                </c:pt>
                <c:pt idx="7516">
                  <c:v>1.8615665911865589</c:v>
                </c:pt>
                <c:pt idx="7517">
                  <c:v>2.0239736722967048</c:v>
                </c:pt>
                <c:pt idx="7518">
                  <c:v>2.4444473547766048</c:v>
                </c:pt>
                <c:pt idx="7549">
                  <c:v>2.5423721561522852</c:v>
                </c:pt>
                <c:pt idx="7587">
                  <c:v>1.5104660489622759</c:v>
                </c:pt>
                <c:pt idx="7588">
                  <c:v>2.1226965433351732</c:v>
                </c:pt>
                <c:pt idx="7589">
                  <c:v>1.7045927709714781</c:v>
                </c:pt>
                <c:pt idx="7590">
                  <c:v>2.1135716205908603</c:v>
                </c:pt>
                <c:pt idx="7591">
                  <c:v>2.2942142922846491</c:v>
                </c:pt>
                <c:pt idx="7593">
                  <c:v>2.3769960742899769</c:v>
                </c:pt>
                <c:pt idx="7594">
                  <c:v>2.6920603122781719</c:v>
                </c:pt>
                <c:pt idx="7595">
                  <c:v>2.3587938215699311</c:v>
                </c:pt>
                <c:pt idx="7596">
                  <c:v>1.7723685424170841</c:v>
                </c:pt>
                <c:pt idx="7598">
                  <c:v>2.5644068733454755</c:v>
                </c:pt>
                <c:pt idx="7599">
                  <c:v>2.9174791457644451</c:v>
                </c:pt>
                <c:pt idx="7600">
                  <c:v>2.9482283833892553</c:v>
                </c:pt>
                <c:pt idx="7601">
                  <c:v>2.9199375248642698</c:v>
                </c:pt>
                <c:pt idx="7602">
                  <c:v>3.1403183343365724</c:v>
                </c:pt>
                <c:pt idx="7622">
                  <c:v>2.4507689838766971</c:v>
                </c:pt>
                <c:pt idx="7623">
                  <c:v>2.7702347254205129</c:v>
                </c:pt>
                <c:pt idx="7624">
                  <c:v>2.0987356366806198</c:v>
                </c:pt>
                <c:pt idx="7653">
                  <c:v>1.9410958053553284</c:v>
                </c:pt>
                <c:pt idx="7671">
                  <c:v>2.6182935515875374</c:v>
                </c:pt>
                <c:pt idx="7672">
                  <c:v>2.3952182706947003</c:v>
                </c:pt>
                <c:pt idx="7684">
                  <c:v>1.9077767896348101</c:v>
                </c:pt>
                <c:pt idx="7685">
                  <c:v>1.4539127939736174</c:v>
                </c:pt>
                <c:pt idx="7686">
                  <c:v>1.9144161760373126</c:v>
                </c:pt>
                <c:pt idx="7687">
                  <c:v>1.9607098501962141</c:v>
                </c:pt>
                <c:pt idx="7688">
                  <c:v>2.4332961251002985</c:v>
                </c:pt>
                <c:pt idx="7689">
                  <c:v>1.8264308105646652</c:v>
                </c:pt>
                <c:pt idx="7690">
                  <c:v>1.8841215960606199</c:v>
                </c:pt>
                <c:pt idx="7750">
                  <c:v>4.1946922218843667</c:v>
                </c:pt>
                <c:pt idx="7764">
                  <c:v>1.9396280291137835</c:v>
                </c:pt>
                <c:pt idx="7766">
                  <c:v>1.9019604087963307</c:v>
                </c:pt>
                <c:pt idx="7787">
                  <c:v>1.5452970321793538</c:v>
                </c:pt>
                <c:pt idx="7826">
                  <c:v>1.956491214349517</c:v>
                </c:pt>
                <c:pt idx="7858">
                  <c:v>2.492924472744011</c:v>
                </c:pt>
                <c:pt idx="7859">
                  <c:v>2.349477367898313</c:v>
                </c:pt>
                <c:pt idx="7860">
                  <c:v>2.4487386258854373</c:v>
                </c:pt>
                <c:pt idx="7862">
                  <c:v>2.2588719136023689</c:v>
                </c:pt>
                <c:pt idx="7866">
                  <c:v>1.7761727521898292</c:v>
                </c:pt>
                <c:pt idx="7880">
                  <c:v>1.7311744351062717</c:v>
                </c:pt>
                <c:pt idx="7881">
                  <c:v>2.2231774089646459</c:v>
                </c:pt>
                <c:pt idx="7882">
                  <c:v>2.2221201178031431</c:v>
                </c:pt>
                <c:pt idx="7883">
                  <c:v>3.0785001557975824</c:v>
                </c:pt>
                <c:pt idx="7884">
                  <c:v>2.5679377111057944</c:v>
                </c:pt>
                <c:pt idx="7885">
                  <c:v>2.2785214741296898</c:v>
                </c:pt>
                <c:pt idx="7886">
                  <c:v>2.5921617620925805</c:v>
                </c:pt>
                <c:pt idx="7887">
                  <c:v>3.0917214818670899</c:v>
                </c:pt>
                <c:pt idx="7900">
                  <c:v>1.4163649043206838</c:v>
                </c:pt>
                <c:pt idx="7918">
                  <c:v>1.6650367222587787</c:v>
                </c:pt>
                <c:pt idx="7919">
                  <c:v>1.736162167714602</c:v>
                </c:pt>
                <c:pt idx="7945">
                  <c:v>1.676326460095384</c:v>
                </c:pt>
                <c:pt idx="7970">
                  <c:v>1.9076773111960488</c:v>
                </c:pt>
                <c:pt idx="7971">
                  <c:v>2.1534382607420288</c:v>
                </c:pt>
                <c:pt idx="7978">
                  <c:v>2.0832034229835763</c:v>
                </c:pt>
                <c:pt idx="7979">
                  <c:v>2.5710212451001189</c:v>
                </c:pt>
                <c:pt idx="7980">
                  <c:v>2.7319208514702549</c:v>
                </c:pt>
                <c:pt idx="8001">
                  <c:v>2.2638092136676158</c:v>
                </c:pt>
                <c:pt idx="8015">
                  <c:v>1.7839280081502824</c:v>
                </c:pt>
                <c:pt idx="8031">
                  <c:v>1.5229242586942666</c:v>
                </c:pt>
                <c:pt idx="8032">
                  <c:v>1.325526249469988</c:v>
                </c:pt>
                <c:pt idx="8045">
                  <c:v>2.0462517679291934</c:v>
                </c:pt>
                <c:pt idx="8046">
                  <c:v>1.8006451801023307</c:v>
                </c:pt>
                <c:pt idx="8047">
                  <c:v>2.2891501155484577</c:v>
                </c:pt>
                <c:pt idx="8048">
                  <c:v>2.06498480610608</c:v>
                </c:pt>
                <c:pt idx="8050">
                  <c:v>1.5737232052558154</c:v>
                </c:pt>
                <c:pt idx="8071">
                  <c:v>1.7798895267933346</c:v>
                </c:pt>
                <c:pt idx="8093">
                  <c:v>2.5195912461130652</c:v>
                </c:pt>
                <c:pt idx="8094">
                  <c:v>2.2397547237374762</c:v>
                </c:pt>
                <c:pt idx="8113">
                  <c:v>1.6073872618772003</c:v>
                </c:pt>
                <c:pt idx="8137">
                  <c:v>1.9248992240542331</c:v>
                </c:pt>
                <c:pt idx="8138">
                  <c:v>1.9618260819950231</c:v>
                </c:pt>
                <c:pt idx="8139">
                  <c:v>1.9379123006500922</c:v>
                </c:pt>
                <c:pt idx="8141">
                  <c:v>2.4087451919689058</c:v>
                </c:pt>
                <c:pt idx="8142">
                  <c:v>1.4072557143308229</c:v>
                </c:pt>
                <c:pt idx="8143">
                  <c:v>2.3881689313014243</c:v>
                </c:pt>
                <c:pt idx="8144">
                  <c:v>2.2882785725555697</c:v>
                </c:pt>
                <c:pt idx="8145">
                  <c:v>1.5602645818712699</c:v>
                </c:pt>
                <c:pt idx="8146">
                  <c:v>2.5694683224641648</c:v>
                </c:pt>
                <c:pt idx="8147">
                  <c:v>2.1827921085521749</c:v>
                </c:pt>
                <c:pt idx="8148">
                  <c:v>2.6552534448771317</c:v>
                </c:pt>
                <c:pt idx="8149">
                  <c:v>2.5364732875079752</c:v>
                </c:pt>
                <c:pt idx="8150">
                  <c:v>2.2000127200298087</c:v>
                </c:pt>
                <c:pt idx="8151">
                  <c:v>2.8179247226800213</c:v>
                </c:pt>
                <c:pt idx="8152">
                  <c:v>2.7254526328907014</c:v>
                </c:pt>
                <c:pt idx="8153">
                  <c:v>2.4423597762085429</c:v>
                </c:pt>
                <c:pt idx="8154">
                  <c:v>2.7099987316583096</c:v>
                </c:pt>
                <c:pt idx="8155">
                  <c:v>2.7481466666303893</c:v>
                </c:pt>
                <c:pt idx="8156">
                  <c:v>1.8571435912990861</c:v>
                </c:pt>
                <c:pt idx="8168">
                  <c:v>1.7791852053901627</c:v>
                </c:pt>
                <c:pt idx="8169">
                  <c:v>1.6114813489980577</c:v>
                </c:pt>
                <c:pt idx="8193">
                  <c:v>2.1688825876217033</c:v>
                </c:pt>
                <c:pt idx="8210">
                  <c:v>1.9579970343977124</c:v>
                </c:pt>
                <c:pt idx="8221">
                  <c:v>1.6562948697716298</c:v>
                </c:pt>
                <c:pt idx="8222">
                  <c:v>2.0963777596315896</c:v>
                </c:pt>
                <c:pt idx="8279">
                  <c:v>2.0052526221456248</c:v>
                </c:pt>
                <c:pt idx="8280">
                  <c:v>1.7096200392376826</c:v>
                </c:pt>
                <c:pt idx="8281">
                  <c:v>1.9746364422349623</c:v>
                </c:pt>
                <c:pt idx="8282">
                  <c:v>2.6719725614287553</c:v>
                </c:pt>
                <c:pt idx="8283">
                  <c:v>2.0810599492843429</c:v>
                </c:pt>
                <c:pt idx="8284">
                  <c:v>1.8986845664116061</c:v>
                </c:pt>
                <c:pt idx="8285">
                  <c:v>2.2609424261775692</c:v>
                </c:pt>
                <c:pt idx="8286">
                  <c:v>2.5966491926666189</c:v>
                </c:pt>
                <c:pt idx="8287">
                  <c:v>2.6453485286308869</c:v>
                </c:pt>
                <c:pt idx="8288">
                  <c:v>2.6667902298542625</c:v>
                </c:pt>
                <c:pt idx="8289">
                  <c:v>2.9354026811171687</c:v>
                </c:pt>
                <c:pt idx="8290">
                  <c:v>2.0657268316162809</c:v>
                </c:pt>
                <c:pt idx="8291">
                  <c:v>2.0673516585067522</c:v>
                </c:pt>
                <c:pt idx="8293">
                  <c:v>1.8035927851227496</c:v>
                </c:pt>
                <c:pt idx="8315">
                  <c:v>1.7321083797239252</c:v>
                </c:pt>
                <c:pt idx="8316">
                  <c:v>1.9094045829115056</c:v>
                </c:pt>
                <c:pt idx="8336">
                  <c:v>1.710463807774472</c:v>
                </c:pt>
                <c:pt idx="8337">
                  <c:v>1.9570532117472907</c:v>
                </c:pt>
                <c:pt idx="8338">
                  <c:v>1.8418197943332997</c:v>
                </c:pt>
                <c:pt idx="8339">
                  <c:v>2.0096163028720424</c:v>
                </c:pt>
                <c:pt idx="8340">
                  <c:v>2.3713631272181011</c:v>
                </c:pt>
                <c:pt idx="8341">
                  <c:v>2.3631417240019066</c:v>
                </c:pt>
                <c:pt idx="8342">
                  <c:v>1.917540674481222</c:v>
                </c:pt>
                <c:pt idx="8347">
                  <c:v>2.0854846680553996</c:v>
                </c:pt>
                <c:pt idx="8361">
                  <c:v>2.4454838115209818</c:v>
                </c:pt>
                <c:pt idx="8362">
                  <c:v>2.7647818403364908</c:v>
                </c:pt>
                <c:pt idx="8363">
                  <c:v>2.6306738586006286</c:v>
                </c:pt>
                <c:pt idx="8374">
                  <c:v>1.9607281124705294</c:v>
                </c:pt>
                <c:pt idx="8375">
                  <c:v>2.3873706923974778</c:v>
                </c:pt>
                <c:pt idx="8376">
                  <c:v>1.9924709011554607</c:v>
                </c:pt>
                <c:pt idx="8377">
                  <c:v>2.1114562955094285</c:v>
                </c:pt>
                <c:pt idx="8378">
                  <c:v>2.109864184975236</c:v>
                </c:pt>
                <c:pt idx="8379">
                  <c:v>2.3488907840690665</c:v>
                </c:pt>
                <c:pt idx="8380">
                  <c:v>2.0798268314924964</c:v>
                </c:pt>
                <c:pt idx="8381">
                  <c:v>1.8304996687139021</c:v>
                </c:pt>
                <c:pt idx="8382">
                  <c:v>2.7488644343289828</c:v>
                </c:pt>
                <c:pt idx="8398">
                  <c:v>1.7538265784154763</c:v>
                </c:pt>
                <c:pt idx="8400">
                  <c:v>2.0822044515598535</c:v>
                </c:pt>
                <c:pt idx="8401">
                  <c:v>2.2538311690529844</c:v>
                </c:pt>
                <c:pt idx="8402">
                  <c:v>2.141254244508326</c:v>
                </c:pt>
                <c:pt idx="8403">
                  <c:v>2.1418485892667176</c:v>
                </c:pt>
                <c:pt idx="8428">
                  <c:v>2.4013223991769186</c:v>
                </c:pt>
                <c:pt idx="8429">
                  <c:v>2.2875661687554976</c:v>
                </c:pt>
                <c:pt idx="8431">
                  <c:v>1.836745738424872</c:v>
                </c:pt>
                <c:pt idx="8441">
                  <c:v>1.9515909841382248</c:v>
                </c:pt>
                <c:pt idx="8442">
                  <c:v>1.749204023116959</c:v>
                </c:pt>
                <c:pt idx="8443">
                  <c:v>1.7936206580827818</c:v>
                </c:pt>
                <c:pt idx="8444">
                  <c:v>2.0781894343938458</c:v>
                </c:pt>
                <c:pt idx="8445">
                  <c:v>1.7642870466793088</c:v>
                </c:pt>
                <c:pt idx="8446">
                  <c:v>2.2882218337417837</c:v>
                </c:pt>
                <c:pt idx="8447">
                  <c:v>2.240727328663453</c:v>
                </c:pt>
                <c:pt idx="8448">
                  <c:v>2.0977777941789206</c:v>
                </c:pt>
                <c:pt idx="8449">
                  <c:v>2.3259369204409488</c:v>
                </c:pt>
                <c:pt idx="8452">
                  <c:v>1.9589446101325323</c:v>
                </c:pt>
                <c:pt idx="8492">
                  <c:v>2.2530270712784279</c:v>
                </c:pt>
                <c:pt idx="8498">
                  <c:v>1.6171598854515783</c:v>
                </c:pt>
                <c:pt idx="8499">
                  <c:v>1.5277807820683846</c:v>
                </c:pt>
                <c:pt idx="8500">
                  <c:v>1.9891707256645266</c:v>
                </c:pt>
                <c:pt idx="8501">
                  <c:v>2.4421299204770297</c:v>
                </c:pt>
                <c:pt idx="8502">
                  <c:v>2.13915608167494</c:v>
                </c:pt>
                <c:pt idx="8503">
                  <c:v>2.5236968918676257</c:v>
                </c:pt>
                <c:pt idx="8524">
                  <c:v>1.8037894352979342</c:v>
                </c:pt>
                <c:pt idx="8542">
                  <c:v>1.8299608328321133</c:v>
                </c:pt>
                <c:pt idx="8544">
                  <c:v>2.3414943051055874</c:v>
                </c:pt>
                <c:pt idx="8545">
                  <c:v>2.0869823043329663</c:v>
                </c:pt>
                <c:pt idx="8546">
                  <c:v>1.8535708753034668</c:v>
                </c:pt>
                <c:pt idx="8547">
                  <c:v>2.1088281376317997</c:v>
                </c:pt>
                <c:pt idx="8561">
                  <c:v>1.9381617606170756</c:v>
                </c:pt>
                <c:pt idx="8562">
                  <c:v>2.3049305684281145</c:v>
                </c:pt>
                <c:pt idx="8563">
                  <c:v>2.7241458959701306</c:v>
                </c:pt>
                <c:pt idx="8564">
                  <c:v>2.0744918513164778</c:v>
                </c:pt>
                <c:pt idx="8565">
                  <c:v>2.2521242275745084</c:v>
                </c:pt>
                <c:pt idx="8566">
                  <c:v>2.0526378304536608</c:v>
                </c:pt>
                <c:pt idx="8567">
                  <c:v>1.9890971942513378</c:v>
                </c:pt>
                <c:pt idx="8568">
                  <c:v>2.7627323874801597</c:v>
                </c:pt>
                <c:pt idx="8569">
                  <c:v>2.9514685674934436</c:v>
                </c:pt>
                <c:pt idx="8570">
                  <c:v>2.4174657188312638</c:v>
                </c:pt>
                <c:pt idx="8571">
                  <c:v>2.3176154759608458</c:v>
                </c:pt>
                <c:pt idx="8573">
                  <c:v>1.8020598177460943</c:v>
                </c:pt>
                <c:pt idx="8585">
                  <c:v>2.342443383541517</c:v>
                </c:pt>
                <c:pt idx="8586">
                  <c:v>1.7315791116558341</c:v>
                </c:pt>
                <c:pt idx="8596">
                  <c:v>1.7358099093196953</c:v>
                </c:pt>
                <c:pt idx="8618">
                  <c:v>2.147188437435644</c:v>
                </c:pt>
                <c:pt idx="8620">
                  <c:v>1.7396158239319965</c:v>
                </c:pt>
                <c:pt idx="8621">
                  <c:v>1.0718352239097735</c:v>
                </c:pt>
                <c:pt idx="8634">
                  <c:v>2.5032434605379499</c:v>
                </c:pt>
                <c:pt idx="8649">
                  <c:v>1.8261307220342859</c:v>
                </c:pt>
                <c:pt idx="8701">
                  <c:v>2.0579445126440792</c:v>
                </c:pt>
                <c:pt idx="8706">
                  <c:v>2.0485999733072719</c:v>
                </c:pt>
                <c:pt idx="8771">
                  <c:v>1.9446967010674379</c:v>
                </c:pt>
                <c:pt idx="8792">
                  <c:v>1.9411137634438294</c:v>
                </c:pt>
                <c:pt idx="8793">
                  <c:v>1.7149312424068894</c:v>
                </c:pt>
                <c:pt idx="8794">
                  <c:v>1.9855613569923654</c:v>
                </c:pt>
                <c:pt idx="8795">
                  <c:v>2.0320548115488677</c:v>
                </c:pt>
                <c:pt idx="8796">
                  <c:v>2.500986836820688</c:v>
                </c:pt>
                <c:pt idx="8797">
                  <c:v>2.7050300415755859</c:v>
                </c:pt>
                <c:pt idx="8798">
                  <c:v>2.6103637884190483</c:v>
                </c:pt>
                <c:pt idx="8799">
                  <c:v>2.474286567456029</c:v>
                </c:pt>
                <c:pt idx="8800">
                  <c:v>3.2684989214552167</c:v>
                </c:pt>
                <c:pt idx="8801">
                  <c:v>2.4914493618962523</c:v>
                </c:pt>
                <c:pt idx="8804">
                  <c:v>1.3414582433341158</c:v>
                </c:pt>
                <c:pt idx="8823">
                  <c:v>2.0321533438920887</c:v>
                </c:pt>
                <c:pt idx="8824">
                  <c:v>3.4357852453754112</c:v>
                </c:pt>
                <c:pt idx="8825">
                  <c:v>3.324602981749667</c:v>
                </c:pt>
                <c:pt idx="8826">
                  <c:v>3.1653413936003867</c:v>
                </c:pt>
                <c:pt idx="8835">
                  <c:v>1.7030345707858749</c:v>
                </c:pt>
                <c:pt idx="8868">
                  <c:v>1.5706065178080539</c:v>
                </c:pt>
                <c:pt idx="8869">
                  <c:v>1.8597674751508784</c:v>
                </c:pt>
                <c:pt idx="8870">
                  <c:v>1.8194970433538349</c:v>
                </c:pt>
                <c:pt idx="8871">
                  <c:v>1.7270186829835288</c:v>
                </c:pt>
                <c:pt idx="8872">
                  <c:v>2.0370208572090696</c:v>
                </c:pt>
                <c:pt idx="8902">
                  <c:v>1.6124496905905599</c:v>
                </c:pt>
                <c:pt idx="8903">
                  <c:v>1.9924619690683616</c:v>
                </c:pt>
                <c:pt idx="8904">
                  <c:v>2.2953149649080271</c:v>
                </c:pt>
                <c:pt idx="8905">
                  <c:v>2.158370804231132</c:v>
                </c:pt>
                <c:pt idx="8906">
                  <c:v>2.1732141422281495</c:v>
                </c:pt>
                <c:pt idx="8907">
                  <c:v>2.2081854313409623</c:v>
                </c:pt>
                <c:pt idx="8908">
                  <c:v>2.5572197194410693</c:v>
                </c:pt>
                <c:pt idx="8910">
                  <c:v>2.1559081553420691</c:v>
                </c:pt>
                <c:pt idx="8912">
                  <c:v>1.9049527169227227</c:v>
                </c:pt>
                <c:pt idx="8913">
                  <c:v>1.5710114658111971</c:v>
                </c:pt>
                <c:pt idx="8926">
                  <c:v>1.6088849264414651</c:v>
                </c:pt>
                <c:pt idx="8927">
                  <c:v>2.0760813642965412</c:v>
                </c:pt>
                <c:pt idx="8928">
                  <c:v>2.514393348003972</c:v>
                </c:pt>
                <c:pt idx="8929">
                  <c:v>2.1996780395389366</c:v>
                </c:pt>
                <c:pt idx="8930">
                  <c:v>1.9751915465603587</c:v>
                </c:pt>
                <c:pt idx="8931">
                  <c:v>1.9013579764450355</c:v>
                </c:pt>
                <c:pt idx="8932">
                  <c:v>2.3979626485481291</c:v>
                </c:pt>
                <c:pt idx="8933">
                  <c:v>2.2312102295101814</c:v>
                </c:pt>
                <c:pt idx="8934">
                  <c:v>1.8858255612287704</c:v>
                </c:pt>
                <c:pt idx="8935">
                  <c:v>2.4817219744624066</c:v>
                </c:pt>
                <c:pt idx="8936">
                  <c:v>2.5246784670018716</c:v>
                </c:pt>
                <c:pt idx="8937">
                  <c:v>2.3759223765513116</c:v>
                </c:pt>
                <c:pt idx="8938">
                  <c:v>2.6515842996595871</c:v>
                </c:pt>
                <c:pt idx="8939">
                  <c:v>2.5108735917067762</c:v>
                </c:pt>
                <c:pt idx="8940">
                  <c:v>2.4289341122210883</c:v>
                </c:pt>
                <c:pt idx="9014">
                  <c:v>2.2285718914212134</c:v>
                </c:pt>
                <c:pt idx="9015">
                  <c:v>2.5931368452792061</c:v>
                </c:pt>
                <c:pt idx="9016">
                  <c:v>2.4549546077468869</c:v>
                </c:pt>
                <c:pt idx="9034">
                  <c:v>1.9721541267432041</c:v>
                </c:pt>
                <c:pt idx="9072">
                  <c:v>2.0441016691500384</c:v>
                </c:pt>
                <c:pt idx="9073">
                  <c:v>2.210151071174062</c:v>
                </c:pt>
                <c:pt idx="9074">
                  <c:v>1.5655704035594933</c:v>
                </c:pt>
                <c:pt idx="9075">
                  <c:v>1.5684051372837715</c:v>
                </c:pt>
                <c:pt idx="9076">
                  <c:v>1.7694632603893108</c:v>
                </c:pt>
                <c:pt idx="9077">
                  <c:v>2.0369340719871865</c:v>
                </c:pt>
                <c:pt idx="9078">
                  <c:v>2.3261242204826509</c:v>
                </c:pt>
                <c:pt idx="9080">
                  <c:v>1.7844246657762766</c:v>
                </c:pt>
                <c:pt idx="9082">
                  <c:v>1.9874622347424049</c:v>
                </c:pt>
                <c:pt idx="9083">
                  <c:v>2.0817559281431377</c:v>
                </c:pt>
                <c:pt idx="9084">
                  <c:v>1.9956272833470221</c:v>
                </c:pt>
                <c:pt idx="9104">
                  <c:v>1.7922509739946864</c:v>
                </c:pt>
                <c:pt idx="9105">
                  <c:v>1.8803817741034929</c:v>
                </c:pt>
                <c:pt idx="9123">
                  <c:v>2.0686398403640993</c:v>
                </c:pt>
                <c:pt idx="9124">
                  <c:v>2.3934803759916594</c:v>
                </c:pt>
                <c:pt idx="9125">
                  <c:v>2.06889725706848</c:v>
                </c:pt>
                <c:pt idx="9127">
                  <c:v>2.8575160599072178</c:v>
                </c:pt>
                <c:pt idx="9128">
                  <c:v>2.5244983253406965</c:v>
                </c:pt>
                <c:pt idx="9143">
                  <c:v>1.9234046138881025</c:v>
                </c:pt>
                <c:pt idx="9155">
                  <c:v>2.4306890115854003</c:v>
                </c:pt>
                <c:pt idx="9157">
                  <c:v>1.9006487287721319</c:v>
                </c:pt>
                <c:pt idx="9175">
                  <c:v>1.7269104349009188</c:v>
                </c:pt>
                <c:pt idx="9176">
                  <c:v>1.6803238194928682</c:v>
                </c:pt>
                <c:pt idx="9183">
                  <c:v>1.9558920343511901</c:v>
                </c:pt>
                <c:pt idx="9205">
                  <c:v>2.2672428421752646</c:v>
                </c:pt>
                <c:pt idx="9211">
                  <c:v>1.9992851995623386</c:v>
                </c:pt>
                <c:pt idx="9229">
                  <c:v>1.9718908194965157</c:v>
                </c:pt>
                <c:pt idx="9276">
                  <c:v>2.058194167767994</c:v>
                </c:pt>
                <c:pt idx="9277">
                  <c:v>2.2037657182837869</c:v>
                </c:pt>
                <c:pt idx="9278">
                  <c:v>2.3547299830418362</c:v>
                </c:pt>
                <c:pt idx="9279">
                  <c:v>2.2797435414567833</c:v>
                </c:pt>
                <c:pt idx="9280">
                  <c:v>2.4120905968057547</c:v>
                </c:pt>
                <c:pt idx="9281">
                  <c:v>2.3454898112726732</c:v>
                </c:pt>
                <c:pt idx="9282">
                  <c:v>2.3637493783297585</c:v>
                </c:pt>
                <c:pt idx="9283">
                  <c:v>2.6112856838161176</c:v>
                </c:pt>
                <c:pt idx="9284">
                  <c:v>2.2789075162119854</c:v>
                </c:pt>
                <c:pt idx="9286">
                  <c:v>2.4703938529444218</c:v>
                </c:pt>
                <c:pt idx="9287">
                  <c:v>2.9029052554573451</c:v>
                </c:pt>
                <c:pt idx="9289">
                  <c:v>1.8849614332989644</c:v>
                </c:pt>
                <c:pt idx="9290">
                  <c:v>2.2998345821799284</c:v>
                </c:pt>
                <c:pt idx="9291">
                  <c:v>2.3021898845632909</c:v>
                </c:pt>
                <c:pt idx="9292">
                  <c:v>2.6186760834248717</c:v>
                </c:pt>
                <c:pt idx="9293">
                  <c:v>2.5061489122963456</c:v>
                </c:pt>
                <c:pt idx="9294">
                  <c:v>2.5974483425354475</c:v>
                </c:pt>
                <c:pt idx="9295">
                  <c:v>2.398562197741501</c:v>
                </c:pt>
                <c:pt idx="9301">
                  <c:v>1.9251000763519357</c:v>
                </c:pt>
                <c:pt idx="9302">
                  <c:v>1.7337856436451087</c:v>
                </c:pt>
                <c:pt idx="9303">
                  <c:v>1.3545212529042847</c:v>
                </c:pt>
                <c:pt idx="9329">
                  <c:v>1.6932485232311061</c:v>
                </c:pt>
                <c:pt idx="9330">
                  <c:v>1.9098720179035285</c:v>
                </c:pt>
                <c:pt idx="9332">
                  <c:v>2.6194666230038988</c:v>
                </c:pt>
                <c:pt idx="9333">
                  <c:v>2.3910397225749267</c:v>
                </c:pt>
                <c:pt idx="9334">
                  <c:v>2.3758004255261125</c:v>
                </c:pt>
                <c:pt idx="9335">
                  <c:v>2.4154621216510055</c:v>
                </c:pt>
                <c:pt idx="9336">
                  <c:v>2.9178203630822144</c:v>
                </c:pt>
                <c:pt idx="9337">
                  <c:v>2.2964677238781683</c:v>
                </c:pt>
                <c:pt idx="9338">
                  <c:v>2.6685646259256752</c:v>
                </c:pt>
                <c:pt idx="9339">
                  <c:v>2.2909828796153993</c:v>
                </c:pt>
                <c:pt idx="9340">
                  <c:v>2.5282851063789975</c:v>
                </c:pt>
                <c:pt idx="9381">
                  <c:v>1.6489150770879966</c:v>
                </c:pt>
                <c:pt idx="9382">
                  <c:v>1.8667454572071642</c:v>
                </c:pt>
                <c:pt idx="9390">
                  <c:v>1.7793608826251492</c:v>
                </c:pt>
                <c:pt idx="9391">
                  <c:v>2.0199591851978589</c:v>
                </c:pt>
                <c:pt idx="9427">
                  <c:v>1.6340334759615034</c:v>
                </c:pt>
                <c:pt idx="9428">
                  <c:v>1.8056633582832653</c:v>
                </c:pt>
                <c:pt idx="9429">
                  <c:v>1.8260974952262179</c:v>
                </c:pt>
                <c:pt idx="9430">
                  <c:v>2.024632347027826</c:v>
                </c:pt>
                <c:pt idx="9505">
                  <c:v>2.0547410778772761</c:v>
                </c:pt>
                <c:pt idx="9506">
                  <c:v>2.187945892530899</c:v>
                </c:pt>
                <c:pt idx="9507">
                  <c:v>1.9880545504219005</c:v>
                </c:pt>
                <c:pt idx="9565">
                  <c:v>2.3366114254292376</c:v>
                </c:pt>
                <c:pt idx="9566">
                  <c:v>2.0195351862758955</c:v>
                </c:pt>
                <c:pt idx="9598">
                  <c:v>1.8863705976529512</c:v>
                </c:pt>
                <c:pt idx="9600">
                  <c:v>1.6828310873998669</c:v>
                </c:pt>
                <c:pt idx="9601">
                  <c:v>2.0165786393178036</c:v>
                </c:pt>
                <c:pt idx="9605">
                  <c:v>1.6626647200100961</c:v>
                </c:pt>
                <c:pt idx="9636">
                  <c:v>1.7210451687467612</c:v>
                </c:pt>
                <c:pt idx="9637">
                  <c:v>1.9579887308518256</c:v>
                </c:pt>
                <c:pt idx="9638">
                  <c:v>2.1873119532508252</c:v>
                </c:pt>
                <c:pt idx="9639">
                  <c:v>2.3270415815714847</c:v>
                </c:pt>
                <c:pt idx="9641">
                  <c:v>1.9179030201704861</c:v>
                </c:pt>
                <c:pt idx="9642">
                  <c:v>2.0084158163573362</c:v>
                </c:pt>
                <c:pt idx="9643">
                  <c:v>2.2276820978121026</c:v>
                </c:pt>
                <c:pt idx="9644">
                  <c:v>2.2195454379518851</c:v>
                </c:pt>
                <c:pt idx="9648">
                  <c:v>1.562409232171041</c:v>
                </c:pt>
                <c:pt idx="9685">
                  <c:v>1.3041756800757009</c:v>
                </c:pt>
                <c:pt idx="9747">
                  <c:v>2.0006104298739662</c:v>
                </c:pt>
                <c:pt idx="9763">
                  <c:v>2.5175575792892579</c:v>
                </c:pt>
                <c:pt idx="9786">
                  <c:v>2.4829007357366999</c:v>
                </c:pt>
                <c:pt idx="9787">
                  <c:v>2.2899943878175284</c:v>
                </c:pt>
                <c:pt idx="9841">
                  <c:v>1.3812588937837269</c:v>
                </c:pt>
                <c:pt idx="9842">
                  <c:v>1.5393625084006628</c:v>
                </c:pt>
                <c:pt idx="9845">
                  <c:v>1.6176880589794995</c:v>
                </c:pt>
                <c:pt idx="9851">
                  <c:v>1.3188150536861472</c:v>
                </c:pt>
                <c:pt idx="9876">
                  <c:v>2.0646959679318373</c:v>
                </c:pt>
                <c:pt idx="9877">
                  <c:v>2.3444618870831757</c:v>
                </c:pt>
                <c:pt idx="9897">
                  <c:v>2.2472383279722066</c:v>
                </c:pt>
                <c:pt idx="9917">
                  <c:v>1.4411356287008983</c:v>
                </c:pt>
                <c:pt idx="9939">
                  <c:v>2.0763501396616202</c:v>
                </c:pt>
                <c:pt idx="9940">
                  <c:v>2.4815205684811463</c:v>
                </c:pt>
                <c:pt idx="9941">
                  <c:v>2.3235552810364126</c:v>
                </c:pt>
                <c:pt idx="9942">
                  <c:v>2.1509529398944758</c:v>
                </c:pt>
                <c:pt idx="9943">
                  <c:v>2.0605414303016656</c:v>
                </c:pt>
                <c:pt idx="9952">
                  <c:v>1.5138480217642862</c:v>
                </c:pt>
                <c:pt idx="9959">
                  <c:v>1.8286150944290096</c:v>
                </c:pt>
                <c:pt idx="9964">
                  <c:v>2.0744889066517129</c:v>
                </c:pt>
                <c:pt idx="9969">
                  <c:v>1.1348483200601054</c:v>
                </c:pt>
                <c:pt idx="9971">
                  <c:v>2.4382779399209666</c:v>
                </c:pt>
                <c:pt idx="9972">
                  <c:v>2.7475107956243647</c:v>
                </c:pt>
                <c:pt idx="9984">
                  <c:v>2.4068354212523468</c:v>
                </c:pt>
                <c:pt idx="9985">
                  <c:v>2.29789776190901</c:v>
                </c:pt>
                <c:pt idx="9986">
                  <c:v>2.3250490747438461</c:v>
                </c:pt>
                <c:pt idx="9987">
                  <c:v>2.1733010215424304</c:v>
                </c:pt>
                <c:pt idx="9988">
                  <c:v>2.8746316426415492</c:v>
                </c:pt>
                <c:pt idx="9990">
                  <c:v>2.927156190327302</c:v>
                </c:pt>
                <c:pt idx="9991">
                  <c:v>2.2281295052542283</c:v>
                </c:pt>
                <c:pt idx="9992">
                  <c:v>2.6759689175659771</c:v>
                </c:pt>
                <c:pt idx="9994">
                  <c:v>1.6315438969494604</c:v>
                </c:pt>
                <c:pt idx="10007">
                  <c:v>2.2839324047795659</c:v>
                </c:pt>
                <c:pt idx="10008">
                  <c:v>2.3835561533769543</c:v>
                </c:pt>
                <c:pt idx="10009">
                  <c:v>2.847458690622735</c:v>
                </c:pt>
                <c:pt idx="10024">
                  <c:v>2.5027937526864714</c:v>
                </c:pt>
                <c:pt idx="10025">
                  <c:v>1.7465905316232255</c:v>
                </c:pt>
                <c:pt idx="10060">
                  <c:v>1.9785796421840582</c:v>
                </c:pt>
                <c:pt idx="10062">
                  <c:v>1.9968935343429703</c:v>
                </c:pt>
                <c:pt idx="10063">
                  <c:v>2.0541953531370982</c:v>
                </c:pt>
                <c:pt idx="10064">
                  <c:v>2.2969206029083034</c:v>
                </c:pt>
                <c:pt idx="10065">
                  <c:v>2.0603483733212427</c:v>
                </c:pt>
                <c:pt idx="10066">
                  <c:v>1.9416107077633793</c:v>
                </c:pt>
                <c:pt idx="10077">
                  <c:v>2.070901917821443</c:v>
                </c:pt>
                <c:pt idx="10078">
                  <c:v>1.5448215742689571</c:v>
                </c:pt>
                <c:pt idx="10079">
                  <c:v>2.3060480419908975</c:v>
                </c:pt>
                <c:pt idx="10108">
                  <c:v>1.8618069422519907</c:v>
                </c:pt>
                <c:pt idx="10122">
                  <c:v>2.0640187842258948</c:v>
                </c:pt>
                <c:pt idx="10124">
                  <c:v>1.7419953539271484</c:v>
                </c:pt>
                <c:pt idx="10125">
                  <c:v>2.1682226009880567</c:v>
                </c:pt>
                <c:pt idx="10132">
                  <c:v>2.1344249243050211</c:v>
                </c:pt>
                <c:pt idx="10133">
                  <c:v>1.7633558067727724</c:v>
                </c:pt>
                <c:pt idx="10134">
                  <c:v>2.5279016059820898</c:v>
                </c:pt>
                <c:pt idx="10136">
                  <c:v>1.9435670198186148</c:v>
                </c:pt>
                <c:pt idx="10146">
                  <c:v>2.2265554324641408</c:v>
                </c:pt>
                <c:pt idx="10152">
                  <c:v>1.5632671313961273</c:v>
                </c:pt>
                <c:pt idx="10167">
                  <c:v>1.8128318520322177</c:v>
                </c:pt>
                <c:pt idx="10174">
                  <c:v>1.6915159219924003</c:v>
                </c:pt>
                <c:pt idx="10180">
                  <c:v>1.3500116309254884</c:v>
                </c:pt>
                <c:pt idx="10181">
                  <c:v>2.3723956527116332</c:v>
                </c:pt>
                <c:pt idx="10182">
                  <c:v>2.5332075638585101</c:v>
                </c:pt>
                <c:pt idx="10183">
                  <c:v>2.6825515117223189</c:v>
                </c:pt>
                <c:pt idx="10184">
                  <c:v>2.6159816321294773</c:v>
                </c:pt>
                <c:pt idx="10186">
                  <c:v>3.1420377448282641</c:v>
                </c:pt>
                <c:pt idx="10191">
                  <c:v>1.8037035804058084</c:v>
                </c:pt>
                <c:pt idx="10192">
                  <c:v>1.7715094771595565</c:v>
                </c:pt>
                <c:pt idx="10194">
                  <c:v>2.2281330177203325</c:v>
                </c:pt>
                <c:pt idx="10205">
                  <c:v>2.4507664576688293</c:v>
                </c:pt>
                <c:pt idx="10208">
                  <c:v>1.7022249457774532</c:v>
                </c:pt>
                <c:pt idx="10209">
                  <c:v>2.4071716846089037</c:v>
                </c:pt>
                <c:pt idx="10210">
                  <c:v>1.6847952295926536</c:v>
                </c:pt>
                <c:pt idx="10211">
                  <c:v>2.2676236451611294</c:v>
                </c:pt>
                <c:pt idx="10213">
                  <c:v>2.3575225649551887</c:v>
                </c:pt>
                <c:pt idx="10214">
                  <c:v>3.0792761952417682</c:v>
                </c:pt>
                <c:pt idx="10215">
                  <c:v>3.3901360550033286</c:v>
                </c:pt>
                <c:pt idx="10216">
                  <c:v>1.9070195278426216</c:v>
                </c:pt>
                <c:pt idx="10217">
                  <c:v>3.1107261855892858</c:v>
                </c:pt>
                <c:pt idx="10218">
                  <c:v>3.3376452777963683</c:v>
                </c:pt>
                <c:pt idx="10246">
                  <c:v>2.144598891023481</c:v>
                </c:pt>
                <c:pt idx="10247">
                  <c:v>1.9541230827873626</c:v>
                </c:pt>
                <c:pt idx="10263">
                  <c:v>1.9587785343703936</c:v>
                </c:pt>
                <c:pt idx="10265">
                  <c:v>2.5958331038705649</c:v>
                </c:pt>
                <c:pt idx="10266">
                  <c:v>2.4667877690848363</c:v>
                </c:pt>
                <c:pt idx="10286">
                  <c:v>1.8303813497620485</c:v>
                </c:pt>
                <c:pt idx="10313">
                  <c:v>2.2130239717656903</c:v>
                </c:pt>
                <c:pt idx="10314">
                  <c:v>1.729134462644291</c:v>
                </c:pt>
                <c:pt idx="10315">
                  <c:v>2.1167151478683155</c:v>
                </c:pt>
                <c:pt idx="10316">
                  <c:v>2.5701697611469316</c:v>
                </c:pt>
                <c:pt idx="10317">
                  <c:v>2.5128207378121332</c:v>
                </c:pt>
                <c:pt idx="10318">
                  <c:v>2.5887536656752275</c:v>
                </c:pt>
                <c:pt idx="10344">
                  <c:v>1.7521685347777325</c:v>
                </c:pt>
                <c:pt idx="10345">
                  <c:v>2.1590440120351619</c:v>
                </c:pt>
                <c:pt idx="10347">
                  <c:v>2.5745235559140145</c:v>
                </c:pt>
                <c:pt idx="10348">
                  <c:v>2.0629220164618527</c:v>
                </c:pt>
                <c:pt idx="10349">
                  <c:v>2.3714113123201894</c:v>
                </c:pt>
                <c:pt idx="10350">
                  <c:v>1.8413914312249919</c:v>
                </c:pt>
                <c:pt idx="10351">
                  <c:v>2.0522243073081734</c:v>
                </c:pt>
                <c:pt idx="10352">
                  <c:v>2.6063443727176794</c:v>
                </c:pt>
                <c:pt idx="10354">
                  <c:v>2.6461022402502596</c:v>
                </c:pt>
                <c:pt idx="10384">
                  <c:v>1.3962770434512104</c:v>
                </c:pt>
                <c:pt idx="10398">
                  <c:v>1.9330876670123971</c:v>
                </c:pt>
                <c:pt idx="10431">
                  <c:v>1.6025250063062233</c:v>
                </c:pt>
                <c:pt idx="10447">
                  <c:v>2.4085333418816703</c:v>
                </c:pt>
                <c:pt idx="10448">
                  <c:v>2.542284207570451</c:v>
                </c:pt>
                <c:pt idx="10449">
                  <c:v>2.0539616446256366</c:v>
                </c:pt>
                <c:pt idx="10450">
                  <c:v>2.4046119685863174</c:v>
                </c:pt>
                <c:pt idx="10451">
                  <c:v>2.5715803473326488</c:v>
                </c:pt>
                <c:pt idx="10458">
                  <c:v>1.4377021454799461</c:v>
                </c:pt>
                <c:pt idx="10470">
                  <c:v>1.8410099041655799</c:v>
                </c:pt>
                <c:pt idx="10471">
                  <c:v>1.8533070377240064</c:v>
                </c:pt>
                <c:pt idx="10473">
                  <c:v>1.7813137691894896</c:v>
                </c:pt>
                <c:pt idx="10474">
                  <c:v>2.1756854784542941</c:v>
                </c:pt>
                <c:pt idx="10476">
                  <c:v>1.955452827737477</c:v>
                </c:pt>
                <c:pt idx="10477">
                  <c:v>2.3179594163232808</c:v>
                </c:pt>
                <c:pt idx="10483">
                  <c:v>1.9501462930304663</c:v>
                </c:pt>
                <c:pt idx="10525">
                  <c:v>1.9071415693154341</c:v>
                </c:pt>
                <c:pt idx="10527">
                  <c:v>2.5347206289604451</c:v>
                </c:pt>
                <c:pt idx="10528">
                  <c:v>2.8572384016471974</c:v>
                </c:pt>
                <c:pt idx="10540">
                  <c:v>1.7470666055060216</c:v>
                </c:pt>
                <c:pt idx="10541">
                  <c:v>1.6386783701897745</c:v>
                </c:pt>
                <c:pt idx="10543">
                  <c:v>1.975438584277551</c:v>
                </c:pt>
                <c:pt idx="10646">
                  <c:v>2.0723646990884772</c:v>
                </c:pt>
                <c:pt idx="10650">
                  <c:v>1.8866437656330091</c:v>
                </c:pt>
                <c:pt idx="10661">
                  <c:v>2.1735770741464555</c:v>
                </c:pt>
                <c:pt idx="10673">
                  <c:v>2.2437215863438458</c:v>
                </c:pt>
                <c:pt idx="10675">
                  <c:v>2.772077044781827</c:v>
                </c:pt>
                <c:pt idx="10677">
                  <c:v>1.3749541145417643</c:v>
                </c:pt>
                <c:pt idx="10678">
                  <c:v>1.616283031416536</c:v>
                </c:pt>
                <c:pt idx="10681">
                  <c:v>1.4349533049810368</c:v>
                </c:pt>
                <c:pt idx="10682">
                  <c:v>1.2822753229573811</c:v>
                </c:pt>
                <c:pt idx="10701">
                  <c:v>2.1415858110658439</c:v>
                </c:pt>
                <c:pt idx="10719">
                  <c:v>1.7647395330517694</c:v>
                </c:pt>
                <c:pt idx="10720">
                  <c:v>1.6349796924227538</c:v>
                </c:pt>
                <c:pt idx="10746">
                  <c:v>1.2950994539551468</c:v>
                </c:pt>
                <c:pt idx="10749">
                  <c:v>1.7905493189328925</c:v>
                </c:pt>
                <c:pt idx="10767">
                  <c:v>2.3296600577288142</c:v>
                </c:pt>
                <c:pt idx="10768">
                  <c:v>1.6969740982195323</c:v>
                </c:pt>
                <c:pt idx="10769">
                  <c:v>1.7930170081347732</c:v>
                </c:pt>
                <c:pt idx="10770">
                  <c:v>2.6337389714166486</c:v>
                </c:pt>
                <c:pt idx="10771">
                  <c:v>2.7914721154375202</c:v>
                </c:pt>
                <c:pt idx="10772">
                  <c:v>3.0890659953906701</c:v>
                </c:pt>
                <c:pt idx="10773">
                  <c:v>3.2721630046125978</c:v>
                </c:pt>
                <c:pt idx="10774">
                  <c:v>2.9444146196838652</c:v>
                </c:pt>
                <c:pt idx="10806">
                  <c:v>1.9433402019661428</c:v>
                </c:pt>
                <c:pt idx="10807">
                  <c:v>2.1188407740539108</c:v>
                </c:pt>
                <c:pt idx="10829">
                  <c:v>2.1163419165944859</c:v>
                </c:pt>
                <c:pt idx="10830">
                  <c:v>2.0627909187227789</c:v>
                </c:pt>
                <c:pt idx="10832">
                  <c:v>1.8220199401962724</c:v>
                </c:pt>
                <c:pt idx="10845">
                  <c:v>1.5773624241189976</c:v>
                </c:pt>
                <c:pt idx="10855">
                  <c:v>1.4593277655191039</c:v>
                </c:pt>
                <c:pt idx="10890">
                  <c:v>2.1447913653045001</c:v>
                </c:pt>
                <c:pt idx="10891">
                  <c:v>1.5716220705496911</c:v>
                </c:pt>
                <c:pt idx="10892">
                  <c:v>2.3536865229887263</c:v>
                </c:pt>
                <c:pt idx="10894">
                  <c:v>2.8511307919514044</c:v>
                </c:pt>
                <c:pt idx="10895">
                  <c:v>2.7647768116027698</c:v>
                </c:pt>
                <c:pt idx="10896">
                  <c:v>2.4029112056887794</c:v>
                </c:pt>
                <c:pt idx="10897">
                  <c:v>2.6713010076238466</c:v>
                </c:pt>
                <c:pt idx="10898">
                  <c:v>1.603171813749336</c:v>
                </c:pt>
                <c:pt idx="10899">
                  <c:v>2.8170508468088036</c:v>
                </c:pt>
                <c:pt idx="10909">
                  <c:v>1.9761568297002017</c:v>
                </c:pt>
                <c:pt idx="10910">
                  <c:v>1.783357322568476</c:v>
                </c:pt>
                <c:pt idx="10911">
                  <c:v>1.9598090953887775</c:v>
                </c:pt>
                <c:pt idx="10912">
                  <c:v>1.8959798360893991</c:v>
                </c:pt>
                <c:pt idx="10913">
                  <c:v>2.138663137418138</c:v>
                </c:pt>
                <c:pt idx="10914">
                  <c:v>2.0057595374033661</c:v>
                </c:pt>
                <c:pt idx="10925">
                  <c:v>2.0546273994420305</c:v>
                </c:pt>
                <c:pt idx="10926">
                  <c:v>1.6916164728880463</c:v>
                </c:pt>
                <c:pt idx="10927">
                  <c:v>2.1116083398919514</c:v>
                </c:pt>
                <c:pt idx="10928">
                  <c:v>2.5898794136661167</c:v>
                </c:pt>
                <c:pt idx="10929">
                  <c:v>2.6610609067489386</c:v>
                </c:pt>
                <c:pt idx="10930">
                  <c:v>1.5004659499410871</c:v>
                </c:pt>
                <c:pt idx="10948">
                  <c:v>1.5741470337003221</c:v>
                </c:pt>
                <c:pt idx="10950">
                  <c:v>1.954475811621869</c:v>
                </c:pt>
                <c:pt idx="10951">
                  <c:v>2.7507807030505722</c:v>
                </c:pt>
                <c:pt idx="10964">
                  <c:v>1.9977944454789125</c:v>
                </c:pt>
                <c:pt idx="10966">
                  <c:v>1.8706694088186557</c:v>
                </c:pt>
                <c:pt idx="10967">
                  <c:v>2.0021178623335283</c:v>
                </c:pt>
                <c:pt idx="10968">
                  <c:v>2.2753303994924172</c:v>
                </c:pt>
                <c:pt idx="10969">
                  <c:v>2.2159219535398744</c:v>
                </c:pt>
                <c:pt idx="10970">
                  <c:v>1.9745363853379774</c:v>
                </c:pt>
                <c:pt idx="11000">
                  <c:v>2.5130555993302153</c:v>
                </c:pt>
                <c:pt idx="11026">
                  <c:v>1.8298313388822476</c:v>
                </c:pt>
                <c:pt idx="11027">
                  <c:v>2.5476084072937435</c:v>
                </c:pt>
                <c:pt idx="11028">
                  <c:v>2.4018568144850954</c:v>
                </c:pt>
                <c:pt idx="11029">
                  <c:v>2.8038153234473757</c:v>
                </c:pt>
                <c:pt idx="11030">
                  <c:v>2.8120678455276646</c:v>
                </c:pt>
                <c:pt idx="11036">
                  <c:v>1.3575370873567292</c:v>
                </c:pt>
                <c:pt idx="11070">
                  <c:v>2.249802260172971</c:v>
                </c:pt>
                <c:pt idx="11072">
                  <c:v>2.4138177181500704</c:v>
                </c:pt>
                <c:pt idx="11073">
                  <c:v>1.900437209827629</c:v>
                </c:pt>
                <c:pt idx="11074">
                  <c:v>1.7978087415459387</c:v>
                </c:pt>
                <c:pt idx="11093">
                  <c:v>1.9329587994926922</c:v>
                </c:pt>
                <c:pt idx="11094">
                  <c:v>1.6629598302920572</c:v>
                </c:pt>
                <c:pt idx="11095">
                  <c:v>1.8718575745251711</c:v>
                </c:pt>
                <c:pt idx="11096">
                  <c:v>2.1601572780775924</c:v>
                </c:pt>
                <c:pt idx="11126">
                  <c:v>1.9241747533290015</c:v>
                </c:pt>
                <c:pt idx="11127">
                  <c:v>1.9910207080899296</c:v>
                </c:pt>
                <c:pt idx="11128">
                  <c:v>2.0975475210366192</c:v>
                </c:pt>
                <c:pt idx="11158">
                  <c:v>2.1825780299924853</c:v>
                </c:pt>
                <c:pt idx="11177">
                  <c:v>2.3071793864352999</c:v>
                </c:pt>
                <c:pt idx="11178">
                  <c:v>2.404212727086791</c:v>
                </c:pt>
                <c:pt idx="11179">
                  <c:v>2.8685574203355557</c:v>
                </c:pt>
                <c:pt idx="11180">
                  <c:v>2.9115207340444051</c:v>
                </c:pt>
                <c:pt idx="11181">
                  <c:v>3.2961435012621534</c:v>
                </c:pt>
                <c:pt idx="11184">
                  <c:v>1.7085099297913369</c:v>
                </c:pt>
                <c:pt idx="11185">
                  <c:v>2.0510793417152873</c:v>
                </c:pt>
                <c:pt idx="11186">
                  <c:v>2.5174666968346227</c:v>
                </c:pt>
                <c:pt idx="11187">
                  <c:v>2.5020738833472653</c:v>
                </c:pt>
                <c:pt idx="11189">
                  <c:v>2.0538299210463702</c:v>
                </c:pt>
                <c:pt idx="11191">
                  <c:v>0.9567547336196115</c:v>
                </c:pt>
                <c:pt idx="11206">
                  <c:v>2.1268848340937336</c:v>
                </c:pt>
                <c:pt idx="11208">
                  <c:v>2.1745989475514267</c:v>
                </c:pt>
                <c:pt idx="11218">
                  <c:v>1.693387675436407</c:v>
                </c:pt>
                <c:pt idx="11219">
                  <c:v>1.9521153032186562</c:v>
                </c:pt>
                <c:pt idx="11220">
                  <c:v>1.8996087393033505</c:v>
                </c:pt>
                <c:pt idx="11221">
                  <c:v>1.8462444543651559</c:v>
                </c:pt>
                <c:pt idx="11222">
                  <c:v>2.4169115125425016</c:v>
                </c:pt>
                <c:pt idx="11223">
                  <c:v>2.6739904965904575</c:v>
                </c:pt>
                <c:pt idx="11224">
                  <c:v>2.4073211300949064</c:v>
                </c:pt>
                <c:pt idx="11225">
                  <c:v>2.4951168768007701</c:v>
                </c:pt>
                <c:pt idx="11226">
                  <c:v>1.9867338419419578</c:v>
                </c:pt>
                <c:pt idx="11227">
                  <c:v>2.3282756388395414</c:v>
                </c:pt>
                <c:pt idx="11228">
                  <c:v>2.2790225637672514</c:v>
                </c:pt>
                <c:pt idx="11229">
                  <c:v>2.3595866164468355</c:v>
                </c:pt>
                <c:pt idx="11231">
                  <c:v>2.1812621869349647</c:v>
                </c:pt>
                <c:pt idx="11232">
                  <c:v>2.6141202601274713</c:v>
                </c:pt>
                <c:pt idx="11234">
                  <c:v>2.4609950226300907</c:v>
                </c:pt>
                <c:pt idx="11235">
                  <c:v>2.2289476282820595</c:v>
                </c:pt>
                <c:pt idx="11236">
                  <c:v>2.9223009923990633</c:v>
                </c:pt>
                <c:pt idx="11254">
                  <c:v>1.4271589209112918</c:v>
                </c:pt>
                <c:pt idx="11256">
                  <c:v>2.4070502781023557</c:v>
                </c:pt>
                <c:pt idx="11257">
                  <c:v>2.3159576519137111</c:v>
                </c:pt>
                <c:pt idx="11258">
                  <c:v>2.4112983153737275</c:v>
                </c:pt>
                <c:pt idx="11259">
                  <c:v>2.6477728010351789</c:v>
                </c:pt>
                <c:pt idx="11260">
                  <c:v>2.8639775579826727</c:v>
                </c:pt>
                <c:pt idx="11261">
                  <c:v>2.6886644221606586</c:v>
                </c:pt>
                <c:pt idx="11262">
                  <c:v>2.6462148379318875</c:v>
                </c:pt>
                <c:pt idx="11263">
                  <c:v>2.2156071815834082</c:v>
                </c:pt>
                <c:pt idx="11264">
                  <c:v>2.1343436849561455</c:v>
                </c:pt>
                <c:pt idx="11265">
                  <c:v>2.5468525773212427</c:v>
                </c:pt>
                <c:pt idx="11266">
                  <c:v>1.4096319487546982</c:v>
                </c:pt>
                <c:pt idx="11267">
                  <c:v>2.7529388927912986</c:v>
                </c:pt>
                <c:pt idx="11268">
                  <c:v>2.799330751108053</c:v>
                </c:pt>
                <c:pt idx="11269">
                  <c:v>2.9584812990763592</c:v>
                </c:pt>
                <c:pt idx="11270">
                  <c:v>2.8413897674456945</c:v>
                </c:pt>
                <c:pt idx="11271">
                  <c:v>2.9156446601535304</c:v>
                </c:pt>
                <c:pt idx="11272">
                  <c:v>2.5479880859368174</c:v>
                </c:pt>
                <c:pt idx="11273">
                  <c:v>2.6518991121469759</c:v>
                </c:pt>
                <c:pt idx="11274">
                  <c:v>2.8709600557333763</c:v>
                </c:pt>
                <c:pt idx="11277">
                  <c:v>2.6888563336288862</c:v>
                </c:pt>
                <c:pt idx="11278">
                  <c:v>2.2240976533758463</c:v>
                </c:pt>
                <c:pt idx="11322">
                  <c:v>1.7564075944847308</c:v>
                </c:pt>
                <c:pt idx="11323">
                  <c:v>1.7871904650320558</c:v>
                </c:pt>
                <c:pt idx="11337">
                  <c:v>1.673084351350812</c:v>
                </c:pt>
                <c:pt idx="11347">
                  <c:v>2.0131082924854371</c:v>
                </c:pt>
                <c:pt idx="11349">
                  <c:v>2.4971782615272038</c:v>
                </c:pt>
                <c:pt idx="11350">
                  <c:v>2.29917825931786</c:v>
                </c:pt>
                <c:pt idx="11352">
                  <c:v>2.2789325749980867</c:v>
                </c:pt>
                <c:pt idx="11353">
                  <c:v>2.5975512926115254</c:v>
                </c:pt>
                <c:pt idx="11354">
                  <c:v>2.0228363812232399</c:v>
                </c:pt>
                <c:pt idx="11355">
                  <c:v>2.3493097448997124</c:v>
                </c:pt>
                <c:pt idx="11359">
                  <c:v>2.0299457599294066</c:v>
                </c:pt>
                <c:pt idx="11360">
                  <c:v>1.7334142694981072</c:v>
                </c:pt>
                <c:pt idx="11385">
                  <c:v>1.8513162827358918</c:v>
                </c:pt>
                <c:pt idx="11386">
                  <c:v>2.4789086761398735</c:v>
                </c:pt>
                <c:pt idx="11425">
                  <c:v>1.9150714817948022</c:v>
                </c:pt>
                <c:pt idx="11426">
                  <c:v>2.615988266417264</c:v>
                </c:pt>
                <c:pt idx="11440">
                  <c:v>2.2938736984288273</c:v>
                </c:pt>
                <c:pt idx="11441">
                  <c:v>2.9794518445777856</c:v>
                </c:pt>
                <c:pt idx="11442">
                  <c:v>3.091960355030261</c:v>
                </c:pt>
                <c:pt idx="11444">
                  <c:v>2.3679798536983534</c:v>
                </c:pt>
                <c:pt idx="11445">
                  <c:v>1.6472704808084719</c:v>
                </c:pt>
                <c:pt idx="11446">
                  <c:v>2.6782632432361493</c:v>
                </c:pt>
                <c:pt idx="11448">
                  <c:v>1.8201878460127949</c:v>
                </c:pt>
                <c:pt idx="11449">
                  <c:v>2.2441963124867028</c:v>
                </c:pt>
                <c:pt idx="11450">
                  <c:v>2.2601912228873795</c:v>
                </c:pt>
                <c:pt idx="11452">
                  <c:v>2.1820442533452842</c:v>
                </c:pt>
                <c:pt idx="11473">
                  <c:v>1.3880656937019291</c:v>
                </c:pt>
                <c:pt idx="11474">
                  <c:v>1.6506776753282291</c:v>
                </c:pt>
                <c:pt idx="11475">
                  <c:v>1.8089361160333608</c:v>
                </c:pt>
                <c:pt idx="11490">
                  <c:v>1.9573506452918834</c:v>
                </c:pt>
                <c:pt idx="11491">
                  <c:v>1.9295522794752875</c:v>
                </c:pt>
                <c:pt idx="11492">
                  <c:v>1.9171556523315874</c:v>
                </c:pt>
                <c:pt idx="11496">
                  <c:v>1.9034765383511851</c:v>
                </c:pt>
                <c:pt idx="11519">
                  <c:v>2.0800318089237231</c:v>
                </c:pt>
                <c:pt idx="11549">
                  <c:v>2.2604652814370847</c:v>
                </c:pt>
                <c:pt idx="11551">
                  <c:v>1.1744870697904175</c:v>
                </c:pt>
                <c:pt idx="11564">
                  <c:v>1.9727437783998216</c:v>
                </c:pt>
                <c:pt idx="11570">
                  <c:v>2.3524622854145778</c:v>
                </c:pt>
                <c:pt idx="11571">
                  <c:v>1.617965902523582</c:v>
                </c:pt>
                <c:pt idx="11572">
                  <c:v>1.8754192561104304</c:v>
                </c:pt>
                <c:pt idx="11573">
                  <c:v>2.1215858308302336</c:v>
                </c:pt>
                <c:pt idx="11574">
                  <c:v>1.6836095297366316</c:v>
                </c:pt>
                <c:pt idx="11575">
                  <c:v>2.5874789390717798</c:v>
                </c:pt>
                <c:pt idx="11576">
                  <c:v>2.6479457794860881</c:v>
                </c:pt>
                <c:pt idx="11577">
                  <c:v>2.6275102899798513</c:v>
                </c:pt>
                <c:pt idx="11578">
                  <c:v>2.27834353285684</c:v>
                </c:pt>
                <c:pt idx="11579">
                  <c:v>2.4372442087996102</c:v>
                </c:pt>
                <c:pt idx="11580">
                  <c:v>2.3709116635533856</c:v>
                </c:pt>
                <c:pt idx="11581">
                  <c:v>1.9472025513978795</c:v>
                </c:pt>
                <c:pt idx="11582">
                  <c:v>2.6296846033152446</c:v>
                </c:pt>
                <c:pt idx="11603">
                  <c:v>1.5826358627989865</c:v>
                </c:pt>
                <c:pt idx="11604">
                  <c:v>2.1787511932635195</c:v>
                </c:pt>
                <c:pt idx="11605">
                  <c:v>2.440275796383522</c:v>
                </c:pt>
                <c:pt idx="11606">
                  <c:v>2.3090003266828449</c:v>
                </c:pt>
                <c:pt idx="11607">
                  <c:v>2.6923510892488802</c:v>
                </c:pt>
                <c:pt idx="11608">
                  <c:v>2.5750593037317397</c:v>
                </c:pt>
                <c:pt idx="11609">
                  <c:v>2.4869946719535467</c:v>
                </c:pt>
                <c:pt idx="11620">
                  <c:v>1.8972104091563036</c:v>
                </c:pt>
                <c:pt idx="11624">
                  <c:v>2.0558429380490382</c:v>
                </c:pt>
                <c:pt idx="11651">
                  <c:v>1.9084390276068046</c:v>
                </c:pt>
                <c:pt idx="11652">
                  <c:v>1.7848525801965505</c:v>
                </c:pt>
                <c:pt idx="11654">
                  <c:v>1.8744806210396712</c:v>
                </c:pt>
                <c:pt idx="11655">
                  <c:v>1.8936392889996836</c:v>
                </c:pt>
                <c:pt idx="11656">
                  <c:v>2.356159328091207</c:v>
                </c:pt>
                <c:pt idx="11657">
                  <c:v>2.783138962583346</c:v>
                </c:pt>
                <c:pt idx="11684">
                  <c:v>1.8544274072336073</c:v>
                </c:pt>
                <c:pt idx="11685">
                  <c:v>2.2948142590148386</c:v>
                </c:pt>
                <c:pt idx="11687">
                  <c:v>2.9291408382118553</c:v>
                </c:pt>
                <c:pt idx="11688">
                  <c:v>2.8697039945543485</c:v>
                </c:pt>
                <c:pt idx="11689">
                  <c:v>2.9888373262548305</c:v>
                </c:pt>
                <c:pt idx="11690">
                  <c:v>2.0682027328311032</c:v>
                </c:pt>
                <c:pt idx="11705">
                  <c:v>2.3892453892224395</c:v>
                </c:pt>
                <c:pt idx="11707">
                  <c:v>2.1728944017084895</c:v>
                </c:pt>
                <c:pt idx="11708">
                  <c:v>2.4500304449934283</c:v>
                </c:pt>
                <c:pt idx="11716">
                  <c:v>1.8062504104294925</c:v>
                </c:pt>
                <c:pt idx="11717">
                  <c:v>1.912732894165001</c:v>
                </c:pt>
                <c:pt idx="11719">
                  <c:v>1.6819300320243351</c:v>
                </c:pt>
                <c:pt idx="11723">
                  <c:v>1.8969095348246814</c:v>
                </c:pt>
                <c:pt idx="11726">
                  <c:v>1.9876379398705311</c:v>
                </c:pt>
                <c:pt idx="11727">
                  <c:v>2.0126242421212321</c:v>
                </c:pt>
                <c:pt idx="11729">
                  <c:v>2.3473933265433011</c:v>
                </c:pt>
                <c:pt idx="11730">
                  <c:v>1.9770386207527602</c:v>
                </c:pt>
                <c:pt idx="11731">
                  <c:v>2.4639558552031224</c:v>
                </c:pt>
                <c:pt idx="11732">
                  <c:v>2.3745064281099357</c:v>
                </c:pt>
                <c:pt idx="11737">
                  <c:v>1.7450466468254691</c:v>
                </c:pt>
                <c:pt idx="11755">
                  <c:v>2.1000194816036228</c:v>
                </c:pt>
                <c:pt idx="11756">
                  <c:v>2.4590612914322953</c:v>
                </c:pt>
                <c:pt idx="11757">
                  <c:v>2.377262954450214</c:v>
                </c:pt>
                <c:pt idx="11765">
                  <c:v>2.0710117571828723</c:v>
                </c:pt>
                <c:pt idx="11766">
                  <c:v>2.8718232658512757</c:v>
                </c:pt>
                <c:pt idx="11767">
                  <c:v>1.8625827450192567</c:v>
                </c:pt>
                <c:pt idx="11770">
                  <c:v>2.1667518681172528</c:v>
                </c:pt>
                <c:pt idx="11771">
                  <c:v>2.7592288216126519</c:v>
                </c:pt>
                <c:pt idx="11772">
                  <c:v>2.5150922280624006</c:v>
                </c:pt>
                <c:pt idx="11787">
                  <c:v>2.3451249146325082</c:v>
                </c:pt>
                <c:pt idx="11788">
                  <c:v>2.2044328003153346</c:v>
                </c:pt>
                <c:pt idx="11789">
                  <c:v>2.5419648604803577</c:v>
                </c:pt>
                <c:pt idx="11790">
                  <c:v>2.836697507656694</c:v>
                </c:pt>
                <c:pt idx="11791">
                  <c:v>2.3566492582711236</c:v>
                </c:pt>
                <c:pt idx="11792">
                  <c:v>2.4931539889115562</c:v>
                </c:pt>
                <c:pt idx="11793">
                  <c:v>2.6014645539618244</c:v>
                </c:pt>
                <c:pt idx="11796">
                  <c:v>2.5540638540841196</c:v>
                </c:pt>
                <c:pt idx="11797">
                  <c:v>1.6816019983336428</c:v>
                </c:pt>
                <c:pt idx="11812">
                  <c:v>2.0729672186747519</c:v>
                </c:pt>
                <c:pt idx="11813">
                  <c:v>2.4625457591282567</c:v>
                </c:pt>
                <c:pt idx="11814">
                  <c:v>2.7204919395327916</c:v>
                </c:pt>
                <c:pt idx="11837">
                  <c:v>2.1531216589442779</c:v>
                </c:pt>
                <c:pt idx="11838">
                  <c:v>2.0093194291558754</c:v>
                </c:pt>
                <c:pt idx="11839">
                  <c:v>2.4818861302484683</c:v>
                </c:pt>
                <c:pt idx="11840">
                  <c:v>2.6273625783740173</c:v>
                </c:pt>
                <c:pt idx="11862">
                  <c:v>1.9128783038775523</c:v>
                </c:pt>
                <c:pt idx="11863">
                  <c:v>2.1829935482244025</c:v>
                </c:pt>
                <c:pt idx="11864">
                  <c:v>1.8971729588634554</c:v>
                </c:pt>
                <c:pt idx="11865">
                  <c:v>1.4799918677875799</c:v>
                </c:pt>
                <c:pt idx="11866">
                  <c:v>1.8751315073909725</c:v>
                </c:pt>
                <c:pt idx="11867">
                  <c:v>2.0387753958710202</c:v>
                </c:pt>
                <c:pt idx="11868">
                  <c:v>1.8264128422843544</c:v>
                </c:pt>
                <c:pt idx="11869">
                  <c:v>1.9151557563567028</c:v>
                </c:pt>
                <c:pt idx="11870">
                  <c:v>2.0148861116274079</c:v>
                </c:pt>
                <c:pt idx="11871">
                  <c:v>2.3390312128878357</c:v>
                </c:pt>
                <c:pt idx="11872">
                  <c:v>2.2094706340811179</c:v>
                </c:pt>
                <c:pt idx="11873">
                  <c:v>2.193709943360421</c:v>
                </c:pt>
                <c:pt idx="11874">
                  <c:v>2.4020051381452086</c:v>
                </c:pt>
                <c:pt idx="11875">
                  <c:v>2.160663461277434</c:v>
                </c:pt>
                <c:pt idx="11879">
                  <c:v>1.7241662242647202</c:v>
                </c:pt>
                <c:pt idx="11880">
                  <c:v>1.2982433443440504</c:v>
                </c:pt>
                <c:pt idx="11903">
                  <c:v>2.3138472832649453</c:v>
                </c:pt>
                <c:pt idx="11904">
                  <c:v>2.0902344952565404</c:v>
                </c:pt>
                <c:pt idx="11933">
                  <c:v>1.9225101264012321</c:v>
                </c:pt>
                <c:pt idx="11973">
                  <c:v>1.4814118779310372</c:v>
                </c:pt>
                <c:pt idx="11991">
                  <c:v>1.4325383406569816</c:v>
                </c:pt>
                <c:pt idx="11992">
                  <c:v>1.7113795854279197</c:v>
                </c:pt>
                <c:pt idx="12008">
                  <c:v>2.3689905796272148</c:v>
                </c:pt>
                <c:pt idx="12009">
                  <c:v>2.5029449655510945</c:v>
                </c:pt>
                <c:pt idx="12010">
                  <c:v>2.4024603412697259</c:v>
                </c:pt>
                <c:pt idx="12011">
                  <c:v>2.2471934017919528</c:v>
                </c:pt>
                <c:pt idx="12012">
                  <c:v>1.9639936687903448</c:v>
                </c:pt>
                <c:pt idx="12013">
                  <c:v>2.5171875085931981</c:v>
                </c:pt>
                <c:pt idx="12014">
                  <c:v>2.3933602406384336</c:v>
                </c:pt>
                <c:pt idx="12017">
                  <c:v>1.5642663482553179</c:v>
                </c:pt>
                <c:pt idx="12031">
                  <c:v>2.222703777860672</c:v>
                </c:pt>
                <c:pt idx="12032">
                  <c:v>2.6515940590556664</c:v>
                </c:pt>
                <c:pt idx="12034">
                  <c:v>2.1896759830418646</c:v>
                </c:pt>
                <c:pt idx="12036">
                  <c:v>2.402927266062306</c:v>
                </c:pt>
                <c:pt idx="12037">
                  <c:v>2.512309046978725</c:v>
                </c:pt>
                <c:pt idx="12048">
                  <c:v>1.8367477590922578</c:v>
                </c:pt>
                <c:pt idx="12083">
                  <c:v>1.7873262260285281</c:v>
                </c:pt>
                <c:pt idx="12097">
                  <c:v>1.6260582124585841</c:v>
                </c:pt>
                <c:pt idx="12098">
                  <c:v>1.0912749958067824</c:v>
                </c:pt>
                <c:pt idx="12107">
                  <c:v>1.8323842828374166</c:v>
                </c:pt>
                <c:pt idx="12109">
                  <c:v>1.9318453912089841</c:v>
                </c:pt>
                <c:pt idx="12110">
                  <c:v>1.599691314374978</c:v>
                </c:pt>
                <c:pt idx="12133">
                  <c:v>1.6643696980363614</c:v>
                </c:pt>
                <c:pt idx="12134">
                  <c:v>1.8948290551182261</c:v>
                </c:pt>
                <c:pt idx="12135">
                  <c:v>2.3000404932038627</c:v>
                </c:pt>
                <c:pt idx="12136">
                  <c:v>2.6101247550358866</c:v>
                </c:pt>
                <c:pt idx="12137">
                  <c:v>2.4111025392462415</c:v>
                </c:pt>
                <c:pt idx="12193">
                  <c:v>1.9286881198093788</c:v>
                </c:pt>
                <c:pt idx="12194">
                  <c:v>2.0473541961976345</c:v>
                </c:pt>
                <c:pt idx="12202">
                  <c:v>1.7405389644831437</c:v>
                </c:pt>
                <c:pt idx="12213">
                  <c:v>1.8592952615155043</c:v>
                </c:pt>
                <c:pt idx="12220">
                  <c:v>2.2003607993031484</c:v>
                </c:pt>
                <c:pt idx="12221">
                  <c:v>2.1230871198763466</c:v>
                </c:pt>
                <c:pt idx="12222">
                  <c:v>2.0008237628103953</c:v>
                </c:pt>
                <c:pt idx="12223">
                  <c:v>2.3107537432421821</c:v>
                </c:pt>
                <c:pt idx="12224">
                  <c:v>2.2382548860730589</c:v>
                </c:pt>
                <c:pt idx="12225">
                  <c:v>2.2346333949428505</c:v>
                </c:pt>
                <c:pt idx="12226">
                  <c:v>2.3039965592598652</c:v>
                </c:pt>
                <c:pt idx="12228">
                  <c:v>2.8106386405856481</c:v>
                </c:pt>
                <c:pt idx="12229">
                  <c:v>2.7080518873298502</c:v>
                </c:pt>
                <c:pt idx="12230">
                  <c:v>3.0841885619702922</c:v>
                </c:pt>
                <c:pt idx="12238">
                  <c:v>1.6581996736586815</c:v>
                </c:pt>
                <c:pt idx="12239">
                  <c:v>2.4314293492545165</c:v>
                </c:pt>
                <c:pt idx="12251">
                  <c:v>1.8514375913623822</c:v>
                </c:pt>
                <c:pt idx="12252">
                  <c:v>1.9530845430568924</c:v>
                </c:pt>
                <c:pt idx="12274">
                  <c:v>1.0881640510470876</c:v>
                </c:pt>
                <c:pt idx="12281">
                  <c:v>1.3639023686415255</c:v>
                </c:pt>
                <c:pt idx="12283">
                  <c:v>2.0832954990548269</c:v>
                </c:pt>
                <c:pt idx="12284">
                  <c:v>2.0110860714045429</c:v>
                </c:pt>
                <c:pt idx="12285">
                  <c:v>1.8392725137265906</c:v>
                </c:pt>
                <c:pt idx="12287">
                  <c:v>1.8783203828248187</c:v>
                </c:pt>
                <c:pt idx="12288">
                  <c:v>2.5158383065089986</c:v>
                </c:pt>
                <c:pt idx="12290">
                  <c:v>2.24587330718852</c:v>
                </c:pt>
                <c:pt idx="12309">
                  <c:v>2.2669974890178439</c:v>
                </c:pt>
                <c:pt idx="12333">
                  <c:v>2.271272491040591</c:v>
                </c:pt>
                <c:pt idx="12334">
                  <c:v>1.9596230602648887</c:v>
                </c:pt>
                <c:pt idx="12336">
                  <c:v>1.8850519786380999</c:v>
                </c:pt>
                <c:pt idx="12347">
                  <c:v>1.7825092484816034</c:v>
                </c:pt>
                <c:pt idx="12361">
                  <c:v>2.2385769192469258</c:v>
                </c:pt>
                <c:pt idx="12362">
                  <c:v>2.5481314730853915</c:v>
                </c:pt>
                <c:pt idx="12382">
                  <c:v>1.613071588145117</c:v>
                </c:pt>
                <c:pt idx="12383">
                  <c:v>1.7746841699777383</c:v>
                </c:pt>
                <c:pt idx="12396">
                  <c:v>1.56301353294353</c:v>
                </c:pt>
                <c:pt idx="12411">
                  <c:v>1.9819195031158279</c:v>
                </c:pt>
                <c:pt idx="12436">
                  <c:v>2.0412656200381223</c:v>
                </c:pt>
                <c:pt idx="12438">
                  <c:v>1.7859915090411891</c:v>
                </c:pt>
                <c:pt idx="12439">
                  <c:v>1.672470103844319</c:v>
                </c:pt>
                <c:pt idx="12441">
                  <c:v>1.8559247472965501</c:v>
                </c:pt>
                <c:pt idx="12442">
                  <c:v>2.3280712774661456</c:v>
                </c:pt>
                <c:pt idx="12443">
                  <c:v>2.1102543492762154</c:v>
                </c:pt>
                <c:pt idx="12444">
                  <c:v>2.3488964745655712</c:v>
                </c:pt>
                <c:pt idx="12445">
                  <c:v>2.932791553209408</c:v>
                </c:pt>
                <c:pt idx="12446">
                  <c:v>2.3320099024755643</c:v>
                </c:pt>
                <c:pt idx="12447">
                  <c:v>2.2874874919693786</c:v>
                </c:pt>
                <c:pt idx="12448">
                  <c:v>2.3469567880267452</c:v>
                </c:pt>
                <c:pt idx="12449">
                  <c:v>1.9168436006892209</c:v>
                </c:pt>
                <c:pt idx="12450">
                  <c:v>2.7730771155633325</c:v>
                </c:pt>
                <c:pt idx="12451">
                  <c:v>2.7360427298400398</c:v>
                </c:pt>
                <c:pt idx="12452">
                  <c:v>1.7279386805133503</c:v>
                </c:pt>
                <c:pt idx="12453">
                  <c:v>1.9419349223955613</c:v>
                </c:pt>
                <c:pt idx="12455">
                  <c:v>2.3017144814739474</c:v>
                </c:pt>
                <c:pt idx="12457">
                  <c:v>1.9003425326889785</c:v>
                </c:pt>
                <c:pt idx="12458">
                  <c:v>2.9647713951777712</c:v>
                </c:pt>
                <c:pt idx="12459">
                  <c:v>2.7042612267065458</c:v>
                </c:pt>
                <c:pt idx="12461">
                  <c:v>2.082796183396594</c:v>
                </c:pt>
                <c:pt idx="12462">
                  <c:v>1.7356713256756064</c:v>
                </c:pt>
                <c:pt idx="12463">
                  <c:v>1.520656004187928</c:v>
                </c:pt>
                <c:pt idx="12488">
                  <c:v>2.4900741382876395</c:v>
                </c:pt>
                <c:pt idx="12489">
                  <c:v>2.1052127502924094</c:v>
                </c:pt>
                <c:pt idx="12490">
                  <c:v>2.0316861619161064</c:v>
                </c:pt>
                <c:pt idx="12507">
                  <c:v>2.1552414821748411</c:v>
                </c:pt>
                <c:pt idx="12523">
                  <c:v>1.6618092845912962</c:v>
                </c:pt>
                <c:pt idx="12525">
                  <c:v>1.9597435004942743</c:v>
                </c:pt>
                <c:pt idx="12526">
                  <c:v>2.3266060653520175</c:v>
                </c:pt>
                <c:pt idx="12543">
                  <c:v>1.9711523214870852</c:v>
                </c:pt>
                <c:pt idx="12544">
                  <c:v>1.7539125270184306</c:v>
                </c:pt>
                <c:pt idx="12545">
                  <c:v>2.1817880304126223</c:v>
                </c:pt>
                <c:pt idx="12547">
                  <c:v>2.1639128523929316</c:v>
                </c:pt>
                <c:pt idx="12548">
                  <c:v>2.3986186763002308</c:v>
                </c:pt>
                <c:pt idx="12549">
                  <c:v>2.4440960552638806</c:v>
                </c:pt>
                <c:pt idx="12550">
                  <c:v>2.5421065142875539</c:v>
                </c:pt>
                <c:pt idx="12578">
                  <c:v>1.8379136493419135</c:v>
                </c:pt>
                <c:pt idx="12579">
                  <c:v>1.1346815759447135</c:v>
                </c:pt>
                <c:pt idx="12611">
                  <c:v>2.1706002362866492</c:v>
                </c:pt>
                <c:pt idx="12612">
                  <c:v>1.9702406258760985</c:v>
                </c:pt>
                <c:pt idx="12613">
                  <c:v>1.6574212372181476</c:v>
                </c:pt>
                <c:pt idx="12614">
                  <c:v>1.6246631313879785</c:v>
                </c:pt>
                <c:pt idx="12615">
                  <c:v>2.2180053164571363</c:v>
                </c:pt>
                <c:pt idx="12628">
                  <c:v>1.7870073152976427</c:v>
                </c:pt>
                <c:pt idx="12647">
                  <c:v>1.9546563243354338</c:v>
                </c:pt>
                <c:pt idx="12649">
                  <c:v>2.0052523685631147</c:v>
                </c:pt>
                <c:pt idx="12651">
                  <c:v>1.8488396194464536</c:v>
                </c:pt>
                <c:pt idx="12652">
                  <c:v>2.1478658970673163</c:v>
                </c:pt>
                <c:pt idx="12669">
                  <c:v>2.102310493680001</c:v>
                </c:pt>
                <c:pt idx="12670">
                  <c:v>2.1733727520195583</c:v>
                </c:pt>
                <c:pt idx="12671">
                  <c:v>2.2180638306528735</c:v>
                </c:pt>
                <c:pt idx="12672">
                  <c:v>2.1594395532555835</c:v>
                </c:pt>
                <c:pt idx="12673">
                  <c:v>2.0352198283652321</c:v>
                </c:pt>
                <c:pt idx="12674">
                  <c:v>2.3395553158996281</c:v>
                </c:pt>
                <c:pt idx="12679">
                  <c:v>2.4290608173658694</c:v>
                </c:pt>
                <c:pt idx="12680">
                  <c:v>2.1418850703866648</c:v>
                </c:pt>
                <c:pt idx="12681">
                  <c:v>2.8807886712912647</c:v>
                </c:pt>
                <c:pt idx="12682">
                  <c:v>2.388951891048289</c:v>
                </c:pt>
                <c:pt idx="12683">
                  <c:v>1.7430537349732858</c:v>
                </c:pt>
                <c:pt idx="12685">
                  <c:v>1.953705164111488</c:v>
                </c:pt>
                <c:pt idx="12698">
                  <c:v>2.2477926062067297</c:v>
                </c:pt>
                <c:pt idx="12699">
                  <c:v>2.1458050362605685</c:v>
                </c:pt>
                <c:pt idx="12700">
                  <c:v>2.0405783310344487</c:v>
                </c:pt>
                <c:pt idx="12702">
                  <c:v>2.341971303796186</c:v>
                </c:pt>
                <c:pt idx="12704">
                  <c:v>1.6287162586755188</c:v>
                </c:pt>
                <c:pt idx="12705">
                  <c:v>2.7348568569480141</c:v>
                </c:pt>
                <c:pt idx="12706">
                  <c:v>2.2258099925021106</c:v>
                </c:pt>
                <c:pt idx="12707">
                  <c:v>2.1857763486687709</c:v>
                </c:pt>
                <c:pt idx="12708">
                  <c:v>2.4251067028473519</c:v>
                </c:pt>
                <c:pt idx="12709">
                  <c:v>2.9192385472574611</c:v>
                </c:pt>
                <c:pt idx="12715">
                  <c:v>2.0668319414014684</c:v>
                </c:pt>
                <c:pt idx="12744">
                  <c:v>1.8898855698624595</c:v>
                </c:pt>
                <c:pt idx="12745">
                  <c:v>1.7303162954682458</c:v>
                </c:pt>
                <c:pt idx="12746">
                  <c:v>2.6454176028199869</c:v>
                </c:pt>
                <c:pt idx="12747">
                  <c:v>2.3740892897370944</c:v>
                </c:pt>
                <c:pt idx="12748">
                  <c:v>2.2369804111907703</c:v>
                </c:pt>
                <c:pt idx="12749">
                  <c:v>2.3056954744591738</c:v>
                </c:pt>
                <c:pt idx="12750">
                  <c:v>2.1646782135006477</c:v>
                </c:pt>
                <c:pt idx="12752">
                  <c:v>2.8436922388564581</c:v>
                </c:pt>
                <c:pt idx="12753">
                  <c:v>2.804754525051572</c:v>
                </c:pt>
                <c:pt idx="12757">
                  <c:v>2.3300276598816128</c:v>
                </c:pt>
                <c:pt idx="12795">
                  <c:v>2.0290917089994016</c:v>
                </c:pt>
                <c:pt idx="12796">
                  <c:v>1.8282313490245246</c:v>
                </c:pt>
                <c:pt idx="12797">
                  <c:v>1.7536102957325521</c:v>
                </c:pt>
                <c:pt idx="12798">
                  <c:v>2.1632865268165018</c:v>
                </c:pt>
                <c:pt idx="12840">
                  <c:v>1.85693465976309</c:v>
                </c:pt>
                <c:pt idx="12841">
                  <c:v>1.5854338556625476</c:v>
                </c:pt>
                <c:pt idx="12842">
                  <c:v>2.1853637639880672</c:v>
                </c:pt>
                <c:pt idx="12843">
                  <c:v>1.8888093750790611</c:v>
                </c:pt>
                <c:pt idx="12860">
                  <c:v>2.1054159196941868</c:v>
                </c:pt>
                <c:pt idx="12861">
                  <c:v>2.2848572724511733</c:v>
                </c:pt>
                <c:pt idx="12862">
                  <c:v>2.1624169636107364</c:v>
                </c:pt>
                <c:pt idx="12864">
                  <c:v>2.3184385352336623</c:v>
                </c:pt>
                <c:pt idx="12865">
                  <c:v>2.1845661801122906</c:v>
                </c:pt>
                <c:pt idx="12866">
                  <c:v>2.6645618082064506</c:v>
                </c:pt>
                <c:pt idx="12867">
                  <c:v>2.1971490749407967</c:v>
                </c:pt>
                <c:pt idx="12868">
                  <c:v>2.4318499271782703</c:v>
                </c:pt>
                <c:pt idx="12869">
                  <c:v>2.4074216058806668</c:v>
                </c:pt>
                <c:pt idx="12870">
                  <c:v>2.3099219250877652</c:v>
                </c:pt>
                <c:pt idx="12871">
                  <c:v>2.3304319502222812</c:v>
                </c:pt>
                <c:pt idx="12872">
                  <c:v>2.7659284768522072</c:v>
                </c:pt>
                <c:pt idx="12875">
                  <c:v>1.6550358253274258</c:v>
                </c:pt>
                <c:pt idx="12902">
                  <c:v>1.8888673439252301</c:v>
                </c:pt>
                <c:pt idx="12918">
                  <c:v>1.7809786971202706</c:v>
                </c:pt>
                <c:pt idx="12938">
                  <c:v>1.6378846352087637</c:v>
                </c:pt>
                <c:pt idx="12947">
                  <c:v>1.9049530983849332</c:v>
                </c:pt>
                <c:pt idx="12948">
                  <c:v>2.3044720998109605</c:v>
                </c:pt>
                <c:pt idx="12949">
                  <c:v>1.6555348891860187</c:v>
                </c:pt>
                <c:pt idx="12950">
                  <c:v>2.8106443798320169</c:v>
                </c:pt>
                <c:pt idx="12951">
                  <c:v>2.3427264231867313</c:v>
                </c:pt>
                <c:pt idx="12952">
                  <c:v>2.3307379207612122</c:v>
                </c:pt>
                <c:pt idx="12953">
                  <c:v>2.49826957348334</c:v>
                </c:pt>
                <c:pt idx="12954">
                  <c:v>2.424427288331175</c:v>
                </c:pt>
                <c:pt idx="12955">
                  <c:v>1.8881314094076</c:v>
                </c:pt>
                <c:pt idx="12956">
                  <c:v>2.7630814646918678</c:v>
                </c:pt>
                <c:pt idx="12957">
                  <c:v>2.4715488937787278</c:v>
                </c:pt>
                <c:pt idx="12958">
                  <c:v>2.7010788409780044</c:v>
                </c:pt>
                <c:pt idx="12959">
                  <c:v>3.1478501358363893</c:v>
                </c:pt>
                <c:pt idx="12960">
                  <c:v>2.9370070558199575</c:v>
                </c:pt>
                <c:pt idx="12961">
                  <c:v>3.1324242364268726</c:v>
                </c:pt>
                <c:pt idx="12977">
                  <c:v>2.2214720345488819</c:v>
                </c:pt>
                <c:pt idx="12979">
                  <c:v>1.8211614940436878</c:v>
                </c:pt>
                <c:pt idx="12980">
                  <c:v>2.1112880841788164</c:v>
                </c:pt>
                <c:pt idx="13001">
                  <c:v>1.712992676814874</c:v>
                </c:pt>
                <c:pt idx="13002">
                  <c:v>1.7802743003080965</c:v>
                </c:pt>
                <c:pt idx="13029">
                  <c:v>1.8525497684803243</c:v>
                </c:pt>
                <c:pt idx="13030">
                  <c:v>1.7179047250643782</c:v>
                </c:pt>
                <c:pt idx="13047">
                  <c:v>1.8407574461989498</c:v>
                </c:pt>
                <c:pt idx="13076">
                  <c:v>1.8588998787374234</c:v>
                </c:pt>
                <c:pt idx="13094">
                  <c:v>2.2369570912950882</c:v>
                </c:pt>
                <c:pt idx="13097">
                  <c:v>1.99929619107866</c:v>
                </c:pt>
                <c:pt idx="13127">
                  <c:v>1.8263884860801483</c:v>
                </c:pt>
                <c:pt idx="13128">
                  <c:v>2.0916114192092268</c:v>
                </c:pt>
                <c:pt idx="13129">
                  <c:v>2.1077632143227807</c:v>
                </c:pt>
                <c:pt idx="13144">
                  <c:v>1.7736576016251751</c:v>
                </c:pt>
                <c:pt idx="13150">
                  <c:v>1.6192586746239719</c:v>
                </c:pt>
                <c:pt idx="13163">
                  <c:v>1.5203962235688502</c:v>
                </c:pt>
                <c:pt idx="13164">
                  <c:v>1.9107239614628071</c:v>
                </c:pt>
                <c:pt idx="13165">
                  <c:v>1.9203425141511199</c:v>
                </c:pt>
                <c:pt idx="13166">
                  <c:v>1.6813875957378799</c:v>
                </c:pt>
                <c:pt idx="13167">
                  <c:v>2.4644574634519572</c:v>
                </c:pt>
                <c:pt idx="13189">
                  <c:v>1.927515341397525</c:v>
                </c:pt>
                <c:pt idx="13190">
                  <c:v>1.9301290456312641</c:v>
                </c:pt>
                <c:pt idx="13191">
                  <c:v>1.8746666013002322</c:v>
                </c:pt>
                <c:pt idx="13194">
                  <c:v>2.0817901858015628</c:v>
                </c:pt>
                <c:pt idx="13195">
                  <c:v>1.5459228177303075</c:v>
                </c:pt>
                <c:pt idx="13209">
                  <c:v>1.8700469358285821</c:v>
                </c:pt>
                <c:pt idx="13210">
                  <c:v>1.9179670863668652</c:v>
                </c:pt>
                <c:pt idx="13226">
                  <c:v>1.4423987176045994</c:v>
                </c:pt>
                <c:pt idx="13254">
                  <c:v>2.0627885351916837</c:v>
                </c:pt>
                <c:pt idx="13256">
                  <c:v>1.717986889234683</c:v>
                </c:pt>
                <c:pt idx="13257">
                  <c:v>1.9624731191760139</c:v>
                </c:pt>
                <c:pt idx="13259">
                  <c:v>2.1596016842896315</c:v>
                </c:pt>
                <c:pt idx="13260">
                  <c:v>1.7646111651087137</c:v>
                </c:pt>
                <c:pt idx="13261">
                  <c:v>2.1043693475973968</c:v>
                </c:pt>
                <c:pt idx="13263">
                  <c:v>2.4140653679323263</c:v>
                </c:pt>
                <c:pt idx="13264">
                  <c:v>2.4146433223296619</c:v>
                </c:pt>
                <c:pt idx="13266">
                  <c:v>2.8595785688551536</c:v>
                </c:pt>
                <c:pt idx="13267">
                  <c:v>2.6817845044787054</c:v>
                </c:pt>
                <c:pt idx="13268">
                  <c:v>2.4558697992535632</c:v>
                </c:pt>
                <c:pt idx="13270">
                  <c:v>2.7563333834019508</c:v>
                </c:pt>
                <c:pt idx="13271">
                  <c:v>2.7489933364344386</c:v>
                </c:pt>
                <c:pt idx="13272">
                  <c:v>2.6265351487066724</c:v>
                </c:pt>
                <c:pt idx="13273">
                  <c:v>1.8460162542289245</c:v>
                </c:pt>
                <c:pt idx="13274">
                  <c:v>2.3362982555588503</c:v>
                </c:pt>
                <c:pt idx="13275">
                  <c:v>2.7618241775395429</c:v>
                </c:pt>
                <c:pt idx="13276">
                  <c:v>2.5362348365297831</c:v>
                </c:pt>
                <c:pt idx="13277">
                  <c:v>1.5623118876849449</c:v>
                </c:pt>
                <c:pt idx="13278">
                  <c:v>2.7033950818803287</c:v>
                </c:pt>
                <c:pt idx="13279">
                  <c:v>3.1398975174050054</c:v>
                </c:pt>
                <c:pt idx="13280">
                  <c:v>2.6040757699454731</c:v>
                </c:pt>
                <c:pt idx="13281">
                  <c:v>2.3693528182302823</c:v>
                </c:pt>
                <c:pt idx="13286">
                  <c:v>1.7505617282614072</c:v>
                </c:pt>
                <c:pt idx="13287">
                  <c:v>1.6557885635571741</c:v>
                </c:pt>
                <c:pt idx="13329">
                  <c:v>2.2585529040860166</c:v>
                </c:pt>
                <c:pt idx="13330">
                  <c:v>1.9899893211484458</c:v>
                </c:pt>
                <c:pt idx="13331">
                  <c:v>2.8559652020893864</c:v>
                </c:pt>
                <c:pt idx="13332">
                  <c:v>2.411635559947408</c:v>
                </c:pt>
                <c:pt idx="13333">
                  <c:v>2.5013607609458655</c:v>
                </c:pt>
                <c:pt idx="13334">
                  <c:v>3.3986713340782964</c:v>
                </c:pt>
                <c:pt idx="13335">
                  <c:v>2.4038870315596812</c:v>
                </c:pt>
                <c:pt idx="13339">
                  <c:v>1.8682526099903238</c:v>
                </c:pt>
                <c:pt idx="13343">
                  <c:v>1.9403265059396044</c:v>
                </c:pt>
                <c:pt idx="13344">
                  <c:v>2.2159075813044207</c:v>
                </c:pt>
                <c:pt idx="13345">
                  <c:v>2.6878497122546907</c:v>
                </c:pt>
                <c:pt idx="13346">
                  <c:v>2.1343290206191106</c:v>
                </c:pt>
                <c:pt idx="13347">
                  <c:v>2.1561203840691587</c:v>
                </c:pt>
                <c:pt idx="13348">
                  <c:v>2.965792657012833</c:v>
                </c:pt>
                <c:pt idx="13365">
                  <c:v>2.314316822409817</c:v>
                </c:pt>
                <c:pt idx="13366">
                  <c:v>2.181688784090698</c:v>
                </c:pt>
                <c:pt idx="13367">
                  <c:v>2.4934079189467426</c:v>
                </c:pt>
                <c:pt idx="13370">
                  <c:v>2.4856792814085167</c:v>
                </c:pt>
                <c:pt idx="13371">
                  <c:v>2.6481692678552009</c:v>
                </c:pt>
                <c:pt idx="13372">
                  <c:v>2.2448853367726702</c:v>
                </c:pt>
                <c:pt idx="13373">
                  <c:v>2.6153428251008739</c:v>
                </c:pt>
                <c:pt idx="13384">
                  <c:v>2.2900884126618775</c:v>
                </c:pt>
                <c:pt idx="13396">
                  <c:v>2.477884609509005</c:v>
                </c:pt>
                <c:pt idx="13413">
                  <c:v>2.5659079734981529</c:v>
                </c:pt>
                <c:pt idx="13414">
                  <c:v>2.9984451985751739</c:v>
                </c:pt>
                <c:pt idx="13429">
                  <c:v>1.9388032435703506</c:v>
                </c:pt>
                <c:pt idx="13430">
                  <c:v>2.4127855174972006</c:v>
                </c:pt>
                <c:pt idx="13439">
                  <c:v>1.8208977334385812</c:v>
                </c:pt>
                <c:pt idx="13450">
                  <c:v>2.9798979682565641</c:v>
                </c:pt>
                <c:pt idx="13464">
                  <c:v>2.0071853199839382</c:v>
                </c:pt>
                <c:pt idx="13465">
                  <c:v>1.5096646040061721</c:v>
                </c:pt>
                <c:pt idx="13466">
                  <c:v>1.5725810684005894</c:v>
                </c:pt>
                <c:pt idx="13467">
                  <c:v>1.8106476932467654</c:v>
                </c:pt>
                <c:pt idx="13468">
                  <c:v>2.3879021579332451</c:v>
                </c:pt>
                <c:pt idx="13469">
                  <c:v>2.3345719974605466</c:v>
                </c:pt>
                <c:pt idx="13470">
                  <c:v>2.5441103023735758</c:v>
                </c:pt>
                <c:pt idx="13471">
                  <c:v>2.8071358737116419</c:v>
                </c:pt>
                <c:pt idx="13472">
                  <c:v>2.8898390872659587</c:v>
                </c:pt>
                <c:pt idx="13473">
                  <c:v>1.989452212731859</c:v>
                </c:pt>
                <c:pt idx="13474">
                  <c:v>2.7535257892917757</c:v>
                </c:pt>
                <c:pt idx="13475">
                  <c:v>2.7461571571896903</c:v>
                </c:pt>
                <c:pt idx="13476">
                  <c:v>2.3896437631787797</c:v>
                </c:pt>
                <c:pt idx="13477">
                  <c:v>2.8832499884193279</c:v>
                </c:pt>
                <c:pt idx="13478">
                  <c:v>2.3446070933426455</c:v>
                </c:pt>
                <c:pt idx="13479">
                  <c:v>2.8114366709677556</c:v>
                </c:pt>
                <c:pt idx="13483">
                  <c:v>2.6164813774021476</c:v>
                </c:pt>
                <c:pt idx="13503">
                  <c:v>1.9037244647093059</c:v>
                </c:pt>
                <c:pt idx="13512">
                  <c:v>2.2818478780800504</c:v>
                </c:pt>
                <c:pt idx="13513">
                  <c:v>2.2290627806814265</c:v>
                </c:pt>
                <c:pt idx="13514">
                  <c:v>2.2113305493131632</c:v>
                </c:pt>
                <c:pt idx="13515">
                  <c:v>1.9446162043780586</c:v>
                </c:pt>
                <c:pt idx="13516">
                  <c:v>1.3468352265484484</c:v>
                </c:pt>
                <c:pt idx="13534">
                  <c:v>1.6048102789839522</c:v>
                </c:pt>
                <c:pt idx="13540">
                  <c:v>1.8852983891350654</c:v>
                </c:pt>
                <c:pt idx="13541">
                  <c:v>1.5249294778542304</c:v>
                </c:pt>
                <c:pt idx="13542">
                  <c:v>2.2818036183496644</c:v>
                </c:pt>
                <c:pt idx="13543">
                  <c:v>2.3857135846929469</c:v>
                </c:pt>
                <c:pt idx="13544">
                  <c:v>2.0953971246697005</c:v>
                </c:pt>
                <c:pt idx="13551">
                  <c:v>1.9820356499908776</c:v>
                </c:pt>
                <c:pt idx="13570">
                  <c:v>2.2273524081935929</c:v>
                </c:pt>
                <c:pt idx="13589">
                  <c:v>1.4054344604186439</c:v>
                </c:pt>
                <c:pt idx="13590">
                  <c:v>2.6767146422258952</c:v>
                </c:pt>
                <c:pt idx="13591">
                  <c:v>2.4713078188305868</c:v>
                </c:pt>
                <c:pt idx="13592">
                  <c:v>2.4558588326523294</c:v>
                </c:pt>
                <c:pt idx="13593">
                  <c:v>2.4382840316193053</c:v>
                </c:pt>
                <c:pt idx="13594">
                  <c:v>2.1055187346668252</c:v>
                </c:pt>
                <c:pt idx="13612">
                  <c:v>2.6414877686524774</c:v>
                </c:pt>
                <c:pt idx="13619">
                  <c:v>1.575626012562571</c:v>
                </c:pt>
                <c:pt idx="13621">
                  <c:v>2.3799550538417464</c:v>
                </c:pt>
                <c:pt idx="13623">
                  <c:v>1.7127048203673061</c:v>
                </c:pt>
                <c:pt idx="13654">
                  <c:v>1.9895130529249754</c:v>
                </c:pt>
                <c:pt idx="13657">
                  <c:v>2.1566699395700595</c:v>
                </c:pt>
                <c:pt idx="13709">
                  <c:v>1.7664880151969895</c:v>
                </c:pt>
                <c:pt idx="13714">
                  <c:v>1.6049034566833691</c:v>
                </c:pt>
                <c:pt idx="13718">
                  <c:v>1.8501025648224851</c:v>
                </c:pt>
                <c:pt idx="13719">
                  <c:v>1.9100880248625201</c:v>
                </c:pt>
                <c:pt idx="13721">
                  <c:v>2.0425037605136271</c:v>
                </c:pt>
                <c:pt idx="13733">
                  <c:v>1.8556009710400814</c:v>
                </c:pt>
                <c:pt idx="13740">
                  <c:v>2.4996459147729087</c:v>
                </c:pt>
                <c:pt idx="13741">
                  <c:v>2.4877629116138955</c:v>
                </c:pt>
                <c:pt idx="13742">
                  <c:v>2.6291813809126059</c:v>
                </c:pt>
                <c:pt idx="13743">
                  <c:v>2.3829797319227546</c:v>
                </c:pt>
                <c:pt idx="13745">
                  <c:v>2.5081735477709048</c:v>
                </c:pt>
                <c:pt idx="13746">
                  <c:v>2.6680769163301328</c:v>
                </c:pt>
                <c:pt idx="13747">
                  <c:v>2.9850179503809353</c:v>
                </c:pt>
                <c:pt idx="13765">
                  <c:v>1.3804454120398817</c:v>
                </c:pt>
                <c:pt idx="13766">
                  <c:v>2.2428801174490105</c:v>
                </c:pt>
                <c:pt idx="13767">
                  <c:v>1.9360768341528551</c:v>
                </c:pt>
                <c:pt idx="13806">
                  <c:v>1.8660201094684008</c:v>
                </c:pt>
                <c:pt idx="13807">
                  <c:v>1.5782578929446918</c:v>
                </c:pt>
                <c:pt idx="13808">
                  <c:v>2.2917608241085796</c:v>
                </c:pt>
                <c:pt idx="13809">
                  <c:v>2.7206254258054603</c:v>
                </c:pt>
                <c:pt idx="13810">
                  <c:v>3.3472678187225444</c:v>
                </c:pt>
                <c:pt idx="13814">
                  <c:v>2.525452680875333</c:v>
                </c:pt>
                <c:pt idx="13815">
                  <c:v>1.9592421800367603</c:v>
                </c:pt>
                <c:pt idx="13816">
                  <c:v>2.5440132987008743</c:v>
                </c:pt>
                <c:pt idx="13817">
                  <c:v>2.6893655220644406</c:v>
                </c:pt>
                <c:pt idx="13818">
                  <c:v>2.8498299505391467</c:v>
                </c:pt>
                <c:pt idx="13819">
                  <c:v>2.6223259368057645</c:v>
                </c:pt>
                <c:pt idx="13820">
                  <c:v>2.2138596427096759</c:v>
                </c:pt>
                <c:pt idx="13821">
                  <c:v>2.5037914932402692</c:v>
                </c:pt>
                <c:pt idx="13822">
                  <c:v>2.8700073080880744</c:v>
                </c:pt>
                <c:pt idx="13833">
                  <c:v>2.1703944328208826</c:v>
                </c:pt>
                <c:pt idx="13834">
                  <c:v>1.3083980276989362</c:v>
                </c:pt>
                <c:pt idx="13835">
                  <c:v>1.5712545803157971</c:v>
                </c:pt>
                <c:pt idx="13836">
                  <c:v>1.9807949327949446</c:v>
                </c:pt>
                <c:pt idx="13838">
                  <c:v>1.9957142572472775</c:v>
                </c:pt>
                <c:pt idx="13839">
                  <c:v>2.181374357079402</c:v>
                </c:pt>
                <c:pt idx="13840">
                  <c:v>2.3797698446779911</c:v>
                </c:pt>
                <c:pt idx="13841">
                  <c:v>2.1211253363566054</c:v>
                </c:pt>
                <c:pt idx="13842">
                  <c:v>2.0250480349710505</c:v>
                </c:pt>
                <c:pt idx="13843">
                  <c:v>2.0793294404004659</c:v>
                </c:pt>
                <c:pt idx="13844">
                  <c:v>2.1020714240308345</c:v>
                </c:pt>
                <c:pt idx="13845">
                  <c:v>2.5576669180742049</c:v>
                </c:pt>
                <c:pt idx="13861">
                  <c:v>1.9285617335101171</c:v>
                </c:pt>
                <c:pt idx="13862">
                  <c:v>1.8413695418398772</c:v>
                </c:pt>
                <c:pt idx="13863">
                  <c:v>1.6490436533177111</c:v>
                </c:pt>
                <c:pt idx="13864">
                  <c:v>2.3196317697213713</c:v>
                </c:pt>
                <c:pt idx="13865">
                  <c:v>1.7078065978532404</c:v>
                </c:pt>
                <c:pt idx="13866">
                  <c:v>1.727336561103763</c:v>
                </c:pt>
                <c:pt idx="13867">
                  <c:v>1.6830859345958329</c:v>
                </c:pt>
                <c:pt idx="13884">
                  <c:v>1.8081849441262232</c:v>
                </c:pt>
                <c:pt idx="13888">
                  <c:v>1.7675446700337989</c:v>
                </c:pt>
                <c:pt idx="13889">
                  <c:v>2.0533715440630131</c:v>
                </c:pt>
                <c:pt idx="13890">
                  <c:v>1.3524102090032892</c:v>
                </c:pt>
                <c:pt idx="13891">
                  <c:v>1.7572131434309055</c:v>
                </c:pt>
                <c:pt idx="13892">
                  <c:v>1.7192872399132877</c:v>
                </c:pt>
                <c:pt idx="13893">
                  <c:v>2.0708412368906042</c:v>
                </c:pt>
                <c:pt idx="13914">
                  <c:v>1.7250423357058207</c:v>
                </c:pt>
                <c:pt idx="13930">
                  <c:v>1.9370938936856257</c:v>
                </c:pt>
                <c:pt idx="13935">
                  <c:v>1.3806772237675315</c:v>
                </c:pt>
                <c:pt idx="13946">
                  <c:v>1.7919320388501609</c:v>
                </c:pt>
                <c:pt idx="13948">
                  <c:v>2.4166770610819541</c:v>
                </c:pt>
                <c:pt idx="13949">
                  <c:v>2.3156988294863221</c:v>
                </c:pt>
                <c:pt idx="13950">
                  <c:v>2.2946157452059417</c:v>
                </c:pt>
                <c:pt idx="13951">
                  <c:v>2.4913193550633297</c:v>
                </c:pt>
                <c:pt idx="13952">
                  <c:v>2.7039820309450238</c:v>
                </c:pt>
                <c:pt idx="13953">
                  <c:v>2.4408658646243078</c:v>
                </c:pt>
                <c:pt idx="13954">
                  <c:v>2.6026360296366997</c:v>
                </c:pt>
                <c:pt idx="13955">
                  <c:v>2.2398178271682654</c:v>
                </c:pt>
                <c:pt idx="13956">
                  <c:v>2.4766911331088486</c:v>
                </c:pt>
                <c:pt idx="13960">
                  <c:v>2.3897378102010673</c:v>
                </c:pt>
                <c:pt idx="13972">
                  <c:v>1.6920980882673557</c:v>
                </c:pt>
                <c:pt idx="13973">
                  <c:v>2.3699054994432367</c:v>
                </c:pt>
                <c:pt idx="13974">
                  <c:v>2.4225616956395184</c:v>
                </c:pt>
                <c:pt idx="13975">
                  <c:v>2.4123365269725583</c:v>
                </c:pt>
                <c:pt idx="13976">
                  <c:v>2.9631716735743825</c:v>
                </c:pt>
                <c:pt idx="13977">
                  <c:v>3.3249569446781582</c:v>
                </c:pt>
                <c:pt idx="13978">
                  <c:v>2.3427268877539564</c:v>
                </c:pt>
                <c:pt idx="13979">
                  <c:v>2.818739959976555</c:v>
                </c:pt>
                <c:pt idx="13980">
                  <c:v>3.2941601448579152</c:v>
                </c:pt>
                <c:pt idx="13981">
                  <c:v>3.1589365899777704</c:v>
                </c:pt>
                <c:pt idx="13982">
                  <c:v>3.2572521189610422</c:v>
                </c:pt>
                <c:pt idx="13983">
                  <c:v>3.2375733448081254</c:v>
                </c:pt>
                <c:pt idx="13984">
                  <c:v>3.2567878355950586</c:v>
                </c:pt>
                <c:pt idx="13993">
                  <c:v>2.7193031529897955</c:v>
                </c:pt>
                <c:pt idx="14020">
                  <c:v>1.9719377699481027</c:v>
                </c:pt>
                <c:pt idx="14021">
                  <c:v>1.8626155507402327</c:v>
                </c:pt>
                <c:pt idx="14022">
                  <c:v>2.3849308299771583</c:v>
                </c:pt>
                <c:pt idx="14023">
                  <c:v>2.99903819772222</c:v>
                </c:pt>
                <c:pt idx="14024">
                  <c:v>2.6337056844328619</c:v>
                </c:pt>
                <c:pt idx="14025">
                  <c:v>3.2776291886407658</c:v>
                </c:pt>
                <c:pt idx="14048">
                  <c:v>1.4526264969064708</c:v>
                </c:pt>
                <c:pt idx="14049">
                  <c:v>1.5116972990375224</c:v>
                </c:pt>
                <c:pt idx="14064">
                  <c:v>1.8417667385838501</c:v>
                </c:pt>
                <c:pt idx="14065">
                  <c:v>1.5205703771892021</c:v>
                </c:pt>
                <c:pt idx="14066">
                  <c:v>1.8085954203903272</c:v>
                </c:pt>
                <c:pt idx="14088">
                  <c:v>1.6632427853931089</c:v>
                </c:pt>
                <c:pt idx="14098">
                  <c:v>4.4967287173033403</c:v>
                </c:pt>
                <c:pt idx="14099">
                  <c:v>2.0327990060107988</c:v>
                </c:pt>
                <c:pt idx="14100">
                  <c:v>2.0012696691873759</c:v>
                </c:pt>
                <c:pt idx="14101">
                  <c:v>4.1456442951730264</c:v>
                </c:pt>
                <c:pt idx="14102">
                  <c:v>4.6181000937182111</c:v>
                </c:pt>
                <c:pt idx="14103">
                  <c:v>3.1072356658885774</c:v>
                </c:pt>
                <c:pt idx="14104">
                  <c:v>3.0871815915243848</c:v>
                </c:pt>
                <c:pt idx="14105">
                  <c:v>2.5522574289455173</c:v>
                </c:pt>
                <c:pt idx="14106">
                  <c:v>2.8787274670911631</c:v>
                </c:pt>
                <c:pt idx="14107">
                  <c:v>3.3003213891136989</c:v>
                </c:pt>
                <c:pt idx="14108">
                  <c:v>4.124929794718585</c:v>
                </c:pt>
                <c:pt idx="14109">
                  <c:v>3.7344972195240511</c:v>
                </c:pt>
                <c:pt idx="14110">
                  <c:v>3.7334668569333758</c:v>
                </c:pt>
                <c:pt idx="14111">
                  <c:v>3.5642963206423457</c:v>
                </c:pt>
                <c:pt idx="14112">
                  <c:v>2.4406693703387963</c:v>
                </c:pt>
                <c:pt idx="14113">
                  <c:v>3.1366658562368261</c:v>
                </c:pt>
                <c:pt idx="14114">
                  <c:v>1.6335078293563889</c:v>
                </c:pt>
                <c:pt idx="14115">
                  <c:v>3.4494828107637896</c:v>
                </c:pt>
                <c:pt idx="14116">
                  <c:v>4.0421952158579346</c:v>
                </c:pt>
                <c:pt idx="14117">
                  <c:v>3.937783952580391</c:v>
                </c:pt>
                <c:pt idx="14118">
                  <c:v>3.005752215601075</c:v>
                </c:pt>
                <c:pt idx="14119">
                  <c:v>4.2259301672970251</c:v>
                </c:pt>
                <c:pt idx="14120">
                  <c:v>4.1679403124227719</c:v>
                </c:pt>
                <c:pt idx="14121">
                  <c:v>3.6089909865156642</c:v>
                </c:pt>
                <c:pt idx="14122">
                  <c:v>3.6119255195097719</c:v>
                </c:pt>
                <c:pt idx="14123">
                  <c:v>3.2287596672534988</c:v>
                </c:pt>
                <c:pt idx="14124">
                  <c:v>4.2137462847718536</c:v>
                </c:pt>
                <c:pt idx="14127">
                  <c:v>1.6751880079320229</c:v>
                </c:pt>
                <c:pt idx="14142">
                  <c:v>3.2702314899957212</c:v>
                </c:pt>
                <c:pt idx="14143">
                  <c:v>4.3622778065381649</c:v>
                </c:pt>
                <c:pt idx="14144">
                  <c:v>1.9699331227452479</c:v>
                </c:pt>
                <c:pt idx="14145">
                  <c:v>1.8496400353684885</c:v>
                </c:pt>
                <c:pt idx="14147">
                  <c:v>2.333090864334129</c:v>
                </c:pt>
                <c:pt idx="14148">
                  <c:v>2.7405048654455442</c:v>
                </c:pt>
                <c:pt idx="14149">
                  <c:v>1.966925620995339</c:v>
                </c:pt>
                <c:pt idx="14150">
                  <c:v>2.1198406863969685</c:v>
                </c:pt>
                <c:pt idx="14151">
                  <c:v>2.3941856586170407</c:v>
                </c:pt>
                <c:pt idx="14152">
                  <c:v>2.7465466135344703</c:v>
                </c:pt>
                <c:pt idx="14153">
                  <c:v>2.9505664051999143</c:v>
                </c:pt>
                <c:pt idx="14154">
                  <c:v>3.2726198538266775</c:v>
                </c:pt>
                <c:pt idx="14155">
                  <c:v>3.6992067719435924</c:v>
                </c:pt>
                <c:pt idx="14156">
                  <c:v>3.2940288358969041</c:v>
                </c:pt>
                <c:pt idx="14157">
                  <c:v>2.7874882227113744</c:v>
                </c:pt>
                <c:pt idx="14158">
                  <c:v>3.6494160711001462</c:v>
                </c:pt>
                <c:pt idx="14159">
                  <c:v>2.258471698775752</c:v>
                </c:pt>
                <c:pt idx="14160">
                  <c:v>2.9365154260202</c:v>
                </c:pt>
                <c:pt idx="14161">
                  <c:v>3.2596506896314903</c:v>
                </c:pt>
                <c:pt idx="14162">
                  <c:v>3.4358605683050762</c:v>
                </c:pt>
                <c:pt idx="14163">
                  <c:v>3.3216282027443094</c:v>
                </c:pt>
                <c:pt idx="14164">
                  <c:v>3.2980413685373327</c:v>
                </c:pt>
                <c:pt idx="14165">
                  <c:v>3.4410215647167623</c:v>
                </c:pt>
                <c:pt idx="14166">
                  <c:v>3.4943373217233229</c:v>
                </c:pt>
                <c:pt idx="14167">
                  <c:v>3.1189521181590494</c:v>
                </c:pt>
                <c:pt idx="14168">
                  <c:v>2.6949105405294973</c:v>
                </c:pt>
                <c:pt idx="14181">
                  <c:v>1.4013264562328118</c:v>
                </c:pt>
                <c:pt idx="14183">
                  <c:v>1.8651198361723762</c:v>
                </c:pt>
                <c:pt idx="14184">
                  <c:v>1.8098526273190052</c:v>
                </c:pt>
                <c:pt idx="14185">
                  <c:v>2.3780776789956368</c:v>
                </c:pt>
                <c:pt idx="14186">
                  <c:v>2.1037102018142906</c:v>
                </c:pt>
                <c:pt idx="14187">
                  <c:v>2.157836394956687</c:v>
                </c:pt>
                <c:pt idx="14188">
                  <c:v>1.8353368969772965</c:v>
                </c:pt>
                <c:pt idx="14189">
                  <c:v>2.1198584061900969</c:v>
                </c:pt>
                <c:pt idx="14190">
                  <c:v>2.4784393402292442</c:v>
                </c:pt>
                <c:pt idx="14191">
                  <c:v>1.9963027463574101</c:v>
                </c:pt>
                <c:pt idx="14192">
                  <c:v>1.8347396423494595</c:v>
                </c:pt>
                <c:pt idx="14193">
                  <c:v>2.3085671977320743</c:v>
                </c:pt>
                <c:pt idx="14194">
                  <c:v>2.058321239032344</c:v>
                </c:pt>
                <c:pt idx="14195">
                  <c:v>1.9014963843588804</c:v>
                </c:pt>
                <c:pt idx="14198">
                  <c:v>2.2920593906944311</c:v>
                </c:pt>
                <c:pt idx="14199">
                  <c:v>1.8454947335857743</c:v>
                </c:pt>
                <c:pt idx="14200">
                  <c:v>1.6143181083535152</c:v>
                </c:pt>
                <c:pt idx="14203">
                  <c:v>1.6670283848017449</c:v>
                </c:pt>
                <c:pt idx="14204">
                  <c:v>1.3400047692076835</c:v>
                </c:pt>
                <c:pt idx="14250">
                  <c:v>2.2450913271474819</c:v>
                </c:pt>
                <c:pt idx="14251">
                  <c:v>2.6343157443478531</c:v>
                </c:pt>
                <c:pt idx="14252">
                  <c:v>2.8812120555358267</c:v>
                </c:pt>
                <c:pt idx="14253">
                  <c:v>3.1691364955972703</c:v>
                </c:pt>
                <c:pt idx="14254">
                  <c:v>2.7107328279664658</c:v>
                </c:pt>
                <c:pt idx="14258">
                  <c:v>2.3422627852235118</c:v>
                </c:pt>
                <c:pt idx="14259">
                  <c:v>2.6377500514460053</c:v>
                </c:pt>
                <c:pt idx="14260">
                  <c:v>3.1253789712854436</c:v>
                </c:pt>
                <c:pt idx="14261">
                  <c:v>2.7818828617119031</c:v>
                </c:pt>
                <c:pt idx="14262">
                  <c:v>2.0650175012589878</c:v>
                </c:pt>
                <c:pt idx="14263">
                  <c:v>2.9005342879492395</c:v>
                </c:pt>
                <c:pt idx="14264">
                  <c:v>3.1146380734229067</c:v>
                </c:pt>
                <c:pt idx="14265">
                  <c:v>3.1365806174636659</c:v>
                </c:pt>
                <c:pt idx="14266">
                  <c:v>3.1589172660830838</c:v>
                </c:pt>
                <c:pt idx="14267">
                  <c:v>1.2361801347059271</c:v>
                </c:pt>
                <c:pt idx="14272">
                  <c:v>1.4928959324068514</c:v>
                </c:pt>
                <c:pt idx="14273">
                  <c:v>2.0410913543869311</c:v>
                </c:pt>
                <c:pt idx="14274">
                  <c:v>2.6138553655239902</c:v>
                </c:pt>
                <c:pt idx="14275">
                  <c:v>2.4489197079101199</c:v>
                </c:pt>
                <c:pt idx="14276">
                  <c:v>1.8900425993063787</c:v>
                </c:pt>
                <c:pt idx="14277">
                  <c:v>2.5931090469730256</c:v>
                </c:pt>
                <c:pt idx="14278">
                  <c:v>3.2636361407732886</c:v>
                </c:pt>
                <c:pt idx="14279">
                  <c:v>2.4766347070891013</c:v>
                </c:pt>
                <c:pt idx="14280">
                  <c:v>3.3415463915507386</c:v>
                </c:pt>
                <c:pt idx="14288">
                  <c:v>1.1869135912172888</c:v>
                </c:pt>
                <c:pt idx="14291">
                  <c:v>2.0362216520008785</c:v>
                </c:pt>
                <c:pt idx="14292">
                  <c:v>2.228066948755318</c:v>
                </c:pt>
                <c:pt idx="14293">
                  <c:v>2.6474173303499375</c:v>
                </c:pt>
                <c:pt idx="14294">
                  <c:v>2.2716977420560043</c:v>
                </c:pt>
                <c:pt idx="14295">
                  <c:v>3.4099793899587039</c:v>
                </c:pt>
                <c:pt idx="14298">
                  <c:v>3.8161663266018309</c:v>
                </c:pt>
                <c:pt idx="14299">
                  <c:v>2.1887736483109688</c:v>
                </c:pt>
                <c:pt idx="14300">
                  <c:v>3.0923627139971051</c:v>
                </c:pt>
                <c:pt idx="14301">
                  <c:v>2.8566377045802174</c:v>
                </c:pt>
                <c:pt idx="14302">
                  <c:v>3.6202757906425131</c:v>
                </c:pt>
                <c:pt idx="14303">
                  <c:v>3.3485985452485951</c:v>
                </c:pt>
                <c:pt idx="14304">
                  <c:v>2.8565761105463543</c:v>
                </c:pt>
                <c:pt idx="14305">
                  <c:v>2.3468540317176596</c:v>
                </c:pt>
                <c:pt idx="14306">
                  <c:v>2.3436859126661758</c:v>
                </c:pt>
                <c:pt idx="14307">
                  <c:v>3.1172975594005621</c:v>
                </c:pt>
                <c:pt idx="14308">
                  <c:v>3.3824983274648188</c:v>
                </c:pt>
                <c:pt idx="14309">
                  <c:v>2.3652744856689236</c:v>
                </c:pt>
                <c:pt idx="14310">
                  <c:v>3.0021714837056122</c:v>
                </c:pt>
                <c:pt idx="14312">
                  <c:v>3.6971549963437256</c:v>
                </c:pt>
                <c:pt idx="14313">
                  <c:v>3.402185412975717</c:v>
                </c:pt>
                <c:pt idx="14318">
                  <c:v>2.2333055624305334</c:v>
                </c:pt>
                <c:pt idx="14319">
                  <c:v>2.2287646187555681</c:v>
                </c:pt>
                <c:pt idx="14321">
                  <c:v>2.553768077703169</c:v>
                </c:pt>
                <c:pt idx="14322">
                  <c:v>2.7401431541400645</c:v>
                </c:pt>
                <c:pt idx="14323">
                  <c:v>2.7158155333901917</c:v>
                </c:pt>
                <c:pt idx="14324">
                  <c:v>2.5714676103022844</c:v>
                </c:pt>
                <c:pt idx="14325">
                  <c:v>2.758143432563199</c:v>
                </c:pt>
                <c:pt idx="14326">
                  <c:v>2.9871712170054705</c:v>
                </c:pt>
                <c:pt idx="14327">
                  <c:v>3.0182904680360338</c:v>
                </c:pt>
                <c:pt idx="14328">
                  <c:v>3.3318099425932899</c:v>
                </c:pt>
                <c:pt idx="14339">
                  <c:v>1.2362506918124989</c:v>
                </c:pt>
                <c:pt idx="14340">
                  <c:v>2.1844464622320698</c:v>
                </c:pt>
                <c:pt idx="14341">
                  <c:v>2.5640866515407859</c:v>
                </c:pt>
                <c:pt idx="14342">
                  <c:v>3.0198127261801027</c:v>
                </c:pt>
                <c:pt idx="14343">
                  <c:v>2.9878019518171919</c:v>
                </c:pt>
                <c:pt idx="14344">
                  <c:v>2.531835518224363</c:v>
                </c:pt>
                <c:pt idx="14356">
                  <c:v>1.6964636678029261</c:v>
                </c:pt>
                <c:pt idx="14357">
                  <c:v>2.7143802158802464</c:v>
                </c:pt>
                <c:pt idx="14358">
                  <c:v>3.8688570037806249</c:v>
                </c:pt>
                <c:pt idx="14359">
                  <c:v>2.8744722932097275</c:v>
                </c:pt>
                <c:pt idx="14360">
                  <c:v>3.9737940725220704</c:v>
                </c:pt>
                <c:pt idx="14361">
                  <c:v>3.2094158138392896</c:v>
                </c:pt>
                <c:pt idx="14362">
                  <c:v>2.7809795838749083</c:v>
                </c:pt>
                <c:pt idx="14363">
                  <c:v>4.1695743567315029</c:v>
                </c:pt>
                <c:pt idx="14364">
                  <c:v>3.3747882741621398</c:v>
                </c:pt>
                <c:pt idx="14365">
                  <c:v>2.4785506272512783</c:v>
                </c:pt>
                <c:pt idx="14366">
                  <c:v>2.7089719241528454</c:v>
                </c:pt>
                <c:pt idx="14367">
                  <c:v>3.0868211292099552</c:v>
                </c:pt>
                <c:pt idx="14368">
                  <c:v>3.6763801391556581</c:v>
                </c:pt>
                <c:pt idx="14369">
                  <c:v>4.2480438057600516</c:v>
                </c:pt>
                <c:pt idx="14370">
                  <c:v>4.0270667508266849</c:v>
                </c:pt>
                <c:pt idx="14371">
                  <c:v>3.889685878836814</c:v>
                </c:pt>
                <c:pt idx="14372">
                  <c:v>2.9401972853263567</c:v>
                </c:pt>
                <c:pt idx="14373">
                  <c:v>2.3509817018130499</c:v>
                </c:pt>
                <c:pt idx="14374">
                  <c:v>3.2507257814156101</c:v>
                </c:pt>
                <c:pt idx="14375">
                  <c:v>4.2834668646247183</c:v>
                </c:pt>
                <c:pt idx="14376">
                  <c:v>3.5681283340713783</c:v>
                </c:pt>
                <c:pt idx="14377">
                  <c:v>3.722443224407705</c:v>
                </c:pt>
                <c:pt idx="14378">
                  <c:v>4.0947655950493322</c:v>
                </c:pt>
                <c:pt idx="14379">
                  <c:v>4.356267909283563</c:v>
                </c:pt>
                <c:pt idx="14380">
                  <c:v>3.2072103137855552</c:v>
                </c:pt>
                <c:pt idx="14381">
                  <c:v>3.1836909782668075</c:v>
                </c:pt>
                <c:pt idx="14382">
                  <c:v>4.3566209651539696</c:v>
                </c:pt>
                <c:pt idx="14383">
                  <c:v>4.3940756402265508</c:v>
                </c:pt>
                <c:pt idx="14384">
                  <c:v>3.2297658388264825</c:v>
                </c:pt>
                <c:pt idx="14386">
                  <c:v>3.9905657386257096</c:v>
                </c:pt>
                <c:pt idx="14400">
                  <c:v>1.9197883835753502</c:v>
                </c:pt>
                <c:pt idx="14401">
                  <c:v>2.8402265669131861</c:v>
                </c:pt>
                <c:pt idx="14402">
                  <c:v>2.3626855055720459</c:v>
                </c:pt>
                <c:pt idx="14411">
                  <c:v>2.1210423181453524</c:v>
                </c:pt>
                <c:pt idx="14413">
                  <c:v>2.9454556074605098</c:v>
                </c:pt>
                <c:pt idx="14414">
                  <c:v>2.4825563019074508</c:v>
                </c:pt>
                <c:pt idx="14415">
                  <c:v>2.8853699736914429</c:v>
                </c:pt>
                <c:pt idx="14416">
                  <c:v>2.858386471171714</c:v>
                </c:pt>
                <c:pt idx="14422">
                  <c:v>1.7462501612779247</c:v>
                </c:pt>
                <c:pt idx="14424">
                  <c:v>3.0474096635447618</c:v>
                </c:pt>
                <c:pt idx="14425">
                  <c:v>2.4599137425878661</c:v>
                </c:pt>
                <c:pt idx="14426">
                  <c:v>3.4754575952455009</c:v>
                </c:pt>
                <c:pt idx="14427">
                  <c:v>2.9041037812471924</c:v>
                </c:pt>
                <c:pt idx="14433">
                  <c:v>1.9152815511143466</c:v>
                </c:pt>
                <c:pt idx="14441">
                  <c:v>1.9264892852705009</c:v>
                </c:pt>
                <c:pt idx="14456">
                  <c:v>2.4551254263043267</c:v>
                </c:pt>
                <c:pt idx="14468">
                  <c:v>1.8478225697803998</c:v>
                </c:pt>
                <c:pt idx="14469">
                  <c:v>1.7438551244691438</c:v>
                </c:pt>
                <c:pt idx="14471">
                  <c:v>1.6387112077751211</c:v>
                </c:pt>
                <c:pt idx="14484">
                  <c:v>3.5183932349062195</c:v>
                </c:pt>
                <c:pt idx="14485">
                  <c:v>1.9835774744621104</c:v>
                </c:pt>
                <c:pt idx="14486">
                  <c:v>2.303849338698218</c:v>
                </c:pt>
                <c:pt idx="14487">
                  <c:v>4.0614187962082164</c:v>
                </c:pt>
                <c:pt idx="14488">
                  <c:v>2.1894531750204203</c:v>
                </c:pt>
                <c:pt idx="14489">
                  <c:v>2.182215614355643</c:v>
                </c:pt>
                <c:pt idx="14490">
                  <c:v>3.3818623986410921</c:v>
                </c:pt>
                <c:pt idx="14491">
                  <c:v>2.5375252264215482</c:v>
                </c:pt>
                <c:pt idx="14492">
                  <c:v>2.7366027658772385</c:v>
                </c:pt>
                <c:pt idx="14493">
                  <c:v>3.6432953893834146</c:v>
                </c:pt>
                <c:pt idx="14494">
                  <c:v>3.0482929669287326</c:v>
                </c:pt>
                <c:pt idx="14495">
                  <c:v>3.9537269264809916</c:v>
                </c:pt>
                <c:pt idx="14496">
                  <c:v>4.2972747965941718</c:v>
                </c:pt>
                <c:pt idx="14497">
                  <c:v>2.6826649970048444</c:v>
                </c:pt>
                <c:pt idx="14498">
                  <c:v>3.9319568479533418</c:v>
                </c:pt>
                <c:pt idx="14499">
                  <c:v>3.3387803294288529</c:v>
                </c:pt>
                <c:pt idx="14500">
                  <c:v>4.0743231742447259</c:v>
                </c:pt>
                <c:pt idx="14501">
                  <c:v>4.1279533425643251</c:v>
                </c:pt>
                <c:pt idx="14502">
                  <c:v>2.4097446567698069</c:v>
                </c:pt>
                <c:pt idx="14503">
                  <c:v>4.2746382215884982</c:v>
                </c:pt>
                <c:pt idx="14504">
                  <c:v>3.0132919168143197</c:v>
                </c:pt>
                <c:pt idx="14505">
                  <c:v>2.8787926125117091</c:v>
                </c:pt>
                <c:pt idx="14506">
                  <c:v>4.254208454153412</c:v>
                </c:pt>
                <c:pt idx="14507">
                  <c:v>3.880783997360711</c:v>
                </c:pt>
                <c:pt idx="14508">
                  <c:v>3.4456196037989044</c:v>
                </c:pt>
                <c:pt idx="14509">
                  <c:v>2.5601951376057515</c:v>
                </c:pt>
                <c:pt idx="14510">
                  <c:v>3.4893382694597297</c:v>
                </c:pt>
                <c:pt idx="14511">
                  <c:v>3.257494004649081</c:v>
                </c:pt>
                <c:pt idx="14512">
                  <c:v>4.4099558076126089</c:v>
                </c:pt>
                <c:pt idx="14513">
                  <c:v>3.7679711153251358</c:v>
                </c:pt>
                <c:pt idx="14514">
                  <c:v>3.7607056365260143</c:v>
                </c:pt>
                <c:pt idx="14515">
                  <c:v>4.197838282327603</c:v>
                </c:pt>
                <c:pt idx="14516">
                  <c:v>3.0413655807834594</c:v>
                </c:pt>
                <c:pt idx="14517">
                  <c:v>2.387790756668521</c:v>
                </c:pt>
                <c:pt idx="14518">
                  <c:v>4.0476723698458281</c:v>
                </c:pt>
                <c:pt idx="14533">
                  <c:v>1.7211080181554852</c:v>
                </c:pt>
                <c:pt idx="14534">
                  <c:v>1.9573590889660137</c:v>
                </c:pt>
                <c:pt idx="14535">
                  <c:v>2.7706046180666024</c:v>
                </c:pt>
                <c:pt idx="14536">
                  <c:v>2.5953827628945167</c:v>
                </c:pt>
                <c:pt idx="14537">
                  <c:v>2.8428291373002725</c:v>
                </c:pt>
                <c:pt idx="14538">
                  <c:v>2.4516797027512056</c:v>
                </c:pt>
                <c:pt idx="14539">
                  <c:v>3.0588132102216692</c:v>
                </c:pt>
                <c:pt idx="14540">
                  <c:v>2.7892257424821616</c:v>
                </c:pt>
                <c:pt idx="14547">
                  <c:v>1.6712332480430798</c:v>
                </c:pt>
                <c:pt idx="14548">
                  <c:v>1.775895327450822</c:v>
                </c:pt>
                <c:pt idx="14549">
                  <c:v>2.6925270512737569</c:v>
                </c:pt>
                <c:pt idx="14550">
                  <c:v>2.7577298041672438</c:v>
                </c:pt>
                <c:pt idx="14551">
                  <c:v>2.4492265015352297</c:v>
                </c:pt>
                <c:pt idx="14552">
                  <c:v>2.715245357914668</c:v>
                </c:pt>
                <c:pt idx="14553">
                  <c:v>3.0094380116795993</c:v>
                </c:pt>
                <c:pt idx="14556">
                  <c:v>3.172345237589854</c:v>
                </c:pt>
                <c:pt idx="14557">
                  <c:v>3.4510479492035966</c:v>
                </c:pt>
                <c:pt idx="14580">
                  <c:v>1.8323246934383481</c:v>
                </c:pt>
                <c:pt idx="14582">
                  <c:v>2.4218545280125872</c:v>
                </c:pt>
                <c:pt idx="14583">
                  <c:v>1.605195858650778</c:v>
                </c:pt>
                <c:pt idx="14584">
                  <c:v>1.8765933155863721</c:v>
                </c:pt>
                <c:pt idx="14586">
                  <c:v>1.4225252674763371</c:v>
                </c:pt>
                <c:pt idx="14611">
                  <c:v>2.2958713735284779</c:v>
                </c:pt>
                <c:pt idx="14612">
                  <c:v>1.8282071252990915</c:v>
                </c:pt>
                <c:pt idx="14613">
                  <c:v>2.6786623146106323</c:v>
                </c:pt>
                <c:pt idx="14614">
                  <c:v>2.651818036614606</c:v>
                </c:pt>
                <c:pt idx="14616">
                  <c:v>1.540534816739948</c:v>
                </c:pt>
                <c:pt idx="14637">
                  <c:v>2.4609441305213493</c:v>
                </c:pt>
                <c:pt idx="14639">
                  <c:v>2.5243910505014187</c:v>
                </c:pt>
                <c:pt idx="14640">
                  <c:v>2.8214832219770916</c:v>
                </c:pt>
                <c:pt idx="14641">
                  <c:v>1.9919715051204085</c:v>
                </c:pt>
                <c:pt idx="14642">
                  <c:v>3.3747088602498656</c:v>
                </c:pt>
                <c:pt idx="14644">
                  <c:v>1.7509789624831282</c:v>
                </c:pt>
                <c:pt idx="14654">
                  <c:v>2.1400481872586719</c:v>
                </c:pt>
                <c:pt idx="14655">
                  <c:v>2.3404703414687491</c:v>
                </c:pt>
                <c:pt idx="14656">
                  <c:v>2.1720780146902512</c:v>
                </c:pt>
                <c:pt idx="14657">
                  <c:v>2.4546774776357005</c:v>
                </c:pt>
                <c:pt idx="14658">
                  <c:v>2.368632616586638</c:v>
                </c:pt>
                <c:pt idx="14659">
                  <c:v>2.2251457649251858</c:v>
                </c:pt>
                <c:pt idx="14660">
                  <c:v>3.1538088280664334</c:v>
                </c:pt>
                <c:pt idx="14661">
                  <c:v>3.3069547049614774</c:v>
                </c:pt>
                <c:pt idx="14662">
                  <c:v>2.7113841563193026</c:v>
                </c:pt>
                <c:pt idx="14663">
                  <c:v>3.25463136714166</c:v>
                </c:pt>
                <c:pt idx="14664">
                  <c:v>3.2653257839687768</c:v>
                </c:pt>
                <c:pt idx="14665">
                  <c:v>3.1351385109720242</c:v>
                </c:pt>
                <c:pt idx="14674">
                  <c:v>1.6595720515822521</c:v>
                </c:pt>
                <c:pt idx="14676">
                  <c:v>1.8967038834782215</c:v>
                </c:pt>
                <c:pt idx="14678">
                  <c:v>2.0726127209578804</c:v>
                </c:pt>
                <c:pt idx="14679">
                  <c:v>2.4771607431768281</c:v>
                </c:pt>
                <c:pt idx="14681">
                  <c:v>2.0882935144268799</c:v>
                </c:pt>
                <c:pt idx="14684">
                  <c:v>2.0564806120159562</c:v>
                </c:pt>
                <c:pt idx="14685">
                  <c:v>2.7780428112482283</c:v>
                </c:pt>
                <c:pt idx="14686">
                  <c:v>2.5660733304253855</c:v>
                </c:pt>
                <c:pt idx="14687">
                  <c:v>2.5648682702418597</c:v>
                </c:pt>
                <c:pt idx="14688">
                  <c:v>2.744710120867687</c:v>
                </c:pt>
                <c:pt idx="14689">
                  <c:v>2.881162597573284</c:v>
                </c:pt>
                <c:pt idx="14690">
                  <c:v>2.5853014815285031</c:v>
                </c:pt>
                <c:pt idx="14691">
                  <c:v>2.8018236863177752</c:v>
                </c:pt>
                <c:pt idx="14693">
                  <c:v>2.9077108007450589</c:v>
                </c:pt>
                <c:pt idx="14699">
                  <c:v>2.350850665399332</c:v>
                </c:pt>
                <c:pt idx="14725">
                  <c:v>1.6515989571734677</c:v>
                </c:pt>
                <c:pt idx="14726">
                  <c:v>2.0574813240239078</c:v>
                </c:pt>
                <c:pt idx="14727">
                  <c:v>2.3025947861144989</c:v>
                </c:pt>
                <c:pt idx="14728">
                  <c:v>2.9671800039753049</c:v>
                </c:pt>
                <c:pt idx="14729">
                  <c:v>1.9396414980945218</c:v>
                </c:pt>
                <c:pt idx="14730">
                  <c:v>2.5536447108340905</c:v>
                </c:pt>
                <c:pt idx="14731">
                  <c:v>1.7850877668571983</c:v>
                </c:pt>
                <c:pt idx="14732">
                  <c:v>3.3936718341832859</c:v>
                </c:pt>
                <c:pt idx="14733">
                  <c:v>1.9661019163451663</c:v>
                </c:pt>
                <c:pt idx="14734">
                  <c:v>2.4077205862740487</c:v>
                </c:pt>
                <c:pt idx="14735">
                  <c:v>3.391741335172437</c:v>
                </c:pt>
                <c:pt idx="14736">
                  <c:v>2.4218012742954977</c:v>
                </c:pt>
                <c:pt idx="14737">
                  <c:v>3.5975515545909658</c:v>
                </c:pt>
                <c:pt idx="14738">
                  <c:v>2.857436386847767</c:v>
                </c:pt>
                <c:pt idx="14739">
                  <c:v>3.5759523476984625</c:v>
                </c:pt>
                <c:pt idx="14740">
                  <c:v>3.3872507714646369</c:v>
                </c:pt>
                <c:pt idx="14741">
                  <c:v>3.7346452449122269</c:v>
                </c:pt>
                <c:pt idx="14742">
                  <c:v>3.3899328239180759</c:v>
                </c:pt>
                <c:pt idx="14743">
                  <c:v>2.4517541461405878</c:v>
                </c:pt>
                <c:pt idx="14744">
                  <c:v>3.5295076367643445</c:v>
                </c:pt>
                <c:pt idx="14745">
                  <c:v>3.1960889480525081</c:v>
                </c:pt>
                <c:pt idx="14746">
                  <c:v>1.8393298683492527</c:v>
                </c:pt>
                <c:pt idx="14761">
                  <c:v>2.174171260788317</c:v>
                </c:pt>
                <c:pt idx="14762">
                  <c:v>1.6832715698118419</c:v>
                </c:pt>
                <c:pt idx="14763">
                  <c:v>2.5512393316296627</c:v>
                </c:pt>
                <c:pt idx="14764">
                  <c:v>3.0730020312600992</c:v>
                </c:pt>
                <c:pt idx="14765">
                  <c:v>3.0008536474747176</c:v>
                </c:pt>
                <c:pt idx="14766">
                  <c:v>2.8993189500155605</c:v>
                </c:pt>
                <c:pt idx="14776">
                  <c:v>1.9251026157824291</c:v>
                </c:pt>
                <c:pt idx="14777">
                  <c:v>2.2478489117672229</c:v>
                </c:pt>
                <c:pt idx="14778">
                  <c:v>2.8037628648710538</c:v>
                </c:pt>
                <c:pt idx="14780">
                  <c:v>1.908354802537914</c:v>
                </c:pt>
                <c:pt idx="14782">
                  <c:v>2.7916893168074735</c:v>
                </c:pt>
                <c:pt idx="14783">
                  <c:v>2.8463501885274183</c:v>
                </c:pt>
              </c:numCache>
            </c:numRef>
          </c:xVal>
          <c:yVal>
            <c:numRef>
              <c:f>'4reps_ONE_Qv_10-5_03102015'!$J$2:$J$14795</c:f>
              <c:numCache>
                <c:formatCode>General</c:formatCode>
                <c:ptCount val="14794"/>
                <c:pt idx="2">
                  <c:v>1.8158905509320078</c:v>
                </c:pt>
                <c:pt idx="3">
                  <c:v>1.5902891041802654</c:v>
                </c:pt>
                <c:pt idx="36">
                  <c:v>1.575290830272646</c:v>
                </c:pt>
                <c:pt idx="38">
                  <c:v>1.8494775455974901</c:v>
                </c:pt>
                <c:pt idx="39">
                  <c:v>1.4916341057531928</c:v>
                </c:pt>
                <c:pt idx="57">
                  <c:v>1.6982187861726696</c:v>
                </c:pt>
                <c:pt idx="58">
                  <c:v>2.6765005766873968</c:v>
                </c:pt>
                <c:pt idx="59">
                  <c:v>2.5362582638408178</c:v>
                </c:pt>
                <c:pt idx="60">
                  <c:v>2.3086437733597847</c:v>
                </c:pt>
                <c:pt idx="61">
                  <c:v>1.6141580687844339</c:v>
                </c:pt>
                <c:pt idx="79">
                  <c:v>1.9397721021712631</c:v>
                </c:pt>
                <c:pt idx="81">
                  <c:v>2.2157120209777061</c:v>
                </c:pt>
                <c:pt idx="82">
                  <c:v>2.5739137768005849</c:v>
                </c:pt>
                <c:pt idx="83">
                  <c:v>2.4848662628399523</c:v>
                </c:pt>
                <c:pt idx="84">
                  <c:v>2.6143245043315244</c:v>
                </c:pt>
                <c:pt idx="85">
                  <c:v>2.2696777281749148</c:v>
                </c:pt>
                <c:pt idx="99">
                  <c:v>2.4408896393990029</c:v>
                </c:pt>
                <c:pt idx="100">
                  <c:v>1.6899405093126532</c:v>
                </c:pt>
                <c:pt idx="101">
                  <c:v>2.0187433964393393</c:v>
                </c:pt>
                <c:pt idx="102">
                  <c:v>2.0213456045439444</c:v>
                </c:pt>
                <c:pt idx="103">
                  <c:v>2.1826174554107074</c:v>
                </c:pt>
                <c:pt idx="106">
                  <c:v>2.2208429517782293</c:v>
                </c:pt>
                <c:pt idx="107">
                  <c:v>2.4304535638892784</c:v>
                </c:pt>
                <c:pt idx="108">
                  <c:v>2.0968943868114804</c:v>
                </c:pt>
                <c:pt idx="109">
                  <c:v>3.0193153441153524</c:v>
                </c:pt>
                <c:pt idx="110">
                  <c:v>1.9617758454760243</c:v>
                </c:pt>
                <c:pt idx="111">
                  <c:v>2.6463212048828368</c:v>
                </c:pt>
                <c:pt idx="112">
                  <c:v>1.9913367985600634</c:v>
                </c:pt>
                <c:pt idx="113">
                  <c:v>2.4157066442934796</c:v>
                </c:pt>
                <c:pt idx="114">
                  <c:v>2.4220160555416621</c:v>
                </c:pt>
                <c:pt idx="115">
                  <c:v>2.6082902445913194</c:v>
                </c:pt>
                <c:pt idx="116">
                  <c:v>2.7964946242560522</c:v>
                </c:pt>
                <c:pt idx="123">
                  <c:v>2.2047924295903321</c:v>
                </c:pt>
                <c:pt idx="129">
                  <c:v>2.3472840309539444</c:v>
                </c:pt>
                <c:pt idx="130">
                  <c:v>2.5598071705020264</c:v>
                </c:pt>
                <c:pt idx="131">
                  <c:v>2.4057070091962025</c:v>
                </c:pt>
                <c:pt idx="132">
                  <c:v>2.5706753044581769</c:v>
                </c:pt>
                <c:pt idx="133">
                  <c:v>2.428196928211432</c:v>
                </c:pt>
                <c:pt idx="134">
                  <c:v>2.8875144696192283</c:v>
                </c:pt>
                <c:pt idx="135">
                  <c:v>2.8350863911801092</c:v>
                </c:pt>
                <c:pt idx="136">
                  <c:v>2.5849682345371896</c:v>
                </c:pt>
                <c:pt idx="151">
                  <c:v>2.0067700181427495</c:v>
                </c:pt>
                <c:pt idx="152">
                  <c:v>1.8773929033326617</c:v>
                </c:pt>
                <c:pt idx="153">
                  <c:v>2.0780719801412695</c:v>
                </c:pt>
                <c:pt idx="154">
                  <c:v>2.2589092966597639</c:v>
                </c:pt>
                <c:pt idx="155">
                  <c:v>2.3095820270465723</c:v>
                </c:pt>
                <c:pt idx="172">
                  <c:v>1.7296799270305148</c:v>
                </c:pt>
                <c:pt idx="173">
                  <c:v>1.8679355281150469</c:v>
                </c:pt>
                <c:pt idx="184">
                  <c:v>1.9972750869387241</c:v>
                </c:pt>
                <c:pt idx="185">
                  <c:v>2.5833318607513025</c:v>
                </c:pt>
                <c:pt idx="186">
                  <c:v>2.0455020969257292</c:v>
                </c:pt>
                <c:pt idx="187">
                  <c:v>2.2629770863831458</c:v>
                </c:pt>
                <c:pt idx="188">
                  <c:v>2.2197382863875363</c:v>
                </c:pt>
                <c:pt idx="189">
                  <c:v>2.255784386587059</c:v>
                </c:pt>
                <c:pt idx="203">
                  <c:v>2.4605559173816611</c:v>
                </c:pt>
                <c:pt idx="204">
                  <c:v>2.5877434214270187</c:v>
                </c:pt>
                <c:pt idx="205">
                  <c:v>2.2516954586353028</c:v>
                </c:pt>
                <c:pt idx="206">
                  <c:v>3.008461776253013</c:v>
                </c:pt>
                <c:pt idx="207">
                  <c:v>2.5491153744146242</c:v>
                </c:pt>
                <c:pt idx="208">
                  <c:v>2.7621095646571199</c:v>
                </c:pt>
                <c:pt idx="209">
                  <c:v>2.3205254576529981</c:v>
                </c:pt>
                <c:pt idx="210">
                  <c:v>2.9613601340184461</c:v>
                </c:pt>
                <c:pt idx="211">
                  <c:v>3.1106620136381311</c:v>
                </c:pt>
                <c:pt idx="212">
                  <c:v>2.9431303775739064</c:v>
                </c:pt>
                <c:pt idx="213">
                  <c:v>3.484443856136294</c:v>
                </c:pt>
                <c:pt idx="214">
                  <c:v>2.7545418700194939</c:v>
                </c:pt>
                <c:pt idx="215">
                  <c:v>2.9851073963892785</c:v>
                </c:pt>
                <c:pt idx="216">
                  <c:v>3.0052246568092169</c:v>
                </c:pt>
                <c:pt idx="217">
                  <c:v>2.7122099200775347</c:v>
                </c:pt>
                <c:pt idx="218">
                  <c:v>3.2539957002287125</c:v>
                </c:pt>
                <c:pt idx="219">
                  <c:v>2.730370417703313</c:v>
                </c:pt>
                <c:pt idx="220">
                  <c:v>2.7180248291617271</c:v>
                </c:pt>
                <c:pt idx="221">
                  <c:v>2.2129811252961602</c:v>
                </c:pt>
                <c:pt idx="222">
                  <c:v>1.7641709954261489</c:v>
                </c:pt>
                <c:pt idx="247">
                  <c:v>2.255629750158211</c:v>
                </c:pt>
                <c:pt idx="250">
                  <c:v>1.6220820904886277</c:v>
                </c:pt>
                <c:pt idx="265">
                  <c:v>1.5446387462272486</c:v>
                </c:pt>
                <c:pt idx="274">
                  <c:v>1.8507904517648717</c:v>
                </c:pt>
                <c:pt idx="275">
                  <c:v>2.5262501317546335</c:v>
                </c:pt>
                <c:pt idx="288">
                  <c:v>2.0754896971672858</c:v>
                </c:pt>
                <c:pt idx="289">
                  <c:v>2.0383803485081313</c:v>
                </c:pt>
                <c:pt idx="290">
                  <c:v>2.4734284051181352</c:v>
                </c:pt>
                <c:pt idx="291">
                  <c:v>2.5967084368768272</c:v>
                </c:pt>
                <c:pt idx="292">
                  <c:v>2.7661698255014509</c:v>
                </c:pt>
                <c:pt idx="293">
                  <c:v>2.6242913669438992</c:v>
                </c:pt>
                <c:pt idx="294">
                  <c:v>3.1331321633975922</c:v>
                </c:pt>
                <c:pt idx="295">
                  <c:v>2.9259815223488967</c:v>
                </c:pt>
                <c:pt idx="296">
                  <c:v>2.2942306962150907</c:v>
                </c:pt>
                <c:pt idx="303">
                  <c:v>2.2038621129808931</c:v>
                </c:pt>
                <c:pt idx="304">
                  <c:v>2.2048616654628539</c:v>
                </c:pt>
                <c:pt idx="313">
                  <c:v>2.4395724398452896</c:v>
                </c:pt>
                <c:pt idx="315">
                  <c:v>2.6662640024011575</c:v>
                </c:pt>
                <c:pt idx="316">
                  <c:v>2.7416387687280639</c:v>
                </c:pt>
                <c:pt idx="317">
                  <c:v>2.6620852339890551</c:v>
                </c:pt>
                <c:pt idx="329">
                  <c:v>2.3578305058848614</c:v>
                </c:pt>
                <c:pt idx="330">
                  <c:v>2.9175713199254814</c:v>
                </c:pt>
                <c:pt idx="331">
                  <c:v>2.6760170508902887</c:v>
                </c:pt>
                <c:pt idx="332">
                  <c:v>2.7962647531130349</c:v>
                </c:pt>
                <c:pt idx="336">
                  <c:v>2.233037177216068</c:v>
                </c:pt>
                <c:pt idx="337">
                  <c:v>2.6391009487738364</c:v>
                </c:pt>
                <c:pt idx="338">
                  <c:v>3.5981278832657071</c:v>
                </c:pt>
                <c:pt idx="339">
                  <c:v>3.2065868625285501</c:v>
                </c:pt>
                <c:pt idx="340">
                  <c:v>2.2388223495215298</c:v>
                </c:pt>
                <c:pt idx="341">
                  <c:v>3.0033989600394992</c:v>
                </c:pt>
                <c:pt idx="348">
                  <c:v>1.9658926545241058</c:v>
                </c:pt>
                <c:pt idx="349">
                  <c:v>2.5810091897488401</c:v>
                </c:pt>
                <c:pt idx="350">
                  <c:v>2.1588215842331824</c:v>
                </c:pt>
                <c:pt idx="351">
                  <c:v>2.6877409579808216</c:v>
                </c:pt>
                <c:pt idx="352">
                  <c:v>2.8433778115375601</c:v>
                </c:pt>
                <c:pt idx="361">
                  <c:v>2.1688484934744743</c:v>
                </c:pt>
                <c:pt idx="362">
                  <c:v>1.7730621261079043</c:v>
                </c:pt>
                <c:pt idx="364">
                  <c:v>2.4920908479813004</c:v>
                </c:pt>
                <c:pt idx="365">
                  <c:v>2.5741422392986353</c:v>
                </c:pt>
                <c:pt idx="366">
                  <c:v>1.9463156668109485</c:v>
                </c:pt>
                <c:pt idx="367">
                  <c:v>3.2623979380889203</c:v>
                </c:pt>
                <c:pt idx="368">
                  <c:v>2.8912547310529164</c:v>
                </c:pt>
                <c:pt idx="369">
                  <c:v>2.6697753214694879</c:v>
                </c:pt>
                <c:pt idx="370">
                  <c:v>2.2578590630182069</c:v>
                </c:pt>
                <c:pt idx="371">
                  <c:v>2.9563425472222455</c:v>
                </c:pt>
                <c:pt idx="383">
                  <c:v>1.5378486385555161</c:v>
                </c:pt>
                <c:pt idx="384">
                  <c:v>2.1084040157411823</c:v>
                </c:pt>
                <c:pt idx="390">
                  <c:v>2.4911699550511046</c:v>
                </c:pt>
                <c:pt idx="391">
                  <c:v>3.4841564137642216</c:v>
                </c:pt>
                <c:pt idx="392">
                  <c:v>2.1100321611566262</c:v>
                </c:pt>
                <c:pt idx="403">
                  <c:v>1.599255160176394</c:v>
                </c:pt>
                <c:pt idx="411">
                  <c:v>2.1512838903576501</c:v>
                </c:pt>
                <c:pt idx="413">
                  <c:v>2.3885985603957027</c:v>
                </c:pt>
                <c:pt idx="414">
                  <c:v>2.8032472316694736</c:v>
                </c:pt>
                <c:pt idx="415">
                  <c:v>3.3816704061178187</c:v>
                </c:pt>
                <c:pt idx="416">
                  <c:v>3.4249736323360085</c:v>
                </c:pt>
                <c:pt idx="417">
                  <c:v>2.9091693845115656</c:v>
                </c:pt>
                <c:pt idx="418">
                  <c:v>2.6216011586130699</c:v>
                </c:pt>
                <c:pt idx="428">
                  <c:v>2.8151268381750532</c:v>
                </c:pt>
                <c:pt idx="429">
                  <c:v>3.262166771829782</c:v>
                </c:pt>
                <c:pt idx="430">
                  <c:v>2.4544559451216155</c:v>
                </c:pt>
                <c:pt idx="431">
                  <c:v>2.2163723669596758</c:v>
                </c:pt>
                <c:pt idx="432">
                  <c:v>1.9721296657718379</c:v>
                </c:pt>
                <c:pt idx="433">
                  <c:v>2.2865064046784904</c:v>
                </c:pt>
                <c:pt idx="434">
                  <c:v>2.4336854651070117</c:v>
                </c:pt>
                <c:pt idx="435">
                  <c:v>2.3542697799367729</c:v>
                </c:pt>
                <c:pt idx="436">
                  <c:v>2.1314991107446124</c:v>
                </c:pt>
                <c:pt idx="437">
                  <c:v>2.4958748006313582</c:v>
                </c:pt>
                <c:pt idx="438">
                  <c:v>2.9122100417183518</c:v>
                </c:pt>
                <c:pt idx="439">
                  <c:v>2.9891770483981506</c:v>
                </c:pt>
                <c:pt idx="440">
                  <c:v>3.0514168605395589</c:v>
                </c:pt>
                <c:pt idx="441">
                  <c:v>2.7941011261942372</c:v>
                </c:pt>
                <c:pt idx="443">
                  <c:v>1.7723653454770614</c:v>
                </c:pt>
                <c:pt idx="444">
                  <c:v>2.8214274013655838</c:v>
                </c:pt>
                <c:pt idx="445">
                  <c:v>2.8253867909789991</c:v>
                </c:pt>
                <c:pt idx="446">
                  <c:v>2.4704821338056053</c:v>
                </c:pt>
                <c:pt idx="448">
                  <c:v>3.2436817398329851</c:v>
                </c:pt>
                <c:pt idx="449">
                  <c:v>2.892323082477787</c:v>
                </c:pt>
                <c:pt idx="450">
                  <c:v>1.8898381852174748</c:v>
                </c:pt>
                <c:pt idx="451">
                  <c:v>2.5761684255692425</c:v>
                </c:pt>
                <c:pt idx="452">
                  <c:v>3.0689298550370232</c:v>
                </c:pt>
                <c:pt idx="453">
                  <c:v>3.3747266325756802</c:v>
                </c:pt>
                <c:pt idx="454">
                  <c:v>3.0861851899611512</c:v>
                </c:pt>
                <c:pt idx="455">
                  <c:v>3.5192072872368247</c:v>
                </c:pt>
                <c:pt idx="456">
                  <c:v>3.3862170374538181</c:v>
                </c:pt>
                <c:pt idx="457">
                  <c:v>3.4337741712493863</c:v>
                </c:pt>
                <c:pt idx="458">
                  <c:v>3.4928541344290021</c:v>
                </c:pt>
                <c:pt idx="459">
                  <c:v>2.5467896160057855</c:v>
                </c:pt>
                <c:pt idx="460">
                  <c:v>2.6233725591788146</c:v>
                </c:pt>
                <c:pt idx="461">
                  <c:v>2.4549386424040769</c:v>
                </c:pt>
                <c:pt idx="462">
                  <c:v>1.7100656361192308</c:v>
                </c:pt>
                <c:pt idx="475">
                  <c:v>2.4261501673572852</c:v>
                </c:pt>
                <c:pt idx="483">
                  <c:v>2.2712151031111838</c:v>
                </c:pt>
                <c:pt idx="484">
                  <c:v>1.9113109790493126</c:v>
                </c:pt>
                <c:pt idx="485">
                  <c:v>2.2781930779082282</c:v>
                </c:pt>
                <c:pt idx="486">
                  <c:v>2.0275421198557169</c:v>
                </c:pt>
                <c:pt idx="487">
                  <c:v>1.8620023012356208</c:v>
                </c:pt>
                <c:pt idx="488">
                  <c:v>2.2398374974219304</c:v>
                </c:pt>
                <c:pt idx="489">
                  <c:v>2.1655582900464756</c:v>
                </c:pt>
                <c:pt idx="491">
                  <c:v>2.1643362999252562</c:v>
                </c:pt>
                <c:pt idx="492">
                  <c:v>3.0911130971356005</c:v>
                </c:pt>
                <c:pt idx="493">
                  <c:v>2.2726512708446354</c:v>
                </c:pt>
                <c:pt idx="494">
                  <c:v>2.0182060375940618</c:v>
                </c:pt>
                <c:pt idx="495">
                  <c:v>2.5314429359144972</c:v>
                </c:pt>
                <c:pt idx="496">
                  <c:v>1.9444549497550869</c:v>
                </c:pt>
                <c:pt idx="497">
                  <c:v>2.7817353486209542</c:v>
                </c:pt>
                <c:pt idx="498">
                  <c:v>2.9730152396548659</c:v>
                </c:pt>
                <c:pt idx="499">
                  <c:v>3.4004277911895264</c:v>
                </c:pt>
                <c:pt idx="500">
                  <c:v>2.6750844508842597</c:v>
                </c:pt>
                <c:pt idx="501">
                  <c:v>2.5873269541602757</c:v>
                </c:pt>
                <c:pt idx="503">
                  <c:v>2.5922110298753802</c:v>
                </c:pt>
                <c:pt idx="504">
                  <c:v>2.8580338054982768</c:v>
                </c:pt>
                <c:pt idx="505">
                  <c:v>2.0704775266373496</c:v>
                </c:pt>
                <c:pt idx="506">
                  <c:v>3.0369156964548107</c:v>
                </c:pt>
                <c:pt idx="507">
                  <c:v>3.7472775308570032</c:v>
                </c:pt>
                <c:pt idx="508">
                  <c:v>2.8550130376654175</c:v>
                </c:pt>
                <c:pt idx="509">
                  <c:v>2.5907721516667097</c:v>
                </c:pt>
                <c:pt idx="510">
                  <c:v>3.036915665739186</c:v>
                </c:pt>
                <c:pt idx="511">
                  <c:v>2.9683650573267126</c:v>
                </c:pt>
                <c:pt idx="512">
                  <c:v>3.7715647495630433</c:v>
                </c:pt>
                <c:pt idx="513">
                  <c:v>3.2881113988446908</c:v>
                </c:pt>
                <c:pt idx="514">
                  <c:v>3.4081262877658292</c:v>
                </c:pt>
                <c:pt idx="515">
                  <c:v>3.2859340787100639</c:v>
                </c:pt>
                <c:pt idx="516">
                  <c:v>3.3284981961266453</c:v>
                </c:pt>
                <c:pt idx="517">
                  <c:v>2.1892999193240783</c:v>
                </c:pt>
                <c:pt idx="518">
                  <c:v>3.0663581708098002</c:v>
                </c:pt>
                <c:pt idx="519">
                  <c:v>2.8289856481030067</c:v>
                </c:pt>
                <c:pt idx="520">
                  <c:v>2.879982318689533</c:v>
                </c:pt>
                <c:pt idx="521">
                  <c:v>2.3579800625118685</c:v>
                </c:pt>
                <c:pt idx="522">
                  <c:v>3.4206026500845979</c:v>
                </c:pt>
                <c:pt idx="582">
                  <c:v>1.8558674248298437</c:v>
                </c:pt>
                <c:pt idx="583">
                  <c:v>2.4300962326994031</c:v>
                </c:pt>
                <c:pt idx="584">
                  <c:v>2.093621725907493</c:v>
                </c:pt>
                <c:pt idx="585">
                  <c:v>2.2934168810005899</c:v>
                </c:pt>
                <c:pt idx="586">
                  <c:v>2.3755036551521882</c:v>
                </c:pt>
                <c:pt idx="587">
                  <c:v>2.1636031200407837</c:v>
                </c:pt>
                <c:pt idx="588">
                  <c:v>2.4579366684067594</c:v>
                </c:pt>
                <c:pt idx="589">
                  <c:v>1.8642670155870984</c:v>
                </c:pt>
                <c:pt idx="590">
                  <c:v>1.8098336326355886</c:v>
                </c:pt>
                <c:pt idx="620">
                  <c:v>2.0000175898731816</c:v>
                </c:pt>
                <c:pt idx="621">
                  <c:v>2.0607228920026643</c:v>
                </c:pt>
                <c:pt idx="622">
                  <c:v>2.2128768803642251</c:v>
                </c:pt>
                <c:pt idx="623">
                  <c:v>2.3693982899560071</c:v>
                </c:pt>
                <c:pt idx="624">
                  <c:v>2.0424810874217743</c:v>
                </c:pt>
                <c:pt idx="626">
                  <c:v>1.9424939568452468</c:v>
                </c:pt>
                <c:pt idx="627">
                  <c:v>1.5691994452904006</c:v>
                </c:pt>
                <c:pt idx="654">
                  <c:v>2.4701101611738836</c:v>
                </c:pt>
                <c:pt idx="655">
                  <c:v>2.3907889526595407</c:v>
                </c:pt>
                <c:pt idx="656">
                  <c:v>2.7228385805712967</c:v>
                </c:pt>
                <c:pt idx="665">
                  <c:v>2.0825044891002911</c:v>
                </c:pt>
                <c:pt idx="666">
                  <c:v>1.9334911505721799</c:v>
                </c:pt>
                <c:pt idx="667">
                  <c:v>2.5038144527459534</c:v>
                </c:pt>
                <c:pt idx="672">
                  <c:v>2.659677170463703</c:v>
                </c:pt>
                <c:pt idx="673">
                  <c:v>2.5962595929108705</c:v>
                </c:pt>
                <c:pt idx="684">
                  <c:v>1.7279880582185503</c:v>
                </c:pt>
                <c:pt idx="702">
                  <c:v>1.89029633675789</c:v>
                </c:pt>
                <c:pt idx="723">
                  <c:v>2.384912051735721</c:v>
                </c:pt>
                <c:pt idx="724">
                  <c:v>2.3386162714306815</c:v>
                </c:pt>
                <c:pt idx="725">
                  <c:v>2.0535200854295681</c:v>
                </c:pt>
                <c:pt idx="727">
                  <c:v>1.7740921271927919</c:v>
                </c:pt>
                <c:pt idx="728">
                  <c:v>2.2337609103231131</c:v>
                </c:pt>
                <c:pt idx="729">
                  <c:v>2.8902240504910561</c:v>
                </c:pt>
                <c:pt idx="730">
                  <c:v>3.0372198915751296</c:v>
                </c:pt>
                <c:pt idx="731">
                  <c:v>2.4580481931712206</c:v>
                </c:pt>
                <c:pt idx="738">
                  <c:v>2.3620935250764856</c:v>
                </c:pt>
                <c:pt idx="740">
                  <c:v>2.4943053124516497</c:v>
                </c:pt>
                <c:pt idx="741">
                  <c:v>2.0111945744006325</c:v>
                </c:pt>
                <c:pt idx="742">
                  <c:v>1.7967836094592897</c:v>
                </c:pt>
                <c:pt idx="744">
                  <c:v>2.3484557860928583</c:v>
                </c:pt>
                <c:pt idx="745">
                  <c:v>2.539650288141063</c:v>
                </c:pt>
                <c:pt idx="746">
                  <c:v>2.4051231777729498</c:v>
                </c:pt>
                <c:pt idx="747">
                  <c:v>1.8883009284306398</c:v>
                </c:pt>
                <c:pt idx="748">
                  <c:v>2.7658142660571721</c:v>
                </c:pt>
                <c:pt idx="749">
                  <c:v>1.9138478993127903</c:v>
                </c:pt>
                <c:pt idx="775">
                  <c:v>1.6074965410693536</c:v>
                </c:pt>
                <c:pt idx="776">
                  <c:v>1.5029964360010171</c:v>
                </c:pt>
                <c:pt idx="782">
                  <c:v>2.2641211345829255</c:v>
                </c:pt>
                <c:pt idx="783">
                  <c:v>2.119527682128644</c:v>
                </c:pt>
                <c:pt idx="784">
                  <c:v>2.2561469105186887</c:v>
                </c:pt>
                <c:pt idx="785">
                  <c:v>2.3891571550009254</c:v>
                </c:pt>
                <c:pt idx="786">
                  <c:v>2.380193335200012</c:v>
                </c:pt>
                <c:pt idx="787">
                  <c:v>2.3829979183961791</c:v>
                </c:pt>
                <c:pt idx="788">
                  <c:v>2.4680214633958255</c:v>
                </c:pt>
                <c:pt idx="789">
                  <c:v>2.2638352786208285</c:v>
                </c:pt>
                <c:pt idx="790">
                  <c:v>2.6320779812294313</c:v>
                </c:pt>
                <c:pt idx="791">
                  <c:v>2.3618226285695032</c:v>
                </c:pt>
                <c:pt idx="809">
                  <c:v>2.4598745906525479</c:v>
                </c:pt>
                <c:pt idx="810">
                  <c:v>2.8372026068964202</c:v>
                </c:pt>
                <c:pt idx="811">
                  <c:v>2.4057306244257033</c:v>
                </c:pt>
                <c:pt idx="812">
                  <c:v>1.4743953322391634</c:v>
                </c:pt>
                <c:pt idx="830">
                  <c:v>2.1145973334282546</c:v>
                </c:pt>
                <c:pt idx="832">
                  <c:v>2.4781033629629823</c:v>
                </c:pt>
                <c:pt idx="833">
                  <c:v>2.1720787142585047</c:v>
                </c:pt>
                <c:pt idx="834">
                  <c:v>2.3859674897692775</c:v>
                </c:pt>
                <c:pt idx="835">
                  <c:v>2.5739058726314834</c:v>
                </c:pt>
                <c:pt idx="836">
                  <c:v>2.7040874217137083</c:v>
                </c:pt>
                <c:pt idx="837">
                  <c:v>3.0009244491682296</c:v>
                </c:pt>
                <c:pt idx="838">
                  <c:v>2.6113900716533278</c:v>
                </c:pt>
                <c:pt idx="856">
                  <c:v>1.843853762345782</c:v>
                </c:pt>
                <c:pt idx="857">
                  <c:v>1.4944355690310895</c:v>
                </c:pt>
                <c:pt idx="876">
                  <c:v>2.0238127269823472</c:v>
                </c:pt>
                <c:pt idx="892">
                  <c:v>2.4399513383596969</c:v>
                </c:pt>
                <c:pt idx="901">
                  <c:v>1.7208285014189595</c:v>
                </c:pt>
                <c:pt idx="902">
                  <c:v>1.9703348037916644</c:v>
                </c:pt>
                <c:pt idx="903">
                  <c:v>1.6768448096688626</c:v>
                </c:pt>
                <c:pt idx="904">
                  <c:v>2.4413198458270107</c:v>
                </c:pt>
                <c:pt idx="916">
                  <c:v>2.3277825743807821</c:v>
                </c:pt>
                <c:pt idx="917">
                  <c:v>2.7185084993485256</c:v>
                </c:pt>
                <c:pt idx="918">
                  <c:v>2.5726507307576201</c:v>
                </c:pt>
                <c:pt idx="938">
                  <c:v>1.9771848518399651</c:v>
                </c:pt>
                <c:pt idx="939">
                  <c:v>1.9272158686684857</c:v>
                </c:pt>
                <c:pt idx="940">
                  <c:v>2.0851153462764462</c:v>
                </c:pt>
                <c:pt idx="941">
                  <c:v>1.8423392953757014</c:v>
                </c:pt>
                <c:pt idx="943">
                  <c:v>1.6257152391775911</c:v>
                </c:pt>
                <c:pt idx="978">
                  <c:v>2.0758755811669301</c:v>
                </c:pt>
                <c:pt idx="979">
                  <c:v>2.2280090823480578</c:v>
                </c:pt>
                <c:pt idx="981">
                  <c:v>2.2733967654718135</c:v>
                </c:pt>
                <c:pt idx="982">
                  <c:v>2.6238895161615363</c:v>
                </c:pt>
                <c:pt idx="983">
                  <c:v>2.8502460730161854</c:v>
                </c:pt>
                <c:pt idx="984">
                  <c:v>2.042049409762885</c:v>
                </c:pt>
                <c:pt idx="985">
                  <c:v>2.5491326199436881</c:v>
                </c:pt>
                <c:pt idx="990">
                  <c:v>2.3815682088527867</c:v>
                </c:pt>
                <c:pt idx="992">
                  <c:v>2.673158497116578</c:v>
                </c:pt>
                <c:pt idx="993">
                  <c:v>2.4487876439008427</c:v>
                </c:pt>
                <c:pt idx="994">
                  <c:v>2.3437254097861362</c:v>
                </c:pt>
                <c:pt idx="995">
                  <c:v>2.6166588862899633</c:v>
                </c:pt>
                <c:pt idx="996">
                  <c:v>2.8832682897297581</c:v>
                </c:pt>
                <c:pt idx="997">
                  <c:v>2.708243554666216</c:v>
                </c:pt>
                <c:pt idx="998">
                  <c:v>2.5451290718228918</c:v>
                </c:pt>
                <c:pt idx="999">
                  <c:v>1.9931675346259232</c:v>
                </c:pt>
                <c:pt idx="1020">
                  <c:v>3.5766155361527621</c:v>
                </c:pt>
                <c:pt idx="1021">
                  <c:v>1.6447292804812161</c:v>
                </c:pt>
                <c:pt idx="1022">
                  <c:v>1.6222793430957514</c:v>
                </c:pt>
                <c:pt idx="1023">
                  <c:v>2.2853797009331309</c:v>
                </c:pt>
                <c:pt idx="1024">
                  <c:v>2.9330001374628734</c:v>
                </c:pt>
                <c:pt idx="1025">
                  <c:v>2.0438022131682829</c:v>
                </c:pt>
                <c:pt idx="1026">
                  <c:v>2.5371949754072882</c:v>
                </c:pt>
                <c:pt idx="1027">
                  <c:v>2.0886637148706626</c:v>
                </c:pt>
                <c:pt idx="1028">
                  <c:v>2.2083116724943959</c:v>
                </c:pt>
                <c:pt idx="1029">
                  <c:v>1.8825254781473426</c:v>
                </c:pt>
                <c:pt idx="1051">
                  <c:v>2.2691705534791153</c:v>
                </c:pt>
                <c:pt idx="1052">
                  <c:v>2.1136488566118379</c:v>
                </c:pt>
                <c:pt idx="1060">
                  <c:v>1.8055460041554108</c:v>
                </c:pt>
                <c:pt idx="1069">
                  <c:v>1.8808521170641055</c:v>
                </c:pt>
                <c:pt idx="1070">
                  <c:v>2.6861414141340485</c:v>
                </c:pt>
                <c:pt idx="1072">
                  <c:v>2.1547741331738952</c:v>
                </c:pt>
                <c:pt idx="1073">
                  <c:v>2.5329857115081476</c:v>
                </c:pt>
                <c:pt idx="1074">
                  <c:v>2.1003724384305702</c:v>
                </c:pt>
                <c:pt idx="1075">
                  <c:v>3.3636244014767169</c:v>
                </c:pt>
                <c:pt idx="1076">
                  <c:v>3.023664005385692</c:v>
                </c:pt>
                <c:pt idx="1077">
                  <c:v>2.3764484600553462</c:v>
                </c:pt>
                <c:pt idx="1078">
                  <c:v>3.1397323739411225</c:v>
                </c:pt>
                <c:pt idx="1079">
                  <c:v>2.9716941043395084</c:v>
                </c:pt>
                <c:pt idx="1080">
                  <c:v>3.0315943158494516</c:v>
                </c:pt>
                <c:pt idx="1081">
                  <c:v>2.9811362288001693</c:v>
                </c:pt>
                <c:pt idx="1082">
                  <c:v>3.2699699818807573</c:v>
                </c:pt>
                <c:pt idx="1083">
                  <c:v>2.8595212413195497</c:v>
                </c:pt>
                <c:pt idx="1084">
                  <c:v>2.7517648172686848</c:v>
                </c:pt>
                <c:pt idx="1085">
                  <c:v>3.5566960799285403</c:v>
                </c:pt>
                <c:pt idx="1086">
                  <c:v>3.573867525563259</c:v>
                </c:pt>
                <c:pt idx="1087">
                  <c:v>3.4590985514510533</c:v>
                </c:pt>
                <c:pt idx="1088">
                  <c:v>3.2202178397467573</c:v>
                </c:pt>
                <c:pt idx="1089">
                  <c:v>2.1148262475407886</c:v>
                </c:pt>
                <c:pt idx="1090">
                  <c:v>2.8113287317671802</c:v>
                </c:pt>
                <c:pt idx="1091">
                  <c:v>3.5864312822342219</c:v>
                </c:pt>
                <c:pt idx="1092">
                  <c:v>3.3464991396340742</c:v>
                </c:pt>
                <c:pt idx="1093">
                  <c:v>1.7932111570183167</c:v>
                </c:pt>
                <c:pt idx="1115">
                  <c:v>1.3369110326539</c:v>
                </c:pt>
                <c:pt idx="1116">
                  <c:v>1.7088765491208264</c:v>
                </c:pt>
                <c:pt idx="1117">
                  <c:v>1.6550804170722486</c:v>
                </c:pt>
                <c:pt idx="1139">
                  <c:v>2.9462000957596284</c:v>
                </c:pt>
                <c:pt idx="1140">
                  <c:v>1.9379531816995454</c:v>
                </c:pt>
                <c:pt idx="1141">
                  <c:v>2.4925204058941079</c:v>
                </c:pt>
                <c:pt idx="1142">
                  <c:v>2.1388369360438104</c:v>
                </c:pt>
                <c:pt idx="1154">
                  <c:v>1.7333594629894311</c:v>
                </c:pt>
                <c:pt idx="1155">
                  <c:v>1.8361763905139084</c:v>
                </c:pt>
                <c:pt idx="1167">
                  <c:v>1.8029943693449664</c:v>
                </c:pt>
                <c:pt idx="1246">
                  <c:v>1.8435844756842448</c:v>
                </c:pt>
                <c:pt idx="1247">
                  <c:v>2.3247712477906362</c:v>
                </c:pt>
                <c:pt idx="1248">
                  <c:v>2.4039284166657078</c:v>
                </c:pt>
                <c:pt idx="1258">
                  <c:v>2.3319809576369863</c:v>
                </c:pt>
                <c:pt idx="1259">
                  <c:v>2.3653325056588228</c:v>
                </c:pt>
                <c:pt idx="1260">
                  <c:v>1.8838451007201096</c:v>
                </c:pt>
                <c:pt idx="1282">
                  <c:v>1.710870673885589</c:v>
                </c:pt>
                <c:pt idx="1285">
                  <c:v>2.6009325475286262</c:v>
                </c:pt>
                <c:pt idx="1286">
                  <c:v>2.9532896454129438</c:v>
                </c:pt>
                <c:pt idx="1287">
                  <c:v>1.999788159687572</c:v>
                </c:pt>
                <c:pt idx="1288">
                  <c:v>1.5593140678650845</c:v>
                </c:pt>
                <c:pt idx="1289">
                  <c:v>2.9525983642216391</c:v>
                </c:pt>
                <c:pt idx="1290">
                  <c:v>2.6486866456262259</c:v>
                </c:pt>
                <c:pt idx="1291">
                  <c:v>2.7225106815572579</c:v>
                </c:pt>
                <c:pt idx="1292">
                  <c:v>2.6620008275107625</c:v>
                </c:pt>
                <c:pt idx="1293">
                  <c:v>3.2042930858913641</c:v>
                </c:pt>
                <c:pt idx="1294">
                  <c:v>3.3459235673858436</c:v>
                </c:pt>
                <c:pt idx="1295">
                  <c:v>3.1378055669603051</c:v>
                </c:pt>
                <c:pt idx="1296">
                  <c:v>2.7943114882624083</c:v>
                </c:pt>
                <c:pt idx="1300">
                  <c:v>1.9589320590029149</c:v>
                </c:pt>
                <c:pt idx="1301">
                  <c:v>1.8291783730752338</c:v>
                </c:pt>
                <c:pt idx="1302">
                  <c:v>1.9770791673298933</c:v>
                </c:pt>
                <c:pt idx="1303">
                  <c:v>2.1736536292965498</c:v>
                </c:pt>
                <c:pt idx="1304">
                  <c:v>2.3974604705290634</c:v>
                </c:pt>
                <c:pt idx="1305">
                  <c:v>2.5227415719018653</c:v>
                </c:pt>
                <c:pt idx="1306">
                  <c:v>3.2721650797885911</c:v>
                </c:pt>
                <c:pt idx="1307">
                  <c:v>3.1009061447895947</c:v>
                </c:pt>
                <c:pt idx="1308">
                  <c:v>2.488575178999227</c:v>
                </c:pt>
                <c:pt idx="1309">
                  <c:v>2.6252593547010878</c:v>
                </c:pt>
                <c:pt idx="1323">
                  <c:v>1.8775104052601166</c:v>
                </c:pt>
                <c:pt idx="1335">
                  <c:v>2.3034354054697048</c:v>
                </c:pt>
                <c:pt idx="1336">
                  <c:v>1.9831554684363335</c:v>
                </c:pt>
                <c:pt idx="1337">
                  <c:v>2.8209996318872155</c:v>
                </c:pt>
                <c:pt idx="1338">
                  <c:v>2.7884602465315158</c:v>
                </c:pt>
                <c:pt idx="1339">
                  <c:v>3.0444439510472407</c:v>
                </c:pt>
                <c:pt idx="1356">
                  <c:v>2.1823208809295918</c:v>
                </c:pt>
                <c:pt idx="1357">
                  <c:v>1.8258448064116837</c:v>
                </c:pt>
                <c:pt idx="1359">
                  <c:v>2.3317094195433645</c:v>
                </c:pt>
                <c:pt idx="1362">
                  <c:v>1.7194079390794392</c:v>
                </c:pt>
                <c:pt idx="1363">
                  <c:v>2.1859979712349844</c:v>
                </c:pt>
                <c:pt idx="1364">
                  <c:v>2.7290415488463835</c:v>
                </c:pt>
                <c:pt idx="1365">
                  <c:v>2.6888501441709609</c:v>
                </c:pt>
                <c:pt idx="1388">
                  <c:v>1.9119364289422922</c:v>
                </c:pt>
                <c:pt idx="1389">
                  <c:v>2.1094074970333447</c:v>
                </c:pt>
                <c:pt idx="1390">
                  <c:v>1.917677149613616</c:v>
                </c:pt>
                <c:pt idx="1391">
                  <c:v>2.9589442259108929</c:v>
                </c:pt>
                <c:pt idx="1392">
                  <c:v>2.5031611964439122</c:v>
                </c:pt>
                <c:pt idx="1393">
                  <c:v>3.0367508375518333</c:v>
                </c:pt>
                <c:pt idx="1400">
                  <c:v>2.2706105906614837</c:v>
                </c:pt>
                <c:pt idx="1401">
                  <c:v>2.4566069295881046</c:v>
                </c:pt>
                <c:pt idx="1402">
                  <c:v>2.2915467155649973</c:v>
                </c:pt>
                <c:pt idx="1403">
                  <c:v>2.5716366992856421</c:v>
                </c:pt>
                <c:pt idx="1404">
                  <c:v>2.278202616241519</c:v>
                </c:pt>
                <c:pt idx="1405">
                  <c:v>2.8779003683729951</c:v>
                </c:pt>
                <c:pt idx="1406">
                  <c:v>2.6525422769376568</c:v>
                </c:pt>
                <c:pt idx="1419">
                  <c:v>1.7851162614802965</c:v>
                </c:pt>
                <c:pt idx="1420">
                  <c:v>2.866796587832189</c:v>
                </c:pt>
                <c:pt idx="1422">
                  <c:v>2.9284578803919104</c:v>
                </c:pt>
                <c:pt idx="1426">
                  <c:v>1.9790757126725531</c:v>
                </c:pt>
                <c:pt idx="1427">
                  <c:v>2.0000727147860866</c:v>
                </c:pt>
                <c:pt idx="1428">
                  <c:v>2.9451373739262188</c:v>
                </c:pt>
                <c:pt idx="1433">
                  <c:v>1.7716936075741105</c:v>
                </c:pt>
                <c:pt idx="1434">
                  <c:v>2.2307811871445415</c:v>
                </c:pt>
                <c:pt idx="1435">
                  <c:v>2.1324981244399499</c:v>
                </c:pt>
                <c:pt idx="1436">
                  <c:v>1.692882557094896</c:v>
                </c:pt>
                <c:pt idx="1437">
                  <c:v>2.9763410043778791</c:v>
                </c:pt>
                <c:pt idx="1456">
                  <c:v>2.2663641461888679</c:v>
                </c:pt>
                <c:pt idx="1457">
                  <c:v>2.6923727126195303</c:v>
                </c:pt>
                <c:pt idx="1458">
                  <c:v>1.8803434912573525</c:v>
                </c:pt>
                <c:pt idx="1469">
                  <c:v>1.9838616032140568</c:v>
                </c:pt>
                <c:pt idx="1470">
                  <c:v>1.8741477642894218</c:v>
                </c:pt>
                <c:pt idx="1471">
                  <c:v>2.0582640080928076</c:v>
                </c:pt>
                <c:pt idx="1472">
                  <c:v>2.3898731029534126</c:v>
                </c:pt>
                <c:pt idx="1473">
                  <c:v>2.5370952252905803</c:v>
                </c:pt>
                <c:pt idx="1474">
                  <c:v>1.7403323029783262</c:v>
                </c:pt>
                <c:pt idx="1483">
                  <c:v>2.3802354357642246</c:v>
                </c:pt>
                <c:pt idx="1484">
                  <c:v>1.7867330193785551</c:v>
                </c:pt>
                <c:pt idx="1485">
                  <c:v>1.795932226825514</c:v>
                </c:pt>
                <c:pt idx="1486">
                  <c:v>2.4261711195369569</c:v>
                </c:pt>
                <c:pt idx="1500">
                  <c:v>1.7614972135444984</c:v>
                </c:pt>
                <c:pt idx="1501">
                  <c:v>2.0659166196876173</c:v>
                </c:pt>
                <c:pt idx="1502">
                  <c:v>2.4194719929892932</c:v>
                </c:pt>
                <c:pt idx="1503">
                  <c:v>2.0249274565929936</c:v>
                </c:pt>
                <c:pt idx="1505">
                  <c:v>1.9777883862221783</c:v>
                </c:pt>
                <c:pt idx="1506">
                  <c:v>2.6420972866630801</c:v>
                </c:pt>
                <c:pt idx="1507">
                  <c:v>1.8397600171374959</c:v>
                </c:pt>
                <c:pt idx="1508">
                  <c:v>1.452169118635559</c:v>
                </c:pt>
                <c:pt idx="1526">
                  <c:v>1.9579035967742877</c:v>
                </c:pt>
                <c:pt idx="1527">
                  <c:v>1.7105456616347439</c:v>
                </c:pt>
                <c:pt idx="1528">
                  <c:v>2.4472980651665486</c:v>
                </c:pt>
                <c:pt idx="1529">
                  <c:v>2.2241338303835154</c:v>
                </c:pt>
                <c:pt idx="1530">
                  <c:v>2.3375973663402569</c:v>
                </c:pt>
                <c:pt idx="1531">
                  <c:v>2.1249167517394554</c:v>
                </c:pt>
                <c:pt idx="1532">
                  <c:v>2.8420225423910792</c:v>
                </c:pt>
                <c:pt idx="1533">
                  <c:v>2.7227298438075418</c:v>
                </c:pt>
                <c:pt idx="1534">
                  <c:v>2.4489835727708256</c:v>
                </c:pt>
                <c:pt idx="1535">
                  <c:v>2.3453260875078388</c:v>
                </c:pt>
                <c:pt idx="1537">
                  <c:v>3.0385449414328436</c:v>
                </c:pt>
                <c:pt idx="1538">
                  <c:v>2.8413994061264396</c:v>
                </c:pt>
                <c:pt idx="1539">
                  <c:v>3.0858759536623053</c:v>
                </c:pt>
                <c:pt idx="1547">
                  <c:v>1.7796460436675712</c:v>
                </c:pt>
                <c:pt idx="1548">
                  <c:v>1.7554235296199276</c:v>
                </c:pt>
                <c:pt idx="1550">
                  <c:v>1.8940330188627228</c:v>
                </c:pt>
                <c:pt idx="1551">
                  <c:v>1.6758249173513116</c:v>
                </c:pt>
                <c:pt idx="1567">
                  <c:v>2.175807127406483</c:v>
                </c:pt>
                <c:pt idx="1568">
                  <c:v>2.06943703777329</c:v>
                </c:pt>
                <c:pt idx="1569">
                  <c:v>2.1422161258170807</c:v>
                </c:pt>
                <c:pt idx="1570">
                  <c:v>2.2103473305498413</c:v>
                </c:pt>
                <c:pt idx="1571">
                  <c:v>2.1879896908588434</c:v>
                </c:pt>
                <c:pt idx="1572">
                  <c:v>2.4613758562344468</c:v>
                </c:pt>
                <c:pt idx="1573">
                  <c:v>2.9101980650929629</c:v>
                </c:pt>
                <c:pt idx="1574">
                  <c:v>3.1132686373934502</c:v>
                </c:pt>
                <c:pt idx="1575">
                  <c:v>2.6001779939377259</c:v>
                </c:pt>
                <c:pt idx="1576">
                  <c:v>2.6848413225972183</c:v>
                </c:pt>
                <c:pt idx="1593">
                  <c:v>2.0016127090374001</c:v>
                </c:pt>
                <c:pt idx="1595">
                  <c:v>1.8609512615013437</c:v>
                </c:pt>
                <c:pt idx="1602">
                  <c:v>1.8815875085749123</c:v>
                </c:pt>
                <c:pt idx="1640">
                  <c:v>1.9578415266621521</c:v>
                </c:pt>
                <c:pt idx="1642">
                  <c:v>2.018337271218992</c:v>
                </c:pt>
                <c:pt idx="1643">
                  <c:v>2.2657251580191442</c:v>
                </c:pt>
                <c:pt idx="1644">
                  <c:v>2.1174745522719256</c:v>
                </c:pt>
                <c:pt idx="1646">
                  <c:v>1.9247055838340796</c:v>
                </c:pt>
                <c:pt idx="1648">
                  <c:v>2.252825432993621</c:v>
                </c:pt>
                <c:pt idx="1659">
                  <c:v>1.9046355458431261</c:v>
                </c:pt>
                <c:pt idx="1660">
                  <c:v>2.1733608208769608</c:v>
                </c:pt>
                <c:pt idx="1661">
                  <c:v>2.2753906317376273</c:v>
                </c:pt>
                <c:pt idx="1662">
                  <c:v>2.7567750516570522</c:v>
                </c:pt>
                <c:pt idx="1663">
                  <c:v>2.9592998810476487</c:v>
                </c:pt>
                <c:pt idx="1664">
                  <c:v>2.7861184298209412</c:v>
                </c:pt>
                <c:pt idx="1675">
                  <c:v>2.7068846182578215</c:v>
                </c:pt>
                <c:pt idx="1677">
                  <c:v>2.8213737332399256</c:v>
                </c:pt>
                <c:pt idx="1708">
                  <c:v>1.3375436068656317</c:v>
                </c:pt>
                <c:pt idx="1709">
                  <c:v>2.2459307924877585</c:v>
                </c:pt>
                <c:pt idx="1710">
                  <c:v>2.5990803537676714</c:v>
                </c:pt>
                <c:pt idx="1711">
                  <c:v>2.851063082362947</c:v>
                </c:pt>
                <c:pt idx="1712">
                  <c:v>3.0310031212215138</c:v>
                </c:pt>
                <c:pt idx="1713">
                  <c:v>1.8702079527112059</c:v>
                </c:pt>
                <c:pt idx="1714">
                  <c:v>3.2736998892279416</c:v>
                </c:pt>
                <c:pt idx="1715">
                  <c:v>2.9257244282561827</c:v>
                </c:pt>
                <c:pt idx="1716">
                  <c:v>2.8136417758680978</c:v>
                </c:pt>
                <c:pt idx="1717">
                  <c:v>2.4706905840882207</c:v>
                </c:pt>
                <c:pt idx="1718">
                  <c:v>2.7067836938517273</c:v>
                </c:pt>
                <c:pt idx="1720">
                  <c:v>2.9021840558569889</c:v>
                </c:pt>
                <c:pt idx="1721">
                  <c:v>3.0865170125580166</c:v>
                </c:pt>
                <c:pt idx="1722">
                  <c:v>2.7279676638818477</c:v>
                </c:pt>
                <c:pt idx="1723">
                  <c:v>3.0275050952861924</c:v>
                </c:pt>
                <c:pt idx="1724">
                  <c:v>3.4635167467366528</c:v>
                </c:pt>
                <c:pt idx="1725">
                  <c:v>2.2212321115903433</c:v>
                </c:pt>
                <c:pt idx="1726">
                  <c:v>1.6752456169521663</c:v>
                </c:pt>
                <c:pt idx="1736">
                  <c:v>2.078028845675044</c:v>
                </c:pt>
                <c:pt idx="1737">
                  <c:v>2.5574102717193785</c:v>
                </c:pt>
                <c:pt idx="1738">
                  <c:v>2.4600629428860206</c:v>
                </c:pt>
                <c:pt idx="1740">
                  <c:v>2.3363018451115036</c:v>
                </c:pt>
                <c:pt idx="1741">
                  <c:v>2.6411615773346386</c:v>
                </c:pt>
                <c:pt idx="1742">
                  <c:v>3.2288324607273422</c:v>
                </c:pt>
                <c:pt idx="1743">
                  <c:v>3.2215542837074231</c:v>
                </c:pt>
                <c:pt idx="1744">
                  <c:v>3.3143174264228836</c:v>
                </c:pt>
                <c:pt idx="1758">
                  <c:v>2.1137873203577979</c:v>
                </c:pt>
                <c:pt idx="1759">
                  <c:v>2.5952970229189196</c:v>
                </c:pt>
                <c:pt idx="1795">
                  <c:v>1.6981364885753649</c:v>
                </c:pt>
                <c:pt idx="1796">
                  <c:v>2.6462278258493503</c:v>
                </c:pt>
                <c:pt idx="1797">
                  <c:v>3.5241903808649364</c:v>
                </c:pt>
                <c:pt idx="1798">
                  <c:v>2.8469461529694655</c:v>
                </c:pt>
                <c:pt idx="1799">
                  <c:v>3.3404753111348509</c:v>
                </c:pt>
                <c:pt idx="1800">
                  <c:v>3.2285679391393818</c:v>
                </c:pt>
                <c:pt idx="1801">
                  <c:v>3.0161168157985108</c:v>
                </c:pt>
                <c:pt idx="1824">
                  <c:v>1.5960431838656814</c:v>
                </c:pt>
                <c:pt idx="1844">
                  <c:v>2.2419411396515483</c:v>
                </c:pt>
                <c:pt idx="1845">
                  <c:v>2.1223826792329068</c:v>
                </c:pt>
                <c:pt idx="1846">
                  <c:v>2.4661432186886025</c:v>
                </c:pt>
                <c:pt idx="1847">
                  <c:v>1.7992448380514527</c:v>
                </c:pt>
                <c:pt idx="1848">
                  <c:v>2.6267716026990051</c:v>
                </c:pt>
                <c:pt idx="1849">
                  <c:v>2.7927660283089977</c:v>
                </c:pt>
                <c:pt idx="1850">
                  <c:v>2.528406499154058</c:v>
                </c:pt>
                <c:pt idx="1851">
                  <c:v>2.3190169458543339</c:v>
                </c:pt>
                <c:pt idx="1854">
                  <c:v>2.5712378610404492</c:v>
                </c:pt>
                <c:pt idx="1855">
                  <c:v>1.971434035864525</c:v>
                </c:pt>
                <c:pt idx="1878">
                  <c:v>1.4215758294110405</c:v>
                </c:pt>
                <c:pt idx="1879">
                  <c:v>2.0347189965839125</c:v>
                </c:pt>
                <c:pt idx="1880">
                  <c:v>2.6699843765177143</c:v>
                </c:pt>
                <c:pt idx="1881">
                  <c:v>2.3914788247811187</c:v>
                </c:pt>
                <c:pt idx="1882">
                  <c:v>2.3923126698692601</c:v>
                </c:pt>
                <c:pt idx="1884">
                  <c:v>3.0110225250778901</c:v>
                </c:pt>
                <c:pt idx="1885">
                  <c:v>3.0589205841148792</c:v>
                </c:pt>
                <c:pt idx="1886">
                  <c:v>2.9583539106675474</c:v>
                </c:pt>
                <c:pt idx="1887">
                  <c:v>2.9622548292787347</c:v>
                </c:pt>
                <c:pt idx="1888">
                  <c:v>1.2265593066988023</c:v>
                </c:pt>
                <c:pt idx="1904">
                  <c:v>2.1991367753434092</c:v>
                </c:pt>
                <c:pt idx="1905">
                  <c:v>3.0254923665755484</c:v>
                </c:pt>
                <c:pt idx="1906">
                  <c:v>3.0627493520041353</c:v>
                </c:pt>
                <c:pt idx="1908">
                  <c:v>2.0104517902371373</c:v>
                </c:pt>
                <c:pt idx="1909">
                  <c:v>1.9390327286761413</c:v>
                </c:pt>
                <c:pt idx="1925">
                  <c:v>2.3136927973499279</c:v>
                </c:pt>
                <c:pt idx="1926">
                  <c:v>2.69610725368466</c:v>
                </c:pt>
                <c:pt idx="1927">
                  <c:v>2.2977357308836561</c:v>
                </c:pt>
                <c:pt idx="1933">
                  <c:v>1.7993550847709059</c:v>
                </c:pt>
                <c:pt idx="1934">
                  <c:v>2.0306435774230485</c:v>
                </c:pt>
                <c:pt idx="1967">
                  <c:v>1.9149176404814641</c:v>
                </c:pt>
                <c:pt idx="1977">
                  <c:v>2.4933724525286025</c:v>
                </c:pt>
                <c:pt idx="1989">
                  <c:v>1.6422649305152606</c:v>
                </c:pt>
                <c:pt idx="1990">
                  <c:v>2.9660115340405495</c:v>
                </c:pt>
                <c:pt idx="1991">
                  <c:v>2.4387377594836841</c:v>
                </c:pt>
                <c:pt idx="1992">
                  <c:v>2.6770072164394487</c:v>
                </c:pt>
                <c:pt idx="2002">
                  <c:v>1.6406137047148381</c:v>
                </c:pt>
                <c:pt idx="2003">
                  <c:v>1.9834648844007643</c:v>
                </c:pt>
                <c:pt idx="2036">
                  <c:v>2.231921112117524</c:v>
                </c:pt>
                <c:pt idx="2047">
                  <c:v>2.0945016333510789</c:v>
                </c:pt>
                <c:pt idx="2054">
                  <c:v>2.2757815021785919</c:v>
                </c:pt>
                <c:pt idx="2055">
                  <c:v>2.1810324640241396</c:v>
                </c:pt>
                <c:pt idx="2056">
                  <c:v>2.4227492859414408</c:v>
                </c:pt>
                <c:pt idx="2057">
                  <c:v>2.3268318964477919</c:v>
                </c:pt>
                <c:pt idx="2058">
                  <c:v>2.4650528949464641</c:v>
                </c:pt>
                <c:pt idx="2059">
                  <c:v>2.1557419713447366</c:v>
                </c:pt>
                <c:pt idx="2060">
                  <c:v>2.8326404446721525</c:v>
                </c:pt>
                <c:pt idx="2061">
                  <c:v>2.0998408072014603</c:v>
                </c:pt>
                <c:pt idx="2062">
                  <c:v>2.416631098687366</c:v>
                </c:pt>
                <c:pt idx="2063">
                  <c:v>2.4906314954314634</c:v>
                </c:pt>
                <c:pt idx="2064">
                  <c:v>2.5277950357874728</c:v>
                </c:pt>
                <c:pt idx="2080">
                  <c:v>2.3081945225207749</c:v>
                </c:pt>
                <c:pt idx="2094">
                  <c:v>2.3963293721412176</c:v>
                </c:pt>
                <c:pt idx="2095">
                  <c:v>2.1679118723471009</c:v>
                </c:pt>
                <c:pt idx="2096">
                  <c:v>2.2028461522216474</c:v>
                </c:pt>
                <c:pt idx="2097">
                  <c:v>2.251203431762558</c:v>
                </c:pt>
                <c:pt idx="2098">
                  <c:v>2.6783012794268655</c:v>
                </c:pt>
                <c:pt idx="2099">
                  <c:v>1.1860657229270475</c:v>
                </c:pt>
                <c:pt idx="2116">
                  <c:v>1.8701862958658211</c:v>
                </c:pt>
                <c:pt idx="2118">
                  <c:v>2.4402517205476952</c:v>
                </c:pt>
                <c:pt idx="2143">
                  <c:v>1.9323034591871033</c:v>
                </c:pt>
                <c:pt idx="2144">
                  <c:v>2.0660780033092641</c:v>
                </c:pt>
                <c:pt idx="2145">
                  <c:v>2.1841733972582582</c:v>
                </c:pt>
                <c:pt idx="2146">
                  <c:v>2.1550422964652505</c:v>
                </c:pt>
                <c:pt idx="2147">
                  <c:v>2.4391416972917028</c:v>
                </c:pt>
                <c:pt idx="2148">
                  <c:v>2.4646194142571662</c:v>
                </c:pt>
                <c:pt idx="2149">
                  <c:v>1.5434833499004339</c:v>
                </c:pt>
                <c:pt idx="2160">
                  <c:v>2.7382866228569642</c:v>
                </c:pt>
                <c:pt idx="2161">
                  <c:v>2.0274126240215873</c:v>
                </c:pt>
                <c:pt idx="2162">
                  <c:v>1.5975417821461868</c:v>
                </c:pt>
                <c:pt idx="2163">
                  <c:v>2.6980075412065014</c:v>
                </c:pt>
                <c:pt idx="2164">
                  <c:v>2.7877219384895984</c:v>
                </c:pt>
                <c:pt idx="2165">
                  <c:v>3.130841316144624</c:v>
                </c:pt>
                <c:pt idx="2166">
                  <c:v>2.3394246243346517</c:v>
                </c:pt>
                <c:pt idx="2167">
                  <c:v>2.7329228856019787</c:v>
                </c:pt>
                <c:pt idx="2168">
                  <c:v>3.0115525665351575</c:v>
                </c:pt>
                <c:pt idx="2169">
                  <c:v>2.9992842786019644</c:v>
                </c:pt>
                <c:pt idx="2170">
                  <c:v>3.0612442283154531</c:v>
                </c:pt>
                <c:pt idx="2171">
                  <c:v>2.447861588999888</c:v>
                </c:pt>
                <c:pt idx="2172">
                  <c:v>3.4863107647041383</c:v>
                </c:pt>
                <c:pt idx="2173">
                  <c:v>2.8580796150910879</c:v>
                </c:pt>
                <c:pt idx="2174">
                  <c:v>3.5863555827616369</c:v>
                </c:pt>
                <c:pt idx="2175">
                  <c:v>1.3808322248077887</c:v>
                </c:pt>
                <c:pt idx="2186">
                  <c:v>2.1511765560016745</c:v>
                </c:pt>
                <c:pt idx="2187">
                  <c:v>2.2859606444632607</c:v>
                </c:pt>
                <c:pt idx="2188">
                  <c:v>2.712656851688338</c:v>
                </c:pt>
                <c:pt idx="2189">
                  <c:v>3.1859874831306478</c:v>
                </c:pt>
                <c:pt idx="2190">
                  <c:v>3.4169706203672456</c:v>
                </c:pt>
                <c:pt idx="2191">
                  <c:v>2.7453702142595429</c:v>
                </c:pt>
                <c:pt idx="2192">
                  <c:v>2.7710647797100569</c:v>
                </c:pt>
                <c:pt idx="2193">
                  <c:v>3.0960230798138366</c:v>
                </c:pt>
                <c:pt idx="2194">
                  <c:v>2.5546396003253613</c:v>
                </c:pt>
                <c:pt idx="2195">
                  <c:v>2.5999174076967044</c:v>
                </c:pt>
                <c:pt idx="2196">
                  <c:v>3.2155826297710539</c:v>
                </c:pt>
                <c:pt idx="2197">
                  <c:v>3.2628020310837624</c:v>
                </c:pt>
                <c:pt idx="2204">
                  <c:v>2.1983936544741867</c:v>
                </c:pt>
                <c:pt idx="2205">
                  <c:v>2.0707752444556768</c:v>
                </c:pt>
                <c:pt idx="2206">
                  <c:v>2.0823354864610475</c:v>
                </c:pt>
                <c:pt idx="2207">
                  <c:v>2.4188188981444996</c:v>
                </c:pt>
                <c:pt idx="2208">
                  <c:v>1.8388006115150068</c:v>
                </c:pt>
                <c:pt idx="2221">
                  <c:v>1.9332868115428576</c:v>
                </c:pt>
                <c:pt idx="2222">
                  <c:v>2.16247307201836</c:v>
                </c:pt>
                <c:pt idx="2224">
                  <c:v>2.464296746153158</c:v>
                </c:pt>
                <c:pt idx="2225">
                  <c:v>2.7568545581070767</c:v>
                </c:pt>
                <c:pt idx="2226">
                  <c:v>2.4062394580422914</c:v>
                </c:pt>
                <c:pt idx="2227">
                  <c:v>2.72040265363175</c:v>
                </c:pt>
                <c:pt idx="2228">
                  <c:v>2.1402560804198187</c:v>
                </c:pt>
                <c:pt idx="2240">
                  <c:v>2.502390387087515</c:v>
                </c:pt>
                <c:pt idx="2241">
                  <c:v>2.2961193197415231</c:v>
                </c:pt>
                <c:pt idx="2242">
                  <c:v>2.303284644891272</c:v>
                </c:pt>
                <c:pt idx="2243">
                  <c:v>2.9197883133137159</c:v>
                </c:pt>
                <c:pt idx="2256">
                  <c:v>1.9485919114936501</c:v>
                </c:pt>
                <c:pt idx="2257">
                  <c:v>1.4901428167175101</c:v>
                </c:pt>
                <c:pt idx="2258">
                  <c:v>2.3721328299109321</c:v>
                </c:pt>
                <c:pt idx="2259">
                  <c:v>2.3012538536804734</c:v>
                </c:pt>
                <c:pt idx="2260">
                  <c:v>2.3915337738669362</c:v>
                </c:pt>
                <c:pt idx="2261">
                  <c:v>2.464284534263387</c:v>
                </c:pt>
                <c:pt idx="2262">
                  <c:v>2.3811219175888336</c:v>
                </c:pt>
                <c:pt idx="2264">
                  <c:v>1.6609726458136664</c:v>
                </c:pt>
                <c:pt idx="2277">
                  <c:v>1.8210687473923095</c:v>
                </c:pt>
                <c:pt idx="2304">
                  <c:v>1.6916516667876573</c:v>
                </c:pt>
                <c:pt idx="2335">
                  <c:v>1.8599074334257688</c:v>
                </c:pt>
                <c:pt idx="2337">
                  <c:v>2.1877526429375718</c:v>
                </c:pt>
                <c:pt idx="2338">
                  <c:v>2.2016185839806055</c:v>
                </c:pt>
                <c:pt idx="2339">
                  <c:v>2.3963902417452889</c:v>
                </c:pt>
                <c:pt idx="2340">
                  <c:v>2.255223321363609</c:v>
                </c:pt>
                <c:pt idx="2341">
                  <c:v>1.9850709420529391</c:v>
                </c:pt>
                <c:pt idx="2361">
                  <c:v>2.0152639061855435</c:v>
                </c:pt>
                <c:pt idx="2362">
                  <c:v>2.9109482080758884</c:v>
                </c:pt>
                <c:pt idx="2364">
                  <c:v>2.3485392638809257</c:v>
                </c:pt>
                <c:pt idx="2365">
                  <c:v>2.7218954099775847</c:v>
                </c:pt>
                <c:pt idx="2366">
                  <c:v>2.6480677067174248</c:v>
                </c:pt>
                <c:pt idx="2367">
                  <c:v>2.821033474292618</c:v>
                </c:pt>
                <c:pt idx="2368">
                  <c:v>2.7980568875661525</c:v>
                </c:pt>
                <c:pt idx="2369">
                  <c:v>2.3979389482973361</c:v>
                </c:pt>
                <c:pt idx="2370">
                  <c:v>2.0342886280248305</c:v>
                </c:pt>
                <c:pt idx="2371">
                  <c:v>2.6024979350305331</c:v>
                </c:pt>
                <c:pt idx="2372">
                  <c:v>2.6554395678967433</c:v>
                </c:pt>
                <c:pt idx="2373">
                  <c:v>2.4757775366353902</c:v>
                </c:pt>
                <c:pt idx="2374">
                  <c:v>2.6181849785728679</c:v>
                </c:pt>
                <c:pt idx="2375">
                  <c:v>2.4227404671347408</c:v>
                </c:pt>
                <c:pt idx="2376">
                  <c:v>1.8546467485063141</c:v>
                </c:pt>
                <c:pt idx="2377">
                  <c:v>2.5573409629484032</c:v>
                </c:pt>
                <c:pt idx="2378">
                  <c:v>3.3256120514688008</c:v>
                </c:pt>
                <c:pt idx="2379">
                  <c:v>1.4884332683800023</c:v>
                </c:pt>
                <c:pt idx="2380">
                  <c:v>2.6889504130545907</c:v>
                </c:pt>
                <c:pt idx="2381">
                  <c:v>2.2392430186762167</c:v>
                </c:pt>
                <c:pt idx="2382">
                  <c:v>3.1313311233277936</c:v>
                </c:pt>
                <c:pt idx="2383">
                  <c:v>2.680983232989282</c:v>
                </c:pt>
                <c:pt idx="2384">
                  <c:v>3.0075727963093901</c:v>
                </c:pt>
                <c:pt idx="2385">
                  <c:v>2.784918093399559</c:v>
                </c:pt>
                <c:pt idx="2386">
                  <c:v>2.3520629025375701</c:v>
                </c:pt>
                <c:pt idx="2387">
                  <c:v>3.4483295367974556</c:v>
                </c:pt>
                <c:pt idx="2388">
                  <c:v>2.8675695417294453</c:v>
                </c:pt>
                <c:pt idx="2452">
                  <c:v>2.0273391539972585</c:v>
                </c:pt>
                <c:pt idx="2453">
                  <c:v>2.0411579123922525</c:v>
                </c:pt>
                <c:pt idx="2454">
                  <c:v>1.4955328675805921</c:v>
                </c:pt>
                <c:pt idx="2455">
                  <c:v>1.4470212653673762</c:v>
                </c:pt>
                <c:pt idx="2461">
                  <c:v>2.1827428450384057</c:v>
                </c:pt>
                <c:pt idx="2462">
                  <c:v>2.1333422216837148</c:v>
                </c:pt>
                <c:pt idx="2472">
                  <c:v>1.8021222378018331</c:v>
                </c:pt>
                <c:pt idx="2473">
                  <c:v>1.950398770866508</c:v>
                </c:pt>
                <c:pt idx="2474">
                  <c:v>2.0220711492863943</c:v>
                </c:pt>
                <c:pt idx="2475">
                  <c:v>2.330074090242876</c:v>
                </c:pt>
                <c:pt idx="2476">
                  <c:v>1.581931270690327</c:v>
                </c:pt>
                <c:pt idx="2501">
                  <c:v>1.8697196129374456</c:v>
                </c:pt>
                <c:pt idx="2502">
                  <c:v>2.337849536187016</c:v>
                </c:pt>
                <c:pt idx="2503">
                  <c:v>1.8494397752808607</c:v>
                </c:pt>
                <c:pt idx="2515">
                  <c:v>1.3534610898989625</c:v>
                </c:pt>
                <c:pt idx="2521">
                  <c:v>2.2699845898362545</c:v>
                </c:pt>
                <c:pt idx="2522">
                  <c:v>2.5241817727382161</c:v>
                </c:pt>
                <c:pt idx="2523">
                  <c:v>1.9174565309242022</c:v>
                </c:pt>
                <c:pt idx="2524">
                  <c:v>2.273370488900329</c:v>
                </c:pt>
                <c:pt idx="2526">
                  <c:v>2.7263177827688514</c:v>
                </c:pt>
                <c:pt idx="2527">
                  <c:v>2.7696852001051151</c:v>
                </c:pt>
                <c:pt idx="2528">
                  <c:v>2.9154087164699987</c:v>
                </c:pt>
                <c:pt idx="2529">
                  <c:v>3.2625872493688717</c:v>
                </c:pt>
                <c:pt idx="2530">
                  <c:v>3.2163930960832814</c:v>
                </c:pt>
                <c:pt idx="2531">
                  <c:v>3.3519535589049507</c:v>
                </c:pt>
                <c:pt idx="2532">
                  <c:v>2.7402324712519857</c:v>
                </c:pt>
                <c:pt idx="2533">
                  <c:v>3.2111544319992507</c:v>
                </c:pt>
                <c:pt idx="2553">
                  <c:v>1.5848345398046302</c:v>
                </c:pt>
                <c:pt idx="2574">
                  <c:v>1.7981039823466982</c:v>
                </c:pt>
                <c:pt idx="2575">
                  <c:v>2.6383689504055328</c:v>
                </c:pt>
                <c:pt idx="2576">
                  <c:v>2.0325583945569639</c:v>
                </c:pt>
                <c:pt idx="2577">
                  <c:v>2.6569024348644126</c:v>
                </c:pt>
                <c:pt idx="2578">
                  <c:v>2.8137311549778321</c:v>
                </c:pt>
                <c:pt idx="2579">
                  <c:v>2.8340780945676709</c:v>
                </c:pt>
                <c:pt idx="2580">
                  <c:v>3.1744113255666915</c:v>
                </c:pt>
                <c:pt idx="2581">
                  <c:v>2.0976345269006171</c:v>
                </c:pt>
                <c:pt idx="2587">
                  <c:v>1.9472767107092253</c:v>
                </c:pt>
                <c:pt idx="2588">
                  <c:v>1.5458402424233839</c:v>
                </c:pt>
                <c:pt idx="2591">
                  <c:v>1.7578676995024121</c:v>
                </c:pt>
                <c:pt idx="2608">
                  <c:v>2.2211522109006339</c:v>
                </c:pt>
                <c:pt idx="2610">
                  <c:v>2.5964334833419018</c:v>
                </c:pt>
                <c:pt idx="2611">
                  <c:v>2.4090724557055063</c:v>
                </c:pt>
                <c:pt idx="2612">
                  <c:v>1.7053723200842366</c:v>
                </c:pt>
                <c:pt idx="2625">
                  <c:v>2.0996159819997691</c:v>
                </c:pt>
                <c:pt idx="2626">
                  <c:v>2.9361483166627584</c:v>
                </c:pt>
                <c:pt idx="2628">
                  <c:v>2.413239798797266</c:v>
                </c:pt>
                <c:pt idx="2629">
                  <c:v>2.3554242658079327</c:v>
                </c:pt>
                <c:pt idx="2646">
                  <c:v>1.9032600063807106</c:v>
                </c:pt>
                <c:pt idx="2650">
                  <c:v>1.9100692871334648</c:v>
                </c:pt>
                <c:pt idx="2651">
                  <c:v>2.2694932237653198</c:v>
                </c:pt>
                <c:pt idx="2654">
                  <c:v>1.51354893984434</c:v>
                </c:pt>
                <c:pt idx="2663">
                  <c:v>1.9724280031730954</c:v>
                </c:pt>
                <c:pt idx="2664">
                  <c:v>2.5020292589844093</c:v>
                </c:pt>
                <c:pt idx="2665">
                  <c:v>2.4169418051665281</c:v>
                </c:pt>
                <c:pt idx="2682">
                  <c:v>2.3948675742663967</c:v>
                </c:pt>
                <c:pt idx="2710">
                  <c:v>2.1578099528137216</c:v>
                </c:pt>
                <c:pt idx="2725">
                  <c:v>2.0006711041658862</c:v>
                </c:pt>
                <c:pt idx="2726">
                  <c:v>2.0577685651644599</c:v>
                </c:pt>
                <c:pt idx="2727">
                  <c:v>1.6524347278432463</c:v>
                </c:pt>
                <c:pt idx="2728">
                  <c:v>1.7650439098717641</c:v>
                </c:pt>
                <c:pt idx="2730">
                  <c:v>1.8625276304252192</c:v>
                </c:pt>
                <c:pt idx="2753">
                  <c:v>2.4916466332720062</c:v>
                </c:pt>
                <c:pt idx="2754">
                  <c:v>1.7927419540232157</c:v>
                </c:pt>
                <c:pt idx="2755">
                  <c:v>2.4357026899639238</c:v>
                </c:pt>
                <c:pt idx="2756">
                  <c:v>1.9172925190197323</c:v>
                </c:pt>
                <c:pt idx="2757">
                  <c:v>2.3141734816046462</c:v>
                </c:pt>
                <c:pt idx="2760">
                  <c:v>2.0849553744725511</c:v>
                </c:pt>
                <c:pt idx="2761">
                  <c:v>2.4576347411566473</c:v>
                </c:pt>
                <c:pt idx="2762">
                  <c:v>2.1129725941584887</c:v>
                </c:pt>
                <c:pt idx="2763">
                  <c:v>1.8661261244616478</c:v>
                </c:pt>
                <c:pt idx="2764">
                  <c:v>2.7907607395288596</c:v>
                </c:pt>
                <c:pt idx="2765">
                  <c:v>2.7248523972402405</c:v>
                </c:pt>
                <c:pt idx="2766">
                  <c:v>3.148842789033643</c:v>
                </c:pt>
                <c:pt idx="2767">
                  <c:v>2.9631154640626867</c:v>
                </c:pt>
                <c:pt idx="2768">
                  <c:v>3.3005130755409176</c:v>
                </c:pt>
                <c:pt idx="2769">
                  <c:v>3.34453828488222</c:v>
                </c:pt>
                <c:pt idx="2770">
                  <c:v>2.7500182524758032</c:v>
                </c:pt>
                <c:pt idx="2771">
                  <c:v>3.009383772991836</c:v>
                </c:pt>
                <c:pt idx="2772">
                  <c:v>3.1450291714767244</c:v>
                </c:pt>
                <c:pt idx="2773">
                  <c:v>2.9804663888737828</c:v>
                </c:pt>
                <c:pt idx="2774">
                  <c:v>3.2320971337780802</c:v>
                </c:pt>
                <c:pt idx="2791">
                  <c:v>2.1474795006630103</c:v>
                </c:pt>
                <c:pt idx="2792">
                  <c:v>1.6882453427014983</c:v>
                </c:pt>
                <c:pt idx="2793">
                  <c:v>1.7029504148155863</c:v>
                </c:pt>
                <c:pt idx="2794">
                  <c:v>2.0506222824121707</c:v>
                </c:pt>
                <c:pt idx="2795">
                  <c:v>1.9308422122395688</c:v>
                </c:pt>
                <c:pt idx="2796">
                  <c:v>1.7094698258187029</c:v>
                </c:pt>
                <c:pt idx="2827">
                  <c:v>2.1635782246297786</c:v>
                </c:pt>
                <c:pt idx="2828">
                  <c:v>2.4653861592129713</c:v>
                </c:pt>
                <c:pt idx="2829">
                  <c:v>2.3377335054293553</c:v>
                </c:pt>
                <c:pt idx="2830">
                  <c:v>2.4406992995864738</c:v>
                </c:pt>
                <c:pt idx="2831">
                  <c:v>2.1295723745137627</c:v>
                </c:pt>
                <c:pt idx="2836">
                  <c:v>1.820369461960319</c:v>
                </c:pt>
                <c:pt idx="2837">
                  <c:v>2.0553396625349003</c:v>
                </c:pt>
                <c:pt idx="2838">
                  <c:v>3.2521401902278733</c:v>
                </c:pt>
                <c:pt idx="2839">
                  <c:v>2.5682598033141772</c:v>
                </c:pt>
                <c:pt idx="2840">
                  <c:v>1.5543159677219727</c:v>
                </c:pt>
                <c:pt idx="2842">
                  <c:v>2.8806329349505133</c:v>
                </c:pt>
                <c:pt idx="2843">
                  <c:v>2.8274909767221637</c:v>
                </c:pt>
                <c:pt idx="2844">
                  <c:v>2.7809365950819185</c:v>
                </c:pt>
                <c:pt idx="2845">
                  <c:v>3.0103548540997584</c:v>
                </c:pt>
                <c:pt idx="2846">
                  <c:v>3.2743356633778764</c:v>
                </c:pt>
                <c:pt idx="2847">
                  <c:v>3.0574723482431763</c:v>
                </c:pt>
                <c:pt idx="2855">
                  <c:v>2.3431629417439868</c:v>
                </c:pt>
                <c:pt idx="2856">
                  <c:v>2.5083173055162797</c:v>
                </c:pt>
                <c:pt idx="2857">
                  <c:v>2.1524487932802745</c:v>
                </c:pt>
                <c:pt idx="2858">
                  <c:v>2.4249715812956909</c:v>
                </c:pt>
                <c:pt idx="2875">
                  <c:v>2.350261504713357</c:v>
                </c:pt>
                <c:pt idx="2876">
                  <c:v>2.7340820770498482</c:v>
                </c:pt>
                <c:pt idx="2894">
                  <c:v>2.216770313796991</c:v>
                </c:pt>
                <c:pt idx="2895">
                  <c:v>1.9681141936632403</c:v>
                </c:pt>
                <c:pt idx="2896">
                  <c:v>2.5549380212893471</c:v>
                </c:pt>
                <c:pt idx="2897">
                  <c:v>2.3447527303600229</c:v>
                </c:pt>
                <c:pt idx="2898">
                  <c:v>2.4211081269616663</c:v>
                </c:pt>
                <c:pt idx="2899">
                  <c:v>2.0346251875745898</c:v>
                </c:pt>
                <c:pt idx="2900">
                  <c:v>2.5098068850577842</c:v>
                </c:pt>
                <c:pt idx="2901">
                  <c:v>2.7742968637523799</c:v>
                </c:pt>
                <c:pt idx="2902">
                  <c:v>2.0319184364923419</c:v>
                </c:pt>
                <c:pt idx="2903">
                  <c:v>2.4203207435953522</c:v>
                </c:pt>
                <c:pt idx="2904">
                  <c:v>2.6579462014895769</c:v>
                </c:pt>
                <c:pt idx="2905">
                  <c:v>2.3250217276833989</c:v>
                </c:pt>
                <c:pt idx="2907">
                  <c:v>2.5183534761967712</c:v>
                </c:pt>
                <c:pt idx="2909">
                  <c:v>2.5876920901930194</c:v>
                </c:pt>
                <c:pt idx="2910">
                  <c:v>1.7929216976604416</c:v>
                </c:pt>
                <c:pt idx="2945">
                  <c:v>1.9574056907205288</c:v>
                </c:pt>
                <c:pt idx="2947">
                  <c:v>2.2513416135694047</c:v>
                </c:pt>
                <c:pt idx="2948">
                  <c:v>2.2084504047730893</c:v>
                </c:pt>
                <c:pt idx="2949">
                  <c:v>2.8948475513680947</c:v>
                </c:pt>
                <c:pt idx="2950">
                  <c:v>2.9219728258376745</c:v>
                </c:pt>
                <c:pt idx="2954">
                  <c:v>2.4409941388068228</c:v>
                </c:pt>
                <c:pt idx="2955">
                  <c:v>2.3157324516333047</c:v>
                </c:pt>
                <c:pt idx="2956">
                  <c:v>2.6300690809808911</c:v>
                </c:pt>
                <c:pt idx="2958">
                  <c:v>2.4128917422861078</c:v>
                </c:pt>
                <c:pt idx="2959">
                  <c:v>1.9846052314299636</c:v>
                </c:pt>
                <c:pt idx="2968">
                  <c:v>1.9822782912175632</c:v>
                </c:pt>
                <c:pt idx="2969">
                  <c:v>1.7179130556165487</c:v>
                </c:pt>
                <c:pt idx="2990">
                  <c:v>1.742801422761588</c:v>
                </c:pt>
                <c:pt idx="2993">
                  <c:v>1.9965361913256954</c:v>
                </c:pt>
                <c:pt idx="2994">
                  <c:v>2.4362650592617081</c:v>
                </c:pt>
                <c:pt idx="2995">
                  <c:v>2.333770745108843</c:v>
                </c:pt>
                <c:pt idx="2997">
                  <c:v>2.9009761801616833</c:v>
                </c:pt>
                <c:pt idx="2998">
                  <c:v>1.965500518952215</c:v>
                </c:pt>
                <c:pt idx="2999">
                  <c:v>2.0202820809157256</c:v>
                </c:pt>
                <c:pt idx="3000">
                  <c:v>1.9710521425585219</c:v>
                </c:pt>
                <c:pt idx="3002">
                  <c:v>2.2455892881213342</c:v>
                </c:pt>
                <c:pt idx="3003">
                  <c:v>2.2904504823335903</c:v>
                </c:pt>
                <c:pt idx="3004">
                  <c:v>2.5704510098578335</c:v>
                </c:pt>
                <c:pt idx="3006">
                  <c:v>2.5237220421312525</c:v>
                </c:pt>
                <c:pt idx="3007">
                  <c:v>2.0973447780691434</c:v>
                </c:pt>
                <c:pt idx="3008">
                  <c:v>1.5303170638142376</c:v>
                </c:pt>
                <c:pt idx="3047">
                  <c:v>1.6621027965855164</c:v>
                </c:pt>
                <c:pt idx="3048">
                  <c:v>1.6259286939055722</c:v>
                </c:pt>
                <c:pt idx="3101">
                  <c:v>1.5079998869748084</c:v>
                </c:pt>
                <c:pt idx="3105">
                  <c:v>1.8527066304162076</c:v>
                </c:pt>
                <c:pt idx="3106">
                  <c:v>1.9140001509691982</c:v>
                </c:pt>
                <c:pt idx="3122">
                  <c:v>2.5863176421208403</c:v>
                </c:pt>
                <c:pt idx="3125">
                  <c:v>2.6734388350207872</c:v>
                </c:pt>
                <c:pt idx="3126">
                  <c:v>2.9425328970539604</c:v>
                </c:pt>
                <c:pt idx="3127">
                  <c:v>1.9127095203863345</c:v>
                </c:pt>
                <c:pt idx="3129">
                  <c:v>2.6611419796040021</c:v>
                </c:pt>
                <c:pt idx="3130">
                  <c:v>2.8957090588484604</c:v>
                </c:pt>
                <c:pt idx="3131">
                  <c:v>3.1439087489775157</c:v>
                </c:pt>
                <c:pt idx="3132">
                  <c:v>3.1868595981621883</c:v>
                </c:pt>
                <c:pt idx="3146">
                  <c:v>1.8068906027547329</c:v>
                </c:pt>
                <c:pt idx="3147">
                  <c:v>2.2449500179938959</c:v>
                </c:pt>
                <c:pt idx="3148">
                  <c:v>2.464461994941912</c:v>
                </c:pt>
                <c:pt idx="3149">
                  <c:v>2.4199489641955152</c:v>
                </c:pt>
                <c:pt idx="3150">
                  <c:v>1.4445464509830128</c:v>
                </c:pt>
                <c:pt idx="3157">
                  <c:v>1.3775644157659315</c:v>
                </c:pt>
                <c:pt idx="3190">
                  <c:v>1.6494379993879618</c:v>
                </c:pt>
                <c:pt idx="3193">
                  <c:v>1.8730603406974577</c:v>
                </c:pt>
                <c:pt idx="3194">
                  <c:v>2.5137370135395183</c:v>
                </c:pt>
                <c:pt idx="3195">
                  <c:v>2.229042550430993</c:v>
                </c:pt>
                <c:pt idx="3231">
                  <c:v>2.4873202224759225</c:v>
                </c:pt>
                <c:pt idx="3232">
                  <c:v>1.5634859049684799</c:v>
                </c:pt>
                <c:pt idx="3259">
                  <c:v>1.917314835793098</c:v>
                </c:pt>
                <c:pt idx="3260">
                  <c:v>2.1995690136591834</c:v>
                </c:pt>
                <c:pt idx="3261">
                  <c:v>2.6087612154413686</c:v>
                </c:pt>
                <c:pt idx="3291">
                  <c:v>1.44413010625177</c:v>
                </c:pt>
                <c:pt idx="3292">
                  <c:v>1.7886846408246899</c:v>
                </c:pt>
                <c:pt idx="3302">
                  <c:v>2.850262121787603</c:v>
                </c:pt>
                <c:pt idx="3323">
                  <c:v>2.0549394351663759</c:v>
                </c:pt>
                <c:pt idx="3330">
                  <c:v>2.5728288137254842</c:v>
                </c:pt>
                <c:pt idx="3347">
                  <c:v>2.4478706506578636</c:v>
                </c:pt>
                <c:pt idx="3348">
                  <c:v>2.0163625702956716</c:v>
                </c:pt>
                <c:pt idx="3366">
                  <c:v>2.241659002576172</c:v>
                </c:pt>
                <c:pt idx="3367">
                  <c:v>2.3718267578869257</c:v>
                </c:pt>
                <c:pt idx="3368">
                  <c:v>2.2421579765472246</c:v>
                </c:pt>
                <c:pt idx="3369">
                  <c:v>2.3957731926921513</c:v>
                </c:pt>
                <c:pt idx="3370">
                  <c:v>2.1536976557637564</c:v>
                </c:pt>
                <c:pt idx="3371">
                  <c:v>2.1204877099287489</c:v>
                </c:pt>
                <c:pt idx="3372">
                  <c:v>2.1057373924799752</c:v>
                </c:pt>
                <c:pt idx="3382">
                  <c:v>2.3219236267293222</c:v>
                </c:pt>
                <c:pt idx="3383">
                  <c:v>1.9177059342609564</c:v>
                </c:pt>
                <c:pt idx="3384">
                  <c:v>2.4233685025311855</c:v>
                </c:pt>
                <c:pt idx="3385">
                  <c:v>2.1458000269533808</c:v>
                </c:pt>
                <c:pt idx="3386">
                  <c:v>2.5631044207041564</c:v>
                </c:pt>
                <c:pt idx="3387">
                  <c:v>2.3785841395441469</c:v>
                </c:pt>
                <c:pt idx="3394">
                  <c:v>1.9520811403164677</c:v>
                </c:pt>
                <c:pt idx="3395">
                  <c:v>2.0248392766726049</c:v>
                </c:pt>
                <c:pt idx="3396">
                  <c:v>2.194408940669045</c:v>
                </c:pt>
                <c:pt idx="3407">
                  <c:v>1.9596879621211349</c:v>
                </c:pt>
                <c:pt idx="3408">
                  <c:v>2.2516131233412668</c:v>
                </c:pt>
                <c:pt idx="3409">
                  <c:v>2.2534587946139455</c:v>
                </c:pt>
                <c:pt idx="3410">
                  <c:v>2.4822348369433289</c:v>
                </c:pt>
                <c:pt idx="3411">
                  <c:v>1.7052596699289986</c:v>
                </c:pt>
                <c:pt idx="3412">
                  <c:v>1.5302811890553831</c:v>
                </c:pt>
                <c:pt idx="3413">
                  <c:v>2.4032220591993649</c:v>
                </c:pt>
                <c:pt idx="3414">
                  <c:v>2.5056016916042352</c:v>
                </c:pt>
                <c:pt idx="3433">
                  <c:v>1.5255293877478011</c:v>
                </c:pt>
                <c:pt idx="3436">
                  <c:v>2.0712607244440635</c:v>
                </c:pt>
                <c:pt idx="3437">
                  <c:v>2.152921163374212</c:v>
                </c:pt>
                <c:pt idx="3438">
                  <c:v>2.0428062560086513</c:v>
                </c:pt>
                <c:pt idx="3439">
                  <c:v>2.6118644287659021</c:v>
                </c:pt>
                <c:pt idx="3440">
                  <c:v>2.686895060337763</c:v>
                </c:pt>
                <c:pt idx="3441">
                  <c:v>2.0393401023469617</c:v>
                </c:pt>
                <c:pt idx="3442">
                  <c:v>2.5609124330420001</c:v>
                </c:pt>
                <c:pt idx="3443">
                  <c:v>2.6125207048224639</c:v>
                </c:pt>
                <c:pt idx="3444">
                  <c:v>2.5180249250540561</c:v>
                </c:pt>
                <c:pt idx="3447">
                  <c:v>2.7434404378784132</c:v>
                </c:pt>
                <c:pt idx="3448">
                  <c:v>1.3427933978021365</c:v>
                </c:pt>
                <c:pt idx="3449">
                  <c:v>2.2327971782830356</c:v>
                </c:pt>
                <c:pt idx="3497">
                  <c:v>1.7528600520367192</c:v>
                </c:pt>
                <c:pt idx="3508">
                  <c:v>2.5029039310417383</c:v>
                </c:pt>
                <c:pt idx="3512">
                  <c:v>2.1229658851900881</c:v>
                </c:pt>
                <c:pt idx="3513">
                  <c:v>1.9771312618874246</c:v>
                </c:pt>
                <c:pt idx="3514">
                  <c:v>1.5202326948827252</c:v>
                </c:pt>
                <c:pt idx="3515">
                  <c:v>2.3742852501249558</c:v>
                </c:pt>
                <c:pt idx="3516">
                  <c:v>2.2676412077006072</c:v>
                </c:pt>
                <c:pt idx="3517">
                  <c:v>2.2554947592256682</c:v>
                </c:pt>
                <c:pt idx="3519">
                  <c:v>2.9897866900208054</c:v>
                </c:pt>
                <c:pt idx="3520">
                  <c:v>1.8788813350685853</c:v>
                </c:pt>
                <c:pt idx="3573">
                  <c:v>1.82108615957293</c:v>
                </c:pt>
                <c:pt idx="3574">
                  <c:v>1.8788805084673692</c:v>
                </c:pt>
                <c:pt idx="3576">
                  <c:v>2.0680664284480375</c:v>
                </c:pt>
                <c:pt idx="3577">
                  <c:v>2.3294288474200866</c:v>
                </c:pt>
                <c:pt idx="3579">
                  <c:v>2.2144812273774823</c:v>
                </c:pt>
                <c:pt idx="3581">
                  <c:v>1.9200745474266554</c:v>
                </c:pt>
                <c:pt idx="3583">
                  <c:v>2.6475158217982115</c:v>
                </c:pt>
                <c:pt idx="3585">
                  <c:v>2.032569691665457</c:v>
                </c:pt>
                <c:pt idx="3587">
                  <c:v>2.5202394916962452</c:v>
                </c:pt>
                <c:pt idx="3588">
                  <c:v>2.2021499660682204</c:v>
                </c:pt>
                <c:pt idx="3590">
                  <c:v>2.5338202338113844</c:v>
                </c:pt>
                <c:pt idx="3591">
                  <c:v>1.9188042609927203</c:v>
                </c:pt>
                <c:pt idx="3622">
                  <c:v>1.8149593609501045</c:v>
                </c:pt>
                <c:pt idx="3623">
                  <c:v>2.3359533125110135</c:v>
                </c:pt>
                <c:pt idx="3630">
                  <c:v>2.4737059893150155</c:v>
                </c:pt>
                <c:pt idx="3631">
                  <c:v>2.4020712514370079</c:v>
                </c:pt>
                <c:pt idx="3641">
                  <c:v>1.4944384477002004</c:v>
                </c:pt>
                <c:pt idx="3642">
                  <c:v>2.1884729038510837</c:v>
                </c:pt>
                <c:pt idx="3643">
                  <c:v>2.2916824803051319</c:v>
                </c:pt>
                <c:pt idx="3644">
                  <c:v>2.2783516036473928</c:v>
                </c:pt>
                <c:pt idx="3645">
                  <c:v>2.4765486483868742</c:v>
                </c:pt>
                <c:pt idx="3656">
                  <c:v>1.9974396472618625</c:v>
                </c:pt>
                <c:pt idx="3657">
                  <c:v>2.0709838241845486</c:v>
                </c:pt>
                <c:pt idx="3658">
                  <c:v>2.19890664770573</c:v>
                </c:pt>
                <c:pt idx="3659">
                  <c:v>2.436322571272207</c:v>
                </c:pt>
                <c:pt idx="3660">
                  <c:v>2.7484976429532497</c:v>
                </c:pt>
                <c:pt idx="3661">
                  <c:v>3.0702290715379865</c:v>
                </c:pt>
                <c:pt idx="3662">
                  <c:v>2.8962496662423485</c:v>
                </c:pt>
                <c:pt idx="3671">
                  <c:v>1.7889756376643122</c:v>
                </c:pt>
                <c:pt idx="3672">
                  <c:v>2.1740565486134158</c:v>
                </c:pt>
                <c:pt idx="3697">
                  <c:v>1.5747684704847</c:v>
                </c:pt>
                <c:pt idx="3714">
                  <c:v>2.6487092224912097</c:v>
                </c:pt>
                <c:pt idx="3718">
                  <c:v>2.0658447566146396</c:v>
                </c:pt>
                <c:pt idx="3719">
                  <c:v>3.2875043235504799</c:v>
                </c:pt>
                <c:pt idx="3730">
                  <c:v>2.3063108964794474</c:v>
                </c:pt>
                <c:pt idx="3731">
                  <c:v>2.1726821383660044</c:v>
                </c:pt>
                <c:pt idx="3732">
                  <c:v>2.3772833623807439</c:v>
                </c:pt>
                <c:pt idx="3733">
                  <c:v>2.4644249767261956</c:v>
                </c:pt>
                <c:pt idx="3735">
                  <c:v>2.195497288362759</c:v>
                </c:pt>
                <c:pt idx="3753">
                  <c:v>2.2848285345531925</c:v>
                </c:pt>
                <c:pt idx="3754">
                  <c:v>2.1322371366992017</c:v>
                </c:pt>
                <c:pt idx="3756">
                  <c:v>2.2675901619936907</c:v>
                </c:pt>
                <c:pt idx="3757">
                  <c:v>1.8959607585575473</c:v>
                </c:pt>
                <c:pt idx="3758">
                  <c:v>2.1675492856123078</c:v>
                </c:pt>
                <c:pt idx="3760">
                  <c:v>1.9739944393646214</c:v>
                </c:pt>
                <c:pt idx="3774">
                  <c:v>2.1960429030840638</c:v>
                </c:pt>
                <c:pt idx="3795">
                  <c:v>2.1728712918864161</c:v>
                </c:pt>
                <c:pt idx="3796">
                  <c:v>1.4319722752961352</c:v>
                </c:pt>
                <c:pt idx="3797">
                  <c:v>1.5120137493462351</c:v>
                </c:pt>
                <c:pt idx="3816">
                  <c:v>2.0007659338623487</c:v>
                </c:pt>
                <c:pt idx="3817">
                  <c:v>2.3339809350253073</c:v>
                </c:pt>
                <c:pt idx="3818">
                  <c:v>2.53998438324694</c:v>
                </c:pt>
                <c:pt idx="3839">
                  <c:v>2.065124485725701</c:v>
                </c:pt>
                <c:pt idx="3840">
                  <c:v>1.8757433494642513</c:v>
                </c:pt>
                <c:pt idx="3854">
                  <c:v>1.9332685461636336</c:v>
                </c:pt>
                <c:pt idx="3855">
                  <c:v>1.8953514843443693</c:v>
                </c:pt>
                <c:pt idx="3856">
                  <c:v>1.3543730625351904</c:v>
                </c:pt>
                <c:pt idx="3911">
                  <c:v>1.3080875122319067</c:v>
                </c:pt>
                <c:pt idx="3916">
                  <c:v>2.5347276537390941</c:v>
                </c:pt>
                <c:pt idx="3917">
                  <c:v>3.00702966999344</c:v>
                </c:pt>
                <c:pt idx="3920">
                  <c:v>1.7369067363948458</c:v>
                </c:pt>
                <c:pt idx="3944">
                  <c:v>1.8266820167277322</c:v>
                </c:pt>
                <c:pt idx="3945">
                  <c:v>2.3020373769752447</c:v>
                </c:pt>
                <c:pt idx="3946">
                  <c:v>2.6811068546505323</c:v>
                </c:pt>
                <c:pt idx="3947">
                  <c:v>2.2285561552042839</c:v>
                </c:pt>
                <c:pt idx="3948">
                  <c:v>2.9782486402053245</c:v>
                </c:pt>
                <c:pt idx="3949">
                  <c:v>3.0392773480266593</c:v>
                </c:pt>
                <c:pt idx="3950">
                  <c:v>2.3099824714941635</c:v>
                </c:pt>
                <c:pt idx="3961">
                  <c:v>2.2424067701721282</c:v>
                </c:pt>
                <c:pt idx="3962">
                  <c:v>2.0135777860463038</c:v>
                </c:pt>
                <c:pt idx="3980">
                  <c:v>1.8776198767128354</c:v>
                </c:pt>
                <c:pt idx="3991">
                  <c:v>1.9178931930495478</c:v>
                </c:pt>
                <c:pt idx="3992">
                  <c:v>2.0015936938565093</c:v>
                </c:pt>
                <c:pt idx="3993">
                  <c:v>2.2075453739438875</c:v>
                </c:pt>
                <c:pt idx="3994">
                  <c:v>1.9559786040846048</c:v>
                </c:pt>
                <c:pt idx="3996">
                  <c:v>2.5616633519162035</c:v>
                </c:pt>
                <c:pt idx="4011">
                  <c:v>1.7401564959662399</c:v>
                </c:pt>
                <c:pt idx="4012">
                  <c:v>1.8335377475777819</c:v>
                </c:pt>
                <c:pt idx="4022">
                  <c:v>1.9419148322547797</c:v>
                </c:pt>
                <c:pt idx="4027">
                  <c:v>1.8376388539316206</c:v>
                </c:pt>
                <c:pt idx="4028">
                  <c:v>2.3573876454694118</c:v>
                </c:pt>
                <c:pt idx="4029">
                  <c:v>2.3254501858661487</c:v>
                </c:pt>
                <c:pt idx="4041">
                  <c:v>1.9826143626353554</c:v>
                </c:pt>
                <c:pt idx="4065">
                  <c:v>1.803323890884837</c:v>
                </c:pt>
                <c:pt idx="4067">
                  <c:v>2.2090257972393155</c:v>
                </c:pt>
                <c:pt idx="4068">
                  <c:v>2.174961865063171</c:v>
                </c:pt>
                <c:pt idx="4069">
                  <c:v>2.2218787801283431</c:v>
                </c:pt>
                <c:pt idx="4070">
                  <c:v>2.508631179452065</c:v>
                </c:pt>
                <c:pt idx="4071">
                  <c:v>2.7119295278668365</c:v>
                </c:pt>
                <c:pt idx="4072">
                  <c:v>2.5121250548939291</c:v>
                </c:pt>
                <c:pt idx="4073">
                  <c:v>2.5499331358144994</c:v>
                </c:pt>
                <c:pt idx="4074">
                  <c:v>2.5783771053318145</c:v>
                </c:pt>
                <c:pt idx="4075">
                  <c:v>2.77796318505884</c:v>
                </c:pt>
                <c:pt idx="4076">
                  <c:v>2.3466783832196887</c:v>
                </c:pt>
                <c:pt idx="4099">
                  <c:v>1.8872444510857072</c:v>
                </c:pt>
                <c:pt idx="4100">
                  <c:v>2.1725777994838125</c:v>
                </c:pt>
                <c:pt idx="4116">
                  <c:v>2.2792992809016552</c:v>
                </c:pt>
                <c:pt idx="4117">
                  <c:v>1.7775670842500326</c:v>
                </c:pt>
                <c:pt idx="4118">
                  <c:v>1.7706432100106897</c:v>
                </c:pt>
                <c:pt idx="4119">
                  <c:v>2.7468213837220832</c:v>
                </c:pt>
                <c:pt idx="4120">
                  <c:v>2.6780628580359043</c:v>
                </c:pt>
                <c:pt idx="4121">
                  <c:v>2.5854979585686468</c:v>
                </c:pt>
                <c:pt idx="4122">
                  <c:v>2.2382264929259477</c:v>
                </c:pt>
                <c:pt idx="4123">
                  <c:v>2.4014498807254041</c:v>
                </c:pt>
                <c:pt idx="4124">
                  <c:v>3.1570850004664224</c:v>
                </c:pt>
                <c:pt idx="4126">
                  <c:v>1.8010980365088858</c:v>
                </c:pt>
                <c:pt idx="4176">
                  <c:v>1.5702143008636629</c:v>
                </c:pt>
                <c:pt idx="4177">
                  <c:v>1.4339733820307201</c:v>
                </c:pt>
                <c:pt idx="4205">
                  <c:v>1.6704773066304217</c:v>
                </c:pt>
                <c:pt idx="4206">
                  <c:v>1.9637907986177361</c:v>
                </c:pt>
                <c:pt idx="4207">
                  <c:v>1.9223980954128101</c:v>
                </c:pt>
                <c:pt idx="4223">
                  <c:v>1.8603659182296697</c:v>
                </c:pt>
                <c:pt idx="4224">
                  <c:v>2.1545348282293517</c:v>
                </c:pt>
                <c:pt idx="4225">
                  <c:v>2.7049186385592652</c:v>
                </c:pt>
                <c:pt idx="4226">
                  <c:v>1.2299083176049508</c:v>
                </c:pt>
                <c:pt idx="4227">
                  <c:v>2.3625614982241969</c:v>
                </c:pt>
                <c:pt idx="4228">
                  <c:v>1.2274156825400853</c:v>
                </c:pt>
                <c:pt idx="4263">
                  <c:v>2.445287990602651</c:v>
                </c:pt>
                <c:pt idx="4264">
                  <c:v>2.6404112242627984</c:v>
                </c:pt>
                <c:pt idx="4265">
                  <c:v>2.4126954728106398</c:v>
                </c:pt>
                <c:pt idx="4278">
                  <c:v>1.2387250043412881</c:v>
                </c:pt>
                <c:pt idx="4286">
                  <c:v>1.8178492284208549</c:v>
                </c:pt>
                <c:pt idx="4287">
                  <c:v>1.3994920180933446</c:v>
                </c:pt>
                <c:pt idx="4288">
                  <c:v>1.6996725111896254</c:v>
                </c:pt>
                <c:pt idx="4289">
                  <c:v>1.6680769741529247</c:v>
                </c:pt>
                <c:pt idx="4290">
                  <c:v>1.7882453955612136</c:v>
                </c:pt>
                <c:pt idx="4291">
                  <c:v>1.7825156655614691</c:v>
                </c:pt>
                <c:pt idx="4319">
                  <c:v>2.1960612089486187</c:v>
                </c:pt>
                <c:pt idx="4321">
                  <c:v>1.5994795964533173</c:v>
                </c:pt>
                <c:pt idx="4322">
                  <c:v>2.3684938631014973</c:v>
                </c:pt>
                <c:pt idx="4323">
                  <c:v>2.3481446886901103</c:v>
                </c:pt>
                <c:pt idx="4324">
                  <c:v>2.147093880330313</c:v>
                </c:pt>
                <c:pt idx="4340">
                  <c:v>2.1119343904440453</c:v>
                </c:pt>
                <c:pt idx="4347">
                  <c:v>1.900537769309028</c:v>
                </c:pt>
                <c:pt idx="4348">
                  <c:v>2.7171312959823588</c:v>
                </c:pt>
                <c:pt idx="4349">
                  <c:v>2.1105790699540976</c:v>
                </c:pt>
                <c:pt idx="4350">
                  <c:v>2.3670360171085556</c:v>
                </c:pt>
                <c:pt idx="4360">
                  <c:v>1.7552696489403212</c:v>
                </c:pt>
                <c:pt idx="4361">
                  <c:v>2.6462578820220073</c:v>
                </c:pt>
                <c:pt idx="4362">
                  <c:v>2.0142188294845234</c:v>
                </c:pt>
                <c:pt idx="4363">
                  <c:v>2.7880825136700875</c:v>
                </c:pt>
                <c:pt idx="4364">
                  <c:v>2.5067331148348382</c:v>
                </c:pt>
                <c:pt idx="4365">
                  <c:v>1.8156792259084402</c:v>
                </c:pt>
                <c:pt idx="4366">
                  <c:v>2.3343645292543802</c:v>
                </c:pt>
                <c:pt idx="4367">
                  <c:v>2.5336309906561687</c:v>
                </c:pt>
                <c:pt idx="4368">
                  <c:v>2.2031994113725104</c:v>
                </c:pt>
                <c:pt idx="4369">
                  <c:v>2.1699719980618939</c:v>
                </c:pt>
                <c:pt idx="4370">
                  <c:v>2.331558816405344</c:v>
                </c:pt>
                <c:pt idx="4371">
                  <c:v>2.6483349623975401</c:v>
                </c:pt>
                <c:pt idx="4373">
                  <c:v>2.2975022643135672</c:v>
                </c:pt>
                <c:pt idx="4374">
                  <c:v>2.5474366065891587</c:v>
                </c:pt>
                <c:pt idx="4375">
                  <c:v>2.5793442677876137</c:v>
                </c:pt>
                <c:pt idx="4376">
                  <c:v>2.0547140798467733</c:v>
                </c:pt>
                <c:pt idx="4377">
                  <c:v>1.5091788020784334</c:v>
                </c:pt>
                <c:pt idx="4405">
                  <c:v>1.6716371739346232</c:v>
                </c:pt>
                <c:pt idx="4406">
                  <c:v>1.8993957680628897</c:v>
                </c:pt>
                <c:pt idx="4407">
                  <c:v>2.2964766618131516</c:v>
                </c:pt>
                <c:pt idx="4408">
                  <c:v>2.2452482586931022</c:v>
                </c:pt>
                <c:pt idx="4409">
                  <c:v>1.9260216198933111</c:v>
                </c:pt>
                <c:pt idx="4410">
                  <c:v>2.5121807059859349</c:v>
                </c:pt>
                <c:pt idx="4411">
                  <c:v>2.7399248706039629</c:v>
                </c:pt>
                <c:pt idx="4412">
                  <c:v>2.0692000367439833</c:v>
                </c:pt>
                <c:pt idx="4437">
                  <c:v>3.110365928376936</c:v>
                </c:pt>
                <c:pt idx="4444">
                  <c:v>2.0237227553566619</c:v>
                </c:pt>
                <c:pt idx="4445">
                  <c:v>1.9862992831372932</c:v>
                </c:pt>
                <c:pt idx="4461">
                  <c:v>2.3654381523561039</c:v>
                </c:pt>
                <c:pt idx="4462">
                  <c:v>2.603462512261022</c:v>
                </c:pt>
                <c:pt idx="4464">
                  <c:v>3.0857976169512131</c:v>
                </c:pt>
                <c:pt idx="4465">
                  <c:v>2.7588130418535171</c:v>
                </c:pt>
                <c:pt idx="4466">
                  <c:v>2.7354533619152566</c:v>
                </c:pt>
                <c:pt idx="4467">
                  <c:v>2.4538157131783085</c:v>
                </c:pt>
                <c:pt idx="4468">
                  <c:v>2.7530969554215075</c:v>
                </c:pt>
                <c:pt idx="4469">
                  <c:v>3.2311827540714875</c:v>
                </c:pt>
                <c:pt idx="4470">
                  <c:v>2.6373208658086216</c:v>
                </c:pt>
                <c:pt idx="4471">
                  <c:v>3.7815555036026205</c:v>
                </c:pt>
                <c:pt idx="4472">
                  <c:v>3.4059191712177905</c:v>
                </c:pt>
                <c:pt idx="4473">
                  <c:v>2.8048408547028156</c:v>
                </c:pt>
                <c:pt idx="4474">
                  <c:v>3.4892767773959523</c:v>
                </c:pt>
                <c:pt idx="4475">
                  <c:v>3.7567058895794241</c:v>
                </c:pt>
                <c:pt idx="4476">
                  <c:v>3.1649311406365084</c:v>
                </c:pt>
                <c:pt idx="4477">
                  <c:v>3.5242258361985606</c:v>
                </c:pt>
                <c:pt idx="4478">
                  <c:v>2.9648963081814861</c:v>
                </c:pt>
                <c:pt idx="4479">
                  <c:v>1.896724719871099</c:v>
                </c:pt>
                <c:pt idx="4480">
                  <c:v>3.6235721861596852</c:v>
                </c:pt>
                <c:pt idx="4481">
                  <c:v>1.763544861008655</c:v>
                </c:pt>
                <c:pt idx="4497">
                  <c:v>2.3820307273207755</c:v>
                </c:pt>
                <c:pt idx="4498">
                  <c:v>1.920666456484035</c:v>
                </c:pt>
                <c:pt idx="4499">
                  <c:v>2.1299791139649455</c:v>
                </c:pt>
                <c:pt idx="4500">
                  <c:v>2.6004059877086796</c:v>
                </c:pt>
                <c:pt idx="4504">
                  <c:v>1.622579831926354</c:v>
                </c:pt>
                <c:pt idx="4505">
                  <c:v>1.7207438281822183</c:v>
                </c:pt>
                <c:pt idx="4506">
                  <c:v>2.1737808813360111</c:v>
                </c:pt>
                <c:pt idx="4507">
                  <c:v>2.8207291767673395</c:v>
                </c:pt>
                <c:pt idx="4508">
                  <c:v>1.9201158929534194</c:v>
                </c:pt>
                <c:pt idx="4509">
                  <c:v>2.7689931958298502</c:v>
                </c:pt>
                <c:pt idx="4510">
                  <c:v>2.4387812390150008</c:v>
                </c:pt>
                <c:pt idx="4511">
                  <c:v>1.8086420952831028</c:v>
                </c:pt>
                <c:pt idx="4512">
                  <c:v>2.1868123929737329</c:v>
                </c:pt>
                <c:pt idx="4513">
                  <c:v>2.0627452354820224</c:v>
                </c:pt>
                <c:pt idx="4514">
                  <c:v>3.0143670633058912</c:v>
                </c:pt>
                <c:pt idx="4515">
                  <c:v>2.40170418964389</c:v>
                </c:pt>
                <c:pt idx="4516">
                  <c:v>1.8399371821244117</c:v>
                </c:pt>
                <c:pt idx="4517">
                  <c:v>2.8400828329711501</c:v>
                </c:pt>
                <c:pt idx="4518">
                  <c:v>2.4950211822460826</c:v>
                </c:pt>
                <c:pt idx="4519">
                  <c:v>2.5657583295670725</c:v>
                </c:pt>
                <c:pt idx="4520">
                  <c:v>2.5044329044494575</c:v>
                </c:pt>
                <c:pt idx="4521">
                  <c:v>2.6106421582299375</c:v>
                </c:pt>
                <c:pt idx="4523">
                  <c:v>3.1381741311297509</c:v>
                </c:pt>
                <c:pt idx="4524">
                  <c:v>2.5569520585427346</c:v>
                </c:pt>
                <c:pt idx="4526">
                  <c:v>2.6092105849873026</c:v>
                </c:pt>
                <c:pt idx="4540">
                  <c:v>1.784965384246304</c:v>
                </c:pt>
                <c:pt idx="4547">
                  <c:v>1.8546886119339629</c:v>
                </c:pt>
                <c:pt idx="4548">
                  <c:v>2.144958285605731</c:v>
                </c:pt>
                <c:pt idx="4549">
                  <c:v>2.1065453049177378</c:v>
                </c:pt>
                <c:pt idx="4550">
                  <c:v>2.182764285358294</c:v>
                </c:pt>
                <c:pt idx="4551">
                  <c:v>2.5868642718008696</c:v>
                </c:pt>
                <c:pt idx="4552">
                  <c:v>2.5435016226585505</c:v>
                </c:pt>
                <c:pt idx="4553">
                  <c:v>2.9765657759750876</c:v>
                </c:pt>
                <c:pt idx="4554">
                  <c:v>2.6994171631234622</c:v>
                </c:pt>
                <c:pt idx="4555">
                  <c:v>3.0620582481983041</c:v>
                </c:pt>
                <c:pt idx="4556">
                  <c:v>2.5791373968979125</c:v>
                </c:pt>
                <c:pt idx="4557">
                  <c:v>2.7735749157515173</c:v>
                </c:pt>
                <c:pt idx="4558">
                  <c:v>2.9439903753387511</c:v>
                </c:pt>
                <c:pt idx="4560">
                  <c:v>2.43830827123627</c:v>
                </c:pt>
                <c:pt idx="4561">
                  <c:v>2.5468391542882549</c:v>
                </c:pt>
                <c:pt idx="4589">
                  <c:v>2.1031041403142852</c:v>
                </c:pt>
                <c:pt idx="4591">
                  <c:v>2.0919348044357182</c:v>
                </c:pt>
                <c:pt idx="4601">
                  <c:v>1.5735419115747769</c:v>
                </c:pt>
                <c:pt idx="4602">
                  <c:v>1.8255520707384818</c:v>
                </c:pt>
                <c:pt idx="4603">
                  <c:v>1.966558126449867</c:v>
                </c:pt>
                <c:pt idx="4604">
                  <c:v>2.0978282727273316</c:v>
                </c:pt>
                <c:pt idx="4605">
                  <c:v>1.4333810306813151</c:v>
                </c:pt>
                <c:pt idx="4616">
                  <c:v>2.3641401930451518</c:v>
                </c:pt>
                <c:pt idx="4617">
                  <c:v>2.5402424606193597</c:v>
                </c:pt>
                <c:pt idx="4624">
                  <c:v>2.0638229760388103</c:v>
                </c:pt>
                <c:pt idx="4625">
                  <c:v>1.7048566306844057</c:v>
                </c:pt>
                <c:pt idx="4633">
                  <c:v>1.3478525114144144</c:v>
                </c:pt>
                <c:pt idx="4635">
                  <c:v>1.8838292385305084</c:v>
                </c:pt>
                <c:pt idx="4636">
                  <c:v>2.5975492670926195</c:v>
                </c:pt>
                <c:pt idx="4637">
                  <c:v>2.6599508335312492</c:v>
                </c:pt>
                <c:pt idx="4638">
                  <c:v>2.6355375939817147</c:v>
                </c:pt>
                <c:pt idx="4639">
                  <c:v>3.131820490286453</c:v>
                </c:pt>
                <c:pt idx="4640">
                  <c:v>2.7385507345855484</c:v>
                </c:pt>
                <c:pt idx="4641">
                  <c:v>2.3360604607563045</c:v>
                </c:pt>
                <c:pt idx="4642">
                  <c:v>2.6059494062871367</c:v>
                </c:pt>
                <c:pt idx="4658">
                  <c:v>2.2262889385428171</c:v>
                </c:pt>
                <c:pt idx="4675">
                  <c:v>2.0291700684626353</c:v>
                </c:pt>
                <c:pt idx="4677">
                  <c:v>1.9281759157890301</c:v>
                </c:pt>
                <c:pt idx="4678">
                  <c:v>1.6240490807677255</c:v>
                </c:pt>
                <c:pt idx="4686">
                  <c:v>1.7483696863415628</c:v>
                </c:pt>
                <c:pt idx="4687">
                  <c:v>1.6544705886151769</c:v>
                </c:pt>
                <c:pt idx="4717">
                  <c:v>1.7374922203659047</c:v>
                </c:pt>
                <c:pt idx="4736">
                  <c:v>2.3173901286806791</c:v>
                </c:pt>
                <c:pt idx="4737">
                  <c:v>2.4523713432131289</c:v>
                </c:pt>
                <c:pt idx="4738">
                  <c:v>2.4389221286522345</c:v>
                </c:pt>
                <c:pt idx="4739">
                  <c:v>2.4724607640565179</c:v>
                </c:pt>
                <c:pt idx="4740">
                  <c:v>2.0497406416886372</c:v>
                </c:pt>
                <c:pt idx="4741">
                  <c:v>2.2843210032093944</c:v>
                </c:pt>
                <c:pt idx="4742">
                  <c:v>2.8106245805555994</c:v>
                </c:pt>
                <c:pt idx="4743">
                  <c:v>2.324208833879132</c:v>
                </c:pt>
                <c:pt idx="4744">
                  <c:v>2.8032346907754784</c:v>
                </c:pt>
                <c:pt idx="4755">
                  <c:v>2.9187875693709513</c:v>
                </c:pt>
                <c:pt idx="4756">
                  <c:v>2.670685948102947</c:v>
                </c:pt>
                <c:pt idx="4757">
                  <c:v>3.0307397623911796</c:v>
                </c:pt>
                <c:pt idx="4758">
                  <c:v>3.0853950589833996</c:v>
                </c:pt>
                <c:pt idx="4759">
                  <c:v>3.3287938084248023</c:v>
                </c:pt>
                <c:pt idx="4760">
                  <c:v>2.949852456707081</c:v>
                </c:pt>
                <c:pt idx="4761">
                  <c:v>2.6369098843836936</c:v>
                </c:pt>
                <c:pt idx="4768">
                  <c:v>2.0692067610725222</c:v>
                </c:pt>
                <c:pt idx="4775">
                  <c:v>2.3269331598655416</c:v>
                </c:pt>
                <c:pt idx="4776">
                  <c:v>1.8315873087115579</c:v>
                </c:pt>
                <c:pt idx="4777">
                  <c:v>2.303700718286823</c:v>
                </c:pt>
                <c:pt idx="4778">
                  <c:v>2.3924804817632737</c:v>
                </c:pt>
                <c:pt idx="4779">
                  <c:v>2.3500269125663986</c:v>
                </c:pt>
                <c:pt idx="4780">
                  <c:v>1.8977454769130062</c:v>
                </c:pt>
                <c:pt idx="4788">
                  <c:v>1.9587159833958614</c:v>
                </c:pt>
                <c:pt idx="4840">
                  <c:v>1.9898334157297584</c:v>
                </c:pt>
                <c:pt idx="4841">
                  <c:v>2.0550689255250369</c:v>
                </c:pt>
                <c:pt idx="4842">
                  <c:v>2.7793085590111102</c:v>
                </c:pt>
                <c:pt idx="4843">
                  <c:v>2.6589374971562663</c:v>
                </c:pt>
                <c:pt idx="4844">
                  <c:v>2.2647505141867157</c:v>
                </c:pt>
                <c:pt idx="4845">
                  <c:v>1.9323234374603997</c:v>
                </c:pt>
                <c:pt idx="4846">
                  <c:v>3.0611965639129295</c:v>
                </c:pt>
                <c:pt idx="4847">
                  <c:v>1.3059769039234062</c:v>
                </c:pt>
                <c:pt idx="4854">
                  <c:v>2.1902766894693086</c:v>
                </c:pt>
                <c:pt idx="4856">
                  <c:v>2.2439856888995076</c:v>
                </c:pt>
                <c:pt idx="4857">
                  <c:v>2.3389817530432695</c:v>
                </c:pt>
                <c:pt idx="4858">
                  <c:v>2.224447049797297</c:v>
                </c:pt>
                <c:pt idx="4859">
                  <c:v>2.8940538463825356</c:v>
                </c:pt>
                <c:pt idx="4860">
                  <c:v>2.8020101836739792</c:v>
                </c:pt>
                <c:pt idx="4861">
                  <c:v>2.0853606891826759</c:v>
                </c:pt>
                <c:pt idx="4862">
                  <c:v>1.884317069789252</c:v>
                </c:pt>
                <c:pt idx="4870">
                  <c:v>2.216835202492327</c:v>
                </c:pt>
                <c:pt idx="4871">
                  <c:v>2.1970454846752867</c:v>
                </c:pt>
                <c:pt idx="4872">
                  <c:v>2.4231563090826453</c:v>
                </c:pt>
                <c:pt idx="4873">
                  <c:v>1.9624859160602786</c:v>
                </c:pt>
                <c:pt idx="4891">
                  <c:v>2.0556147422743556</c:v>
                </c:pt>
                <c:pt idx="4892">
                  <c:v>1.9713909193955503</c:v>
                </c:pt>
                <c:pt idx="4893">
                  <c:v>1.9608978586815036</c:v>
                </c:pt>
                <c:pt idx="4894">
                  <c:v>2.1105843933575916</c:v>
                </c:pt>
                <c:pt idx="4895">
                  <c:v>2.4524289857257733</c:v>
                </c:pt>
                <c:pt idx="4896">
                  <c:v>1.5565541660288704</c:v>
                </c:pt>
                <c:pt idx="4898">
                  <c:v>1.8599414282108708</c:v>
                </c:pt>
                <c:pt idx="4899">
                  <c:v>2.5101014677785729</c:v>
                </c:pt>
                <c:pt idx="4918">
                  <c:v>2.0570998697674092</c:v>
                </c:pt>
                <c:pt idx="4919">
                  <c:v>2.1683019554360268</c:v>
                </c:pt>
                <c:pt idx="4920">
                  <c:v>1.8334464824936243</c:v>
                </c:pt>
                <c:pt idx="4925">
                  <c:v>2.1420368777267274</c:v>
                </c:pt>
                <c:pt idx="4926">
                  <c:v>1.9810587085470746</c:v>
                </c:pt>
                <c:pt idx="4927">
                  <c:v>2.1153398772139189</c:v>
                </c:pt>
                <c:pt idx="4928">
                  <c:v>2.4903569531791825</c:v>
                </c:pt>
                <c:pt idx="4937">
                  <c:v>2.5738261240048632</c:v>
                </c:pt>
                <c:pt idx="4938">
                  <c:v>1.5191003489469226</c:v>
                </c:pt>
                <c:pt idx="4954">
                  <c:v>2.0917754680756908</c:v>
                </c:pt>
                <c:pt idx="4962">
                  <c:v>1.787201160434877</c:v>
                </c:pt>
                <c:pt idx="4963">
                  <c:v>2.7588150396042335</c:v>
                </c:pt>
                <c:pt idx="4964">
                  <c:v>2.2737334667933933</c:v>
                </c:pt>
                <c:pt idx="4965">
                  <c:v>2.9027183789134559</c:v>
                </c:pt>
                <c:pt idx="4966">
                  <c:v>2.7874994930974895</c:v>
                </c:pt>
                <c:pt idx="4967">
                  <c:v>2.8826714905801603</c:v>
                </c:pt>
                <c:pt idx="4968">
                  <c:v>3.1084680262173974</c:v>
                </c:pt>
                <c:pt idx="4969">
                  <c:v>2.7991992531644581</c:v>
                </c:pt>
                <c:pt idx="4970">
                  <c:v>2.320690579679181</c:v>
                </c:pt>
                <c:pt idx="4971">
                  <c:v>3.3068834031160912</c:v>
                </c:pt>
                <c:pt idx="4972">
                  <c:v>2.9068647276034945</c:v>
                </c:pt>
                <c:pt idx="4973">
                  <c:v>3.39573254107344</c:v>
                </c:pt>
                <c:pt idx="4974">
                  <c:v>3.2427248625748417</c:v>
                </c:pt>
                <c:pt idx="4982">
                  <c:v>2.0737764429680237</c:v>
                </c:pt>
                <c:pt idx="4984">
                  <c:v>2.0583489193329947</c:v>
                </c:pt>
                <c:pt idx="4985">
                  <c:v>1.8060198785978319</c:v>
                </c:pt>
                <c:pt idx="5000">
                  <c:v>2.2157609949586194</c:v>
                </c:pt>
                <c:pt idx="5001">
                  <c:v>2.7709358775859436</c:v>
                </c:pt>
                <c:pt idx="5002">
                  <c:v>2.2419565998006972</c:v>
                </c:pt>
                <c:pt idx="5003">
                  <c:v>2.2698740887348503</c:v>
                </c:pt>
                <c:pt idx="5004">
                  <c:v>3.0040601759099785</c:v>
                </c:pt>
                <c:pt idx="5005">
                  <c:v>3.536786799328786</c:v>
                </c:pt>
                <c:pt idx="5006">
                  <c:v>3.3454466806109768</c:v>
                </c:pt>
                <c:pt idx="5007">
                  <c:v>1.9705360901252338</c:v>
                </c:pt>
                <c:pt idx="5008">
                  <c:v>3.3265981494534906</c:v>
                </c:pt>
                <c:pt idx="5009">
                  <c:v>3.1491408740797313</c:v>
                </c:pt>
                <c:pt idx="5010">
                  <c:v>3.9244580783824174</c:v>
                </c:pt>
                <c:pt idx="5011">
                  <c:v>3.2999316807125818</c:v>
                </c:pt>
                <c:pt idx="5012">
                  <c:v>1.7845956760676263</c:v>
                </c:pt>
                <c:pt idx="5013">
                  <c:v>3.6369749185347033</c:v>
                </c:pt>
                <c:pt idx="5014">
                  <c:v>3.7910292762631199</c:v>
                </c:pt>
                <c:pt idx="5015">
                  <c:v>3.4972454630886021</c:v>
                </c:pt>
                <c:pt idx="5016">
                  <c:v>2.4542998032732606</c:v>
                </c:pt>
                <c:pt idx="5017">
                  <c:v>3.7600435132072492</c:v>
                </c:pt>
                <c:pt idx="5018">
                  <c:v>3.9675043791949074</c:v>
                </c:pt>
                <c:pt idx="5019">
                  <c:v>3.5128149182403381</c:v>
                </c:pt>
                <c:pt idx="5020">
                  <c:v>3.6589245160733772</c:v>
                </c:pt>
                <c:pt idx="5021">
                  <c:v>4.3838598751152942</c:v>
                </c:pt>
                <c:pt idx="5022">
                  <c:v>3.9641408465792161</c:v>
                </c:pt>
                <c:pt idx="5038">
                  <c:v>1.2059438522265271</c:v>
                </c:pt>
                <c:pt idx="5039">
                  <c:v>3.5386144936230717</c:v>
                </c:pt>
                <c:pt idx="5040">
                  <c:v>2.3846805412064382</c:v>
                </c:pt>
                <c:pt idx="5041">
                  <c:v>1.7797990171543463</c:v>
                </c:pt>
                <c:pt idx="5042">
                  <c:v>2.2929219142078705</c:v>
                </c:pt>
                <c:pt idx="5043">
                  <c:v>1.9593351800051417</c:v>
                </c:pt>
                <c:pt idx="5044">
                  <c:v>2.7540934380239763</c:v>
                </c:pt>
                <c:pt idx="5045">
                  <c:v>2.540949545620049</c:v>
                </c:pt>
                <c:pt idx="5046">
                  <c:v>2.7641458373874892</c:v>
                </c:pt>
                <c:pt idx="5047">
                  <c:v>2.4940681289337081</c:v>
                </c:pt>
                <c:pt idx="5048">
                  <c:v>1.79482654937915</c:v>
                </c:pt>
                <c:pt idx="5049">
                  <c:v>3.0125212845411826</c:v>
                </c:pt>
                <c:pt idx="5050">
                  <c:v>2.4339499163409717</c:v>
                </c:pt>
                <c:pt idx="5051">
                  <c:v>2.9820030060913028</c:v>
                </c:pt>
                <c:pt idx="5052">
                  <c:v>2.653574654002071</c:v>
                </c:pt>
                <c:pt idx="5053">
                  <c:v>3.4691028705140967</c:v>
                </c:pt>
                <c:pt idx="5054">
                  <c:v>2.9247480256072205</c:v>
                </c:pt>
                <c:pt idx="5055">
                  <c:v>2.6754173312534753</c:v>
                </c:pt>
                <c:pt idx="5056">
                  <c:v>4.0976760786632687</c:v>
                </c:pt>
                <c:pt idx="5057">
                  <c:v>2.9780162615998798</c:v>
                </c:pt>
                <c:pt idx="5058">
                  <c:v>2.6399820087080021</c:v>
                </c:pt>
                <c:pt idx="5059">
                  <c:v>3.0348430649680331</c:v>
                </c:pt>
                <c:pt idx="5060">
                  <c:v>3.2407870856696528</c:v>
                </c:pt>
                <c:pt idx="5061">
                  <c:v>3.5602613885398786</c:v>
                </c:pt>
                <c:pt idx="5062">
                  <c:v>3.2602861526741407</c:v>
                </c:pt>
                <c:pt idx="5063">
                  <c:v>3.4112153286400311</c:v>
                </c:pt>
                <c:pt idx="5064">
                  <c:v>3.0647716151579298</c:v>
                </c:pt>
                <c:pt idx="5065">
                  <c:v>2.1613691448772294</c:v>
                </c:pt>
                <c:pt idx="5066">
                  <c:v>1.4610044491167162</c:v>
                </c:pt>
                <c:pt idx="5092">
                  <c:v>2.3722691200839412</c:v>
                </c:pt>
                <c:pt idx="5093">
                  <c:v>2.6404377501148946</c:v>
                </c:pt>
                <c:pt idx="5094">
                  <c:v>2.2714928325673767</c:v>
                </c:pt>
                <c:pt idx="5095">
                  <c:v>3.0025655356380136</c:v>
                </c:pt>
                <c:pt idx="5096">
                  <c:v>1.6776276035707907</c:v>
                </c:pt>
                <c:pt idx="5098">
                  <c:v>2.4003816088378986</c:v>
                </c:pt>
                <c:pt idx="5099">
                  <c:v>2.4979338456989462</c:v>
                </c:pt>
                <c:pt idx="5100">
                  <c:v>2.3932034476317621</c:v>
                </c:pt>
                <c:pt idx="5101">
                  <c:v>2.7589278010549454</c:v>
                </c:pt>
                <c:pt idx="5102">
                  <c:v>2.4999830124207061</c:v>
                </c:pt>
                <c:pt idx="5103">
                  <c:v>2.2680002913799782</c:v>
                </c:pt>
                <c:pt idx="5104">
                  <c:v>3.0704275820652844</c:v>
                </c:pt>
                <c:pt idx="5105">
                  <c:v>3.6962719014133825</c:v>
                </c:pt>
                <c:pt idx="5107">
                  <c:v>2.5677752811446619</c:v>
                </c:pt>
                <c:pt idx="5108">
                  <c:v>2.7848925226451278</c:v>
                </c:pt>
                <c:pt idx="5109">
                  <c:v>2.4550666880544472</c:v>
                </c:pt>
                <c:pt idx="5110">
                  <c:v>1.7645461762825116</c:v>
                </c:pt>
                <c:pt idx="5111">
                  <c:v>1.6714676382236855</c:v>
                </c:pt>
                <c:pt idx="5112">
                  <c:v>2.6476670128075543</c:v>
                </c:pt>
                <c:pt idx="5114">
                  <c:v>2.3419819251062068</c:v>
                </c:pt>
                <c:pt idx="5115">
                  <c:v>2.7925434970070828</c:v>
                </c:pt>
                <c:pt idx="5116">
                  <c:v>2.8151471787419284</c:v>
                </c:pt>
                <c:pt idx="5117">
                  <c:v>2.5229961117485766</c:v>
                </c:pt>
                <c:pt idx="5118">
                  <c:v>1.2217615238419122</c:v>
                </c:pt>
                <c:pt idx="5119">
                  <c:v>2.6925355224706613</c:v>
                </c:pt>
                <c:pt idx="5120">
                  <c:v>2.3822210370176951</c:v>
                </c:pt>
                <c:pt idx="5121">
                  <c:v>2.3552231809839115</c:v>
                </c:pt>
                <c:pt idx="5122">
                  <c:v>3.1658120811980415</c:v>
                </c:pt>
                <c:pt idx="5123">
                  <c:v>2.1808991736415706</c:v>
                </c:pt>
                <c:pt idx="5124">
                  <c:v>2.9492960670801662</c:v>
                </c:pt>
                <c:pt idx="5125">
                  <c:v>1.6128026104216528</c:v>
                </c:pt>
                <c:pt idx="5143">
                  <c:v>1.5748815213119807</c:v>
                </c:pt>
                <c:pt idx="5144">
                  <c:v>2.6267208954598917</c:v>
                </c:pt>
                <c:pt idx="5145">
                  <c:v>2.945303719489567</c:v>
                </c:pt>
                <c:pt idx="5146">
                  <c:v>3.3641244030909085</c:v>
                </c:pt>
                <c:pt idx="5154">
                  <c:v>2.3761121706348631</c:v>
                </c:pt>
                <c:pt idx="5155">
                  <c:v>2.0857163637944081</c:v>
                </c:pt>
                <c:pt idx="5156">
                  <c:v>2.4560516325854214</c:v>
                </c:pt>
                <c:pt idx="5157">
                  <c:v>2.516152557545595</c:v>
                </c:pt>
                <c:pt idx="5158">
                  <c:v>1.9210784273134238</c:v>
                </c:pt>
                <c:pt idx="5159">
                  <c:v>2.5426827705222834</c:v>
                </c:pt>
                <c:pt idx="5160">
                  <c:v>2.7176468387993724</c:v>
                </c:pt>
                <c:pt idx="5161">
                  <c:v>2.4471209906475764</c:v>
                </c:pt>
                <c:pt idx="5163">
                  <c:v>2.4683686640875719</c:v>
                </c:pt>
                <c:pt idx="5164">
                  <c:v>2.6104404198559084</c:v>
                </c:pt>
                <c:pt idx="5165">
                  <c:v>2.0620154494047216</c:v>
                </c:pt>
                <c:pt idx="5166">
                  <c:v>2.6140968709913048</c:v>
                </c:pt>
                <c:pt idx="5167">
                  <c:v>2.7126783911325378</c:v>
                </c:pt>
                <c:pt idx="5183">
                  <c:v>1.9669010738138608</c:v>
                </c:pt>
                <c:pt idx="5184">
                  <c:v>2.4391404497634857</c:v>
                </c:pt>
                <c:pt idx="5197">
                  <c:v>1.6462023762196305</c:v>
                </c:pt>
                <c:pt idx="5198">
                  <c:v>2.1649285439735113</c:v>
                </c:pt>
                <c:pt idx="5199">
                  <c:v>2.471748409969559</c:v>
                </c:pt>
                <c:pt idx="5200">
                  <c:v>1.8440095196111357</c:v>
                </c:pt>
                <c:pt idx="5201">
                  <c:v>2.2640394484569475</c:v>
                </c:pt>
                <c:pt idx="5202">
                  <c:v>2.6529463069689974</c:v>
                </c:pt>
                <c:pt idx="5203">
                  <c:v>2.1049922443685607</c:v>
                </c:pt>
                <c:pt idx="5204">
                  <c:v>2.8003374044111871</c:v>
                </c:pt>
                <c:pt idx="5205">
                  <c:v>2.2874134269647861</c:v>
                </c:pt>
                <c:pt idx="5206">
                  <c:v>2.7000729700019463</c:v>
                </c:pt>
                <c:pt idx="5207">
                  <c:v>2.7739794497142372</c:v>
                </c:pt>
                <c:pt idx="5208">
                  <c:v>2.0744219901744687</c:v>
                </c:pt>
                <c:pt idx="5209">
                  <c:v>3.3950324060746611</c:v>
                </c:pt>
                <c:pt idx="5210">
                  <c:v>2.8664555102496978</c:v>
                </c:pt>
                <c:pt idx="5211">
                  <c:v>3.1974467833375781</c:v>
                </c:pt>
                <c:pt idx="5212">
                  <c:v>2.4483697109542359</c:v>
                </c:pt>
                <c:pt idx="5213">
                  <c:v>3.3176080896635405</c:v>
                </c:pt>
                <c:pt idx="5225">
                  <c:v>2.3090373621466154</c:v>
                </c:pt>
                <c:pt idx="5226">
                  <c:v>2.5103838251443484</c:v>
                </c:pt>
                <c:pt idx="5227">
                  <c:v>1.4877844375182339</c:v>
                </c:pt>
                <c:pt idx="5235">
                  <c:v>2.2657027924977728</c:v>
                </c:pt>
                <c:pt idx="5236">
                  <c:v>2.4553242977586791</c:v>
                </c:pt>
                <c:pt idx="5237">
                  <c:v>2.6723312175169567</c:v>
                </c:pt>
                <c:pt idx="5238">
                  <c:v>2.4994201248408903</c:v>
                </c:pt>
                <c:pt idx="5239">
                  <c:v>2.9294109344690242</c:v>
                </c:pt>
                <c:pt idx="5240">
                  <c:v>2.2767952485339849</c:v>
                </c:pt>
                <c:pt idx="5241">
                  <c:v>3.0340260671934316</c:v>
                </c:pt>
                <c:pt idx="5262">
                  <c:v>1.6430642132349418</c:v>
                </c:pt>
                <c:pt idx="5287">
                  <c:v>2.0306718404319941</c:v>
                </c:pt>
                <c:pt idx="5288">
                  <c:v>2.1953939161820237</c:v>
                </c:pt>
                <c:pt idx="5289">
                  <c:v>2.5018195608091469</c:v>
                </c:pt>
                <c:pt idx="5300">
                  <c:v>2.3688824669254762</c:v>
                </c:pt>
                <c:pt idx="5301">
                  <c:v>2.4481056715863856</c:v>
                </c:pt>
                <c:pt idx="5302">
                  <c:v>2.175384620095028</c:v>
                </c:pt>
                <c:pt idx="5303">
                  <c:v>2.5521617241425583</c:v>
                </c:pt>
                <c:pt idx="5304">
                  <c:v>2.1028492604126918</c:v>
                </c:pt>
                <c:pt idx="5315">
                  <c:v>1.9677405438714826</c:v>
                </c:pt>
                <c:pt idx="5316">
                  <c:v>1.9094813860577236</c:v>
                </c:pt>
                <c:pt idx="5327">
                  <c:v>1.8532733906413745</c:v>
                </c:pt>
                <c:pt idx="5328">
                  <c:v>1.9419087247702391</c:v>
                </c:pt>
                <c:pt idx="5340">
                  <c:v>2.2068998400640902</c:v>
                </c:pt>
                <c:pt idx="5341">
                  <c:v>2.2066355013836723</c:v>
                </c:pt>
                <c:pt idx="5342">
                  <c:v>2.2820299088703977</c:v>
                </c:pt>
                <c:pt idx="5343">
                  <c:v>2.1789670343365839</c:v>
                </c:pt>
                <c:pt idx="5350">
                  <c:v>2.6226558370745638</c:v>
                </c:pt>
                <c:pt idx="5351">
                  <c:v>2.67121712988226</c:v>
                </c:pt>
                <c:pt idx="5352">
                  <c:v>1.8164155159249595</c:v>
                </c:pt>
                <c:pt idx="5354">
                  <c:v>2.6853653726734401</c:v>
                </c:pt>
                <c:pt idx="5355">
                  <c:v>2.1112323368754349</c:v>
                </c:pt>
                <c:pt idx="5356">
                  <c:v>2.3372201657946166</c:v>
                </c:pt>
                <c:pt idx="5357">
                  <c:v>2.2784936477511457</c:v>
                </c:pt>
                <c:pt idx="5358">
                  <c:v>2.0971138389819344</c:v>
                </c:pt>
                <c:pt idx="5359">
                  <c:v>2.8815547434567605</c:v>
                </c:pt>
                <c:pt idx="5360">
                  <c:v>3.2038345498037004</c:v>
                </c:pt>
                <c:pt idx="5361">
                  <c:v>2.9395189326882325</c:v>
                </c:pt>
                <c:pt idx="5362">
                  <c:v>2.0926165436081781</c:v>
                </c:pt>
                <c:pt idx="5363">
                  <c:v>3.0147848818898142</c:v>
                </c:pt>
                <c:pt idx="5364">
                  <c:v>2.902122879808708</c:v>
                </c:pt>
                <c:pt idx="5365">
                  <c:v>2.2644387680374596</c:v>
                </c:pt>
                <c:pt idx="5366">
                  <c:v>2.8510346316514283</c:v>
                </c:pt>
                <c:pt idx="5367">
                  <c:v>2.8736866618150643</c:v>
                </c:pt>
                <c:pt idx="5368">
                  <c:v>3.0989004058854515</c:v>
                </c:pt>
                <c:pt idx="5369">
                  <c:v>3.5182544630225405</c:v>
                </c:pt>
                <c:pt idx="5389">
                  <c:v>2.4401122852248567</c:v>
                </c:pt>
                <c:pt idx="5398">
                  <c:v>2.0714483034645426</c:v>
                </c:pt>
                <c:pt idx="5399">
                  <c:v>2.347178149266766</c:v>
                </c:pt>
                <c:pt idx="5400">
                  <c:v>2.3837389936058875</c:v>
                </c:pt>
                <c:pt idx="5401">
                  <c:v>2.673443104586577</c:v>
                </c:pt>
                <c:pt idx="5402">
                  <c:v>2.0761303826527548</c:v>
                </c:pt>
                <c:pt idx="5403">
                  <c:v>2.571391061886251</c:v>
                </c:pt>
                <c:pt idx="5404">
                  <c:v>2.7070573222936316</c:v>
                </c:pt>
                <c:pt idx="5405">
                  <c:v>2.5015505986810682</c:v>
                </c:pt>
                <c:pt idx="5406">
                  <c:v>2.4510382147950458</c:v>
                </c:pt>
                <c:pt idx="5407">
                  <c:v>2.6022633784142126</c:v>
                </c:pt>
                <c:pt idx="5408">
                  <c:v>2.721945095308028</c:v>
                </c:pt>
                <c:pt idx="5416">
                  <c:v>1.967656354407711</c:v>
                </c:pt>
                <c:pt idx="5425">
                  <c:v>2.7475736766400218</c:v>
                </c:pt>
                <c:pt idx="5450">
                  <c:v>1.8513648370867275</c:v>
                </c:pt>
                <c:pt idx="5452">
                  <c:v>1.9127960112481299</c:v>
                </c:pt>
                <c:pt idx="5453">
                  <c:v>2.6711481010222782</c:v>
                </c:pt>
                <c:pt idx="5454">
                  <c:v>2.1051804733924691</c:v>
                </c:pt>
                <c:pt idx="5455">
                  <c:v>2.0834462403038407</c:v>
                </c:pt>
                <c:pt idx="5456">
                  <c:v>1.885531587479454</c:v>
                </c:pt>
                <c:pt idx="5457">
                  <c:v>2.5190791123525371</c:v>
                </c:pt>
                <c:pt idx="5458">
                  <c:v>2.4956557748674002</c:v>
                </c:pt>
                <c:pt idx="5459">
                  <c:v>2.2502671586556384</c:v>
                </c:pt>
                <c:pt idx="5460">
                  <c:v>1.6968324195558437</c:v>
                </c:pt>
                <c:pt idx="5461">
                  <c:v>2.246383363239751</c:v>
                </c:pt>
                <c:pt idx="5462">
                  <c:v>1.1519657453468297</c:v>
                </c:pt>
                <c:pt idx="5472">
                  <c:v>2.9714029466021508</c:v>
                </c:pt>
                <c:pt idx="5473">
                  <c:v>1.8034536537749701</c:v>
                </c:pt>
                <c:pt idx="5484">
                  <c:v>3.0692092614681665</c:v>
                </c:pt>
                <c:pt idx="5485">
                  <c:v>2.4157422751086979</c:v>
                </c:pt>
                <c:pt idx="5486">
                  <c:v>2.6091988350526325</c:v>
                </c:pt>
                <c:pt idx="5487">
                  <c:v>2.8785628122759301</c:v>
                </c:pt>
                <c:pt idx="5488">
                  <c:v>3.1808957469726784</c:v>
                </c:pt>
                <c:pt idx="5489">
                  <c:v>3.2363333471286717</c:v>
                </c:pt>
                <c:pt idx="5490">
                  <c:v>2.6768174365733448</c:v>
                </c:pt>
                <c:pt idx="5499">
                  <c:v>2.0118596119585379</c:v>
                </c:pt>
                <c:pt idx="5500">
                  <c:v>1.6432717758913189</c:v>
                </c:pt>
                <c:pt idx="5508">
                  <c:v>1.7481866550212335</c:v>
                </c:pt>
                <c:pt idx="5509">
                  <c:v>2.2134547013601527</c:v>
                </c:pt>
                <c:pt idx="5510">
                  <c:v>2.0969097743197436</c:v>
                </c:pt>
                <c:pt idx="5511">
                  <c:v>2.1357619969246979</c:v>
                </c:pt>
                <c:pt idx="5512">
                  <c:v>1.7626323123527212</c:v>
                </c:pt>
                <c:pt idx="5513">
                  <c:v>1.7621260614561245</c:v>
                </c:pt>
                <c:pt idx="5537">
                  <c:v>2.2566953770713507</c:v>
                </c:pt>
                <c:pt idx="5538">
                  <c:v>2.3092710588542031</c:v>
                </c:pt>
                <c:pt idx="5539">
                  <c:v>2.1709383370617235</c:v>
                </c:pt>
                <c:pt idx="5540">
                  <c:v>2.4302104181768938</c:v>
                </c:pt>
                <c:pt idx="5560">
                  <c:v>3.1692972821632179</c:v>
                </c:pt>
                <c:pt idx="5561">
                  <c:v>3.272364023205903</c:v>
                </c:pt>
                <c:pt idx="5569">
                  <c:v>2.119671013294091</c:v>
                </c:pt>
                <c:pt idx="5570">
                  <c:v>1.6079568978542285</c:v>
                </c:pt>
                <c:pt idx="5571">
                  <c:v>2.3003911035132094</c:v>
                </c:pt>
                <c:pt idx="5572">
                  <c:v>2.1306084487934251</c:v>
                </c:pt>
                <c:pt idx="5573">
                  <c:v>1.9418106902333656</c:v>
                </c:pt>
                <c:pt idx="5574">
                  <c:v>2.5368831070527689</c:v>
                </c:pt>
                <c:pt idx="5575">
                  <c:v>1.7901454147274518</c:v>
                </c:pt>
                <c:pt idx="5595">
                  <c:v>2.1342742205249818</c:v>
                </c:pt>
                <c:pt idx="5596">
                  <c:v>2.6096244282869225</c:v>
                </c:pt>
                <c:pt idx="5597">
                  <c:v>2.6230201159229747</c:v>
                </c:pt>
                <c:pt idx="5598">
                  <c:v>2.5572422828129158</c:v>
                </c:pt>
                <c:pt idx="5599">
                  <c:v>2.4910706045709801</c:v>
                </c:pt>
                <c:pt idx="5600">
                  <c:v>2.9791165718678987</c:v>
                </c:pt>
                <c:pt idx="5601">
                  <c:v>2.0961406818342621</c:v>
                </c:pt>
                <c:pt idx="5627">
                  <c:v>1.894803594700484</c:v>
                </c:pt>
                <c:pt idx="5629">
                  <c:v>1.8698321891061356</c:v>
                </c:pt>
                <c:pt idx="5630">
                  <c:v>2.076598851338467</c:v>
                </c:pt>
                <c:pt idx="5631">
                  <c:v>2.2325049644546011</c:v>
                </c:pt>
                <c:pt idx="5633">
                  <c:v>2.5569475577618892</c:v>
                </c:pt>
                <c:pt idx="5635">
                  <c:v>2.2192540323157197</c:v>
                </c:pt>
                <c:pt idx="5636">
                  <c:v>2.3969510600683432</c:v>
                </c:pt>
                <c:pt idx="5637">
                  <c:v>2.4145575589115289</c:v>
                </c:pt>
                <c:pt idx="5638">
                  <c:v>2.7775730424869027</c:v>
                </c:pt>
                <c:pt idx="5657">
                  <c:v>2.5449809234726448</c:v>
                </c:pt>
                <c:pt idx="5658">
                  <c:v>1.6774648581578935</c:v>
                </c:pt>
                <c:pt idx="5677">
                  <c:v>1.8316975773076942</c:v>
                </c:pt>
                <c:pt idx="5685">
                  <c:v>2.2773034211104752</c:v>
                </c:pt>
                <c:pt idx="5690">
                  <c:v>2.1949231720981883</c:v>
                </c:pt>
                <c:pt idx="5691">
                  <c:v>2.1893210145009179</c:v>
                </c:pt>
                <c:pt idx="5692">
                  <c:v>2.4487497280192621</c:v>
                </c:pt>
                <c:pt idx="5710">
                  <c:v>1.5702000609940538</c:v>
                </c:pt>
                <c:pt idx="5711">
                  <c:v>2.1059630468169535</c:v>
                </c:pt>
                <c:pt idx="5712">
                  <c:v>2.3562480210016692</c:v>
                </c:pt>
                <c:pt idx="5717">
                  <c:v>2.051425411429503</c:v>
                </c:pt>
                <c:pt idx="5718">
                  <c:v>2.127397429143707</c:v>
                </c:pt>
                <c:pt idx="5719">
                  <c:v>1.8444928157814442</c:v>
                </c:pt>
                <c:pt idx="5720">
                  <c:v>2.2034937950631162</c:v>
                </c:pt>
                <c:pt idx="5721">
                  <c:v>2.1243267704858408</c:v>
                </c:pt>
                <c:pt idx="5722">
                  <c:v>2.1853084279430113</c:v>
                </c:pt>
                <c:pt idx="5723">
                  <c:v>2.1339943692284717</c:v>
                </c:pt>
                <c:pt idx="5724">
                  <c:v>2.4874265406233533</c:v>
                </c:pt>
                <c:pt idx="5725">
                  <c:v>1.7982401122302323</c:v>
                </c:pt>
                <c:pt idx="5726">
                  <c:v>2.7309067013725947</c:v>
                </c:pt>
                <c:pt idx="5727">
                  <c:v>2.2894341984238804</c:v>
                </c:pt>
                <c:pt idx="5728">
                  <c:v>2.8302707371781155</c:v>
                </c:pt>
                <c:pt idx="5729">
                  <c:v>2.4432159524626793</c:v>
                </c:pt>
                <c:pt idx="5730">
                  <c:v>2.856630167168118</c:v>
                </c:pt>
                <c:pt idx="5731">
                  <c:v>3.2562462382791595</c:v>
                </c:pt>
                <c:pt idx="5732">
                  <c:v>2.7166354440981992</c:v>
                </c:pt>
                <c:pt idx="5733">
                  <c:v>2.8270067872847808</c:v>
                </c:pt>
                <c:pt idx="5734">
                  <c:v>2.8598574183119219</c:v>
                </c:pt>
                <c:pt idx="5735">
                  <c:v>2.6238308647358908</c:v>
                </c:pt>
                <c:pt idx="5736">
                  <c:v>2.9683512225665156</c:v>
                </c:pt>
                <c:pt idx="5737">
                  <c:v>2.0205358621150604</c:v>
                </c:pt>
                <c:pt idx="5738">
                  <c:v>2.5369827554285296</c:v>
                </c:pt>
                <c:pt idx="5763">
                  <c:v>3.2086980939678389</c:v>
                </c:pt>
                <c:pt idx="5776">
                  <c:v>2.4566259763856482</c:v>
                </c:pt>
                <c:pt idx="5777">
                  <c:v>2.6705552717387913</c:v>
                </c:pt>
                <c:pt idx="5778">
                  <c:v>2.7757495497985332</c:v>
                </c:pt>
                <c:pt idx="5779">
                  <c:v>2.7983613558735247</c:v>
                </c:pt>
                <c:pt idx="5780">
                  <c:v>2.6536708101254369</c:v>
                </c:pt>
                <c:pt idx="5781">
                  <c:v>2.8241337273911924</c:v>
                </c:pt>
                <c:pt idx="5782">
                  <c:v>3.0029386137177063</c:v>
                </c:pt>
                <c:pt idx="5783">
                  <c:v>2.2576617421526528</c:v>
                </c:pt>
                <c:pt idx="5784">
                  <c:v>2.6970912823223236</c:v>
                </c:pt>
                <c:pt idx="5792">
                  <c:v>2.5782009638655468</c:v>
                </c:pt>
                <c:pt idx="5793">
                  <c:v>2.1901593322770241</c:v>
                </c:pt>
                <c:pt idx="5794">
                  <c:v>2.0229389394255639</c:v>
                </c:pt>
                <c:pt idx="5795">
                  <c:v>2.5783133687350239</c:v>
                </c:pt>
                <c:pt idx="5796">
                  <c:v>2.2000672436032018</c:v>
                </c:pt>
                <c:pt idx="5797">
                  <c:v>2.5932817308121447</c:v>
                </c:pt>
                <c:pt idx="5798">
                  <c:v>2.5418928519197586</c:v>
                </c:pt>
                <c:pt idx="5799">
                  <c:v>2.5626589683682997</c:v>
                </c:pt>
                <c:pt idx="5800">
                  <c:v>2.3947102598187247</c:v>
                </c:pt>
                <c:pt idx="5802">
                  <c:v>2.8602193750822011</c:v>
                </c:pt>
                <c:pt idx="5803">
                  <c:v>2.7436347828576162</c:v>
                </c:pt>
                <c:pt idx="5804">
                  <c:v>2.9695456419008095</c:v>
                </c:pt>
                <c:pt idx="5805">
                  <c:v>3.3546850224091069</c:v>
                </c:pt>
                <c:pt idx="5806">
                  <c:v>2.7237430288299946</c:v>
                </c:pt>
                <c:pt idx="5807">
                  <c:v>3.270400364121985</c:v>
                </c:pt>
                <c:pt idx="5808">
                  <c:v>3.1404556655994411</c:v>
                </c:pt>
                <c:pt idx="5809">
                  <c:v>2.8232509299335766</c:v>
                </c:pt>
                <c:pt idx="5826">
                  <c:v>2.467792691224417</c:v>
                </c:pt>
                <c:pt idx="5853">
                  <c:v>1.8584204945427165</c:v>
                </c:pt>
                <c:pt idx="5854">
                  <c:v>2.9979821199853234</c:v>
                </c:pt>
                <c:pt idx="5855">
                  <c:v>2.3622710736342478</c:v>
                </c:pt>
                <c:pt idx="5859">
                  <c:v>2.513623777150662</c:v>
                </c:pt>
                <c:pt idx="5860">
                  <c:v>3.6396375176980675</c:v>
                </c:pt>
                <c:pt idx="5861">
                  <c:v>2.6208320190396281</c:v>
                </c:pt>
                <c:pt idx="5862">
                  <c:v>2.6790109423593109</c:v>
                </c:pt>
                <c:pt idx="5863">
                  <c:v>3.9173151767088585</c:v>
                </c:pt>
                <c:pt idx="5874">
                  <c:v>2.1057941252898709</c:v>
                </c:pt>
                <c:pt idx="5875">
                  <c:v>1.9818710242117101</c:v>
                </c:pt>
                <c:pt idx="5876">
                  <c:v>1.9371958559268734</c:v>
                </c:pt>
                <c:pt idx="5877">
                  <c:v>2.1101430188595467</c:v>
                </c:pt>
                <c:pt idx="5878">
                  <c:v>1.4336907230592786</c:v>
                </c:pt>
                <c:pt idx="5889">
                  <c:v>1.856288700125484</c:v>
                </c:pt>
                <c:pt idx="5910">
                  <c:v>2.3184057230085391</c:v>
                </c:pt>
                <c:pt idx="5911">
                  <c:v>2.1174268082231964</c:v>
                </c:pt>
                <c:pt idx="5912">
                  <c:v>2.08967828623507</c:v>
                </c:pt>
                <c:pt idx="5913">
                  <c:v>2.4346344058705851</c:v>
                </c:pt>
                <c:pt idx="5914">
                  <c:v>2.8042074818353715</c:v>
                </c:pt>
                <c:pt idx="5915">
                  <c:v>2.3349315925170249</c:v>
                </c:pt>
                <c:pt idx="5916">
                  <c:v>2.1826948320700152</c:v>
                </c:pt>
                <c:pt idx="5918">
                  <c:v>1.7177673854572502</c:v>
                </c:pt>
                <c:pt idx="5928">
                  <c:v>1.6278915470741773</c:v>
                </c:pt>
                <c:pt idx="5938">
                  <c:v>1.8418001324381195</c:v>
                </c:pt>
                <c:pt idx="5946">
                  <c:v>2.4540862013455049</c:v>
                </c:pt>
                <c:pt idx="5950">
                  <c:v>2.5741422392986353</c:v>
                </c:pt>
                <c:pt idx="5953">
                  <c:v>2.8289259504255786</c:v>
                </c:pt>
                <c:pt idx="5954">
                  <c:v>2.0076185066675567</c:v>
                </c:pt>
                <c:pt idx="5955">
                  <c:v>2.290720657383774</c:v>
                </c:pt>
                <c:pt idx="5956">
                  <c:v>1.7626507372360021</c:v>
                </c:pt>
                <c:pt idx="5962">
                  <c:v>2.2764274043900827</c:v>
                </c:pt>
                <c:pt idx="5963">
                  <c:v>2.2423345191894901</c:v>
                </c:pt>
                <c:pt idx="5964">
                  <c:v>2.5985502310459787</c:v>
                </c:pt>
                <c:pt idx="5965">
                  <c:v>2.9788785629849905</c:v>
                </c:pt>
                <c:pt idx="5966">
                  <c:v>2.753585279533723</c:v>
                </c:pt>
                <c:pt idx="5967">
                  <c:v>2.6972088679957027</c:v>
                </c:pt>
                <c:pt idx="5968">
                  <c:v>3.0363632881885532</c:v>
                </c:pt>
                <c:pt idx="5978">
                  <c:v>2.2848749696288899</c:v>
                </c:pt>
                <c:pt idx="5979">
                  <c:v>2.1296148584464825</c:v>
                </c:pt>
                <c:pt idx="5980">
                  <c:v>2.2588168469552254</c:v>
                </c:pt>
                <c:pt idx="5982">
                  <c:v>1.9792570847284217</c:v>
                </c:pt>
                <c:pt idx="5983">
                  <c:v>2.037821031801522</c:v>
                </c:pt>
                <c:pt idx="5984">
                  <c:v>2.0424905446310944</c:v>
                </c:pt>
                <c:pt idx="5985">
                  <c:v>1.9577581212163311</c:v>
                </c:pt>
                <c:pt idx="5986">
                  <c:v>1.833578032264169</c:v>
                </c:pt>
                <c:pt idx="5987">
                  <c:v>2.4695477874299927</c:v>
                </c:pt>
                <c:pt idx="5990">
                  <c:v>2.2848698348373233</c:v>
                </c:pt>
                <c:pt idx="5991">
                  <c:v>2.1752370467998725</c:v>
                </c:pt>
                <c:pt idx="5992">
                  <c:v>1.8803838470576113</c:v>
                </c:pt>
                <c:pt idx="5993">
                  <c:v>1.6157160967822999</c:v>
                </c:pt>
                <c:pt idx="5994">
                  <c:v>1.9748852922304716</c:v>
                </c:pt>
                <c:pt idx="5995">
                  <c:v>2.1974598971215435</c:v>
                </c:pt>
                <c:pt idx="5997">
                  <c:v>2.1332373934591997</c:v>
                </c:pt>
                <c:pt idx="5998">
                  <c:v>2.0948647707324159</c:v>
                </c:pt>
                <c:pt idx="5999">
                  <c:v>2.3077199124906773</c:v>
                </c:pt>
                <c:pt idx="6000">
                  <c:v>2.5709330470935674</c:v>
                </c:pt>
                <c:pt idx="6001">
                  <c:v>1.7608921057389966</c:v>
                </c:pt>
                <c:pt idx="6002">
                  <c:v>1.3385049607540536</c:v>
                </c:pt>
                <c:pt idx="6004">
                  <c:v>2.4251991837402112</c:v>
                </c:pt>
                <c:pt idx="6005">
                  <c:v>2.4647566718763296</c:v>
                </c:pt>
                <c:pt idx="6006">
                  <c:v>2.3972796092060249</c:v>
                </c:pt>
                <c:pt idx="6007">
                  <c:v>1.8178153902531946</c:v>
                </c:pt>
                <c:pt idx="6008">
                  <c:v>2.4771988035251065</c:v>
                </c:pt>
                <c:pt idx="6009">
                  <c:v>2.4833425911720357</c:v>
                </c:pt>
                <c:pt idx="6010">
                  <c:v>2.201864942566321</c:v>
                </c:pt>
                <c:pt idx="6011">
                  <c:v>2.6127926492932545</c:v>
                </c:pt>
                <c:pt idx="6012">
                  <c:v>2.8067609400966398</c:v>
                </c:pt>
                <c:pt idx="6014">
                  <c:v>2.4406626677535574</c:v>
                </c:pt>
                <c:pt idx="6015">
                  <c:v>2.7483830835554786</c:v>
                </c:pt>
                <c:pt idx="6016">
                  <c:v>2.7333097102616586</c:v>
                </c:pt>
                <c:pt idx="6017">
                  <c:v>2.3686065710668798</c:v>
                </c:pt>
                <c:pt idx="6018">
                  <c:v>2.3243179826321763</c:v>
                </c:pt>
                <c:pt idx="6019">
                  <c:v>2.3375854189902774</c:v>
                </c:pt>
                <c:pt idx="6020">
                  <c:v>1.9924486981290248</c:v>
                </c:pt>
                <c:pt idx="6021">
                  <c:v>2.1076020751851408</c:v>
                </c:pt>
                <c:pt idx="6022">
                  <c:v>1.9373068666657136</c:v>
                </c:pt>
                <c:pt idx="6023">
                  <c:v>2.4651580804040281</c:v>
                </c:pt>
                <c:pt idx="6024">
                  <c:v>1.7710446237223447</c:v>
                </c:pt>
                <c:pt idx="6025">
                  <c:v>2.5509829128912003</c:v>
                </c:pt>
                <c:pt idx="6026">
                  <c:v>2.7336811000200414</c:v>
                </c:pt>
                <c:pt idx="6027">
                  <c:v>1.5675753246117143</c:v>
                </c:pt>
                <c:pt idx="6028">
                  <c:v>2.4239455634736418</c:v>
                </c:pt>
                <c:pt idx="6029">
                  <c:v>2.0498602471903213</c:v>
                </c:pt>
                <c:pt idx="6030">
                  <c:v>2.7844915501010221</c:v>
                </c:pt>
                <c:pt idx="6031">
                  <c:v>1.8004880469933462</c:v>
                </c:pt>
                <c:pt idx="6032">
                  <c:v>2.3758026743657323</c:v>
                </c:pt>
                <c:pt idx="6033">
                  <c:v>2.3580074016424737</c:v>
                </c:pt>
                <c:pt idx="6034">
                  <c:v>2.3180942153344608</c:v>
                </c:pt>
                <c:pt idx="6035">
                  <c:v>2.5442558264322797</c:v>
                </c:pt>
                <c:pt idx="6037">
                  <c:v>2.0705183683846098</c:v>
                </c:pt>
                <c:pt idx="6038">
                  <c:v>2.5015100170065088</c:v>
                </c:pt>
                <c:pt idx="6039">
                  <c:v>2.5138748589155662</c:v>
                </c:pt>
                <c:pt idx="6040">
                  <c:v>2.3176675255312729</c:v>
                </c:pt>
                <c:pt idx="6041">
                  <c:v>2.8035885014011312</c:v>
                </c:pt>
                <c:pt idx="6042">
                  <c:v>2.5802058764663789</c:v>
                </c:pt>
                <c:pt idx="6043">
                  <c:v>2.2490403585016239</c:v>
                </c:pt>
                <c:pt idx="6044">
                  <c:v>2.9897462728910726</c:v>
                </c:pt>
                <c:pt idx="6045">
                  <c:v>2.436699796141359</c:v>
                </c:pt>
                <c:pt idx="6046">
                  <c:v>2.071798223451272</c:v>
                </c:pt>
                <c:pt idx="6047">
                  <c:v>2.0615330731961303</c:v>
                </c:pt>
                <c:pt idx="6048">
                  <c:v>2.7389998589090525</c:v>
                </c:pt>
                <c:pt idx="6049">
                  <c:v>2.4543944861250071</c:v>
                </c:pt>
                <c:pt idx="6050">
                  <c:v>2.5361758046691136</c:v>
                </c:pt>
                <c:pt idx="6051">
                  <c:v>2.6996473667770546</c:v>
                </c:pt>
                <c:pt idx="6052">
                  <c:v>1.5523189826515984</c:v>
                </c:pt>
                <c:pt idx="6053">
                  <c:v>1.55106973127715</c:v>
                </c:pt>
                <c:pt idx="6146">
                  <c:v>2.5531837105388622</c:v>
                </c:pt>
                <c:pt idx="6147">
                  <c:v>2.0384462670988399</c:v>
                </c:pt>
                <c:pt idx="6148">
                  <c:v>1.4970621192193221</c:v>
                </c:pt>
                <c:pt idx="6149">
                  <c:v>2.7377622048452821</c:v>
                </c:pt>
                <c:pt idx="6150">
                  <c:v>2.8933982611869413</c:v>
                </c:pt>
                <c:pt idx="6151">
                  <c:v>2.775753625672539</c:v>
                </c:pt>
                <c:pt idx="6152">
                  <c:v>1.813744098555073</c:v>
                </c:pt>
                <c:pt idx="6153">
                  <c:v>2.2483466008222361</c:v>
                </c:pt>
                <c:pt idx="6154">
                  <c:v>2.5504827245877375</c:v>
                </c:pt>
                <c:pt idx="6155">
                  <c:v>2.0143260795660614</c:v>
                </c:pt>
                <c:pt idx="6156">
                  <c:v>3.0249191846039563</c:v>
                </c:pt>
                <c:pt idx="6157">
                  <c:v>2.2263058517206558</c:v>
                </c:pt>
                <c:pt idx="6173">
                  <c:v>2.3576121934249734</c:v>
                </c:pt>
                <c:pt idx="6174">
                  <c:v>2.3033249725384093</c:v>
                </c:pt>
                <c:pt idx="6175">
                  <c:v>2.8031382880222795</c:v>
                </c:pt>
                <c:pt idx="6176">
                  <c:v>3.2266466776219112</c:v>
                </c:pt>
                <c:pt idx="6177">
                  <c:v>3.2108185864220236</c:v>
                </c:pt>
                <c:pt idx="6178">
                  <c:v>2.4848739821419188</c:v>
                </c:pt>
                <c:pt idx="6179">
                  <c:v>1.6727817178099733</c:v>
                </c:pt>
                <c:pt idx="6186">
                  <c:v>2.4495328109487593</c:v>
                </c:pt>
                <c:pt idx="6200">
                  <c:v>2.4628803672150701</c:v>
                </c:pt>
                <c:pt idx="6201">
                  <c:v>2.7434160163800088</c:v>
                </c:pt>
                <c:pt idx="6202">
                  <c:v>2.4829392418280429</c:v>
                </c:pt>
                <c:pt idx="6206">
                  <c:v>2.1851054251900495</c:v>
                </c:pt>
                <c:pt idx="6207">
                  <c:v>2.3757238231169766</c:v>
                </c:pt>
                <c:pt idx="6208">
                  <c:v>2.2872205390584575</c:v>
                </c:pt>
                <c:pt idx="6228">
                  <c:v>1.75883341994775</c:v>
                </c:pt>
                <c:pt idx="6264">
                  <c:v>1.7198561316184888</c:v>
                </c:pt>
                <c:pt idx="6265">
                  <c:v>2.8369213974527367</c:v>
                </c:pt>
                <c:pt idx="6266">
                  <c:v>2.1321926476725448</c:v>
                </c:pt>
                <c:pt idx="6267">
                  <c:v>2.2024978155813919</c:v>
                </c:pt>
                <c:pt idx="6268">
                  <c:v>2.3456447018400026</c:v>
                </c:pt>
                <c:pt idx="6269">
                  <c:v>2.1878055263021108</c:v>
                </c:pt>
                <c:pt idx="6270">
                  <c:v>2.2447965684686859</c:v>
                </c:pt>
                <c:pt idx="6271">
                  <c:v>2.6243497910860012</c:v>
                </c:pt>
                <c:pt idx="6272">
                  <c:v>2.4397573999768212</c:v>
                </c:pt>
                <c:pt idx="6273">
                  <c:v>1.6891697056663484</c:v>
                </c:pt>
                <c:pt idx="6302">
                  <c:v>2.018579107626687</c:v>
                </c:pt>
                <c:pt idx="6303">
                  <c:v>2.0864522294551442</c:v>
                </c:pt>
                <c:pt idx="6304">
                  <c:v>2.2031731711333724</c:v>
                </c:pt>
                <c:pt idx="6317">
                  <c:v>1.4886521803728503</c:v>
                </c:pt>
                <c:pt idx="6318">
                  <c:v>2.049038740316909</c:v>
                </c:pt>
                <c:pt idx="6319">
                  <c:v>2.0585270932179118</c:v>
                </c:pt>
                <c:pt idx="6320">
                  <c:v>2.0691813182098948</c:v>
                </c:pt>
                <c:pt idx="6323">
                  <c:v>1.9795170438249932</c:v>
                </c:pt>
                <c:pt idx="6324">
                  <c:v>2.3487973151772632</c:v>
                </c:pt>
                <c:pt idx="6358">
                  <c:v>2.1909437759722095</c:v>
                </c:pt>
                <c:pt idx="6359">
                  <c:v>2.5395998847432351</c:v>
                </c:pt>
                <c:pt idx="6360">
                  <c:v>2.7193707867569366</c:v>
                </c:pt>
                <c:pt idx="6361">
                  <c:v>3.1424499314710994</c:v>
                </c:pt>
                <c:pt idx="6376">
                  <c:v>2.8172574063561395</c:v>
                </c:pt>
                <c:pt idx="6377">
                  <c:v>2.6526833575160502</c:v>
                </c:pt>
                <c:pt idx="6395">
                  <c:v>1.573827257757866</c:v>
                </c:pt>
                <c:pt idx="6408">
                  <c:v>2.0860820336645491</c:v>
                </c:pt>
                <c:pt idx="6422">
                  <c:v>2.250814969392084</c:v>
                </c:pt>
                <c:pt idx="6423">
                  <c:v>1.7623687128963088</c:v>
                </c:pt>
                <c:pt idx="6424">
                  <c:v>2.2227904335212361</c:v>
                </c:pt>
                <c:pt idx="6425">
                  <c:v>2.542905491908058</c:v>
                </c:pt>
                <c:pt idx="6438">
                  <c:v>1.5520452045481923</c:v>
                </c:pt>
                <c:pt idx="6478">
                  <c:v>1.8767400474521707</c:v>
                </c:pt>
                <c:pt idx="6480">
                  <c:v>2.7810604637304248</c:v>
                </c:pt>
                <c:pt idx="6481">
                  <c:v>2.5434108496734149</c:v>
                </c:pt>
                <c:pt idx="6482">
                  <c:v>2.6776952223144623</c:v>
                </c:pt>
                <c:pt idx="6483">
                  <c:v>2.0331949322059053</c:v>
                </c:pt>
                <c:pt idx="6484">
                  <c:v>2.1643437524602422</c:v>
                </c:pt>
                <c:pt idx="6485">
                  <c:v>2.2971379547716522</c:v>
                </c:pt>
                <c:pt idx="6486">
                  <c:v>3.3098207308597938</c:v>
                </c:pt>
                <c:pt idx="6487">
                  <c:v>3.1005923732976743</c:v>
                </c:pt>
                <c:pt idx="6488">
                  <c:v>2.2855930510979365</c:v>
                </c:pt>
                <c:pt idx="6489">
                  <c:v>3.3331670992670128</c:v>
                </c:pt>
                <c:pt idx="6497">
                  <c:v>2.0774935468549698</c:v>
                </c:pt>
                <c:pt idx="6498">
                  <c:v>1.7020747244877312</c:v>
                </c:pt>
                <c:pt idx="6499">
                  <c:v>2.0825704181709797</c:v>
                </c:pt>
                <c:pt idx="6500">
                  <c:v>2.0076628237392362</c:v>
                </c:pt>
                <c:pt idx="6501">
                  <c:v>2.3493985035051286</c:v>
                </c:pt>
                <c:pt idx="6502">
                  <c:v>1.9624857083461043</c:v>
                </c:pt>
                <c:pt idx="6525">
                  <c:v>1.5017291582907362</c:v>
                </c:pt>
                <c:pt idx="6528">
                  <c:v>1.9105398855202209</c:v>
                </c:pt>
                <c:pt idx="6536">
                  <c:v>2.6629402178318071</c:v>
                </c:pt>
                <c:pt idx="6543">
                  <c:v>2.1923476698127442</c:v>
                </c:pt>
                <c:pt idx="6544">
                  <c:v>2.124006452741964</c:v>
                </c:pt>
                <c:pt idx="6545">
                  <c:v>2.2919869598475415</c:v>
                </c:pt>
                <c:pt idx="6546">
                  <c:v>2.0222466590917638</c:v>
                </c:pt>
                <c:pt idx="6547">
                  <c:v>2.6399282999461007</c:v>
                </c:pt>
                <c:pt idx="6548">
                  <c:v>2.7306179169822942</c:v>
                </c:pt>
                <c:pt idx="6549">
                  <c:v>2.3078285933929461</c:v>
                </c:pt>
                <c:pt idx="6550">
                  <c:v>2.6876417247357751</c:v>
                </c:pt>
                <c:pt idx="6551">
                  <c:v>1.8991201619750502</c:v>
                </c:pt>
                <c:pt idx="6552">
                  <c:v>2.4521388128904067</c:v>
                </c:pt>
                <c:pt idx="6553">
                  <c:v>2.4920279409797161</c:v>
                </c:pt>
                <c:pt idx="6554">
                  <c:v>3.3088733881284025</c:v>
                </c:pt>
                <c:pt idx="6555">
                  <c:v>2.5745229635129538</c:v>
                </c:pt>
                <c:pt idx="6556">
                  <c:v>3.2927720944979866</c:v>
                </c:pt>
                <c:pt idx="6557">
                  <c:v>2.7039046136430525</c:v>
                </c:pt>
                <c:pt idx="6558">
                  <c:v>2.2904784274573924</c:v>
                </c:pt>
                <c:pt idx="6559">
                  <c:v>2.0452846042394088</c:v>
                </c:pt>
                <c:pt idx="6560">
                  <c:v>2.6102529026548269</c:v>
                </c:pt>
                <c:pt idx="6561">
                  <c:v>3.0306159520529157</c:v>
                </c:pt>
                <c:pt idx="6562">
                  <c:v>2.5720701356922282</c:v>
                </c:pt>
                <c:pt idx="6563">
                  <c:v>2.9645018674493069</c:v>
                </c:pt>
                <c:pt idx="6564">
                  <c:v>3.2622517255935568</c:v>
                </c:pt>
                <c:pt idx="6565">
                  <c:v>2.5910973256516239</c:v>
                </c:pt>
                <c:pt idx="6566">
                  <c:v>3.5722143423445858</c:v>
                </c:pt>
                <c:pt idx="6567">
                  <c:v>3.0293918351936919</c:v>
                </c:pt>
                <c:pt idx="6568">
                  <c:v>3.3874763790112703</c:v>
                </c:pt>
                <c:pt idx="6569">
                  <c:v>3.7267906849593935</c:v>
                </c:pt>
                <c:pt idx="6570">
                  <c:v>3.0274337662984006</c:v>
                </c:pt>
                <c:pt idx="6571">
                  <c:v>2.9593806688228699</c:v>
                </c:pt>
                <c:pt idx="6572">
                  <c:v>3.8455928752374473</c:v>
                </c:pt>
                <c:pt idx="6573">
                  <c:v>3.678343123614265</c:v>
                </c:pt>
                <c:pt idx="6574">
                  <c:v>3.3327287218840116</c:v>
                </c:pt>
                <c:pt idx="6575">
                  <c:v>3.4865372902588203</c:v>
                </c:pt>
                <c:pt idx="6576">
                  <c:v>3.0583309100044396</c:v>
                </c:pt>
                <c:pt idx="6577">
                  <c:v>2.9677297433459846</c:v>
                </c:pt>
                <c:pt idx="6578">
                  <c:v>3.7135935117683245</c:v>
                </c:pt>
                <c:pt idx="6579">
                  <c:v>3.1537915465240172</c:v>
                </c:pt>
                <c:pt idx="6580">
                  <c:v>2.8811635167376455</c:v>
                </c:pt>
                <c:pt idx="6581">
                  <c:v>3.3602863457327565</c:v>
                </c:pt>
                <c:pt idx="6582">
                  <c:v>3.1601376876345522</c:v>
                </c:pt>
                <c:pt idx="6583">
                  <c:v>2.9954716824799918</c:v>
                </c:pt>
                <c:pt idx="6584">
                  <c:v>3.3612236381759302</c:v>
                </c:pt>
                <c:pt idx="6585">
                  <c:v>2.0904559353479266</c:v>
                </c:pt>
                <c:pt idx="6640">
                  <c:v>2.1309063459426336</c:v>
                </c:pt>
                <c:pt idx="6641">
                  <c:v>2.2770659485712423</c:v>
                </c:pt>
                <c:pt idx="6643">
                  <c:v>2.4090208573614915</c:v>
                </c:pt>
                <c:pt idx="6644">
                  <c:v>2.5330207056490637</c:v>
                </c:pt>
                <c:pt idx="6646">
                  <c:v>2.4956780704968198</c:v>
                </c:pt>
                <c:pt idx="6647">
                  <c:v>2.4951802398070657</c:v>
                </c:pt>
                <c:pt idx="6648">
                  <c:v>2.8911225864532182</c:v>
                </c:pt>
                <c:pt idx="6649">
                  <c:v>3.1897197624106446</c:v>
                </c:pt>
                <c:pt idx="6650">
                  <c:v>3.116175750512153</c:v>
                </c:pt>
                <c:pt idx="6651">
                  <c:v>3.2404651557381081</c:v>
                </c:pt>
                <c:pt idx="6652">
                  <c:v>2.91967728918033</c:v>
                </c:pt>
                <c:pt idx="6653">
                  <c:v>3.1082931596069576</c:v>
                </c:pt>
                <c:pt idx="6654">
                  <c:v>2.8611222525608397</c:v>
                </c:pt>
                <c:pt idx="6655">
                  <c:v>2.4127944126923695</c:v>
                </c:pt>
                <c:pt idx="6665">
                  <c:v>3.0747456094087586</c:v>
                </c:pt>
                <c:pt idx="6666">
                  <c:v>1.7141766413521418</c:v>
                </c:pt>
                <c:pt idx="6667">
                  <c:v>1.5398267401261905</c:v>
                </c:pt>
                <c:pt idx="6668">
                  <c:v>2.3752025340196306</c:v>
                </c:pt>
                <c:pt idx="6669">
                  <c:v>2.492652807243898</c:v>
                </c:pt>
                <c:pt idx="6670">
                  <c:v>2.5081119264934979</c:v>
                </c:pt>
                <c:pt idx="6671">
                  <c:v>2.4503473478636377</c:v>
                </c:pt>
                <c:pt idx="6672">
                  <c:v>1.6263025949463117</c:v>
                </c:pt>
                <c:pt idx="6674">
                  <c:v>2.5969332214851568</c:v>
                </c:pt>
                <c:pt idx="6675">
                  <c:v>2.9545011816157705</c:v>
                </c:pt>
                <c:pt idx="6676">
                  <c:v>2.9599899372018168</c:v>
                </c:pt>
                <c:pt idx="6716">
                  <c:v>2.1592713544942388</c:v>
                </c:pt>
                <c:pt idx="6717">
                  <c:v>1.9994615073756572</c:v>
                </c:pt>
                <c:pt idx="6718">
                  <c:v>2.591913263991831</c:v>
                </c:pt>
                <c:pt idx="6728">
                  <c:v>2.6857570961476918</c:v>
                </c:pt>
                <c:pt idx="6739">
                  <c:v>1.9785735331565149</c:v>
                </c:pt>
                <c:pt idx="6740">
                  <c:v>2.2258776565219356</c:v>
                </c:pt>
                <c:pt idx="6741">
                  <c:v>1.8930682565165795</c:v>
                </c:pt>
                <c:pt idx="6742">
                  <c:v>2.548526731640901</c:v>
                </c:pt>
                <c:pt idx="6743">
                  <c:v>2.7852618777724518</c:v>
                </c:pt>
                <c:pt idx="6744">
                  <c:v>2.1508601001798056</c:v>
                </c:pt>
                <c:pt idx="6745">
                  <c:v>2.9786257446284257</c:v>
                </c:pt>
                <c:pt idx="6746">
                  <c:v>2.5274757265459407</c:v>
                </c:pt>
                <c:pt idx="6747">
                  <c:v>3.1327267845962363</c:v>
                </c:pt>
                <c:pt idx="6748">
                  <c:v>2.2499629543694009</c:v>
                </c:pt>
                <c:pt idx="6749">
                  <c:v>2.8596355776063493</c:v>
                </c:pt>
                <c:pt idx="6750">
                  <c:v>2.8529405172844569</c:v>
                </c:pt>
                <c:pt idx="6751">
                  <c:v>2.7744974802133049</c:v>
                </c:pt>
                <c:pt idx="6752">
                  <c:v>2.2980878929714605</c:v>
                </c:pt>
                <c:pt idx="6753">
                  <c:v>2.7590009411017324</c:v>
                </c:pt>
                <c:pt idx="6768">
                  <c:v>1.5907495282593069</c:v>
                </c:pt>
                <c:pt idx="6776">
                  <c:v>1.955253842827114</c:v>
                </c:pt>
                <c:pt idx="6777">
                  <c:v>2.0397466899363477</c:v>
                </c:pt>
                <c:pt idx="6778">
                  <c:v>2.214871036414527</c:v>
                </c:pt>
                <c:pt idx="6779">
                  <c:v>2.4996562910101403</c:v>
                </c:pt>
                <c:pt idx="6782">
                  <c:v>2.3899366458524085</c:v>
                </c:pt>
                <c:pt idx="6783">
                  <c:v>2.1492274313171049</c:v>
                </c:pt>
                <c:pt idx="6784">
                  <c:v>1.780272005948428</c:v>
                </c:pt>
                <c:pt idx="6785">
                  <c:v>2.3350656553890055</c:v>
                </c:pt>
                <c:pt idx="6885">
                  <c:v>2.3125648711165478</c:v>
                </c:pt>
                <c:pt idx="6886">
                  <c:v>2.3191012957918025</c:v>
                </c:pt>
                <c:pt idx="6887">
                  <c:v>2.3257242716385793</c:v>
                </c:pt>
                <c:pt idx="6888">
                  <c:v>2.3852562685385972</c:v>
                </c:pt>
                <c:pt idx="6907">
                  <c:v>1.774009433108938</c:v>
                </c:pt>
                <c:pt idx="6913">
                  <c:v>2.200179524806344</c:v>
                </c:pt>
                <c:pt idx="6914">
                  <c:v>2.9495803120670958</c:v>
                </c:pt>
                <c:pt idx="6916">
                  <c:v>3.3267677154806505</c:v>
                </c:pt>
                <c:pt idx="6917">
                  <c:v>3.2007164639237069</c:v>
                </c:pt>
                <c:pt idx="6918">
                  <c:v>3.6293040738273818</c:v>
                </c:pt>
                <c:pt idx="6919">
                  <c:v>2.9135584411092221</c:v>
                </c:pt>
                <c:pt idx="6920">
                  <c:v>3.2686354135909399</c:v>
                </c:pt>
                <c:pt idx="6921">
                  <c:v>2.9630958770405109</c:v>
                </c:pt>
                <c:pt idx="6943">
                  <c:v>1.9977751919229896</c:v>
                </c:pt>
                <c:pt idx="6956">
                  <c:v>1.9557398800770962</c:v>
                </c:pt>
                <c:pt idx="6957">
                  <c:v>2.1439215409915642</c:v>
                </c:pt>
                <c:pt idx="6958">
                  <c:v>2.1663386773848625</c:v>
                </c:pt>
                <c:pt idx="6959">
                  <c:v>1.3493782687992388</c:v>
                </c:pt>
                <c:pt idx="6960">
                  <c:v>2.4148953294808497</c:v>
                </c:pt>
                <c:pt idx="6969">
                  <c:v>1.9786429621353134</c:v>
                </c:pt>
                <c:pt idx="6970">
                  <c:v>2.5778623332061432</c:v>
                </c:pt>
                <c:pt idx="6971">
                  <c:v>2.0097652991352351</c:v>
                </c:pt>
                <c:pt idx="6972">
                  <c:v>2.2500164497223274</c:v>
                </c:pt>
                <c:pt idx="6973">
                  <c:v>1.7162684624501972</c:v>
                </c:pt>
                <c:pt idx="6974">
                  <c:v>1.9167787715476006</c:v>
                </c:pt>
                <c:pt idx="6975">
                  <c:v>2.2174248058613397</c:v>
                </c:pt>
                <c:pt idx="6990">
                  <c:v>2.1899374808396241</c:v>
                </c:pt>
                <c:pt idx="7002">
                  <c:v>2.2103979159423179</c:v>
                </c:pt>
                <c:pt idx="7003">
                  <c:v>2.8648143643625512</c:v>
                </c:pt>
                <c:pt idx="7004">
                  <c:v>3.2674567022625913</c:v>
                </c:pt>
                <c:pt idx="7007">
                  <c:v>2.0326170865173747</c:v>
                </c:pt>
                <c:pt idx="7008">
                  <c:v>2.263839932760074</c:v>
                </c:pt>
                <c:pt idx="7009">
                  <c:v>2.4637384271217617</c:v>
                </c:pt>
                <c:pt idx="7010">
                  <c:v>2.0259602614414698</c:v>
                </c:pt>
                <c:pt idx="7012">
                  <c:v>2.6200614532299893</c:v>
                </c:pt>
                <c:pt idx="7013">
                  <c:v>2.1104767878077544</c:v>
                </c:pt>
                <c:pt idx="7014">
                  <c:v>2.3707999508003401</c:v>
                </c:pt>
                <c:pt idx="7015">
                  <c:v>2.260289981145438</c:v>
                </c:pt>
                <c:pt idx="7016">
                  <c:v>2.4643030880711367</c:v>
                </c:pt>
                <c:pt idx="7037">
                  <c:v>2.3436718357134287</c:v>
                </c:pt>
                <c:pt idx="7038">
                  <c:v>2.5952462149484803</c:v>
                </c:pt>
                <c:pt idx="7039">
                  <c:v>2.4498270905139852</c:v>
                </c:pt>
                <c:pt idx="7040">
                  <c:v>2.7894416613854034</c:v>
                </c:pt>
                <c:pt idx="7041">
                  <c:v>2.7364133668390767</c:v>
                </c:pt>
                <c:pt idx="7042">
                  <c:v>3.3394672664307676</c:v>
                </c:pt>
                <c:pt idx="7043">
                  <c:v>2.7065057411206586</c:v>
                </c:pt>
                <c:pt idx="7044">
                  <c:v>3.1200754851608332</c:v>
                </c:pt>
                <c:pt idx="7045">
                  <c:v>3.2102281686134537</c:v>
                </c:pt>
                <c:pt idx="7046">
                  <c:v>2.8705546658015106</c:v>
                </c:pt>
                <c:pt idx="7047">
                  <c:v>2.8672727131429525</c:v>
                </c:pt>
                <c:pt idx="7048">
                  <c:v>3.0649429406165627</c:v>
                </c:pt>
                <c:pt idx="7049">
                  <c:v>1.8476264492280159</c:v>
                </c:pt>
                <c:pt idx="7072">
                  <c:v>1.8618761551320053</c:v>
                </c:pt>
                <c:pt idx="7073">
                  <c:v>2.0121426805378224</c:v>
                </c:pt>
                <c:pt idx="7074">
                  <c:v>2.3297848280784335</c:v>
                </c:pt>
                <c:pt idx="7075">
                  <c:v>1.9677416524672957</c:v>
                </c:pt>
                <c:pt idx="7086">
                  <c:v>2.4727388416091491</c:v>
                </c:pt>
                <c:pt idx="7087">
                  <c:v>1.9841376591180333</c:v>
                </c:pt>
                <c:pt idx="7088">
                  <c:v>2.5050293225613891</c:v>
                </c:pt>
                <c:pt idx="7099">
                  <c:v>2.3561618532944819</c:v>
                </c:pt>
                <c:pt idx="7100">
                  <c:v>2.9266910699332644</c:v>
                </c:pt>
                <c:pt idx="7101">
                  <c:v>2.6517592115110431</c:v>
                </c:pt>
                <c:pt idx="7102">
                  <c:v>2.5583235187597753</c:v>
                </c:pt>
                <c:pt idx="7103">
                  <c:v>3.5225405224810662</c:v>
                </c:pt>
                <c:pt idx="7104">
                  <c:v>3.3363029342442636</c:v>
                </c:pt>
                <c:pt idx="7105">
                  <c:v>1.9491822200363873</c:v>
                </c:pt>
                <c:pt idx="7114">
                  <c:v>2.100298972315076</c:v>
                </c:pt>
                <c:pt idx="7115">
                  <c:v>2.0056127700797428</c:v>
                </c:pt>
                <c:pt idx="7116">
                  <c:v>2.5831216915373134</c:v>
                </c:pt>
                <c:pt idx="7117">
                  <c:v>2.1313426318983568</c:v>
                </c:pt>
                <c:pt idx="7118">
                  <c:v>2.68581737671169</c:v>
                </c:pt>
                <c:pt idx="7119">
                  <c:v>2.6675601656552725</c:v>
                </c:pt>
                <c:pt idx="7120">
                  <c:v>2.8207800974472046</c:v>
                </c:pt>
                <c:pt idx="7121">
                  <c:v>2.6971300224704833</c:v>
                </c:pt>
                <c:pt idx="7122">
                  <c:v>3.0234446823422108</c:v>
                </c:pt>
                <c:pt idx="7123">
                  <c:v>2.9344691767383821</c:v>
                </c:pt>
                <c:pt idx="7124">
                  <c:v>2.2996582027782719</c:v>
                </c:pt>
                <c:pt idx="7125">
                  <c:v>2.6068922308492266</c:v>
                </c:pt>
                <c:pt idx="7126">
                  <c:v>2.609229150274226</c:v>
                </c:pt>
                <c:pt idx="7156">
                  <c:v>2.4899638355498679</c:v>
                </c:pt>
                <c:pt idx="7157">
                  <c:v>2.7798059227677103</c:v>
                </c:pt>
                <c:pt idx="7162">
                  <c:v>2.6950591790279805</c:v>
                </c:pt>
                <c:pt idx="7163">
                  <c:v>2.1314679126633855</c:v>
                </c:pt>
                <c:pt idx="7164">
                  <c:v>2.5030729623119363</c:v>
                </c:pt>
                <c:pt idx="7165">
                  <c:v>2.9192483519859951</c:v>
                </c:pt>
                <c:pt idx="7166">
                  <c:v>2.5995098040840783</c:v>
                </c:pt>
                <c:pt idx="7167">
                  <c:v>2.5190918858979741</c:v>
                </c:pt>
                <c:pt idx="7168">
                  <c:v>2.9383125288489649</c:v>
                </c:pt>
                <c:pt idx="7176">
                  <c:v>2.2933768766895484</c:v>
                </c:pt>
                <c:pt idx="7177">
                  <c:v>2.4541454595683878</c:v>
                </c:pt>
                <c:pt idx="7178">
                  <c:v>2.2680503082148307</c:v>
                </c:pt>
                <c:pt idx="7179">
                  <c:v>2.4504737917312447</c:v>
                </c:pt>
                <c:pt idx="7180">
                  <c:v>1.5505171473784893</c:v>
                </c:pt>
                <c:pt idx="7191">
                  <c:v>2.9292556806822403</c:v>
                </c:pt>
                <c:pt idx="7192">
                  <c:v>2.9554115234827867</c:v>
                </c:pt>
                <c:pt idx="7193">
                  <c:v>3.9021702449574796</c:v>
                </c:pt>
                <c:pt idx="7195">
                  <c:v>2.871672473247846</c:v>
                </c:pt>
                <c:pt idx="7198">
                  <c:v>2.1324365955085476</c:v>
                </c:pt>
                <c:pt idx="7199">
                  <c:v>2.7064195028938967</c:v>
                </c:pt>
                <c:pt idx="7200">
                  <c:v>2.6582191665952126</c:v>
                </c:pt>
                <c:pt idx="7201">
                  <c:v>3.0778013927852421</c:v>
                </c:pt>
                <c:pt idx="7202">
                  <c:v>2.6273034327225369</c:v>
                </c:pt>
                <c:pt idx="7203">
                  <c:v>2.170561460872007</c:v>
                </c:pt>
                <c:pt idx="7204">
                  <c:v>2.6174444532403101</c:v>
                </c:pt>
                <c:pt idx="7205">
                  <c:v>3.3961685885387838</c:v>
                </c:pt>
                <c:pt idx="7206">
                  <c:v>3.0467821595997608</c:v>
                </c:pt>
                <c:pt idx="7207">
                  <c:v>3.8186678560099017</c:v>
                </c:pt>
                <c:pt idx="7208">
                  <c:v>3.5668775410154239</c:v>
                </c:pt>
                <c:pt idx="7209">
                  <c:v>2.9082769527118817</c:v>
                </c:pt>
                <c:pt idx="7213">
                  <c:v>2.0427044740272975</c:v>
                </c:pt>
                <c:pt idx="7237">
                  <c:v>2.1653407285032062</c:v>
                </c:pt>
                <c:pt idx="7259">
                  <c:v>2.8500796007564184</c:v>
                </c:pt>
                <c:pt idx="7260">
                  <c:v>2.0538575085095525</c:v>
                </c:pt>
                <c:pt idx="7261">
                  <c:v>2.0424858499207521</c:v>
                </c:pt>
                <c:pt idx="7262">
                  <c:v>2.4206310788242535</c:v>
                </c:pt>
                <c:pt idx="7263">
                  <c:v>1.8814815412850487</c:v>
                </c:pt>
                <c:pt idx="7284">
                  <c:v>1.9463346194862199</c:v>
                </c:pt>
                <c:pt idx="7285">
                  <c:v>2.3206314247381501</c:v>
                </c:pt>
                <c:pt idx="7286">
                  <c:v>1.9008243043701551</c:v>
                </c:pt>
                <c:pt idx="7287">
                  <c:v>2.2563378006049071</c:v>
                </c:pt>
                <c:pt idx="7288">
                  <c:v>2.551535523727233</c:v>
                </c:pt>
                <c:pt idx="7290">
                  <c:v>1.6737976081552359</c:v>
                </c:pt>
                <c:pt idx="7316">
                  <c:v>1.6710580029425637</c:v>
                </c:pt>
                <c:pt idx="7317">
                  <c:v>1.7924900517325071</c:v>
                </c:pt>
                <c:pt idx="7318">
                  <c:v>2.3408119587424299</c:v>
                </c:pt>
                <c:pt idx="7319">
                  <c:v>2.141688416451069</c:v>
                </c:pt>
                <c:pt idx="7320">
                  <c:v>1.7383617234132676</c:v>
                </c:pt>
                <c:pt idx="7357">
                  <c:v>1.6955977002733864</c:v>
                </c:pt>
                <c:pt idx="7358">
                  <c:v>1.6842065363943688</c:v>
                </c:pt>
                <c:pt idx="7361">
                  <c:v>1.8944319013254118</c:v>
                </c:pt>
                <c:pt idx="7411">
                  <c:v>1.5676564949751206</c:v>
                </c:pt>
                <c:pt idx="7415">
                  <c:v>2.3139887899956531</c:v>
                </c:pt>
                <c:pt idx="7416">
                  <c:v>2.097266226698649</c:v>
                </c:pt>
                <c:pt idx="7417">
                  <c:v>2.6127222957747422</c:v>
                </c:pt>
                <c:pt idx="7421">
                  <c:v>1.9822716558431364</c:v>
                </c:pt>
                <c:pt idx="7422">
                  <c:v>1.9206691959405531</c:v>
                </c:pt>
                <c:pt idx="7424">
                  <c:v>2.0591080909302515</c:v>
                </c:pt>
                <c:pt idx="7425">
                  <c:v>2.6178244202648591</c:v>
                </c:pt>
                <c:pt idx="7426">
                  <c:v>2.2133031484280363</c:v>
                </c:pt>
                <c:pt idx="7427">
                  <c:v>2.3861791280569551</c:v>
                </c:pt>
                <c:pt idx="7428">
                  <c:v>2.5783474318946409</c:v>
                </c:pt>
                <c:pt idx="7429">
                  <c:v>2.7184295609303959</c:v>
                </c:pt>
                <c:pt idx="7430">
                  <c:v>3.1119641701356464</c:v>
                </c:pt>
                <c:pt idx="7431">
                  <c:v>2.9351952748274086</c:v>
                </c:pt>
                <c:pt idx="7432">
                  <c:v>2.4874015548481831</c:v>
                </c:pt>
                <c:pt idx="7456">
                  <c:v>1.9870089962904058</c:v>
                </c:pt>
                <c:pt idx="7457">
                  <c:v>1.9412774628375518</c:v>
                </c:pt>
                <c:pt idx="7458">
                  <c:v>2.2487955990371646</c:v>
                </c:pt>
                <c:pt idx="7459">
                  <c:v>2.1271735459530361</c:v>
                </c:pt>
                <c:pt idx="7460">
                  <c:v>2.1689383134576676</c:v>
                </c:pt>
                <c:pt idx="7461">
                  <c:v>2.3581302429835609</c:v>
                </c:pt>
                <c:pt idx="7462">
                  <c:v>2.4104107901359084</c:v>
                </c:pt>
                <c:pt idx="7463">
                  <c:v>2.9233849894001676</c:v>
                </c:pt>
                <c:pt idx="7464">
                  <c:v>2.575633275906402</c:v>
                </c:pt>
                <c:pt idx="7465">
                  <c:v>2.6942322172713395</c:v>
                </c:pt>
                <c:pt idx="7466">
                  <c:v>3.0233112183777404</c:v>
                </c:pt>
                <c:pt idx="7467">
                  <c:v>2.8500230365592749</c:v>
                </c:pt>
                <c:pt idx="7468">
                  <c:v>1.4010362060556594</c:v>
                </c:pt>
                <c:pt idx="7483">
                  <c:v>2.1367971556842154</c:v>
                </c:pt>
                <c:pt idx="7484">
                  <c:v>2.3588482326739686</c:v>
                </c:pt>
                <c:pt idx="7485">
                  <c:v>2.5312087101367213</c:v>
                </c:pt>
                <c:pt idx="7486">
                  <c:v>2.5555376923844144</c:v>
                </c:pt>
                <c:pt idx="7487">
                  <c:v>1.8630399939467324</c:v>
                </c:pt>
                <c:pt idx="7488">
                  <c:v>2.1756045360632927</c:v>
                </c:pt>
                <c:pt idx="7498">
                  <c:v>2.6563043046375707</c:v>
                </c:pt>
                <c:pt idx="7499">
                  <c:v>2.2350296763914637</c:v>
                </c:pt>
                <c:pt idx="7500">
                  <c:v>2.2768119283950621</c:v>
                </c:pt>
                <c:pt idx="7501">
                  <c:v>1.7779216190895559</c:v>
                </c:pt>
                <c:pt idx="7502">
                  <c:v>2.3872909255128745</c:v>
                </c:pt>
                <c:pt idx="7503">
                  <c:v>2.1265355492737665</c:v>
                </c:pt>
                <c:pt idx="7504">
                  <c:v>1.820778286530538</c:v>
                </c:pt>
                <c:pt idx="7516">
                  <c:v>2.0059350509918201</c:v>
                </c:pt>
                <c:pt idx="7517">
                  <c:v>2.1713059443252809</c:v>
                </c:pt>
                <c:pt idx="7518">
                  <c:v>2.4949905826259315</c:v>
                </c:pt>
                <c:pt idx="7549">
                  <c:v>2.6062667627896454</c:v>
                </c:pt>
                <c:pt idx="7589">
                  <c:v>1.7553161515401619</c:v>
                </c:pt>
                <c:pt idx="7590">
                  <c:v>2.24655884703719</c:v>
                </c:pt>
                <c:pt idx="7591">
                  <c:v>2.3582723198066686</c:v>
                </c:pt>
                <c:pt idx="7592">
                  <c:v>1.8527076246256571</c:v>
                </c:pt>
                <c:pt idx="7593">
                  <c:v>2.315072177110828</c:v>
                </c:pt>
                <c:pt idx="7594">
                  <c:v>2.7239933944859311</c:v>
                </c:pt>
                <c:pt idx="7595">
                  <c:v>2.3868597895980406</c:v>
                </c:pt>
                <c:pt idx="7596">
                  <c:v>1.8563389042064369</c:v>
                </c:pt>
                <c:pt idx="7597">
                  <c:v>2.471856899746943</c:v>
                </c:pt>
                <c:pt idx="7598">
                  <c:v>2.5237823920115869</c:v>
                </c:pt>
                <c:pt idx="7599">
                  <c:v>2.9450464074657274</c:v>
                </c:pt>
                <c:pt idx="7600">
                  <c:v>2.9764597238255281</c:v>
                </c:pt>
                <c:pt idx="7601">
                  <c:v>2.9451275350590183</c:v>
                </c:pt>
                <c:pt idx="7602">
                  <c:v>3.1897260946082024</c:v>
                </c:pt>
                <c:pt idx="7622">
                  <c:v>2.5421492845268938</c:v>
                </c:pt>
                <c:pt idx="7623">
                  <c:v>2.8292872116120358</c:v>
                </c:pt>
                <c:pt idx="7625">
                  <c:v>1.7829240945977984</c:v>
                </c:pt>
                <c:pt idx="7653">
                  <c:v>2.1199894063495943</c:v>
                </c:pt>
                <c:pt idx="7658">
                  <c:v>1.4564974835880424</c:v>
                </c:pt>
                <c:pt idx="7671">
                  <c:v>2.7092362609612506</c:v>
                </c:pt>
                <c:pt idx="7672">
                  <c:v>2.5109967735736944</c:v>
                </c:pt>
                <c:pt idx="7673">
                  <c:v>2.0076685047707663</c:v>
                </c:pt>
                <c:pt idx="7684">
                  <c:v>1.7987689926548975</c:v>
                </c:pt>
                <c:pt idx="7686">
                  <c:v>1.9810978476288417</c:v>
                </c:pt>
                <c:pt idx="7687">
                  <c:v>2.0669420513278833</c:v>
                </c:pt>
                <c:pt idx="7688">
                  <c:v>2.5144868759792551</c:v>
                </c:pt>
                <c:pt idx="7689">
                  <c:v>1.8402571213373711</c:v>
                </c:pt>
                <c:pt idx="7691">
                  <c:v>1.7504600277978435</c:v>
                </c:pt>
                <c:pt idx="7750">
                  <c:v>4.2553899376532991</c:v>
                </c:pt>
                <c:pt idx="7826">
                  <c:v>1.9488591514648257</c:v>
                </c:pt>
                <c:pt idx="7827">
                  <c:v>1.4681741853828301</c:v>
                </c:pt>
                <c:pt idx="7854">
                  <c:v>1.8484996140617145</c:v>
                </c:pt>
                <c:pt idx="7857">
                  <c:v>1.9640880998021768</c:v>
                </c:pt>
                <c:pt idx="7858">
                  <c:v>2.5737035545130249</c:v>
                </c:pt>
                <c:pt idx="7860">
                  <c:v>2.4813909587185492</c:v>
                </c:pt>
                <c:pt idx="7861">
                  <c:v>1.9495125480873556</c:v>
                </c:pt>
                <c:pt idx="7862">
                  <c:v>2.2781029738537031</c:v>
                </c:pt>
                <c:pt idx="7866">
                  <c:v>2.006918559482104</c:v>
                </c:pt>
                <c:pt idx="7880">
                  <c:v>1.925421744645919</c:v>
                </c:pt>
                <c:pt idx="7881">
                  <c:v>2.2753084059372242</c:v>
                </c:pt>
                <c:pt idx="7882">
                  <c:v>2.1605356407884644</c:v>
                </c:pt>
                <c:pt idx="7883">
                  <c:v>3.0924614580793519</c:v>
                </c:pt>
                <c:pt idx="7884">
                  <c:v>2.6211036027463148</c:v>
                </c:pt>
                <c:pt idx="7885">
                  <c:v>2.3063867376034137</c:v>
                </c:pt>
                <c:pt idx="7886">
                  <c:v>2.6437670423235109</c:v>
                </c:pt>
                <c:pt idx="7887">
                  <c:v>3.0766492146557427</c:v>
                </c:pt>
                <c:pt idx="7918">
                  <c:v>1.7949056989650882</c:v>
                </c:pt>
                <c:pt idx="7934">
                  <c:v>2.0149111323307394</c:v>
                </c:pt>
                <c:pt idx="7945">
                  <c:v>1.9430322482607105</c:v>
                </c:pt>
                <c:pt idx="7946">
                  <c:v>1.4067775761805545</c:v>
                </c:pt>
                <c:pt idx="7960">
                  <c:v>1.8899970352351001</c:v>
                </c:pt>
                <c:pt idx="7969">
                  <c:v>2.0481911001683324</c:v>
                </c:pt>
                <c:pt idx="7971">
                  <c:v>2.119883372444288</c:v>
                </c:pt>
                <c:pt idx="7978">
                  <c:v>2.1810414588962987</c:v>
                </c:pt>
                <c:pt idx="7979">
                  <c:v>2.6485093900068755</c:v>
                </c:pt>
                <c:pt idx="7980">
                  <c:v>2.781106975254219</c:v>
                </c:pt>
                <c:pt idx="8001">
                  <c:v>2.1875035187681817</c:v>
                </c:pt>
                <c:pt idx="8013">
                  <c:v>1.1979355131008973</c:v>
                </c:pt>
                <c:pt idx="8045">
                  <c:v>2.1940576858545775</c:v>
                </c:pt>
                <c:pt idx="8046">
                  <c:v>1.8528790347265511</c:v>
                </c:pt>
                <c:pt idx="8047">
                  <c:v>2.3134725490667734</c:v>
                </c:pt>
                <c:pt idx="8048">
                  <c:v>2.1067619793609915</c:v>
                </c:pt>
                <c:pt idx="8049">
                  <c:v>2.0139087448945161</c:v>
                </c:pt>
                <c:pt idx="8071">
                  <c:v>1.8726799750110767</c:v>
                </c:pt>
                <c:pt idx="8093">
                  <c:v>2.5477879071242686</c:v>
                </c:pt>
                <c:pt idx="8094">
                  <c:v>2.2665243802801616</c:v>
                </c:pt>
                <c:pt idx="8137">
                  <c:v>2.1587962477944882</c:v>
                </c:pt>
                <c:pt idx="8138">
                  <c:v>2.0696190196021167</c:v>
                </c:pt>
                <c:pt idx="8139">
                  <c:v>2.0698280069539101</c:v>
                </c:pt>
                <c:pt idx="8140">
                  <c:v>2.0148266785836753</c:v>
                </c:pt>
                <c:pt idx="8141">
                  <c:v>2.5459146277878739</c:v>
                </c:pt>
                <c:pt idx="8142">
                  <c:v>1.4920782739674501</c:v>
                </c:pt>
                <c:pt idx="8143">
                  <c:v>2.5155598104988623</c:v>
                </c:pt>
                <c:pt idx="8144">
                  <c:v>2.3422153026856116</c:v>
                </c:pt>
                <c:pt idx="8145">
                  <c:v>1.6274937398432645</c:v>
                </c:pt>
                <c:pt idx="8146">
                  <c:v>2.6586448287135838</c:v>
                </c:pt>
                <c:pt idx="8147">
                  <c:v>2.2498270289645039</c:v>
                </c:pt>
                <c:pt idx="8148">
                  <c:v>2.6631012382004275</c:v>
                </c:pt>
                <c:pt idx="8149">
                  <c:v>2.5871908002238095</c:v>
                </c:pt>
                <c:pt idx="8150">
                  <c:v>2.2348388078682451</c:v>
                </c:pt>
                <c:pt idx="8151">
                  <c:v>2.8204683345441173</c:v>
                </c:pt>
                <c:pt idx="8152">
                  <c:v>2.7601601045643411</c:v>
                </c:pt>
                <c:pt idx="8153">
                  <c:v>2.5051962417897222</c:v>
                </c:pt>
                <c:pt idx="8154">
                  <c:v>2.7569346587394588</c:v>
                </c:pt>
                <c:pt idx="8155">
                  <c:v>2.7519048158759718</c:v>
                </c:pt>
                <c:pt idx="8168">
                  <c:v>2.064932649853005</c:v>
                </c:pt>
                <c:pt idx="8169">
                  <c:v>1.7476646154995505</c:v>
                </c:pt>
                <c:pt idx="8173">
                  <c:v>1.6180471036940083</c:v>
                </c:pt>
                <c:pt idx="8193">
                  <c:v>2.1636595458657299</c:v>
                </c:pt>
                <c:pt idx="8210">
                  <c:v>2.1772514206141058</c:v>
                </c:pt>
                <c:pt idx="8221">
                  <c:v>1.8207945684335254</c:v>
                </c:pt>
                <c:pt idx="8222">
                  <c:v>2.0104250955777787</c:v>
                </c:pt>
                <c:pt idx="8238">
                  <c:v>2.2236834731109383</c:v>
                </c:pt>
                <c:pt idx="8280">
                  <c:v>1.8167317860877823</c:v>
                </c:pt>
                <c:pt idx="8281">
                  <c:v>1.9903999570548594</c:v>
                </c:pt>
                <c:pt idx="8282">
                  <c:v>2.7301815769793438</c:v>
                </c:pt>
                <c:pt idx="8283">
                  <c:v>2.199920799128491</c:v>
                </c:pt>
                <c:pt idx="8284">
                  <c:v>2.0045666155499218</c:v>
                </c:pt>
                <c:pt idx="8285">
                  <c:v>2.3288904538145569</c:v>
                </c:pt>
                <c:pt idx="8286">
                  <c:v>2.6511276348285424</c:v>
                </c:pt>
                <c:pt idx="8287">
                  <c:v>2.695641435337333</c:v>
                </c:pt>
                <c:pt idx="8288">
                  <c:v>2.7025747836496405</c:v>
                </c:pt>
                <c:pt idx="8289">
                  <c:v>2.9460314387809285</c:v>
                </c:pt>
                <c:pt idx="8290">
                  <c:v>2.0983831065883143</c:v>
                </c:pt>
                <c:pt idx="8291">
                  <c:v>2.0823856886560992</c:v>
                </c:pt>
                <c:pt idx="8292">
                  <c:v>1.5121147341963934</c:v>
                </c:pt>
                <c:pt idx="8315">
                  <c:v>1.9513685581318121</c:v>
                </c:pt>
                <c:pt idx="8316">
                  <c:v>2.0768896142539548</c:v>
                </c:pt>
                <c:pt idx="8336">
                  <c:v>1.7785629734145463</c:v>
                </c:pt>
                <c:pt idx="8337">
                  <c:v>2.0426883623687906</c:v>
                </c:pt>
                <c:pt idx="8338">
                  <c:v>1.9292706840383949</c:v>
                </c:pt>
                <c:pt idx="8339">
                  <c:v>2.1451606759182216</c:v>
                </c:pt>
                <c:pt idx="8340">
                  <c:v>2.4757869646600126</c:v>
                </c:pt>
                <c:pt idx="8341">
                  <c:v>2.4348679027281297</c:v>
                </c:pt>
                <c:pt idx="8342">
                  <c:v>1.9970554246273469</c:v>
                </c:pt>
                <c:pt idx="8343">
                  <c:v>1.8125730705630552</c:v>
                </c:pt>
                <c:pt idx="8361">
                  <c:v>2.5857242845468171</c:v>
                </c:pt>
                <c:pt idx="8362">
                  <c:v>2.7908218990139324</c:v>
                </c:pt>
                <c:pt idx="8363">
                  <c:v>2.6617240592262714</c:v>
                </c:pt>
                <c:pt idx="8364">
                  <c:v>1.671276079373224</c:v>
                </c:pt>
                <c:pt idx="8375">
                  <c:v>2.6241905308206377</c:v>
                </c:pt>
                <c:pt idx="8376">
                  <c:v>2.1638062512933889</c:v>
                </c:pt>
                <c:pt idx="8377">
                  <c:v>2.1813728948970748</c:v>
                </c:pt>
                <c:pt idx="8378">
                  <c:v>2.2168728240207458</c:v>
                </c:pt>
                <c:pt idx="8379">
                  <c:v>2.3979642091446189</c:v>
                </c:pt>
                <c:pt idx="8380">
                  <c:v>2.1214681343576745</c:v>
                </c:pt>
                <c:pt idx="8381">
                  <c:v>1.8070723683591301</c:v>
                </c:pt>
                <c:pt idx="8382">
                  <c:v>2.7695319635111733</c:v>
                </c:pt>
                <c:pt idx="8383">
                  <c:v>2.3007835824323757</c:v>
                </c:pt>
                <c:pt idx="8398">
                  <c:v>1.946041003990489</c:v>
                </c:pt>
                <c:pt idx="8399">
                  <c:v>1.9827505254354227</c:v>
                </c:pt>
                <c:pt idx="8400">
                  <c:v>2.196398982321536</c:v>
                </c:pt>
                <c:pt idx="8401">
                  <c:v>2.3607640361935234</c:v>
                </c:pt>
                <c:pt idx="8402">
                  <c:v>2.2131385512212955</c:v>
                </c:pt>
                <c:pt idx="8403">
                  <c:v>2.175616514707515</c:v>
                </c:pt>
                <c:pt idx="8404">
                  <c:v>1.8082566792364989</c:v>
                </c:pt>
                <c:pt idx="8405">
                  <c:v>2.6487314596251239</c:v>
                </c:pt>
                <c:pt idx="8407">
                  <c:v>1.8100919025463227</c:v>
                </c:pt>
                <c:pt idx="8428">
                  <c:v>2.4361992264585046</c:v>
                </c:pt>
                <c:pt idx="8429">
                  <c:v>2.3180472177449221</c:v>
                </c:pt>
                <c:pt idx="8430">
                  <c:v>2.4600503614188765</c:v>
                </c:pt>
                <c:pt idx="8431">
                  <c:v>1.7943457690484277</c:v>
                </c:pt>
                <c:pt idx="8441">
                  <c:v>2.1057051446758712</c:v>
                </c:pt>
                <c:pt idx="8442">
                  <c:v>1.8263621145265436</c:v>
                </c:pt>
                <c:pt idx="8443">
                  <c:v>1.9458385219612764</c:v>
                </c:pt>
                <c:pt idx="8444">
                  <c:v>2.1468841408264199</c:v>
                </c:pt>
                <c:pt idx="8446">
                  <c:v>2.3018697441756117</c:v>
                </c:pt>
                <c:pt idx="8447">
                  <c:v>2.2982932842607888</c:v>
                </c:pt>
                <c:pt idx="8448">
                  <c:v>2.0768169763424651</c:v>
                </c:pt>
                <c:pt idx="8449">
                  <c:v>2.3551220074048764</c:v>
                </c:pt>
                <c:pt idx="8492">
                  <c:v>2.3535143124146156</c:v>
                </c:pt>
                <c:pt idx="8498">
                  <c:v>1.8515024045223223</c:v>
                </c:pt>
                <c:pt idx="8499">
                  <c:v>1.648462686455481</c:v>
                </c:pt>
                <c:pt idx="8500">
                  <c:v>2.1349082712556862</c:v>
                </c:pt>
                <c:pt idx="8501">
                  <c:v>2.5150933589953208</c:v>
                </c:pt>
                <c:pt idx="8502">
                  <c:v>2.1810271104653438</c:v>
                </c:pt>
                <c:pt idx="8503">
                  <c:v>2.5794790142033257</c:v>
                </c:pt>
                <c:pt idx="8522">
                  <c:v>1.8056604377675287</c:v>
                </c:pt>
                <c:pt idx="8529">
                  <c:v>1.7373808727019793</c:v>
                </c:pt>
                <c:pt idx="8542">
                  <c:v>2.0121130605381286</c:v>
                </c:pt>
                <c:pt idx="8543">
                  <c:v>2.2824110735579715</c:v>
                </c:pt>
                <c:pt idx="8544">
                  <c:v>2.4880221383345162</c:v>
                </c:pt>
                <c:pt idx="8545">
                  <c:v>2.1853861374912245</c:v>
                </c:pt>
                <c:pt idx="8546">
                  <c:v>1.8711477555665115</c:v>
                </c:pt>
                <c:pt idx="8547">
                  <c:v>2.1333614586755991</c:v>
                </c:pt>
                <c:pt idx="8548">
                  <c:v>1.7022855064749522</c:v>
                </c:pt>
                <c:pt idx="8549">
                  <c:v>1.5008510440063529</c:v>
                </c:pt>
                <c:pt idx="8561">
                  <c:v>2.1664186817120994</c:v>
                </c:pt>
                <c:pt idx="8562">
                  <c:v>2.4435294287128735</c:v>
                </c:pt>
                <c:pt idx="8563">
                  <c:v>2.8053008048678993</c:v>
                </c:pt>
                <c:pt idx="8564">
                  <c:v>2.1747710165560132</c:v>
                </c:pt>
                <c:pt idx="8565">
                  <c:v>2.3703002829491715</c:v>
                </c:pt>
                <c:pt idx="8566">
                  <c:v>2.1186350081547216</c:v>
                </c:pt>
                <c:pt idx="8567">
                  <c:v>1.9831467926775024</c:v>
                </c:pt>
                <c:pt idx="8568">
                  <c:v>2.8558629296186542</c:v>
                </c:pt>
                <c:pt idx="8569">
                  <c:v>2.9783701217589118</c:v>
                </c:pt>
                <c:pt idx="8570">
                  <c:v>2.464699392414329</c:v>
                </c:pt>
                <c:pt idx="8571">
                  <c:v>2.3220080060249133</c:v>
                </c:pt>
                <c:pt idx="8595">
                  <c:v>2.0421707590879614</c:v>
                </c:pt>
                <c:pt idx="8602">
                  <c:v>1.6256911906197997</c:v>
                </c:pt>
                <c:pt idx="8618">
                  <c:v>2.2799848673868444</c:v>
                </c:pt>
                <c:pt idx="8619">
                  <c:v>1.8517308408408781</c:v>
                </c:pt>
                <c:pt idx="8620">
                  <c:v>1.7337231668964748</c:v>
                </c:pt>
                <c:pt idx="8634">
                  <c:v>2.5976112508451199</c:v>
                </c:pt>
                <c:pt idx="8639">
                  <c:v>1.6032997731772429</c:v>
                </c:pt>
                <c:pt idx="8649">
                  <c:v>2.0542662234901079</c:v>
                </c:pt>
                <c:pt idx="8650">
                  <c:v>1.7783018460654598</c:v>
                </c:pt>
                <c:pt idx="8652">
                  <c:v>1.9516149536630023</c:v>
                </c:pt>
                <c:pt idx="8653">
                  <c:v>1.893045325959698</c:v>
                </c:pt>
                <c:pt idx="8701">
                  <c:v>2.1475273752599988</c:v>
                </c:pt>
                <c:pt idx="8706">
                  <c:v>2.135736854394509</c:v>
                </c:pt>
                <c:pt idx="8735">
                  <c:v>1.9704449440559064</c:v>
                </c:pt>
                <c:pt idx="8745">
                  <c:v>1.7397887300099273</c:v>
                </c:pt>
                <c:pt idx="8771">
                  <c:v>2.0450838103553748</c:v>
                </c:pt>
                <c:pt idx="8792">
                  <c:v>2.1589274853606457</c:v>
                </c:pt>
                <c:pt idx="8793">
                  <c:v>1.8869740624777736</c:v>
                </c:pt>
                <c:pt idx="8795">
                  <c:v>2.1444168963401959</c:v>
                </c:pt>
                <c:pt idx="8796">
                  <c:v>2.6302889459026408</c:v>
                </c:pt>
                <c:pt idx="8797">
                  <c:v>2.8132169265278519</c:v>
                </c:pt>
                <c:pt idx="8798">
                  <c:v>2.6637452138203557</c:v>
                </c:pt>
                <c:pt idx="8799">
                  <c:v>2.4512883615348193</c:v>
                </c:pt>
                <c:pt idx="8800">
                  <c:v>3.2918980693980497</c:v>
                </c:pt>
                <c:pt idx="8801">
                  <c:v>2.5044473464767023</c:v>
                </c:pt>
                <c:pt idx="8821">
                  <c:v>2.0108552422674233</c:v>
                </c:pt>
                <c:pt idx="8823">
                  <c:v>2.2349351687892756</c:v>
                </c:pt>
                <c:pt idx="8824">
                  <c:v>3.4666481474774677</c:v>
                </c:pt>
                <c:pt idx="8825">
                  <c:v>3.3559329887906988</c:v>
                </c:pt>
                <c:pt idx="8826">
                  <c:v>3.2181653961389083</c:v>
                </c:pt>
                <c:pt idx="8835">
                  <c:v>1.8967203856099983</c:v>
                </c:pt>
                <c:pt idx="8870">
                  <c:v>1.9066666224753344</c:v>
                </c:pt>
                <c:pt idx="8871">
                  <c:v>1.8353095927183585</c:v>
                </c:pt>
                <c:pt idx="8872">
                  <c:v>2.0929367422223444</c:v>
                </c:pt>
                <c:pt idx="8901">
                  <c:v>1.907314455478901</c:v>
                </c:pt>
                <c:pt idx="8902">
                  <c:v>1.8244645420683696</c:v>
                </c:pt>
                <c:pt idx="8903">
                  <c:v>2.1311651152565445</c:v>
                </c:pt>
                <c:pt idx="8904">
                  <c:v>2.3970934842800644</c:v>
                </c:pt>
                <c:pt idx="8905">
                  <c:v>2.3023508120318747</c:v>
                </c:pt>
                <c:pt idx="8906">
                  <c:v>2.2859041422911104</c:v>
                </c:pt>
                <c:pt idx="8907">
                  <c:v>2.3121654250297228</c:v>
                </c:pt>
                <c:pt idx="8908">
                  <c:v>2.5888292063431106</c:v>
                </c:pt>
                <c:pt idx="8909">
                  <c:v>1.9030529840143382</c:v>
                </c:pt>
                <c:pt idx="8910">
                  <c:v>2.1966590554278085</c:v>
                </c:pt>
                <c:pt idx="8927">
                  <c:v>2.070810569671774</c:v>
                </c:pt>
                <c:pt idx="8928">
                  <c:v>2.5757621379460307</c:v>
                </c:pt>
                <c:pt idx="8929">
                  <c:v>2.296859240344856</c:v>
                </c:pt>
                <c:pt idx="8930">
                  <c:v>2.126742917928556</c:v>
                </c:pt>
                <c:pt idx="8931">
                  <c:v>2.0132981623809947</c:v>
                </c:pt>
                <c:pt idx="8933">
                  <c:v>2.3374739008613021</c:v>
                </c:pt>
                <c:pt idx="8934">
                  <c:v>1.9354519145895568</c:v>
                </c:pt>
                <c:pt idx="8935">
                  <c:v>2.5098686927056728</c:v>
                </c:pt>
                <c:pt idx="8936">
                  <c:v>2.6070009599935253</c:v>
                </c:pt>
                <c:pt idx="8937">
                  <c:v>2.4168706359095382</c:v>
                </c:pt>
                <c:pt idx="8938">
                  <c:v>2.6993321343026531</c:v>
                </c:pt>
                <c:pt idx="8939">
                  <c:v>2.5415593821324984</c:v>
                </c:pt>
                <c:pt idx="8940">
                  <c:v>2.4252587493682163</c:v>
                </c:pt>
                <c:pt idx="8941">
                  <c:v>1.8101322156491428</c:v>
                </c:pt>
                <c:pt idx="8942">
                  <c:v>1.8474547861122779</c:v>
                </c:pt>
                <c:pt idx="8988">
                  <c:v>1.9041879775170363</c:v>
                </c:pt>
                <c:pt idx="9013">
                  <c:v>2.1719017442713229</c:v>
                </c:pt>
                <c:pt idx="9014">
                  <c:v>2.3738628349276851</c:v>
                </c:pt>
                <c:pt idx="9015">
                  <c:v>2.6360013952835617</c:v>
                </c:pt>
                <c:pt idx="9016">
                  <c:v>2.4455370986581397</c:v>
                </c:pt>
                <c:pt idx="9017">
                  <c:v>1.8016722599933714</c:v>
                </c:pt>
                <c:pt idx="9018">
                  <c:v>1.6034922893844465</c:v>
                </c:pt>
                <c:pt idx="9034">
                  <c:v>2.0438011310820978</c:v>
                </c:pt>
                <c:pt idx="9041">
                  <c:v>1.8053879699442532</c:v>
                </c:pt>
                <c:pt idx="9070">
                  <c:v>2.1639775301459117</c:v>
                </c:pt>
                <c:pt idx="9071">
                  <c:v>1.9168486440561423</c:v>
                </c:pt>
                <c:pt idx="9072">
                  <c:v>2.1636965358780818</c:v>
                </c:pt>
                <c:pt idx="9073">
                  <c:v>2.3366315159737279</c:v>
                </c:pt>
                <c:pt idx="9074">
                  <c:v>1.6820405675820311</c:v>
                </c:pt>
                <c:pt idx="9075">
                  <c:v>1.5919261396116609</c:v>
                </c:pt>
                <c:pt idx="9076">
                  <c:v>1.8123131267170469</c:v>
                </c:pt>
                <c:pt idx="9077">
                  <c:v>2.0595027453368333</c:v>
                </c:pt>
                <c:pt idx="9078">
                  <c:v>2.3606084954760775</c:v>
                </c:pt>
                <c:pt idx="9079">
                  <c:v>2.074430120760606</c:v>
                </c:pt>
                <c:pt idx="9080">
                  <c:v>1.8299221412268578</c:v>
                </c:pt>
                <c:pt idx="9081">
                  <c:v>2.4321740516084107</c:v>
                </c:pt>
                <c:pt idx="9082">
                  <c:v>1.9769761910030041</c:v>
                </c:pt>
                <c:pt idx="9084">
                  <c:v>1.9749905730094079</c:v>
                </c:pt>
                <c:pt idx="9085">
                  <c:v>2.4165363638482726</c:v>
                </c:pt>
                <c:pt idx="9104">
                  <c:v>1.9164026028000085</c:v>
                </c:pt>
                <c:pt idx="9105">
                  <c:v>1.8857103471457737</c:v>
                </c:pt>
                <c:pt idx="9122">
                  <c:v>2.0854874210353023</c:v>
                </c:pt>
                <c:pt idx="9123">
                  <c:v>2.1734911308397948</c:v>
                </c:pt>
                <c:pt idx="9124">
                  <c:v>2.4796310051228252</c:v>
                </c:pt>
                <c:pt idx="9126">
                  <c:v>2.2856980693886806</c:v>
                </c:pt>
                <c:pt idx="9127">
                  <c:v>2.9171770298493773</c:v>
                </c:pt>
                <c:pt idx="9128">
                  <c:v>2.5614595386575147</c:v>
                </c:pt>
                <c:pt idx="9129">
                  <c:v>2.3655193244716379</c:v>
                </c:pt>
                <c:pt idx="9130">
                  <c:v>2.1049625693467582</c:v>
                </c:pt>
                <c:pt idx="9143">
                  <c:v>1.9707415054402424</c:v>
                </c:pt>
                <c:pt idx="9155">
                  <c:v>2.5095744874823058</c:v>
                </c:pt>
                <c:pt idx="9156">
                  <c:v>2.2329477242438611</c:v>
                </c:pt>
                <c:pt idx="9175">
                  <c:v>1.8210708484969558</c:v>
                </c:pt>
                <c:pt idx="9176">
                  <c:v>1.8548489557497827</c:v>
                </c:pt>
                <c:pt idx="9183">
                  <c:v>1.9532324318220533</c:v>
                </c:pt>
                <c:pt idx="9184">
                  <c:v>1.7661204543162712</c:v>
                </c:pt>
                <c:pt idx="9190">
                  <c:v>1.615991378961575</c:v>
                </c:pt>
                <c:pt idx="9191">
                  <c:v>1.6112481904141951</c:v>
                </c:pt>
                <c:pt idx="9205">
                  <c:v>2.3597775553511613</c:v>
                </c:pt>
                <c:pt idx="9211">
                  <c:v>2.1651948692497642</c:v>
                </c:pt>
                <c:pt idx="9212">
                  <c:v>1.847964763939778</c:v>
                </c:pt>
                <c:pt idx="9214">
                  <c:v>1.9836742961542668</c:v>
                </c:pt>
                <c:pt idx="9242">
                  <c:v>1.434540417852654</c:v>
                </c:pt>
                <c:pt idx="9246">
                  <c:v>1.7010296449431597</c:v>
                </c:pt>
                <c:pt idx="9267">
                  <c:v>2.0463491950096016</c:v>
                </c:pt>
                <c:pt idx="9276">
                  <c:v>2.157463307284512</c:v>
                </c:pt>
                <c:pt idx="9277">
                  <c:v>2.308258764604223</c:v>
                </c:pt>
                <c:pt idx="9278">
                  <c:v>2.5003012740301904</c:v>
                </c:pt>
                <c:pt idx="9279">
                  <c:v>2.3837606588378568</c:v>
                </c:pt>
                <c:pt idx="9281">
                  <c:v>2.4763531252213449</c:v>
                </c:pt>
                <c:pt idx="9282">
                  <c:v>2.4563551543715736</c:v>
                </c:pt>
                <c:pt idx="9283">
                  <c:v>2.7050723993134969</c:v>
                </c:pt>
                <c:pt idx="9285">
                  <c:v>1.9300876305305055</c:v>
                </c:pt>
                <c:pt idx="9286">
                  <c:v>2.5530575196626537</c:v>
                </c:pt>
                <c:pt idx="9287">
                  <c:v>2.9251616321753642</c:v>
                </c:pt>
                <c:pt idx="9288">
                  <c:v>2.2615556342548393</c:v>
                </c:pt>
                <c:pt idx="9290">
                  <c:v>2.3577176340200698</c:v>
                </c:pt>
                <c:pt idx="9291">
                  <c:v>2.2931792924025762</c:v>
                </c:pt>
                <c:pt idx="9292">
                  <c:v>2.6168997388952233</c:v>
                </c:pt>
                <c:pt idx="9293">
                  <c:v>2.4822932413211065</c:v>
                </c:pt>
                <c:pt idx="9294">
                  <c:v>2.6110567621141687</c:v>
                </c:pt>
                <c:pt idx="9295">
                  <c:v>2.4117178063827835</c:v>
                </c:pt>
                <c:pt idx="9296">
                  <c:v>2.4590811751076709</c:v>
                </c:pt>
                <c:pt idx="9297">
                  <c:v>1.6367410980552834</c:v>
                </c:pt>
                <c:pt idx="9329">
                  <c:v>1.8958704907744319</c:v>
                </c:pt>
                <c:pt idx="9330">
                  <c:v>2.0104228958938442</c:v>
                </c:pt>
                <c:pt idx="9331">
                  <c:v>2.0693665634026388</c:v>
                </c:pt>
                <c:pt idx="9332">
                  <c:v>2.7261552455285929</c:v>
                </c:pt>
                <c:pt idx="9333">
                  <c:v>2.490413884491216</c:v>
                </c:pt>
                <c:pt idx="9334">
                  <c:v>2.4529544715346749</c:v>
                </c:pt>
                <c:pt idx="9335">
                  <c:v>2.4757094902467029</c:v>
                </c:pt>
                <c:pt idx="9336">
                  <c:v>2.9785511638328801</c:v>
                </c:pt>
                <c:pt idx="9338">
                  <c:v>2.7032107958589791</c:v>
                </c:pt>
                <c:pt idx="9339">
                  <c:v>2.335922405661941</c:v>
                </c:pt>
                <c:pt idx="9340">
                  <c:v>2.5591387246722666</c:v>
                </c:pt>
                <c:pt idx="9341">
                  <c:v>1.8918394859451035</c:v>
                </c:pt>
                <c:pt idx="9342">
                  <c:v>1.9748438468820566</c:v>
                </c:pt>
                <c:pt idx="9376">
                  <c:v>1.8601511189221331</c:v>
                </c:pt>
                <c:pt idx="9381">
                  <c:v>1.8689502480868281</c:v>
                </c:pt>
                <c:pt idx="9382">
                  <c:v>1.931626377359436</c:v>
                </c:pt>
                <c:pt idx="9390">
                  <c:v>1.9417659745448872</c:v>
                </c:pt>
                <c:pt idx="9391">
                  <c:v>2.0721414424687632</c:v>
                </c:pt>
                <c:pt idx="9392">
                  <c:v>1.8924189084049741</c:v>
                </c:pt>
                <c:pt idx="9428">
                  <c:v>1.9761211022866769</c:v>
                </c:pt>
                <c:pt idx="9429">
                  <c:v>1.9580729039611244</c:v>
                </c:pt>
                <c:pt idx="9430">
                  <c:v>2.1652270317769191</c:v>
                </c:pt>
                <c:pt idx="9431">
                  <c:v>1.6967352881198352</c:v>
                </c:pt>
                <c:pt idx="9432">
                  <c:v>1.7350298930490589</c:v>
                </c:pt>
                <c:pt idx="9433">
                  <c:v>1.8307649162551656</c:v>
                </c:pt>
                <c:pt idx="9434">
                  <c:v>1.9726301525754391</c:v>
                </c:pt>
                <c:pt idx="9505">
                  <c:v>2.2591419445947758</c:v>
                </c:pt>
                <c:pt idx="9507">
                  <c:v>2.1383748943333623</c:v>
                </c:pt>
                <c:pt idx="9521">
                  <c:v>1.8051069964254285</c:v>
                </c:pt>
                <c:pt idx="9565">
                  <c:v>2.5103616208065236</c:v>
                </c:pt>
                <c:pt idx="9567">
                  <c:v>1.5800152986765965</c:v>
                </c:pt>
                <c:pt idx="9596">
                  <c:v>1.3945759357149177</c:v>
                </c:pt>
                <c:pt idx="9598">
                  <c:v>2.027333795089866</c:v>
                </c:pt>
                <c:pt idx="9599">
                  <c:v>1.8648775328351432</c:v>
                </c:pt>
                <c:pt idx="9601">
                  <c:v>2.1119118179614618</c:v>
                </c:pt>
                <c:pt idx="9637">
                  <c:v>2.1403796979122793</c:v>
                </c:pt>
                <c:pt idx="9638">
                  <c:v>2.3442466393695005</c:v>
                </c:pt>
                <c:pt idx="9639">
                  <c:v>2.4539474892333155</c:v>
                </c:pt>
                <c:pt idx="9640">
                  <c:v>1.7656172998457265</c:v>
                </c:pt>
                <c:pt idx="9641">
                  <c:v>2.009429119761438</c:v>
                </c:pt>
                <c:pt idx="9642">
                  <c:v>2.1394821008475411</c:v>
                </c:pt>
                <c:pt idx="9643">
                  <c:v>2.3482378988299746</c:v>
                </c:pt>
                <c:pt idx="9645">
                  <c:v>1.771158547728493</c:v>
                </c:pt>
                <c:pt idx="9699">
                  <c:v>1.9388498960030227</c:v>
                </c:pt>
                <c:pt idx="9700">
                  <c:v>1.5288044319513132</c:v>
                </c:pt>
                <c:pt idx="9730">
                  <c:v>1.2110933582736436</c:v>
                </c:pt>
                <c:pt idx="9747">
                  <c:v>2.1531656323502402</c:v>
                </c:pt>
                <c:pt idx="9748">
                  <c:v>1.6843270172752909</c:v>
                </c:pt>
                <c:pt idx="9749">
                  <c:v>2.2281344333830493</c:v>
                </c:pt>
                <c:pt idx="9752">
                  <c:v>1.6229091980649226</c:v>
                </c:pt>
                <c:pt idx="9753">
                  <c:v>1.9224537134414315</c:v>
                </c:pt>
                <c:pt idx="9763">
                  <c:v>2.5198643946562109</c:v>
                </c:pt>
                <c:pt idx="9785">
                  <c:v>2.1583050501370646</c:v>
                </c:pt>
                <c:pt idx="9786">
                  <c:v>2.4974723614411252</c:v>
                </c:pt>
                <c:pt idx="9819">
                  <c:v>1.8786645935541337</c:v>
                </c:pt>
                <c:pt idx="9826">
                  <c:v>1.3956237584944999</c:v>
                </c:pt>
                <c:pt idx="9842">
                  <c:v>1.8307254645265922</c:v>
                </c:pt>
                <c:pt idx="9843">
                  <c:v>2.1835017024377503</c:v>
                </c:pt>
                <c:pt idx="9847">
                  <c:v>2.004439508602724</c:v>
                </c:pt>
                <c:pt idx="9848">
                  <c:v>1.6049650239698154</c:v>
                </c:pt>
                <c:pt idx="9876">
                  <c:v>2.1060722843247071</c:v>
                </c:pt>
                <c:pt idx="9877">
                  <c:v>2.4293559689029265</c:v>
                </c:pt>
                <c:pt idx="9878">
                  <c:v>1.8574890610443593</c:v>
                </c:pt>
                <c:pt idx="9879">
                  <c:v>2.3540772391566636</c:v>
                </c:pt>
                <c:pt idx="9880">
                  <c:v>1.6819749977341976</c:v>
                </c:pt>
                <c:pt idx="9881">
                  <c:v>1.5663904554966663</c:v>
                </c:pt>
                <c:pt idx="9897">
                  <c:v>2.2865866040825016</c:v>
                </c:pt>
                <c:pt idx="9930">
                  <c:v>1.7886273344777492</c:v>
                </c:pt>
                <c:pt idx="9939">
                  <c:v>2.1650279558830623</c:v>
                </c:pt>
                <c:pt idx="9940">
                  <c:v>2.5458060445911213</c:v>
                </c:pt>
                <c:pt idx="9941">
                  <c:v>2.4294055429829737</c:v>
                </c:pt>
                <c:pt idx="9942">
                  <c:v>2.1774152135477447</c:v>
                </c:pt>
                <c:pt idx="9957">
                  <c:v>1.8551197825983885</c:v>
                </c:pt>
                <c:pt idx="9958">
                  <c:v>1.7710587272437479</c:v>
                </c:pt>
                <c:pt idx="9964">
                  <c:v>2.0839303694134839</c:v>
                </c:pt>
                <c:pt idx="9969">
                  <c:v>1.381011915482286</c:v>
                </c:pt>
                <c:pt idx="9970">
                  <c:v>1.7124042847008927</c:v>
                </c:pt>
                <c:pt idx="9971">
                  <c:v>2.5110155755721451</c:v>
                </c:pt>
                <c:pt idx="9972">
                  <c:v>2.7674004396649829</c:v>
                </c:pt>
                <c:pt idx="9977">
                  <c:v>2.0602240246342682</c:v>
                </c:pt>
                <c:pt idx="9983">
                  <c:v>2.183381222374372</c:v>
                </c:pt>
                <c:pt idx="9984">
                  <c:v>2.5563680689761363</c:v>
                </c:pt>
                <c:pt idx="9985">
                  <c:v>2.4075442877005262</c:v>
                </c:pt>
                <c:pt idx="9986">
                  <c:v>2.4258667793396471</c:v>
                </c:pt>
                <c:pt idx="9987">
                  <c:v>2.282221828387609</c:v>
                </c:pt>
                <c:pt idx="9988">
                  <c:v>2.9636253465079143</c:v>
                </c:pt>
                <c:pt idx="9989">
                  <c:v>2.6461070846450596</c:v>
                </c:pt>
                <c:pt idx="9990">
                  <c:v>2.9750914675030704</c:v>
                </c:pt>
                <c:pt idx="9991">
                  <c:v>2.2610969899308935</c:v>
                </c:pt>
                <c:pt idx="9992">
                  <c:v>2.6611052682735292</c:v>
                </c:pt>
                <c:pt idx="9993">
                  <c:v>2.0137497914770162</c:v>
                </c:pt>
                <c:pt idx="10007">
                  <c:v>2.3954870135237378</c:v>
                </c:pt>
                <c:pt idx="10008">
                  <c:v>2.3800340108715377</c:v>
                </c:pt>
                <c:pt idx="10009">
                  <c:v>2.8702094940370935</c:v>
                </c:pt>
                <c:pt idx="10024">
                  <c:v>2.6191483806446327</c:v>
                </c:pt>
                <c:pt idx="10060">
                  <c:v>2.083143221118033</c:v>
                </c:pt>
                <c:pt idx="10062">
                  <c:v>2.1300460113175772</c:v>
                </c:pt>
                <c:pt idx="10063">
                  <c:v>2.1722621527727397</c:v>
                </c:pt>
                <c:pt idx="10064">
                  <c:v>2.3849971894049156</c:v>
                </c:pt>
                <c:pt idx="10065">
                  <c:v>2.1320688898590063</c:v>
                </c:pt>
                <c:pt idx="10066">
                  <c:v>1.991565651323602</c:v>
                </c:pt>
                <c:pt idx="10077">
                  <c:v>2.5053960841949672</c:v>
                </c:pt>
                <c:pt idx="10079">
                  <c:v>2.3663265335211912</c:v>
                </c:pt>
                <c:pt idx="10080">
                  <c:v>1.6110016647316905</c:v>
                </c:pt>
                <c:pt idx="10108">
                  <c:v>2.0857061230127849</c:v>
                </c:pt>
                <c:pt idx="10109">
                  <c:v>1.8733996610979355</c:v>
                </c:pt>
                <c:pt idx="10122">
                  <c:v>2.1508311722877012</c:v>
                </c:pt>
                <c:pt idx="10123">
                  <c:v>1.5694611836178265</c:v>
                </c:pt>
                <c:pt idx="10124">
                  <c:v>1.887062615260499</c:v>
                </c:pt>
                <c:pt idx="10125">
                  <c:v>2.2473633427728603</c:v>
                </c:pt>
                <c:pt idx="10126">
                  <c:v>2.2382954393307561</c:v>
                </c:pt>
                <c:pt idx="10132">
                  <c:v>2.2487918505822169</c:v>
                </c:pt>
                <c:pt idx="10133">
                  <c:v>1.8166841407710925</c:v>
                </c:pt>
                <c:pt idx="10134">
                  <c:v>2.487967994930945</c:v>
                </c:pt>
                <c:pt idx="10135">
                  <c:v>1.6640146905839257</c:v>
                </c:pt>
                <c:pt idx="10145">
                  <c:v>1.6186892858225905</c:v>
                </c:pt>
                <c:pt idx="10146">
                  <c:v>2.3703022533160807</c:v>
                </c:pt>
                <c:pt idx="10152">
                  <c:v>1.772602127709938</c:v>
                </c:pt>
                <c:pt idx="10153">
                  <c:v>1.3952053385897052</c:v>
                </c:pt>
                <c:pt idx="10172">
                  <c:v>1.8593251642164605</c:v>
                </c:pt>
                <c:pt idx="10180">
                  <c:v>1.4432381436952288</c:v>
                </c:pt>
                <c:pt idx="10181">
                  <c:v>2.4564614626523698</c:v>
                </c:pt>
                <c:pt idx="10182">
                  <c:v>2.6226265197442609</c:v>
                </c:pt>
                <c:pt idx="10183">
                  <c:v>2.7648070968099061</c:v>
                </c:pt>
                <c:pt idx="10184">
                  <c:v>2.5933734661942762</c:v>
                </c:pt>
                <c:pt idx="10185">
                  <c:v>1.5162068771874726</c:v>
                </c:pt>
                <c:pt idx="10186">
                  <c:v>3.18227428672136</c:v>
                </c:pt>
                <c:pt idx="10191">
                  <c:v>1.9926596197566129</c:v>
                </c:pt>
                <c:pt idx="10192">
                  <c:v>1.9907561803989344</c:v>
                </c:pt>
                <c:pt idx="10193">
                  <c:v>1.7763095853551225</c:v>
                </c:pt>
                <c:pt idx="10194">
                  <c:v>2.2671428830141291</c:v>
                </c:pt>
                <c:pt idx="10208">
                  <c:v>1.8369816309023022</c:v>
                </c:pt>
                <c:pt idx="10209">
                  <c:v>2.466567410384418</c:v>
                </c:pt>
                <c:pt idx="10211">
                  <c:v>2.3226362600000079</c:v>
                </c:pt>
                <c:pt idx="10212">
                  <c:v>1.9761925497706789</c:v>
                </c:pt>
                <c:pt idx="10213">
                  <c:v>2.4573242173447025</c:v>
                </c:pt>
                <c:pt idx="10214">
                  <c:v>3.1244864360027442</c:v>
                </c:pt>
                <c:pt idx="10215">
                  <c:v>3.392389513426409</c:v>
                </c:pt>
                <c:pt idx="10216">
                  <c:v>1.9475496213335588</c:v>
                </c:pt>
                <c:pt idx="10217">
                  <c:v>3.1309846588446919</c:v>
                </c:pt>
                <c:pt idx="10218">
                  <c:v>3.3782026129671223</c:v>
                </c:pt>
                <c:pt idx="10219">
                  <c:v>1.6525053226521864</c:v>
                </c:pt>
                <c:pt idx="10246">
                  <c:v>2.2316839355107794</c:v>
                </c:pt>
                <c:pt idx="10247">
                  <c:v>2.0412674544780409</c:v>
                </c:pt>
                <c:pt idx="10263">
                  <c:v>1.9751681989522107</c:v>
                </c:pt>
                <c:pt idx="10264">
                  <c:v>2.3206401938307564</c:v>
                </c:pt>
                <c:pt idx="10265">
                  <c:v>2.5774451226209605</c:v>
                </c:pt>
                <c:pt idx="10266">
                  <c:v>2.4955621030186927</c:v>
                </c:pt>
                <c:pt idx="10290">
                  <c:v>1.7146159319053431</c:v>
                </c:pt>
                <c:pt idx="10306">
                  <c:v>1.8681677944340185</c:v>
                </c:pt>
                <c:pt idx="10307">
                  <c:v>1.7754534988970558</c:v>
                </c:pt>
                <c:pt idx="10313">
                  <c:v>2.4259716729245491</c:v>
                </c:pt>
                <c:pt idx="10314">
                  <c:v>1.8804694232266901</c:v>
                </c:pt>
                <c:pt idx="10316">
                  <c:v>2.6629428386343506</c:v>
                </c:pt>
                <c:pt idx="10317">
                  <c:v>2.5813059522011637</c:v>
                </c:pt>
                <c:pt idx="10318">
                  <c:v>2.6070797265387027</c:v>
                </c:pt>
                <c:pt idx="10334">
                  <c:v>1.9489750465968607</c:v>
                </c:pt>
                <c:pt idx="10345">
                  <c:v>2.2902387243348135</c:v>
                </c:pt>
                <c:pt idx="10346">
                  <c:v>2.3186374386143243</c:v>
                </c:pt>
                <c:pt idx="10347">
                  <c:v>2.6913471647498604</c:v>
                </c:pt>
                <c:pt idx="10348">
                  <c:v>2.1365828578078281</c:v>
                </c:pt>
                <c:pt idx="10349">
                  <c:v>2.4140161155129194</c:v>
                </c:pt>
                <c:pt idx="10350">
                  <c:v>1.9561607498326676</c:v>
                </c:pt>
                <c:pt idx="10351">
                  <c:v>2.1237733080769772</c:v>
                </c:pt>
                <c:pt idx="10352">
                  <c:v>2.6733145049030016</c:v>
                </c:pt>
                <c:pt idx="10353">
                  <c:v>1.9752495724855763</c:v>
                </c:pt>
                <c:pt idx="10354">
                  <c:v>2.6616469079195597</c:v>
                </c:pt>
                <c:pt idx="10355">
                  <c:v>2.1227156084726704</c:v>
                </c:pt>
                <c:pt idx="10383">
                  <c:v>2.1253567904515549</c:v>
                </c:pt>
                <c:pt idx="10384">
                  <c:v>1.5475736922412981</c:v>
                </c:pt>
                <c:pt idx="10398">
                  <c:v>2.0886220521022567</c:v>
                </c:pt>
                <c:pt idx="10412">
                  <c:v>2.0762632697322028</c:v>
                </c:pt>
                <c:pt idx="10447">
                  <c:v>2.524518532400462</c:v>
                </c:pt>
                <c:pt idx="10448">
                  <c:v>2.6638819101861486</c:v>
                </c:pt>
                <c:pt idx="10449">
                  <c:v>2.1741304564254862</c:v>
                </c:pt>
                <c:pt idx="10450">
                  <c:v>2.4453317537061499</c:v>
                </c:pt>
                <c:pt idx="10451">
                  <c:v>2.657767581836612</c:v>
                </c:pt>
                <c:pt idx="10470">
                  <c:v>2.0488314099795804</c:v>
                </c:pt>
                <c:pt idx="10473">
                  <c:v>1.9177347570479832</c:v>
                </c:pt>
                <c:pt idx="10475">
                  <c:v>1.7509476305406264</c:v>
                </c:pt>
                <c:pt idx="10476">
                  <c:v>1.9649073940122168</c:v>
                </c:pt>
                <c:pt idx="10477">
                  <c:v>2.3728328671219692</c:v>
                </c:pt>
                <c:pt idx="10478">
                  <c:v>1.7224111457057203</c:v>
                </c:pt>
                <c:pt idx="10480">
                  <c:v>1.8873822984153557</c:v>
                </c:pt>
                <c:pt idx="10481">
                  <c:v>1.8343343986311385</c:v>
                </c:pt>
                <c:pt idx="10527">
                  <c:v>2.5842181483180373</c:v>
                </c:pt>
                <c:pt idx="10528">
                  <c:v>2.9084386225975281</c:v>
                </c:pt>
                <c:pt idx="10540">
                  <c:v>1.9079292284700438</c:v>
                </c:pt>
                <c:pt idx="10541">
                  <c:v>1.7804719698503275</c:v>
                </c:pt>
                <c:pt idx="10542">
                  <c:v>1.6724977804716012</c:v>
                </c:pt>
                <c:pt idx="10543">
                  <c:v>2.0509651567355323</c:v>
                </c:pt>
                <c:pt idx="10544">
                  <c:v>1.4012927480958242</c:v>
                </c:pt>
                <c:pt idx="10545">
                  <c:v>1.9683699886734192</c:v>
                </c:pt>
                <c:pt idx="10546">
                  <c:v>2.2797606053829522</c:v>
                </c:pt>
                <c:pt idx="10583">
                  <c:v>1.7013175236023863</c:v>
                </c:pt>
                <c:pt idx="10599">
                  <c:v>1.6606017833955584</c:v>
                </c:pt>
                <c:pt idx="10611">
                  <c:v>1.828090896647975</c:v>
                </c:pt>
                <c:pt idx="10645">
                  <c:v>1.8735469964388292</c:v>
                </c:pt>
                <c:pt idx="10646">
                  <c:v>2.1029544770629252</c:v>
                </c:pt>
                <c:pt idx="10650">
                  <c:v>2.0740360204188555</c:v>
                </c:pt>
                <c:pt idx="10661">
                  <c:v>2.1059028339001316</c:v>
                </c:pt>
                <c:pt idx="10673">
                  <c:v>2.3107854216376142</c:v>
                </c:pt>
                <c:pt idx="10675">
                  <c:v>2.7991852440389184</c:v>
                </c:pt>
                <c:pt idx="10677">
                  <c:v>1.545119179351738</c:v>
                </c:pt>
                <c:pt idx="10679">
                  <c:v>1.6926479493025537</c:v>
                </c:pt>
                <c:pt idx="10680">
                  <c:v>1.833809460105789</c:v>
                </c:pt>
                <c:pt idx="10701">
                  <c:v>2.2036042661987087</c:v>
                </c:pt>
                <c:pt idx="10702">
                  <c:v>1.6357004043027483</c:v>
                </c:pt>
                <c:pt idx="10719">
                  <c:v>1.8627215378127873</c:v>
                </c:pt>
                <c:pt idx="10748">
                  <c:v>1.8241312427048486</c:v>
                </c:pt>
                <c:pt idx="10749">
                  <c:v>1.847398933071934</c:v>
                </c:pt>
                <c:pt idx="10757">
                  <c:v>1.7323484973041212</c:v>
                </c:pt>
                <c:pt idx="10767">
                  <c:v>2.4476968055176398</c:v>
                </c:pt>
                <c:pt idx="10770">
                  <c:v>2.576925906480918</c:v>
                </c:pt>
                <c:pt idx="10771">
                  <c:v>2.8325477350455301</c:v>
                </c:pt>
                <c:pt idx="10772">
                  <c:v>3.1163244162158841</c:v>
                </c:pt>
                <c:pt idx="10773">
                  <c:v>3.3163318458235098</c:v>
                </c:pt>
                <c:pt idx="10774">
                  <c:v>2.9482412691730953</c:v>
                </c:pt>
                <c:pt idx="10775">
                  <c:v>2.4000636172564329</c:v>
                </c:pt>
                <c:pt idx="10805">
                  <c:v>2.0994871840481668</c:v>
                </c:pt>
                <c:pt idx="10806">
                  <c:v>2.0627120910205599</c:v>
                </c:pt>
                <c:pt idx="10807">
                  <c:v>2.1289097528546215</c:v>
                </c:pt>
                <c:pt idx="10808">
                  <c:v>2.3169082098050615</c:v>
                </c:pt>
                <c:pt idx="10829">
                  <c:v>2.2102257662418392</c:v>
                </c:pt>
                <c:pt idx="10830">
                  <c:v>2.0949178723627124</c:v>
                </c:pt>
                <c:pt idx="10845">
                  <c:v>1.8510755655036397</c:v>
                </c:pt>
                <c:pt idx="10890">
                  <c:v>2.3572262179406391</c:v>
                </c:pt>
                <c:pt idx="10891">
                  <c:v>1.6949544133988719</c:v>
                </c:pt>
                <c:pt idx="10892">
                  <c:v>2.4599593826548012</c:v>
                </c:pt>
                <c:pt idx="10893">
                  <c:v>1.9276468394920323</c:v>
                </c:pt>
                <c:pt idx="10894">
                  <c:v>2.9465050513800799</c:v>
                </c:pt>
                <c:pt idx="10895">
                  <c:v>2.8658845219350937</c:v>
                </c:pt>
                <c:pt idx="10896">
                  <c:v>2.4879184479688097</c:v>
                </c:pt>
                <c:pt idx="10897">
                  <c:v>2.7109842687905332</c:v>
                </c:pt>
                <c:pt idx="10899">
                  <c:v>2.849219284047606</c:v>
                </c:pt>
                <c:pt idx="10908">
                  <c:v>1.822366486473292</c:v>
                </c:pt>
                <c:pt idx="10909">
                  <c:v>2.1713544792478991</c:v>
                </c:pt>
                <c:pt idx="10910">
                  <c:v>1.8274710718985061</c:v>
                </c:pt>
                <c:pt idx="10911">
                  <c:v>2.1053284161256505</c:v>
                </c:pt>
                <c:pt idx="10912">
                  <c:v>1.9867826820205567</c:v>
                </c:pt>
                <c:pt idx="10913">
                  <c:v>2.1539756856593146</c:v>
                </c:pt>
                <c:pt idx="10914">
                  <c:v>2.0800956054991153</c:v>
                </c:pt>
                <c:pt idx="10915">
                  <c:v>1.8619126088666003</c:v>
                </c:pt>
                <c:pt idx="10916">
                  <c:v>1.0653424314015389</c:v>
                </c:pt>
                <c:pt idx="10924">
                  <c:v>1.3023050871774293</c:v>
                </c:pt>
                <c:pt idx="10925">
                  <c:v>2.1586482826382678</c:v>
                </c:pt>
                <c:pt idx="10926">
                  <c:v>1.8075510193496171</c:v>
                </c:pt>
                <c:pt idx="10927">
                  <c:v>2.1586617228384744</c:v>
                </c:pt>
                <c:pt idx="10928">
                  <c:v>2.6532520151154073</c:v>
                </c:pt>
                <c:pt idx="10929">
                  <c:v>2.7396680273360499</c:v>
                </c:pt>
                <c:pt idx="10949">
                  <c:v>1.5657248620609134</c:v>
                </c:pt>
                <c:pt idx="10951">
                  <c:v>2.7097348586675341</c:v>
                </c:pt>
                <c:pt idx="10964">
                  <c:v>2.1157043876747386</c:v>
                </c:pt>
                <c:pt idx="10965">
                  <c:v>1.8734386939740122</c:v>
                </c:pt>
                <c:pt idx="10966">
                  <c:v>1.9290857667466568</c:v>
                </c:pt>
                <c:pt idx="10967">
                  <c:v>2.0075270666273144</c:v>
                </c:pt>
                <c:pt idx="10968">
                  <c:v>2.2902392933268025</c:v>
                </c:pt>
                <c:pt idx="10969">
                  <c:v>2.2852115044674775</c:v>
                </c:pt>
                <c:pt idx="10970">
                  <c:v>2.0006504432302883</c:v>
                </c:pt>
                <c:pt idx="11000">
                  <c:v>2.6165319583152638</c:v>
                </c:pt>
                <c:pt idx="11014">
                  <c:v>1.5733350497746688</c:v>
                </c:pt>
                <c:pt idx="11026">
                  <c:v>1.8957703162571085</c:v>
                </c:pt>
                <c:pt idx="11027">
                  <c:v>2.5656812657269472</c:v>
                </c:pt>
                <c:pt idx="11028">
                  <c:v>2.4171061590816909</c:v>
                </c:pt>
                <c:pt idx="11029">
                  <c:v>2.8431738055022779</c:v>
                </c:pt>
                <c:pt idx="11030">
                  <c:v>2.8366738553315574</c:v>
                </c:pt>
                <c:pt idx="11036">
                  <c:v>1.3822419949794305</c:v>
                </c:pt>
                <c:pt idx="11037">
                  <c:v>2.1420063166935748</c:v>
                </c:pt>
                <c:pt idx="11038">
                  <c:v>1.7784973424295649</c:v>
                </c:pt>
                <c:pt idx="11065">
                  <c:v>1.9464906289127464</c:v>
                </c:pt>
                <c:pt idx="11071">
                  <c:v>1.758711429904968</c:v>
                </c:pt>
                <c:pt idx="11072">
                  <c:v>2.5621020044751233</c:v>
                </c:pt>
                <c:pt idx="11092">
                  <c:v>2.0903068407592218</c:v>
                </c:pt>
                <c:pt idx="11093">
                  <c:v>2.0942334682072565</c:v>
                </c:pt>
                <c:pt idx="11095">
                  <c:v>1.9409446357458013</c:v>
                </c:pt>
                <c:pt idx="11097">
                  <c:v>1.6942349523319147</c:v>
                </c:pt>
                <c:pt idx="11116">
                  <c:v>2.036806300751417</c:v>
                </c:pt>
                <c:pt idx="11117">
                  <c:v>2.03876844839544</c:v>
                </c:pt>
                <c:pt idx="11126">
                  <c:v>2.0448690067655577</c:v>
                </c:pt>
                <c:pt idx="11127">
                  <c:v>2.0807014124883261</c:v>
                </c:pt>
                <c:pt idx="11135">
                  <c:v>1.5677009939913116</c:v>
                </c:pt>
                <c:pt idx="11146">
                  <c:v>1.5619041030804433</c:v>
                </c:pt>
                <c:pt idx="11158">
                  <c:v>2.2097029992352955</c:v>
                </c:pt>
                <c:pt idx="11159">
                  <c:v>2.1628764189328233</c:v>
                </c:pt>
                <c:pt idx="11178">
                  <c:v>2.5547692994498528</c:v>
                </c:pt>
                <c:pt idx="11179">
                  <c:v>2.9263798248563631</c:v>
                </c:pt>
                <c:pt idx="11180">
                  <c:v>2.9450834697849997</c:v>
                </c:pt>
                <c:pt idx="11181">
                  <c:v>3.2768315041315703</c:v>
                </c:pt>
                <c:pt idx="11184">
                  <c:v>1.8922640204908108</c:v>
                </c:pt>
                <c:pt idx="11185">
                  <c:v>2.1042983365616563</c:v>
                </c:pt>
                <c:pt idx="11186">
                  <c:v>2.5817959335681602</c:v>
                </c:pt>
                <c:pt idx="11187">
                  <c:v>2.5212872847956773</c:v>
                </c:pt>
                <c:pt idx="11188">
                  <c:v>2.1176182928842451</c:v>
                </c:pt>
                <c:pt idx="11189">
                  <c:v>2.0807347426098355</c:v>
                </c:pt>
                <c:pt idx="11190">
                  <c:v>1.7571657006163064</c:v>
                </c:pt>
                <c:pt idx="11207">
                  <c:v>1.8754033039016889</c:v>
                </c:pt>
                <c:pt idx="11208">
                  <c:v>2.2531301578055212</c:v>
                </c:pt>
                <c:pt idx="11218">
                  <c:v>1.8039760220575853</c:v>
                </c:pt>
                <c:pt idx="11220">
                  <c:v>1.9793802042656827</c:v>
                </c:pt>
                <c:pt idx="11221">
                  <c:v>1.895567674993623</c:v>
                </c:pt>
                <c:pt idx="11222">
                  <c:v>2.5448221825893378</c:v>
                </c:pt>
                <c:pt idx="11223">
                  <c:v>2.7644449823899291</c:v>
                </c:pt>
                <c:pt idx="11224">
                  <c:v>2.4417520290460986</c:v>
                </c:pt>
                <c:pt idx="11225">
                  <c:v>2.6004589725453617</c:v>
                </c:pt>
                <c:pt idx="11226">
                  <c:v>2.0716144587655494</c:v>
                </c:pt>
                <c:pt idx="11227">
                  <c:v>2.4439047789921329</c:v>
                </c:pt>
                <c:pt idx="11228">
                  <c:v>2.3476618171734964</c:v>
                </c:pt>
                <c:pt idx="11229">
                  <c:v>2.4598029946687463</c:v>
                </c:pt>
                <c:pt idx="11230">
                  <c:v>2.1485576542611229</c:v>
                </c:pt>
                <c:pt idx="11231">
                  <c:v>2.2849921691680253</c:v>
                </c:pt>
                <c:pt idx="11232">
                  <c:v>2.6978279442160691</c:v>
                </c:pt>
                <c:pt idx="11233">
                  <c:v>1.8017501817221409</c:v>
                </c:pt>
                <c:pt idx="11234">
                  <c:v>2.5191930267629514</c:v>
                </c:pt>
                <c:pt idx="11235">
                  <c:v>2.1972280033833687</c:v>
                </c:pt>
                <c:pt idx="11236">
                  <c:v>2.905161903271301</c:v>
                </c:pt>
                <c:pt idx="11237">
                  <c:v>1.4554251643908049</c:v>
                </c:pt>
                <c:pt idx="11254">
                  <c:v>1.5536658795940319</c:v>
                </c:pt>
                <c:pt idx="11255">
                  <c:v>1.6301305494506937</c:v>
                </c:pt>
                <c:pt idx="11256">
                  <c:v>2.5767937523282636</c:v>
                </c:pt>
                <c:pt idx="11257">
                  <c:v>2.4437613775505564</c:v>
                </c:pt>
                <c:pt idx="11258">
                  <c:v>2.4578360925935914</c:v>
                </c:pt>
                <c:pt idx="11259">
                  <c:v>2.7558524271358142</c:v>
                </c:pt>
                <c:pt idx="11260">
                  <c:v>2.9737786399995212</c:v>
                </c:pt>
                <c:pt idx="11261">
                  <c:v>2.7822383372254613</c:v>
                </c:pt>
                <c:pt idx="11262">
                  <c:v>2.7540531032291762</c:v>
                </c:pt>
                <c:pt idx="11263">
                  <c:v>2.2493274442896207</c:v>
                </c:pt>
                <c:pt idx="11264">
                  <c:v>2.2169285287478937</c:v>
                </c:pt>
                <c:pt idx="11265">
                  <c:v>2.6239849132339708</c:v>
                </c:pt>
                <c:pt idx="11267">
                  <c:v>2.783739616587499</c:v>
                </c:pt>
                <c:pt idx="11268">
                  <c:v>2.7965679815724971</c:v>
                </c:pt>
                <c:pt idx="11269">
                  <c:v>3.024063206961193</c:v>
                </c:pt>
                <c:pt idx="11270">
                  <c:v>2.8862735073747499</c:v>
                </c:pt>
                <c:pt idx="11271">
                  <c:v>2.9489200160012072</c:v>
                </c:pt>
                <c:pt idx="11273">
                  <c:v>2.6971692315459199</c:v>
                </c:pt>
                <c:pt idx="11274">
                  <c:v>2.8623080597627655</c:v>
                </c:pt>
                <c:pt idx="11275">
                  <c:v>2.1194162562344103</c:v>
                </c:pt>
                <c:pt idx="11313">
                  <c:v>1.6414499136781644</c:v>
                </c:pt>
                <c:pt idx="11322">
                  <c:v>1.8361596756290037</c:v>
                </c:pt>
                <c:pt idx="11335">
                  <c:v>1.9048016584181795</c:v>
                </c:pt>
                <c:pt idx="11347">
                  <c:v>2.1430566448547981</c:v>
                </c:pt>
                <c:pt idx="11348">
                  <c:v>2.1244595051984754</c:v>
                </c:pt>
                <c:pt idx="11349">
                  <c:v>2.6348478211686195</c:v>
                </c:pt>
                <c:pt idx="11350">
                  <c:v>2.4326010535646629</c:v>
                </c:pt>
                <c:pt idx="11351">
                  <c:v>1.3524157007823614</c:v>
                </c:pt>
                <c:pt idx="11352">
                  <c:v>2.3490983777626453</c:v>
                </c:pt>
                <c:pt idx="11354">
                  <c:v>2.072642385301636</c:v>
                </c:pt>
                <c:pt idx="11355">
                  <c:v>2.3687075152811232</c:v>
                </c:pt>
                <c:pt idx="11356">
                  <c:v>2.0814246510686547</c:v>
                </c:pt>
                <c:pt idx="11385">
                  <c:v>1.8248017785053956</c:v>
                </c:pt>
                <c:pt idx="11386">
                  <c:v>2.4985525331555265</c:v>
                </c:pt>
                <c:pt idx="11409">
                  <c:v>1.8740992674098473</c:v>
                </c:pt>
                <c:pt idx="11425">
                  <c:v>2.101210754474756</c:v>
                </c:pt>
                <c:pt idx="11426">
                  <c:v>2.6361558666753311</c:v>
                </c:pt>
                <c:pt idx="11440">
                  <c:v>2.2924868789661477</c:v>
                </c:pt>
                <c:pt idx="11441">
                  <c:v>3.0156595532086112</c:v>
                </c:pt>
                <c:pt idx="11442">
                  <c:v>3.1068813174967387</c:v>
                </c:pt>
                <c:pt idx="11444">
                  <c:v>2.4835024731841764</c:v>
                </c:pt>
                <c:pt idx="11445">
                  <c:v>1.7656109585006321</c:v>
                </c:pt>
                <c:pt idx="11446">
                  <c:v>2.7844166520898108</c:v>
                </c:pt>
                <c:pt idx="11448">
                  <c:v>1.825739246600651</c:v>
                </c:pt>
                <c:pt idx="11449">
                  <c:v>2.2892510622000128</c:v>
                </c:pt>
                <c:pt idx="11451">
                  <c:v>2.523774400410431</c:v>
                </c:pt>
                <c:pt idx="11474">
                  <c:v>1.8721988917928392</c:v>
                </c:pt>
                <c:pt idx="11475">
                  <c:v>2.0148888847358148</c:v>
                </c:pt>
                <c:pt idx="11490">
                  <c:v>2.0554420112513676</c:v>
                </c:pt>
                <c:pt idx="11491">
                  <c:v>1.9735581889688814</c:v>
                </c:pt>
                <c:pt idx="11492">
                  <c:v>1.9703971756847793</c:v>
                </c:pt>
                <c:pt idx="11497">
                  <c:v>1.9845630897696451</c:v>
                </c:pt>
                <c:pt idx="11498">
                  <c:v>1.9799856722904643</c:v>
                </c:pt>
                <c:pt idx="11549">
                  <c:v>2.3662070014655234</c:v>
                </c:pt>
                <c:pt idx="11570">
                  <c:v>2.592638210839465</c:v>
                </c:pt>
                <c:pt idx="11573">
                  <c:v>2.2202451036004338</c:v>
                </c:pt>
                <c:pt idx="11575">
                  <c:v>2.6340630586568992</c:v>
                </c:pt>
                <c:pt idx="11576">
                  <c:v>2.6089780289168201</c:v>
                </c:pt>
                <c:pt idx="11577">
                  <c:v>2.7027640530183161</c:v>
                </c:pt>
                <c:pt idx="11578">
                  <c:v>2.2997251988425669</c:v>
                </c:pt>
                <c:pt idx="11579">
                  <c:v>2.5016157977256097</c:v>
                </c:pt>
                <c:pt idx="11580">
                  <c:v>2.4377433661524917</c:v>
                </c:pt>
                <c:pt idx="11581">
                  <c:v>1.9954410367922801</c:v>
                </c:pt>
                <c:pt idx="11582">
                  <c:v>2.6081514983001828</c:v>
                </c:pt>
                <c:pt idx="11583">
                  <c:v>2.1239894817916714</c:v>
                </c:pt>
                <c:pt idx="11584">
                  <c:v>2.0205342362334342</c:v>
                </c:pt>
                <c:pt idx="11585">
                  <c:v>1.8284886165841578</c:v>
                </c:pt>
                <c:pt idx="11603">
                  <c:v>1.8397069127942953</c:v>
                </c:pt>
                <c:pt idx="11604">
                  <c:v>2.2447023405121649</c:v>
                </c:pt>
                <c:pt idx="11605">
                  <c:v>2.5313614799447257</c:v>
                </c:pt>
                <c:pt idx="11606">
                  <c:v>2.4050127275389288</c:v>
                </c:pt>
                <c:pt idx="11607">
                  <c:v>2.6931892024777255</c:v>
                </c:pt>
                <c:pt idx="11608">
                  <c:v>2.5925678171840718</c:v>
                </c:pt>
                <c:pt idx="11625">
                  <c:v>1.5861134151201051</c:v>
                </c:pt>
                <c:pt idx="11640">
                  <c:v>1.5881282100615621</c:v>
                </c:pt>
                <c:pt idx="11647">
                  <c:v>1.8567849450620451</c:v>
                </c:pt>
                <c:pt idx="11652">
                  <c:v>1.9709697638742714</c:v>
                </c:pt>
                <c:pt idx="11653">
                  <c:v>2.246526019264949</c:v>
                </c:pt>
                <c:pt idx="11654">
                  <c:v>1.955703056639766</c:v>
                </c:pt>
                <c:pt idx="11655">
                  <c:v>1.9021224677779907</c:v>
                </c:pt>
                <c:pt idx="11656">
                  <c:v>2.4449307947700758</c:v>
                </c:pt>
                <c:pt idx="11657">
                  <c:v>2.8145526545765138</c:v>
                </c:pt>
                <c:pt idx="11658">
                  <c:v>2.2428626821501547</c:v>
                </c:pt>
                <c:pt idx="11659">
                  <c:v>2.1177893855954486</c:v>
                </c:pt>
                <c:pt idx="11684">
                  <c:v>1.9741803608348194</c:v>
                </c:pt>
                <c:pt idx="11685">
                  <c:v>2.34833187084587</c:v>
                </c:pt>
                <c:pt idx="11687">
                  <c:v>3.0030856103764498</c:v>
                </c:pt>
                <c:pt idx="11688">
                  <c:v>2.8986465815428626</c:v>
                </c:pt>
                <c:pt idx="11689">
                  <c:v>2.9975107625498238</c:v>
                </c:pt>
                <c:pt idx="11690">
                  <c:v>2.0594478767932634</c:v>
                </c:pt>
                <c:pt idx="11704">
                  <c:v>1.94534080024596</c:v>
                </c:pt>
                <c:pt idx="11705">
                  <c:v>2.5205342803939099</c:v>
                </c:pt>
                <c:pt idx="11706">
                  <c:v>1.9320987856482799</c:v>
                </c:pt>
                <c:pt idx="11707">
                  <c:v>2.1799216327230706</c:v>
                </c:pt>
                <c:pt idx="11708">
                  <c:v>2.4806289043627268</c:v>
                </c:pt>
                <c:pt idx="11709">
                  <c:v>1.7826400964585749</c:v>
                </c:pt>
                <c:pt idx="11716">
                  <c:v>1.9906887945502185</c:v>
                </c:pt>
                <c:pt idx="11723">
                  <c:v>1.9380266586426214</c:v>
                </c:pt>
                <c:pt idx="11726">
                  <c:v>2.051189344039932</c:v>
                </c:pt>
                <c:pt idx="11727">
                  <c:v>2.1191345857043524</c:v>
                </c:pt>
                <c:pt idx="11728">
                  <c:v>1.9919491056845833</c:v>
                </c:pt>
                <c:pt idx="11730">
                  <c:v>1.9927306089686674</c:v>
                </c:pt>
                <c:pt idx="11731">
                  <c:v>2.4944285298855586</c:v>
                </c:pt>
                <c:pt idx="11732">
                  <c:v>2.3994576693989669</c:v>
                </c:pt>
                <c:pt idx="11733">
                  <c:v>1.8898497489486739</c:v>
                </c:pt>
                <c:pt idx="11734">
                  <c:v>1.6100670198131928</c:v>
                </c:pt>
                <c:pt idx="11751">
                  <c:v>1.6661520049912604</c:v>
                </c:pt>
                <c:pt idx="11755">
                  <c:v>2.1558503095578945</c:v>
                </c:pt>
                <c:pt idx="11756">
                  <c:v>2.4673817219008387</c:v>
                </c:pt>
                <c:pt idx="11757">
                  <c:v>2.4238389525254438</c:v>
                </c:pt>
                <c:pt idx="11765">
                  <c:v>2.2142811114608301</c:v>
                </c:pt>
                <c:pt idx="11766">
                  <c:v>2.8166148103457265</c:v>
                </c:pt>
                <c:pt idx="11767">
                  <c:v>1.8209901225893605</c:v>
                </c:pt>
                <c:pt idx="11768">
                  <c:v>1.958631237789501</c:v>
                </c:pt>
                <c:pt idx="11769">
                  <c:v>2.6083917608454708</c:v>
                </c:pt>
                <c:pt idx="11770">
                  <c:v>2.2429900110746108</c:v>
                </c:pt>
                <c:pt idx="11771">
                  <c:v>2.8248806932552397</c:v>
                </c:pt>
                <c:pt idx="11772">
                  <c:v>2.5308346548068612</c:v>
                </c:pt>
                <c:pt idx="11787">
                  <c:v>2.4361656024603282</c:v>
                </c:pt>
                <c:pt idx="11788">
                  <c:v>2.3165316725895173</c:v>
                </c:pt>
                <c:pt idx="11789">
                  <c:v>2.6556294279070012</c:v>
                </c:pt>
                <c:pt idx="11790">
                  <c:v>2.9648602611137029</c:v>
                </c:pt>
                <c:pt idx="11791">
                  <c:v>2.4236918760343817</c:v>
                </c:pt>
                <c:pt idx="11792">
                  <c:v>2.5292024461607103</c:v>
                </c:pt>
                <c:pt idx="11793">
                  <c:v>2.5829617793380999</c:v>
                </c:pt>
                <c:pt idx="11812">
                  <c:v>2.1940445742218029</c:v>
                </c:pt>
                <c:pt idx="11813">
                  <c:v>2.5777492486530948</c:v>
                </c:pt>
                <c:pt idx="11837">
                  <c:v>2.3195137027401644</c:v>
                </c:pt>
                <c:pt idx="11838">
                  <c:v>2.0655892130892757</c:v>
                </c:pt>
                <c:pt idx="11839">
                  <c:v>2.5547330541608915</c:v>
                </c:pt>
                <c:pt idx="11840">
                  <c:v>2.6459092914801099</c:v>
                </c:pt>
                <c:pt idx="11841">
                  <c:v>2.0955696830012038</c:v>
                </c:pt>
                <c:pt idx="11862">
                  <c:v>2.0725328418673472</c:v>
                </c:pt>
                <c:pt idx="11863">
                  <c:v>2.1937419922001458</c:v>
                </c:pt>
                <c:pt idx="11864">
                  <c:v>2.0722677562738565</c:v>
                </c:pt>
                <c:pt idx="11865">
                  <c:v>1.6395191129220521</c:v>
                </c:pt>
                <c:pt idx="11866">
                  <c:v>1.9893807450233509</c:v>
                </c:pt>
                <c:pt idx="11867">
                  <c:v>2.1764647951644438</c:v>
                </c:pt>
                <c:pt idx="11868">
                  <c:v>1.9542266094342677</c:v>
                </c:pt>
                <c:pt idx="11869">
                  <c:v>1.9932176422174535</c:v>
                </c:pt>
                <c:pt idx="11870">
                  <c:v>2.0475787473182963</c:v>
                </c:pt>
                <c:pt idx="11871">
                  <c:v>2.4256957959143479</c:v>
                </c:pt>
                <c:pt idx="11872">
                  <c:v>2.212248831879597</c:v>
                </c:pt>
                <c:pt idx="11873">
                  <c:v>2.2807904407076398</c:v>
                </c:pt>
                <c:pt idx="11874">
                  <c:v>2.4452576124254675</c:v>
                </c:pt>
                <c:pt idx="11875">
                  <c:v>2.2044885964804024</c:v>
                </c:pt>
                <c:pt idx="11903">
                  <c:v>2.5111188111777185</c:v>
                </c:pt>
                <c:pt idx="11904">
                  <c:v>2.0738571554323983</c:v>
                </c:pt>
                <c:pt idx="11918">
                  <c:v>2.2175002849601899</c:v>
                </c:pt>
                <c:pt idx="11919">
                  <c:v>2.2197928734066337</c:v>
                </c:pt>
                <c:pt idx="11973">
                  <c:v>1.5229264267202671</c:v>
                </c:pt>
                <c:pt idx="11991">
                  <c:v>1.6038352159904732</c:v>
                </c:pt>
                <c:pt idx="11992">
                  <c:v>1.9071041840924134</c:v>
                </c:pt>
                <c:pt idx="11993">
                  <c:v>2.4660418378135955</c:v>
                </c:pt>
                <c:pt idx="12007">
                  <c:v>1.6699698448321398</c:v>
                </c:pt>
                <c:pt idx="12008">
                  <c:v>2.508732030984905</c:v>
                </c:pt>
                <c:pt idx="12009">
                  <c:v>2.5735492711900703</c:v>
                </c:pt>
                <c:pt idx="12010">
                  <c:v>2.4536992319709565</c:v>
                </c:pt>
                <c:pt idx="12011">
                  <c:v>2.3462974191556278</c:v>
                </c:pt>
                <c:pt idx="12012">
                  <c:v>2.0340616309388522</c:v>
                </c:pt>
                <c:pt idx="12013">
                  <c:v>2.58462586637678</c:v>
                </c:pt>
                <c:pt idx="12014">
                  <c:v>2.389772642436657</c:v>
                </c:pt>
                <c:pt idx="12015">
                  <c:v>2.5405891723132807</c:v>
                </c:pt>
                <c:pt idx="12031">
                  <c:v>2.2850409351892336</c:v>
                </c:pt>
                <c:pt idx="12032">
                  <c:v>2.7209864181353178</c:v>
                </c:pt>
                <c:pt idx="12033">
                  <c:v>1.5069371842686223</c:v>
                </c:pt>
                <c:pt idx="12034">
                  <c:v>2.3180220111296279</c:v>
                </c:pt>
                <c:pt idx="12036">
                  <c:v>2.4707251917643527</c:v>
                </c:pt>
                <c:pt idx="12037">
                  <c:v>2.5518104881630181</c:v>
                </c:pt>
                <c:pt idx="12038">
                  <c:v>2.4754090011488188</c:v>
                </c:pt>
                <c:pt idx="12039">
                  <c:v>2.073986869842154</c:v>
                </c:pt>
                <c:pt idx="12047">
                  <c:v>1.5502069670119001</c:v>
                </c:pt>
                <c:pt idx="12048">
                  <c:v>1.7739742796366733</c:v>
                </c:pt>
                <c:pt idx="12061">
                  <c:v>1.604907118687267</c:v>
                </c:pt>
                <c:pt idx="12094">
                  <c:v>1.8547439375404806</c:v>
                </c:pt>
                <c:pt idx="12107">
                  <c:v>1.9631951521812763</c:v>
                </c:pt>
                <c:pt idx="12108">
                  <c:v>1.6633404377306806</c:v>
                </c:pt>
                <c:pt idx="12110">
                  <c:v>1.6968121159290925</c:v>
                </c:pt>
                <c:pt idx="12111">
                  <c:v>1.7673513129650187</c:v>
                </c:pt>
                <c:pt idx="12133">
                  <c:v>1.9560920697963968</c:v>
                </c:pt>
                <c:pt idx="12134">
                  <c:v>1.9591070000506048</c:v>
                </c:pt>
                <c:pt idx="12135">
                  <c:v>2.4271049474706081</c:v>
                </c:pt>
                <c:pt idx="12136">
                  <c:v>2.6946282616393304</c:v>
                </c:pt>
                <c:pt idx="12137">
                  <c:v>2.4188151418165229</c:v>
                </c:pt>
                <c:pt idx="12138">
                  <c:v>2.0961120821890615</c:v>
                </c:pt>
                <c:pt idx="12192">
                  <c:v>1.8836612998126756</c:v>
                </c:pt>
                <c:pt idx="12193">
                  <c:v>2.0278986826081717</c:v>
                </c:pt>
                <c:pt idx="12194">
                  <c:v>2.1590824107272524</c:v>
                </c:pt>
                <c:pt idx="12202">
                  <c:v>1.9363581332308408</c:v>
                </c:pt>
                <c:pt idx="12220">
                  <c:v>2.3241065501727012</c:v>
                </c:pt>
                <c:pt idx="12221">
                  <c:v>2.2704912330423466</c:v>
                </c:pt>
                <c:pt idx="12222">
                  <c:v>2.0708819566529781</c:v>
                </c:pt>
                <c:pt idx="12224">
                  <c:v>2.3443008792739901</c:v>
                </c:pt>
                <c:pt idx="12225">
                  <c:v>2.3447394164271427</c:v>
                </c:pt>
                <c:pt idx="12226">
                  <c:v>2.3655303482513701</c:v>
                </c:pt>
                <c:pt idx="12227">
                  <c:v>1.9603768098748193</c:v>
                </c:pt>
                <c:pt idx="12228">
                  <c:v>2.8017051356368303</c:v>
                </c:pt>
                <c:pt idx="12229">
                  <c:v>2.7350689282401781</c:v>
                </c:pt>
                <c:pt idx="12230">
                  <c:v>3.1169889396605686</c:v>
                </c:pt>
                <c:pt idx="12231">
                  <c:v>1.8198580242564251</c:v>
                </c:pt>
                <c:pt idx="12238">
                  <c:v>1.64103204350739</c:v>
                </c:pt>
                <c:pt idx="12239">
                  <c:v>2.5405934976305105</c:v>
                </c:pt>
                <c:pt idx="12240">
                  <c:v>2.3946129889889862</c:v>
                </c:pt>
                <c:pt idx="12251">
                  <c:v>1.9925223554002709</c:v>
                </c:pt>
                <c:pt idx="12252">
                  <c:v>1.8885318512533007</c:v>
                </c:pt>
                <c:pt idx="12260">
                  <c:v>1.8353670948471457</c:v>
                </c:pt>
                <c:pt idx="12261">
                  <c:v>2.2793609850956575</c:v>
                </c:pt>
                <c:pt idx="12262">
                  <c:v>2.4073059537714534</c:v>
                </c:pt>
                <c:pt idx="12280">
                  <c:v>1.8551633450014435</c:v>
                </c:pt>
                <c:pt idx="12282">
                  <c:v>1.3859815061281484</c:v>
                </c:pt>
                <c:pt idx="12283">
                  <c:v>2.2523206003494178</c:v>
                </c:pt>
                <c:pt idx="12284">
                  <c:v>2.1340223716929012</c:v>
                </c:pt>
                <c:pt idx="12285">
                  <c:v>1.9136775571762037</c:v>
                </c:pt>
                <c:pt idx="12286">
                  <c:v>1.844265987328209</c:v>
                </c:pt>
                <c:pt idx="12287">
                  <c:v>1.9935324851481881</c:v>
                </c:pt>
                <c:pt idx="12288">
                  <c:v>2.5815255125873668</c:v>
                </c:pt>
                <c:pt idx="12289">
                  <c:v>2.2667169697602367</c:v>
                </c:pt>
                <c:pt idx="12290">
                  <c:v>2.3062296194938985</c:v>
                </c:pt>
                <c:pt idx="12334">
                  <c:v>2.0317234163265705</c:v>
                </c:pt>
                <c:pt idx="12335">
                  <c:v>1.6672279973428261</c:v>
                </c:pt>
                <c:pt idx="12361">
                  <c:v>2.4157294580499107</c:v>
                </c:pt>
                <c:pt idx="12363">
                  <c:v>1.3984179173986446</c:v>
                </c:pt>
                <c:pt idx="12382">
                  <c:v>1.8160696266537935</c:v>
                </c:pt>
                <c:pt idx="12383">
                  <c:v>1.9160037952533895</c:v>
                </c:pt>
                <c:pt idx="12396">
                  <c:v>1.6437887251112528</c:v>
                </c:pt>
                <c:pt idx="12410">
                  <c:v>2.0814460081943027</c:v>
                </c:pt>
                <c:pt idx="12411">
                  <c:v>2.0058022953091181</c:v>
                </c:pt>
                <c:pt idx="12412">
                  <c:v>2.4209147885645717</c:v>
                </c:pt>
                <c:pt idx="12437">
                  <c:v>1.8119048927493131</c:v>
                </c:pt>
                <c:pt idx="12439">
                  <c:v>1.7606806652322669</c:v>
                </c:pt>
                <c:pt idx="12440">
                  <c:v>2.4495461921242883</c:v>
                </c:pt>
                <c:pt idx="12441">
                  <c:v>1.8940286047733426</c:v>
                </c:pt>
                <c:pt idx="12442">
                  <c:v>2.4531915809631921</c:v>
                </c:pt>
                <c:pt idx="12443">
                  <c:v>2.1281758510878865</c:v>
                </c:pt>
                <c:pt idx="12444">
                  <c:v>2.4101770605457551</c:v>
                </c:pt>
                <c:pt idx="12445">
                  <c:v>2.9842829385649625</c:v>
                </c:pt>
                <c:pt idx="12446">
                  <c:v>2.3862273584784712</c:v>
                </c:pt>
                <c:pt idx="12447">
                  <c:v>2.3874410113346509</c:v>
                </c:pt>
                <c:pt idx="12448">
                  <c:v>2.3787394319059918</c:v>
                </c:pt>
                <c:pt idx="12449">
                  <c:v>2.0081104134726999</c:v>
                </c:pt>
                <c:pt idx="12450">
                  <c:v>2.8432759547926261</c:v>
                </c:pt>
                <c:pt idx="12451">
                  <c:v>2.7991787252429199</c:v>
                </c:pt>
                <c:pt idx="12452">
                  <c:v>1.6762522841720708</c:v>
                </c:pt>
                <c:pt idx="12453">
                  <c:v>1.9048485185996564</c:v>
                </c:pt>
                <c:pt idx="12455">
                  <c:v>2.3724965829413094</c:v>
                </c:pt>
                <c:pt idx="12457">
                  <c:v>1.8537999083514363</c:v>
                </c:pt>
                <c:pt idx="12458">
                  <c:v>2.9775574080350093</c:v>
                </c:pt>
                <c:pt idx="12459">
                  <c:v>2.7230419007869688</c:v>
                </c:pt>
                <c:pt idx="12460">
                  <c:v>2.2708415622275506</c:v>
                </c:pt>
                <c:pt idx="12485">
                  <c:v>1.3656374783248351</c:v>
                </c:pt>
                <c:pt idx="12488">
                  <c:v>2.5857959079612374</c:v>
                </c:pt>
                <c:pt idx="12489">
                  <c:v>2.1121957127146356</c:v>
                </c:pt>
                <c:pt idx="12507">
                  <c:v>2.2900252403000718</c:v>
                </c:pt>
                <c:pt idx="12508">
                  <c:v>2.1462432086408549</c:v>
                </c:pt>
                <c:pt idx="12523">
                  <c:v>1.8038568415366873</c:v>
                </c:pt>
                <c:pt idx="12525">
                  <c:v>2.0632899160699387</c:v>
                </c:pt>
                <c:pt idx="12526">
                  <c:v>2.4452305779912189</c:v>
                </c:pt>
                <c:pt idx="12543">
                  <c:v>2.1620585206395182</c:v>
                </c:pt>
                <c:pt idx="12544">
                  <c:v>1.9081001151394528</c:v>
                </c:pt>
                <c:pt idx="12545">
                  <c:v>2.2596985154833167</c:v>
                </c:pt>
                <c:pt idx="12546">
                  <c:v>1.7826281403922852</c:v>
                </c:pt>
                <c:pt idx="12547">
                  <c:v>2.2089040288481669</c:v>
                </c:pt>
                <c:pt idx="12548">
                  <c:v>2.4623581838496045</c:v>
                </c:pt>
                <c:pt idx="12549">
                  <c:v>2.4303107405725286</c:v>
                </c:pt>
                <c:pt idx="12550">
                  <c:v>2.5000445523655395</c:v>
                </c:pt>
                <c:pt idx="12551">
                  <c:v>2.2393033607259905</c:v>
                </c:pt>
                <c:pt idx="12570">
                  <c:v>1.6759635155025565</c:v>
                </c:pt>
                <c:pt idx="12571">
                  <c:v>2.0401573796680244</c:v>
                </c:pt>
                <c:pt idx="12572">
                  <c:v>1.6389064645082345</c:v>
                </c:pt>
                <c:pt idx="12611">
                  <c:v>2.0998486829758578</c:v>
                </c:pt>
                <c:pt idx="12613">
                  <c:v>1.8198145086263628</c:v>
                </c:pt>
                <c:pt idx="12614">
                  <c:v>1.7234397906054035</c:v>
                </c:pt>
                <c:pt idx="12615">
                  <c:v>2.2741646699435623</c:v>
                </c:pt>
                <c:pt idx="12616">
                  <c:v>1.6491112150435769</c:v>
                </c:pt>
                <c:pt idx="12649">
                  <c:v>2.1833188412971722</c:v>
                </c:pt>
                <c:pt idx="12650">
                  <c:v>2.171741664806969</c:v>
                </c:pt>
                <c:pt idx="12651">
                  <c:v>1.9132976750403776</c:v>
                </c:pt>
                <c:pt idx="12652">
                  <c:v>2.1994951091737907</c:v>
                </c:pt>
                <c:pt idx="12653">
                  <c:v>1.9946677501999281</c:v>
                </c:pt>
                <c:pt idx="12669">
                  <c:v>2.3012476360075222</c:v>
                </c:pt>
                <c:pt idx="12670">
                  <c:v>2.2647268165074879</c:v>
                </c:pt>
                <c:pt idx="12671">
                  <c:v>2.3346445002493477</c:v>
                </c:pt>
                <c:pt idx="12672">
                  <c:v>2.2054869973979851</c:v>
                </c:pt>
                <c:pt idx="12673">
                  <c:v>2.0958093579372163</c:v>
                </c:pt>
                <c:pt idx="12678">
                  <c:v>2.0348558042053693</c:v>
                </c:pt>
                <c:pt idx="12680">
                  <c:v>2.1888236968035497</c:v>
                </c:pt>
                <c:pt idx="12681">
                  <c:v>2.9657867525847492</c:v>
                </c:pt>
                <c:pt idx="12682">
                  <c:v>2.4691559886956091</c:v>
                </c:pt>
                <c:pt idx="12683">
                  <c:v>1.7567547914026778</c:v>
                </c:pt>
                <c:pt idx="12698">
                  <c:v>2.3652351500478499</c:v>
                </c:pt>
                <c:pt idx="12699">
                  <c:v>2.3190414510650563</c:v>
                </c:pt>
                <c:pt idx="12700">
                  <c:v>2.1530940544763779</c:v>
                </c:pt>
                <c:pt idx="12701">
                  <c:v>2.4419978576061654</c:v>
                </c:pt>
                <c:pt idx="12702">
                  <c:v>2.4269742968561983</c:v>
                </c:pt>
                <c:pt idx="12703">
                  <c:v>2.5270220646149713</c:v>
                </c:pt>
                <c:pt idx="12705">
                  <c:v>2.7538696380471599</c:v>
                </c:pt>
                <c:pt idx="12706">
                  <c:v>2.180786126835256</c:v>
                </c:pt>
                <c:pt idx="12707">
                  <c:v>2.1707429222378836</c:v>
                </c:pt>
                <c:pt idx="12708">
                  <c:v>2.4598282175212725</c:v>
                </c:pt>
                <c:pt idx="12709">
                  <c:v>2.944208996651541</c:v>
                </c:pt>
                <c:pt idx="12710">
                  <c:v>1.7124131470362769</c:v>
                </c:pt>
                <c:pt idx="12711">
                  <c:v>2.1941362242979503</c:v>
                </c:pt>
                <c:pt idx="12744">
                  <c:v>2.154806180933885</c:v>
                </c:pt>
                <c:pt idx="12745">
                  <c:v>1.8708491824159732</c:v>
                </c:pt>
                <c:pt idx="12746">
                  <c:v>2.7697182425081635</c:v>
                </c:pt>
                <c:pt idx="12747">
                  <c:v>2.4425622254487593</c:v>
                </c:pt>
                <c:pt idx="12748">
                  <c:v>2.2903762164019912</c:v>
                </c:pt>
                <c:pt idx="12749">
                  <c:v>2.3976531719068261</c:v>
                </c:pt>
                <c:pt idx="12750">
                  <c:v>2.2477451432138125</c:v>
                </c:pt>
                <c:pt idx="12751">
                  <c:v>1.5956447697724454</c:v>
                </c:pt>
                <c:pt idx="12752">
                  <c:v>2.8855481347557546</c:v>
                </c:pt>
                <c:pt idx="12753">
                  <c:v>2.8488728012069706</c:v>
                </c:pt>
                <c:pt idx="12754">
                  <c:v>2.0383448949410488</c:v>
                </c:pt>
                <c:pt idx="12755">
                  <c:v>1.8408554272607154</c:v>
                </c:pt>
                <c:pt idx="12756">
                  <c:v>1.5218444024389337</c:v>
                </c:pt>
                <c:pt idx="12780">
                  <c:v>1.670423825373661</c:v>
                </c:pt>
                <c:pt idx="12795">
                  <c:v>2.0289846928654618</c:v>
                </c:pt>
                <c:pt idx="12796">
                  <c:v>1.7889075616574526</c:v>
                </c:pt>
                <c:pt idx="12797">
                  <c:v>1.8595969202699265</c:v>
                </c:pt>
                <c:pt idx="12798">
                  <c:v>2.1615702899203986</c:v>
                </c:pt>
                <c:pt idx="12840">
                  <c:v>2.0136798609932485</c:v>
                </c:pt>
                <c:pt idx="12842">
                  <c:v>2.1702734185932302</c:v>
                </c:pt>
                <c:pt idx="12861">
                  <c:v>2.4071975022918037</c:v>
                </c:pt>
                <c:pt idx="12862">
                  <c:v>2.2127341753569261</c:v>
                </c:pt>
                <c:pt idx="12863">
                  <c:v>2.184645211193633</c:v>
                </c:pt>
                <c:pt idx="12864">
                  <c:v>2.4464769036013774</c:v>
                </c:pt>
                <c:pt idx="12865">
                  <c:v>2.2734242717253021</c:v>
                </c:pt>
                <c:pt idx="12866">
                  <c:v>2.7437787728454572</c:v>
                </c:pt>
                <c:pt idx="12867">
                  <c:v>2.2946060352353657</c:v>
                </c:pt>
                <c:pt idx="12868">
                  <c:v>2.4436591435514745</c:v>
                </c:pt>
                <c:pt idx="12869">
                  <c:v>2.4463804785711858</c:v>
                </c:pt>
                <c:pt idx="12870">
                  <c:v>2.2190500988711794</c:v>
                </c:pt>
                <c:pt idx="12871">
                  <c:v>2.3981622148728166</c:v>
                </c:pt>
                <c:pt idx="12872">
                  <c:v>2.756172506555544</c:v>
                </c:pt>
                <c:pt idx="12873">
                  <c:v>2.2883149294461718</c:v>
                </c:pt>
                <c:pt idx="12874">
                  <c:v>2.0680533902649683</c:v>
                </c:pt>
                <c:pt idx="12918">
                  <c:v>1.8770517121810093</c:v>
                </c:pt>
                <c:pt idx="12922">
                  <c:v>2.0872051508805858</c:v>
                </c:pt>
                <c:pt idx="12947">
                  <c:v>2.088971810418041</c:v>
                </c:pt>
                <c:pt idx="12948">
                  <c:v>2.3855290221821517</c:v>
                </c:pt>
                <c:pt idx="12950">
                  <c:v>2.8965589928651658</c:v>
                </c:pt>
                <c:pt idx="12951">
                  <c:v>2.3815938824964697</c:v>
                </c:pt>
                <c:pt idx="12952">
                  <c:v>2.3488194060466272</c:v>
                </c:pt>
                <c:pt idx="12953">
                  <c:v>2.5587047170523243</c:v>
                </c:pt>
                <c:pt idx="12954">
                  <c:v>2.4573061866516115</c:v>
                </c:pt>
                <c:pt idx="12955">
                  <c:v>1.9849767594230137</c:v>
                </c:pt>
                <c:pt idx="12956">
                  <c:v>2.8180276609967301</c:v>
                </c:pt>
                <c:pt idx="12957">
                  <c:v>2.5202787068041967</c:v>
                </c:pt>
                <c:pt idx="12958">
                  <c:v>2.701771760966631</c:v>
                </c:pt>
                <c:pt idx="12959">
                  <c:v>3.1944732326460215</c:v>
                </c:pt>
                <c:pt idx="12960">
                  <c:v>2.9594539590302236</c:v>
                </c:pt>
                <c:pt idx="12961">
                  <c:v>3.120463611002926</c:v>
                </c:pt>
                <c:pt idx="12962">
                  <c:v>1.5668225597322971</c:v>
                </c:pt>
                <c:pt idx="12977">
                  <c:v>2.3275001715739103</c:v>
                </c:pt>
                <c:pt idx="12978">
                  <c:v>1.8307333784376569</c:v>
                </c:pt>
                <c:pt idx="12979">
                  <c:v>1.9351636335591338</c:v>
                </c:pt>
                <c:pt idx="12980">
                  <c:v>2.1581203274343723</c:v>
                </c:pt>
                <c:pt idx="12981">
                  <c:v>1.8785622710671053</c:v>
                </c:pt>
                <c:pt idx="12982">
                  <c:v>2.1226728751035213</c:v>
                </c:pt>
                <c:pt idx="13001">
                  <c:v>1.7564742624024656</c:v>
                </c:pt>
                <c:pt idx="13005">
                  <c:v>1.7744258793690766</c:v>
                </c:pt>
                <c:pt idx="13022">
                  <c:v>1.8844307516301404</c:v>
                </c:pt>
                <c:pt idx="13023">
                  <c:v>1.6468344625710045</c:v>
                </c:pt>
                <c:pt idx="13029">
                  <c:v>1.9795075700012272</c:v>
                </c:pt>
                <c:pt idx="13031">
                  <c:v>1.4546099080667272</c:v>
                </c:pt>
                <c:pt idx="13045">
                  <c:v>1.858493318557485</c:v>
                </c:pt>
                <c:pt idx="13077">
                  <c:v>1.5661299932609565</c:v>
                </c:pt>
                <c:pt idx="13095">
                  <c:v>2.0154197283421476</c:v>
                </c:pt>
                <c:pt idx="13127">
                  <c:v>1.9109820339826671</c:v>
                </c:pt>
                <c:pt idx="13129">
                  <c:v>2.2221134745932583</c:v>
                </c:pt>
                <c:pt idx="13163">
                  <c:v>1.709291508912</c:v>
                </c:pt>
                <c:pt idx="13164">
                  <c:v>2.0669634473584648</c:v>
                </c:pt>
                <c:pt idx="13165">
                  <c:v>2.0682539370816322</c:v>
                </c:pt>
                <c:pt idx="13167">
                  <c:v>2.5411571249013178</c:v>
                </c:pt>
                <c:pt idx="13189">
                  <c:v>1.9949759797884639</c:v>
                </c:pt>
                <c:pt idx="13190">
                  <c:v>1.9874781825583101</c:v>
                </c:pt>
                <c:pt idx="13191">
                  <c:v>1.8708944863294257</c:v>
                </c:pt>
                <c:pt idx="13192">
                  <c:v>1.9330636191904074</c:v>
                </c:pt>
                <c:pt idx="13194">
                  <c:v>2.0825824729487059</c:v>
                </c:pt>
                <c:pt idx="13209">
                  <c:v>1.9658393644611118</c:v>
                </c:pt>
                <c:pt idx="13210">
                  <c:v>1.9469092367728136</c:v>
                </c:pt>
                <c:pt idx="13226">
                  <c:v>1.7184323995858537</c:v>
                </c:pt>
                <c:pt idx="13254">
                  <c:v>2.2415935611444593</c:v>
                </c:pt>
                <c:pt idx="13257">
                  <c:v>2.0209708117812477</c:v>
                </c:pt>
                <c:pt idx="13258">
                  <c:v>1.8648148890648359</c:v>
                </c:pt>
                <c:pt idx="13259">
                  <c:v>2.2789622080850651</c:v>
                </c:pt>
                <c:pt idx="13261">
                  <c:v>2.1957299655820743</c:v>
                </c:pt>
                <c:pt idx="13262">
                  <c:v>2.3970358640241054</c:v>
                </c:pt>
                <c:pt idx="13263">
                  <c:v>2.4524830903767851</c:v>
                </c:pt>
                <c:pt idx="13264">
                  <c:v>2.4697014700176023</c:v>
                </c:pt>
                <c:pt idx="13265">
                  <c:v>2.0766552614870291</c:v>
                </c:pt>
                <c:pt idx="13266">
                  <c:v>2.9260617216139053</c:v>
                </c:pt>
                <c:pt idx="13267">
                  <c:v>2.7567324706184282</c:v>
                </c:pt>
                <c:pt idx="13268">
                  <c:v>2.4889198856935244</c:v>
                </c:pt>
                <c:pt idx="13269">
                  <c:v>2.6258777406604268</c:v>
                </c:pt>
                <c:pt idx="13270">
                  <c:v>2.8141567979787605</c:v>
                </c:pt>
                <c:pt idx="13271">
                  <c:v>2.8066585488438691</c:v>
                </c:pt>
                <c:pt idx="13272">
                  <c:v>2.7068289331649833</c:v>
                </c:pt>
                <c:pt idx="13273">
                  <c:v>1.9097691284152756</c:v>
                </c:pt>
                <c:pt idx="13274">
                  <c:v>2.3986851170253178</c:v>
                </c:pt>
                <c:pt idx="13275">
                  <c:v>2.7920774945928746</c:v>
                </c:pt>
                <c:pt idx="13276">
                  <c:v>2.5592604278356106</c:v>
                </c:pt>
                <c:pt idx="13278">
                  <c:v>2.7413011272596064</c:v>
                </c:pt>
                <c:pt idx="13279">
                  <c:v>3.1842042985620864</c:v>
                </c:pt>
                <c:pt idx="13280">
                  <c:v>2.6195336904875699</c:v>
                </c:pt>
                <c:pt idx="13281">
                  <c:v>2.3728067054462123</c:v>
                </c:pt>
                <c:pt idx="13282">
                  <c:v>1.6062935858629681</c:v>
                </c:pt>
                <c:pt idx="13283">
                  <c:v>1.5326595928577045</c:v>
                </c:pt>
                <c:pt idx="13329">
                  <c:v>2.3894415098839743</c:v>
                </c:pt>
                <c:pt idx="13330">
                  <c:v>2.1075476309006445</c:v>
                </c:pt>
                <c:pt idx="13331">
                  <c:v>2.9063226142852949</c:v>
                </c:pt>
                <c:pt idx="13332">
                  <c:v>2.4895656957110597</c:v>
                </c:pt>
                <c:pt idx="13333">
                  <c:v>2.5562830616731471</c:v>
                </c:pt>
                <c:pt idx="13334">
                  <c:v>3.4064467843051616</c:v>
                </c:pt>
                <c:pt idx="13335">
                  <c:v>2.4038330679416795</c:v>
                </c:pt>
                <c:pt idx="13337">
                  <c:v>1.9954920838424508</c:v>
                </c:pt>
                <c:pt idx="13343">
                  <c:v>2.0958416049937516</c:v>
                </c:pt>
                <c:pt idx="13344">
                  <c:v>2.3942011041675806</c:v>
                </c:pt>
                <c:pt idx="13345">
                  <c:v>2.8009628297914286</c:v>
                </c:pt>
                <c:pt idx="13346">
                  <c:v>2.2485749716537331</c:v>
                </c:pt>
                <c:pt idx="13347">
                  <c:v>2.1796522767759958</c:v>
                </c:pt>
                <c:pt idx="13348">
                  <c:v>3.0268769557160216</c:v>
                </c:pt>
                <c:pt idx="13349">
                  <c:v>2.6853829640355236</c:v>
                </c:pt>
                <c:pt idx="13365">
                  <c:v>2.4154401086096038</c:v>
                </c:pt>
                <c:pt idx="13366">
                  <c:v>2.2365505455576904</c:v>
                </c:pt>
                <c:pt idx="13367">
                  <c:v>2.5700417523571342</c:v>
                </c:pt>
                <c:pt idx="13368">
                  <c:v>1.8338888187072031</c:v>
                </c:pt>
                <c:pt idx="13369">
                  <c:v>2.0312280657052137</c:v>
                </c:pt>
                <c:pt idx="13370">
                  <c:v>2.4454404855833074</c:v>
                </c:pt>
                <c:pt idx="13371">
                  <c:v>2.6846518917810078</c:v>
                </c:pt>
                <c:pt idx="13372">
                  <c:v>2.2498494849668922</c:v>
                </c:pt>
                <c:pt idx="13373">
                  <c:v>2.654675425794998</c:v>
                </c:pt>
                <c:pt idx="13384">
                  <c:v>2.410045081338577</c:v>
                </c:pt>
                <c:pt idx="13385">
                  <c:v>1.90770675092841</c:v>
                </c:pt>
                <c:pt idx="13396">
                  <c:v>2.5924202857679504</c:v>
                </c:pt>
                <c:pt idx="13397">
                  <c:v>2.0597153716654426</c:v>
                </c:pt>
                <c:pt idx="13398">
                  <c:v>2.5696566982227198</c:v>
                </c:pt>
                <c:pt idx="13399">
                  <c:v>1.7683592780127382</c:v>
                </c:pt>
                <c:pt idx="13400">
                  <c:v>2.1607063114235041</c:v>
                </c:pt>
                <c:pt idx="13401">
                  <c:v>2.2703250706702609</c:v>
                </c:pt>
                <c:pt idx="13413">
                  <c:v>2.6984641506821907</c:v>
                </c:pt>
                <c:pt idx="13414">
                  <c:v>3.0263785823863207</c:v>
                </c:pt>
                <c:pt idx="13429">
                  <c:v>2.0964209445081887</c:v>
                </c:pt>
                <c:pt idx="13430">
                  <c:v>2.4448475955844668</c:v>
                </c:pt>
                <c:pt idx="13439">
                  <c:v>1.9815560191592663</c:v>
                </c:pt>
                <c:pt idx="13445">
                  <c:v>1.9332217781157679</c:v>
                </c:pt>
                <c:pt idx="13450">
                  <c:v>3.0095489575147676</c:v>
                </c:pt>
                <c:pt idx="13465">
                  <c:v>1.6271013543312645</c:v>
                </c:pt>
                <c:pt idx="13466">
                  <c:v>1.6704925731400542</c:v>
                </c:pt>
                <c:pt idx="13468">
                  <c:v>2.580869152936506</c:v>
                </c:pt>
                <c:pt idx="13469">
                  <c:v>2.4393426248470771</c:v>
                </c:pt>
                <c:pt idx="13470">
                  <c:v>2.6325851985836</c:v>
                </c:pt>
                <c:pt idx="13471">
                  <c:v>2.9079296237544532</c:v>
                </c:pt>
                <c:pt idx="13472">
                  <c:v>2.9655505291241973</c:v>
                </c:pt>
                <c:pt idx="13473">
                  <c:v>2.026642896763112</c:v>
                </c:pt>
                <c:pt idx="13474">
                  <c:v>2.8287536154194499</c:v>
                </c:pt>
                <c:pt idx="13475">
                  <c:v>2.8188126896177241</c:v>
                </c:pt>
                <c:pt idx="13476">
                  <c:v>2.4556536581515021</c:v>
                </c:pt>
                <c:pt idx="13477">
                  <c:v>2.896263735916274</c:v>
                </c:pt>
                <c:pt idx="13478">
                  <c:v>2.3688141480603537</c:v>
                </c:pt>
                <c:pt idx="13479">
                  <c:v>2.8153545301443796</c:v>
                </c:pt>
                <c:pt idx="13480">
                  <c:v>2.0370546448708096</c:v>
                </c:pt>
                <c:pt idx="13503">
                  <c:v>2.0074009983599699</c:v>
                </c:pt>
                <c:pt idx="13512">
                  <c:v>2.4264024886946212</c:v>
                </c:pt>
                <c:pt idx="13513">
                  <c:v>2.3260412276128051</c:v>
                </c:pt>
                <c:pt idx="13514">
                  <c:v>2.1966304552101108</c:v>
                </c:pt>
                <c:pt idx="13515">
                  <c:v>1.9296924974772232</c:v>
                </c:pt>
                <c:pt idx="13540">
                  <c:v>2.0524737699866673</c:v>
                </c:pt>
                <c:pt idx="13541">
                  <c:v>1.6773772890896508</c:v>
                </c:pt>
                <c:pt idx="13542">
                  <c:v>2.4457115490029153</c:v>
                </c:pt>
                <c:pt idx="13543">
                  <c:v>2.5079962004552145</c:v>
                </c:pt>
                <c:pt idx="13544">
                  <c:v>2.1726144745921037</c:v>
                </c:pt>
                <c:pt idx="13551">
                  <c:v>2.0326836072945991</c:v>
                </c:pt>
                <c:pt idx="13569">
                  <c:v>1.9398906615411562</c:v>
                </c:pt>
                <c:pt idx="13570">
                  <c:v>2.261915255227076</c:v>
                </c:pt>
                <c:pt idx="13589">
                  <c:v>1.6344840584024956</c:v>
                </c:pt>
                <c:pt idx="13590">
                  <c:v>2.8275219807863712</c:v>
                </c:pt>
                <c:pt idx="13591">
                  <c:v>2.5737837344653318</c:v>
                </c:pt>
                <c:pt idx="13592">
                  <c:v>2.4278315488523634</c:v>
                </c:pt>
                <c:pt idx="13593">
                  <c:v>2.5086616545600946</c:v>
                </c:pt>
                <c:pt idx="13594">
                  <c:v>2.1314918164415011</c:v>
                </c:pt>
                <c:pt idx="13595">
                  <c:v>2.1924767164518699</c:v>
                </c:pt>
                <c:pt idx="13612">
                  <c:v>2.7173938583470179</c:v>
                </c:pt>
                <c:pt idx="13619">
                  <c:v>1.6003346937372869</c:v>
                </c:pt>
                <c:pt idx="13620">
                  <c:v>1.8048359029945407</c:v>
                </c:pt>
                <c:pt idx="13654">
                  <c:v>1.8550449275938417</c:v>
                </c:pt>
                <c:pt idx="13655">
                  <c:v>1.8017728641410928</c:v>
                </c:pt>
                <c:pt idx="13708">
                  <c:v>2.0806555663644568</c:v>
                </c:pt>
                <c:pt idx="13714">
                  <c:v>1.5847104995331667</c:v>
                </c:pt>
                <c:pt idx="13717">
                  <c:v>1.8373010251593773</c:v>
                </c:pt>
                <c:pt idx="13719">
                  <c:v>2.1148231839705134</c:v>
                </c:pt>
                <c:pt idx="13720">
                  <c:v>2.333451314323522</c:v>
                </c:pt>
                <c:pt idx="13721">
                  <c:v>2.0743296414855057</c:v>
                </c:pt>
                <c:pt idx="13733">
                  <c:v>1.9929995162959697</c:v>
                </c:pt>
                <c:pt idx="13734">
                  <c:v>1.7784924383495646</c:v>
                </c:pt>
                <c:pt idx="13740">
                  <c:v>2.526289109989893</c:v>
                </c:pt>
                <c:pt idx="13741">
                  <c:v>2.6221617121033312</c:v>
                </c:pt>
                <c:pt idx="13742">
                  <c:v>2.750940534826567</c:v>
                </c:pt>
                <c:pt idx="13743">
                  <c:v>2.4420099447000108</c:v>
                </c:pt>
                <c:pt idx="13745">
                  <c:v>2.5158760812493446</c:v>
                </c:pt>
                <c:pt idx="13746">
                  <c:v>2.7404976174882063</c:v>
                </c:pt>
                <c:pt idx="13747">
                  <c:v>3.0347334357301281</c:v>
                </c:pt>
                <c:pt idx="13748">
                  <c:v>2.2832253632723369</c:v>
                </c:pt>
                <c:pt idx="13749">
                  <c:v>2.2416434058522174</c:v>
                </c:pt>
                <c:pt idx="13765">
                  <c:v>1.6136712044675665</c:v>
                </c:pt>
                <c:pt idx="13766">
                  <c:v>2.4454257118835536</c:v>
                </c:pt>
                <c:pt idx="13767">
                  <c:v>1.9622966921615066</c:v>
                </c:pt>
                <c:pt idx="13806">
                  <c:v>1.9201780059523224</c:v>
                </c:pt>
                <c:pt idx="13807">
                  <c:v>1.7022616744851624</c:v>
                </c:pt>
                <c:pt idx="13808">
                  <c:v>2.3112214183491799</c:v>
                </c:pt>
                <c:pt idx="13809">
                  <c:v>2.7451379919837948</c:v>
                </c:pt>
                <c:pt idx="13810">
                  <c:v>3.3844856054098162</c:v>
                </c:pt>
                <c:pt idx="13814">
                  <c:v>2.7171468282758191</c:v>
                </c:pt>
                <c:pt idx="13815">
                  <c:v>2.1261271594708742</c:v>
                </c:pt>
                <c:pt idx="13816">
                  <c:v>2.6407901069520889</c:v>
                </c:pt>
                <c:pt idx="13817">
                  <c:v>2.7735768272082408</c:v>
                </c:pt>
                <c:pt idx="13818">
                  <c:v>2.9227217883191017</c:v>
                </c:pt>
                <c:pt idx="13819">
                  <c:v>2.6809517910679013</c:v>
                </c:pt>
                <c:pt idx="13821">
                  <c:v>2.5441765282326854</c:v>
                </c:pt>
                <c:pt idx="13822">
                  <c:v>2.838592624809936</c:v>
                </c:pt>
                <c:pt idx="13823">
                  <c:v>2.2871266674169082</c:v>
                </c:pt>
                <c:pt idx="13833">
                  <c:v>2.4315153995901095</c:v>
                </c:pt>
                <c:pt idx="13834">
                  <c:v>1.45175410086624</c:v>
                </c:pt>
                <c:pt idx="13836">
                  <c:v>2.1450574164808232</c:v>
                </c:pt>
                <c:pt idx="13837">
                  <c:v>1.6868672121208743</c:v>
                </c:pt>
                <c:pt idx="13838">
                  <c:v>2.1380714573982549</c:v>
                </c:pt>
                <c:pt idx="13839">
                  <c:v>2.2615183705683268</c:v>
                </c:pt>
                <c:pt idx="13840">
                  <c:v>2.5030565880670705</c:v>
                </c:pt>
                <c:pt idx="13842">
                  <c:v>2.1101661232339994</c:v>
                </c:pt>
                <c:pt idx="13843">
                  <c:v>2.1474010652632698</c:v>
                </c:pt>
                <c:pt idx="13844">
                  <c:v>2.1900872499214761</c:v>
                </c:pt>
                <c:pt idx="13845">
                  <c:v>2.6327221253853845</c:v>
                </c:pt>
                <c:pt idx="13861">
                  <c:v>2.1394763030302246</c:v>
                </c:pt>
                <c:pt idx="13862">
                  <c:v>1.7722835673169606</c:v>
                </c:pt>
                <c:pt idx="13863">
                  <c:v>1.7320717494466615</c:v>
                </c:pt>
                <c:pt idx="13864">
                  <c:v>2.3862717576284478</c:v>
                </c:pt>
                <c:pt idx="13867">
                  <c:v>1.6400807416342569</c:v>
                </c:pt>
                <c:pt idx="13868">
                  <c:v>2.0594245142217251</c:v>
                </c:pt>
                <c:pt idx="13869">
                  <c:v>1.958444405658984</c:v>
                </c:pt>
                <c:pt idx="13888">
                  <c:v>1.997848455023542</c:v>
                </c:pt>
                <c:pt idx="13890">
                  <c:v>1.5270030088751294</c:v>
                </c:pt>
                <c:pt idx="13891">
                  <c:v>1.7993704282307847</c:v>
                </c:pt>
                <c:pt idx="13892">
                  <c:v>1.8006328476332276</c:v>
                </c:pt>
                <c:pt idx="13893">
                  <c:v>2.1255194672956601</c:v>
                </c:pt>
                <c:pt idx="13894">
                  <c:v>2.100494162200147</c:v>
                </c:pt>
                <c:pt idx="13895">
                  <c:v>1.8084773239393634</c:v>
                </c:pt>
                <c:pt idx="13896">
                  <c:v>1.7052487988603073</c:v>
                </c:pt>
                <c:pt idx="13919">
                  <c:v>1.9947476263654811</c:v>
                </c:pt>
                <c:pt idx="13930">
                  <c:v>2.1071914608441036</c:v>
                </c:pt>
                <c:pt idx="13945">
                  <c:v>1.5374264232772807</c:v>
                </c:pt>
                <c:pt idx="13946">
                  <c:v>1.9287635274081261</c:v>
                </c:pt>
                <c:pt idx="13947">
                  <c:v>2.2755102098912263</c:v>
                </c:pt>
                <c:pt idx="13948">
                  <c:v>2.4995423225750604</c:v>
                </c:pt>
                <c:pt idx="13949">
                  <c:v>2.3913821661686581</c:v>
                </c:pt>
                <c:pt idx="13951">
                  <c:v>2.4702821050494221</c:v>
                </c:pt>
                <c:pt idx="13952">
                  <c:v>2.7260640656796755</c:v>
                </c:pt>
                <c:pt idx="13953">
                  <c:v>2.5036094363459798</c:v>
                </c:pt>
                <c:pt idx="13955">
                  <c:v>2.2498328725475729</c:v>
                </c:pt>
                <c:pt idx="13956">
                  <c:v>2.4832166959654369</c:v>
                </c:pt>
                <c:pt idx="13957">
                  <c:v>1.3926870816514838</c:v>
                </c:pt>
                <c:pt idx="13972">
                  <c:v>1.7370553089294452</c:v>
                </c:pt>
                <c:pt idx="13973">
                  <c:v>2.428734455221766</c:v>
                </c:pt>
                <c:pt idx="13974">
                  <c:v>2.5739777021332517</c:v>
                </c:pt>
                <c:pt idx="13975">
                  <c:v>2.5333548958770797</c:v>
                </c:pt>
                <c:pt idx="13976">
                  <c:v>3.0420424332557827</c:v>
                </c:pt>
                <c:pt idx="13977">
                  <c:v>3.3962660478616482</c:v>
                </c:pt>
                <c:pt idx="13978">
                  <c:v>2.3790776216415561</c:v>
                </c:pt>
                <c:pt idx="13979">
                  <c:v>2.7997203571510023</c:v>
                </c:pt>
                <c:pt idx="13980">
                  <c:v>3.3281887374015837</c:v>
                </c:pt>
                <c:pt idx="13981">
                  <c:v>3.1784312886768653</c:v>
                </c:pt>
                <c:pt idx="13982">
                  <c:v>3.2668116969800609</c:v>
                </c:pt>
                <c:pt idx="13983">
                  <c:v>3.2467078384026404</c:v>
                </c:pt>
                <c:pt idx="13984">
                  <c:v>3.2740915868105351</c:v>
                </c:pt>
                <c:pt idx="13993">
                  <c:v>2.7542821471704606</c:v>
                </c:pt>
                <c:pt idx="14020">
                  <c:v>2.1092299550646953</c:v>
                </c:pt>
                <c:pt idx="14021">
                  <c:v>1.8597915311179396</c:v>
                </c:pt>
                <c:pt idx="14022">
                  <c:v>2.5118131314866217</c:v>
                </c:pt>
                <c:pt idx="14023">
                  <c:v>3.1384378302151963</c:v>
                </c:pt>
                <c:pt idx="14024">
                  <c:v>2.7373493245112037</c:v>
                </c:pt>
                <c:pt idx="14025">
                  <c:v>3.3100737063665262</c:v>
                </c:pt>
                <c:pt idx="14043">
                  <c:v>1.5672589111899218</c:v>
                </c:pt>
                <c:pt idx="14045">
                  <c:v>1.8994191828762212</c:v>
                </c:pt>
                <c:pt idx="14064">
                  <c:v>2.0795617926738394</c:v>
                </c:pt>
                <c:pt idx="14065">
                  <c:v>1.6185903379599995</c:v>
                </c:pt>
                <c:pt idx="14066">
                  <c:v>1.8164303125473629</c:v>
                </c:pt>
                <c:pt idx="14067">
                  <c:v>2.1479729672085264</c:v>
                </c:pt>
                <c:pt idx="14068">
                  <c:v>2.0615123442648464</c:v>
                </c:pt>
                <c:pt idx="14069">
                  <c:v>2.0586144590248021</c:v>
                </c:pt>
                <c:pt idx="14088">
                  <c:v>1.7867726230756971</c:v>
                </c:pt>
                <c:pt idx="14097">
                  <c:v>1.972141335564455</c:v>
                </c:pt>
                <c:pt idx="14098">
                  <c:v>4.6147673704028955</c:v>
                </c:pt>
                <c:pt idx="14099">
                  <c:v>2.0430784770383514</c:v>
                </c:pt>
                <c:pt idx="14100">
                  <c:v>2.0045993974983061</c:v>
                </c:pt>
                <c:pt idx="14101">
                  <c:v>4.2507404785149454</c:v>
                </c:pt>
                <c:pt idx="14102">
                  <c:v>4.6933650935952498</c:v>
                </c:pt>
                <c:pt idx="14103">
                  <c:v>3.1770913465476367</c:v>
                </c:pt>
                <c:pt idx="14104">
                  <c:v>3.1672919493460898</c:v>
                </c:pt>
                <c:pt idx="14105">
                  <c:v>2.599684722032706</c:v>
                </c:pt>
                <c:pt idx="14106">
                  <c:v>2.944621605800303</c:v>
                </c:pt>
                <c:pt idx="14107">
                  <c:v>3.3854734301242519</c:v>
                </c:pt>
                <c:pt idx="14108">
                  <c:v>4.2003931561369576</c:v>
                </c:pt>
                <c:pt idx="14109">
                  <c:v>3.7993333545820671</c:v>
                </c:pt>
                <c:pt idx="14110">
                  <c:v>3.7900295807991808</c:v>
                </c:pt>
                <c:pt idx="14111">
                  <c:v>3.6315112751479939</c:v>
                </c:pt>
                <c:pt idx="14112">
                  <c:v>2.5108118872663705</c:v>
                </c:pt>
                <c:pt idx="14113">
                  <c:v>3.1695974207661091</c:v>
                </c:pt>
                <c:pt idx="14114">
                  <c:v>1.6807648339801249</c:v>
                </c:pt>
                <c:pt idx="14115">
                  <c:v>3.4895974621828501</c:v>
                </c:pt>
                <c:pt idx="14116">
                  <c:v>4.0715816215689866</c:v>
                </c:pt>
                <c:pt idx="14117">
                  <c:v>3.9907934407912502</c:v>
                </c:pt>
                <c:pt idx="14118">
                  <c:v>2.9919306368036045</c:v>
                </c:pt>
                <c:pt idx="14119">
                  <c:v>4.2580393364196034</c:v>
                </c:pt>
                <c:pt idx="14120">
                  <c:v>4.1894310959818588</c:v>
                </c:pt>
                <c:pt idx="14121">
                  <c:v>3.6311713093887286</c:v>
                </c:pt>
                <c:pt idx="14122">
                  <c:v>3.6315018084908126</c:v>
                </c:pt>
                <c:pt idx="14123">
                  <c:v>3.2267318511458387</c:v>
                </c:pt>
                <c:pt idx="14124">
                  <c:v>4.2055137140157317</c:v>
                </c:pt>
                <c:pt idx="14125">
                  <c:v>3.5186400518696059</c:v>
                </c:pt>
                <c:pt idx="14126">
                  <c:v>1.8684734303983754</c:v>
                </c:pt>
                <c:pt idx="14142">
                  <c:v>3.3466551711118964</c:v>
                </c:pt>
                <c:pt idx="14143">
                  <c:v>4.4086221245361505</c:v>
                </c:pt>
                <c:pt idx="14144">
                  <c:v>2.1737053841474179</c:v>
                </c:pt>
                <c:pt idx="14145">
                  <c:v>1.8599320277461553</c:v>
                </c:pt>
                <c:pt idx="14146">
                  <c:v>1.7809542849479385</c:v>
                </c:pt>
                <c:pt idx="14147">
                  <c:v>2.4619769629710966</c:v>
                </c:pt>
                <c:pt idx="14148">
                  <c:v>2.8644391918964653</c:v>
                </c:pt>
                <c:pt idx="14149">
                  <c:v>2.0700155181627404</c:v>
                </c:pt>
                <c:pt idx="14150">
                  <c:v>2.1564677976909383</c:v>
                </c:pt>
                <c:pt idx="14151">
                  <c:v>2.4750810292719372</c:v>
                </c:pt>
                <c:pt idx="14152">
                  <c:v>2.7770640191206226</c:v>
                </c:pt>
                <c:pt idx="14153">
                  <c:v>3.0083824850110084</c:v>
                </c:pt>
                <c:pt idx="14154">
                  <c:v>3.3088234948304747</c:v>
                </c:pt>
                <c:pt idx="14155">
                  <c:v>3.6618101315186511</c:v>
                </c:pt>
                <c:pt idx="14156">
                  <c:v>3.3487494888546081</c:v>
                </c:pt>
                <c:pt idx="14157">
                  <c:v>2.8130300620124524</c:v>
                </c:pt>
                <c:pt idx="14158">
                  <c:v>3.7043691398894283</c:v>
                </c:pt>
                <c:pt idx="14159">
                  <c:v>2.2971040362373176</c:v>
                </c:pt>
                <c:pt idx="14160">
                  <c:v>2.9608545880448958</c:v>
                </c:pt>
                <c:pt idx="14161">
                  <c:v>3.2811112963330777</c:v>
                </c:pt>
                <c:pt idx="14162">
                  <c:v>3.4798976922186862</c:v>
                </c:pt>
                <c:pt idx="14163">
                  <c:v>3.338776720887215</c:v>
                </c:pt>
                <c:pt idx="14164">
                  <c:v>3.3275736506503861</c:v>
                </c:pt>
                <c:pt idx="14165">
                  <c:v>3.4595067437496536</c:v>
                </c:pt>
                <c:pt idx="14166">
                  <c:v>3.5265368612433745</c:v>
                </c:pt>
                <c:pt idx="14167">
                  <c:v>3.1440085274196332</c:v>
                </c:pt>
                <c:pt idx="14181">
                  <c:v>1.8239813937018206</c:v>
                </c:pt>
                <c:pt idx="14182">
                  <c:v>1.7091619447835043</c:v>
                </c:pt>
                <c:pt idx="14183">
                  <c:v>2.1903789008934802</c:v>
                </c:pt>
                <c:pt idx="14184">
                  <c:v>2.001117068032328</c:v>
                </c:pt>
                <c:pt idx="14185">
                  <c:v>2.515216160574917</c:v>
                </c:pt>
                <c:pt idx="14186">
                  <c:v>2.1937391554950594</c:v>
                </c:pt>
                <c:pt idx="14187">
                  <c:v>2.2657367385127998</c:v>
                </c:pt>
                <c:pt idx="14188">
                  <c:v>1.874059654555259</c:v>
                </c:pt>
                <c:pt idx="14189">
                  <c:v>2.2431015666819114</c:v>
                </c:pt>
                <c:pt idx="14190">
                  <c:v>2.5676380551324285</c:v>
                </c:pt>
                <c:pt idx="14191">
                  <c:v>2.0852709913570493</c:v>
                </c:pt>
                <c:pt idx="14192">
                  <c:v>1.8414535902676423</c:v>
                </c:pt>
                <c:pt idx="14193">
                  <c:v>2.3713753431113331</c:v>
                </c:pt>
                <c:pt idx="14194">
                  <c:v>2.0574718034204018</c:v>
                </c:pt>
                <c:pt idx="14195">
                  <c:v>1.9517937412379429</c:v>
                </c:pt>
                <c:pt idx="14196">
                  <c:v>1.9345439503474782</c:v>
                </c:pt>
                <c:pt idx="14197">
                  <c:v>2.149468674330187</c:v>
                </c:pt>
                <c:pt idx="14198">
                  <c:v>2.3078842671557758</c:v>
                </c:pt>
                <c:pt idx="14199">
                  <c:v>1.8619874362952968</c:v>
                </c:pt>
                <c:pt idx="14200">
                  <c:v>1.6167607696209694</c:v>
                </c:pt>
                <c:pt idx="14201">
                  <c:v>1.4595652199714402</c:v>
                </c:pt>
                <c:pt idx="14250">
                  <c:v>2.3958550491977659</c:v>
                </c:pt>
                <c:pt idx="14252">
                  <c:v>2.9701847162037951</c:v>
                </c:pt>
                <c:pt idx="14253">
                  <c:v>3.1544204926580273</c:v>
                </c:pt>
                <c:pt idx="14254">
                  <c:v>2.7768591680681274</c:v>
                </c:pt>
                <c:pt idx="14258">
                  <c:v>2.4624500623434509</c:v>
                </c:pt>
                <c:pt idx="14259">
                  <c:v>2.7623058261096136</c:v>
                </c:pt>
                <c:pt idx="14260">
                  <c:v>3.2249385470307055</c:v>
                </c:pt>
                <c:pt idx="14261">
                  <c:v>2.8854428178820002</c:v>
                </c:pt>
                <c:pt idx="14262">
                  <c:v>2.0904345089233449</c:v>
                </c:pt>
                <c:pt idx="14263">
                  <c:v>2.933831208835612</c:v>
                </c:pt>
                <c:pt idx="14264">
                  <c:v>3.144433900981026</c:v>
                </c:pt>
                <c:pt idx="14265">
                  <c:v>3.0869493546406228</c:v>
                </c:pt>
                <c:pt idx="14266">
                  <c:v>3.1721630010633661</c:v>
                </c:pt>
                <c:pt idx="14272">
                  <c:v>1.8318465249599465</c:v>
                </c:pt>
                <c:pt idx="14274">
                  <c:v>2.670219214044149</c:v>
                </c:pt>
                <c:pt idx="14275">
                  <c:v>2.4853757421109766</c:v>
                </c:pt>
                <c:pt idx="14276">
                  <c:v>1.9774834915176196</c:v>
                </c:pt>
                <c:pt idx="14277">
                  <c:v>2.6730246672176459</c:v>
                </c:pt>
                <c:pt idx="14278">
                  <c:v>3.3174366073564983</c:v>
                </c:pt>
                <c:pt idx="14279">
                  <c:v>2.5311496932533073</c:v>
                </c:pt>
                <c:pt idx="14280">
                  <c:v>3.3817944568362823</c:v>
                </c:pt>
                <c:pt idx="14291">
                  <c:v>2.0991138426546607</c:v>
                </c:pt>
                <c:pt idx="14292">
                  <c:v>2.3219432873541783</c:v>
                </c:pt>
                <c:pt idx="14293">
                  <c:v>2.7144857591433165</c:v>
                </c:pt>
                <c:pt idx="14294">
                  <c:v>2.2897941786380396</c:v>
                </c:pt>
                <c:pt idx="14295">
                  <c:v>3.4271850843226663</c:v>
                </c:pt>
                <c:pt idx="14298">
                  <c:v>3.8318159249504342</c:v>
                </c:pt>
                <c:pt idx="14299">
                  <c:v>2.3686604257799995</c:v>
                </c:pt>
                <c:pt idx="14300">
                  <c:v>3.1887006721243365</c:v>
                </c:pt>
                <c:pt idx="14301">
                  <c:v>2.889307777767296</c:v>
                </c:pt>
                <c:pt idx="14302">
                  <c:v>3.7066660191995626</c:v>
                </c:pt>
                <c:pt idx="14303">
                  <c:v>3.4141004803979969</c:v>
                </c:pt>
                <c:pt idx="14304">
                  <c:v>2.9159982671605467</c:v>
                </c:pt>
                <c:pt idx="14305">
                  <c:v>2.3845968977864702</c:v>
                </c:pt>
                <c:pt idx="14306">
                  <c:v>2.3874863897022647</c:v>
                </c:pt>
                <c:pt idx="14307">
                  <c:v>3.1297247603292639</c:v>
                </c:pt>
                <c:pt idx="14308">
                  <c:v>3.4396558088773315</c:v>
                </c:pt>
                <c:pt idx="14310">
                  <c:v>3.0284702744000445</c:v>
                </c:pt>
                <c:pt idx="14311">
                  <c:v>2.870419369047907</c:v>
                </c:pt>
                <c:pt idx="14312">
                  <c:v>3.7319915030340507</c:v>
                </c:pt>
                <c:pt idx="14313">
                  <c:v>3.424140496260986</c:v>
                </c:pt>
                <c:pt idx="14318">
                  <c:v>2.3303215823286969</c:v>
                </c:pt>
                <c:pt idx="14319">
                  <c:v>2.3468280015561578</c:v>
                </c:pt>
                <c:pt idx="14320">
                  <c:v>1.4556160309635657</c:v>
                </c:pt>
                <c:pt idx="14321">
                  <c:v>2.679809375290271</c:v>
                </c:pt>
                <c:pt idx="14322">
                  <c:v>2.7359632699606569</c:v>
                </c:pt>
                <c:pt idx="14323">
                  <c:v>2.7905252737564941</c:v>
                </c:pt>
                <c:pt idx="14324">
                  <c:v>2.6427491495231088</c:v>
                </c:pt>
                <c:pt idx="14325">
                  <c:v>2.7913914778392224</c:v>
                </c:pt>
                <c:pt idx="14326">
                  <c:v>3.0279011567846505</c:v>
                </c:pt>
                <c:pt idx="14327">
                  <c:v>3.0781401149790288</c:v>
                </c:pt>
                <c:pt idx="14328">
                  <c:v>3.3364440429257329</c:v>
                </c:pt>
                <c:pt idx="14339">
                  <c:v>1.444284135257913</c:v>
                </c:pt>
                <c:pt idx="14340">
                  <c:v>2.301289506782759</c:v>
                </c:pt>
                <c:pt idx="14341">
                  <c:v>2.6614141254227257</c:v>
                </c:pt>
                <c:pt idx="14342">
                  <c:v>3.0516758515038349</c:v>
                </c:pt>
                <c:pt idx="14343">
                  <c:v>3.0003383060716442</c:v>
                </c:pt>
                <c:pt idx="14344">
                  <c:v>2.5518037203222721</c:v>
                </c:pt>
                <c:pt idx="14356">
                  <c:v>1.9174851799463386</c:v>
                </c:pt>
                <c:pt idx="14357">
                  <c:v>2.7606167917811701</c:v>
                </c:pt>
                <c:pt idx="14358">
                  <c:v>3.9891767073338977</c:v>
                </c:pt>
                <c:pt idx="14359">
                  <c:v>2.9609062155185608</c:v>
                </c:pt>
                <c:pt idx="14360">
                  <c:v>4.0075366399427503</c:v>
                </c:pt>
                <c:pt idx="14361">
                  <c:v>3.2278970622850642</c:v>
                </c:pt>
                <c:pt idx="14362">
                  <c:v>2.832223325194628</c:v>
                </c:pt>
                <c:pt idx="14363">
                  <c:v>4.2580885242336892</c:v>
                </c:pt>
                <c:pt idx="14364">
                  <c:v>3.4481151484914729</c:v>
                </c:pt>
                <c:pt idx="14365">
                  <c:v>2.5654407995804265</c:v>
                </c:pt>
                <c:pt idx="14366">
                  <c:v>2.7144199862853688</c:v>
                </c:pt>
                <c:pt idx="14367">
                  <c:v>3.1388966587175209</c:v>
                </c:pt>
                <c:pt idx="14368">
                  <c:v>3.7357878419954731</c:v>
                </c:pt>
                <c:pt idx="14369">
                  <c:v>4.2789732346414411</c:v>
                </c:pt>
                <c:pt idx="14370">
                  <c:v>4.079365191601342</c:v>
                </c:pt>
                <c:pt idx="14371">
                  <c:v>3.9510943551267759</c:v>
                </c:pt>
                <c:pt idx="14372">
                  <c:v>2.9376763211252537</c:v>
                </c:pt>
                <c:pt idx="14373">
                  <c:v>2.3811763501926246</c:v>
                </c:pt>
                <c:pt idx="14374">
                  <c:v>3.3048945750767884</c:v>
                </c:pt>
                <c:pt idx="14375">
                  <c:v>4.3343490902588266</c:v>
                </c:pt>
                <c:pt idx="14376">
                  <c:v>3.6174977677957578</c:v>
                </c:pt>
                <c:pt idx="14377">
                  <c:v>3.71749589849852</c:v>
                </c:pt>
                <c:pt idx="14378">
                  <c:v>4.1259503005393956</c:v>
                </c:pt>
                <c:pt idx="14379">
                  <c:v>4.3960238359097668</c:v>
                </c:pt>
                <c:pt idx="14380">
                  <c:v>3.2407761418146102</c:v>
                </c:pt>
                <c:pt idx="14381">
                  <c:v>3.1704605993166046</c:v>
                </c:pt>
                <c:pt idx="14382">
                  <c:v>4.3780593793257765</c:v>
                </c:pt>
                <c:pt idx="14383">
                  <c:v>4.3891417229515781</c:v>
                </c:pt>
                <c:pt idx="14384">
                  <c:v>3.250426193400989</c:v>
                </c:pt>
                <c:pt idx="14400">
                  <c:v>2.1578356636114777</c:v>
                </c:pt>
                <c:pt idx="14401">
                  <c:v>2.9362470082462222</c:v>
                </c:pt>
                <c:pt idx="14402">
                  <c:v>2.4338402883704271</c:v>
                </c:pt>
                <c:pt idx="14403">
                  <c:v>2.1170834661101141</c:v>
                </c:pt>
                <c:pt idx="14411">
                  <c:v>2.2082466155572629</c:v>
                </c:pt>
                <c:pt idx="14412">
                  <c:v>2.2750131974126369</c:v>
                </c:pt>
                <c:pt idx="14413">
                  <c:v>2.9851674990770185</c:v>
                </c:pt>
                <c:pt idx="14414">
                  <c:v>2.4450156577020343</c:v>
                </c:pt>
                <c:pt idx="14415">
                  <c:v>2.9129504024064654</c:v>
                </c:pt>
                <c:pt idx="14416">
                  <c:v>2.9082031224068468</c:v>
                </c:pt>
                <c:pt idx="14422">
                  <c:v>2.0372843480251173</c:v>
                </c:pt>
                <c:pt idx="14423">
                  <c:v>2.220358802669681</c:v>
                </c:pt>
                <c:pt idx="14424">
                  <c:v>3.110100467724036</c:v>
                </c:pt>
                <c:pt idx="14425">
                  <c:v>2.5076815794377723</c:v>
                </c:pt>
                <c:pt idx="14426">
                  <c:v>3.5406108033466266</c:v>
                </c:pt>
                <c:pt idx="14427">
                  <c:v>2.9437643989792317</c:v>
                </c:pt>
                <c:pt idx="14428">
                  <c:v>1.8342214243889621</c:v>
                </c:pt>
                <c:pt idx="14429">
                  <c:v>2.0350433296388513</c:v>
                </c:pt>
                <c:pt idx="14433">
                  <c:v>2.0437286220236919</c:v>
                </c:pt>
                <c:pt idx="14434">
                  <c:v>2.0643636112746546</c:v>
                </c:pt>
                <c:pt idx="14441">
                  <c:v>2.0336857574775005</c:v>
                </c:pt>
                <c:pt idx="14456">
                  <c:v>2.4696944199196129</c:v>
                </c:pt>
                <c:pt idx="14484">
                  <c:v>3.5508547336429674</c:v>
                </c:pt>
                <c:pt idx="14485">
                  <c:v>2.1313394056650354</c:v>
                </c:pt>
                <c:pt idx="14486">
                  <c:v>2.4061618652820038</c:v>
                </c:pt>
                <c:pt idx="14487">
                  <c:v>4.1631176349055874</c:v>
                </c:pt>
                <c:pt idx="14488">
                  <c:v>2.2201634743217262</c:v>
                </c:pt>
                <c:pt idx="14489">
                  <c:v>2.2280789350244783</c:v>
                </c:pt>
                <c:pt idx="14490">
                  <c:v>3.4790796400725488</c:v>
                </c:pt>
                <c:pt idx="14491">
                  <c:v>2.5950579334078672</c:v>
                </c:pt>
                <c:pt idx="14492">
                  <c:v>2.6989219904270265</c:v>
                </c:pt>
                <c:pt idx="14493">
                  <c:v>3.7282000252752847</c:v>
                </c:pt>
                <c:pt idx="14494">
                  <c:v>3.1264636638581265</c:v>
                </c:pt>
                <c:pt idx="14495">
                  <c:v>3.9563188974373324</c:v>
                </c:pt>
                <c:pt idx="14496">
                  <c:v>4.3916221447620147</c:v>
                </c:pt>
                <c:pt idx="14497">
                  <c:v>2.7606073619066849</c:v>
                </c:pt>
                <c:pt idx="14498">
                  <c:v>3.9015500044699012</c:v>
                </c:pt>
                <c:pt idx="14499">
                  <c:v>3.4068187574002953</c:v>
                </c:pt>
                <c:pt idx="14500">
                  <c:v>4.1162638671202014</c:v>
                </c:pt>
                <c:pt idx="14501">
                  <c:v>4.2031410607597914</c:v>
                </c:pt>
                <c:pt idx="14502">
                  <c:v>2.4378584768212859</c:v>
                </c:pt>
                <c:pt idx="14503">
                  <c:v>4.3333089229183166</c:v>
                </c:pt>
                <c:pt idx="14504">
                  <c:v>3.0843011208149789</c:v>
                </c:pt>
                <c:pt idx="14505">
                  <c:v>2.9406870119410184</c:v>
                </c:pt>
                <c:pt idx="14506">
                  <c:v>4.2872954473969127</c:v>
                </c:pt>
                <c:pt idx="14507">
                  <c:v>3.9175514188270273</c:v>
                </c:pt>
                <c:pt idx="14508">
                  <c:v>3.4786533113285389</c:v>
                </c:pt>
                <c:pt idx="14509">
                  <c:v>2.6035344064690151</c:v>
                </c:pt>
                <c:pt idx="14510">
                  <c:v>3.525993658382685</c:v>
                </c:pt>
                <c:pt idx="14511">
                  <c:v>3.3049102594230355</c:v>
                </c:pt>
                <c:pt idx="14512">
                  <c:v>4.4509665867645474</c:v>
                </c:pt>
                <c:pt idx="14513">
                  <c:v>3.7937334202314368</c:v>
                </c:pt>
                <c:pt idx="14514">
                  <c:v>3.794592607860237</c:v>
                </c:pt>
                <c:pt idx="14515">
                  <c:v>4.2112473271229574</c:v>
                </c:pt>
                <c:pt idx="14516">
                  <c:v>3.054112728841039</c:v>
                </c:pt>
                <c:pt idx="14517">
                  <c:v>2.4090931986057611</c:v>
                </c:pt>
                <c:pt idx="14518">
                  <c:v>4.0626778151143341</c:v>
                </c:pt>
                <c:pt idx="14533">
                  <c:v>1.7273064367321458</c:v>
                </c:pt>
                <c:pt idx="14534">
                  <c:v>2.0680744234472583</c:v>
                </c:pt>
                <c:pt idx="14535">
                  <c:v>2.799580452527521</c:v>
                </c:pt>
                <c:pt idx="14536">
                  <c:v>2.6391010210543673</c:v>
                </c:pt>
                <c:pt idx="14537">
                  <c:v>2.9040638365086773</c:v>
                </c:pt>
                <c:pt idx="14538">
                  <c:v>2.4708364196127235</c:v>
                </c:pt>
                <c:pt idx="14539">
                  <c:v>3.1030838601857971</c:v>
                </c:pt>
                <c:pt idx="14540">
                  <c:v>2.8452407059541103</c:v>
                </c:pt>
                <c:pt idx="14541">
                  <c:v>1.7174117153602706</c:v>
                </c:pt>
                <c:pt idx="14548">
                  <c:v>1.8014189302285395</c:v>
                </c:pt>
                <c:pt idx="14549">
                  <c:v>2.7905840247137927</c:v>
                </c:pt>
                <c:pt idx="14550">
                  <c:v>2.824043646750753</c:v>
                </c:pt>
                <c:pt idx="14551">
                  <c:v>2.5246408141276562</c:v>
                </c:pt>
                <c:pt idx="14552">
                  <c:v>2.7177062634341729</c:v>
                </c:pt>
                <c:pt idx="14553">
                  <c:v>3.0681718122780195</c:v>
                </c:pt>
                <c:pt idx="14554">
                  <c:v>2.3128670945402843</c:v>
                </c:pt>
                <c:pt idx="14557">
                  <c:v>3.4831240134486228</c:v>
                </c:pt>
                <c:pt idx="14558">
                  <c:v>2.0598822081923935</c:v>
                </c:pt>
                <c:pt idx="14579">
                  <c:v>2.3863008576546592</c:v>
                </c:pt>
                <c:pt idx="14580">
                  <c:v>1.9871200698292071</c:v>
                </c:pt>
                <c:pt idx="14581">
                  <c:v>1.5645934002333672</c:v>
                </c:pt>
                <c:pt idx="14582">
                  <c:v>2.3765776566715129</c:v>
                </c:pt>
                <c:pt idx="14584">
                  <c:v>1.8899149331196128</c:v>
                </c:pt>
                <c:pt idx="14612">
                  <c:v>1.8998827369615772</c:v>
                </c:pt>
                <c:pt idx="14613">
                  <c:v>2.6393967444969015</c:v>
                </c:pt>
                <c:pt idx="14614">
                  <c:v>2.7106860649127511</c:v>
                </c:pt>
                <c:pt idx="14615">
                  <c:v>2.0910407794738557</c:v>
                </c:pt>
                <c:pt idx="14637">
                  <c:v>2.5571523300375243</c:v>
                </c:pt>
                <c:pt idx="14638">
                  <c:v>1.919214399579164</c:v>
                </c:pt>
                <c:pt idx="14639">
                  <c:v>2.5987268713959861</c:v>
                </c:pt>
                <c:pt idx="14640">
                  <c:v>2.8446759534307025</c:v>
                </c:pt>
                <c:pt idx="14641">
                  <c:v>2.02465379003627</c:v>
                </c:pt>
                <c:pt idx="14642">
                  <c:v>3.3730435084057646</c:v>
                </c:pt>
                <c:pt idx="14654">
                  <c:v>2.3152900449031777</c:v>
                </c:pt>
                <c:pt idx="14655">
                  <c:v>2.5501478998298057</c:v>
                </c:pt>
                <c:pt idx="14656">
                  <c:v>2.3259205961589955</c:v>
                </c:pt>
                <c:pt idx="14657">
                  <c:v>2.539336639990911</c:v>
                </c:pt>
                <c:pt idx="14658">
                  <c:v>2.4929676057177024</c:v>
                </c:pt>
                <c:pt idx="14659">
                  <c:v>2.3122706344427937</c:v>
                </c:pt>
                <c:pt idx="14660">
                  <c:v>3.1714258787123542</c:v>
                </c:pt>
                <c:pt idx="14661">
                  <c:v>3.3637056488019361</c:v>
                </c:pt>
                <c:pt idx="14662">
                  <c:v>2.7609658422165797</c:v>
                </c:pt>
                <c:pt idx="14663">
                  <c:v>3.2405637699487482</c:v>
                </c:pt>
                <c:pt idx="14664">
                  <c:v>3.2916993468830054</c:v>
                </c:pt>
                <c:pt idx="14665">
                  <c:v>3.1649316346572385</c:v>
                </c:pt>
                <c:pt idx="14675">
                  <c:v>1.4677689183587306</c:v>
                </c:pt>
                <c:pt idx="14676">
                  <c:v>2.0020616603721964</c:v>
                </c:pt>
                <c:pt idx="14677">
                  <c:v>2.3852699147345939</c:v>
                </c:pt>
                <c:pt idx="14678">
                  <c:v>2.1508395012485506</c:v>
                </c:pt>
                <c:pt idx="14680">
                  <c:v>2.3577004222493576</c:v>
                </c:pt>
                <c:pt idx="14681">
                  <c:v>2.2051175426734493</c:v>
                </c:pt>
                <c:pt idx="14682">
                  <c:v>1.6431517396166506</c:v>
                </c:pt>
                <c:pt idx="14683">
                  <c:v>2.1017741701218857</c:v>
                </c:pt>
                <c:pt idx="14684">
                  <c:v>2.0913867638157848</c:v>
                </c:pt>
                <c:pt idx="14685">
                  <c:v>2.8400897473550129</c:v>
                </c:pt>
                <c:pt idx="14686">
                  <c:v>2.6367034818812907</c:v>
                </c:pt>
                <c:pt idx="14687">
                  <c:v>2.6195024388138224</c:v>
                </c:pt>
                <c:pt idx="14688">
                  <c:v>2.7886122941065521</c:v>
                </c:pt>
                <c:pt idx="14689">
                  <c:v>2.9200104767039656</c:v>
                </c:pt>
                <c:pt idx="14690">
                  <c:v>2.6403456097609146</c:v>
                </c:pt>
                <c:pt idx="14691">
                  <c:v>2.803699556843299</c:v>
                </c:pt>
                <c:pt idx="14692">
                  <c:v>1.5592355555583344</c:v>
                </c:pt>
                <c:pt idx="14693">
                  <c:v>2.9273732064265308</c:v>
                </c:pt>
                <c:pt idx="14725">
                  <c:v>1.9267712284542484</c:v>
                </c:pt>
                <c:pt idx="14726">
                  <c:v>2.2000125476754291</c:v>
                </c:pt>
                <c:pt idx="14727">
                  <c:v>2.3194607347019915</c:v>
                </c:pt>
                <c:pt idx="14728">
                  <c:v>3.066528550459771</c:v>
                </c:pt>
                <c:pt idx="14729">
                  <c:v>1.983281374677186</c:v>
                </c:pt>
                <c:pt idx="14730">
                  <c:v>2.5056484836608979</c:v>
                </c:pt>
                <c:pt idx="14731">
                  <c:v>1.8565022536656743</c:v>
                </c:pt>
                <c:pt idx="14732">
                  <c:v>3.4728297217752799</c:v>
                </c:pt>
                <c:pt idx="14734">
                  <c:v>2.4308175681671851</c:v>
                </c:pt>
                <c:pt idx="14735">
                  <c:v>3.4550008502262535</c:v>
                </c:pt>
                <c:pt idx="14736">
                  <c:v>2.4692645685216261</c:v>
                </c:pt>
                <c:pt idx="14737">
                  <c:v>3.6441480412708369</c:v>
                </c:pt>
                <c:pt idx="14738">
                  <c:v>2.9084477435529985</c:v>
                </c:pt>
                <c:pt idx="14739">
                  <c:v>3.5833787090021749</c:v>
                </c:pt>
                <c:pt idx="14740">
                  <c:v>3.4054982941406071</c:v>
                </c:pt>
                <c:pt idx="14741">
                  <c:v>3.7621334501179251</c:v>
                </c:pt>
                <c:pt idx="14742">
                  <c:v>3.4084787650049919</c:v>
                </c:pt>
                <c:pt idx="14744">
                  <c:v>3.5387779567448447</c:v>
                </c:pt>
                <c:pt idx="14745">
                  <c:v>3.1879005891191605</c:v>
                </c:pt>
                <c:pt idx="14761">
                  <c:v>2.3285984818309973</c:v>
                </c:pt>
                <c:pt idx="14762">
                  <c:v>1.7390255346508439</c:v>
                </c:pt>
                <c:pt idx="14763">
                  <c:v>2.6414557615712395</c:v>
                </c:pt>
                <c:pt idx="14764">
                  <c:v>3.111991611837416</c:v>
                </c:pt>
                <c:pt idx="14765">
                  <c:v>2.9959504459399442</c:v>
                </c:pt>
                <c:pt idx="14766">
                  <c:v>2.9054382271553671</c:v>
                </c:pt>
                <c:pt idx="14776">
                  <c:v>2.0700174217599976</c:v>
                </c:pt>
                <c:pt idx="14777">
                  <c:v>2.3477617717819883</c:v>
                </c:pt>
                <c:pt idx="14778">
                  <c:v>2.8262673033882439</c:v>
                </c:pt>
                <c:pt idx="14780">
                  <c:v>2.0650883850267867</c:v>
                </c:pt>
                <c:pt idx="14781">
                  <c:v>2.2421132876978449</c:v>
                </c:pt>
                <c:pt idx="14782">
                  <c:v>2.8635134610140347</c:v>
                </c:pt>
                <c:pt idx="14783">
                  <c:v>2.8651133903752197</c:v>
                </c:pt>
                <c:pt idx="14784">
                  <c:v>2.8054577428778606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5CC-47D1-A770-832D8D5827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18196304"/>
        <c:axId val="-918195760"/>
      </c:scatterChart>
      <c:valAx>
        <c:axId val="-918196304"/>
        <c:scaling>
          <c:orientation val="minMax"/>
          <c:max val="7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1" dirty="0"/>
                  <a:t>Log</a:t>
                </a:r>
                <a:r>
                  <a:rPr lang="fr-FR" b="1" baseline="-25000" dirty="0"/>
                  <a:t>10</a:t>
                </a:r>
                <a:r>
                  <a:rPr lang="fr-FR" b="1" dirty="0"/>
                  <a:t> </a:t>
                </a:r>
                <a:r>
                  <a:rPr lang="fr-FR" b="1" dirty="0" err="1"/>
                  <a:t>intensity</a:t>
                </a:r>
                <a:endParaRPr lang="fr-FR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95760"/>
        <c:crosses val="autoZero"/>
        <c:crossBetween val="midCat"/>
        <c:majorUnit val="1"/>
      </c:valAx>
      <c:valAx>
        <c:axId val="-918195760"/>
        <c:scaling>
          <c:orientation val="minMax"/>
          <c:max val="7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b="1" dirty="0"/>
                  <a:t>Log</a:t>
                </a:r>
                <a:r>
                  <a:rPr lang="fr-FR" b="1" baseline="-25000" dirty="0"/>
                  <a:t>10</a:t>
                </a:r>
                <a:r>
                  <a:rPr lang="fr-FR" b="1" dirty="0"/>
                  <a:t> </a:t>
                </a:r>
                <a:r>
                  <a:rPr lang="fr-FR" b="1" dirty="0" err="1"/>
                  <a:t>intensity</a:t>
                </a:r>
                <a:endParaRPr lang="fr-FR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963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DDA Peptides</c:v>
          </c:tx>
          <c:spPr>
            <a:ln>
              <a:noFill/>
            </a:ln>
          </c:spPr>
          <c:marker>
            <c:symbol val="circle"/>
            <c:size val="3"/>
            <c:spPr>
              <a:solidFill>
                <a:srgbClr val="00CC00"/>
              </a:solidFill>
              <a:ln>
                <a:noFill/>
              </a:ln>
            </c:spPr>
          </c:marker>
          <c:xVal>
            <c:numRef>
              <c:f>[1]Feuil1!$BK$2:$BK$8263</c:f>
              <c:numCache>
                <c:formatCode>0.00E+00</c:formatCode>
                <c:ptCount val="8262"/>
                <c:pt idx="0">
                  <c:v>1</c:v>
                </c:pt>
                <c:pt idx="1">
                  <c:v>0.22143200505765026</c:v>
                </c:pt>
                <c:pt idx="2">
                  <c:v>0.26753890574343991</c:v>
                </c:pt>
                <c:pt idx="3">
                  <c:v>0.25285552929929184</c:v>
                </c:pt>
                <c:pt idx="4">
                  <c:v>0.25682609315790894</c:v>
                </c:pt>
                <c:pt idx="5">
                  <c:v>0.19741296562571076</c:v>
                </c:pt>
                <c:pt idx="6">
                  <c:v>0.2071362211796815</c:v>
                </c:pt>
                <c:pt idx="7">
                  <c:v>0.20296905658631736</c:v>
                </c:pt>
                <c:pt idx="8">
                  <c:v>0.19613428986658135</c:v>
                </c:pt>
                <c:pt idx="9">
                  <c:v>0.18264979241275361</c:v>
                </c:pt>
                <c:pt idx="10">
                  <c:v>0.19870166416739588</c:v>
                </c:pt>
                <c:pt idx="11">
                  <c:v>0.17127393421199727</c:v>
                </c:pt>
                <c:pt idx="12">
                  <c:v>0.17455446804081584</c:v>
                </c:pt>
                <c:pt idx="13">
                  <c:v>0.13704651727580769</c:v>
                </c:pt>
                <c:pt idx="14">
                  <c:v>0.17619126553049433</c:v>
                </c:pt>
                <c:pt idx="15">
                  <c:v>0.14900485333970678</c:v>
                </c:pt>
                <c:pt idx="16">
                  <c:v>0.13234120635752808</c:v>
                </c:pt>
                <c:pt idx="17">
                  <c:v>0.13165426026082364</c:v>
                </c:pt>
                <c:pt idx="18">
                  <c:v>0.12084661673264999</c:v>
                </c:pt>
                <c:pt idx="19">
                  <c:v>0.11849010635714258</c:v>
                </c:pt>
                <c:pt idx="20">
                  <c:v>0.11344016591560047</c:v>
                </c:pt>
                <c:pt idx="21">
                  <c:v>8.7445693865671581E-2</c:v>
                </c:pt>
                <c:pt idx="22">
                  <c:v>9.9787979599782584E-2</c:v>
                </c:pt>
                <c:pt idx="23">
                  <c:v>0.11524542325054259</c:v>
                </c:pt>
                <c:pt idx="24">
                  <c:v>9.4178305301666487E-2</c:v>
                </c:pt>
                <c:pt idx="25">
                  <c:v>9.6993936216553778E-2</c:v>
                </c:pt>
                <c:pt idx="26">
                  <c:v>9.9597932222860425E-2</c:v>
                </c:pt>
                <c:pt idx="27">
                  <c:v>9.078520791491429E-2</c:v>
                </c:pt>
                <c:pt idx="28">
                  <c:v>8.0045796406446962E-2</c:v>
                </c:pt>
                <c:pt idx="29">
                  <c:v>8.2535686888272952E-2</c:v>
                </c:pt>
                <c:pt idx="30">
                  <c:v>8.7300749010250228E-2</c:v>
                </c:pt>
                <c:pt idx="31">
                  <c:v>9.1138703745822239E-2</c:v>
                </c:pt>
                <c:pt idx="32">
                  <c:v>0.14653205298711044</c:v>
                </c:pt>
                <c:pt idx="33">
                  <c:v>7.7555134941347442E-2</c:v>
                </c:pt>
                <c:pt idx="34">
                  <c:v>8.0312556619084152E-2</c:v>
                </c:pt>
                <c:pt idx="35">
                  <c:v>7.0079295629681321E-2</c:v>
                </c:pt>
                <c:pt idx="36">
                  <c:v>5.8821397869773216E-2</c:v>
                </c:pt>
                <c:pt idx="37">
                  <c:v>7.8820703984827045E-2</c:v>
                </c:pt>
                <c:pt idx="38">
                  <c:v>7.7082907686317745E-2</c:v>
                </c:pt>
                <c:pt idx="39">
                  <c:v>7.5520895574170521E-2</c:v>
                </c:pt>
                <c:pt idx="40">
                  <c:v>7.5958428581891918E-2</c:v>
                </c:pt>
                <c:pt idx="41">
                  <c:v>6.006036799031645E-2</c:v>
                </c:pt>
                <c:pt idx="42">
                  <c:v>6.7338835583962003E-2</c:v>
                </c:pt>
                <c:pt idx="43">
                  <c:v>6.9094364497762226E-2</c:v>
                </c:pt>
                <c:pt idx="44">
                  <c:v>6.9065067133368546E-2</c:v>
                </c:pt>
                <c:pt idx="45">
                  <c:v>7.0169115181046141E-2</c:v>
                </c:pt>
                <c:pt idx="46">
                  <c:v>6.7068605946593987E-2</c:v>
                </c:pt>
                <c:pt idx="47">
                  <c:v>7.0313674544830757E-2</c:v>
                </c:pt>
                <c:pt idx="48">
                  <c:v>6.9632125331040948E-2</c:v>
                </c:pt>
                <c:pt idx="49">
                  <c:v>6.3056794482843695E-2</c:v>
                </c:pt>
                <c:pt idx="50">
                  <c:v>6.3821609890173436E-2</c:v>
                </c:pt>
                <c:pt idx="51">
                  <c:v>5.6314160264293069E-2</c:v>
                </c:pt>
                <c:pt idx="52">
                  <c:v>5.9788210894764639E-2</c:v>
                </c:pt>
                <c:pt idx="53">
                  <c:v>5.6098670439344821E-2</c:v>
                </c:pt>
                <c:pt idx="54">
                  <c:v>5.2877887814223867E-2</c:v>
                </c:pt>
                <c:pt idx="55">
                  <c:v>5.8171073478560882E-2</c:v>
                </c:pt>
                <c:pt idx="56">
                  <c:v>5.574825854153094E-2</c:v>
                </c:pt>
                <c:pt idx="57">
                  <c:v>7.125003373051822E-2</c:v>
                </c:pt>
                <c:pt idx="58">
                  <c:v>5.0162484724893895E-2</c:v>
                </c:pt>
                <c:pt idx="59">
                  <c:v>5.1511962447974693E-2</c:v>
                </c:pt>
                <c:pt idx="60">
                  <c:v>4.9344085980054665E-2</c:v>
                </c:pt>
                <c:pt idx="61">
                  <c:v>4.7233904760436221E-2</c:v>
                </c:pt>
                <c:pt idx="62">
                  <c:v>4.7847607446156452E-2</c:v>
                </c:pt>
                <c:pt idx="63">
                  <c:v>4.6185753000088661E-2</c:v>
                </c:pt>
                <c:pt idx="64">
                  <c:v>4.7713841848201106E-2</c:v>
                </c:pt>
                <c:pt idx="65">
                  <c:v>4.6711563592627861E-2</c:v>
                </c:pt>
                <c:pt idx="66">
                  <c:v>2.6575986183979737E-2</c:v>
                </c:pt>
                <c:pt idx="67">
                  <c:v>4.4184280422036246E-2</c:v>
                </c:pt>
                <c:pt idx="68">
                  <c:v>4.4725125188409036E-2</c:v>
                </c:pt>
                <c:pt idx="69">
                  <c:v>4.2874765331966123E-2</c:v>
                </c:pt>
                <c:pt idx="70">
                  <c:v>4.2038248480199221E-2</c:v>
                </c:pt>
                <c:pt idx="71">
                  <c:v>2.8329009402141021E-2</c:v>
                </c:pt>
                <c:pt idx="72">
                  <c:v>4.3398262974684763E-2</c:v>
                </c:pt>
                <c:pt idx="73">
                  <c:v>4.023144917871007E-2</c:v>
                </c:pt>
                <c:pt idx="74">
                  <c:v>2.5777568755645849E-2</c:v>
                </c:pt>
                <c:pt idx="75">
                  <c:v>4.719034420548246E-2</c:v>
                </c:pt>
                <c:pt idx="76">
                  <c:v>3.8500977221299186E-2</c:v>
                </c:pt>
                <c:pt idx="77">
                  <c:v>3.6578915920419106E-2</c:v>
                </c:pt>
                <c:pt idx="78">
                  <c:v>4.0158205767725871E-2</c:v>
                </c:pt>
                <c:pt idx="79">
                  <c:v>3.8468210432174674E-2</c:v>
                </c:pt>
                <c:pt idx="80">
                  <c:v>3.9154771037242346E-2</c:v>
                </c:pt>
                <c:pt idx="81">
                  <c:v>3.6439367947912367E-2</c:v>
                </c:pt>
                <c:pt idx="82">
                  <c:v>3.8468210432174674E-2</c:v>
                </c:pt>
                <c:pt idx="83">
                  <c:v>3.6499504643246763E-2</c:v>
                </c:pt>
                <c:pt idx="84">
                  <c:v>3.5854962626585815E-2</c:v>
                </c:pt>
                <c:pt idx="85">
                  <c:v>3.4908966149979376E-2</c:v>
                </c:pt>
                <c:pt idx="86">
                  <c:v>2.2881665632264108E-2</c:v>
                </c:pt>
                <c:pt idx="87">
                  <c:v>3.5847638285487399E-2</c:v>
                </c:pt>
                <c:pt idx="88">
                  <c:v>3.5560447016101983E-2</c:v>
                </c:pt>
                <c:pt idx="89">
                  <c:v>3.597099560925026E-2</c:v>
                </c:pt>
                <c:pt idx="90">
                  <c:v>3.5065861246140265E-2</c:v>
                </c:pt>
                <c:pt idx="91">
                  <c:v>3.3082121283378757E-2</c:v>
                </c:pt>
                <c:pt idx="92">
                  <c:v>3.4989533902061998E-2</c:v>
                </c:pt>
                <c:pt idx="93">
                  <c:v>3.6072765401354616E-2</c:v>
                </c:pt>
                <c:pt idx="94">
                  <c:v>3.3952561399180445E-2</c:v>
                </c:pt>
                <c:pt idx="95">
                  <c:v>3.3834600958332212E-2</c:v>
                </c:pt>
                <c:pt idx="96">
                  <c:v>3.4342293443943732E-2</c:v>
                </c:pt>
                <c:pt idx="97">
                  <c:v>3.4546604011425973E-2</c:v>
                </c:pt>
                <c:pt idx="98">
                  <c:v>3.3935214275526294E-2</c:v>
                </c:pt>
                <c:pt idx="99">
                  <c:v>3.5714258179168804E-2</c:v>
                </c:pt>
                <c:pt idx="100">
                  <c:v>3.482068856516158E-2</c:v>
                </c:pt>
                <c:pt idx="101">
                  <c:v>3.2039366405945825E-2</c:v>
                </c:pt>
                <c:pt idx="102">
                  <c:v>3.0371344093689887E-2</c:v>
                </c:pt>
                <c:pt idx="103">
                  <c:v>3.1520880154505049E-2</c:v>
                </c:pt>
                <c:pt idx="104">
                  <c:v>3.3706617734928238E-2</c:v>
                </c:pt>
                <c:pt idx="105">
                  <c:v>2.896275765297272E-2</c:v>
                </c:pt>
                <c:pt idx="106">
                  <c:v>3.0191319499323462E-2</c:v>
                </c:pt>
                <c:pt idx="107">
                  <c:v>2.0593807847838742E-2</c:v>
                </c:pt>
                <c:pt idx="108">
                  <c:v>2.7755397846643718E-2</c:v>
                </c:pt>
                <c:pt idx="109">
                  <c:v>2.3257866920577158E-2</c:v>
                </c:pt>
                <c:pt idx="110">
                  <c:v>2.9899116838660186E-2</c:v>
                </c:pt>
                <c:pt idx="111">
                  <c:v>2.9876372832091408E-2</c:v>
                </c:pt>
                <c:pt idx="112">
                  <c:v>2.9196365584848637E-2</c:v>
                </c:pt>
                <c:pt idx="113">
                  <c:v>3.4859751717686488E-2</c:v>
                </c:pt>
                <c:pt idx="114">
                  <c:v>2.8261162874071447E-2</c:v>
                </c:pt>
                <c:pt idx="115">
                  <c:v>2.6312502650255004E-2</c:v>
                </c:pt>
                <c:pt idx="116">
                  <c:v>2.7762722187742138E-2</c:v>
                </c:pt>
                <c:pt idx="117">
                  <c:v>2.6813641778041627E-2</c:v>
                </c:pt>
                <c:pt idx="118">
                  <c:v>2.9330516674440747E-2</c:v>
                </c:pt>
                <c:pt idx="119">
                  <c:v>2.0096334360026058E-2</c:v>
                </c:pt>
                <c:pt idx="120">
                  <c:v>2.7512538115485586E-2</c:v>
                </c:pt>
                <c:pt idx="121">
                  <c:v>2.3362335154138832E-2</c:v>
                </c:pt>
                <c:pt idx="122">
                  <c:v>2.7691406234941734E-2</c:v>
                </c:pt>
                <c:pt idx="123">
                  <c:v>2.2041409511620647E-2</c:v>
                </c:pt>
                <c:pt idx="124">
                  <c:v>2.6144556793840361E-2</c:v>
                </c:pt>
                <c:pt idx="125">
                  <c:v>2.6283590777498082E-2</c:v>
                </c:pt>
                <c:pt idx="126">
                  <c:v>2.3131425663720225E-2</c:v>
                </c:pt>
                <c:pt idx="127">
                  <c:v>2.4132547444383194E-2</c:v>
                </c:pt>
                <c:pt idx="128">
                  <c:v>2.6467084796595337E-2</c:v>
                </c:pt>
                <c:pt idx="129">
                  <c:v>2.7194893006796218E-2</c:v>
                </c:pt>
                <c:pt idx="130">
                  <c:v>2.3808348977868925E-2</c:v>
                </c:pt>
                <c:pt idx="131">
                  <c:v>2.4669922786025159E-2</c:v>
                </c:pt>
                <c:pt idx="132">
                  <c:v>3.2619531319268029E-2</c:v>
                </c:pt>
                <c:pt idx="133">
                  <c:v>2.4434515893177699E-2</c:v>
                </c:pt>
                <c:pt idx="134">
                  <c:v>2.6662914548068881E-2</c:v>
                </c:pt>
                <c:pt idx="135">
                  <c:v>2.6576949913071635E-2</c:v>
                </c:pt>
                <c:pt idx="136">
                  <c:v>2.591390429784626E-2</c:v>
                </c:pt>
                <c:pt idx="137">
                  <c:v>2.5070448596617695E-2</c:v>
                </c:pt>
                <c:pt idx="138">
                  <c:v>2.4985640436530728E-2</c:v>
                </c:pt>
                <c:pt idx="139">
                  <c:v>2.5091265145002678E-2</c:v>
                </c:pt>
                <c:pt idx="140">
                  <c:v>2.7157500318030599E-2</c:v>
                </c:pt>
                <c:pt idx="141">
                  <c:v>2.4197695530995454E-2</c:v>
                </c:pt>
                <c:pt idx="142">
                  <c:v>2.4073181732322316E-2</c:v>
                </c:pt>
                <c:pt idx="143">
                  <c:v>2.4516111622958341E-2</c:v>
                </c:pt>
                <c:pt idx="144">
                  <c:v>2.204877240188274E-2</c:v>
                </c:pt>
                <c:pt idx="145">
                  <c:v>2.3947511458738902E-2</c:v>
                </c:pt>
                <c:pt idx="146">
                  <c:v>2.6716497885578373E-2</c:v>
                </c:pt>
                <c:pt idx="147">
                  <c:v>2.4181119390614819E-2</c:v>
                </c:pt>
                <c:pt idx="148">
                  <c:v>2.265264505086562E-2</c:v>
                </c:pt>
                <c:pt idx="149">
                  <c:v>2.3494944277183908E-2</c:v>
                </c:pt>
                <c:pt idx="150">
                  <c:v>1.7105882987868578E-2</c:v>
                </c:pt>
                <c:pt idx="151">
                  <c:v>2.2411712777891283E-2</c:v>
                </c:pt>
                <c:pt idx="152">
                  <c:v>2.3986831605688316E-2</c:v>
                </c:pt>
                <c:pt idx="153">
                  <c:v>2.4039258468287531E-2</c:v>
                </c:pt>
                <c:pt idx="154">
                  <c:v>2.2851944227069994E-2</c:v>
                </c:pt>
                <c:pt idx="155">
                  <c:v>2.3948282442012421E-2</c:v>
                </c:pt>
                <c:pt idx="156">
                  <c:v>2.3290633709701667E-2</c:v>
                </c:pt>
                <c:pt idx="157">
                  <c:v>2.15910010832315E-2</c:v>
                </c:pt>
                <c:pt idx="158">
                  <c:v>2.1083963933402464E-2</c:v>
                </c:pt>
                <c:pt idx="159">
                  <c:v>2.2710468796379463E-2</c:v>
                </c:pt>
                <c:pt idx="160">
                  <c:v>2.4107618985206119E-2</c:v>
                </c:pt>
                <c:pt idx="161">
                  <c:v>2.2396678604057686E-2</c:v>
                </c:pt>
                <c:pt idx="162">
                  <c:v>2.2454887841208283E-2</c:v>
                </c:pt>
                <c:pt idx="163">
                  <c:v>2.2007332050931156E-2</c:v>
                </c:pt>
                <c:pt idx="164">
                  <c:v>2.2846804338579874E-2</c:v>
                </c:pt>
                <c:pt idx="165">
                  <c:v>2.082310174280769E-2</c:v>
                </c:pt>
                <c:pt idx="166">
                  <c:v>2.1693927350246136E-2</c:v>
                </c:pt>
                <c:pt idx="167">
                  <c:v>2.1711659965537047E-2</c:v>
                </c:pt>
                <c:pt idx="168">
                  <c:v>2.0860879923210066E-2</c:v>
                </c:pt>
                <c:pt idx="169">
                  <c:v>2.1740957329930727E-2</c:v>
                </c:pt>
                <c:pt idx="170">
                  <c:v>2.0974214464417194E-2</c:v>
                </c:pt>
                <c:pt idx="171">
                  <c:v>2.1480364983481683E-2</c:v>
                </c:pt>
                <c:pt idx="172">
                  <c:v>2.1309206696760712E-2</c:v>
                </c:pt>
                <c:pt idx="173">
                  <c:v>2.1568257076662722E-2</c:v>
                </c:pt>
                <c:pt idx="174">
                  <c:v>2.1036278617935385E-2</c:v>
                </c:pt>
                <c:pt idx="175">
                  <c:v>1.1721297256456022E-2</c:v>
                </c:pt>
                <c:pt idx="176">
                  <c:v>2.7863720996572978E-2</c:v>
                </c:pt>
                <c:pt idx="177">
                  <c:v>2.1571341009756793E-2</c:v>
                </c:pt>
                <c:pt idx="178">
                  <c:v>2.0447632888604482E-2</c:v>
                </c:pt>
                <c:pt idx="179">
                  <c:v>2.1403266656129894E-2</c:v>
                </c:pt>
                <c:pt idx="180">
                  <c:v>2.101584756118716E-2</c:v>
                </c:pt>
                <c:pt idx="181">
                  <c:v>1.7943594863709431E-2</c:v>
                </c:pt>
                <c:pt idx="182">
                  <c:v>2.2025064666222068E-2</c:v>
                </c:pt>
                <c:pt idx="183">
                  <c:v>1.9876976768988999E-2</c:v>
                </c:pt>
                <c:pt idx="184">
                  <c:v>2.0094137057696533E-2</c:v>
                </c:pt>
                <c:pt idx="185">
                  <c:v>1.9870166416739589E-2</c:v>
                </c:pt>
                <c:pt idx="186">
                  <c:v>1.8237994826702235E-2</c:v>
                </c:pt>
                <c:pt idx="187">
                  <c:v>1.8572601567408996E-2</c:v>
                </c:pt>
                <c:pt idx="188">
                  <c:v>2.0298447625178771E-2</c:v>
                </c:pt>
                <c:pt idx="189">
                  <c:v>1.997887505830561E-2</c:v>
                </c:pt>
                <c:pt idx="190">
                  <c:v>2.6344883947742755E-2</c:v>
                </c:pt>
                <c:pt idx="191">
                  <c:v>2.018280013415109E-2</c:v>
                </c:pt>
                <c:pt idx="192">
                  <c:v>2.0299989591725808E-2</c:v>
                </c:pt>
                <c:pt idx="193">
                  <c:v>1.8655482269312167E-2</c:v>
                </c:pt>
                <c:pt idx="194">
                  <c:v>2.0791876920230216E-2</c:v>
                </c:pt>
                <c:pt idx="195">
                  <c:v>2.0778384712943652E-2</c:v>
                </c:pt>
                <c:pt idx="196">
                  <c:v>1.9160090821829619E-2</c:v>
                </c:pt>
                <c:pt idx="197">
                  <c:v>2.5751226827133985E-2</c:v>
                </c:pt>
                <c:pt idx="198">
                  <c:v>2.0311168849191815E-2</c:v>
                </c:pt>
                <c:pt idx="199">
                  <c:v>1.9990054315771621E-2</c:v>
                </c:pt>
                <c:pt idx="200">
                  <c:v>1.8445389327278544E-2</c:v>
                </c:pt>
                <c:pt idx="201">
                  <c:v>1.8410309588333482E-2</c:v>
                </c:pt>
                <c:pt idx="202">
                  <c:v>1.9986584891040788E-2</c:v>
                </c:pt>
                <c:pt idx="203">
                  <c:v>1.9321997309268375E-2</c:v>
                </c:pt>
                <c:pt idx="204">
                  <c:v>1.8274038294739194E-2</c:v>
                </c:pt>
                <c:pt idx="205">
                  <c:v>1.9787671206473175E-2</c:v>
                </c:pt>
                <c:pt idx="206">
                  <c:v>1.7306878327274691E-2</c:v>
                </c:pt>
                <c:pt idx="207">
                  <c:v>1.9160090821829619E-2</c:v>
                </c:pt>
                <c:pt idx="208">
                  <c:v>1.9468484131236773E-2</c:v>
                </c:pt>
                <c:pt idx="209">
                  <c:v>1.873759198794182E-2</c:v>
                </c:pt>
                <c:pt idx="210">
                  <c:v>1.9575650806255757E-2</c:v>
                </c:pt>
                <c:pt idx="211">
                  <c:v>1.9073740695195619E-2</c:v>
                </c:pt>
                <c:pt idx="212">
                  <c:v>1.806914948980182E-2</c:v>
                </c:pt>
                <c:pt idx="213">
                  <c:v>1.9496625020720176E-2</c:v>
                </c:pt>
                <c:pt idx="214">
                  <c:v>1.8881380368452907E-2</c:v>
                </c:pt>
                <c:pt idx="215">
                  <c:v>1.8539063795010968E-2</c:v>
                </c:pt>
                <c:pt idx="216">
                  <c:v>1.8715233473009803E-2</c:v>
                </c:pt>
                <c:pt idx="217">
                  <c:v>1.8503598564429145E-2</c:v>
                </c:pt>
                <c:pt idx="218">
                  <c:v>1.7609913302930894E-2</c:v>
                </c:pt>
                <c:pt idx="219">
                  <c:v>1.8283868331476549E-2</c:v>
                </c:pt>
                <c:pt idx="220">
                  <c:v>1.9692454772193717E-2</c:v>
                </c:pt>
                <c:pt idx="221">
                  <c:v>1.6986033638000223E-2</c:v>
                </c:pt>
                <c:pt idx="222">
                  <c:v>1.819674722156903E-2</c:v>
                </c:pt>
                <c:pt idx="223">
                  <c:v>1.4620734053174716E-2</c:v>
                </c:pt>
                <c:pt idx="224">
                  <c:v>1.7580346094391481E-2</c:v>
                </c:pt>
                <c:pt idx="225">
                  <c:v>1.7282900747468282E-2</c:v>
                </c:pt>
                <c:pt idx="226">
                  <c:v>1.7694451618872127E-2</c:v>
                </c:pt>
                <c:pt idx="227">
                  <c:v>1.8855166937153299E-2</c:v>
                </c:pt>
                <c:pt idx="228">
                  <c:v>1.755914405436974E-2</c:v>
                </c:pt>
                <c:pt idx="229">
                  <c:v>1.7910326935457136E-2</c:v>
                </c:pt>
                <c:pt idx="230">
                  <c:v>1.8369832966473792E-2</c:v>
                </c:pt>
                <c:pt idx="231">
                  <c:v>1.6927323261721836E-2</c:v>
                </c:pt>
                <c:pt idx="232">
                  <c:v>1.7429618864418735E-2</c:v>
                </c:pt>
                <c:pt idx="233">
                  <c:v>1.7852888681580054E-2</c:v>
                </c:pt>
                <c:pt idx="234">
                  <c:v>1.7132404812477593E-2</c:v>
                </c:pt>
                <c:pt idx="235">
                  <c:v>1.6703236973273864E-2</c:v>
                </c:pt>
                <c:pt idx="236">
                  <c:v>1.8452713668376964E-2</c:v>
                </c:pt>
                <c:pt idx="237">
                  <c:v>1.3272573426519512E-2</c:v>
                </c:pt>
                <c:pt idx="238">
                  <c:v>1.7507488175044043E-2</c:v>
                </c:pt>
                <c:pt idx="239">
                  <c:v>6.0024902759734629E-3</c:v>
                </c:pt>
                <c:pt idx="240">
                  <c:v>1.7633543940264215E-2</c:v>
                </c:pt>
                <c:pt idx="241">
                  <c:v>1.8899498475380576E-2</c:v>
                </c:pt>
                <c:pt idx="242">
                  <c:v>1.6334167280240855E-2</c:v>
                </c:pt>
                <c:pt idx="243">
                  <c:v>1.6986688973782714E-2</c:v>
                </c:pt>
                <c:pt idx="244">
                  <c:v>1.7314356865027813E-2</c:v>
                </c:pt>
                <c:pt idx="245">
                  <c:v>1.7455061312444828E-2</c:v>
                </c:pt>
                <c:pt idx="246">
                  <c:v>1.6510298409076016E-2</c:v>
                </c:pt>
                <c:pt idx="247">
                  <c:v>1.7867151872140132E-2</c:v>
                </c:pt>
                <c:pt idx="248">
                  <c:v>1.4576903654075225E-2</c:v>
                </c:pt>
                <c:pt idx="249">
                  <c:v>1.7971620105701806E-2</c:v>
                </c:pt>
                <c:pt idx="250">
                  <c:v>1.7976246005342915E-2</c:v>
                </c:pt>
                <c:pt idx="251">
                  <c:v>1.6550312440971594E-2</c:v>
                </c:pt>
                <c:pt idx="252">
                  <c:v>1.6480923946354985E-2</c:v>
                </c:pt>
                <c:pt idx="253">
                  <c:v>1.6932334652999703E-2</c:v>
                </c:pt>
                <c:pt idx="254">
                  <c:v>1.2013345720464594E-2</c:v>
                </c:pt>
                <c:pt idx="255">
                  <c:v>1.7144355053217122E-2</c:v>
                </c:pt>
                <c:pt idx="256">
                  <c:v>1.7129706371020282E-2</c:v>
                </c:pt>
                <c:pt idx="257">
                  <c:v>1.6504181941772774E-2</c:v>
                </c:pt>
                <c:pt idx="258">
                  <c:v>1.6915180275163932E-2</c:v>
                </c:pt>
                <c:pt idx="259">
                  <c:v>1.6637819042515871E-2</c:v>
                </c:pt>
                <c:pt idx="260">
                  <c:v>1.6325031128449668E-2</c:v>
                </c:pt>
                <c:pt idx="261">
                  <c:v>1.6035604007571057E-2</c:v>
                </c:pt>
                <c:pt idx="262">
                  <c:v>1.5755737079284064E-2</c:v>
                </c:pt>
                <c:pt idx="263">
                  <c:v>1.0385183243449534E-2</c:v>
                </c:pt>
                <c:pt idx="264">
                  <c:v>1.5656897023619071E-2</c:v>
                </c:pt>
                <c:pt idx="265">
                  <c:v>1.5892470962842461E-2</c:v>
                </c:pt>
                <c:pt idx="266">
                  <c:v>1.630934161883358E-2</c:v>
                </c:pt>
                <c:pt idx="267">
                  <c:v>1.87387484628521E-2</c:v>
                </c:pt>
                <c:pt idx="268">
                  <c:v>1.6010277207035992E-2</c:v>
                </c:pt>
                <c:pt idx="269">
                  <c:v>1.4850178675373638E-2</c:v>
                </c:pt>
                <c:pt idx="270">
                  <c:v>1.5592288625298274E-2</c:v>
                </c:pt>
                <c:pt idx="271">
                  <c:v>1.5518608323792416E-2</c:v>
                </c:pt>
                <c:pt idx="272">
                  <c:v>1.5729408000493428E-2</c:v>
                </c:pt>
                <c:pt idx="273">
                  <c:v>1.6429653558666046E-2</c:v>
                </c:pt>
                <c:pt idx="274">
                  <c:v>1.2277137647498737E-2</c:v>
                </c:pt>
                <c:pt idx="275">
                  <c:v>1.5930750282372622E-2</c:v>
                </c:pt>
                <c:pt idx="276">
                  <c:v>1.5619619982344483E-2</c:v>
                </c:pt>
                <c:pt idx="277">
                  <c:v>1.5719231021282993E-2</c:v>
                </c:pt>
                <c:pt idx="278">
                  <c:v>1.5088965044903349E-2</c:v>
                </c:pt>
                <c:pt idx="279">
                  <c:v>1.6026429306616193E-2</c:v>
                </c:pt>
                <c:pt idx="280">
                  <c:v>1.494019097255685E-2</c:v>
                </c:pt>
                <c:pt idx="281">
                  <c:v>1.5869919702092065E-2</c:v>
                </c:pt>
                <c:pt idx="282">
                  <c:v>1.5612102895427684E-2</c:v>
                </c:pt>
                <c:pt idx="283">
                  <c:v>1.495445416311693E-2</c:v>
                </c:pt>
                <c:pt idx="284">
                  <c:v>1.5198277623366962E-2</c:v>
                </c:pt>
                <c:pt idx="285">
                  <c:v>1.7504789733586729E-2</c:v>
                </c:pt>
                <c:pt idx="286">
                  <c:v>1.571549175240643E-2</c:v>
                </c:pt>
                <c:pt idx="287">
                  <c:v>1.3118511693888802E-2</c:v>
                </c:pt>
                <c:pt idx="288">
                  <c:v>1.5325297117679031E-2</c:v>
                </c:pt>
                <c:pt idx="289">
                  <c:v>1.5198817311658423E-2</c:v>
                </c:pt>
                <c:pt idx="290">
                  <c:v>1.5340909528967769E-2</c:v>
                </c:pt>
                <c:pt idx="291">
                  <c:v>1.4976388637248515E-2</c:v>
                </c:pt>
                <c:pt idx="292">
                  <c:v>1.4645598263745669E-2</c:v>
                </c:pt>
                <c:pt idx="293">
                  <c:v>1.5023302969442077E-2</c:v>
                </c:pt>
                <c:pt idx="294">
                  <c:v>1.5313423975266856E-2</c:v>
                </c:pt>
                <c:pt idx="295">
                  <c:v>1.3772536804814019E-2</c:v>
                </c:pt>
                <c:pt idx="296">
                  <c:v>1.3157639095019833E-2</c:v>
                </c:pt>
                <c:pt idx="297">
                  <c:v>1.3698291115574248E-2</c:v>
                </c:pt>
                <c:pt idx="298">
                  <c:v>1.5063239903010305E-2</c:v>
                </c:pt>
                <c:pt idx="299">
                  <c:v>1.5636311770216144E-2</c:v>
                </c:pt>
                <c:pt idx="300">
                  <c:v>1.517428719383933E-2</c:v>
                </c:pt>
                <c:pt idx="301">
                  <c:v>1.4787574833563986E-2</c:v>
                </c:pt>
                <c:pt idx="302">
                  <c:v>1.4416770428165561E-2</c:v>
                </c:pt>
                <c:pt idx="303">
                  <c:v>1.4431072167889318E-2</c:v>
                </c:pt>
                <c:pt idx="304">
                  <c:v>4.360604296689783E-2</c:v>
                </c:pt>
                <c:pt idx="305">
                  <c:v>1.4265889001538112E-2</c:v>
                </c:pt>
                <c:pt idx="306">
                  <c:v>1.4174141991989483E-2</c:v>
                </c:pt>
                <c:pt idx="307">
                  <c:v>1.4651689031606459E-2</c:v>
                </c:pt>
                <c:pt idx="308">
                  <c:v>1.4137674483152087E-2</c:v>
                </c:pt>
                <c:pt idx="309">
                  <c:v>1.4444294531030149E-2</c:v>
                </c:pt>
                <c:pt idx="310">
                  <c:v>1.5563916440832817E-2</c:v>
                </c:pt>
                <c:pt idx="311">
                  <c:v>1.4246884263845896E-2</c:v>
                </c:pt>
                <c:pt idx="312">
                  <c:v>1.4198736358414704E-2</c:v>
                </c:pt>
                <c:pt idx="313">
                  <c:v>1.4442174327027974E-2</c:v>
                </c:pt>
                <c:pt idx="314">
                  <c:v>1.3254474594173679E-2</c:v>
                </c:pt>
                <c:pt idx="315">
                  <c:v>1.4250430786904078E-2</c:v>
                </c:pt>
                <c:pt idx="316">
                  <c:v>1.4567806051447713E-2</c:v>
                </c:pt>
                <c:pt idx="317">
                  <c:v>1.4393525282468997E-2</c:v>
                </c:pt>
                <c:pt idx="318">
                  <c:v>1.496628875636543E-2</c:v>
                </c:pt>
                <c:pt idx="319">
                  <c:v>1.5925006456984917E-2</c:v>
                </c:pt>
                <c:pt idx="320">
                  <c:v>1.3337933533531991E-2</c:v>
                </c:pt>
                <c:pt idx="321">
                  <c:v>1.4409908677031251E-2</c:v>
                </c:pt>
                <c:pt idx="322">
                  <c:v>1.5020758724639469E-2</c:v>
                </c:pt>
                <c:pt idx="323">
                  <c:v>1.3789961026795524E-2</c:v>
                </c:pt>
                <c:pt idx="324">
                  <c:v>1.3342559433173097E-2</c:v>
                </c:pt>
                <c:pt idx="325">
                  <c:v>1.4039374115778559E-2</c:v>
                </c:pt>
                <c:pt idx="326">
                  <c:v>1.3599219764927201E-2</c:v>
                </c:pt>
                <c:pt idx="327">
                  <c:v>1.3340053737534165E-2</c:v>
                </c:pt>
                <c:pt idx="328">
                  <c:v>1.3829126977090232E-2</c:v>
                </c:pt>
                <c:pt idx="329">
                  <c:v>1.2256513844932135E-2</c:v>
                </c:pt>
                <c:pt idx="330">
                  <c:v>1.4276914062349417E-2</c:v>
                </c:pt>
                <c:pt idx="331">
                  <c:v>1.3903141371347948E-2</c:v>
                </c:pt>
                <c:pt idx="332">
                  <c:v>1.3182066415069126E-2</c:v>
                </c:pt>
                <c:pt idx="333">
                  <c:v>1.3117972005597339E-2</c:v>
                </c:pt>
                <c:pt idx="334">
                  <c:v>1.3282268541183999E-2</c:v>
                </c:pt>
                <c:pt idx="335">
                  <c:v>1.4222135700765972E-2</c:v>
                </c:pt>
                <c:pt idx="336">
                  <c:v>1.3790385067595959E-2</c:v>
                </c:pt>
                <c:pt idx="337">
                  <c:v>1.411165379767086E-2</c:v>
                </c:pt>
                <c:pt idx="338">
                  <c:v>1.3759892679128326E-2</c:v>
                </c:pt>
                <c:pt idx="339">
                  <c:v>1.3513370777420984E-2</c:v>
                </c:pt>
                <c:pt idx="340">
                  <c:v>1.3354663870567328E-2</c:v>
                </c:pt>
                <c:pt idx="341">
                  <c:v>1.3154979202726198E-2</c:v>
                </c:pt>
                <c:pt idx="342">
                  <c:v>1.309241391008022E-2</c:v>
                </c:pt>
                <c:pt idx="343">
                  <c:v>1.4906499003504119E-2</c:v>
                </c:pt>
                <c:pt idx="344">
                  <c:v>9.1079749224840557E-3</c:v>
                </c:pt>
                <c:pt idx="345">
                  <c:v>1.2594782756188104E-2</c:v>
                </c:pt>
                <c:pt idx="346">
                  <c:v>1.299129945375835E-2</c:v>
                </c:pt>
                <c:pt idx="347">
                  <c:v>1.2887332359324464E-2</c:v>
                </c:pt>
                <c:pt idx="348">
                  <c:v>1.2888218990089011E-2</c:v>
                </c:pt>
                <c:pt idx="349">
                  <c:v>1.2518956551237621E-2</c:v>
                </c:pt>
                <c:pt idx="350">
                  <c:v>1.2033969523031198E-2</c:v>
                </c:pt>
                <c:pt idx="351">
                  <c:v>1.3811664205945052E-2</c:v>
                </c:pt>
                <c:pt idx="352">
                  <c:v>1.2041602257439025E-2</c:v>
                </c:pt>
                <c:pt idx="353">
                  <c:v>1.227486324684186E-2</c:v>
                </c:pt>
                <c:pt idx="354">
                  <c:v>1.2929119652749134E-2</c:v>
                </c:pt>
                <c:pt idx="355">
                  <c:v>1.2255897058313319E-2</c:v>
                </c:pt>
                <c:pt idx="356">
                  <c:v>1.3887837353368619E-2</c:v>
                </c:pt>
                <c:pt idx="357">
                  <c:v>7.6494647448623601E-3</c:v>
                </c:pt>
                <c:pt idx="358">
                  <c:v>1.2858343388240193E-2</c:v>
                </c:pt>
                <c:pt idx="359">
                  <c:v>9.2570419684744939E-3</c:v>
                </c:pt>
                <c:pt idx="360">
                  <c:v>1.1642926806702928E-2</c:v>
                </c:pt>
                <c:pt idx="361">
                  <c:v>1.2801020781854138E-2</c:v>
                </c:pt>
                <c:pt idx="362">
                  <c:v>1.2919109719914626E-2</c:v>
                </c:pt>
                <c:pt idx="363">
                  <c:v>1.2171011799899002E-2</c:v>
                </c:pt>
                <c:pt idx="364">
                  <c:v>1.2935326068100952E-2</c:v>
                </c:pt>
                <c:pt idx="365">
                  <c:v>1.286127312467956E-2</c:v>
                </c:pt>
                <c:pt idx="366">
                  <c:v>7.3197884421897464E-3</c:v>
                </c:pt>
                <c:pt idx="367">
                  <c:v>1.2035858432051317E-2</c:v>
                </c:pt>
                <c:pt idx="368">
                  <c:v>1.2930970012605576E-2</c:v>
                </c:pt>
                <c:pt idx="369">
                  <c:v>1.2581868786356681E-2</c:v>
                </c:pt>
                <c:pt idx="370">
                  <c:v>1.2800057052762241E-2</c:v>
                </c:pt>
                <c:pt idx="371">
                  <c:v>1.2794274678210857E-2</c:v>
                </c:pt>
                <c:pt idx="372">
                  <c:v>1.2788723598641527E-2</c:v>
                </c:pt>
                <c:pt idx="373">
                  <c:v>1.2587535513417037E-2</c:v>
                </c:pt>
                <c:pt idx="374">
                  <c:v>1.2229375233704305E-2</c:v>
                </c:pt>
                <c:pt idx="375">
                  <c:v>1.2836717307418016E-2</c:v>
                </c:pt>
                <c:pt idx="376">
                  <c:v>7.3783870258934733E-3</c:v>
                </c:pt>
                <c:pt idx="377">
                  <c:v>1.2398130622556144E-2</c:v>
                </c:pt>
                <c:pt idx="378">
                  <c:v>1.3597793445871191E-2</c:v>
                </c:pt>
                <c:pt idx="379">
                  <c:v>1.2231996576834266E-2</c:v>
                </c:pt>
                <c:pt idx="380">
                  <c:v>1.1718753011653413E-2</c:v>
                </c:pt>
                <c:pt idx="381">
                  <c:v>7.5470781661391853E-3</c:v>
                </c:pt>
                <c:pt idx="382">
                  <c:v>1.1820137312121013E-2</c:v>
                </c:pt>
                <c:pt idx="383">
                  <c:v>1.2458280167611763E-2</c:v>
                </c:pt>
                <c:pt idx="384">
                  <c:v>1.1785134671503302E-2</c:v>
                </c:pt>
                <c:pt idx="385">
                  <c:v>1.1464444178883539E-2</c:v>
                </c:pt>
                <c:pt idx="386">
                  <c:v>1.2831320424503391E-2</c:v>
                </c:pt>
                <c:pt idx="387">
                  <c:v>1.0700669598973049E-2</c:v>
                </c:pt>
                <c:pt idx="388">
                  <c:v>1.0836632499257929E-2</c:v>
                </c:pt>
                <c:pt idx="389">
                  <c:v>1.2478055888577498E-2</c:v>
                </c:pt>
                <c:pt idx="390">
                  <c:v>1.2268541183999013E-2</c:v>
                </c:pt>
                <c:pt idx="391">
                  <c:v>1.1754488086380965E-2</c:v>
                </c:pt>
                <c:pt idx="392">
                  <c:v>1.1609568930402056E-2</c:v>
                </c:pt>
                <c:pt idx="393">
                  <c:v>9.1038899961065345E-3</c:v>
                </c:pt>
                <c:pt idx="394">
                  <c:v>1.1676271833282577E-2</c:v>
                </c:pt>
                <c:pt idx="395">
                  <c:v>1.1655570932388622E-2</c:v>
                </c:pt>
                <c:pt idx="396">
                  <c:v>1.1485569120577929E-2</c:v>
                </c:pt>
                <c:pt idx="397">
                  <c:v>1.1149574609978837E-2</c:v>
                </c:pt>
                <c:pt idx="398">
                  <c:v>1.1763046000717014E-2</c:v>
                </c:pt>
                <c:pt idx="399">
                  <c:v>1.1816089649935045E-2</c:v>
                </c:pt>
                <c:pt idx="400">
                  <c:v>1.2962310482674079E-2</c:v>
                </c:pt>
                <c:pt idx="401">
                  <c:v>1.1218616162122363E-2</c:v>
                </c:pt>
                <c:pt idx="402">
                  <c:v>1.2531253734450231E-2</c:v>
                </c:pt>
                <c:pt idx="403">
                  <c:v>1.1743193181423929E-2</c:v>
                </c:pt>
                <c:pt idx="404">
                  <c:v>7.3146267091735448E-3</c:v>
                </c:pt>
                <c:pt idx="405">
                  <c:v>1.1203350693306708E-2</c:v>
                </c:pt>
                <c:pt idx="406">
                  <c:v>1.1671992876114553E-2</c:v>
                </c:pt>
                <c:pt idx="407">
                  <c:v>1.0754330034809894E-2</c:v>
                </c:pt>
                <c:pt idx="408">
                  <c:v>7.6400587489254424E-3</c:v>
                </c:pt>
                <c:pt idx="409">
                  <c:v>1.1630783820145022E-2</c:v>
                </c:pt>
                <c:pt idx="410">
                  <c:v>1.1273587269524188E-2</c:v>
                </c:pt>
                <c:pt idx="411">
                  <c:v>1.0547436673361372E-2</c:v>
                </c:pt>
                <c:pt idx="412">
                  <c:v>1.0874333581332952E-2</c:v>
                </c:pt>
                <c:pt idx="413">
                  <c:v>6.25591247797879E-3</c:v>
                </c:pt>
                <c:pt idx="414">
                  <c:v>1.1445902031155433E-2</c:v>
                </c:pt>
                <c:pt idx="415">
                  <c:v>1.1148495233395912E-2</c:v>
                </c:pt>
                <c:pt idx="416">
                  <c:v>1.0583171748088925E-2</c:v>
                </c:pt>
                <c:pt idx="417">
                  <c:v>8.8974168205420787E-3</c:v>
                </c:pt>
                <c:pt idx="418">
                  <c:v>1.1020396362500915E-2</c:v>
                </c:pt>
                <c:pt idx="419">
                  <c:v>8.8760605838656328E-3</c:v>
                </c:pt>
                <c:pt idx="420">
                  <c:v>1.1147184561830932E-2</c:v>
                </c:pt>
                <c:pt idx="421">
                  <c:v>1.1343746747414315E-2</c:v>
                </c:pt>
                <c:pt idx="422">
                  <c:v>1.1151617715653659E-2</c:v>
                </c:pt>
                <c:pt idx="423">
                  <c:v>1.1126059620136542E-2</c:v>
                </c:pt>
                <c:pt idx="424">
                  <c:v>1.1718830109980764E-2</c:v>
                </c:pt>
                <c:pt idx="425">
                  <c:v>1.0759996761870252E-2</c:v>
                </c:pt>
                <c:pt idx="426">
                  <c:v>1.1846620587566352E-2</c:v>
                </c:pt>
                <c:pt idx="427">
                  <c:v>1.070911186581807E-2</c:v>
                </c:pt>
                <c:pt idx="428">
                  <c:v>7.3195610021240592E-3</c:v>
                </c:pt>
                <c:pt idx="429">
                  <c:v>1.0046528840556804E-2</c:v>
                </c:pt>
                <c:pt idx="430">
                  <c:v>1.014421242131152E-2</c:v>
                </c:pt>
                <c:pt idx="431">
                  <c:v>1.0717168641026334E-2</c:v>
                </c:pt>
                <c:pt idx="432">
                  <c:v>1.0977953733293756E-2</c:v>
                </c:pt>
                <c:pt idx="433">
                  <c:v>1.1059947804432382E-2</c:v>
                </c:pt>
                <c:pt idx="434">
                  <c:v>1.0433678091353808E-2</c:v>
                </c:pt>
                <c:pt idx="435">
                  <c:v>1.0945533886642329E-2</c:v>
                </c:pt>
                <c:pt idx="436">
                  <c:v>1.0247524179962915E-2</c:v>
                </c:pt>
                <c:pt idx="437">
                  <c:v>1.0479551596128123E-2</c:v>
                </c:pt>
                <c:pt idx="438">
                  <c:v>8.9571294750760387E-3</c:v>
                </c:pt>
                <c:pt idx="439">
                  <c:v>1.0364520891719254E-2</c:v>
                </c:pt>
                <c:pt idx="440">
                  <c:v>9.4687539753825038E-3</c:v>
                </c:pt>
                <c:pt idx="441">
                  <c:v>1.0769042965612862E-2</c:v>
                </c:pt>
                <c:pt idx="442">
                  <c:v>1.1388926367242463E-2</c:v>
                </c:pt>
                <c:pt idx="443">
                  <c:v>1.0489265985374448E-2</c:v>
                </c:pt>
                <c:pt idx="444">
                  <c:v>1.085436511454884E-2</c:v>
                </c:pt>
                <c:pt idx="445">
                  <c:v>9.9910565940271919E-3</c:v>
                </c:pt>
                <c:pt idx="446">
                  <c:v>1.0672670056423127E-2</c:v>
                </c:pt>
                <c:pt idx="447">
                  <c:v>1.0808877101411285E-2</c:v>
                </c:pt>
                <c:pt idx="448">
                  <c:v>1.0477778334599031E-2</c:v>
                </c:pt>
                <c:pt idx="449">
                  <c:v>1.0190625614377296E-2</c:v>
                </c:pt>
                <c:pt idx="450">
                  <c:v>9.3698753705538356E-3</c:v>
                </c:pt>
                <c:pt idx="451">
                  <c:v>1.0744384350581514E-2</c:v>
                </c:pt>
                <c:pt idx="452">
                  <c:v>9.99953741003589E-3</c:v>
                </c:pt>
                <c:pt idx="453">
                  <c:v>1.068941324317969E-2</c:v>
                </c:pt>
                <c:pt idx="454">
                  <c:v>9.6308146594759631E-3</c:v>
                </c:pt>
                <c:pt idx="455">
                  <c:v>9.3338704516805517E-3</c:v>
                </c:pt>
                <c:pt idx="456">
                  <c:v>6.003191870752364E-3</c:v>
                </c:pt>
                <c:pt idx="457">
                  <c:v>1.06273490896615E-2</c:v>
                </c:pt>
                <c:pt idx="458">
                  <c:v>1.1188547814455165E-2</c:v>
                </c:pt>
                <c:pt idx="459">
                  <c:v>1.0290352300806833E-2</c:v>
                </c:pt>
                <c:pt idx="460">
                  <c:v>1.0479397399473418E-2</c:v>
                </c:pt>
                <c:pt idx="461">
                  <c:v>1.0052966550890679E-2</c:v>
                </c:pt>
                <c:pt idx="462">
                  <c:v>9.2931625348388058E-3</c:v>
                </c:pt>
                <c:pt idx="463">
                  <c:v>1.0346017293154826E-2</c:v>
                </c:pt>
                <c:pt idx="464">
                  <c:v>9.7876712064731749E-3</c:v>
                </c:pt>
                <c:pt idx="465">
                  <c:v>9.5164007416859084E-3</c:v>
                </c:pt>
                <c:pt idx="466">
                  <c:v>1.0704755810322694E-2</c:v>
                </c:pt>
                <c:pt idx="467">
                  <c:v>1.1271659811340392E-2</c:v>
                </c:pt>
                <c:pt idx="468">
                  <c:v>9.945144540089202E-3</c:v>
                </c:pt>
                <c:pt idx="469">
                  <c:v>7.5250781584293523E-3</c:v>
                </c:pt>
                <c:pt idx="470">
                  <c:v>1.0033769067380084E-2</c:v>
                </c:pt>
                <c:pt idx="471">
                  <c:v>1.0409764760153529E-2</c:v>
                </c:pt>
                <c:pt idx="472">
                  <c:v>7.180556572825153E-3</c:v>
                </c:pt>
                <c:pt idx="473">
                  <c:v>1.0484370241587609E-2</c:v>
                </c:pt>
                <c:pt idx="474">
                  <c:v>1.0083304742703606E-2</c:v>
                </c:pt>
                <c:pt idx="475">
                  <c:v>9.8829261899163103E-3</c:v>
                </c:pt>
                <c:pt idx="476">
                  <c:v>9.966732071747704E-3</c:v>
                </c:pt>
                <c:pt idx="477">
                  <c:v>9.2166424449421566E-3</c:v>
                </c:pt>
                <c:pt idx="478">
                  <c:v>1.009330182581689E-2</c:v>
                </c:pt>
                <c:pt idx="479">
                  <c:v>1.0223122559356075E-2</c:v>
                </c:pt>
                <c:pt idx="480">
                  <c:v>1.0088470330636177E-2</c:v>
                </c:pt>
                <c:pt idx="481">
                  <c:v>1.0384951948467478E-2</c:v>
                </c:pt>
                <c:pt idx="482">
                  <c:v>9.6862869060055749E-3</c:v>
                </c:pt>
                <c:pt idx="483">
                  <c:v>9.239155156528879E-3</c:v>
                </c:pt>
                <c:pt idx="484">
                  <c:v>1.0061678661881431E-2</c:v>
                </c:pt>
                <c:pt idx="485">
                  <c:v>1.0136078547775906E-2</c:v>
                </c:pt>
                <c:pt idx="486">
                  <c:v>9.1926648651357509E-3</c:v>
                </c:pt>
                <c:pt idx="487">
                  <c:v>2.2639461236888467E-2</c:v>
                </c:pt>
                <c:pt idx="488">
                  <c:v>9.5824997076688415E-3</c:v>
                </c:pt>
                <c:pt idx="489">
                  <c:v>1.0066805700650324E-2</c:v>
                </c:pt>
                <c:pt idx="490">
                  <c:v>1.1492561938868736E-2</c:v>
                </c:pt>
                <c:pt idx="491">
                  <c:v>9.7396774976966881E-3</c:v>
                </c:pt>
                <c:pt idx="492">
                  <c:v>9.1861500564745253E-3</c:v>
                </c:pt>
                <c:pt idx="493">
                  <c:v>9.5133168085918384E-3</c:v>
                </c:pt>
                <c:pt idx="494">
                  <c:v>1.0154582146340334E-2</c:v>
                </c:pt>
                <c:pt idx="495">
                  <c:v>1.1697396774976967E-2</c:v>
                </c:pt>
                <c:pt idx="496">
                  <c:v>9.938591182264301E-3</c:v>
                </c:pt>
                <c:pt idx="497">
                  <c:v>8.7482701062800445E-3</c:v>
                </c:pt>
                <c:pt idx="498">
                  <c:v>8.9087888238264679E-3</c:v>
                </c:pt>
                <c:pt idx="499">
                  <c:v>7.2800905134363112E-3</c:v>
                </c:pt>
                <c:pt idx="500">
                  <c:v>8.9949847538057653E-3</c:v>
                </c:pt>
                <c:pt idx="501">
                  <c:v>1.0174704809779151E-2</c:v>
                </c:pt>
                <c:pt idx="502">
                  <c:v>9.655139181755451E-3</c:v>
                </c:pt>
                <c:pt idx="503">
                  <c:v>9.6301978728571477E-3</c:v>
                </c:pt>
                <c:pt idx="504">
                  <c:v>9.3664059458230045E-3</c:v>
                </c:pt>
                <c:pt idx="505">
                  <c:v>8.9553947627106223E-3</c:v>
                </c:pt>
                <c:pt idx="506">
                  <c:v>9.5766145353476557E-3</c:v>
                </c:pt>
                <c:pt idx="507">
                  <c:v>9.094133202780165E-3</c:v>
                </c:pt>
                <c:pt idx="508">
                  <c:v>9.7636807769455446E-3</c:v>
                </c:pt>
                <c:pt idx="509">
                  <c:v>1.0252805415386514E-2</c:v>
                </c:pt>
                <c:pt idx="510">
                  <c:v>9.4571121279523832E-3</c:v>
                </c:pt>
                <c:pt idx="511">
                  <c:v>8.5998943752915273E-3</c:v>
                </c:pt>
                <c:pt idx="512">
                  <c:v>1.0000616786618814E-2</c:v>
                </c:pt>
                <c:pt idx="513">
                  <c:v>9.768666468780959E-3</c:v>
                </c:pt>
                <c:pt idx="514">
                  <c:v>9.573530602253584E-3</c:v>
                </c:pt>
                <c:pt idx="515">
                  <c:v>8.4413802142562517E-3</c:v>
                </c:pt>
                <c:pt idx="516">
                  <c:v>9.1398011120148743E-3</c:v>
                </c:pt>
                <c:pt idx="517">
                  <c:v>9.4495564918719091E-3</c:v>
                </c:pt>
                <c:pt idx="518">
                  <c:v>9.3962044493444714E-3</c:v>
                </c:pt>
                <c:pt idx="519">
                  <c:v>1.0714148956538388E-2</c:v>
                </c:pt>
                <c:pt idx="520">
                  <c:v>8.7043240596895253E-3</c:v>
                </c:pt>
                <c:pt idx="521">
                  <c:v>9.6914139447744681E-3</c:v>
                </c:pt>
                <c:pt idx="522">
                  <c:v>9.933926733459518E-3</c:v>
                </c:pt>
                <c:pt idx="523">
                  <c:v>9.3612018087267605E-3</c:v>
                </c:pt>
                <c:pt idx="524">
                  <c:v>5.573237628609647E-3</c:v>
                </c:pt>
                <c:pt idx="525">
                  <c:v>9.6596494339055306E-3</c:v>
                </c:pt>
                <c:pt idx="526">
                  <c:v>9.3180267454097583E-3</c:v>
                </c:pt>
                <c:pt idx="527">
                  <c:v>4.9346398929875218E-3</c:v>
                </c:pt>
                <c:pt idx="528">
                  <c:v>9.2561553377099488E-3</c:v>
                </c:pt>
                <c:pt idx="529">
                  <c:v>9.0045834955610644E-3</c:v>
                </c:pt>
                <c:pt idx="530">
                  <c:v>9.5460064993889964E-3</c:v>
                </c:pt>
                <c:pt idx="531">
                  <c:v>8.7255646488749432E-3</c:v>
                </c:pt>
                <c:pt idx="532">
                  <c:v>9.1229679772097342E-3</c:v>
                </c:pt>
                <c:pt idx="533">
                  <c:v>8.9439456610988823E-3</c:v>
                </c:pt>
                <c:pt idx="534">
                  <c:v>8.6203254320397511E-3</c:v>
                </c:pt>
                <c:pt idx="535">
                  <c:v>9.4021410205505588E-3</c:v>
                </c:pt>
                <c:pt idx="536">
                  <c:v>9.3358750081916977E-3</c:v>
                </c:pt>
                <c:pt idx="537">
                  <c:v>8.8466218725384762E-3</c:v>
                </c:pt>
                <c:pt idx="538">
                  <c:v>1.0541461552991608E-2</c:v>
                </c:pt>
                <c:pt idx="539">
                  <c:v>8.6679721983431574E-3</c:v>
                </c:pt>
                <c:pt idx="540">
                  <c:v>1.1659233102937832E-2</c:v>
                </c:pt>
                <c:pt idx="541">
                  <c:v>9.3296300436762018E-3</c:v>
                </c:pt>
                <c:pt idx="542">
                  <c:v>9.3312491085505902E-3</c:v>
                </c:pt>
                <c:pt idx="543">
                  <c:v>8.1052443567236811E-3</c:v>
                </c:pt>
                <c:pt idx="544">
                  <c:v>8.8587520093751562E-3</c:v>
                </c:pt>
                <c:pt idx="545">
                  <c:v>9.3682948548431243E-3</c:v>
                </c:pt>
                <c:pt idx="546">
                  <c:v>9.139852510899776E-3</c:v>
                </c:pt>
                <c:pt idx="547">
                  <c:v>8.8815731142712854E-3</c:v>
                </c:pt>
                <c:pt idx="548">
                  <c:v>8.8579424769379637E-3</c:v>
                </c:pt>
                <c:pt idx="549">
                  <c:v>9.7443419465014711E-3</c:v>
                </c:pt>
                <c:pt idx="550">
                  <c:v>8.7837738860255428E-3</c:v>
                </c:pt>
                <c:pt idx="551">
                  <c:v>7.9147215401161874E-3</c:v>
                </c:pt>
                <c:pt idx="552">
                  <c:v>7.5472323627938888E-3</c:v>
                </c:pt>
                <c:pt idx="553">
                  <c:v>8.7150021780277483E-3</c:v>
                </c:pt>
                <c:pt idx="554">
                  <c:v>8.7538468852918234E-3</c:v>
                </c:pt>
                <c:pt idx="555">
                  <c:v>9.0328400325354937E-3</c:v>
                </c:pt>
                <c:pt idx="556">
                  <c:v>8.473453118434596E-3</c:v>
                </c:pt>
                <c:pt idx="557">
                  <c:v>8.6471556499581742E-3</c:v>
                </c:pt>
                <c:pt idx="558">
                  <c:v>5.6871349876064436E-3</c:v>
                </c:pt>
                <c:pt idx="559">
                  <c:v>8.4575708630001273E-3</c:v>
                </c:pt>
                <c:pt idx="560">
                  <c:v>8.4805461645509599E-3</c:v>
                </c:pt>
                <c:pt idx="561">
                  <c:v>6.197444961431561E-3</c:v>
                </c:pt>
                <c:pt idx="562">
                  <c:v>6.9806367550855983E-3</c:v>
                </c:pt>
                <c:pt idx="563">
                  <c:v>8.2222667679224693E-3</c:v>
                </c:pt>
                <c:pt idx="564">
                  <c:v>8.7163899479200807E-3</c:v>
                </c:pt>
                <c:pt idx="565">
                  <c:v>7.0686444957576648E-3</c:v>
                </c:pt>
                <c:pt idx="566">
                  <c:v>6.950452759927373E-3</c:v>
                </c:pt>
                <c:pt idx="567">
                  <c:v>8.8836933182734595E-3</c:v>
                </c:pt>
                <c:pt idx="568">
                  <c:v>5.341757610568639E-3</c:v>
                </c:pt>
                <c:pt idx="569">
                  <c:v>8.5982753104171406E-3</c:v>
                </c:pt>
                <c:pt idx="570">
                  <c:v>9.0407040619253764E-3</c:v>
                </c:pt>
                <c:pt idx="571">
                  <c:v>8.5199048606640487E-3</c:v>
                </c:pt>
                <c:pt idx="572">
                  <c:v>8.5147007235678029E-3</c:v>
                </c:pt>
                <c:pt idx="573">
                  <c:v>9.1978690022319967E-3</c:v>
                </c:pt>
                <c:pt idx="574">
                  <c:v>8.2423894313612862E-3</c:v>
                </c:pt>
                <c:pt idx="575">
                  <c:v>4.4944045888924439E-3</c:v>
                </c:pt>
                <c:pt idx="576">
                  <c:v>8.5932253699755982E-3</c:v>
                </c:pt>
                <c:pt idx="577">
                  <c:v>8.301639495931136E-3</c:v>
                </c:pt>
                <c:pt idx="578">
                  <c:v>8.6246043892077764E-3</c:v>
                </c:pt>
                <c:pt idx="579">
                  <c:v>7.0425197275345106E-3</c:v>
                </c:pt>
                <c:pt idx="580">
                  <c:v>8.0791337231938751E-3</c:v>
                </c:pt>
                <c:pt idx="581">
                  <c:v>8.257269408540182E-3</c:v>
                </c:pt>
                <c:pt idx="582">
                  <c:v>9.2524931671607389E-3</c:v>
                </c:pt>
                <c:pt idx="583">
                  <c:v>8.1483680211557816E-3</c:v>
                </c:pt>
                <c:pt idx="584">
                  <c:v>8.3959692994460492E-3</c:v>
                </c:pt>
                <c:pt idx="585">
                  <c:v>7.0639029486255292E-3</c:v>
                </c:pt>
                <c:pt idx="586">
                  <c:v>8.3288937546499922E-3</c:v>
                </c:pt>
                <c:pt idx="587">
                  <c:v>7.7523524627133213E-3</c:v>
                </c:pt>
                <c:pt idx="588">
                  <c:v>8.0389654946435938E-3</c:v>
                </c:pt>
                <c:pt idx="589">
                  <c:v>8.0925873813167629E-3</c:v>
                </c:pt>
                <c:pt idx="590">
                  <c:v>8.5520163140060685E-3</c:v>
                </c:pt>
                <c:pt idx="591">
                  <c:v>8.2588884734145687E-3</c:v>
                </c:pt>
                <c:pt idx="592">
                  <c:v>8.7195124301778278E-3</c:v>
                </c:pt>
                <c:pt idx="593">
                  <c:v>5.0199106430385996E-3</c:v>
                </c:pt>
                <c:pt idx="594">
                  <c:v>8.1453611863890607E-3</c:v>
                </c:pt>
                <c:pt idx="595">
                  <c:v>8.0727731111873528E-3</c:v>
                </c:pt>
                <c:pt idx="596">
                  <c:v>9.1965583306670168E-3</c:v>
                </c:pt>
                <c:pt idx="597">
                  <c:v>7.7067488020847391E-3</c:v>
                </c:pt>
                <c:pt idx="598">
                  <c:v>7.5150052619608419E-3</c:v>
                </c:pt>
                <c:pt idx="599">
                  <c:v>8.2579632934863482E-3</c:v>
                </c:pt>
                <c:pt idx="600">
                  <c:v>8.0480630972711055E-3</c:v>
                </c:pt>
                <c:pt idx="601">
                  <c:v>7.9224699220150421E-3</c:v>
                </c:pt>
                <c:pt idx="602">
                  <c:v>7.9164562524816021E-3</c:v>
                </c:pt>
                <c:pt idx="603">
                  <c:v>7.8450632013538461E-3</c:v>
                </c:pt>
                <c:pt idx="604">
                  <c:v>8.3867175001638341E-3</c:v>
                </c:pt>
                <c:pt idx="605">
                  <c:v>7.46319518598044E-3</c:v>
                </c:pt>
                <c:pt idx="606">
                  <c:v>7.924011888562078E-3</c:v>
                </c:pt>
                <c:pt idx="607">
                  <c:v>8.5456171528358691E-3</c:v>
                </c:pt>
                <c:pt idx="608">
                  <c:v>8.0369994872961231E-3</c:v>
                </c:pt>
                <c:pt idx="609">
                  <c:v>7.2535262847472524E-3</c:v>
                </c:pt>
                <c:pt idx="610">
                  <c:v>8.7216326341800019E-3</c:v>
                </c:pt>
                <c:pt idx="611">
                  <c:v>8.0242397141194015E-3</c:v>
                </c:pt>
                <c:pt idx="612">
                  <c:v>7.7434090567405139E-3</c:v>
                </c:pt>
                <c:pt idx="613">
                  <c:v>7.8380087044011577E-3</c:v>
                </c:pt>
                <c:pt idx="614">
                  <c:v>1.0779502638690253E-2</c:v>
                </c:pt>
                <c:pt idx="615">
                  <c:v>8.100143017397237E-3</c:v>
                </c:pt>
                <c:pt idx="616">
                  <c:v>8.1894228804706079E-3</c:v>
                </c:pt>
                <c:pt idx="617">
                  <c:v>7.4610749819782659E-3</c:v>
                </c:pt>
                <c:pt idx="618">
                  <c:v>7.7306878327274686E-3</c:v>
                </c:pt>
                <c:pt idx="619">
                  <c:v>7.4694016013322588E-3</c:v>
                </c:pt>
                <c:pt idx="620">
                  <c:v>7.8139925754310766E-3</c:v>
                </c:pt>
                <c:pt idx="621">
                  <c:v>7.2527938506374108E-3</c:v>
                </c:pt>
                <c:pt idx="622">
                  <c:v>7.8623332266806473E-3</c:v>
                </c:pt>
                <c:pt idx="623">
                  <c:v>6.4657741250303572E-3</c:v>
                </c:pt>
                <c:pt idx="624">
                  <c:v>4.6153757194237668E-3</c:v>
                </c:pt>
                <c:pt idx="625">
                  <c:v>1.0845575905230736E-2</c:v>
                </c:pt>
                <c:pt idx="626">
                  <c:v>5.3683179843413299E-3</c:v>
                </c:pt>
                <c:pt idx="627">
                  <c:v>8.2005250396092657E-3</c:v>
                </c:pt>
                <c:pt idx="628">
                  <c:v>1.3816058810604104E-2</c:v>
                </c:pt>
                <c:pt idx="629">
                  <c:v>7.6466506559140198E-3</c:v>
                </c:pt>
                <c:pt idx="630">
                  <c:v>7.7146513806382972E-3</c:v>
                </c:pt>
                <c:pt idx="631">
                  <c:v>7.7299939477813032E-3</c:v>
                </c:pt>
                <c:pt idx="632">
                  <c:v>7.2362562594204521E-3</c:v>
                </c:pt>
                <c:pt idx="633">
                  <c:v>7.9541573345566271E-3</c:v>
                </c:pt>
                <c:pt idx="634">
                  <c:v>7.4163579521142288E-3</c:v>
                </c:pt>
                <c:pt idx="635">
                  <c:v>5.7748189153036325E-3</c:v>
                </c:pt>
                <c:pt idx="636">
                  <c:v>7.4728838757843153E-3</c:v>
                </c:pt>
                <c:pt idx="637">
                  <c:v>7.5896749920010484E-3</c:v>
                </c:pt>
                <c:pt idx="638">
                  <c:v>7.2619685515922733E-3</c:v>
                </c:pt>
                <c:pt idx="639">
                  <c:v>7.6965718228743027E-3</c:v>
                </c:pt>
                <c:pt idx="640">
                  <c:v>7.7050911880466753E-3</c:v>
                </c:pt>
                <c:pt idx="641">
                  <c:v>6.0222659969391967E-3</c:v>
                </c:pt>
                <c:pt idx="642">
                  <c:v>7.879757448662152E-3</c:v>
                </c:pt>
                <c:pt idx="643">
                  <c:v>7.0592256500995208E-3</c:v>
                </c:pt>
                <c:pt idx="644">
                  <c:v>7.2099657297934917E-3</c:v>
                </c:pt>
                <c:pt idx="645">
                  <c:v>1.0674057826315459E-2</c:v>
                </c:pt>
                <c:pt idx="646">
                  <c:v>7.033526207648925E-3</c:v>
                </c:pt>
                <c:pt idx="647">
                  <c:v>7.4290791761272741E-3</c:v>
                </c:pt>
                <c:pt idx="648">
                  <c:v>7.1013341865548227E-3</c:v>
                </c:pt>
                <c:pt idx="649">
                  <c:v>8.9955629912609053E-3</c:v>
                </c:pt>
                <c:pt idx="650">
                  <c:v>7.1867205840969277E-3</c:v>
                </c:pt>
                <c:pt idx="651">
                  <c:v>7.1845618309310782E-3</c:v>
                </c:pt>
                <c:pt idx="652">
                  <c:v>7.6120335069330674E-3</c:v>
                </c:pt>
                <c:pt idx="653">
                  <c:v>7.6454170826763916E-3</c:v>
                </c:pt>
                <c:pt idx="654">
                  <c:v>7.6284939998226735E-3</c:v>
                </c:pt>
                <c:pt idx="655">
                  <c:v>7.8529657799074042E-3</c:v>
                </c:pt>
                <c:pt idx="656">
                  <c:v>7.2108523605580377E-3</c:v>
                </c:pt>
                <c:pt idx="657">
                  <c:v>9.3126298624951337E-3</c:v>
                </c:pt>
                <c:pt idx="658">
                  <c:v>5.9091935900450632E-3</c:v>
                </c:pt>
                <c:pt idx="659">
                  <c:v>6.6390911649171769E-3</c:v>
                </c:pt>
                <c:pt idx="660">
                  <c:v>7.82559587369752E-3</c:v>
                </c:pt>
                <c:pt idx="661">
                  <c:v>7.0754676977282981E-3</c:v>
                </c:pt>
                <c:pt idx="662">
                  <c:v>8.3275059847576615E-3</c:v>
                </c:pt>
                <c:pt idx="663">
                  <c:v>6.3963085320863965E-3</c:v>
                </c:pt>
                <c:pt idx="664">
                  <c:v>7.5573322436769735E-3</c:v>
                </c:pt>
                <c:pt idx="665">
                  <c:v>7.1652101507657792E-3</c:v>
                </c:pt>
                <c:pt idx="666">
                  <c:v>7.9752051779236645E-3</c:v>
                </c:pt>
                <c:pt idx="667">
                  <c:v>7.6295348272419228E-3</c:v>
                </c:pt>
                <c:pt idx="668">
                  <c:v>7.3325135211191597E-3</c:v>
                </c:pt>
                <c:pt idx="669">
                  <c:v>7.6453399843490399E-3</c:v>
                </c:pt>
                <c:pt idx="670">
                  <c:v>7.9324927045707743E-3</c:v>
                </c:pt>
                <c:pt idx="671">
                  <c:v>7.8795647028437714E-3</c:v>
                </c:pt>
                <c:pt idx="672">
                  <c:v>7.5809628810102961E-3</c:v>
                </c:pt>
                <c:pt idx="673">
                  <c:v>7.52591467528112E-3</c:v>
                </c:pt>
                <c:pt idx="674">
                  <c:v>7.3435000327667895E-3</c:v>
                </c:pt>
                <c:pt idx="675">
                  <c:v>4.4749025669888094E-3</c:v>
                </c:pt>
                <c:pt idx="676">
                  <c:v>5.7406386568443404E-3</c:v>
                </c:pt>
                <c:pt idx="677">
                  <c:v>6.8780574305440439E-3</c:v>
                </c:pt>
                <c:pt idx="678">
                  <c:v>7.3120053660435834E-3</c:v>
                </c:pt>
                <c:pt idx="679">
                  <c:v>7.1244251355966834E-3</c:v>
                </c:pt>
                <c:pt idx="680">
                  <c:v>7.4596872120859335E-3</c:v>
                </c:pt>
                <c:pt idx="681">
                  <c:v>7.3037558450169422E-3</c:v>
                </c:pt>
                <c:pt idx="682">
                  <c:v>4.2637302483722614E-3</c:v>
                </c:pt>
                <c:pt idx="683">
                  <c:v>7.1660196832029725E-3</c:v>
                </c:pt>
                <c:pt idx="684">
                  <c:v>6.9849928105809745E-3</c:v>
                </c:pt>
                <c:pt idx="685">
                  <c:v>7.4178870689400392E-3</c:v>
                </c:pt>
                <c:pt idx="686">
                  <c:v>6.8643724774391018E-3</c:v>
                </c:pt>
                <c:pt idx="687">
                  <c:v>7.2522927115096234E-3</c:v>
                </c:pt>
                <c:pt idx="688">
                  <c:v>6.9444005412302584E-3</c:v>
                </c:pt>
                <c:pt idx="689">
                  <c:v>7.2659391154508901E-3</c:v>
                </c:pt>
                <c:pt idx="690">
                  <c:v>7.1553801140284258E-3</c:v>
                </c:pt>
                <c:pt idx="691">
                  <c:v>7.068567397430313E-3</c:v>
                </c:pt>
                <c:pt idx="692">
                  <c:v>7.9134108685512076E-3</c:v>
                </c:pt>
                <c:pt idx="693">
                  <c:v>6.897756053182426E-3</c:v>
                </c:pt>
                <c:pt idx="694">
                  <c:v>7.324649491729277E-3</c:v>
                </c:pt>
                <c:pt idx="695">
                  <c:v>7.1739608109202069E-3</c:v>
                </c:pt>
                <c:pt idx="696">
                  <c:v>7.5618810449907294E-3</c:v>
                </c:pt>
                <c:pt idx="697">
                  <c:v>7.1836752001665323E-3</c:v>
                </c:pt>
                <c:pt idx="698">
                  <c:v>7.0053467690018465E-3</c:v>
                </c:pt>
                <c:pt idx="699">
                  <c:v>6.4225605125496806E-3</c:v>
                </c:pt>
                <c:pt idx="700">
                  <c:v>7.1096222567451402E-3</c:v>
                </c:pt>
                <c:pt idx="701">
                  <c:v>5.2627279701166884E-3</c:v>
                </c:pt>
                <c:pt idx="702">
                  <c:v>8.6280738139386057E-3</c:v>
                </c:pt>
                <c:pt idx="703">
                  <c:v>7.12126410417526E-3</c:v>
                </c:pt>
                <c:pt idx="704">
                  <c:v>7.7719354378606754E-3</c:v>
                </c:pt>
                <c:pt idx="705">
                  <c:v>5.1820484254594098E-3</c:v>
                </c:pt>
                <c:pt idx="706">
                  <c:v>7.0318300444471857E-3</c:v>
                </c:pt>
                <c:pt idx="707">
                  <c:v>7.1561125481382683E-3</c:v>
                </c:pt>
                <c:pt idx="708">
                  <c:v>6.9709609150029493E-3</c:v>
                </c:pt>
                <c:pt idx="709">
                  <c:v>6.5848139424615187E-3</c:v>
                </c:pt>
                <c:pt idx="710">
                  <c:v>7.1027219564471552E-3</c:v>
                </c:pt>
                <c:pt idx="711">
                  <c:v>6.3880590110597553E-3</c:v>
                </c:pt>
                <c:pt idx="712">
                  <c:v>6.4318508609955711E-3</c:v>
                </c:pt>
                <c:pt idx="713">
                  <c:v>7.0823294488626069E-3</c:v>
                </c:pt>
                <c:pt idx="714">
                  <c:v>6.9974827396119639E-3</c:v>
                </c:pt>
                <c:pt idx="715">
                  <c:v>6.875513185741435E-3</c:v>
                </c:pt>
                <c:pt idx="716">
                  <c:v>7.3084202938217251E-3</c:v>
                </c:pt>
                <c:pt idx="717">
                  <c:v>6.7143005832488462E-3</c:v>
                </c:pt>
                <c:pt idx="718">
                  <c:v>9.3417730302341098E-3</c:v>
                </c:pt>
                <c:pt idx="719">
                  <c:v>7.0893839458152953E-3</c:v>
                </c:pt>
                <c:pt idx="720">
                  <c:v>7.1558041548288607E-3</c:v>
                </c:pt>
                <c:pt idx="721">
                  <c:v>6.717615811324973E-3</c:v>
                </c:pt>
                <c:pt idx="722">
                  <c:v>6.3409519330478127E-3</c:v>
                </c:pt>
                <c:pt idx="723">
                  <c:v>6.8698850078447544E-3</c:v>
                </c:pt>
                <c:pt idx="724">
                  <c:v>6.6379089905644504E-3</c:v>
                </c:pt>
                <c:pt idx="725">
                  <c:v>6.5678137612804489E-3</c:v>
                </c:pt>
                <c:pt idx="726">
                  <c:v>6.7682694123950985E-3</c:v>
                </c:pt>
                <c:pt idx="727">
                  <c:v>7.1795118904895358E-3</c:v>
                </c:pt>
                <c:pt idx="728">
                  <c:v>6.6352362485495881E-3</c:v>
                </c:pt>
                <c:pt idx="729">
                  <c:v>7.2800866585199433E-3</c:v>
                </c:pt>
                <c:pt idx="730">
                  <c:v>6.9289423265962245E-3</c:v>
                </c:pt>
                <c:pt idx="731">
                  <c:v>7.0075055221676969E-3</c:v>
                </c:pt>
                <c:pt idx="732">
                  <c:v>7.2494400733976077E-3</c:v>
                </c:pt>
                <c:pt idx="733">
                  <c:v>6.5913287511227443E-3</c:v>
                </c:pt>
                <c:pt idx="734">
                  <c:v>6.5984860458452354E-3</c:v>
                </c:pt>
                <c:pt idx="735">
                  <c:v>6.7724327220720949E-3</c:v>
                </c:pt>
                <c:pt idx="736">
                  <c:v>7.4630409893257366E-3</c:v>
                </c:pt>
                <c:pt idx="737">
                  <c:v>6.3046771700287964E-3</c:v>
                </c:pt>
                <c:pt idx="738">
                  <c:v>6.7291805604277419E-3</c:v>
                </c:pt>
                <c:pt idx="739">
                  <c:v>7.0397326230007438E-3</c:v>
                </c:pt>
                <c:pt idx="740">
                  <c:v>6.8186531693194916E-3</c:v>
                </c:pt>
                <c:pt idx="741">
                  <c:v>6.6431002779394699E-3</c:v>
                </c:pt>
                <c:pt idx="742">
                  <c:v>6.3690928225312148E-3</c:v>
                </c:pt>
                <c:pt idx="743">
                  <c:v>6.823471814778978E-3</c:v>
                </c:pt>
                <c:pt idx="744">
                  <c:v>6.6328462004016826E-3</c:v>
                </c:pt>
                <c:pt idx="745">
                  <c:v>8.6574225772171869E-3</c:v>
                </c:pt>
                <c:pt idx="746">
                  <c:v>6.6810712041602254E-3</c:v>
                </c:pt>
                <c:pt idx="747">
                  <c:v>6.6840137903208191E-3</c:v>
                </c:pt>
                <c:pt idx="748">
                  <c:v>6.7123345759013756E-3</c:v>
                </c:pt>
                <c:pt idx="749">
                  <c:v>7.0196870578892795E-3</c:v>
                </c:pt>
                <c:pt idx="750">
                  <c:v>6.6323065121102198E-3</c:v>
                </c:pt>
                <c:pt idx="751">
                  <c:v>7.0736173378718546E-3</c:v>
                </c:pt>
                <c:pt idx="752">
                  <c:v>6.9609766816108925E-3</c:v>
                </c:pt>
                <c:pt idx="753">
                  <c:v>7.125273217197553E-3</c:v>
                </c:pt>
                <c:pt idx="754">
                  <c:v>6.7002301385071447E-3</c:v>
                </c:pt>
                <c:pt idx="755">
                  <c:v>6.6870848736936654E-3</c:v>
                </c:pt>
                <c:pt idx="756">
                  <c:v>6.7788318832422935E-3</c:v>
                </c:pt>
                <c:pt idx="757">
                  <c:v>5.062083428100027E-3</c:v>
                </c:pt>
                <c:pt idx="758">
                  <c:v>6.6231318111553573E-3</c:v>
                </c:pt>
                <c:pt idx="759">
                  <c:v>6.5928707176697802E-3</c:v>
                </c:pt>
                <c:pt idx="760">
                  <c:v>6.2647402364605703E-3</c:v>
                </c:pt>
                <c:pt idx="761">
                  <c:v>6.7397044821112606E-3</c:v>
                </c:pt>
                <c:pt idx="762">
                  <c:v>6.5348927755012358E-3</c:v>
                </c:pt>
                <c:pt idx="763">
                  <c:v>6.1648979025400044E-3</c:v>
                </c:pt>
                <c:pt idx="764">
                  <c:v>8.9033919409118416E-3</c:v>
                </c:pt>
                <c:pt idx="765">
                  <c:v>6.6035231365655523E-3</c:v>
                </c:pt>
                <c:pt idx="766">
                  <c:v>6.5885917605017557E-3</c:v>
                </c:pt>
                <c:pt idx="767">
                  <c:v>6.5700110636099747E-3</c:v>
                </c:pt>
                <c:pt idx="768">
                  <c:v>5.3443018553712479E-3</c:v>
                </c:pt>
                <c:pt idx="769">
                  <c:v>6.4093766985725241E-3</c:v>
                </c:pt>
                <c:pt idx="770">
                  <c:v>6.517121611046648E-3</c:v>
                </c:pt>
                <c:pt idx="771">
                  <c:v>5.206349818240693E-3</c:v>
                </c:pt>
                <c:pt idx="772">
                  <c:v>6.4626130936089338E-3</c:v>
                </c:pt>
                <c:pt idx="773">
                  <c:v>6.569933965282623E-3</c:v>
                </c:pt>
                <c:pt idx="774">
                  <c:v>6.0698742140789259E-3</c:v>
                </c:pt>
                <c:pt idx="775">
                  <c:v>4.1718984306635468E-3</c:v>
                </c:pt>
                <c:pt idx="776">
                  <c:v>6.3619612272511747E-3</c:v>
                </c:pt>
                <c:pt idx="777">
                  <c:v>1.4517460843686996E-2</c:v>
                </c:pt>
                <c:pt idx="778">
                  <c:v>5.5217051066077123E-3</c:v>
                </c:pt>
                <c:pt idx="779">
                  <c:v>6.4333157292152544E-3</c:v>
                </c:pt>
                <c:pt idx="780">
                  <c:v>6.6607557949030297E-3</c:v>
                </c:pt>
                <c:pt idx="781">
                  <c:v>6.3948436638667124E-3</c:v>
                </c:pt>
                <c:pt idx="782">
                  <c:v>6.3853605696024421E-3</c:v>
                </c:pt>
                <c:pt idx="783">
                  <c:v>6.0554568268641413E-3</c:v>
                </c:pt>
                <c:pt idx="784">
                  <c:v>6.4485811980309086E-3</c:v>
                </c:pt>
                <c:pt idx="785">
                  <c:v>6.1450065340832426E-3</c:v>
                </c:pt>
                <c:pt idx="786">
                  <c:v>5.5924556716742038E-3</c:v>
                </c:pt>
                <c:pt idx="787">
                  <c:v>6.6182360673685183E-3</c:v>
                </c:pt>
                <c:pt idx="788">
                  <c:v>5.8493344486891356E-3</c:v>
                </c:pt>
                <c:pt idx="789">
                  <c:v>4.6719016430938525E-3</c:v>
                </c:pt>
                <c:pt idx="790">
                  <c:v>6.1058791329522107E-3</c:v>
                </c:pt>
                <c:pt idx="791">
                  <c:v>7.581849511774842E-3</c:v>
                </c:pt>
                <c:pt idx="792">
                  <c:v>6.268710800319187E-3</c:v>
                </c:pt>
                <c:pt idx="793">
                  <c:v>4.9474497800770217E-3</c:v>
                </c:pt>
                <c:pt idx="794">
                  <c:v>6.8930145060502913E-3</c:v>
                </c:pt>
                <c:pt idx="795">
                  <c:v>6.7308381744658049E-3</c:v>
                </c:pt>
                <c:pt idx="796">
                  <c:v>6.2621317430518351E-3</c:v>
                </c:pt>
                <c:pt idx="797">
                  <c:v>5.9499092167195431E-3</c:v>
                </c:pt>
                <c:pt idx="798">
                  <c:v>5.8129440381790914E-3</c:v>
                </c:pt>
                <c:pt idx="799">
                  <c:v>7.2102355739392231E-3</c:v>
                </c:pt>
                <c:pt idx="800">
                  <c:v>6.2661280063529019E-3</c:v>
                </c:pt>
                <c:pt idx="801">
                  <c:v>6.1618139694459327E-3</c:v>
                </c:pt>
                <c:pt idx="802">
                  <c:v>6.1110832700484565E-3</c:v>
                </c:pt>
                <c:pt idx="803">
                  <c:v>5.9882270854133817E-3</c:v>
                </c:pt>
                <c:pt idx="804">
                  <c:v>6.5978821089476463E-3</c:v>
                </c:pt>
                <c:pt idx="805">
                  <c:v>5.9035731219811184E-3</c:v>
                </c:pt>
                <c:pt idx="806">
                  <c:v>5.4955687736354562E-3</c:v>
                </c:pt>
                <c:pt idx="807">
                  <c:v>6.123149158279011E-3</c:v>
                </c:pt>
                <c:pt idx="808">
                  <c:v>6.7658922139684184E-3</c:v>
                </c:pt>
                <c:pt idx="809">
                  <c:v>7.0177467499842588E-3</c:v>
                </c:pt>
                <c:pt idx="810">
                  <c:v>4.2267230512434036E-3</c:v>
                </c:pt>
                <c:pt idx="811">
                  <c:v>6.2982009105312462E-3</c:v>
                </c:pt>
                <c:pt idx="812">
                  <c:v>6.2050661310902857E-3</c:v>
                </c:pt>
                <c:pt idx="813">
                  <c:v>6.197433396682459E-3</c:v>
                </c:pt>
                <c:pt idx="814">
                  <c:v>6.8125624014586999E-3</c:v>
                </c:pt>
                <c:pt idx="815">
                  <c:v>6.234903183775428E-3</c:v>
                </c:pt>
                <c:pt idx="816">
                  <c:v>6.516234980282103E-3</c:v>
                </c:pt>
                <c:pt idx="817">
                  <c:v>6.2855182356818771E-3</c:v>
                </c:pt>
                <c:pt idx="818">
                  <c:v>6.0802824882714166E-3</c:v>
                </c:pt>
                <c:pt idx="819">
                  <c:v>6.553589119884044E-3</c:v>
                </c:pt>
                <c:pt idx="820">
                  <c:v>6.2092294407672822E-3</c:v>
                </c:pt>
                <c:pt idx="821">
                  <c:v>6.04723300527995E-3</c:v>
                </c:pt>
                <c:pt idx="822">
                  <c:v>6.2513251275013587E-3</c:v>
                </c:pt>
                <c:pt idx="823">
                  <c:v>6.292611281798241E-3</c:v>
                </c:pt>
                <c:pt idx="824">
                  <c:v>4.2699366637240803E-3</c:v>
                </c:pt>
                <c:pt idx="825">
                  <c:v>6.2974427769789537E-3</c:v>
                </c:pt>
                <c:pt idx="826">
                  <c:v>6.1033348881496018E-3</c:v>
                </c:pt>
                <c:pt idx="827">
                  <c:v>3.3468769395047972E-3</c:v>
                </c:pt>
                <c:pt idx="828">
                  <c:v>5.7690108413097985E-3</c:v>
                </c:pt>
                <c:pt idx="829">
                  <c:v>6.2355585195579179E-3</c:v>
                </c:pt>
                <c:pt idx="830">
                  <c:v>5.6704277800693117E-3</c:v>
                </c:pt>
                <c:pt idx="831">
                  <c:v>6.207880220038626E-3</c:v>
                </c:pt>
                <c:pt idx="832">
                  <c:v>5.9745806814721159E-3</c:v>
                </c:pt>
                <c:pt idx="833">
                  <c:v>6.2042951478167678E-3</c:v>
                </c:pt>
                <c:pt idx="834">
                  <c:v>6.0142863200582861E-3</c:v>
                </c:pt>
                <c:pt idx="835">
                  <c:v>6.0733821879734315E-3</c:v>
                </c:pt>
                <c:pt idx="836">
                  <c:v>5.8108623833405936E-3</c:v>
                </c:pt>
                <c:pt idx="837">
                  <c:v>5.9914266659984814E-3</c:v>
                </c:pt>
                <c:pt idx="838">
                  <c:v>5.9177977633775233E-3</c:v>
                </c:pt>
                <c:pt idx="839">
                  <c:v>5.9775104179114833E-3</c:v>
                </c:pt>
                <c:pt idx="840">
                  <c:v>4.1956061663242214E-2</c:v>
                </c:pt>
                <c:pt idx="841">
                  <c:v>6.3404893430837016E-3</c:v>
                </c:pt>
                <c:pt idx="842">
                  <c:v>6.065209765274142E-3</c:v>
                </c:pt>
                <c:pt idx="843">
                  <c:v>6.237678723560092E-3</c:v>
                </c:pt>
                <c:pt idx="844">
                  <c:v>6.062434225489478E-3</c:v>
                </c:pt>
                <c:pt idx="845">
                  <c:v>5.948559995990887E-3</c:v>
                </c:pt>
                <c:pt idx="846">
                  <c:v>5.775320054431419E-3</c:v>
                </c:pt>
                <c:pt idx="847">
                  <c:v>5.9651361363715211E-3</c:v>
                </c:pt>
                <c:pt idx="848">
                  <c:v>5.9255846944400543E-3</c:v>
                </c:pt>
                <c:pt idx="849">
                  <c:v>4.5110539726840627E-3</c:v>
                </c:pt>
                <c:pt idx="850">
                  <c:v>5.975814254709744E-3</c:v>
                </c:pt>
                <c:pt idx="851">
                  <c:v>5.7473719107663957E-3</c:v>
                </c:pt>
                <c:pt idx="852">
                  <c:v>5.8359964380572766E-3</c:v>
                </c:pt>
                <c:pt idx="853">
                  <c:v>4.4334660709535907E-3</c:v>
                </c:pt>
                <c:pt idx="854">
                  <c:v>7.3414569270919671E-3</c:v>
                </c:pt>
                <c:pt idx="855">
                  <c:v>5.5846944400541228E-3</c:v>
                </c:pt>
                <c:pt idx="856">
                  <c:v>5.8389647236603203E-3</c:v>
                </c:pt>
                <c:pt idx="857">
                  <c:v>5.7180359972090408E-3</c:v>
                </c:pt>
                <c:pt idx="858">
                  <c:v>5.4754846593603156E-3</c:v>
                </c:pt>
                <c:pt idx="859">
                  <c:v>5.83013696517854E-3</c:v>
                </c:pt>
                <c:pt idx="860">
                  <c:v>5.9137115520278786E-3</c:v>
                </c:pt>
                <c:pt idx="861">
                  <c:v>6.1240229393223307E-3</c:v>
                </c:pt>
                <c:pt idx="862">
                  <c:v>5.4577134949057278E-3</c:v>
                </c:pt>
                <c:pt idx="863">
                  <c:v>3.8224965209379784E-3</c:v>
                </c:pt>
                <c:pt idx="864">
                  <c:v>6.0502912389315718E-3</c:v>
                </c:pt>
                <c:pt idx="865">
                  <c:v>5.9990208512426327E-3</c:v>
                </c:pt>
                <c:pt idx="866">
                  <c:v>5.7601316839431165E-3</c:v>
                </c:pt>
                <c:pt idx="867">
                  <c:v>5.8749696425336052E-3</c:v>
                </c:pt>
                <c:pt idx="868">
                  <c:v>5.8017519309918565E-3</c:v>
                </c:pt>
                <c:pt idx="869">
                  <c:v>5.961358318331284E-3</c:v>
                </c:pt>
                <c:pt idx="870">
                  <c:v>5.8561961998234453E-3</c:v>
                </c:pt>
                <c:pt idx="871">
                  <c:v>5.5927126660987089E-3</c:v>
                </c:pt>
                <c:pt idx="872">
                  <c:v>5.8164520120735979E-3</c:v>
                </c:pt>
                <c:pt idx="873">
                  <c:v>5.9560385337440102E-3</c:v>
                </c:pt>
                <c:pt idx="874">
                  <c:v>5.7159928915342184E-3</c:v>
                </c:pt>
                <c:pt idx="875">
                  <c:v>5.7559298251024446E-3</c:v>
                </c:pt>
                <c:pt idx="876">
                  <c:v>5.882949319414515E-3</c:v>
                </c:pt>
                <c:pt idx="877">
                  <c:v>6.8303335659132876E-3</c:v>
                </c:pt>
                <c:pt idx="878">
                  <c:v>5.9058860718016722E-3</c:v>
                </c:pt>
                <c:pt idx="879">
                  <c:v>5.4814597797300784E-3</c:v>
                </c:pt>
                <c:pt idx="880">
                  <c:v>5.5646103257789821E-3</c:v>
                </c:pt>
                <c:pt idx="881">
                  <c:v>6.282280105933102E-3</c:v>
                </c:pt>
                <c:pt idx="882">
                  <c:v>5.9580045410914809E-3</c:v>
                </c:pt>
                <c:pt idx="883">
                  <c:v>5.9304033398995407E-3</c:v>
                </c:pt>
                <c:pt idx="884">
                  <c:v>5.7062014039605414E-3</c:v>
                </c:pt>
                <c:pt idx="885">
                  <c:v>6.1917666696221021E-3</c:v>
                </c:pt>
                <c:pt idx="886">
                  <c:v>5.916756935958274E-3</c:v>
                </c:pt>
                <c:pt idx="887">
                  <c:v>5.328303952445752E-3</c:v>
                </c:pt>
                <c:pt idx="888">
                  <c:v>5.6897023619072581E-3</c:v>
                </c:pt>
                <c:pt idx="889">
                  <c:v>5.6901264027076929E-3</c:v>
                </c:pt>
                <c:pt idx="890">
                  <c:v>5.830907948452058E-3</c:v>
                </c:pt>
                <c:pt idx="891">
                  <c:v>5.6351938444695439E-3</c:v>
                </c:pt>
                <c:pt idx="892">
                  <c:v>5.7422448719975016E-3</c:v>
                </c:pt>
                <c:pt idx="893">
                  <c:v>5.8658720399060943E-3</c:v>
                </c:pt>
                <c:pt idx="894">
                  <c:v>4.36553473472393E-3</c:v>
                </c:pt>
                <c:pt idx="895">
                  <c:v>5.5956424025380772E-3</c:v>
                </c:pt>
                <c:pt idx="896">
                  <c:v>5.6229352104206097E-3</c:v>
                </c:pt>
                <c:pt idx="897">
                  <c:v>5.7024621350839797E-3</c:v>
                </c:pt>
                <c:pt idx="898">
                  <c:v>5.9548435096700575E-3</c:v>
                </c:pt>
                <c:pt idx="899">
                  <c:v>5.9140584945009617E-3</c:v>
                </c:pt>
                <c:pt idx="900">
                  <c:v>5.34353087209773E-3</c:v>
                </c:pt>
                <c:pt idx="901">
                  <c:v>5.201323007297357E-3</c:v>
                </c:pt>
                <c:pt idx="902">
                  <c:v>5.634422861196026E-3</c:v>
                </c:pt>
                <c:pt idx="903">
                  <c:v>5.7171879156081712E-3</c:v>
                </c:pt>
                <c:pt idx="904">
                  <c:v>5.6679991827577299E-3</c:v>
                </c:pt>
                <c:pt idx="905">
                  <c:v>5.8915457829142393E-3</c:v>
                </c:pt>
                <c:pt idx="906">
                  <c:v>5.4579447898877838E-3</c:v>
                </c:pt>
                <c:pt idx="907">
                  <c:v>5.6333691840555512E-3</c:v>
                </c:pt>
                <c:pt idx="908">
                  <c:v>5.6528108122694282E-3</c:v>
                </c:pt>
                <c:pt idx="909">
                  <c:v>5.3474628867926713E-3</c:v>
                </c:pt>
                <c:pt idx="910">
                  <c:v>4.3343908653901758E-3</c:v>
                </c:pt>
                <c:pt idx="911">
                  <c:v>5.5351587647305992E-3</c:v>
                </c:pt>
                <c:pt idx="912">
                  <c:v>5.6502280183031431E-3</c:v>
                </c:pt>
                <c:pt idx="913">
                  <c:v>5.6647225038452794E-3</c:v>
                </c:pt>
                <c:pt idx="914">
                  <c:v>5.3855494605044548E-3</c:v>
                </c:pt>
                <c:pt idx="915">
                  <c:v>5.9335258221572887E-3</c:v>
                </c:pt>
                <c:pt idx="916">
                  <c:v>5.9128249212633335E-3</c:v>
                </c:pt>
                <c:pt idx="917">
                  <c:v>5.4513143337355293E-3</c:v>
                </c:pt>
                <c:pt idx="918">
                  <c:v>4.4000709304611637E-3</c:v>
                </c:pt>
                <c:pt idx="919">
                  <c:v>5.6043288140863786E-3</c:v>
                </c:pt>
                <c:pt idx="920">
                  <c:v>5.2377519669710767E-3</c:v>
                </c:pt>
                <c:pt idx="921">
                  <c:v>5.8237763531720178E-3</c:v>
                </c:pt>
                <c:pt idx="922">
                  <c:v>5.2774576055572477E-3</c:v>
                </c:pt>
                <c:pt idx="923">
                  <c:v>5.5565150014070443E-3</c:v>
                </c:pt>
                <c:pt idx="924">
                  <c:v>5.4904802840302375E-3</c:v>
                </c:pt>
                <c:pt idx="925">
                  <c:v>5.6060121275668924E-3</c:v>
                </c:pt>
                <c:pt idx="926">
                  <c:v>5.1392203046154916E-3</c:v>
                </c:pt>
                <c:pt idx="927">
                  <c:v>5.6575523594015629E-3</c:v>
                </c:pt>
                <c:pt idx="928">
                  <c:v>5.9269339151687105E-3</c:v>
                </c:pt>
                <c:pt idx="929">
                  <c:v>5.2253134368249882E-3</c:v>
                </c:pt>
                <c:pt idx="930">
                  <c:v>5.3660435836844524E-3</c:v>
                </c:pt>
                <c:pt idx="931">
                  <c:v>5.0655143036671818E-3</c:v>
                </c:pt>
                <c:pt idx="932">
                  <c:v>6.7457181516446998E-3</c:v>
                </c:pt>
                <c:pt idx="933">
                  <c:v>5.4760243476517775E-3</c:v>
                </c:pt>
                <c:pt idx="934">
                  <c:v>5.5415964750644732E-3</c:v>
                </c:pt>
                <c:pt idx="935">
                  <c:v>5.622973759584286E-3</c:v>
                </c:pt>
                <c:pt idx="936">
                  <c:v>5.6350010986511651E-3</c:v>
                </c:pt>
                <c:pt idx="937">
                  <c:v>5.4815754272211064E-3</c:v>
                </c:pt>
                <c:pt idx="938">
                  <c:v>5.1900281023403196E-3</c:v>
                </c:pt>
                <c:pt idx="939">
                  <c:v>5.2804644403239669E-3</c:v>
                </c:pt>
                <c:pt idx="940">
                  <c:v>5.8989472223400117E-3</c:v>
                </c:pt>
                <c:pt idx="941">
                  <c:v>5.2676661179835707E-3</c:v>
                </c:pt>
                <c:pt idx="942">
                  <c:v>5.4522009645000752E-3</c:v>
                </c:pt>
                <c:pt idx="943">
                  <c:v>5.4493097772243832E-3</c:v>
                </c:pt>
                <c:pt idx="944">
                  <c:v>5.2566025080085892E-3</c:v>
                </c:pt>
                <c:pt idx="945">
                  <c:v>5.3221746354212849E-3</c:v>
                </c:pt>
                <c:pt idx="946">
                  <c:v>5.4316542602608235E-3</c:v>
                </c:pt>
                <c:pt idx="947">
                  <c:v>4.8214723981563215E-3</c:v>
                </c:pt>
                <c:pt idx="948">
                  <c:v>4.4280383487080247E-3</c:v>
                </c:pt>
                <c:pt idx="949">
                  <c:v>5.0022551260750399E-3</c:v>
                </c:pt>
                <c:pt idx="950">
                  <c:v>3.9145519237960133E-3</c:v>
                </c:pt>
                <c:pt idx="951">
                  <c:v>4.9512160333681559E-3</c:v>
                </c:pt>
                <c:pt idx="952">
                  <c:v>5.2271509469602054E-3</c:v>
                </c:pt>
                <c:pt idx="953">
                  <c:v>5.2438041856681921E-3</c:v>
                </c:pt>
                <c:pt idx="954">
                  <c:v>5.215547648693762E-3</c:v>
                </c:pt>
                <c:pt idx="955">
                  <c:v>5.2943035900836133E-3</c:v>
                </c:pt>
                <c:pt idx="956">
                  <c:v>6.6489212016545302E-3</c:v>
                </c:pt>
                <c:pt idx="957">
                  <c:v>5.3111495746099788E-3</c:v>
                </c:pt>
                <c:pt idx="958">
                  <c:v>5.0360241934551226E-3</c:v>
                </c:pt>
                <c:pt idx="959">
                  <c:v>5.4828732490648608E-3</c:v>
                </c:pt>
                <c:pt idx="960">
                  <c:v>5.2330489690026174E-3</c:v>
                </c:pt>
                <c:pt idx="961">
                  <c:v>4.9115489439456612E-3</c:v>
                </c:pt>
                <c:pt idx="962">
                  <c:v>5.1332066350820516E-3</c:v>
                </c:pt>
                <c:pt idx="963">
                  <c:v>5.5483040295440794E-3</c:v>
                </c:pt>
                <c:pt idx="964">
                  <c:v>5.1924566996519013E-3</c:v>
                </c:pt>
                <c:pt idx="965">
                  <c:v>5.0591536916606596E-3</c:v>
                </c:pt>
                <c:pt idx="966">
                  <c:v>6.8901233187745993E-3</c:v>
                </c:pt>
                <c:pt idx="967">
                  <c:v>4.8383055329614625E-3</c:v>
                </c:pt>
                <c:pt idx="968">
                  <c:v>5.2355546646415509E-3</c:v>
                </c:pt>
                <c:pt idx="969">
                  <c:v>5.3491205008307343E-3</c:v>
                </c:pt>
                <c:pt idx="970">
                  <c:v>5.1862117351364062E-3</c:v>
                </c:pt>
                <c:pt idx="971">
                  <c:v>5.0338654402892731E-3</c:v>
                </c:pt>
                <c:pt idx="972">
                  <c:v>5.2234502272473201E-3</c:v>
                </c:pt>
                <c:pt idx="973">
                  <c:v>4.8674487007004386E-3</c:v>
                </c:pt>
                <c:pt idx="974">
                  <c:v>5.1768057391994877E-3</c:v>
                </c:pt>
                <c:pt idx="975">
                  <c:v>5.4880516867186566E-3</c:v>
                </c:pt>
                <c:pt idx="976">
                  <c:v>5.0992448218835891E-3</c:v>
                </c:pt>
                <c:pt idx="977">
                  <c:v>4.8611651870212672E-3</c:v>
                </c:pt>
                <c:pt idx="978">
                  <c:v>5.3563677436018024E-3</c:v>
                </c:pt>
                <c:pt idx="979">
                  <c:v>4.7348781268190384E-3</c:v>
                </c:pt>
                <c:pt idx="980">
                  <c:v>4.854033591741227E-3</c:v>
                </c:pt>
                <c:pt idx="981">
                  <c:v>5.3645016171374165E-3</c:v>
                </c:pt>
                <c:pt idx="982">
                  <c:v>5.2899860837519134E-3</c:v>
                </c:pt>
                <c:pt idx="983">
                  <c:v>5.3021290703098196E-3</c:v>
                </c:pt>
                <c:pt idx="984">
                  <c:v>3.5188833078266366E-3</c:v>
                </c:pt>
                <c:pt idx="985">
                  <c:v>5.167515390753598E-3</c:v>
                </c:pt>
                <c:pt idx="986">
                  <c:v>5.4375908314669109E-3</c:v>
                </c:pt>
                <c:pt idx="987">
                  <c:v>4.7892324476020492E-3</c:v>
                </c:pt>
                <c:pt idx="988">
                  <c:v>5.0731470380750094E-3</c:v>
                </c:pt>
                <c:pt idx="989">
                  <c:v>4.95333623737033E-3</c:v>
                </c:pt>
                <c:pt idx="990">
                  <c:v>4.8948700057952245E-3</c:v>
                </c:pt>
                <c:pt idx="991">
                  <c:v>4.5865409449941984E-3</c:v>
                </c:pt>
                <c:pt idx="992">
                  <c:v>5.9945105990925531E-3</c:v>
                </c:pt>
                <c:pt idx="993">
                  <c:v>5.265584463145072E-3</c:v>
                </c:pt>
                <c:pt idx="994">
                  <c:v>3.99870474810049E-3</c:v>
                </c:pt>
                <c:pt idx="995">
                  <c:v>5.1966585584925732E-3</c:v>
                </c:pt>
                <c:pt idx="996">
                  <c:v>5.0967134268022057E-3</c:v>
                </c:pt>
                <c:pt idx="997">
                  <c:v>4.9381864160457038E-3</c:v>
                </c:pt>
                <c:pt idx="998">
                  <c:v>5.056416701039671E-3</c:v>
                </c:pt>
                <c:pt idx="999">
                  <c:v>5.1359821748667165E-3</c:v>
                </c:pt>
                <c:pt idx="1000">
                  <c:v>4.9474382153279189E-3</c:v>
                </c:pt>
                <c:pt idx="1001">
                  <c:v>4.6650270422383183E-3</c:v>
                </c:pt>
                <c:pt idx="1002">
                  <c:v>4.375330077213975E-3</c:v>
                </c:pt>
                <c:pt idx="1003">
                  <c:v>6.1313215809783005E-3</c:v>
                </c:pt>
                <c:pt idx="1004">
                  <c:v>5.0830156239760381E-3</c:v>
                </c:pt>
                <c:pt idx="1005">
                  <c:v>4.818452713668377E-3</c:v>
                </c:pt>
                <c:pt idx="1006">
                  <c:v>4.8257770547667968E-3</c:v>
                </c:pt>
                <c:pt idx="1007">
                  <c:v>4.639314750066497E-3</c:v>
                </c:pt>
                <c:pt idx="1008">
                  <c:v>5.2057561611200849E-3</c:v>
                </c:pt>
                <c:pt idx="1009">
                  <c:v>4.9612002667602127E-3</c:v>
                </c:pt>
                <c:pt idx="1010">
                  <c:v>5.1629151905549404E-3</c:v>
                </c:pt>
                <c:pt idx="1011">
                  <c:v>4.6875012046613653E-3</c:v>
                </c:pt>
                <c:pt idx="1012">
                  <c:v>4.7800191974835104E-3</c:v>
                </c:pt>
                <c:pt idx="1013">
                  <c:v>3.3603691467913605E-3</c:v>
                </c:pt>
                <c:pt idx="1014">
                  <c:v>4.3601802558893487E-3</c:v>
                </c:pt>
                <c:pt idx="1015">
                  <c:v>5.0253846242805759E-3</c:v>
                </c:pt>
                <c:pt idx="1016">
                  <c:v>5.3780323735876552E-3</c:v>
                </c:pt>
                <c:pt idx="1017">
                  <c:v>4.8118608066797987E-3</c:v>
                </c:pt>
                <c:pt idx="1018">
                  <c:v>4.9584632761392241E-3</c:v>
                </c:pt>
                <c:pt idx="1019">
                  <c:v>4.931209017420367E-3</c:v>
                </c:pt>
                <c:pt idx="1020">
                  <c:v>6.5714502323872088E-3</c:v>
                </c:pt>
                <c:pt idx="1021">
                  <c:v>4.9864885181315991E-3</c:v>
                </c:pt>
                <c:pt idx="1022">
                  <c:v>4.6624827974357094E-3</c:v>
                </c:pt>
                <c:pt idx="1023">
                  <c:v>5.0992833710472654E-3</c:v>
                </c:pt>
                <c:pt idx="1024">
                  <c:v>4.5946362693661362E-3</c:v>
                </c:pt>
                <c:pt idx="1025">
                  <c:v>4.8655212425166433E-3</c:v>
                </c:pt>
                <c:pt idx="1026">
                  <c:v>4.8901927072692161E-3</c:v>
                </c:pt>
                <c:pt idx="1027">
                  <c:v>4.7940125438978602E-3</c:v>
                </c:pt>
                <c:pt idx="1028">
                  <c:v>4.9040704061925379E-3</c:v>
                </c:pt>
                <c:pt idx="1029">
                  <c:v>5.259917736084716E-3</c:v>
                </c:pt>
                <c:pt idx="1030">
                  <c:v>3.7524950946189223E-3</c:v>
                </c:pt>
                <c:pt idx="1031">
                  <c:v>5.070872637418131E-3</c:v>
                </c:pt>
                <c:pt idx="1032">
                  <c:v>4.622969904667918E-3</c:v>
                </c:pt>
                <c:pt idx="1033">
                  <c:v>4.7957858054269512E-3</c:v>
                </c:pt>
                <c:pt idx="1034">
                  <c:v>4.5776746373487427E-3</c:v>
                </c:pt>
                <c:pt idx="1035">
                  <c:v>4.7450422563082495E-3</c:v>
                </c:pt>
                <c:pt idx="1036">
                  <c:v>5.006611181570416E-3</c:v>
                </c:pt>
                <c:pt idx="1037">
                  <c:v>5.9452062187510838E-3</c:v>
                </c:pt>
                <c:pt idx="1038">
                  <c:v>4.9409619558303686E-3</c:v>
                </c:pt>
                <c:pt idx="1039">
                  <c:v>4.8765463033279494E-3</c:v>
                </c:pt>
                <c:pt idx="1040">
                  <c:v>4.629638909983848E-3</c:v>
                </c:pt>
                <c:pt idx="1041">
                  <c:v>4.6498386717500166E-3</c:v>
                </c:pt>
                <c:pt idx="1042">
                  <c:v>4.644094846362308E-3</c:v>
                </c:pt>
                <c:pt idx="1043">
                  <c:v>4.7157191924721191E-3</c:v>
                </c:pt>
                <c:pt idx="1044">
                  <c:v>5.6564344336549619E-3</c:v>
                </c:pt>
                <c:pt idx="1045">
                  <c:v>4.7916096460287293E-3</c:v>
                </c:pt>
                <c:pt idx="1046">
                  <c:v>5.1120816933876616E-3</c:v>
                </c:pt>
                <c:pt idx="1047">
                  <c:v>4.5259802088593688E-3</c:v>
                </c:pt>
                <c:pt idx="1048">
                  <c:v>5.0992448218835891E-3</c:v>
                </c:pt>
                <c:pt idx="1049">
                  <c:v>4.695018291578164E-3</c:v>
                </c:pt>
                <c:pt idx="1050">
                  <c:v>4.8186069103230804E-3</c:v>
                </c:pt>
                <c:pt idx="1051">
                  <c:v>3.2788762147805202E-3</c:v>
                </c:pt>
                <c:pt idx="1052">
                  <c:v>5.101904714177226E-3</c:v>
                </c:pt>
                <c:pt idx="1053">
                  <c:v>4.8312381862875486E-3</c:v>
                </c:pt>
                <c:pt idx="1054">
                  <c:v>5.0172122015812864E-3</c:v>
                </c:pt>
                <c:pt idx="1055">
                  <c:v>5.3903681059639412E-3</c:v>
                </c:pt>
                <c:pt idx="1056">
                  <c:v>4.722041255314966E-3</c:v>
                </c:pt>
                <c:pt idx="1057">
                  <c:v>4.0532132655382042E-3</c:v>
                </c:pt>
                <c:pt idx="1058">
                  <c:v>4.461834400502681E-3</c:v>
                </c:pt>
                <c:pt idx="1059">
                  <c:v>5.8504780738781867E-3</c:v>
                </c:pt>
                <c:pt idx="1060">
                  <c:v>4.3918291192672574E-3</c:v>
                </c:pt>
                <c:pt idx="1061">
                  <c:v>4.6797142735988343E-3</c:v>
                </c:pt>
                <c:pt idx="1062">
                  <c:v>4.6491447868038504E-3</c:v>
                </c:pt>
                <c:pt idx="1063">
                  <c:v>4.7304835221599869E-3</c:v>
                </c:pt>
                <c:pt idx="1064">
                  <c:v>5.8874210224009191E-3</c:v>
                </c:pt>
                <c:pt idx="1065">
                  <c:v>4.6592446676869343E-3</c:v>
                </c:pt>
                <c:pt idx="1066">
                  <c:v>4.5192726543797634E-3</c:v>
                </c:pt>
                <c:pt idx="1067">
                  <c:v>4.6330697855510028E-3</c:v>
                </c:pt>
                <c:pt idx="1068">
                  <c:v>4.4065163506277734E-3</c:v>
                </c:pt>
                <c:pt idx="1069">
                  <c:v>4.5961011375858203E-3</c:v>
                </c:pt>
                <c:pt idx="1070">
                  <c:v>5.0557999144208565E-3</c:v>
                </c:pt>
                <c:pt idx="1071">
                  <c:v>4.644210493853336E-3</c:v>
                </c:pt>
                <c:pt idx="1072">
                  <c:v>4.7573908384057608E-3</c:v>
                </c:pt>
                <c:pt idx="1073">
                  <c:v>4.8743104518347473E-3</c:v>
                </c:pt>
                <c:pt idx="1074">
                  <c:v>4.5491097070649049E-3</c:v>
                </c:pt>
                <c:pt idx="1075">
                  <c:v>4.8848729226819423E-3</c:v>
                </c:pt>
                <c:pt idx="1076">
                  <c:v>4.8622060144405165E-3</c:v>
                </c:pt>
                <c:pt idx="1077">
                  <c:v>4.7026124768223153E-3</c:v>
                </c:pt>
                <c:pt idx="1078">
                  <c:v>4.6339949654792241E-3</c:v>
                </c:pt>
                <c:pt idx="1079">
                  <c:v>4.7258190733552039E-3</c:v>
                </c:pt>
                <c:pt idx="1080">
                  <c:v>3.301458314861859E-3</c:v>
                </c:pt>
                <c:pt idx="1081">
                  <c:v>5.0681741959608187E-3</c:v>
                </c:pt>
                <c:pt idx="1082">
                  <c:v>4.5069754711671529E-3</c:v>
                </c:pt>
                <c:pt idx="1083">
                  <c:v>4.3970332563635032E-3</c:v>
                </c:pt>
                <c:pt idx="1084">
                  <c:v>4.6246660678696573E-3</c:v>
                </c:pt>
                <c:pt idx="1085">
                  <c:v>4.2732133426365317E-3</c:v>
                </c:pt>
                <c:pt idx="1086">
                  <c:v>3.9184068401636029E-3</c:v>
                </c:pt>
                <c:pt idx="1087">
                  <c:v>4.4360835591671843E-3</c:v>
                </c:pt>
                <c:pt idx="1088">
                  <c:v>4.5862325516847916E-3</c:v>
                </c:pt>
                <c:pt idx="1089">
                  <c:v>4.6161081535336093E-3</c:v>
                </c:pt>
                <c:pt idx="1090">
                  <c:v>4.6102101314911973E-3</c:v>
                </c:pt>
                <c:pt idx="1091">
                  <c:v>4.2905733160119091E-3</c:v>
                </c:pt>
                <c:pt idx="1092">
                  <c:v>8.3150160557266713E-3</c:v>
                </c:pt>
                <c:pt idx="1093">
                  <c:v>4.5212386617272341E-3</c:v>
                </c:pt>
                <c:pt idx="1094">
                  <c:v>4.3623004598915228E-3</c:v>
                </c:pt>
                <c:pt idx="1095">
                  <c:v>6.9006086912944426E-3</c:v>
                </c:pt>
                <c:pt idx="1096">
                  <c:v>4.5705944409536034E-3</c:v>
                </c:pt>
                <c:pt idx="1097">
                  <c:v>4.4608706714107833E-3</c:v>
                </c:pt>
                <c:pt idx="1098">
                  <c:v>4.2699366637240803E-3</c:v>
                </c:pt>
                <c:pt idx="1099">
                  <c:v>4.6927438909212865E-3</c:v>
                </c:pt>
                <c:pt idx="1100">
                  <c:v>4.5094040684787347E-3</c:v>
                </c:pt>
                <c:pt idx="1101">
                  <c:v>4.4464532841959996E-3</c:v>
                </c:pt>
                <c:pt idx="1102">
                  <c:v>4.7915068482589267E-3</c:v>
                </c:pt>
                <c:pt idx="1103">
                  <c:v>4.4152670107822011E-3</c:v>
                </c:pt>
                <c:pt idx="1104">
                  <c:v>4.3594478217795062E-3</c:v>
                </c:pt>
                <c:pt idx="1105">
                  <c:v>2.4318662806610413E-3</c:v>
                </c:pt>
                <c:pt idx="1106">
                  <c:v>4.4859276278001146E-3</c:v>
                </c:pt>
                <c:pt idx="1107">
                  <c:v>4.3256016560720718E-3</c:v>
                </c:pt>
                <c:pt idx="1108">
                  <c:v>4.4873539468561234E-3</c:v>
                </c:pt>
                <c:pt idx="1109">
                  <c:v>4.6918572601567406E-3</c:v>
                </c:pt>
                <c:pt idx="1110">
                  <c:v>4.2408320451487805E-3</c:v>
                </c:pt>
                <c:pt idx="1111">
                  <c:v>4.1571803599720902E-3</c:v>
                </c:pt>
                <c:pt idx="1112">
                  <c:v>4.7843110043727603E-3</c:v>
                </c:pt>
                <c:pt idx="1113">
                  <c:v>4.4952179762460052E-3</c:v>
                </c:pt>
                <c:pt idx="1114">
                  <c:v>4.2637687975359377E-3</c:v>
                </c:pt>
                <c:pt idx="1115">
                  <c:v>4.5355018522873145E-3</c:v>
                </c:pt>
                <c:pt idx="1116">
                  <c:v>4.3808040584559522E-3</c:v>
                </c:pt>
                <c:pt idx="1117">
                  <c:v>4.4529295436935498E-3</c:v>
                </c:pt>
                <c:pt idx="1118">
                  <c:v>2.9931883627784695E-3</c:v>
                </c:pt>
                <c:pt idx="1119">
                  <c:v>4.8161012146841478E-3</c:v>
                </c:pt>
                <c:pt idx="1120">
                  <c:v>4.4141362353143747E-3</c:v>
                </c:pt>
                <c:pt idx="1121">
                  <c:v>4.5667395245860137E-3</c:v>
                </c:pt>
                <c:pt idx="1122">
                  <c:v>4.4440246868844178E-3</c:v>
                </c:pt>
                <c:pt idx="1123">
                  <c:v>4.264976671331115E-3</c:v>
                </c:pt>
                <c:pt idx="1124">
                  <c:v>3.1722857212612772E-3</c:v>
                </c:pt>
                <c:pt idx="1125">
                  <c:v>4.4481108982340626E-3</c:v>
                </c:pt>
                <c:pt idx="1126">
                  <c:v>3.9719002296245186E-3</c:v>
                </c:pt>
                <c:pt idx="1127">
                  <c:v>4.1656226268171111E-3</c:v>
                </c:pt>
                <c:pt idx="1128">
                  <c:v>4.610171582327521E-3</c:v>
                </c:pt>
                <c:pt idx="1129">
                  <c:v>4.4960660578468748E-3</c:v>
                </c:pt>
                <c:pt idx="1130">
                  <c:v>4.4933676163895625E-3</c:v>
                </c:pt>
                <c:pt idx="1131">
                  <c:v>4.4082510629931881E-3</c:v>
                </c:pt>
                <c:pt idx="1132">
                  <c:v>4.3538967422101773E-3</c:v>
                </c:pt>
                <c:pt idx="1133">
                  <c:v>4.3442337518487537E-3</c:v>
                </c:pt>
                <c:pt idx="1134">
                  <c:v>4.198081022632214E-3</c:v>
                </c:pt>
                <c:pt idx="1135">
                  <c:v>4.2691399810081115E-3</c:v>
                </c:pt>
                <c:pt idx="1136">
                  <c:v>4.1916047631346638E-3</c:v>
                </c:pt>
                <c:pt idx="1137">
                  <c:v>4.1961150152847434E-3</c:v>
                </c:pt>
                <c:pt idx="1138">
                  <c:v>4.279920897116137E-3</c:v>
                </c:pt>
                <c:pt idx="1139">
                  <c:v>4.5324179191932427E-3</c:v>
                </c:pt>
                <c:pt idx="1140">
                  <c:v>4.0859029563353622E-3</c:v>
                </c:pt>
                <c:pt idx="1141">
                  <c:v>4.3107987772205286E-3</c:v>
                </c:pt>
                <c:pt idx="1142">
                  <c:v>4.3055175417969311E-3</c:v>
                </c:pt>
                <c:pt idx="1143">
                  <c:v>4.256675751419573E-3</c:v>
                </c:pt>
                <c:pt idx="1144">
                  <c:v>4.4140334375445721E-3</c:v>
                </c:pt>
                <c:pt idx="1145">
                  <c:v>4.4155368549279326E-3</c:v>
                </c:pt>
                <c:pt idx="1146">
                  <c:v>4.3957225847985225E-3</c:v>
                </c:pt>
                <c:pt idx="1147">
                  <c:v>4.2089518867888158E-3</c:v>
                </c:pt>
                <c:pt idx="1148">
                  <c:v>4.3947974048703011E-3</c:v>
                </c:pt>
                <c:pt idx="1149">
                  <c:v>3.9908407187106074E-3</c:v>
                </c:pt>
                <c:pt idx="1150">
                  <c:v>4.1685138140928031E-3</c:v>
                </c:pt>
                <c:pt idx="1151">
                  <c:v>2.707076469975984E-3</c:v>
                </c:pt>
                <c:pt idx="1152">
                  <c:v>4.1608810796849765E-3</c:v>
                </c:pt>
                <c:pt idx="1153">
                  <c:v>7.995173644707778E-3</c:v>
                </c:pt>
                <c:pt idx="1154">
                  <c:v>4.3661939254227879E-3</c:v>
                </c:pt>
                <c:pt idx="1155">
                  <c:v>4.5273679787517012E-3</c:v>
                </c:pt>
                <c:pt idx="1156">
                  <c:v>4.6231241013226215E-3</c:v>
                </c:pt>
                <c:pt idx="1157">
                  <c:v>4.42448026090074E-3</c:v>
                </c:pt>
                <c:pt idx="1158">
                  <c:v>3.9176744060537604E-3</c:v>
                </c:pt>
                <c:pt idx="1159">
                  <c:v>4.1525544603309835E-3</c:v>
                </c:pt>
                <c:pt idx="1160">
                  <c:v>4.210301107517472E-3</c:v>
                </c:pt>
                <c:pt idx="1161">
                  <c:v>4.2689343854685072E-3</c:v>
                </c:pt>
                <c:pt idx="1162">
                  <c:v>4.7068528848266634E-3</c:v>
                </c:pt>
                <c:pt idx="1163">
                  <c:v>4.2371313254358943E-3</c:v>
                </c:pt>
                <c:pt idx="1164">
                  <c:v>4.2985786923352698E-3</c:v>
                </c:pt>
                <c:pt idx="1165">
                  <c:v>4.6556210463014006E-3</c:v>
                </c:pt>
                <c:pt idx="1166">
                  <c:v>4.5440597666233633E-3</c:v>
                </c:pt>
                <c:pt idx="1167">
                  <c:v>4.2388660378013098E-3</c:v>
                </c:pt>
                <c:pt idx="1168">
                  <c:v>4.4783334425559634E-3</c:v>
                </c:pt>
                <c:pt idx="1169">
                  <c:v>3.96377920581013E-3</c:v>
                </c:pt>
                <c:pt idx="1170">
                  <c:v>4.1288467246703084E-3</c:v>
                </c:pt>
                <c:pt idx="1171">
                  <c:v>3.9377585203289019E-3</c:v>
                </c:pt>
                <c:pt idx="1172">
                  <c:v>6.5317702932434878E-3</c:v>
                </c:pt>
                <c:pt idx="1173">
                  <c:v>4.2592970945495336E-3</c:v>
                </c:pt>
                <c:pt idx="1174">
                  <c:v>4.2032851597284598E-3</c:v>
                </c:pt>
                <c:pt idx="1175">
                  <c:v>4.0131735342001755E-3</c:v>
                </c:pt>
                <c:pt idx="1176">
                  <c:v>4.129694806271178E-3</c:v>
                </c:pt>
                <c:pt idx="1177">
                  <c:v>4.1855139952738729E-3</c:v>
                </c:pt>
                <c:pt idx="1178">
                  <c:v>4.3275291142558662E-3</c:v>
                </c:pt>
                <c:pt idx="1179">
                  <c:v>4.3002363063733336E-3</c:v>
                </c:pt>
                <c:pt idx="1180">
                  <c:v>2.0790334953683178E-2</c:v>
                </c:pt>
                <c:pt idx="1181">
                  <c:v>4.1471190282526818E-3</c:v>
                </c:pt>
                <c:pt idx="1182">
                  <c:v>4.2453808464625363E-3</c:v>
                </c:pt>
                <c:pt idx="1183">
                  <c:v>5.8518401443280691E-3</c:v>
                </c:pt>
                <c:pt idx="1184">
                  <c:v>4.1861307818926866E-3</c:v>
                </c:pt>
                <c:pt idx="1185">
                  <c:v>3.78614465959161E-3</c:v>
                </c:pt>
                <c:pt idx="1186">
                  <c:v>4.4734762479328007E-3</c:v>
                </c:pt>
                <c:pt idx="1187">
                  <c:v>4.5451776923699644E-3</c:v>
                </c:pt>
                <c:pt idx="1188">
                  <c:v>3.1602809977037552E-3</c:v>
                </c:pt>
                <c:pt idx="1189">
                  <c:v>4.092996002451727E-3</c:v>
                </c:pt>
                <c:pt idx="1190">
                  <c:v>4.0383718375229848E-3</c:v>
                </c:pt>
                <c:pt idx="1191">
                  <c:v>4.231259002835934E-3</c:v>
                </c:pt>
                <c:pt idx="1192">
                  <c:v>4.4814173756500351E-3</c:v>
                </c:pt>
                <c:pt idx="1193">
                  <c:v>4.3963008222536615E-3</c:v>
                </c:pt>
                <c:pt idx="1194">
                  <c:v>4.0508232173902987E-3</c:v>
                </c:pt>
                <c:pt idx="1195">
                  <c:v>2.8834003446295232E-3</c:v>
                </c:pt>
                <c:pt idx="1196">
                  <c:v>3.3985366737468632E-3</c:v>
                </c:pt>
                <c:pt idx="1197">
                  <c:v>4.3188555524287901E-3</c:v>
                </c:pt>
                <c:pt idx="1198">
                  <c:v>4.2341373403903997E-3</c:v>
                </c:pt>
                <c:pt idx="1199">
                  <c:v>4.235666457216211E-3</c:v>
                </c:pt>
                <c:pt idx="1200">
                  <c:v>4.2982317498621867E-3</c:v>
                </c:pt>
                <c:pt idx="1201">
                  <c:v>3.9182140943452232E-3</c:v>
                </c:pt>
                <c:pt idx="1202">
                  <c:v>3.7413505314002212E-3</c:v>
                </c:pt>
                <c:pt idx="1203">
                  <c:v>4.2604921186234863E-3</c:v>
                </c:pt>
                <c:pt idx="1204">
                  <c:v>4.1365951065691631E-3</c:v>
                </c:pt>
                <c:pt idx="1205">
                  <c:v>4.1027489408617277E-3</c:v>
                </c:pt>
                <c:pt idx="1206">
                  <c:v>3.5068444040106551E-3</c:v>
                </c:pt>
                <c:pt idx="1207">
                  <c:v>4.0244170402723113E-3</c:v>
                </c:pt>
                <c:pt idx="1208">
                  <c:v>4.1025176458796726E-3</c:v>
                </c:pt>
                <c:pt idx="1209">
                  <c:v>4.2399068652205591E-3</c:v>
                </c:pt>
                <c:pt idx="1210">
                  <c:v>5.1890258240847465E-3</c:v>
                </c:pt>
                <c:pt idx="1211">
                  <c:v>4.0412630247986768E-3</c:v>
                </c:pt>
                <c:pt idx="1212">
                  <c:v>4.1289238229976601E-3</c:v>
                </c:pt>
                <c:pt idx="1213">
                  <c:v>4.158118389621537E-3</c:v>
                </c:pt>
                <c:pt idx="1214">
                  <c:v>4.0406076890161869E-3</c:v>
                </c:pt>
                <c:pt idx="1215">
                  <c:v>4.3136000164476435E-3</c:v>
                </c:pt>
                <c:pt idx="1216">
                  <c:v>4.1189781387692796E-3</c:v>
                </c:pt>
                <c:pt idx="1217">
                  <c:v>4.054292642121129E-3</c:v>
                </c:pt>
                <c:pt idx="1218">
                  <c:v>4.3434884680176866E-3</c:v>
                </c:pt>
                <c:pt idx="1219">
                  <c:v>4.2850864850487065E-3</c:v>
                </c:pt>
                <c:pt idx="1220">
                  <c:v>3.9958007111035726E-3</c:v>
                </c:pt>
                <c:pt idx="1221">
                  <c:v>4.2064461911498832E-3</c:v>
                </c:pt>
                <c:pt idx="1222">
                  <c:v>4.0547552320852401E-3</c:v>
                </c:pt>
                <c:pt idx="1223">
                  <c:v>4.2530521300340393E-3</c:v>
                </c:pt>
                <c:pt idx="1224">
                  <c:v>4.1861693310563629E-3</c:v>
                </c:pt>
                <c:pt idx="1225">
                  <c:v>4.0448095478568596E-3</c:v>
                </c:pt>
                <c:pt idx="1226">
                  <c:v>4.0373695592674117E-3</c:v>
                </c:pt>
                <c:pt idx="1227">
                  <c:v>4.1452686683962391E-3</c:v>
                </c:pt>
                <c:pt idx="1228">
                  <c:v>3.9565705122027381E-3</c:v>
                </c:pt>
                <c:pt idx="1229">
                  <c:v>4.2532834250160944E-3</c:v>
                </c:pt>
                <c:pt idx="1230">
                  <c:v>3.9912647595110422E-3</c:v>
                </c:pt>
                <c:pt idx="1231">
                  <c:v>4.1524002636762793E-3</c:v>
                </c:pt>
                <c:pt idx="1232">
                  <c:v>3.7494844049358348E-3</c:v>
                </c:pt>
                <c:pt idx="1233">
                  <c:v>4.5144154597566008E-3</c:v>
                </c:pt>
                <c:pt idx="1234">
                  <c:v>4.330073359058475E-3</c:v>
                </c:pt>
                <c:pt idx="1235">
                  <c:v>3.7526454363572583E-3</c:v>
                </c:pt>
                <c:pt idx="1236">
                  <c:v>3.9486679336491791E-3</c:v>
                </c:pt>
                <c:pt idx="1237">
                  <c:v>3.9825140993566144E-3</c:v>
                </c:pt>
                <c:pt idx="1238">
                  <c:v>3.0517715268167257E-3</c:v>
                </c:pt>
                <c:pt idx="1239">
                  <c:v>4.109225200359278E-3</c:v>
                </c:pt>
                <c:pt idx="1240">
                  <c:v>3.7617815881484449E-3</c:v>
                </c:pt>
                <c:pt idx="1241">
                  <c:v>4.2362832438350246E-3</c:v>
                </c:pt>
                <c:pt idx="1242">
                  <c:v>3.2053629596505906E-3</c:v>
                </c:pt>
                <c:pt idx="1243">
                  <c:v>3.8952387927943901E-3</c:v>
                </c:pt>
                <c:pt idx="1244">
                  <c:v>4.0299295706779639E-3</c:v>
                </c:pt>
                <c:pt idx="1245">
                  <c:v>3.8385329730271501E-3</c:v>
                </c:pt>
                <c:pt idx="1246">
                  <c:v>4.9248869545775202E-3</c:v>
                </c:pt>
                <c:pt idx="1247">
                  <c:v>4.6441719446896597E-3</c:v>
                </c:pt>
                <c:pt idx="1248">
                  <c:v>4.6677640328593069E-3</c:v>
                </c:pt>
                <c:pt idx="1249">
                  <c:v>3.4520390580126364E-3</c:v>
                </c:pt>
                <c:pt idx="1250">
                  <c:v>4.1133885100362744E-3</c:v>
                </c:pt>
                <c:pt idx="1251">
                  <c:v>4.011040480476776E-3</c:v>
                </c:pt>
                <c:pt idx="1252">
                  <c:v>4.1690920515479414E-3</c:v>
                </c:pt>
                <c:pt idx="1253">
                  <c:v>3.9875254906344805E-3</c:v>
                </c:pt>
                <c:pt idx="1254">
                  <c:v>4.035172256937886E-3</c:v>
                </c:pt>
                <c:pt idx="1255">
                  <c:v>3.6083173675547108E-3</c:v>
                </c:pt>
                <c:pt idx="1256">
                  <c:v>3.8294353703996393E-3</c:v>
                </c:pt>
                <c:pt idx="1257">
                  <c:v>3.9820900585561796E-3</c:v>
                </c:pt>
                <c:pt idx="1258">
                  <c:v>3.9078058201527316E-3</c:v>
                </c:pt>
                <c:pt idx="1259">
                  <c:v>3.1879464475018213E-3</c:v>
                </c:pt>
                <c:pt idx="1260">
                  <c:v>4.2460618816874771E-3</c:v>
                </c:pt>
                <c:pt idx="1261">
                  <c:v>3.8153649256579378E-3</c:v>
                </c:pt>
                <c:pt idx="1262">
                  <c:v>3.9342505464343954E-3</c:v>
                </c:pt>
                <c:pt idx="1263">
                  <c:v>4.3155531740738879E-3</c:v>
                </c:pt>
                <c:pt idx="1264">
                  <c:v>3.954450308200564E-3</c:v>
                </c:pt>
                <c:pt idx="1265">
                  <c:v>4.1599173505930788E-3</c:v>
                </c:pt>
                <c:pt idx="1266">
                  <c:v>4.0301994148236953E-3</c:v>
                </c:pt>
                <c:pt idx="1267">
                  <c:v>3.9611578626801694E-3</c:v>
                </c:pt>
                <c:pt idx="1268">
                  <c:v>4.3482685643134976E-3</c:v>
                </c:pt>
                <c:pt idx="1269">
                  <c:v>4.0784629677459144E-3</c:v>
                </c:pt>
                <c:pt idx="1270">
                  <c:v>3.5055452971947776E-3</c:v>
                </c:pt>
                <c:pt idx="1271">
                  <c:v>4.2486189762113115E-3</c:v>
                </c:pt>
                <c:pt idx="1272">
                  <c:v>3.8439298559417752E-3</c:v>
                </c:pt>
                <c:pt idx="1273">
                  <c:v>4.1109599127246935E-3</c:v>
                </c:pt>
                <c:pt idx="1274">
                  <c:v>3.9942587445565367E-3</c:v>
                </c:pt>
                <c:pt idx="1275">
                  <c:v>4.032165422171166E-3</c:v>
                </c:pt>
                <c:pt idx="1276">
                  <c:v>3.7656365045160346E-3</c:v>
                </c:pt>
                <c:pt idx="1277">
                  <c:v>3.8119725992544593E-3</c:v>
                </c:pt>
                <c:pt idx="1278">
                  <c:v>3.9495931135774013E-3</c:v>
                </c:pt>
                <c:pt idx="1279">
                  <c:v>4.7014174527483625E-3</c:v>
                </c:pt>
                <c:pt idx="1280">
                  <c:v>4.0192514523397418E-3</c:v>
                </c:pt>
                <c:pt idx="1281">
                  <c:v>4.0071084657818347E-3</c:v>
                </c:pt>
                <c:pt idx="1282">
                  <c:v>4.0611158440917623E-3</c:v>
                </c:pt>
                <c:pt idx="1283">
                  <c:v>3.984017516739974E-3</c:v>
                </c:pt>
                <c:pt idx="1284">
                  <c:v>4.1091481020319263E-3</c:v>
                </c:pt>
                <c:pt idx="1285">
                  <c:v>3.8144397457297165E-3</c:v>
                </c:pt>
                <c:pt idx="1286">
                  <c:v>4.049512545825318E-3</c:v>
                </c:pt>
                <c:pt idx="1287">
                  <c:v>3.7701467566661141E-3</c:v>
                </c:pt>
                <c:pt idx="1288">
                  <c:v>4.1132728625452473E-3</c:v>
                </c:pt>
                <c:pt idx="1289">
                  <c:v>3.9486679336491791E-3</c:v>
                </c:pt>
                <c:pt idx="1290">
                  <c:v>3.7478010914553206E-3</c:v>
                </c:pt>
                <c:pt idx="1291">
                  <c:v>3.7570400410163103E-3</c:v>
                </c:pt>
                <c:pt idx="1292">
                  <c:v>3.7373414183779281E-3</c:v>
                </c:pt>
                <c:pt idx="1293">
                  <c:v>4.0241471961265799E-3</c:v>
                </c:pt>
                <c:pt idx="1294">
                  <c:v>3.9039123546214666E-3</c:v>
                </c:pt>
                <c:pt idx="1295">
                  <c:v>4.0263444984561057E-3</c:v>
                </c:pt>
                <c:pt idx="1296">
                  <c:v>3.8144397457297165E-3</c:v>
                </c:pt>
                <c:pt idx="1297">
                  <c:v>4.182391513016125E-3</c:v>
                </c:pt>
                <c:pt idx="1298">
                  <c:v>4.1143522391281721E-3</c:v>
                </c:pt>
                <c:pt idx="1299">
                  <c:v>3.8045326106650118E-3</c:v>
                </c:pt>
                <c:pt idx="1300">
                  <c:v>4.0128908403332187E-3</c:v>
                </c:pt>
                <c:pt idx="1301">
                  <c:v>3.9610807643528177E-3</c:v>
                </c:pt>
                <c:pt idx="1302">
                  <c:v>3.621077140731432E-3</c:v>
                </c:pt>
                <c:pt idx="1303">
                  <c:v>3.9924597835849949E-3</c:v>
                </c:pt>
                <c:pt idx="1304">
                  <c:v>4.077936129175677E-3</c:v>
                </c:pt>
                <c:pt idx="1305">
                  <c:v>3.797092622075564E-3</c:v>
                </c:pt>
                <c:pt idx="1306">
                  <c:v>3.7673326677177738E-3</c:v>
                </c:pt>
                <c:pt idx="1307">
                  <c:v>3.7357737523884419E-3</c:v>
                </c:pt>
                <c:pt idx="1308">
                  <c:v>4.0578006160156355E-3</c:v>
                </c:pt>
                <c:pt idx="1309">
                  <c:v>4.0317799305344074E-3</c:v>
                </c:pt>
                <c:pt idx="1310">
                  <c:v>3.8244239791217728E-3</c:v>
                </c:pt>
                <c:pt idx="1311">
                  <c:v>3.6558484863670883E-3</c:v>
                </c:pt>
                <c:pt idx="1312">
                  <c:v>2.3482994036444381E-3</c:v>
                </c:pt>
                <c:pt idx="1313">
                  <c:v>3.8795492831783015E-3</c:v>
                </c:pt>
                <c:pt idx="1314">
                  <c:v>3.7819299510297127E-3</c:v>
                </c:pt>
                <c:pt idx="1315">
                  <c:v>2.8002883477442958E-3</c:v>
                </c:pt>
                <c:pt idx="1316">
                  <c:v>3.9145904729596896E-3</c:v>
                </c:pt>
                <c:pt idx="1317">
                  <c:v>3.9268105578449475E-3</c:v>
                </c:pt>
                <c:pt idx="1318">
                  <c:v>3.0089472608891749E-3</c:v>
                </c:pt>
                <c:pt idx="1319">
                  <c:v>3.9182911926725749E-3</c:v>
                </c:pt>
                <c:pt idx="1320">
                  <c:v>3.8171381871870288E-3</c:v>
                </c:pt>
                <c:pt idx="1321">
                  <c:v>3.8845606744561676E-3</c:v>
                </c:pt>
                <c:pt idx="1322">
                  <c:v>3.582759272037593E-3</c:v>
                </c:pt>
                <c:pt idx="1323">
                  <c:v>4.1498945680373467E-3</c:v>
                </c:pt>
                <c:pt idx="1324">
                  <c:v>4.1081072746126769E-3</c:v>
                </c:pt>
                <c:pt idx="1325">
                  <c:v>3.8327505984757661E-3</c:v>
                </c:pt>
                <c:pt idx="1326">
                  <c:v>3.6428959673719878E-3</c:v>
                </c:pt>
                <c:pt idx="1327">
                  <c:v>3.8561499408270336E-3</c:v>
                </c:pt>
                <c:pt idx="1328">
                  <c:v>3.8176007771511399E-3</c:v>
                </c:pt>
                <c:pt idx="1329">
                  <c:v>3.6786695912632175E-3</c:v>
                </c:pt>
                <c:pt idx="1330">
                  <c:v>3.6785153946085141E-3</c:v>
                </c:pt>
                <c:pt idx="1331">
                  <c:v>3.9003272823996083E-3</c:v>
                </c:pt>
                <c:pt idx="1332">
                  <c:v>4.0687871276632653E-3</c:v>
                </c:pt>
                <c:pt idx="1333">
                  <c:v>3.8146710407117716E-3</c:v>
                </c:pt>
                <c:pt idx="1334">
                  <c:v>3.9779652980428586E-3</c:v>
                </c:pt>
                <c:pt idx="1335">
                  <c:v>3.31098766812254E-3</c:v>
                </c:pt>
                <c:pt idx="1336">
                  <c:v>3.7666644822140585E-3</c:v>
                </c:pt>
                <c:pt idx="1337">
                  <c:v>4.0536758555023145E-3</c:v>
                </c:pt>
                <c:pt idx="1338">
                  <c:v>3.6037300170772796E-3</c:v>
                </c:pt>
                <c:pt idx="1339">
                  <c:v>3.7583507125812906E-3</c:v>
                </c:pt>
                <c:pt idx="1340">
                  <c:v>3.190937862603071E-3</c:v>
                </c:pt>
                <c:pt idx="1341">
                  <c:v>4.0130064878242467E-3</c:v>
                </c:pt>
                <c:pt idx="1342">
                  <c:v>3.9262708695534847E-3</c:v>
                </c:pt>
                <c:pt idx="1343">
                  <c:v>6.5814601652217156E-3</c:v>
                </c:pt>
                <c:pt idx="1344">
                  <c:v>3.4846131013187669E-3</c:v>
                </c:pt>
                <c:pt idx="1345">
                  <c:v>3.5651037550740337E-3</c:v>
                </c:pt>
                <c:pt idx="1346">
                  <c:v>4.3110300722025837E-3</c:v>
                </c:pt>
                <c:pt idx="1347">
                  <c:v>3.8482088131097996E-3</c:v>
                </c:pt>
                <c:pt idx="1348">
                  <c:v>3.0623995312421695E-3</c:v>
                </c:pt>
                <c:pt idx="1349">
                  <c:v>5.675901761311288E-3</c:v>
                </c:pt>
                <c:pt idx="1350">
                  <c:v>3.6452089171925416E-3</c:v>
                </c:pt>
                <c:pt idx="1351">
                  <c:v>3.4214695712176525E-3</c:v>
                </c:pt>
                <c:pt idx="1352">
                  <c:v>4.0081878423647603E-3</c:v>
                </c:pt>
                <c:pt idx="1353">
                  <c:v>3.7169103616297044E-3</c:v>
                </c:pt>
                <c:pt idx="1354">
                  <c:v>2.8891827191809072E-3</c:v>
                </c:pt>
                <c:pt idx="1355">
                  <c:v>3.44486891356892E-3</c:v>
                </c:pt>
                <c:pt idx="1356">
                  <c:v>3.9820900585561796E-3</c:v>
                </c:pt>
                <c:pt idx="1357">
                  <c:v>3.7857977171185269E-3</c:v>
                </c:pt>
                <c:pt idx="1358">
                  <c:v>3.6725788234024262E-3</c:v>
                </c:pt>
                <c:pt idx="1359">
                  <c:v>3.7537633621038593E-3</c:v>
                </c:pt>
                <c:pt idx="1360">
                  <c:v>3.8096981985975813E-3</c:v>
                </c:pt>
                <c:pt idx="1361">
                  <c:v>3.8691795581494858E-3</c:v>
                </c:pt>
                <c:pt idx="1362">
                  <c:v>3.4478371991719641E-3</c:v>
                </c:pt>
                <c:pt idx="1363">
                  <c:v>3.5504293734347431E-3</c:v>
                </c:pt>
                <c:pt idx="1364">
                  <c:v>3.5217744951023286E-3</c:v>
                </c:pt>
                <c:pt idx="1365">
                  <c:v>3.7113592820603755E-3</c:v>
                </c:pt>
                <c:pt idx="1366">
                  <c:v>3.6786181923783167E-3</c:v>
                </c:pt>
                <c:pt idx="1367">
                  <c:v>3.4623316847141E-3</c:v>
                </c:pt>
                <c:pt idx="1368">
                  <c:v>4.0041401801787909E-3</c:v>
                </c:pt>
                <c:pt idx="1369">
                  <c:v>3.6798260661734944E-3</c:v>
                </c:pt>
                <c:pt idx="1370">
                  <c:v>3.4489551249185647E-3</c:v>
                </c:pt>
                <c:pt idx="1371">
                  <c:v>2.9859334101746664E-3</c:v>
                </c:pt>
                <c:pt idx="1372">
                  <c:v>3.7676924599120819E-3</c:v>
                </c:pt>
                <c:pt idx="1373">
                  <c:v>3.7500240932272976E-3</c:v>
                </c:pt>
                <c:pt idx="1374">
                  <c:v>3.9818716132953491E-3</c:v>
                </c:pt>
                <c:pt idx="1375">
                  <c:v>3.6428188690446361E-3</c:v>
                </c:pt>
                <c:pt idx="1376">
                  <c:v>3.701799089468754E-3</c:v>
                </c:pt>
                <c:pt idx="1377">
                  <c:v>3.7096631188586362E-3</c:v>
                </c:pt>
                <c:pt idx="1378">
                  <c:v>3.2986133865825782E-3</c:v>
                </c:pt>
                <c:pt idx="1379">
                  <c:v>3.6771790236010829E-3</c:v>
                </c:pt>
                <c:pt idx="1380">
                  <c:v>3.3621424083204515E-3</c:v>
                </c:pt>
                <c:pt idx="1381">
                  <c:v>2.8047215015670236E-3</c:v>
                </c:pt>
                <c:pt idx="1382">
                  <c:v>2.6087799575188219E-3</c:v>
                </c:pt>
                <c:pt idx="1383">
                  <c:v>3.7900381251228755E-3</c:v>
                </c:pt>
                <c:pt idx="1384">
                  <c:v>3.660577183777998E-3</c:v>
                </c:pt>
                <c:pt idx="1385">
                  <c:v>3.6458257038113557E-3</c:v>
                </c:pt>
                <c:pt idx="1386">
                  <c:v>3.4094422321507734E-3</c:v>
                </c:pt>
                <c:pt idx="1387">
                  <c:v>3.4899714350697161E-3</c:v>
                </c:pt>
                <c:pt idx="1388">
                  <c:v>3.5200012335732376E-3</c:v>
                </c:pt>
                <c:pt idx="1389">
                  <c:v>3.6890778654557091E-3</c:v>
                </c:pt>
                <c:pt idx="1390">
                  <c:v>3.6597419518983538E-3</c:v>
                </c:pt>
                <c:pt idx="1391">
                  <c:v>3.6513767833806846E-3</c:v>
                </c:pt>
                <c:pt idx="1392">
                  <c:v>3.6691864969989477E-3</c:v>
                </c:pt>
                <c:pt idx="1393">
                  <c:v>3.7095860205312845E-3</c:v>
                </c:pt>
                <c:pt idx="1394">
                  <c:v>3.6529187499277204E-3</c:v>
                </c:pt>
                <c:pt idx="1395">
                  <c:v>2.9980031533215885E-3</c:v>
                </c:pt>
                <c:pt idx="1396">
                  <c:v>3.8027207999722446E-3</c:v>
                </c:pt>
                <c:pt idx="1397">
                  <c:v>3.5701922446792515E-3</c:v>
                </c:pt>
                <c:pt idx="1398">
                  <c:v>3.6717307418015566E-3</c:v>
                </c:pt>
                <c:pt idx="1399">
                  <c:v>3.3598680076635736E-3</c:v>
                </c:pt>
                <c:pt idx="1400">
                  <c:v>4.0650093096230274E-3</c:v>
                </c:pt>
                <c:pt idx="1401">
                  <c:v>3.4713521890142591E-3</c:v>
                </c:pt>
                <c:pt idx="1402">
                  <c:v>3.6349548396547538E-3</c:v>
                </c:pt>
                <c:pt idx="1403">
                  <c:v>3.613791348796688E-3</c:v>
                </c:pt>
                <c:pt idx="1404">
                  <c:v>3.3334232813819102E-3</c:v>
                </c:pt>
                <c:pt idx="1405">
                  <c:v>3.4864249120115341E-3</c:v>
                </c:pt>
                <c:pt idx="1406">
                  <c:v>3.327332513521119E-3</c:v>
                </c:pt>
                <c:pt idx="1407">
                  <c:v>3.5261690997613806E-3</c:v>
                </c:pt>
                <c:pt idx="1408">
                  <c:v>3.9089622950630089E-3</c:v>
                </c:pt>
                <c:pt idx="1409">
                  <c:v>3.2329256116788545E-3</c:v>
                </c:pt>
                <c:pt idx="1410">
                  <c:v>3.529330131182804E-3</c:v>
                </c:pt>
                <c:pt idx="1411">
                  <c:v>3.5505707203682215E-3</c:v>
                </c:pt>
                <c:pt idx="1412">
                  <c:v>3.6887694721463018E-3</c:v>
                </c:pt>
                <c:pt idx="1413">
                  <c:v>3.721035122143025E-3</c:v>
                </c:pt>
                <c:pt idx="1414">
                  <c:v>3.3665370129795035E-3</c:v>
                </c:pt>
                <c:pt idx="1415">
                  <c:v>3.4991846851882549E-3</c:v>
                </c:pt>
                <c:pt idx="1416">
                  <c:v>2.5193536076234826E-3</c:v>
                </c:pt>
                <c:pt idx="1417">
                  <c:v>3.671615094310529E-3</c:v>
                </c:pt>
                <c:pt idx="1418">
                  <c:v>3.4427872587304217E-3</c:v>
                </c:pt>
                <c:pt idx="1419">
                  <c:v>4.3106445805658243E-3</c:v>
                </c:pt>
                <c:pt idx="1420">
                  <c:v>3.655655740548709E-3</c:v>
                </c:pt>
                <c:pt idx="1421">
                  <c:v>3.5065475754503506E-3</c:v>
                </c:pt>
                <c:pt idx="1422">
                  <c:v>3.7433550879113677E-3</c:v>
                </c:pt>
                <c:pt idx="1423">
                  <c:v>3.5825279770555379E-3</c:v>
                </c:pt>
                <c:pt idx="1424">
                  <c:v>3.4934280100793213E-3</c:v>
                </c:pt>
                <c:pt idx="1425">
                  <c:v>3.2545131433373551E-3</c:v>
                </c:pt>
                <c:pt idx="1426">
                  <c:v>3.668993751180568E-3</c:v>
                </c:pt>
                <c:pt idx="1427">
                  <c:v>3.6225420089511158E-3</c:v>
                </c:pt>
                <c:pt idx="1428">
                  <c:v>3.0670485603814827E-3</c:v>
                </c:pt>
                <c:pt idx="1429">
                  <c:v>3.3501921675809245E-3</c:v>
                </c:pt>
                <c:pt idx="1430">
                  <c:v>3.422741693618957E-3</c:v>
                </c:pt>
                <c:pt idx="1431">
                  <c:v>3.6252404504084285E-3</c:v>
                </c:pt>
                <c:pt idx="1432">
                  <c:v>3.3950248449359892E-3</c:v>
                </c:pt>
                <c:pt idx="1433">
                  <c:v>3.2931008561769251E-3</c:v>
                </c:pt>
                <c:pt idx="1434">
                  <c:v>5.1153198231364367E-3</c:v>
                </c:pt>
                <c:pt idx="1435">
                  <c:v>3.5506478186955732E-3</c:v>
                </c:pt>
                <c:pt idx="1436">
                  <c:v>3.4093265846597458E-3</c:v>
                </c:pt>
                <c:pt idx="1437">
                  <c:v>3.5991812157635241E-3</c:v>
                </c:pt>
                <c:pt idx="1438">
                  <c:v>3.1134617534472591E-3</c:v>
                </c:pt>
                <c:pt idx="1439">
                  <c:v>2.3862317807015177E-3</c:v>
                </c:pt>
                <c:pt idx="1440">
                  <c:v>3.3737842557505717E-3</c:v>
                </c:pt>
                <c:pt idx="1441">
                  <c:v>3.5044659206118524E-3</c:v>
                </c:pt>
                <c:pt idx="1442">
                  <c:v>3.335003797092622E-3</c:v>
                </c:pt>
                <c:pt idx="1443">
                  <c:v>3.2245218939975099E-3</c:v>
                </c:pt>
                <c:pt idx="1444">
                  <c:v>3.4016553010882428E-3</c:v>
                </c:pt>
                <c:pt idx="1445">
                  <c:v>3.0876338137844099E-3</c:v>
                </c:pt>
                <c:pt idx="1446">
                  <c:v>3.5155295305868339E-3</c:v>
                </c:pt>
                <c:pt idx="1447">
                  <c:v>3.4937107039462777E-3</c:v>
                </c:pt>
                <c:pt idx="1448">
                  <c:v>3.3879703479833003E-3</c:v>
                </c:pt>
                <c:pt idx="1449">
                  <c:v>3.3806074577212046E-3</c:v>
                </c:pt>
                <c:pt idx="1450">
                  <c:v>3.4709666973775006E-3</c:v>
                </c:pt>
                <c:pt idx="1451">
                  <c:v>3.3759301591951966E-3</c:v>
                </c:pt>
                <c:pt idx="1452">
                  <c:v>3.3796822777929832E-3</c:v>
                </c:pt>
                <c:pt idx="1453">
                  <c:v>3.3179265175842009E-3</c:v>
                </c:pt>
                <c:pt idx="1454">
                  <c:v>3.4123719685901412E-3</c:v>
                </c:pt>
                <c:pt idx="1455">
                  <c:v>3.3562829354417158E-3</c:v>
                </c:pt>
                <c:pt idx="1456">
                  <c:v>3.2182769294820147E-3</c:v>
                </c:pt>
                <c:pt idx="1457">
                  <c:v>3.9648200332293793E-3</c:v>
                </c:pt>
                <c:pt idx="1458">
                  <c:v>3.5773238399592921E-3</c:v>
                </c:pt>
                <c:pt idx="1459">
                  <c:v>3.2496559487141924E-3</c:v>
                </c:pt>
                <c:pt idx="1460">
                  <c:v>3.5080895419973865E-3</c:v>
                </c:pt>
                <c:pt idx="1461">
                  <c:v>3.2031785070422893E-3</c:v>
                </c:pt>
                <c:pt idx="1462">
                  <c:v>3.4882367227043009E-3</c:v>
                </c:pt>
                <c:pt idx="1463">
                  <c:v>3.300039705638586E-3</c:v>
                </c:pt>
                <c:pt idx="1464">
                  <c:v>3.8421565944126842E-3</c:v>
                </c:pt>
                <c:pt idx="1465">
                  <c:v>3.2195105027196433E-3</c:v>
                </c:pt>
                <c:pt idx="1466">
                  <c:v>2.4641396404904994E-3</c:v>
                </c:pt>
                <c:pt idx="1467">
                  <c:v>5.2515268681245968E-3</c:v>
                </c:pt>
                <c:pt idx="1468">
                  <c:v>3.0845113315266627E-3</c:v>
                </c:pt>
                <c:pt idx="1469">
                  <c:v>3.3996507445770963E-3</c:v>
                </c:pt>
                <c:pt idx="1470">
                  <c:v>3.3952175907543685E-3</c:v>
                </c:pt>
                <c:pt idx="1471">
                  <c:v>3.4688079442116502E-3</c:v>
                </c:pt>
                <c:pt idx="1472">
                  <c:v>5.4819223696941895E-3</c:v>
                </c:pt>
                <c:pt idx="1473">
                  <c:v>3.4706583040680933E-3</c:v>
                </c:pt>
                <c:pt idx="1474">
                  <c:v>3.466340797736393E-3</c:v>
                </c:pt>
                <c:pt idx="1475">
                  <c:v>5.1920326588514665E-3</c:v>
                </c:pt>
                <c:pt idx="1476">
                  <c:v>3.4427872587304217E-3</c:v>
                </c:pt>
                <c:pt idx="1477">
                  <c:v>3.5413831696921336E-3</c:v>
                </c:pt>
                <c:pt idx="1478">
                  <c:v>2.7469363052168585E-3</c:v>
                </c:pt>
                <c:pt idx="1479">
                  <c:v>3.4116780836439754E-3</c:v>
                </c:pt>
                <c:pt idx="1480">
                  <c:v>3.2286209550683796E-3</c:v>
                </c:pt>
                <c:pt idx="1481">
                  <c:v>3.6888080213099777E-3</c:v>
                </c:pt>
                <c:pt idx="1482">
                  <c:v>3.2300729735668383E-3</c:v>
                </c:pt>
                <c:pt idx="1483">
                  <c:v>3.5315659826760056E-3</c:v>
                </c:pt>
                <c:pt idx="1484">
                  <c:v>3.5676479998766426E-3</c:v>
                </c:pt>
                <c:pt idx="1485">
                  <c:v>5.0120466136487169E-3</c:v>
                </c:pt>
                <c:pt idx="1486">
                  <c:v>3.2853524742780704E-3</c:v>
                </c:pt>
                <c:pt idx="1487">
                  <c:v>3.6879213905454322E-3</c:v>
                </c:pt>
                <c:pt idx="1488">
                  <c:v>3.4683453542475396E-3</c:v>
                </c:pt>
                <c:pt idx="1489">
                  <c:v>3.259061944651111E-3</c:v>
                </c:pt>
                <c:pt idx="1490">
                  <c:v>3.2642917811898072E-3</c:v>
                </c:pt>
                <c:pt idx="1491">
                  <c:v>3.5063162804682951E-3</c:v>
                </c:pt>
                <c:pt idx="1492">
                  <c:v>3.2722072094645907E-3</c:v>
                </c:pt>
                <c:pt idx="1493">
                  <c:v>3.5377723980278249E-3</c:v>
                </c:pt>
                <c:pt idx="1494">
                  <c:v>3.3047427036070453E-3</c:v>
                </c:pt>
                <c:pt idx="1495">
                  <c:v>3.4104445104063469E-3</c:v>
                </c:pt>
                <c:pt idx="1496">
                  <c:v>2.9339768473722961E-3</c:v>
                </c:pt>
                <c:pt idx="1497">
                  <c:v>3.2648057700388191E-3</c:v>
                </c:pt>
                <c:pt idx="1498">
                  <c:v>3.2777582890339196E-3</c:v>
                </c:pt>
                <c:pt idx="1499">
                  <c:v>3.4727399589065916E-3</c:v>
                </c:pt>
                <c:pt idx="1500">
                  <c:v>3.947177365987045E-3</c:v>
                </c:pt>
                <c:pt idx="1501">
                  <c:v>3.4162268849577309E-3</c:v>
                </c:pt>
                <c:pt idx="1502">
                  <c:v>2.2464139640490498E-3</c:v>
                </c:pt>
                <c:pt idx="1503">
                  <c:v>3.072753836605515E-3</c:v>
                </c:pt>
                <c:pt idx="1504">
                  <c:v>3.5069716162507854E-3</c:v>
                </c:pt>
                <c:pt idx="1505">
                  <c:v>3.2603340670524154E-3</c:v>
                </c:pt>
                <c:pt idx="1506">
                  <c:v>3.1431446094776975E-3</c:v>
                </c:pt>
                <c:pt idx="1507">
                  <c:v>3.6134444063236049E-3</c:v>
                </c:pt>
                <c:pt idx="1508">
                  <c:v>3.2488078671133228E-3</c:v>
                </c:pt>
                <c:pt idx="1509">
                  <c:v>3.3206763579264145E-3</c:v>
                </c:pt>
                <c:pt idx="1510">
                  <c:v>3.7475954959157163E-3</c:v>
                </c:pt>
                <c:pt idx="1511">
                  <c:v>3.1687027049948149E-3</c:v>
                </c:pt>
                <c:pt idx="1512">
                  <c:v>3.2547058891557348E-3</c:v>
                </c:pt>
                <c:pt idx="1513">
                  <c:v>3.5149127439680198E-3</c:v>
                </c:pt>
                <c:pt idx="1514">
                  <c:v>3.3645710056320328E-3</c:v>
                </c:pt>
                <c:pt idx="1515">
                  <c:v>4.1792690307583778E-3</c:v>
                </c:pt>
                <c:pt idx="1516">
                  <c:v>3.5045815681028799E-3</c:v>
                </c:pt>
                <c:pt idx="1517">
                  <c:v>3.1461128950807413E-3</c:v>
                </c:pt>
                <c:pt idx="1518">
                  <c:v>2.9781541889448708E-3</c:v>
                </c:pt>
                <c:pt idx="1519">
                  <c:v>3.5228153225215779E-3</c:v>
                </c:pt>
                <c:pt idx="1520">
                  <c:v>3.3524922676802528E-3</c:v>
                </c:pt>
                <c:pt idx="1521">
                  <c:v>3.4471433142257979E-3</c:v>
                </c:pt>
                <c:pt idx="1522">
                  <c:v>3.105443527402673E-3</c:v>
                </c:pt>
                <c:pt idx="1523">
                  <c:v>3.3617440669624675E-3</c:v>
                </c:pt>
                <c:pt idx="1524">
                  <c:v>3.3580561969708067E-3</c:v>
                </c:pt>
                <c:pt idx="1525">
                  <c:v>2.9749546083597716E-3</c:v>
                </c:pt>
                <c:pt idx="1526">
                  <c:v>3.149081180683785E-3</c:v>
                </c:pt>
                <c:pt idx="1527">
                  <c:v>1.2939335181123247E-3</c:v>
                </c:pt>
                <c:pt idx="1528">
                  <c:v>3.1804216507522868E-3</c:v>
                </c:pt>
                <c:pt idx="1529">
                  <c:v>3.196342455350431E-3</c:v>
                </c:pt>
                <c:pt idx="1530">
                  <c:v>3.1602604381497945E-3</c:v>
                </c:pt>
                <c:pt idx="1531">
                  <c:v>3.1481174515918878E-3</c:v>
                </c:pt>
                <c:pt idx="1532">
                  <c:v>2.818329356344614E-3</c:v>
                </c:pt>
                <c:pt idx="1533">
                  <c:v>3.374336793763259E-3</c:v>
                </c:pt>
                <c:pt idx="1534">
                  <c:v>3.358364590280214E-3</c:v>
                </c:pt>
                <c:pt idx="1535">
                  <c:v>3.0905250010601019E-3</c:v>
                </c:pt>
                <c:pt idx="1536">
                  <c:v>3.3744395915330616E-3</c:v>
                </c:pt>
                <c:pt idx="1537">
                  <c:v>3.2531253734450231E-3</c:v>
                </c:pt>
                <c:pt idx="1538">
                  <c:v>3.2940260361051469E-3</c:v>
                </c:pt>
                <c:pt idx="1539">
                  <c:v>3.1986554051709848E-3</c:v>
                </c:pt>
                <c:pt idx="1540">
                  <c:v>3.4544676553242178E-3</c:v>
                </c:pt>
                <c:pt idx="1541">
                  <c:v>3.3096769965575597E-3</c:v>
                </c:pt>
                <c:pt idx="1542">
                  <c:v>2.8411890104044191E-3</c:v>
                </c:pt>
                <c:pt idx="1543">
                  <c:v>2.9470064646947482E-3</c:v>
                </c:pt>
                <c:pt idx="1544">
                  <c:v>3.2760235766685041E-3</c:v>
                </c:pt>
                <c:pt idx="1545">
                  <c:v>3.3371753999796973E-3</c:v>
                </c:pt>
                <c:pt idx="1546">
                  <c:v>3.2701641037897683E-3</c:v>
                </c:pt>
                <c:pt idx="1547">
                  <c:v>3.2701641037897683E-3</c:v>
                </c:pt>
                <c:pt idx="1548">
                  <c:v>3.5250126248511037E-3</c:v>
                </c:pt>
                <c:pt idx="1549">
                  <c:v>3.2820757953656195E-3</c:v>
                </c:pt>
                <c:pt idx="1550">
                  <c:v>3.3090987591024214E-3</c:v>
                </c:pt>
                <c:pt idx="1551">
                  <c:v>3.429384999492436E-3</c:v>
                </c:pt>
                <c:pt idx="1552">
                  <c:v>3.4037369559267411E-3</c:v>
                </c:pt>
                <c:pt idx="1553">
                  <c:v>2.9692878812994151E-3</c:v>
                </c:pt>
                <c:pt idx="1554">
                  <c:v>3.3679247828718355E-3</c:v>
                </c:pt>
                <c:pt idx="1555">
                  <c:v>3.3720238439427057E-3</c:v>
                </c:pt>
                <c:pt idx="1556">
                  <c:v>3.1574078000377783E-3</c:v>
                </c:pt>
                <c:pt idx="1557">
                  <c:v>3.179740615527346E-3</c:v>
                </c:pt>
                <c:pt idx="1558">
                  <c:v>3.0497399858910061E-3</c:v>
                </c:pt>
                <c:pt idx="1559">
                  <c:v>3.0510892066196622E-3</c:v>
                </c:pt>
                <c:pt idx="1560">
                  <c:v>3.2268348438180632E-3</c:v>
                </c:pt>
                <c:pt idx="1561">
                  <c:v>3.102166848490222E-3</c:v>
                </c:pt>
                <c:pt idx="1562">
                  <c:v>3.5659903858385792E-3</c:v>
                </c:pt>
                <c:pt idx="1563">
                  <c:v>3.1673920334298346E-3</c:v>
                </c:pt>
                <c:pt idx="1564">
                  <c:v>3.7119375195155142E-3</c:v>
                </c:pt>
                <c:pt idx="1565">
                  <c:v>2.9861210161045556E-3</c:v>
                </c:pt>
                <c:pt idx="1566">
                  <c:v>3.038959069782981E-3</c:v>
                </c:pt>
                <c:pt idx="1567">
                  <c:v>3.3219356306064939E-3</c:v>
                </c:pt>
                <c:pt idx="1568">
                  <c:v>3.0276127659410431E-3</c:v>
                </c:pt>
                <c:pt idx="1569">
                  <c:v>4.1052931856643366E-3</c:v>
                </c:pt>
                <c:pt idx="1570">
                  <c:v>3.1972676352786528E-3</c:v>
                </c:pt>
                <c:pt idx="1571">
                  <c:v>2.4463569112868097E-3</c:v>
                </c:pt>
                <c:pt idx="1572">
                  <c:v>3.205517156305294E-3</c:v>
                </c:pt>
                <c:pt idx="1573">
                  <c:v>3.300155353129614E-3</c:v>
                </c:pt>
                <c:pt idx="1574">
                  <c:v>3.3733216657864606E-3</c:v>
                </c:pt>
                <c:pt idx="1575">
                  <c:v>3.2208597234482999E-3</c:v>
                </c:pt>
                <c:pt idx="1576">
                  <c:v>3.3499994217625448E-3</c:v>
                </c:pt>
                <c:pt idx="1577">
                  <c:v>3.2394018711764047E-3</c:v>
                </c:pt>
                <c:pt idx="1578">
                  <c:v>3.2005057650274279E-3</c:v>
                </c:pt>
                <c:pt idx="1579">
                  <c:v>2.5052523235508405E-3</c:v>
                </c:pt>
                <c:pt idx="1580">
                  <c:v>2.8983574201357702E-3</c:v>
                </c:pt>
                <c:pt idx="1581">
                  <c:v>3.4954454163116933E-3</c:v>
                </c:pt>
                <c:pt idx="1582">
                  <c:v>3.2357011514635189E-3</c:v>
                </c:pt>
                <c:pt idx="1583">
                  <c:v>3.0458465203597406E-3</c:v>
                </c:pt>
                <c:pt idx="1584">
                  <c:v>3.1744465303825235E-3</c:v>
                </c:pt>
                <c:pt idx="1585">
                  <c:v>3.2699713579713886E-3</c:v>
                </c:pt>
                <c:pt idx="1586">
                  <c:v>2.928708461669924E-3</c:v>
                </c:pt>
                <c:pt idx="1587">
                  <c:v>3.0591845309916E-3</c:v>
                </c:pt>
                <c:pt idx="1588">
                  <c:v>3.0258009552482758E-3</c:v>
                </c:pt>
                <c:pt idx="1589">
                  <c:v>3.0965258208723164E-3</c:v>
                </c:pt>
                <c:pt idx="1590">
                  <c:v>9.7608024393910781E-3</c:v>
                </c:pt>
                <c:pt idx="1591">
                  <c:v>3.1164685882139787E-3</c:v>
                </c:pt>
                <c:pt idx="1592">
                  <c:v>3.1094526404249661E-3</c:v>
                </c:pt>
                <c:pt idx="1593">
                  <c:v>3.10143441438038E-3</c:v>
                </c:pt>
                <c:pt idx="1594">
                  <c:v>3.0539418447316784E-3</c:v>
                </c:pt>
                <c:pt idx="1595">
                  <c:v>3.1912025668603124E-3</c:v>
                </c:pt>
                <c:pt idx="1596">
                  <c:v>3.0885589937126312E-3</c:v>
                </c:pt>
                <c:pt idx="1597">
                  <c:v>3.1633829204075416E-3</c:v>
                </c:pt>
                <c:pt idx="1598">
                  <c:v>2.9658570057322607E-3</c:v>
                </c:pt>
                <c:pt idx="1599">
                  <c:v>3.0707492800943685E-3</c:v>
                </c:pt>
                <c:pt idx="1600">
                  <c:v>3.2234425174145847E-3</c:v>
                </c:pt>
                <c:pt idx="1601">
                  <c:v>3.0972325555397077E-3</c:v>
                </c:pt>
                <c:pt idx="1602">
                  <c:v>3.21569413551573E-3</c:v>
                </c:pt>
                <c:pt idx="1603">
                  <c:v>3.2427556484162078E-3</c:v>
                </c:pt>
                <c:pt idx="1604">
                  <c:v>3.2622229760725339E-3</c:v>
                </c:pt>
                <c:pt idx="1605">
                  <c:v>3.1106091153352429E-3</c:v>
                </c:pt>
                <c:pt idx="1606">
                  <c:v>3.302314106295464E-3</c:v>
                </c:pt>
                <c:pt idx="1607">
                  <c:v>3.1139243434113698E-3</c:v>
                </c:pt>
                <c:pt idx="1608">
                  <c:v>1.665102855593548E-3</c:v>
                </c:pt>
                <c:pt idx="1609">
                  <c:v>3.4018865960702984E-3</c:v>
                </c:pt>
                <c:pt idx="1610">
                  <c:v>2.9506300860802823E-3</c:v>
                </c:pt>
                <c:pt idx="1611">
                  <c:v>2.6749264674702884E-3</c:v>
                </c:pt>
                <c:pt idx="1612">
                  <c:v>3.1705145156875822E-3</c:v>
                </c:pt>
                <c:pt idx="1613">
                  <c:v>2.9934967560878768E-3</c:v>
                </c:pt>
                <c:pt idx="1614">
                  <c:v>3.0796541369035001E-3</c:v>
                </c:pt>
                <c:pt idx="1615">
                  <c:v>3.0531323122944846E-3</c:v>
                </c:pt>
                <c:pt idx="1616">
                  <c:v>3.1583329799659996E-3</c:v>
                </c:pt>
                <c:pt idx="1617">
                  <c:v>3.5366930214448997E-3</c:v>
                </c:pt>
                <c:pt idx="1618">
                  <c:v>3.0946497615734225E-3</c:v>
                </c:pt>
                <c:pt idx="1619">
                  <c:v>3.2284153595287749E-3</c:v>
                </c:pt>
                <c:pt idx="1620">
                  <c:v>2.9870975949176782E-3</c:v>
                </c:pt>
                <c:pt idx="1621">
                  <c:v>3.0476583310525079E-3</c:v>
                </c:pt>
                <c:pt idx="1622">
                  <c:v>2.3211954866639169E-3</c:v>
                </c:pt>
                <c:pt idx="1623">
                  <c:v>3.3895123145303361E-3</c:v>
                </c:pt>
                <c:pt idx="1624">
                  <c:v>3.0708649275853961E-3</c:v>
                </c:pt>
                <c:pt idx="1625">
                  <c:v>3.1565211692732328E-3</c:v>
                </c:pt>
                <c:pt idx="1626">
                  <c:v>3.2655382041486612E-3</c:v>
                </c:pt>
                <c:pt idx="1627">
                  <c:v>2.8837472871026063E-3</c:v>
                </c:pt>
                <c:pt idx="1628">
                  <c:v>3.0410664240639301E-3</c:v>
                </c:pt>
                <c:pt idx="1629">
                  <c:v>3.0949196057191539E-3</c:v>
                </c:pt>
                <c:pt idx="1630">
                  <c:v>3.1781087009317335E-3</c:v>
                </c:pt>
                <c:pt idx="1631">
                  <c:v>2.9814694170209976E-3</c:v>
                </c:pt>
                <c:pt idx="1632">
                  <c:v>3.0368260160595815E-3</c:v>
                </c:pt>
                <c:pt idx="1633">
                  <c:v>3.2073289669980608E-3</c:v>
                </c:pt>
                <c:pt idx="1634">
                  <c:v>2.7593491359204961E-3</c:v>
                </c:pt>
                <c:pt idx="1635">
                  <c:v>3.4558168760528739E-3</c:v>
                </c:pt>
                <c:pt idx="1636">
                  <c:v>3.2622358257937594E-3</c:v>
                </c:pt>
                <c:pt idx="1637">
                  <c:v>3.1613398147327192E-3</c:v>
                </c:pt>
                <c:pt idx="1638">
                  <c:v>2.0410355847329895E-3</c:v>
                </c:pt>
                <c:pt idx="1639">
                  <c:v>3.0661233804532609E-3</c:v>
                </c:pt>
                <c:pt idx="1640">
                  <c:v>2.8589216256953306E-3</c:v>
                </c:pt>
                <c:pt idx="1641">
                  <c:v>2.9318180942064461E-3</c:v>
                </c:pt>
                <c:pt idx="1642">
                  <c:v>2.9590338037616274E-3</c:v>
                </c:pt>
                <c:pt idx="1643">
                  <c:v>3.0874796171297065E-3</c:v>
                </c:pt>
                <c:pt idx="1644">
                  <c:v>3.2277214745826091E-3</c:v>
                </c:pt>
                <c:pt idx="1645">
                  <c:v>2.9017111973755729E-3</c:v>
                </c:pt>
                <c:pt idx="1646">
                  <c:v>3.1941451530209052E-3</c:v>
                </c:pt>
                <c:pt idx="1647">
                  <c:v>9.2948586980405468E-3</c:v>
                </c:pt>
                <c:pt idx="1648">
                  <c:v>3.267735506478187E-3</c:v>
                </c:pt>
                <c:pt idx="1649">
                  <c:v>3.0332794930013995E-3</c:v>
                </c:pt>
                <c:pt idx="1650">
                  <c:v>3.1810255876498763E-3</c:v>
                </c:pt>
                <c:pt idx="1651">
                  <c:v>3.1703603190328788E-3</c:v>
                </c:pt>
                <c:pt idx="1652">
                  <c:v>3.3315729215254676E-3</c:v>
                </c:pt>
                <c:pt idx="1653">
                  <c:v>3.1927573831285732E-3</c:v>
                </c:pt>
                <c:pt idx="1654">
                  <c:v>3.0893299769861491E-3</c:v>
                </c:pt>
                <c:pt idx="1655">
                  <c:v>1.5492176447231977E-2</c:v>
                </c:pt>
                <c:pt idx="1656">
                  <c:v>5.0357158001457158E-3</c:v>
                </c:pt>
                <c:pt idx="1657">
                  <c:v>2.8936544221673109E-3</c:v>
                </c:pt>
                <c:pt idx="1658">
                  <c:v>3.2678897031328904E-3</c:v>
                </c:pt>
                <c:pt idx="1659">
                  <c:v>3.034166123765945E-3</c:v>
                </c:pt>
                <c:pt idx="1660">
                  <c:v>2.9953728153867703E-3</c:v>
                </c:pt>
                <c:pt idx="1661">
                  <c:v>3.0062565292645975E-3</c:v>
                </c:pt>
                <c:pt idx="1662">
                  <c:v>2.9870461960327774E-3</c:v>
                </c:pt>
                <c:pt idx="1663">
                  <c:v>2.9446164165468432E-3</c:v>
                </c:pt>
                <c:pt idx="1664">
                  <c:v>2.8559533400922868E-3</c:v>
                </c:pt>
                <c:pt idx="1665">
                  <c:v>3.0256467585935724E-3</c:v>
                </c:pt>
                <c:pt idx="1666">
                  <c:v>3.0464633069785551E-3</c:v>
                </c:pt>
                <c:pt idx="1667">
                  <c:v>2.9694677773965694E-3</c:v>
                </c:pt>
                <c:pt idx="1668">
                  <c:v>3.181488177613987E-3</c:v>
                </c:pt>
                <c:pt idx="1669">
                  <c:v>2.9310471109329282E-3</c:v>
                </c:pt>
                <c:pt idx="1670">
                  <c:v>3.0091862657039654E-3</c:v>
                </c:pt>
                <c:pt idx="1671">
                  <c:v>3.0291418827668535E-3</c:v>
                </c:pt>
                <c:pt idx="1672">
                  <c:v>3.1291898122270236E-3</c:v>
                </c:pt>
                <c:pt idx="1673">
                  <c:v>2.9963108450362171E-3</c:v>
                </c:pt>
                <c:pt idx="1674">
                  <c:v>2.8246771186299117E-3</c:v>
                </c:pt>
                <c:pt idx="1675">
                  <c:v>3.2224402391590116E-3</c:v>
                </c:pt>
                <c:pt idx="1676">
                  <c:v>3.120015111272161E-3</c:v>
                </c:pt>
                <c:pt idx="1677">
                  <c:v>3.1598749465130355E-3</c:v>
                </c:pt>
                <c:pt idx="1678">
                  <c:v>3.1504689505761174E-3</c:v>
                </c:pt>
                <c:pt idx="1679">
                  <c:v>3.100046644488048E-3</c:v>
                </c:pt>
                <c:pt idx="1680">
                  <c:v>3.0193246957507256E-3</c:v>
                </c:pt>
                <c:pt idx="1681">
                  <c:v>3.1028992826000641E-3</c:v>
                </c:pt>
                <c:pt idx="1682">
                  <c:v>3.1049809374385623E-3</c:v>
                </c:pt>
                <c:pt idx="1683">
                  <c:v>3.026880331831201E-3</c:v>
                </c:pt>
                <c:pt idx="1684">
                  <c:v>2.4316311307626178E-3</c:v>
                </c:pt>
                <c:pt idx="1685">
                  <c:v>2.7747302522271779E-3</c:v>
                </c:pt>
                <c:pt idx="1686">
                  <c:v>2.1234035827592721E-3</c:v>
                </c:pt>
                <c:pt idx="1687">
                  <c:v>3.0056782918094593E-3</c:v>
                </c:pt>
                <c:pt idx="1688">
                  <c:v>2.7396890624457903E-3</c:v>
                </c:pt>
                <c:pt idx="1689">
                  <c:v>2.8722981854908658E-3</c:v>
                </c:pt>
                <c:pt idx="1690">
                  <c:v>3.0211365064434928E-3</c:v>
                </c:pt>
                <c:pt idx="1691">
                  <c:v>2.5670145086202356E-3</c:v>
                </c:pt>
                <c:pt idx="1692">
                  <c:v>2.4930592230801552E-3</c:v>
                </c:pt>
                <c:pt idx="1693">
                  <c:v>3.0509350099649588E-3</c:v>
                </c:pt>
                <c:pt idx="1694">
                  <c:v>2.8682119741412211E-3</c:v>
                </c:pt>
                <c:pt idx="1695">
                  <c:v>3.0038279319530162E-3</c:v>
                </c:pt>
                <c:pt idx="1696">
                  <c:v>3.1820021664629985E-3</c:v>
                </c:pt>
                <c:pt idx="1697">
                  <c:v>2.9900273313570461E-3</c:v>
                </c:pt>
                <c:pt idx="1698">
                  <c:v>2.9648547274766872E-3</c:v>
                </c:pt>
                <c:pt idx="1699">
                  <c:v>3.0546742788415205E-3</c:v>
                </c:pt>
                <c:pt idx="1700">
                  <c:v>3.0051386035179965E-3</c:v>
                </c:pt>
                <c:pt idx="1701">
                  <c:v>3.1773762668218914E-3</c:v>
                </c:pt>
                <c:pt idx="1702">
                  <c:v>2.9195980093211877E-3</c:v>
                </c:pt>
                <c:pt idx="1703">
                  <c:v>2.8615301191040662E-3</c:v>
                </c:pt>
                <c:pt idx="1704">
                  <c:v>2.9684397996985455E-3</c:v>
                </c:pt>
                <c:pt idx="1705">
                  <c:v>2.8908017840552948E-3</c:v>
                </c:pt>
                <c:pt idx="1706">
                  <c:v>2.9090740876376686E-3</c:v>
                </c:pt>
                <c:pt idx="1707">
                  <c:v>2.8852121553222905E-3</c:v>
                </c:pt>
                <c:pt idx="1708">
                  <c:v>2.6992895389134535E-3</c:v>
                </c:pt>
                <c:pt idx="1709">
                  <c:v>3.1407931104934679E-3</c:v>
                </c:pt>
                <c:pt idx="1710">
                  <c:v>2.7526030322772149E-3</c:v>
                </c:pt>
                <c:pt idx="1711">
                  <c:v>3.6397349359505644E-3</c:v>
                </c:pt>
                <c:pt idx="1712">
                  <c:v>3.0474655852341282E-3</c:v>
                </c:pt>
                <c:pt idx="1713">
                  <c:v>2.9392195336322177E-3</c:v>
                </c:pt>
                <c:pt idx="1714">
                  <c:v>2.9547933957572792E-3</c:v>
                </c:pt>
                <c:pt idx="1715">
                  <c:v>2.8738016028742258E-3</c:v>
                </c:pt>
                <c:pt idx="1716">
                  <c:v>3.420852784598838E-3</c:v>
                </c:pt>
                <c:pt idx="1717">
                  <c:v>3.0090706182129378E-3</c:v>
                </c:pt>
                <c:pt idx="1718">
                  <c:v>3.129459656372755E-3</c:v>
                </c:pt>
                <c:pt idx="1719">
                  <c:v>2.8948365965200387E-3</c:v>
                </c:pt>
                <c:pt idx="1720">
                  <c:v>2.8760760035311033E-3</c:v>
                </c:pt>
                <c:pt idx="1721">
                  <c:v>2.8462389508459615E-3</c:v>
                </c:pt>
                <c:pt idx="1722">
                  <c:v>2.3637961674421474E-3</c:v>
                </c:pt>
                <c:pt idx="1723">
                  <c:v>3.0587604901911652E-3</c:v>
                </c:pt>
                <c:pt idx="1724">
                  <c:v>3.3259832927924628E-3</c:v>
                </c:pt>
                <c:pt idx="1725">
                  <c:v>3.7708791907759562E-3</c:v>
                </c:pt>
                <c:pt idx="1726">
                  <c:v>2.9438454332733253E-3</c:v>
                </c:pt>
                <c:pt idx="1727">
                  <c:v>3.9164793819798076E-3</c:v>
                </c:pt>
                <c:pt idx="1728">
                  <c:v>2.9404531068698463E-3</c:v>
                </c:pt>
                <c:pt idx="1729">
                  <c:v>3.2559137629509126E-3</c:v>
                </c:pt>
                <c:pt idx="1730">
                  <c:v>1.74010539341349E-3</c:v>
                </c:pt>
                <c:pt idx="1731">
                  <c:v>3.1747549236919304E-3</c:v>
                </c:pt>
                <c:pt idx="1732">
                  <c:v>3.3159605102367302E-3</c:v>
                </c:pt>
                <c:pt idx="1733">
                  <c:v>2.836563110763312E-3</c:v>
                </c:pt>
                <c:pt idx="1734">
                  <c:v>3.0825067750155162E-3</c:v>
                </c:pt>
                <c:pt idx="1735">
                  <c:v>3.0857834539279672E-3</c:v>
                </c:pt>
                <c:pt idx="1736">
                  <c:v>2.7049177168101336E-3</c:v>
                </c:pt>
                <c:pt idx="1737">
                  <c:v>2.5434738193354893E-3</c:v>
                </c:pt>
                <c:pt idx="1738">
                  <c:v>2.8378352331646164E-3</c:v>
                </c:pt>
                <c:pt idx="1739">
                  <c:v>2.6060776611451413E-3</c:v>
                </c:pt>
                <c:pt idx="1740">
                  <c:v>2.7158271301304117E-3</c:v>
                </c:pt>
                <c:pt idx="1741">
                  <c:v>3.0199414823695401E-3</c:v>
                </c:pt>
                <c:pt idx="1742">
                  <c:v>2.9342466915180275E-3</c:v>
                </c:pt>
                <c:pt idx="1743">
                  <c:v>2.9447706132015466E-3</c:v>
                </c:pt>
                <c:pt idx="1744">
                  <c:v>2.9513753699113494E-3</c:v>
                </c:pt>
                <c:pt idx="1745">
                  <c:v>2.7704512950591535E-3</c:v>
                </c:pt>
                <c:pt idx="1746">
                  <c:v>2.9221037049601208E-3</c:v>
                </c:pt>
                <c:pt idx="1747">
                  <c:v>2.8287376305371056E-3</c:v>
                </c:pt>
                <c:pt idx="1748">
                  <c:v>2.9296207918769203E-3</c:v>
                </c:pt>
                <c:pt idx="1749">
                  <c:v>2.8970852977344658E-3</c:v>
                </c:pt>
                <c:pt idx="1750">
                  <c:v>2.9095752267654551E-3</c:v>
                </c:pt>
                <c:pt idx="1751">
                  <c:v>3.0572570728078056E-3</c:v>
                </c:pt>
                <c:pt idx="1752">
                  <c:v>3.1402534222020055E-3</c:v>
                </c:pt>
                <c:pt idx="1753">
                  <c:v>2.8397369919059604E-3</c:v>
                </c:pt>
                <c:pt idx="1754">
                  <c:v>2.923183081543046E-3</c:v>
                </c:pt>
                <c:pt idx="1755">
                  <c:v>2.7921544742086821E-3</c:v>
                </c:pt>
                <c:pt idx="1756">
                  <c:v>2.650255002717716E-3</c:v>
                </c:pt>
                <c:pt idx="1757">
                  <c:v>2.6586201712353852E-3</c:v>
                </c:pt>
                <c:pt idx="1758">
                  <c:v>2.2968362701371193E-3</c:v>
                </c:pt>
                <c:pt idx="1759">
                  <c:v>3.01002149758361E-3</c:v>
                </c:pt>
                <c:pt idx="1760">
                  <c:v>2.2995848255072107E-3</c:v>
                </c:pt>
                <c:pt idx="1761">
                  <c:v>2.8945796020955327E-3</c:v>
                </c:pt>
                <c:pt idx="1762">
                  <c:v>2.7988620286882875E-3</c:v>
                </c:pt>
                <c:pt idx="1763">
                  <c:v>2.4968678804513336E-3</c:v>
                </c:pt>
                <c:pt idx="1764">
                  <c:v>3.679556222027763E-3</c:v>
                </c:pt>
                <c:pt idx="1765">
                  <c:v>2.9255731296909514E-3</c:v>
                </c:pt>
                <c:pt idx="1766">
                  <c:v>2.9551403382303619E-3</c:v>
                </c:pt>
                <c:pt idx="1767">
                  <c:v>2.9467751697126931E-3</c:v>
                </c:pt>
                <c:pt idx="1768">
                  <c:v>3.0581437035723511E-3</c:v>
                </c:pt>
                <c:pt idx="1769">
                  <c:v>2.8223770185305829E-3</c:v>
                </c:pt>
                <c:pt idx="1770">
                  <c:v>3.0036994347407637E-3</c:v>
                </c:pt>
                <c:pt idx="1771">
                  <c:v>3.9556453322745159E-3</c:v>
                </c:pt>
                <c:pt idx="1772">
                  <c:v>4.1203659086616112E-3</c:v>
                </c:pt>
                <c:pt idx="1773">
                  <c:v>2.8583819374038682E-3</c:v>
                </c:pt>
                <c:pt idx="1774">
                  <c:v>2.9192510668481046E-3</c:v>
                </c:pt>
                <c:pt idx="1775">
                  <c:v>3.0617287757942094E-3</c:v>
                </c:pt>
                <c:pt idx="1776">
                  <c:v>3.1991179951350954E-3</c:v>
                </c:pt>
                <c:pt idx="1777">
                  <c:v>2.9987394423477984E-3</c:v>
                </c:pt>
                <c:pt idx="1778">
                  <c:v>2.8880005448281799E-3</c:v>
                </c:pt>
                <c:pt idx="1779">
                  <c:v>2.6439714890385455E-3</c:v>
                </c:pt>
                <c:pt idx="1780">
                  <c:v>2.7765035137562689E-3</c:v>
                </c:pt>
                <c:pt idx="1781">
                  <c:v>2.9479701937866459E-3</c:v>
                </c:pt>
                <c:pt idx="1782">
                  <c:v>2.9749931575234474E-3</c:v>
                </c:pt>
                <c:pt idx="1783">
                  <c:v>2.7278930183609667E-3</c:v>
                </c:pt>
                <c:pt idx="1784">
                  <c:v>8.3907266131861263E-3</c:v>
                </c:pt>
                <c:pt idx="1785">
                  <c:v>2.5987918692103973E-3</c:v>
                </c:pt>
                <c:pt idx="1786">
                  <c:v>2.7736123264805769E-3</c:v>
                </c:pt>
                <c:pt idx="1787">
                  <c:v>3.6736325005429006E-3</c:v>
                </c:pt>
                <c:pt idx="1788">
                  <c:v>2.6537629766122226E-3</c:v>
                </c:pt>
                <c:pt idx="1789">
                  <c:v>2.8884888342347414E-3</c:v>
                </c:pt>
                <c:pt idx="1790">
                  <c:v>2.9314326025696872E-3</c:v>
                </c:pt>
                <c:pt idx="1791">
                  <c:v>2.9516323643358558E-3</c:v>
                </c:pt>
                <c:pt idx="1792">
                  <c:v>2.9248792447447852E-3</c:v>
                </c:pt>
                <c:pt idx="1793">
                  <c:v>2.8281208439182911E-3</c:v>
                </c:pt>
                <c:pt idx="1794">
                  <c:v>2.8645112544283353E-3</c:v>
                </c:pt>
                <c:pt idx="1795">
                  <c:v>2.4452505502893115E-3</c:v>
                </c:pt>
                <c:pt idx="1796">
                  <c:v>2.8954662328600782E-3</c:v>
                </c:pt>
                <c:pt idx="1797">
                  <c:v>2.6534931324664912E-3</c:v>
                </c:pt>
                <c:pt idx="1798">
                  <c:v>2.730707107309307E-3</c:v>
                </c:pt>
                <c:pt idx="1799">
                  <c:v>2.6311346175344726E-3</c:v>
                </c:pt>
                <c:pt idx="1800">
                  <c:v>2.874020048135056E-3</c:v>
                </c:pt>
                <c:pt idx="1801">
                  <c:v>3.0003199580585101E-3</c:v>
                </c:pt>
                <c:pt idx="1802">
                  <c:v>3.245222794891465E-3</c:v>
                </c:pt>
                <c:pt idx="1803">
                  <c:v>2.9819320069851083E-3</c:v>
                </c:pt>
                <c:pt idx="1804">
                  <c:v>2.6998677763685917E-3</c:v>
                </c:pt>
                <c:pt idx="1805">
                  <c:v>2.6857587824632143E-3</c:v>
                </c:pt>
                <c:pt idx="1806">
                  <c:v>2.5160782136831542E-3</c:v>
                </c:pt>
                <c:pt idx="1807">
                  <c:v>3.921644969912378E-3</c:v>
                </c:pt>
                <c:pt idx="1808">
                  <c:v>2.7993246186523981E-3</c:v>
                </c:pt>
                <c:pt idx="1809">
                  <c:v>2.6527992475203249E-3</c:v>
                </c:pt>
                <c:pt idx="1810">
                  <c:v>2.8205138089529148E-3</c:v>
                </c:pt>
                <c:pt idx="1811">
                  <c:v>2.5418162052974259E-3</c:v>
                </c:pt>
                <c:pt idx="1812">
                  <c:v>3.2035896981214992E-3</c:v>
                </c:pt>
                <c:pt idx="1813">
                  <c:v>2.5645216627025276E-3</c:v>
                </c:pt>
                <c:pt idx="1814">
                  <c:v>2.9829342852406818E-3</c:v>
                </c:pt>
                <c:pt idx="1815">
                  <c:v>2.7287410999618364E-3</c:v>
                </c:pt>
                <c:pt idx="1816">
                  <c:v>2.6794752687840438E-3</c:v>
                </c:pt>
                <c:pt idx="1817">
                  <c:v>2.7535667613691121E-3</c:v>
                </c:pt>
                <c:pt idx="1818">
                  <c:v>1.9904089680774376E-3</c:v>
                </c:pt>
                <c:pt idx="1819">
                  <c:v>2.7911521959531086E-3</c:v>
                </c:pt>
                <c:pt idx="1820">
                  <c:v>2.6184133935214277E-3</c:v>
                </c:pt>
                <c:pt idx="1821">
                  <c:v>2.8371798973821265E-3</c:v>
                </c:pt>
                <c:pt idx="1822">
                  <c:v>3.312105593869141E-3</c:v>
                </c:pt>
                <c:pt idx="1823">
                  <c:v>2.7578842677008124E-3</c:v>
                </c:pt>
                <c:pt idx="1824">
                  <c:v>2.297148518362894E-3</c:v>
                </c:pt>
                <c:pt idx="1825">
                  <c:v>3.2474200972209908E-3</c:v>
                </c:pt>
                <c:pt idx="1826">
                  <c:v>2.9448862606925742E-3</c:v>
                </c:pt>
                <c:pt idx="1827">
                  <c:v>2.7929640066458759E-3</c:v>
                </c:pt>
                <c:pt idx="1828">
                  <c:v>2.7117023696170911E-3</c:v>
                </c:pt>
                <c:pt idx="1829">
                  <c:v>2.8588830765316547E-3</c:v>
                </c:pt>
                <c:pt idx="1830">
                  <c:v>2.8595769614778209E-3</c:v>
                </c:pt>
                <c:pt idx="1831">
                  <c:v>2.9547162974299271E-3</c:v>
                </c:pt>
                <c:pt idx="1832">
                  <c:v>2.8261162874071446E-3</c:v>
                </c:pt>
                <c:pt idx="1833">
                  <c:v>3.0954978431742925E-3</c:v>
                </c:pt>
                <c:pt idx="1834">
                  <c:v>2.6194927701043524E-3</c:v>
                </c:pt>
                <c:pt idx="1835">
                  <c:v>2.8978948301716595E-3</c:v>
                </c:pt>
                <c:pt idx="1836">
                  <c:v>2.8532548986349741E-3</c:v>
                </c:pt>
                <c:pt idx="1837">
                  <c:v>2.4222752487384788E-3</c:v>
                </c:pt>
                <c:pt idx="1838">
                  <c:v>2.8743798403293641E-3</c:v>
                </c:pt>
                <c:pt idx="1839">
                  <c:v>2.167536978285256E-3</c:v>
                </c:pt>
                <c:pt idx="1840">
                  <c:v>2.6050753828895682E-3</c:v>
                </c:pt>
                <c:pt idx="1841">
                  <c:v>2.6061547594724934E-3</c:v>
                </c:pt>
                <c:pt idx="1842">
                  <c:v>2.5835649495584193E-3</c:v>
                </c:pt>
                <c:pt idx="1843">
                  <c:v>2.8814728864457284E-3</c:v>
                </c:pt>
                <c:pt idx="1844">
                  <c:v>2.4976774128885274E-3</c:v>
                </c:pt>
                <c:pt idx="1845">
                  <c:v>2.6240801205817841E-3</c:v>
                </c:pt>
                <c:pt idx="1846">
                  <c:v>2.8095401470265105E-3</c:v>
                </c:pt>
                <c:pt idx="1847">
                  <c:v>2.8444656893168701E-3</c:v>
                </c:pt>
                <c:pt idx="1848">
                  <c:v>2.6641327016410379E-3</c:v>
                </c:pt>
                <c:pt idx="1849">
                  <c:v>2.6336403131734056E-3</c:v>
                </c:pt>
                <c:pt idx="1850">
                  <c:v>2.8007766371508573E-3</c:v>
                </c:pt>
                <c:pt idx="1851">
                  <c:v>2.6624365384392986E-3</c:v>
                </c:pt>
                <c:pt idx="1852">
                  <c:v>9.9194707970810571E-3</c:v>
                </c:pt>
                <c:pt idx="1853">
                  <c:v>2.5018792717291997E-3</c:v>
                </c:pt>
                <c:pt idx="1854">
                  <c:v>2.9170923136822547E-3</c:v>
                </c:pt>
                <c:pt idx="1855">
                  <c:v>2.4714125827040179E-3</c:v>
                </c:pt>
                <c:pt idx="1856">
                  <c:v>2.8164404473244955E-3</c:v>
                </c:pt>
                <c:pt idx="1857">
                  <c:v>2.3542745240142013E-3</c:v>
                </c:pt>
                <c:pt idx="1858">
                  <c:v>2.7840591498367443E-3</c:v>
                </c:pt>
                <c:pt idx="1859">
                  <c:v>2.7310540497823901E-3</c:v>
                </c:pt>
                <c:pt idx="1860">
                  <c:v>2.5801726231549408E-3</c:v>
                </c:pt>
                <c:pt idx="1861">
                  <c:v>2.708464239868316E-3</c:v>
                </c:pt>
                <c:pt idx="1862">
                  <c:v>2.7614564902014452E-3</c:v>
                </c:pt>
                <c:pt idx="1863">
                  <c:v>1.8336873431530902E-3</c:v>
                </c:pt>
                <c:pt idx="1864">
                  <c:v>2.6324452890994529E-3</c:v>
                </c:pt>
                <c:pt idx="1865">
                  <c:v>2.7301674190178442E-3</c:v>
                </c:pt>
                <c:pt idx="1866">
                  <c:v>2.5302514561946579E-3</c:v>
                </c:pt>
                <c:pt idx="1867">
                  <c:v>2.713244336164127E-3</c:v>
                </c:pt>
                <c:pt idx="1868">
                  <c:v>2.6243499647275151E-3</c:v>
                </c:pt>
                <c:pt idx="1869">
                  <c:v>2.5952067969885395E-3</c:v>
                </c:pt>
                <c:pt idx="1870">
                  <c:v>2.7674444602924339E-3</c:v>
                </c:pt>
                <c:pt idx="1871">
                  <c:v>2.717523293332151E-3</c:v>
                </c:pt>
                <c:pt idx="1872">
                  <c:v>2.4759356845753229E-3</c:v>
                </c:pt>
                <c:pt idx="1873">
                  <c:v>2.8021387076007384E-3</c:v>
                </c:pt>
                <c:pt idx="1874">
                  <c:v>2.4237015677944867E-3</c:v>
                </c:pt>
                <c:pt idx="1875">
                  <c:v>2.8176354713984478E-3</c:v>
                </c:pt>
                <c:pt idx="1876">
                  <c:v>2.4838382631288815E-3</c:v>
                </c:pt>
                <c:pt idx="1877">
                  <c:v>2.4827203373822804E-3</c:v>
                </c:pt>
                <c:pt idx="1878">
                  <c:v>3.5749723409750625E-3</c:v>
                </c:pt>
                <c:pt idx="1879">
                  <c:v>2.609418588663719E-3</c:v>
                </c:pt>
                <c:pt idx="1880">
                  <c:v>2.5935106337868002E-3</c:v>
                </c:pt>
                <c:pt idx="1881">
                  <c:v>2.7416936189569368E-3</c:v>
                </c:pt>
                <c:pt idx="1882">
                  <c:v>2.6655461709758207E-3</c:v>
                </c:pt>
                <c:pt idx="1883">
                  <c:v>2.5467890474116166E-3</c:v>
                </c:pt>
                <c:pt idx="1884">
                  <c:v>2.7491721567100601E-3</c:v>
                </c:pt>
                <c:pt idx="1885">
                  <c:v>2.7654784529449633E-3</c:v>
                </c:pt>
                <c:pt idx="1886">
                  <c:v>2.4581645201207361E-3</c:v>
                </c:pt>
                <c:pt idx="1887">
                  <c:v>2.7174076458411234E-3</c:v>
                </c:pt>
                <c:pt idx="1888">
                  <c:v>2.8413817562227988E-3</c:v>
                </c:pt>
                <c:pt idx="1889">
                  <c:v>5.949793569228516E-3</c:v>
                </c:pt>
                <c:pt idx="1890">
                  <c:v>2.6114745440597668E-3</c:v>
                </c:pt>
                <c:pt idx="1891">
                  <c:v>2.5311380869592033E-3</c:v>
                </c:pt>
                <c:pt idx="1892">
                  <c:v>2.6105879132952209E-3</c:v>
                </c:pt>
                <c:pt idx="1893">
                  <c:v>4.2415259300949467E-3</c:v>
                </c:pt>
                <c:pt idx="1894">
                  <c:v>2.6073497835464462E-3</c:v>
                </c:pt>
                <c:pt idx="1895">
                  <c:v>2.5540362901826843E-3</c:v>
                </c:pt>
                <c:pt idx="1896">
                  <c:v>2.6193771226133249E-3</c:v>
                </c:pt>
                <c:pt idx="1897">
                  <c:v>2.6981330640031766E-3</c:v>
                </c:pt>
                <c:pt idx="1898">
                  <c:v>2.7730726381891145E-3</c:v>
                </c:pt>
                <c:pt idx="1899">
                  <c:v>2.5787848532626083E-3</c:v>
                </c:pt>
                <c:pt idx="1900">
                  <c:v>2.6258148329471992E-3</c:v>
                </c:pt>
                <c:pt idx="1901">
                  <c:v>2.6714570427394577E-3</c:v>
                </c:pt>
                <c:pt idx="1902">
                  <c:v>2.9005161733016201E-3</c:v>
                </c:pt>
                <c:pt idx="1903">
                  <c:v>1.1371733440243015E-3</c:v>
                </c:pt>
                <c:pt idx="1904">
                  <c:v>2.7061898392114381E-3</c:v>
                </c:pt>
                <c:pt idx="1905">
                  <c:v>2.5082784328993983E-3</c:v>
                </c:pt>
                <c:pt idx="1906">
                  <c:v>2.5394261571495208E-3</c:v>
                </c:pt>
                <c:pt idx="1907">
                  <c:v>2.7161740726034948E-3</c:v>
                </c:pt>
                <c:pt idx="1908">
                  <c:v>2.5020720175475794E-3</c:v>
                </c:pt>
                <c:pt idx="1909">
                  <c:v>2.8984345184631219E-3</c:v>
                </c:pt>
                <c:pt idx="1910">
                  <c:v>2.656551366118112E-3</c:v>
                </c:pt>
                <c:pt idx="1911">
                  <c:v>2.4861512129494352E-3</c:v>
                </c:pt>
                <c:pt idx="1912">
                  <c:v>2.5536507985459258E-3</c:v>
                </c:pt>
                <c:pt idx="1913">
                  <c:v>3.0137736161813971E-3</c:v>
                </c:pt>
                <c:pt idx="1914">
                  <c:v>2.6025696872506352E-3</c:v>
                </c:pt>
                <c:pt idx="1915">
                  <c:v>2.6748493691429362E-3</c:v>
                </c:pt>
                <c:pt idx="1916">
                  <c:v>2.7419249139389919E-3</c:v>
                </c:pt>
                <c:pt idx="1917">
                  <c:v>2.5335281351071088E-3</c:v>
                </c:pt>
                <c:pt idx="1918">
                  <c:v>2.6789612799350319E-3</c:v>
                </c:pt>
                <c:pt idx="1919">
                  <c:v>2.4828745340369843E-3</c:v>
                </c:pt>
                <c:pt idx="1920">
                  <c:v>2.824227378387026E-3</c:v>
                </c:pt>
                <c:pt idx="1921">
                  <c:v>2.7694875659672563E-3</c:v>
                </c:pt>
                <c:pt idx="1922">
                  <c:v>2.4464070251995883E-3</c:v>
                </c:pt>
                <c:pt idx="1923">
                  <c:v>2.71725344918642E-3</c:v>
                </c:pt>
                <c:pt idx="1924">
                  <c:v>2.6558446314507208E-3</c:v>
                </c:pt>
                <c:pt idx="1925">
                  <c:v>2.5858008010516214E-3</c:v>
                </c:pt>
                <c:pt idx="1926">
                  <c:v>2.4442868211974143E-3</c:v>
                </c:pt>
                <c:pt idx="1927">
                  <c:v>2.686337019918353E-3</c:v>
                </c:pt>
                <c:pt idx="1928">
                  <c:v>2.5912747822935981E-3</c:v>
                </c:pt>
                <c:pt idx="1929">
                  <c:v>2.809270302880779E-3</c:v>
                </c:pt>
                <c:pt idx="1930">
                  <c:v>3.2198188960290506E-3</c:v>
                </c:pt>
                <c:pt idx="1931">
                  <c:v>2.8530236036529186E-3</c:v>
                </c:pt>
                <c:pt idx="1932">
                  <c:v>2.6489443311527357E-3</c:v>
                </c:pt>
                <c:pt idx="1933">
                  <c:v>2.7350631628046827E-3</c:v>
                </c:pt>
                <c:pt idx="1934">
                  <c:v>3.089484173640853E-3</c:v>
                </c:pt>
                <c:pt idx="1935">
                  <c:v>2.5600499597161239E-3</c:v>
                </c:pt>
                <c:pt idx="1936">
                  <c:v>2.6642483491320654E-3</c:v>
                </c:pt>
                <c:pt idx="1937">
                  <c:v>1.8127050333643013E-3</c:v>
                </c:pt>
                <c:pt idx="1938">
                  <c:v>2.5393105096584928E-3</c:v>
                </c:pt>
                <c:pt idx="1939">
                  <c:v>2.5336437825981364E-3</c:v>
                </c:pt>
                <c:pt idx="1940">
                  <c:v>2.7298975748721132E-3</c:v>
                </c:pt>
                <c:pt idx="1941">
                  <c:v>2.6529534441750288E-3</c:v>
                </c:pt>
                <c:pt idx="1942">
                  <c:v>2.4418582238858329E-3</c:v>
                </c:pt>
                <c:pt idx="1943">
                  <c:v>2.3627167908592222E-3</c:v>
                </c:pt>
                <c:pt idx="1944">
                  <c:v>2.8155281171174992E-3</c:v>
                </c:pt>
                <c:pt idx="1945">
                  <c:v>2.2348877641099577E-3</c:v>
                </c:pt>
                <c:pt idx="1946">
                  <c:v>2.4524463941754783E-3</c:v>
                </c:pt>
                <c:pt idx="1947">
                  <c:v>2.2743621077140732E-3</c:v>
                </c:pt>
                <c:pt idx="1948">
                  <c:v>2.5159111673072254E-3</c:v>
                </c:pt>
                <c:pt idx="1949">
                  <c:v>2.6449352181304427E-3</c:v>
                </c:pt>
                <c:pt idx="1950">
                  <c:v>2.4165905320684068E-3</c:v>
                </c:pt>
                <c:pt idx="1951">
                  <c:v>2.5125573900674223E-3</c:v>
                </c:pt>
                <c:pt idx="1952">
                  <c:v>2.4332617603861086E-3</c:v>
                </c:pt>
                <c:pt idx="1953">
                  <c:v>2.739380669136383E-3</c:v>
                </c:pt>
                <c:pt idx="1954">
                  <c:v>2.4202321430636564E-3</c:v>
                </c:pt>
                <c:pt idx="1955">
                  <c:v>2.58036536897332E-3</c:v>
                </c:pt>
                <c:pt idx="1956">
                  <c:v>2.5266278348091238E-3</c:v>
                </c:pt>
                <c:pt idx="1957">
                  <c:v>2.580378218694545E-3</c:v>
                </c:pt>
                <c:pt idx="1958">
                  <c:v>2.5280927030288079E-3</c:v>
                </c:pt>
                <c:pt idx="1959">
                  <c:v>2.5773585342066005E-3</c:v>
                </c:pt>
                <c:pt idx="1960">
                  <c:v>2.4417425763948049E-3</c:v>
                </c:pt>
                <c:pt idx="1961">
                  <c:v>1.9440420340080722E-3</c:v>
                </c:pt>
                <c:pt idx="1962">
                  <c:v>2.7278416194760654E-3</c:v>
                </c:pt>
                <c:pt idx="1963">
                  <c:v>2.6163060392404786E-3</c:v>
                </c:pt>
                <c:pt idx="1964">
                  <c:v>2.4613898001482858E-3</c:v>
                </c:pt>
                <c:pt idx="1965">
                  <c:v>2.6254678904741161E-3</c:v>
                </c:pt>
                <c:pt idx="1966">
                  <c:v>2.4853031313485656E-3</c:v>
                </c:pt>
                <c:pt idx="1967">
                  <c:v>2.6051139320532441E-3</c:v>
                </c:pt>
                <c:pt idx="1968">
                  <c:v>2.4586656592485226E-3</c:v>
                </c:pt>
                <c:pt idx="1969">
                  <c:v>2.5270904247732344E-3</c:v>
                </c:pt>
                <c:pt idx="1970">
                  <c:v>2.7146706552201348E-3</c:v>
                </c:pt>
                <c:pt idx="1971">
                  <c:v>2.1802635991812159E-3</c:v>
                </c:pt>
                <c:pt idx="1972">
                  <c:v>2.7920388267176546E-3</c:v>
                </c:pt>
                <c:pt idx="1973">
                  <c:v>2.4011888562077647E-3</c:v>
                </c:pt>
                <c:pt idx="1974">
                  <c:v>2.5930480438226891E-3</c:v>
                </c:pt>
                <c:pt idx="1975">
                  <c:v>2.5736192653300388E-3</c:v>
                </c:pt>
                <c:pt idx="1976">
                  <c:v>2.4746635621740185E-3</c:v>
                </c:pt>
                <c:pt idx="1977">
                  <c:v>2.0190163024413183E-3</c:v>
                </c:pt>
                <c:pt idx="1978">
                  <c:v>2.582639769630198E-3</c:v>
                </c:pt>
                <c:pt idx="1979">
                  <c:v>2.3868485673203318E-3</c:v>
                </c:pt>
                <c:pt idx="1980">
                  <c:v>2.3373514411604841E-3</c:v>
                </c:pt>
                <c:pt idx="1981">
                  <c:v>2.8285320349975009E-3</c:v>
                </c:pt>
                <c:pt idx="1982">
                  <c:v>2.5197660836748146E-3</c:v>
                </c:pt>
                <c:pt idx="1983">
                  <c:v>2.7125504512179608E-3</c:v>
                </c:pt>
                <c:pt idx="1984">
                  <c:v>2.5361880274007457E-3</c:v>
                </c:pt>
                <c:pt idx="1985">
                  <c:v>2.5365349698738284E-3</c:v>
                </c:pt>
                <c:pt idx="1986">
                  <c:v>2.3910118769973287E-3</c:v>
                </c:pt>
                <c:pt idx="1987">
                  <c:v>2.5252786140804676E-3</c:v>
                </c:pt>
                <c:pt idx="1988">
                  <c:v>2.4885798102610166E-3</c:v>
                </c:pt>
                <c:pt idx="1989">
                  <c:v>2.367920927955468E-3</c:v>
                </c:pt>
                <c:pt idx="1990">
                  <c:v>2.4181119390614819E-3</c:v>
                </c:pt>
                <c:pt idx="1991">
                  <c:v>2.4828745340369843E-3</c:v>
                </c:pt>
                <c:pt idx="1992">
                  <c:v>2.3759006048363783E-3</c:v>
                </c:pt>
                <c:pt idx="1993">
                  <c:v>2.9912095057097739E-3</c:v>
                </c:pt>
                <c:pt idx="1994">
                  <c:v>2.5011082884556818E-3</c:v>
                </c:pt>
                <c:pt idx="1995">
                  <c:v>2.4425521088319987E-3</c:v>
                </c:pt>
                <c:pt idx="1996">
                  <c:v>2.5226187217868307E-3</c:v>
                </c:pt>
                <c:pt idx="1997">
                  <c:v>2.3593244644557437E-3</c:v>
                </c:pt>
                <c:pt idx="1998">
                  <c:v>2.6197626142500838E-3</c:v>
                </c:pt>
                <c:pt idx="1999">
                  <c:v>2.1044759433944079E-3</c:v>
                </c:pt>
                <c:pt idx="2000">
                  <c:v>2.4869221962229527E-3</c:v>
                </c:pt>
                <c:pt idx="2001">
                  <c:v>2.156451780778616E-3</c:v>
                </c:pt>
                <c:pt idx="2002">
                  <c:v>2.3447914297499315E-3</c:v>
                </c:pt>
                <c:pt idx="2003">
                  <c:v>2.406778484940769E-3</c:v>
                </c:pt>
                <c:pt idx="2004">
                  <c:v>5.0534869646003027E-3</c:v>
                </c:pt>
                <c:pt idx="2005">
                  <c:v>2.5661407275769151E-3</c:v>
                </c:pt>
                <c:pt idx="2006">
                  <c:v>2.5674128499782196E-3</c:v>
                </c:pt>
                <c:pt idx="2007">
                  <c:v>1.9177900535447883E-3</c:v>
                </c:pt>
                <c:pt idx="2008">
                  <c:v>2.4288286065633807E-3</c:v>
                </c:pt>
                <c:pt idx="2009">
                  <c:v>2.4760384823451255E-3</c:v>
                </c:pt>
                <c:pt idx="2010">
                  <c:v>2.8873323593244645E-3</c:v>
                </c:pt>
                <c:pt idx="2011">
                  <c:v>2.4030006669005315E-3</c:v>
                </c:pt>
                <c:pt idx="2012">
                  <c:v>2.7101604030700553E-3</c:v>
                </c:pt>
                <c:pt idx="2013">
                  <c:v>2.698672752294639E-3</c:v>
                </c:pt>
                <c:pt idx="2014">
                  <c:v>2.4424364613409712E-3</c:v>
                </c:pt>
                <c:pt idx="2015">
                  <c:v>2.3669957480272467E-3</c:v>
                </c:pt>
                <c:pt idx="2016">
                  <c:v>2.4341098419869782E-3</c:v>
                </c:pt>
                <c:pt idx="2017">
                  <c:v>3.6183273003892184E-3</c:v>
                </c:pt>
                <c:pt idx="2018">
                  <c:v>2.4033861585372905E-3</c:v>
                </c:pt>
                <c:pt idx="2019">
                  <c:v>2.3046232011996498E-3</c:v>
                </c:pt>
                <c:pt idx="2020">
                  <c:v>2.3771341780740069E-3</c:v>
                </c:pt>
                <c:pt idx="2021">
                  <c:v>2.8091546553897515E-3</c:v>
                </c:pt>
                <c:pt idx="2022">
                  <c:v>3.3837941885850788E-3</c:v>
                </c:pt>
                <c:pt idx="2023">
                  <c:v>2.4508530287435416E-3</c:v>
                </c:pt>
                <c:pt idx="2024">
                  <c:v>2.6939312051625038E-3</c:v>
                </c:pt>
                <c:pt idx="2025">
                  <c:v>2.5434352701718134E-3</c:v>
                </c:pt>
                <c:pt idx="2026">
                  <c:v>2.3536962865590631E-3</c:v>
                </c:pt>
                <c:pt idx="2027">
                  <c:v>2.6199553600684635E-3</c:v>
                </c:pt>
                <c:pt idx="2028">
                  <c:v>2.4921777322040998E-3</c:v>
                </c:pt>
                <c:pt idx="2029">
                  <c:v>2.4637541488537408E-3</c:v>
                </c:pt>
                <c:pt idx="2030">
                  <c:v>2.5846057769776686E-3</c:v>
                </c:pt>
                <c:pt idx="2031">
                  <c:v>2.4233931744850794E-3</c:v>
                </c:pt>
                <c:pt idx="2032">
                  <c:v>2.3628067389077994E-3</c:v>
                </c:pt>
                <c:pt idx="2033">
                  <c:v>2.5787000451025217E-3</c:v>
                </c:pt>
                <c:pt idx="2034">
                  <c:v>2.5974940473666424E-3</c:v>
                </c:pt>
                <c:pt idx="2035">
                  <c:v>2.4507245315312882E-3</c:v>
                </c:pt>
                <c:pt idx="2036">
                  <c:v>2.5004015537882906E-3</c:v>
                </c:pt>
                <c:pt idx="2037">
                  <c:v>2.4249736901957911E-3</c:v>
                </c:pt>
                <c:pt idx="2038">
                  <c:v>2.356626022998431E-3</c:v>
                </c:pt>
                <c:pt idx="2039">
                  <c:v>2.2956026968994907E-3</c:v>
                </c:pt>
                <c:pt idx="2040">
                  <c:v>2.2733212802948238E-3</c:v>
                </c:pt>
                <c:pt idx="2041">
                  <c:v>2.4652575662371004E-3</c:v>
                </c:pt>
                <c:pt idx="2042">
                  <c:v>3.2116593230509861E-3</c:v>
                </c:pt>
                <c:pt idx="2043">
                  <c:v>2.2958339918815462E-3</c:v>
                </c:pt>
                <c:pt idx="2044">
                  <c:v>2.3146459837553824E-3</c:v>
                </c:pt>
                <c:pt idx="2045">
                  <c:v>2.439442476295477E-3</c:v>
                </c:pt>
                <c:pt idx="2046">
                  <c:v>1.9494697562536382E-3</c:v>
                </c:pt>
                <c:pt idx="2047">
                  <c:v>2.4270938941979652E-3</c:v>
                </c:pt>
                <c:pt idx="2048">
                  <c:v>2.4365384392985596E-3</c:v>
                </c:pt>
                <c:pt idx="2049">
                  <c:v>2.3745128349440458E-3</c:v>
                </c:pt>
                <c:pt idx="2050">
                  <c:v>2.2537383051474697E-3</c:v>
                </c:pt>
                <c:pt idx="2051">
                  <c:v>2.2787567123731252E-3</c:v>
                </c:pt>
                <c:pt idx="2052">
                  <c:v>2.1735174955379343E-3</c:v>
                </c:pt>
                <c:pt idx="2053">
                  <c:v>2.2486498155422519E-3</c:v>
                </c:pt>
                <c:pt idx="2054">
                  <c:v>2.4596293883404198E-3</c:v>
                </c:pt>
                <c:pt idx="2055">
                  <c:v>2.3469501829157815E-3</c:v>
                </c:pt>
                <c:pt idx="2056">
                  <c:v>2.5675670466329234E-3</c:v>
                </c:pt>
                <c:pt idx="2057">
                  <c:v>2.4179962915704544E-3</c:v>
                </c:pt>
                <c:pt idx="2058">
                  <c:v>1.9762382955101788E-3</c:v>
                </c:pt>
                <c:pt idx="2059">
                  <c:v>2.3854993465916756E-3</c:v>
                </c:pt>
                <c:pt idx="2060">
                  <c:v>2.4609015107417247E-3</c:v>
                </c:pt>
                <c:pt idx="2061">
                  <c:v>2.5300587103762786E-3</c:v>
                </c:pt>
                <c:pt idx="2062">
                  <c:v>2.3786375954573664E-3</c:v>
                </c:pt>
                <c:pt idx="2063">
                  <c:v>1.5675516269674529E-3</c:v>
                </c:pt>
                <c:pt idx="2064">
                  <c:v>2.3859233873921104E-3</c:v>
                </c:pt>
                <c:pt idx="2065">
                  <c:v>2.3808734469505685E-3</c:v>
                </c:pt>
                <c:pt idx="2066">
                  <c:v>2.3462177488059398E-3</c:v>
                </c:pt>
                <c:pt idx="2067">
                  <c:v>2.4346880794421165E-3</c:v>
                </c:pt>
                <c:pt idx="2068">
                  <c:v>2.4673777702392745E-3</c:v>
                </c:pt>
                <c:pt idx="2069">
                  <c:v>2.2006432570445384E-3</c:v>
                </c:pt>
                <c:pt idx="2070">
                  <c:v>2.4100937130168963E-3</c:v>
                </c:pt>
                <c:pt idx="2071">
                  <c:v>2.5477913256671896E-3</c:v>
                </c:pt>
                <c:pt idx="2072">
                  <c:v>3.4034285626173338E-3</c:v>
                </c:pt>
                <c:pt idx="2073">
                  <c:v>2.3299885508983884E-3</c:v>
                </c:pt>
                <c:pt idx="2074">
                  <c:v>2.4440683759365841E-3</c:v>
                </c:pt>
                <c:pt idx="2075">
                  <c:v>2.2331145025808667E-3</c:v>
                </c:pt>
                <c:pt idx="2076">
                  <c:v>2.8427695261151308E-3</c:v>
                </c:pt>
                <c:pt idx="2077">
                  <c:v>2.5021491158749311E-3</c:v>
                </c:pt>
                <c:pt idx="2078">
                  <c:v>2.670994452775347E-3</c:v>
                </c:pt>
                <c:pt idx="2079">
                  <c:v>2.4865752537498701E-3</c:v>
                </c:pt>
                <c:pt idx="2080">
                  <c:v>2.4912782517183289E-3</c:v>
                </c:pt>
                <c:pt idx="2081">
                  <c:v>2.4354590627156344E-3</c:v>
                </c:pt>
                <c:pt idx="2082">
                  <c:v>2.5457867691560431E-3</c:v>
                </c:pt>
                <c:pt idx="2083">
                  <c:v>2.4511100231680472E-3</c:v>
                </c:pt>
                <c:pt idx="2084">
                  <c:v>2.2772532949897652E-3</c:v>
                </c:pt>
                <c:pt idx="2085">
                  <c:v>2.3567802196531348E-3</c:v>
                </c:pt>
                <c:pt idx="2086">
                  <c:v>2.3759391540000541E-3</c:v>
                </c:pt>
                <c:pt idx="2087">
                  <c:v>2.5503741196334744E-3</c:v>
                </c:pt>
                <c:pt idx="2088">
                  <c:v>2.2346693188491275E-3</c:v>
                </c:pt>
                <c:pt idx="2089">
                  <c:v>2.3814516844057067E-3</c:v>
                </c:pt>
                <c:pt idx="2090">
                  <c:v>2.3468216857035285E-3</c:v>
                </c:pt>
                <c:pt idx="2091">
                  <c:v>2.4033090602099388E-3</c:v>
                </c:pt>
                <c:pt idx="2092">
                  <c:v>2.3031197838162903E-3</c:v>
                </c:pt>
                <c:pt idx="2093">
                  <c:v>2.4286744099086769E-3</c:v>
                </c:pt>
                <c:pt idx="2094">
                  <c:v>1.2882719309404583E-3</c:v>
                </c:pt>
                <c:pt idx="2095">
                  <c:v>2.2598676221719368E-3</c:v>
                </c:pt>
                <c:pt idx="2096">
                  <c:v>2.474894857156074E-3</c:v>
                </c:pt>
                <c:pt idx="2097">
                  <c:v>2.5525200230780997E-3</c:v>
                </c:pt>
                <c:pt idx="2098">
                  <c:v>2.3455881124658999E-3</c:v>
                </c:pt>
                <c:pt idx="2099">
                  <c:v>2.4077036648689908E-3</c:v>
                </c:pt>
                <c:pt idx="2100">
                  <c:v>2.209291119429164E-3</c:v>
                </c:pt>
                <c:pt idx="2101">
                  <c:v>2.2562568505076282E-3</c:v>
                </c:pt>
                <c:pt idx="2102">
                  <c:v>2.3236407886130911E-3</c:v>
                </c:pt>
                <c:pt idx="2103">
                  <c:v>1.5184554121098343E-3</c:v>
                </c:pt>
                <c:pt idx="2104">
                  <c:v>2.9603830244902835E-3</c:v>
                </c:pt>
                <c:pt idx="2105">
                  <c:v>2.1071782397680881E-3</c:v>
                </c:pt>
                <c:pt idx="2106">
                  <c:v>2.583642047885771E-3</c:v>
                </c:pt>
                <c:pt idx="2107">
                  <c:v>2.2832284153595289E-3</c:v>
                </c:pt>
                <c:pt idx="2108">
                  <c:v>2.4285973115813252E-3</c:v>
                </c:pt>
                <c:pt idx="2109">
                  <c:v>2.5662178259042668E-3</c:v>
                </c:pt>
                <c:pt idx="2110">
                  <c:v>2.2545092884209876E-3</c:v>
                </c:pt>
                <c:pt idx="2111">
                  <c:v>2.6074268818737979E-3</c:v>
                </c:pt>
                <c:pt idx="2112">
                  <c:v>2.1102197687821161E-3</c:v>
                </c:pt>
                <c:pt idx="2113">
                  <c:v>2.4179191932431027E-3</c:v>
                </c:pt>
                <c:pt idx="2114">
                  <c:v>2.0232528555292994E-3</c:v>
                </c:pt>
                <c:pt idx="2115">
                  <c:v>2.264609169304072E-3</c:v>
                </c:pt>
                <c:pt idx="2116">
                  <c:v>1.3154909814231579E-3</c:v>
                </c:pt>
                <c:pt idx="2117">
                  <c:v>2.4098367185923903E-3</c:v>
                </c:pt>
                <c:pt idx="2118">
                  <c:v>2.5447587914580192E-3</c:v>
                </c:pt>
                <c:pt idx="2119">
                  <c:v>2.2058345444195587E-3</c:v>
                </c:pt>
                <c:pt idx="2120">
                  <c:v>2.2453731366298009E-3</c:v>
                </c:pt>
                <c:pt idx="2121">
                  <c:v>2.3408979642186665E-3</c:v>
                </c:pt>
                <c:pt idx="2122">
                  <c:v>2.0672374512834945E-3</c:v>
                </c:pt>
                <c:pt idx="2123">
                  <c:v>2.2730514361490929E-3</c:v>
                </c:pt>
                <c:pt idx="2124">
                  <c:v>2.4244340019043287E-3</c:v>
                </c:pt>
                <c:pt idx="2125">
                  <c:v>2.209291119429164E-3</c:v>
                </c:pt>
                <c:pt idx="2126">
                  <c:v>2.2785639665547455E-3</c:v>
                </c:pt>
                <c:pt idx="2127">
                  <c:v>2.3338049181023017E-3</c:v>
                </c:pt>
                <c:pt idx="2128">
                  <c:v>2.2705842896738357E-3</c:v>
                </c:pt>
                <c:pt idx="2129">
                  <c:v>2.3425941274204058E-3</c:v>
                </c:pt>
                <c:pt idx="2130">
                  <c:v>2.3373128919968083E-3</c:v>
                </c:pt>
                <c:pt idx="2131">
                  <c:v>2.2778315324449034E-3</c:v>
                </c:pt>
                <c:pt idx="2132">
                  <c:v>2.4143341210212444E-3</c:v>
                </c:pt>
                <c:pt idx="2133">
                  <c:v>2.3335350739565703E-3</c:v>
                </c:pt>
                <c:pt idx="2134">
                  <c:v>2.258312805903676E-3</c:v>
                </c:pt>
                <c:pt idx="2135">
                  <c:v>2.3701567794486697E-3</c:v>
                </c:pt>
                <c:pt idx="2136">
                  <c:v>2.1131931942736503E-3</c:v>
                </c:pt>
                <c:pt idx="2137">
                  <c:v>2.4443253703610901E-3</c:v>
                </c:pt>
                <c:pt idx="2138">
                  <c:v>2.4241256085949215E-3</c:v>
                </c:pt>
                <c:pt idx="2139">
                  <c:v>2.1790685751072632E-3</c:v>
                </c:pt>
                <c:pt idx="2140">
                  <c:v>2.3251313562752257E-3</c:v>
                </c:pt>
                <c:pt idx="2141">
                  <c:v>2.3257995417789411E-3</c:v>
                </c:pt>
                <c:pt idx="2142">
                  <c:v>2.4967522329603061E-3</c:v>
                </c:pt>
                <c:pt idx="2143">
                  <c:v>2.3639503640968508E-3</c:v>
                </c:pt>
                <c:pt idx="2144">
                  <c:v>2.3349485432913532E-3</c:v>
                </c:pt>
                <c:pt idx="2145">
                  <c:v>2.3379810775005236E-3</c:v>
                </c:pt>
                <c:pt idx="2146">
                  <c:v>2.3454853146960978E-3</c:v>
                </c:pt>
                <c:pt idx="2147">
                  <c:v>2.5612449837900766E-3</c:v>
                </c:pt>
                <c:pt idx="2148">
                  <c:v>2.4608244124143725E-3</c:v>
                </c:pt>
                <c:pt idx="2149">
                  <c:v>2.3654537814802108E-3</c:v>
                </c:pt>
                <c:pt idx="2150">
                  <c:v>2.3705422710854286E-3</c:v>
                </c:pt>
                <c:pt idx="2151">
                  <c:v>2.1890528084993195E-3</c:v>
                </c:pt>
                <c:pt idx="2152">
                  <c:v>4.4033424694851246E-3</c:v>
                </c:pt>
                <c:pt idx="2153">
                  <c:v>2.1542814628636633E-3</c:v>
                </c:pt>
                <c:pt idx="2154">
                  <c:v>2.2040098840055665E-3</c:v>
                </c:pt>
                <c:pt idx="2155">
                  <c:v>2.3893542629592653E-3</c:v>
                </c:pt>
                <c:pt idx="2156">
                  <c:v>2.3641045607515547E-3</c:v>
                </c:pt>
                <c:pt idx="2157">
                  <c:v>2.2276019721752137E-3</c:v>
                </c:pt>
                <c:pt idx="2158">
                  <c:v>2.152199808025165E-3</c:v>
                </c:pt>
                <c:pt idx="2159">
                  <c:v>2.1940256506135097E-3</c:v>
                </c:pt>
                <c:pt idx="2160">
                  <c:v>2.1162719874792315E-3</c:v>
                </c:pt>
                <c:pt idx="2161">
                  <c:v>2.3036466223865272E-3</c:v>
                </c:pt>
                <c:pt idx="2162">
                  <c:v>2.1992683368734314E-3</c:v>
                </c:pt>
                <c:pt idx="2163">
                  <c:v>2.2729357886580649E-3</c:v>
                </c:pt>
                <c:pt idx="2164">
                  <c:v>2.3801024636770506E-3</c:v>
                </c:pt>
                <c:pt idx="2165">
                  <c:v>1.7832997313123292E-3</c:v>
                </c:pt>
                <c:pt idx="2166">
                  <c:v>2.3276756010778346E-3</c:v>
                </c:pt>
                <c:pt idx="2167">
                  <c:v>2.2228218758794027E-3</c:v>
                </c:pt>
                <c:pt idx="2168">
                  <c:v>2.2900901664938381E-3</c:v>
                </c:pt>
                <c:pt idx="2169">
                  <c:v>2.2732056328037963E-3</c:v>
                </c:pt>
                <c:pt idx="2170">
                  <c:v>2.1266417125080472E-3</c:v>
                </c:pt>
                <c:pt idx="2171">
                  <c:v>2.2622191211561665E-3</c:v>
                </c:pt>
                <c:pt idx="2172">
                  <c:v>2.2372778122578632E-3</c:v>
                </c:pt>
                <c:pt idx="2173">
                  <c:v>2.3467188879337264E-3</c:v>
                </c:pt>
                <c:pt idx="2174">
                  <c:v>2.2956412460631665E-3</c:v>
                </c:pt>
                <c:pt idx="2175">
                  <c:v>2.1716285865178153E-3</c:v>
                </c:pt>
                <c:pt idx="2176">
                  <c:v>2.3986060622414795E-3</c:v>
                </c:pt>
                <c:pt idx="2177">
                  <c:v>2.2481101272507891E-3</c:v>
                </c:pt>
                <c:pt idx="2178">
                  <c:v>2.3488776410995763E-3</c:v>
                </c:pt>
                <c:pt idx="2179">
                  <c:v>2.683330185151633E-3</c:v>
                </c:pt>
                <c:pt idx="2180">
                  <c:v>2.931856643370122E-3</c:v>
                </c:pt>
                <c:pt idx="2181">
                  <c:v>2.1043602959033804E-3</c:v>
                </c:pt>
                <c:pt idx="2182">
                  <c:v>2.2057445963709816E-3</c:v>
                </c:pt>
                <c:pt idx="2183">
                  <c:v>1.5932330798083337E-3</c:v>
                </c:pt>
                <c:pt idx="2184">
                  <c:v>2.4098367185923903E-3</c:v>
                </c:pt>
                <c:pt idx="2185">
                  <c:v>2.2857598104409124E-3</c:v>
                </c:pt>
                <c:pt idx="2186">
                  <c:v>2.4053136167210853E-3</c:v>
                </c:pt>
                <c:pt idx="2187">
                  <c:v>2.2420707582748991E-3</c:v>
                </c:pt>
                <c:pt idx="2188">
                  <c:v>2.2018511308397166E-3</c:v>
                </c:pt>
                <c:pt idx="2189">
                  <c:v>2.1735174955379343E-3</c:v>
                </c:pt>
                <c:pt idx="2190">
                  <c:v>2.2177076868317345E-3</c:v>
                </c:pt>
                <c:pt idx="2191">
                  <c:v>2.165537818657024E-3</c:v>
                </c:pt>
                <c:pt idx="2192">
                  <c:v>2.3774425713834137E-3</c:v>
                </c:pt>
                <c:pt idx="2193">
                  <c:v>2.8490915889579776E-3</c:v>
                </c:pt>
                <c:pt idx="2194">
                  <c:v>2.2137242732518918E-3</c:v>
                </c:pt>
                <c:pt idx="2195">
                  <c:v>2.282071940449252E-3</c:v>
                </c:pt>
                <c:pt idx="2196">
                  <c:v>2.2993419657760523E-3</c:v>
                </c:pt>
                <c:pt idx="2197">
                  <c:v>2.361881558979578E-3</c:v>
                </c:pt>
                <c:pt idx="2198">
                  <c:v>2.1649981303655617E-3</c:v>
                </c:pt>
                <c:pt idx="2199">
                  <c:v>1.5054373595364849E-3</c:v>
                </c:pt>
                <c:pt idx="2200">
                  <c:v>2.037940086889815E-3</c:v>
                </c:pt>
                <c:pt idx="2201">
                  <c:v>2.2525047319098411E-3</c:v>
                </c:pt>
                <c:pt idx="2202">
                  <c:v>2.0626501008060632E-3</c:v>
                </c:pt>
                <c:pt idx="2203">
                  <c:v>2.298416785847831E-3</c:v>
                </c:pt>
                <c:pt idx="2204">
                  <c:v>2.2969904667918231E-3</c:v>
                </c:pt>
                <c:pt idx="2205">
                  <c:v>2.2521963386004339E-3</c:v>
                </c:pt>
                <c:pt idx="2206">
                  <c:v>2.1801787910211289E-3</c:v>
                </c:pt>
                <c:pt idx="2207">
                  <c:v>2.23908962295063E-3</c:v>
                </c:pt>
                <c:pt idx="2208">
                  <c:v>2.3327255415193766E-3</c:v>
                </c:pt>
                <c:pt idx="2209">
                  <c:v>2.2159087258601922E-3</c:v>
                </c:pt>
                <c:pt idx="2210">
                  <c:v>2.1872409978065527E-3</c:v>
                </c:pt>
                <c:pt idx="2211">
                  <c:v>2.1701637182981316E-3</c:v>
                </c:pt>
                <c:pt idx="2212">
                  <c:v>1.8565855463765714E-3</c:v>
                </c:pt>
                <c:pt idx="2213">
                  <c:v>2.4696136217324765E-3</c:v>
                </c:pt>
                <c:pt idx="2214">
                  <c:v>1.9825295190220847E-3</c:v>
                </c:pt>
                <c:pt idx="2215">
                  <c:v>2.1137662918402985E-3</c:v>
                </c:pt>
                <c:pt idx="2216">
                  <c:v>2.2777158849538758E-3</c:v>
                </c:pt>
                <c:pt idx="2217">
                  <c:v>2.0243322321122242E-3</c:v>
                </c:pt>
                <c:pt idx="2218">
                  <c:v>2.3767486864372479E-3</c:v>
                </c:pt>
                <c:pt idx="2219">
                  <c:v>2.2829971203774733E-3</c:v>
                </c:pt>
                <c:pt idx="2220">
                  <c:v>2.2405287917278637E-3</c:v>
                </c:pt>
                <c:pt idx="2221">
                  <c:v>2.2202390819131179E-3</c:v>
                </c:pt>
                <c:pt idx="2222">
                  <c:v>2.4055063625394646E-3</c:v>
                </c:pt>
                <c:pt idx="2223">
                  <c:v>2.7810137659063485E-3</c:v>
                </c:pt>
                <c:pt idx="2224">
                  <c:v>2.2932126487515852E-3</c:v>
                </c:pt>
                <c:pt idx="2225">
                  <c:v>2.2711111282440726E-3</c:v>
                </c:pt>
                <c:pt idx="2226">
                  <c:v>2.3663532619659818E-3</c:v>
                </c:pt>
                <c:pt idx="2227">
                  <c:v>2.017586128468943E-3</c:v>
                </c:pt>
                <c:pt idx="2228">
                  <c:v>2.1712816440447326E-3</c:v>
                </c:pt>
                <c:pt idx="2229">
                  <c:v>2.1436418936891166E-3</c:v>
                </c:pt>
                <c:pt idx="2230">
                  <c:v>2.1668099410583289E-3</c:v>
                </c:pt>
                <c:pt idx="2231">
                  <c:v>2.3706964677401325E-3</c:v>
                </c:pt>
                <c:pt idx="2232">
                  <c:v>2.4316812446753969E-3</c:v>
                </c:pt>
                <c:pt idx="2233">
                  <c:v>2.0776457254759856E-3</c:v>
                </c:pt>
                <c:pt idx="2234">
                  <c:v>2.2129918391420498E-3</c:v>
                </c:pt>
                <c:pt idx="2235">
                  <c:v>2.3142604921186235E-3</c:v>
                </c:pt>
                <c:pt idx="2236">
                  <c:v>2.3382894708099309E-3</c:v>
                </c:pt>
                <c:pt idx="2237">
                  <c:v>1.997720459454632E-3</c:v>
                </c:pt>
                <c:pt idx="2238">
                  <c:v>2.1836559255846945E-3</c:v>
                </c:pt>
                <c:pt idx="2239">
                  <c:v>2.173594593865286E-3</c:v>
                </c:pt>
                <c:pt idx="2240">
                  <c:v>2.2740151652409901E-3</c:v>
                </c:pt>
                <c:pt idx="2241">
                  <c:v>2.3470272812431336E-3</c:v>
                </c:pt>
                <c:pt idx="2242">
                  <c:v>2.0224818722557815E-3</c:v>
                </c:pt>
                <c:pt idx="2243">
                  <c:v>2.2205346255012998E-3</c:v>
                </c:pt>
                <c:pt idx="2244">
                  <c:v>2.125947827561881E-3</c:v>
                </c:pt>
                <c:pt idx="2245">
                  <c:v>1.6138915766222453E-3</c:v>
                </c:pt>
                <c:pt idx="2246">
                  <c:v>2.371197606867919E-3</c:v>
                </c:pt>
                <c:pt idx="2247">
                  <c:v>2.1283764248734623E-3</c:v>
                </c:pt>
                <c:pt idx="2248">
                  <c:v>2.2139941173976233E-3</c:v>
                </c:pt>
                <c:pt idx="2249">
                  <c:v>2.2344123244246216E-3</c:v>
                </c:pt>
                <c:pt idx="2250">
                  <c:v>2.3262621317430517E-3</c:v>
                </c:pt>
                <c:pt idx="2251">
                  <c:v>2.1356236676445305E-3</c:v>
                </c:pt>
                <c:pt idx="2252">
                  <c:v>2.0937207267288337E-3</c:v>
                </c:pt>
                <c:pt idx="2253">
                  <c:v>2.1358164134629098E-3</c:v>
                </c:pt>
                <c:pt idx="2254">
                  <c:v>2.225635964827743E-3</c:v>
                </c:pt>
                <c:pt idx="2255">
                  <c:v>2.0482327135912786E-3</c:v>
                </c:pt>
                <c:pt idx="2256">
                  <c:v>1.4307946139108512E-3</c:v>
                </c:pt>
                <c:pt idx="2257">
                  <c:v>2.2858497584894895E-3</c:v>
                </c:pt>
                <c:pt idx="2258">
                  <c:v>2.4383887991550023E-3</c:v>
                </c:pt>
                <c:pt idx="2259">
                  <c:v>2.3157253603383076E-3</c:v>
                </c:pt>
                <c:pt idx="2260">
                  <c:v>2.1258321800708534E-3</c:v>
                </c:pt>
                <c:pt idx="2261">
                  <c:v>2.1326553820414868E-3</c:v>
                </c:pt>
                <c:pt idx="2262">
                  <c:v>2.1754064045580532E-3</c:v>
                </c:pt>
                <c:pt idx="2263">
                  <c:v>2.0283413451345172E-3</c:v>
                </c:pt>
                <c:pt idx="2264">
                  <c:v>1.7611185425332198E-3</c:v>
                </c:pt>
                <c:pt idx="2265">
                  <c:v>2.2943948231043125E-3</c:v>
                </c:pt>
                <c:pt idx="2266">
                  <c:v>2.1231337386135407E-3</c:v>
                </c:pt>
                <c:pt idx="2267">
                  <c:v>2.008025935877321E-3</c:v>
                </c:pt>
                <c:pt idx="2268">
                  <c:v>2.0908038400106912E-3</c:v>
                </c:pt>
                <c:pt idx="2269">
                  <c:v>2.1214375754118014E-3</c:v>
                </c:pt>
                <c:pt idx="2270">
                  <c:v>2.1150769634052788E-3</c:v>
                </c:pt>
                <c:pt idx="2271">
                  <c:v>2.0727628314103725E-3</c:v>
                </c:pt>
                <c:pt idx="2272">
                  <c:v>2.1759460928495156E-3</c:v>
                </c:pt>
                <c:pt idx="2273">
                  <c:v>2.2105632418304684E-3</c:v>
                </c:pt>
                <c:pt idx="2274">
                  <c:v>2.1147300209321961E-3</c:v>
                </c:pt>
                <c:pt idx="2275">
                  <c:v>2.0474231811540848E-3</c:v>
                </c:pt>
                <c:pt idx="2276">
                  <c:v>2.2320736751616174E-3</c:v>
                </c:pt>
                <c:pt idx="2277">
                  <c:v>2.1185078389724336E-3</c:v>
                </c:pt>
                <c:pt idx="2278">
                  <c:v>2.1065190490692303E-3</c:v>
                </c:pt>
                <c:pt idx="2279">
                  <c:v>2.3760548014910817E-3</c:v>
                </c:pt>
                <c:pt idx="2280">
                  <c:v>2.1311905138218026E-3</c:v>
                </c:pt>
                <c:pt idx="2281">
                  <c:v>1.9897536322949472E-3</c:v>
                </c:pt>
                <c:pt idx="2282">
                  <c:v>2.118662035627137E-3</c:v>
                </c:pt>
                <c:pt idx="2283">
                  <c:v>2.1066732457239341E-3</c:v>
                </c:pt>
                <c:pt idx="2284">
                  <c:v>2.0027061512900477E-3</c:v>
                </c:pt>
                <c:pt idx="2285">
                  <c:v>2.1239432710507345E-3</c:v>
                </c:pt>
                <c:pt idx="2286">
                  <c:v>2.1813686752065911E-3</c:v>
                </c:pt>
                <c:pt idx="2287">
                  <c:v>2.1929848231942608E-3</c:v>
                </c:pt>
                <c:pt idx="2288">
                  <c:v>2.2407472369886934E-3</c:v>
                </c:pt>
                <c:pt idx="2289">
                  <c:v>2.4684828462646501E-3</c:v>
                </c:pt>
                <c:pt idx="2290">
                  <c:v>2.1532020862807381E-3</c:v>
                </c:pt>
                <c:pt idx="2291">
                  <c:v>2.1562860193748098E-3</c:v>
                </c:pt>
                <c:pt idx="2292">
                  <c:v>2.2900516173301622E-3</c:v>
                </c:pt>
                <c:pt idx="2293">
                  <c:v>4.6058155268321457E-3</c:v>
                </c:pt>
                <c:pt idx="2294">
                  <c:v>2.4557744719728306E-3</c:v>
                </c:pt>
                <c:pt idx="2295">
                  <c:v>2.1667713918946526E-3</c:v>
                </c:pt>
                <c:pt idx="2296">
                  <c:v>2.3670342971909225E-3</c:v>
                </c:pt>
                <c:pt idx="2297">
                  <c:v>2.2351833076981395E-3</c:v>
                </c:pt>
                <c:pt idx="2298">
                  <c:v>2.1355080201535029E-3</c:v>
                </c:pt>
                <c:pt idx="2299">
                  <c:v>2.0225589705831332E-3</c:v>
                </c:pt>
                <c:pt idx="2300">
                  <c:v>2.2961423851909531E-3</c:v>
                </c:pt>
                <c:pt idx="2301">
                  <c:v>2.2150349448168721E-3</c:v>
                </c:pt>
                <c:pt idx="2302">
                  <c:v>2.1297641947657943E-3</c:v>
                </c:pt>
                <c:pt idx="2303">
                  <c:v>2.138142213004689E-3</c:v>
                </c:pt>
                <c:pt idx="2304">
                  <c:v>2.1146914717685198E-3</c:v>
                </c:pt>
                <c:pt idx="2305">
                  <c:v>2.0783396104221519E-3</c:v>
                </c:pt>
                <c:pt idx="2306">
                  <c:v>2.0857410498479234E-3</c:v>
                </c:pt>
                <c:pt idx="2307">
                  <c:v>2.2196993936216556E-3</c:v>
                </c:pt>
                <c:pt idx="2308">
                  <c:v>1.9047141772259252E-3</c:v>
                </c:pt>
                <c:pt idx="2309">
                  <c:v>2.0656183864091069E-3</c:v>
                </c:pt>
                <c:pt idx="2310">
                  <c:v>2.0532055557054688E-3</c:v>
                </c:pt>
                <c:pt idx="2311">
                  <c:v>2.1371270850278905E-3</c:v>
                </c:pt>
                <c:pt idx="2312">
                  <c:v>2.3050857911637605E-3</c:v>
                </c:pt>
                <c:pt idx="2313">
                  <c:v>1.9869009941829311E-3</c:v>
                </c:pt>
                <c:pt idx="2314">
                  <c:v>1.9465785689779459E-3</c:v>
                </c:pt>
                <c:pt idx="2315">
                  <c:v>2.0153888261394168E-3</c:v>
                </c:pt>
                <c:pt idx="2316">
                  <c:v>2.1116846370018002E-3</c:v>
                </c:pt>
                <c:pt idx="2317">
                  <c:v>2.1328095786961902E-3</c:v>
                </c:pt>
                <c:pt idx="2318">
                  <c:v>2.2318423801795618E-3</c:v>
                </c:pt>
                <c:pt idx="2319">
                  <c:v>2.1536646762448488E-3</c:v>
                </c:pt>
                <c:pt idx="2320">
                  <c:v>1.9107933803376134E-3</c:v>
                </c:pt>
                <c:pt idx="2321">
                  <c:v>1.7993824423979121E-3</c:v>
                </c:pt>
                <c:pt idx="2322">
                  <c:v>2.1666942935673009E-3</c:v>
                </c:pt>
                <c:pt idx="2323">
                  <c:v>2.0512395483579982E-3</c:v>
                </c:pt>
                <c:pt idx="2324">
                  <c:v>2.126937256096229E-3</c:v>
                </c:pt>
                <c:pt idx="2325">
                  <c:v>2.0184727592334885E-3</c:v>
                </c:pt>
                <c:pt idx="2326">
                  <c:v>2.048117066100251E-3</c:v>
                </c:pt>
                <c:pt idx="2327">
                  <c:v>2.1677736701502261E-3</c:v>
                </c:pt>
                <c:pt idx="2328">
                  <c:v>2.2228989742067544E-3</c:v>
                </c:pt>
                <c:pt idx="2329">
                  <c:v>2.0147334903569268E-3</c:v>
                </c:pt>
                <c:pt idx="2330">
                  <c:v>2.0086427224961356E-3</c:v>
                </c:pt>
                <c:pt idx="2331">
                  <c:v>2.108099564779942E-3</c:v>
                </c:pt>
                <c:pt idx="2332">
                  <c:v>2.0251674639918684E-3</c:v>
                </c:pt>
                <c:pt idx="2333">
                  <c:v>1.9280749704135168E-3</c:v>
                </c:pt>
                <c:pt idx="2334">
                  <c:v>2.1329252261872178E-3</c:v>
                </c:pt>
                <c:pt idx="2335">
                  <c:v>2.212567798341615E-3</c:v>
                </c:pt>
                <c:pt idx="2336">
                  <c:v>2.2153433381262794E-3</c:v>
                </c:pt>
                <c:pt idx="2337">
                  <c:v>2.0289195825896559E-3</c:v>
                </c:pt>
                <c:pt idx="2338">
                  <c:v>2.0683553770300955E-3</c:v>
                </c:pt>
                <c:pt idx="2339">
                  <c:v>2.0129859282702863E-3</c:v>
                </c:pt>
                <c:pt idx="2340">
                  <c:v>2.1061721065961476E-3</c:v>
                </c:pt>
                <c:pt idx="2341">
                  <c:v>2.0054431419110363E-3</c:v>
                </c:pt>
                <c:pt idx="2342">
                  <c:v>1.9079137578110242E-3</c:v>
                </c:pt>
                <c:pt idx="2343">
                  <c:v>2.0435168659015943E-3</c:v>
                </c:pt>
                <c:pt idx="2344">
                  <c:v>2.0064454201666093E-3</c:v>
                </c:pt>
                <c:pt idx="2345">
                  <c:v>2.3668801005362187E-3</c:v>
                </c:pt>
                <c:pt idx="2346">
                  <c:v>2.0942989641839719E-3</c:v>
                </c:pt>
                <c:pt idx="2347">
                  <c:v>1.9463472739958906E-3</c:v>
                </c:pt>
                <c:pt idx="2348">
                  <c:v>2.1036021623510879E-3</c:v>
                </c:pt>
                <c:pt idx="2349">
                  <c:v>2.0936050792378061E-3</c:v>
                </c:pt>
                <c:pt idx="2350">
                  <c:v>1.9691683788920201E-3</c:v>
                </c:pt>
                <c:pt idx="2351">
                  <c:v>1.806529457343423E-3</c:v>
                </c:pt>
                <c:pt idx="2352">
                  <c:v>2.0529357115597379E-3</c:v>
                </c:pt>
                <c:pt idx="2353">
                  <c:v>2.2586725980979841E-3</c:v>
                </c:pt>
                <c:pt idx="2354">
                  <c:v>1.6481309437991743E-3</c:v>
                </c:pt>
                <c:pt idx="2355">
                  <c:v>2.0315023765559406E-3</c:v>
                </c:pt>
                <c:pt idx="2356">
                  <c:v>2.0470762386810017E-3</c:v>
                </c:pt>
                <c:pt idx="2357">
                  <c:v>2.1139333382162273E-3</c:v>
                </c:pt>
                <c:pt idx="2358">
                  <c:v>2.1559005277380508E-3</c:v>
                </c:pt>
                <c:pt idx="2359">
                  <c:v>2.1929077248669091E-3</c:v>
                </c:pt>
                <c:pt idx="2360">
                  <c:v>2.1588688133410945E-3</c:v>
                </c:pt>
                <c:pt idx="2361">
                  <c:v>1.9747965567887007E-3</c:v>
                </c:pt>
                <c:pt idx="2362">
                  <c:v>1.7584740699050534E-3</c:v>
                </c:pt>
                <c:pt idx="2363">
                  <c:v>2.0473460828267331E-3</c:v>
                </c:pt>
                <c:pt idx="2364">
                  <c:v>1.9641955367778294E-3</c:v>
                </c:pt>
                <c:pt idx="2365">
                  <c:v>2.1064291010206532E-3</c:v>
                </c:pt>
                <c:pt idx="2366">
                  <c:v>2.183630226142244E-3</c:v>
                </c:pt>
                <c:pt idx="2367">
                  <c:v>2.3581679895454668E-3</c:v>
                </c:pt>
                <c:pt idx="2368">
                  <c:v>1.9149682547637129E-3</c:v>
                </c:pt>
                <c:pt idx="2369">
                  <c:v>1.9869395433466069E-3</c:v>
                </c:pt>
                <c:pt idx="2370">
                  <c:v>2.0535910473422278E-3</c:v>
                </c:pt>
                <c:pt idx="2371">
                  <c:v>1.9307348627071535E-3</c:v>
                </c:pt>
                <c:pt idx="2372">
                  <c:v>2.9122094196166412E-3</c:v>
                </c:pt>
                <c:pt idx="2373">
                  <c:v>1.3317348280129061E-3</c:v>
                </c:pt>
                <c:pt idx="2374">
                  <c:v>2.0214667442789826E-3</c:v>
                </c:pt>
                <c:pt idx="2375">
                  <c:v>3.0261607474425839E-3</c:v>
                </c:pt>
                <c:pt idx="2376">
                  <c:v>2.0362824728517516E-3</c:v>
                </c:pt>
                <c:pt idx="2377">
                  <c:v>2.0547732216949551E-3</c:v>
                </c:pt>
                <c:pt idx="2378">
                  <c:v>2.6601621377824207E-3</c:v>
                </c:pt>
                <c:pt idx="2379">
                  <c:v>2.1265260650170197E-3</c:v>
                </c:pt>
                <c:pt idx="2380">
                  <c:v>1.934628328238419E-3</c:v>
                </c:pt>
                <c:pt idx="2381">
                  <c:v>2.0228673638925405E-3</c:v>
                </c:pt>
                <c:pt idx="2382">
                  <c:v>1.913503386544029E-3</c:v>
                </c:pt>
                <c:pt idx="2383">
                  <c:v>1.9225238908441881E-3</c:v>
                </c:pt>
                <c:pt idx="2384">
                  <c:v>2.0703213843775658E-3</c:v>
                </c:pt>
                <c:pt idx="2385">
                  <c:v>1.8163080951958746E-3</c:v>
                </c:pt>
                <c:pt idx="2386">
                  <c:v>2.1151155125689546E-3</c:v>
                </c:pt>
                <c:pt idx="2387">
                  <c:v>2.0618148689264186E-3</c:v>
                </c:pt>
                <c:pt idx="2388">
                  <c:v>1.8973898361275053E-3</c:v>
                </c:pt>
                <c:pt idx="2389">
                  <c:v>1.6349201454074454E-3</c:v>
                </c:pt>
                <c:pt idx="2390">
                  <c:v>1.510099238397023E-3</c:v>
                </c:pt>
                <c:pt idx="2391">
                  <c:v>2.0518177858131368E-3</c:v>
                </c:pt>
                <c:pt idx="2392">
                  <c:v>2.4282118199445662E-3</c:v>
                </c:pt>
                <c:pt idx="2393">
                  <c:v>2.0685095736847989E-3</c:v>
                </c:pt>
                <c:pt idx="2394">
                  <c:v>2.0883623929778845E-3</c:v>
                </c:pt>
                <c:pt idx="2395">
                  <c:v>2.0858952465026273E-3</c:v>
                </c:pt>
                <c:pt idx="2396">
                  <c:v>2.0700900893955106E-3</c:v>
                </c:pt>
                <c:pt idx="2397">
                  <c:v>2.0374389477620285E-3</c:v>
                </c:pt>
                <c:pt idx="2398">
                  <c:v>2.0306928441187469E-3</c:v>
                </c:pt>
                <c:pt idx="2399">
                  <c:v>1.9505105836728873E-3</c:v>
                </c:pt>
                <c:pt idx="2400">
                  <c:v>2.1196386144402596E-3</c:v>
                </c:pt>
                <c:pt idx="2401">
                  <c:v>1.9579891214260106E-3</c:v>
                </c:pt>
                <c:pt idx="2402">
                  <c:v>1.5719963455392836E-3</c:v>
                </c:pt>
                <c:pt idx="2403">
                  <c:v>1.9746423601339968E-3</c:v>
                </c:pt>
                <c:pt idx="2404">
                  <c:v>1.9661229949616242E-3</c:v>
                </c:pt>
                <c:pt idx="2405">
                  <c:v>2.1636874588005814E-3</c:v>
                </c:pt>
                <c:pt idx="2406">
                  <c:v>2.0969717061988342E-3</c:v>
                </c:pt>
                <c:pt idx="2407">
                  <c:v>1.8885235284820496E-3</c:v>
                </c:pt>
                <c:pt idx="2408">
                  <c:v>1.8388336565038222E-3</c:v>
                </c:pt>
                <c:pt idx="2409">
                  <c:v>2.2316881835248584E-3</c:v>
                </c:pt>
                <c:pt idx="2410">
                  <c:v>2.0046336094738425E-3</c:v>
                </c:pt>
                <c:pt idx="2411">
                  <c:v>1.6764054703833201E-3</c:v>
                </c:pt>
                <c:pt idx="2412">
                  <c:v>2.0828113134085556E-3</c:v>
                </c:pt>
                <c:pt idx="2413">
                  <c:v>1.9838170610888598E-3</c:v>
                </c:pt>
                <c:pt idx="2414">
                  <c:v>1.6640170541500101E-3</c:v>
                </c:pt>
                <c:pt idx="2415">
                  <c:v>1.9684230950609526E-3</c:v>
                </c:pt>
                <c:pt idx="2416">
                  <c:v>2.0939905708745651E-3</c:v>
                </c:pt>
                <c:pt idx="2417">
                  <c:v>2.1147685700958719E-3</c:v>
                </c:pt>
                <c:pt idx="2418">
                  <c:v>1.9392285284370757E-3</c:v>
                </c:pt>
                <c:pt idx="2419">
                  <c:v>1.8786292431385702E-3</c:v>
                </c:pt>
                <c:pt idx="2420">
                  <c:v>1.9719439186766845E-3</c:v>
                </c:pt>
                <c:pt idx="2421">
                  <c:v>1.9748351059523765E-3</c:v>
                </c:pt>
                <c:pt idx="2422">
                  <c:v>2.1149613159142512E-3</c:v>
                </c:pt>
                <c:pt idx="2423">
                  <c:v>2.0898272611975682E-3</c:v>
                </c:pt>
                <c:pt idx="2424">
                  <c:v>1.8735279038121268E-3</c:v>
                </c:pt>
                <c:pt idx="2425">
                  <c:v>2.0163525552313144E-3</c:v>
                </c:pt>
                <c:pt idx="2426">
                  <c:v>2.7226888812647209E-3</c:v>
                </c:pt>
                <c:pt idx="2427">
                  <c:v>1.9238731115728445E-3</c:v>
                </c:pt>
                <c:pt idx="2428">
                  <c:v>1.8984306635467544E-3</c:v>
                </c:pt>
                <c:pt idx="2429">
                  <c:v>1.9036091012005496E-3</c:v>
                </c:pt>
                <c:pt idx="2430">
                  <c:v>1.9471568064330844E-3</c:v>
                </c:pt>
                <c:pt idx="2431">
                  <c:v>2.6365700496127735E-3</c:v>
                </c:pt>
                <c:pt idx="2432">
                  <c:v>1.8164006131886972E-3</c:v>
                </c:pt>
                <c:pt idx="2433">
                  <c:v>2.5698928461747022E-3</c:v>
                </c:pt>
                <c:pt idx="2434">
                  <c:v>1.9856288717816266E-3</c:v>
                </c:pt>
                <c:pt idx="2435">
                  <c:v>1.2856261733401695E-3</c:v>
                </c:pt>
                <c:pt idx="2436">
                  <c:v>1.8271031459972476E-3</c:v>
                </c:pt>
                <c:pt idx="2437">
                  <c:v>1.8597118835506864E-3</c:v>
                </c:pt>
                <c:pt idx="2438">
                  <c:v>1.9911928010721809E-3</c:v>
                </c:pt>
                <c:pt idx="2439">
                  <c:v>2.0608768392769718E-3</c:v>
                </c:pt>
                <c:pt idx="2440">
                  <c:v>2.0146306925871243E-3</c:v>
                </c:pt>
                <c:pt idx="2441">
                  <c:v>2.1330408736782457E-3</c:v>
                </c:pt>
                <c:pt idx="2442">
                  <c:v>1.9450751515945862E-3</c:v>
                </c:pt>
                <c:pt idx="2443">
                  <c:v>1.9637329468137187E-3</c:v>
                </c:pt>
                <c:pt idx="2444">
                  <c:v>1.4265734804883407E-3</c:v>
                </c:pt>
                <c:pt idx="2445">
                  <c:v>1.9840098069072391E-3</c:v>
                </c:pt>
                <c:pt idx="2446">
                  <c:v>1.9852433801448677E-3</c:v>
                </c:pt>
                <c:pt idx="2447">
                  <c:v>1.7211893187977286E-3</c:v>
                </c:pt>
                <c:pt idx="2448">
                  <c:v>1.9057164554814982E-3</c:v>
                </c:pt>
                <c:pt idx="2449">
                  <c:v>2.148576186639631E-3</c:v>
                </c:pt>
                <c:pt idx="2450">
                  <c:v>2.0960465262706124E-3</c:v>
                </c:pt>
                <c:pt idx="2451">
                  <c:v>1.8800812616370287E-3</c:v>
                </c:pt>
                <c:pt idx="2452">
                  <c:v>1.6613109028599626E-3</c:v>
                </c:pt>
                <c:pt idx="2453">
                  <c:v>2.044107953077958E-3</c:v>
                </c:pt>
                <c:pt idx="2454">
                  <c:v>1.9438415783569576E-3</c:v>
                </c:pt>
                <c:pt idx="2455">
                  <c:v>1.99245207375226E-3</c:v>
                </c:pt>
                <c:pt idx="2456">
                  <c:v>1.6268440956173458E-3</c:v>
                </c:pt>
                <c:pt idx="2457">
                  <c:v>1.927650929613082E-3</c:v>
                </c:pt>
                <c:pt idx="2458">
                  <c:v>1.972209907906048E-3</c:v>
                </c:pt>
                <c:pt idx="2459">
                  <c:v>1.8266906699459155E-3</c:v>
                </c:pt>
                <c:pt idx="2460">
                  <c:v>2.1767941744503853E-3</c:v>
                </c:pt>
                <c:pt idx="2461">
                  <c:v>1.9742568684972379E-3</c:v>
                </c:pt>
                <c:pt idx="2462">
                  <c:v>2.0210555531997732E-3</c:v>
                </c:pt>
                <c:pt idx="2463">
                  <c:v>2.0431442239860608E-3</c:v>
                </c:pt>
                <c:pt idx="2464">
                  <c:v>2.0626372510848378E-3</c:v>
                </c:pt>
                <c:pt idx="2465">
                  <c:v>2.075024382346025E-3</c:v>
                </c:pt>
                <c:pt idx="2466">
                  <c:v>1.8314707662417263E-3</c:v>
                </c:pt>
                <c:pt idx="2467">
                  <c:v>2.0670061563014389E-3</c:v>
                </c:pt>
                <c:pt idx="2468">
                  <c:v>2.427248090852669E-3</c:v>
                </c:pt>
                <c:pt idx="2469">
                  <c:v>2.0616478225504897E-3</c:v>
                </c:pt>
                <c:pt idx="2470">
                  <c:v>1.7686703236973274E-3</c:v>
                </c:pt>
                <c:pt idx="2471">
                  <c:v>1.5283895315891124E-3</c:v>
                </c:pt>
                <c:pt idx="2472">
                  <c:v>1.9643882825962091E-3</c:v>
                </c:pt>
                <c:pt idx="2473">
                  <c:v>1.8661495938845606E-3</c:v>
                </c:pt>
                <c:pt idx="2474">
                  <c:v>1.8601898931802675E-3</c:v>
                </c:pt>
                <c:pt idx="2475">
                  <c:v>1.7844716258880765E-3</c:v>
                </c:pt>
                <c:pt idx="2476">
                  <c:v>1.8538292811737449E-3</c:v>
                </c:pt>
                <c:pt idx="2477">
                  <c:v>1.8152261486687046E-3</c:v>
                </c:pt>
                <c:pt idx="2478">
                  <c:v>1.8259453861148483E-3</c:v>
                </c:pt>
                <c:pt idx="2479">
                  <c:v>1.7875247196512071E-3</c:v>
                </c:pt>
                <c:pt idx="2480">
                  <c:v>2.0071778542764514E-3</c:v>
                </c:pt>
                <c:pt idx="2481">
                  <c:v>2.1417144355053218E-3</c:v>
                </c:pt>
                <c:pt idx="2482">
                  <c:v>2.0327359497935692E-3</c:v>
                </c:pt>
                <c:pt idx="2483">
                  <c:v>1.8932265264505086E-3</c:v>
                </c:pt>
                <c:pt idx="2484">
                  <c:v>2.0850471649017576E-3</c:v>
                </c:pt>
                <c:pt idx="2485">
                  <c:v>2.2732441819674721E-3</c:v>
                </c:pt>
                <c:pt idx="2486">
                  <c:v>1.9668554290714663E-3</c:v>
                </c:pt>
                <c:pt idx="2487">
                  <c:v>2.4141028260391889E-3</c:v>
                </c:pt>
                <c:pt idx="2488">
                  <c:v>1.9369027288952967E-3</c:v>
                </c:pt>
                <c:pt idx="2489">
                  <c:v>2.0919860143634185E-3</c:v>
                </c:pt>
                <c:pt idx="2490">
                  <c:v>1.8096519396011703E-3</c:v>
                </c:pt>
                <c:pt idx="2491">
                  <c:v>1.4806656669583554E-3</c:v>
                </c:pt>
                <c:pt idx="2492">
                  <c:v>1.9973478175390985E-3</c:v>
                </c:pt>
                <c:pt idx="2493">
                  <c:v>1.8943830013607855E-3</c:v>
                </c:pt>
                <c:pt idx="2494">
                  <c:v>1.9800392430486219E-3</c:v>
                </c:pt>
                <c:pt idx="2495">
                  <c:v>1.8229128519056778E-3</c:v>
                </c:pt>
                <c:pt idx="2496">
                  <c:v>2.0579085536739281E-3</c:v>
                </c:pt>
                <c:pt idx="2497">
                  <c:v>1.7839781965930249E-3</c:v>
                </c:pt>
                <c:pt idx="2498">
                  <c:v>1.9577192772802796E-3</c:v>
                </c:pt>
                <c:pt idx="2499">
                  <c:v>1.0350026406177118E-3</c:v>
                </c:pt>
                <c:pt idx="2500">
                  <c:v>1.8510151922254048E-3</c:v>
                </c:pt>
                <c:pt idx="2501">
                  <c:v>1.9679348056543915E-3</c:v>
                </c:pt>
                <c:pt idx="2502">
                  <c:v>1.8813919332020092E-3</c:v>
                </c:pt>
                <c:pt idx="2503">
                  <c:v>1.7657829913380028E-3</c:v>
                </c:pt>
                <c:pt idx="2504">
                  <c:v>2.5241221391701907E-3</c:v>
                </c:pt>
                <c:pt idx="2505">
                  <c:v>1.9807588274372385E-3</c:v>
                </c:pt>
                <c:pt idx="2506">
                  <c:v>1.8998955317664384E-3</c:v>
                </c:pt>
                <c:pt idx="2507">
                  <c:v>1.8701741265723241E-3</c:v>
                </c:pt>
                <c:pt idx="2508">
                  <c:v>1.9201723918599587E-3</c:v>
                </c:pt>
                <c:pt idx="2509">
                  <c:v>1.8700584790812963E-3</c:v>
                </c:pt>
                <c:pt idx="2510">
                  <c:v>2.210293397684737E-3</c:v>
                </c:pt>
                <c:pt idx="2511">
                  <c:v>1.8721786830834706E-3</c:v>
                </c:pt>
                <c:pt idx="2512">
                  <c:v>1.8232212452150851E-3</c:v>
                </c:pt>
                <c:pt idx="2513">
                  <c:v>1.7762426644153957E-3</c:v>
                </c:pt>
                <c:pt idx="2514">
                  <c:v>1.9094685740792855E-3</c:v>
                </c:pt>
                <c:pt idx="2515">
                  <c:v>1.9004352200579007E-3</c:v>
                </c:pt>
                <c:pt idx="2516">
                  <c:v>1.9630776110312288E-3</c:v>
                </c:pt>
                <c:pt idx="2517">
                  <c:v>1.668592839878339E-3</c:v>
                </c:pt>
                <c:pt idx="2518">
                  <c:v>1.8256883916903423E-3</c:v>
                </c:pt>
                <c:pt idx="2519">
                  <c:v>1.163655334497518E-3</c:v>
                </c:pt>
                <c:pt idx="2520">
                  <c:v>1.9277151782192085E-3</c:v>
                </c:pt>
                <c:pt idx="2521">
                  <c:v>1.824686113434769E-3</c:v>
                </c:pt>
                <c:pt idx="2522">
                  <c:v>1.8982173581744144E-3</c:v>
                </c:pt>
                <c:pt idx="2523">
                  <c:v>1.9279593229224892E-3</c:v>
                </c:pt>
                <c:pt idx="2524">
                  <c:v>2.0066638654274395E-3</c:v>
                </c:pt>
                <c:pt idx="2525">
                  <c:v>1.8294276605669039E-3</c:v>
                </c:pt>
                <c:pt idx="2526">
                  <c:v>1.9589143013542323E-3</c:v>
                </c:pt>
                <c:pt idx="2527">
                  <c:v>1.9399481128256923E-3</c:v>
                </c:pt>
                <c:pt idx="2528">
                  <c:v>2.0222377275525005E-3</c:v>
                </c:pt>
                <c:pt idx="2529">
                  <c:v>1.8818545231661199E-3</c:v>
                </c:pt>
                <c:pt idx="2530">
                  <c:v>1.8666661526778176E-3</c:v>
                </c:pt>
                <c:pt idx="2531">
                  <c:v>1.8285410298023584E-3</c:v>
                </c:pt>
                <c:pt idx="2532">
                  <c:v>1.3428369871515639E-3</c:v>
                </c:pt>
                <c:pt idx="2533">
                  <c:v>1.8618218077758803E-3</c:v>
                </c:pt>
                <c:pt idx="2534">
                  <c:v>1.8078015797447274E-3</c:v>
                </c:pt>
                <c:pt idx="2535">
                  <c:v>1.7507950765008151E-3</c:v>
                </c:pt>
                <c:pt idx="2536">
                  <c:v>1.9475037489061675E-3</c:v>
                </c:pt>
                <c:pt idx="2537">
                  <c:v>2.9711767903195341E-3</c:v>
                </c:pt>
                <c:pt idx="2538">
                  <c:v>1.8887933726277808E-3</c:v>
                </c:pt>
                <c:pt idx="2539">
                  <c:v>1.9855903226179508E-3</c:v>
                </c:pt>
                <c:pt idx="2540">
                  <c:v>1.8606524831443782E-3</c:v>
                </c:pt>
                <c:pt idx="2541">
                  <c:v>1.8023198886700153E-3</c:v>
                </c:pt>
                <c:pt idx="2542">
                  <c:v>1.8375615341025176E-3</c:v>
                </c:pt>
                <c:pt idx="2543">
                  <c:v>1.7454290329171308E-3</c:v>
                </c:pt>
                <c:pt idx="2544">
                  <c:v>1.2731092598946066E-3</c:v>
                </c:pt>
                <c:pt idx="2545">
                  <c:v>1.8410695079970241E-3</c:v>
                </c:pt>
                <c:pt idx="2546">
                  <c:v>1.9012447524950945E-3</c:v>
                </c:pt>
                <c:pt idx="2547">
                  <c:v>1.6629698018701484E-3</c:v>
                </c:pt>
                <c:pt idx="2548">
                  <c:v>1.7568704246961363E-3</c:v>
                </c:pt>
                <c:pt idx="2549">
                  <c:v>1.7348280129062599E-3</c:v>
                </c:pt>
                <c:pt idx="2550">
                  <c:v>1.856373525976354E-3</c:v>
                </c:pt>
                <c:pt idx="2551">
                  <c:v>1.8074931864353204E-3</c:v>
                </c:pt>
                <c:pt idx="2552">
                  <c:v>1.7785556142359492E-3</c:v>
                </c:pt>
                <c:pt idx="2553">
                  <c:v>1.988057469093208E-3</c:v>
                </c:pt>
                <c:pt idx="2554">
                  <c:v>1.7816395473300207E-3</c:v>
                </c:pt>
                <c:pt idx="2555">
                  <c:v>1.9732545902416648E-3</c:v>
                </c:pt>
                <c:pt idx="2556">
                  <c:v>1.7954658473684413E-3</c:v>
                </c:pt>
                <c:pt idx="2557">
                  <c:v>1.8292349147485244E-3</c:v>
                </c:pt>
                <c:pt idx="2558">
                  <c:v>1.7314896553319277E-3</c:v>
                </c:pt>
                <c:pt idx="2559">
                  <c:v>1.7893365303439741E-3</c:v>
                </c:pt>
                <c:pt idx="2560">
                  <c:v>1.9008978100220116E-3</c:v>
                </c:pt>
                <c:pt idx="2561">
                  <c:v>1.7777717812412059E-3</c:v>
                </c:pt>
                <c:pt idx="2562">
                  <c:v>1.9299253302699597E-3</c:v>
                </c:pt>
                <c:pt idx="2563">
                  <c:v>1.9016045446894031E-3</c:v>
                </c:pt>
                <c:pt idx="2564">
                  <c:v>1.7798919852433802E-3</c:v>
                </c:pt>
                <c:pt idx="2565">
                  <c:v>1.9167672157352545E-3</c:v>
                </c:pt>
                <c:pt idx="2566">
                  <c:v>1.7963139289693111E-3</c:v>
                </c:pt>
                <c:pt idx="2567">
                  <c:v>1.7107347856088263E-3</c:v>
                </c:pt>
                <c:pt idx="2568">
                  <c:v>1.982891881160638E-3</c:v>
                </c:pt>
                <c:pt idx="2569">
                  <c:v>1.7883728012520769E-3</c:v>
                </c:pt>
                <c:pt idx="2570">
                  <c:v>1.8591644854264887E-3</c:v>
                </c:pt>
                <c:pt idx="2571">
                  <c:v>1.9068472309493247E-3</c:v>
                </c:pt>
                <c:pt idx="2572">
                  <c:v>1.9712500337305183E-3</c:v>
                </c:pt>
                <c:pt idx="2573">
                  <c:v>1.7259617052608044E-3</c:v>
                </c:pt>
                <c:pt idx="2574">
                  <c:v>1.6963019787285714E-3</c:v>
                </c:pt>
                <c:pt idx="2575">
                  <c:v>1.6355831910226707E-3</c:v>
                </c:pt>
                <c:pt idx="2576">
                  <c:v>1.7194468965995783E-3</c:v>
                </c:pt>
                <c:pt idx="2577">
                  <c:v>1.8717931914467116E-3</c:v>
                </c:pt>
                <c:pt idx="2578">
                  <c:v>2.3820299218608454E-3</c:v>
                </c:pt>
                <c:pt idx="2579">
                  <c:v>2.0224433230921057E-3</c:v>
                </c:pt>
                <c:pt idx="2580">
                  <c:v>1.8713306014826007E-3</c:v>
                </c:pt>
                <c:pt idx="2581">
                  <c:v>1.7350207587246394E-3</c:v>
                </c:pt>
                <c:pt idx="2582">
                  <c:v>1.8170533790269421E-3</c:v>
                </c:pt>
                <c:pt idx="2583">
                  <c:v>2.025141764549418E-3</c:v>
                </c:pt>
                <c:pt idx="2584">
                  <c:v>1.8634665720927185E-3</c:v>
                </c:pt>
                <c:pt idx="2585">
                  <c:v>1.6177233634916289E-3</c:v>
                </c:pt>
                <c:pt idx="2586">
                  <c:v>1.9375580646777868E-3</c:v>
                </c:pt>
                <c:pt idx="2587">
                  <c:v>1.8237866329489981E-3</c:v>
                </c:pt>
                <c:pt idx="2588">
                  <c:v>1.8196747221569027E-3</c:v>
                </c:pt>
                <c:pt idx="2589">
                  <c:v>1.9515128619284605E-3</c:v>
                </c:pt>
                <c:pt idx="2590">
                  <c:v>1.9138503290171119E-3</c:v>
                </c:pt>
                <c:pt idx="2591">
                  <c:v>1.9594539896456947E-3</c:v>
                </c:pt>
                <c:pt idx="2592">
                  <c:v>1.9575650806255757E-3</c:v>
                </c:pt>
                <c:pt idx="2593">
                  <c:v>1.596976203601263E-3</c:v>
                </c:pt>
                <c:pt idx="2594">
                  <c:v>2.3497642718641218E-3</c:v>
                </c:pt>
                <c:pt idx="2595">
                  <c:v>1.7297780724647178E-3</c:v>
                </c:pt>
                <c:pt idx="2596">
                  <c:v>2.0412553149659418E-3</c:v>
                </c:pt>
                <c:pt idx="2597">
                  <c:v>1.6929250719905631E-3</c:v>
                </c:pt>
                <c:pt idx="2598">
                  <c:v>1.8492804798599894E-3</c:v>
                </c:pt>
                <c:pt idx="2599">
                  <c:v>1.8492804798599894E-3</c:v>
                </c:pt>
                <c:pt idx="2600">
                  <c:v>1.7010705102752798E-3</c:v>
                </c:pt>
                <c:pt idx="2601">
                  <c:v>1.7360230369802127E-3</c:v>
                </c:pt>
                <c:pt idx="2602">
                  <c:v>1.8228357535783261E-3</c:v>
                </c:pt>
                <c:pt idx="2603">
                  <c:v>1.8675527834423633E-3</c:v>
                </c:pt>
                <c:pt idx="2604">
                  <c:v>2.058949381093177E-3</c:v>
                </c:pt>
                <c:pt idx="2605">
                  <c:v>1.6953421045530416E-3</c:v>
                </c:pt>
                <c:pt idx="2606">
                  <c:v>1.8433053594902259E-3</c:v>
                </c:pt>
                <c:pt idx="2607">
                  <c:v>1.8601513440165915E-3</c:v>
                </c:pt>
                <c:pt idx="2608">
                  <c:v>1.8187765266432544E-3</c:v>
                </c:pt>
                <c:pt idx="2609">
                  <c:v>1.7287500947666941E-3</c:v>
                </c:pt>
                <c:pt idx="2610">
                  <c:v>1.7123538504832138E-3</c:v>
                </c:pt>
                <c:pt idx="2611">
                  <c:v>1.7068798692412368E-3</c:v>
                </c:pt>
                <c:pt idx="2612">
                  <c:v>1.8690176516620472E-3</c:v>
                </c:pt>
                <c:pt idx="2613">
                  <c:v>1.7358380009945685E-3</c:v>
                </c:pt>
                <c:pt idx="2614">
                  <c:v>1.824814610647022E-3</c:v>
                </c:pt>
                <c:pt idx="2615">
                  <c:v>1.7521867013095152E-3</c:v>
                </c:pt>
                <c:pt idx="2616">
                  <c:v>1.8930209309109037E-3</c:v>
                </c:pt>
                <c:pt idx="2617">
                  <c:v>1.8625413921644969E-3</c:v>
                </c:pt>
                <c:pt idx="2618">
                  <c:v>2.1652294253476172E-3</c:v>
                </c:pt>
                <c:pt idx="2619">
                  <c:v>1.3941112297568704E-3</c:v>
                </c:pt>
                <c:pt idx="2620">
                  <c:v>1.7789668053151586E-3</c:v>
                </c:pt>
                <c:pt idx="2621">
                  <c:v>1.7267403983670577E-3</c:v>
                </c:pt>
                <c:pt idx="2622">
                  <c:v>2.2137628224155677E-3</c:v>
                </c:pt>
                <c:pt idx="2623">
                  <c:v>1.6448118608066798E-3</c:v>
                </c:pt>
                <c:pt idx="2624">
                  <c:v>1.6973273864823502E-3</c:v>
                </c:pt>
                <c:pt idx="2625">
                  <c:v>1.5785060143120196E-3</c:v>
                </c:pt>
                <c:pt idx="2626">
                  <c:v>1.7077665000057823E-3</c:v>
                </c:pt>
                <c:pt idx="2627">
                  <c:v>1.7985112312988369E-3</c:v>
                </c:pt>
                <c:pt idx="2628">
                  <c:v>1.7443496563342058E-3</c:v>
                </c:pt>
                <c:pt idx="2629">
                  <c:v>1.8138666481630683E-3</c:v>
                </c:pt>
                <c:pt idx="2630">
                  <c:v>1.8658823196830744E-3</c:v>
                </c:pt>
                <c:pt idx="2631">
                  <c:v>1.7271220350874488E-3</c:v>
                </c:pt>
                <c:pt idx="2632">
                  <c:v>1.7323608664310027E-3</c:v>
                </c:pt>
                <c:pt idx="2633">
                  <c:v>1.6673862510552834E-3</c:v>
                </c:pt>
                <c:pt idx="2634">
                  <c:v>1.771245407830877E-3</c:v>
                </c:pt>
                <c:pt idx="2635">
                  <c:v>1.637657136028434E-3</c:v>
                </c:pt>
                <c:pt idx="2636">
                  <c:v>1.8313936679143746E-3</c:v>
                </c:pt>
                <c:pt idx="2637">
                  <c:v>1.7458145245538897E-3</c:v>
                </c:pt>
                <c:pt idx="2638">
                  <c:v>1.7279791114931762E-3</c:v>
                </c:pt>
                <c:pt idx="2639">
                  <c:v>1.7394539125473673E-3</c:v>
                </c:pt>
                <c:pt idx="2640">
                  <c:v>1.7237258537676026E-3</c:v>
                </c:pt>
                <c:pt idx="2641">
                  <c:v>1.6574636963251081E-3</c:v>
                </c:pt>
                <c:pt idx="2642">
                  <c:v>1.6641365565574057E-3</c:v>
                </c:pt>
                <c:pt idx="2643">
                  <c:v>1.667868115601232E-3</c:v>
                </c:pt>
                <c:pt idx="2644">
                  <c:v>1.7923048159470181E-3</c:v>
                </c:pt>
                <c:pt idx="2645">
                  <c:v>1.7891823336892707E-3</c:v>
                </c:pt>
                <c:pt idx="2646">
                  <c:v>1.6812986442259136E-3</c:v>
                </c:pt>
                <c:pt idx="2647">
                  <c:v>1.6861134347690328E-3</c:v>
                </c:pt>
                <c:pt idx="2648">
                  <c:v>1.9373267696957315E-3</c:v>
                </c:pt>
                <c:pt idx="2649">
                  <c:v>1.6184429478802457E-3</c:v>
                </c:pt>
                <c:pt idx="2650">
                  <c:v>1.8166293382265071E-3</c:v>
                </c:pt>
                <c:pt idx="2651">
                  <c:v>1.1415602388506181E-3</c:v>
                </c:pt>
                <c:pt idx="2652">
                  <c:v>1.8469675300394359E-3</c:v>
                </c:pt>
                <c:pt idx="2653">
                  <c:v>1.8227393806691365E-3</c:v>
                </c:pt>
                <c:pt idx="2654">
                  <c:v>1.7887968420525118E-3</c:v>
                </c:pt>
                <c:pt idx="2655">
                  <c:v>1.7186296543296494E-3</c:v>
                </c:pt>
                <c:pt idx="2656">
                  <c:v>1.8961948120535526E-3</c:v>
                </c:pt>
                <c:pt idx="2657">
                  <c:v>1.6646068563542515E-3</c:v>
                </c:pt>
                <c:pt idx="2658">
                  <c:v>1.6856161505576137E-3</c:v>
                </c:pt>
                <c:pt idx="2659">
                  <c:v>1.5896402977537401E-3</c:v>
                </c:pt>
                <c:pt idx="2660">
                  <c:v>2.408281902324129E-3</c:v>
                </c:pt>
                <c:pt idx="2661">
                  <c:v>1.8805053024374637E-3</c:v>
                </c:pt>
                <c:pt idx="2662">
                  <c:v>1.654591783631254E-3</c:v>
                </c:pt>
                <c:pt idx="2663">
                  <c:v>1.6206184056836888E-3</c:v>
                </c:pt>
                <c:pt idx="2664">
                  <c:v>1.8730267646843402E-3</c:v>
                </c:pt>
                <c:pt idx="2665">
                  <c:v>1.9508575261459702E-3</c:v>
                </c:pt>
                <c:pt idx="2666">
                  <c:v>1.7047982144027386E-3</c:v>
                </c:pt>
                <c:pt idx="2667">
                  <c:v>1.8111553569845303E-3</c:v>
                </c:pt>
                <c:pt idx="2668">
                  <c:v>1.6229120809224044E-3</c:v>
                </c:pt>
                <c:pt idx="2669">
                  <c:v>1.7629303532259867E-3</c:v>
                </c:pt>
                <c:pt idx="2670">
                  <c:v>1.761388386678951E-3</c:v>
                </c:pt>
                <c:pt idx="2671">
                  <c:v>1.8013767191320785E-3</c:v>
                </c:pt>
                <c:pt idx="2672">
                  <c:v>1.7280819092629785E-3</c:v>
                </c:pt>
                <c:pt idx="2673">
                  <c:v>1.6199322305702577E-3</c:v>
                </c:pt>
                <c:pt idx="2674">
                  <c:v>1.3715586840343499E-3</c:v>
                </c:pt>
                <c:pt idx="2675">
                  <c:v>1.8209468445582074E-3</c:v>
                </c:pt>
                <c:pt idx="2676">
                  <c:v>1.7009432980351492E-3</c:v>
                </c:pt>
                <c:pt idx="2677">
                  <c:v>1.8019035577023156E-3</c:v>
                </c:pt>
                <c:pt idx="2678">
                  <c:v>1.7339927810266157E-3</c:v>
                </c:pt>
                <c:pt idx="2679">
                  <c:v>1.4658807777165276E-3</c:v>
                </c:pt>
                <c:pt idx="2680">
                  <c:v>1.7385158828979205E-3</c:v>
                </c:pt>
                <c:pt idx="2681">
                  <c:v>1.6562725271675233E-3</c:v>
                </c:pt>
                <c:pt idx="2682">
                  <c:v>1.7487442609932578E-3</c:v>
                </c:pt>
                <c:pt idx="2683">
                  <c:v>1.7465855078274077E-3</c:v>
                </c:pt>
                <c:pt idx="2684">
                  <c:v>1.7892594320166224E-3</c:v>
                </c:pt>
                <c:pt idx="2685">
                  <c:v>1.8217563769954012E-3</c:v>
                </c:pt>
                <c:pt idx="2686">
                  <c:v>1.6457370407349013E-3</c:v>
                </c:pt>
                <c:pt idx="2687">
                  <c:v>1.7479732777197399E-3</c:v>
                </c:pt>
                <c:pt idx="2688">
                  <c:v>1.7009895570315602E-3</c:v>
                </c:pt>
                <c:pt idx="2689">
                  <c:v>1.7407260349486717E-3</c:v>
                </c:pt>
                <c:pt idx="2690">
                  <c:v>1.7355347475736516E-3</c:v>
                </c:pt>
                <c:pt idx="2691">
                  <c:v>1.7113130230639647E-3</c:v>
                </c:pt>
                <c:pt idx="2692">
                  <c:v>1.7499392850672106E-3</c:v>
                </c:pt>
                <c:pt idx="2693">
                  <c:v>1.8483039010468666E-3</c:v>
                </c:pt>
                <c:pt idx="2694">
                  <c:v>1.7890666861982429E-3</c:v>
                </c:pt>
                <c:pt idx="2695">
                  <c:v>1.8237994826702235E-3</c:v>
                </c:pt>
                <c:pt idx="2696">
                  <c:v>1.6526283462280284E-3</c:v>
                </c:pt>
                <c:pt idx="2697">
                  <c:v>1.8550628544113735E-3</c:v>
                </c:pt>
                <c:pt idx="2698">
                  <c:v>1.6466660755794903E-3</c:v>
                </c:pt>
                <c:pt idx="2699">
                  <c:v>1.7162858651781549E-3</c:v>
                </c:pt>
                <c:pt idx="2700">
                  <c:v>1.6823626011433681E-3</c:v>
                </c:pt>
                <c:pt idx="2701">
                  <c:v>1.7095397615348735E-3</c:v>
                </c:pt>
                <c:pt idx="2702">
                  <c:v>1.6069103230805406E-3</c:v>
                </c:pt>
                <c:pt idx="2703">
                  <c:v>1.6341812864369906E-3</c:v>
                </c:pt>
                <c:pt idx="2704">
                  <c:v>1.8263051783091566E-3</c:v>
                </c:pt>
                <c:pt idx="2705">
                  <c:v>1.6843054789926334E-3</c:v>
                </c:pt>
                <c:pt idx="2706">
                  <c:v>1.7737241190552372E-3</c:v>
                </c:pt>
                <c:pt idx="2707">
                  <c:v>1.3803800176555171E-3</c:v>
                </c:pt>
                <c:pt idx="2708">
                  <c:v>1.6989387415240027E-3</c:v>
                </c:pt>
                <c:pt idx="2709">
                  <c:v>1.688607565658863E-3</c:v>
                </c:pt>
                <c:pt idx="2710">
                  <c:v>2.3152627703741965E-3</c:v>
                </c:pt>
                <c:pt idx="2711">
                  <c:v>1.65678908596078E-3</c:v>
                </c:pt>
                <c:pt idx="2712">
                  <c:v>1.6448349903048854E-3</c:v>
                </c:pt>
                <c:pt idx="2713">
                  <c:v>1.8288879722754415E-3</c:v>
                </c:pt>
                <c:pt idx="2714">
                  <c:v>1.5252477747495269E-3</c:v>
                </c:pt>
                <c:pt idx="2715">
                  <c:v>1.7913796360187965E-3</c:v>
                </c:pt>
                <c:pt idx="2716">
                  <c:v>1.746431311172704E-3</c:v>
                </c:pt>
                <c:pt idx="2717">
                  <c:v>1.6710497065766158E-3</c:v>
                </c:pt>
                <c:pt idx="2718">
                  <c:v>1.6628798538215713E-3</c:v>
                </c:pt>
                <c:pt idx="2719">
                  <c:v>1.7490526543026649E-3</c:v>
                </c:pt>
                <c:pt idx="2720">
                  <c:v>1.5165857776715534E-3</c:v>
                </c:pt>
                <c:pt idx="2721">
                  <c:v>1.8067993014891542E-3</c:v>
                </c:pt>
                <c:pt idx="2722">
                  <c:v>1.6903037288606023E-3</c:v>
                </c:pt>
                <c:pt idx="2723">
                  <c:v>1.5412109834277146E-3</c:v>
                </c:pt>
                <c:pt idx="2724">
                  <c:v>1.8080328747267828E-3</c:v>
                </c:pt>
                <c:pt idx="2725">
                  <c:v>2.0240778076319635E-3</c:v>
                </c:pt>
                <c:pt idx="2726">
                  <c:v>1.8230284993967056E-3</c:v>
                </c:pt>
                <c:pt idx="2727">
                  <c:v>1.786850109286879E-3</c:v>
                </c:pt>
                <c:pt idx="2728">
                  <c:v>1.7871392280144481E-3</c:v>
                </c:pt>
                <c:pt idx="2729">
                  <c:v>1.6234093651338233E-3</c:v>
                </c:pt>
                <c:pt idx="2730">
                  <c:v>1.639515205717612E-3</c:v>
                </c:pt>
                <c:pt idx="2731">
                  <c:v>1.67295660520645E-3</c:v>
                </c:pt>
                <c:pt idx="2732">
                  <c:v>1.9470026097783808E-3</c:v>
                </c:pt>
                <c:pt idx="2733">
                  <c:v>1.5658400441002434E-3</c:v>
                </c:pt>
                <c:pt idx="2734">
                  <c:v>1.834683196548051E-3</c:v>
                </c:pt>
                <c:pt idx="2735">
                  <c:v>1.5109922940221812E-3</c:v>
                </c:pt>
                <c:pt idx="2736">
                  <c:v>9.4278918618860563E-4</c:v>
                </c:pt>
                <c:pt idx="2737">
                  <c:v>1.6464964592593162E-3</c:v>
                </c:pt>
                <c:pt idx="2738">
                  <c:v>1.3826043043996161E-3</c:v>
                </c:pt>
                <c:pt idx="2739">
                  <c:v>1.6402206554128808E-3</c:v>
                </c:pt>
                <c:pt idx="2740">
                  <c:v>2.2272434649530277E-3</c:v>
                </c:pt>
                <c:pt idx="2741">
                  <c:v>2.3603909913174435E-3</c:v>
                </c:pt>
                <c:pt idx="2742">
                  <c:v>1.6469937434707353E-3</c:v>
                </c:pt>
                <c:pt idx="2743">
                  <c:v>1.5953764133087133E-3</c:v>
                </c:pt>
                <c:pt idx="2744">
                  <c:v>1.6543373591509933E-3</c:v>
                </c:pt>
                <c:pt idx="2745">
                  <c:v>1.8462736450932697E-3</c:v>
                </c:pt>
                <c:pt idx="2746">
                  <c:v>1.5393966027907025E-3</c:v>
                </c:pt>
                <c:pt idx="2747">
                  <c:v>1.6611220119579506E-3</c:v>
                </c:pt>
                <c:pt idx="2748">
                  <c:v>1.7488213593206095E-3</c:v>
                </c:pt>
                <c:pt idx="2749">
                  <c:v>1.6411843845047782E-3</c:v>
                </c:pt>
                <c:pt idx="2750">
                  <c:v>1.6102242661845451E-3</c:v>
                </c:pt>
                <c:pt idx="2751">
                  <c:v>1.7315898831574848E-3</c:v>
                </c:pt>
                <c:pt idx="2752">
                  <c:v>1.6449467828795455E-3</c:v>
                </c:pt>
                <c:pt idx="2753">
                  <c:v>2.0001233573237629E-3</c:v>
                </c:pt>
                <c:pt idx="2754">
                  <c:v>1.6277384362146264E-3</c:v>
                </c:pt>
                <c:pt idx="2755">
                  <c:v>1.5193304781252772E-3</c:v>
                </c:pt>
                <c:pt idx="2756">
                  <c:v>1.6958034095450299E-3</c:v>
                </c:pt>
                <c:pt idx="2757">
                  <c:v>7.8114483306284668E-3</c:v>
                </c:pt>
                <c:pt idx="2758">
                  <c:v>2.0194364883253857E-3</c:v>
                </c:pt>
                <c:pt idx="2759">
                  <c:v>1.7071625631081935E-3</c:v>
                </c:pt>
                <c:pt idx="2760">
                  <c:v>1.5232008141583368E-3</c:v>
                </c:pt>
                <c:pt idx="2761">
                  <c:v>1.7115057688823442E-3</c:v>
                </c:pt>
                <c:pt idx="2762">
                  <c:v>1.7162858651781549E-3</c:v>
                </c:pt>
                <c:pt idx="2763">
                  <c:v>1.6269713078574759E-3</c:v>
                </c:pt>
                <c:pt idx="2764">
                  <c:v>1.5105528335562759E-3</c:v>
                </c:pt>
                <c:pt idx="2765">
                  <c:v>1.1565404438550705E-3</c:v>
                </c:pt>
                <c:pt idx="2766">
                  <c:v>1.5309761804717648E-3</c:v>
                </c:pt>
                <c:pt idx="2767">
                  <c:v>1.6368321839257698E-3</c:v>
                </c:pt>
                <c:pt idx="2768">
                  <c:v>1.8030985817762684E-3</c:v>
                </c:pt>
                <c:pt idx="2769">
                  <c:v>1.7565003527248478E-3</c:v>
                </c:pt>
                <c:pt idx="2770">
                  <c:v>1.7266941393706463E-3</c:v>
                </c:pt>
                <c:pt idx="2771">
                  <c:v>1.5579336106303172E-3</c:v>
                </c:pt>
                <c:pt idx="2772">
                  <c:v>1.7718352100351182E-3</c:v>
                </c:pt>
                <c:pt idx="2773">
                  <c:v>1.6347042700908603E-3</c:v>
                </c:pt>
                <c:pt idx="2774">
                  <c:v>1.6769580083960079E-3</c:v>
                </c:pt>
                <c:pt idx="2775">
                  <c:v>1.5996939196404134E-3</c:v>
                </c:pt>
                <c:pt idx="2776">
                  <c:v>1.3287707828178669E-3</c:v>
                </c:pt>
                <c:pt idx="2777">
                  <c:v>1.6012050468565083E-3</c:v>
                </c:pt>
                <c:pt idx="2778">
                  <c:v>1.6803541897158541E-3</c:v>
                </c:pt>
                <c:pt idx="2779">
                  <c:v>1.6658982533373939E-3</c:v>
                </c:pt>
                <c:pt idx="2780">
                  <c:v>1.6368167642602993E-3</c:v>
                </c:pt>
                <c:pt idx="2781">
                  <c:v>1.8117721436033446E-3</c:v>
                </c:pt>
                <c:pt idx="2782">
                  <c:v>1.62618105000212E-3</c:v>
                </c:pt>
                <c:pt idx="2783">
                  <c:v>1.7647807130824298E-3</c:v>
                </c:pt>
                <c:pt idx="2784">
                  <c:v>1.9515128619284605E-3</c:v>
                </c:pt>
                <c:pt idx="2785">
                  <c:v>1.6534931324664911E-3</c:v>
                </c:pt>
                <c:pt idx="2786">
                  <c:v>1.7038730344745171E-3</c:v>
                </c:pt>
                <c:pt idx="2787">
                  <c:v>1.7372180610541654E-3</c:v>
                </c:pt>
                <c:pt idx="2788">
                  <c:v>1.3509168918580312E-3</c:v>
                </c:pt>
                <c:pt idx="2789">
                  <c:v>1.6593872995925353E-3</c:v>
                </c:pt>
                <c:pt idx="2790">
                  <c:v>1.5363692084700224E-3</c:v>
                </c:pt>
                <c:pt idx="2791">
                  <c:v>1.5638470523381995E-3</c:v>
                </c:pt>
                <c:pt idx="2792">
                  <c:v>1.6311423273672079E-3</c:v>
                </c:pt>
                <c:pt idx="2793">
                  <c:v>1.5377415586968841E-3</c:v>
                </c:pt>
                <c:pt idx="2794">
                  <c:v>1.1282106634696561E-3</c:v>
                </c:pt>
                <c:pt idx="2795">
                  <c:v>1.7742381079042492E-3</c:v>
                </c:pt>
                <c:pt idx="2796">
                  <c:v>1.8189808372107367E-3</c:v>
                </c:pt>
                <c:pt idx="2797">
                  <c:v>1.6383600157794575E-3</c:v>
                </c:pt>
                <c:pt idx="2798">
                  <c:v>1.6211272546442104E-3</c:v>
                </c:pt>
                <c:pt idx="2799">
                  <c:v>1.6498785058858148E-3</c:v>
                </c:pt>
                <c:pt idx="2800">
                  <c:v>1.6333434846131014E-3</c:v>
                </c:pt>
                <c:pt idx="2801">
                  <c:v>1.5583962005944281E-3</c:v>
                </c:pt>
                <c:pt idx="2802">
                  <c:v>1.6507522869291351E-3</c:v>
                </c:pt>
                <c:pt idx="2803">
                  <c:v>1.6142346641789605E-3</c:v>
                </c:pt>
                <c:pt idx="2804">
                  <c:v>1.7210402620315153E-3</c:v>
                </c:pt>
                <c:pt idx="2805">
                  <c:v>1.513679170730391E-3</c:v>
                </c:pt>
                <c:pt idx="2806">
                  <c:v>1.698090659923133E-3</c:v>
                </c:pt>
                <c:pt idx="2807">
                  <c:v>1.7321295714489474E-3</c:v>
                </c:pt>
                <c:pt idx="2808">
                  <c:v>1.5725321789143785E-3</c:v>
                </c:pt>
                <c:pt idx="2809">
                  <c:v>1.6399199719362089E-3</c:v>
                </c:pt>
                <c:pt idx="2810">
                  <c:v>1.6349933888184297E-3</c:v>
                </c:pt>
                <c:pt idx="2811">
                  <c:v>1.5905384932673886E-3</c:v>
                </c:pt>
                <c:pt idx="2812">
                  <c:v>1.630398328508263E-3</c:v>
                </c:pt>
                <c:pt idx="2813">
                  <c:v>1.6141344363534032E-3</c:v>
                </c:pt>
                <c:pt idx="2814">
                  <c:v>1.6840022255717162E-3</c:v>
                </c:pt>
                <c:pt idx="2815">
                  <c:v>1.5298621096415314E-3</c:v>
                </c:pt>
                <c:pt idx="2816">
                  <c:v>1.7461640369712181E-3</c:v>
                </c:pt>
                <c:pt idx="2817">
                  <c:v>1.4679020388652668E-3</c:v>
                </c:pt>
                <c:pt idx="2818">
                  <c:v>1.318978909752553E-3</c:v>
                </c:pt>
                <c:pt idx="2819">
                  <c:v>1.7838239999383213E-3</c:v>
                </c:pt>
                <c:pt idx="2820">
                  <c:v>1.7024081662548331E-3</c:v>
                </c:pt>
                <c:pt idx="2821">
                  <c:v>1.53584493984403E-3</c:v>
                </c:pt>
                <c:pt idx="2822">
                  <c:v>1.4614103597022463E-3</c:v>
                </c:pt>
                <c:pt idx="2823">
                  <c:v>1.7344039721058251E-3</c:v>
                </c:pt>
                <c:pt idx="2824">
                  <c:v>1.1548352858484735E-3</c:v>
                </c:pt>
                <c:pt idx="2825">
                  <c:v>1.6930792686452667E-3</c:v>
                </c:pt>
                <c:pt idx="2826">
                  <c:v>1.5528219915268938E-3</c:v>
                </c:pt>
                <c:pt idx="2827">
                  <c:v>1.4802531909070232E-3</c:v>
                </c:pt>
                <c:pt idx="2828">
                  <c:v>1.1631927445334073E-3</c:v>
                </c:pt>
                <c:pt idx="2829">
                  <c:v>1.5628447740826264E-3</c:v>
                </c:pt>
                <c:pt idx="2830">
                  <c:v>1.7523935818212423E-3</c:v>
                </c:pt>
                <c:pt idx="2831">
                  <c:v>1.6857356529650089E-3</c:v>
                </c:pt>
                <c:pt idx="2832">
                  <c:v>1.5886881334109457E-3</c:v>
                </c:pt>
                <c:pt idx="2833">
                  <c:v>1.6924894664410255E-3</c:v>
                </c:pt>
                <c:pt idx="2834">
                  <c:v>1.5794864480415099E-3</c:v>
                </c:pt>
                <c:pt idx="2835">
                  <c:v>1.5729330902166079E-3</c:v>
                </c:pt>
                <c:pt idx="2836">
                  <c:v>1.5632187009702826E-3</c:v>
                </c:pt>
                <c:pt idx="2837">
                  <c:v>1.6201057018067992E-3</c:v>
                </c:pt>
                <c:pt idx="2838">
                  <c:v>1.6063179509320546E-3</c:v>
                </c:pt>
                <c:pt idx="2839">
                  <c:v>1.7089615240797351E-3</c:v>
                </c:pt>
                <c:pt idx="2840">
                  <c:v>1.6891858031140015E-3</c:v>
                </c:pt>
                <c:pt idx="2841">
                  <c:v>1.5896402977537401E-3</c:v>
                </c:pt>
                <c:pt idx="2842">
                  <c:v>1.724997976168907E-3</c:v>
                </c:pt>
                <c:pt idx="2843">
                  <c:v>1.584396326521696E-3</c:v>
                </c:pt>
                <c:pt idx="2844">
                  <c:v>1.5548381127871431E-3</c:v>
                </c:pt>
                <c:pt idx="2845">
                  <c:v>1.6055379728536789E-3</c:v>
                </c:pt>
                <c:pt idx="2846">
                  <c:v>1.5030010523921682E-3</c:v>
                </c:pt>
                <c:pt idx="2847">
                  <c:v>1.758458650239583E-3</c:v>
                </c:pt>
                <c:pt idx="2848">
                  <c:v>1.5352975417198323E-3</c:v>
                </c:pt>
                <c:pt idx="2849">
                  <c:v>1.4979395472015235E-3</c:v>
                </c:pt>
                <c:pt idx="2850">
                  <c:v>1.6615846019220613E-3</c:v>
                </c:pt>
                <c:pt idx="2851">
                  <c:v>1.654387473063772E-3</c:v>
                </c:pt>
                <c:pt idx="2852">
                  <c:v>1.6711833436773588E-3</c:v>
                </c:pt>
                <c:pt idx="2853">
                  <c:v>1.5287942978077093E-3</c:v>
                </c:pt>
                <c:pt idx="2854">
                  <c:v>1.4597527456641829E-3</c:v>
                </c:pt>
                <c:pt idx="2855">
                  <c:v>1.7080941678970275E-3</c:v>
                </c:pt>
                <c:pt idx="2856">
                  <c:v>1.4989495352898321E-3</c:v>
                </c:pt>
                <c:pt idx="2857">
                  <c:v>1.6007193273941921E-3</c:v>
                </c:pt>
                <c:pt idx="2858">
                  <c:v>1.6924624820264524E-3</c:v>
                </c:pt>
                <c:pt idx="2859">
                  <c:v>1.5200706220678541E-3</c:v>
                </c:pt>
                <c:pt idx="2860">
                  <c:v>1.7721821525082013E-3</c:v>
                </c:pt>
                <c:pt idx="2861">
                  <c:v>1.9082607002841073E-3</c:v>
                </c:pt>
                <c:pt idx="2862">
                  <c:v>1.5220057900843841E-3</c:v>
                </c:pt>
                <c:pt idx="2863">
                  <c:v>1.0851126984800065E-3</c:v>
                </c:pt>
                <c:pt idx="2864">
                  <c:v>1.5276840818938433E-3</c:v>
                </c:pt>
                <c:pt idx="2865">
                  <c:v>2.8802393132080998E-3</c:v>
                </c:pt>
                <c:pt idx="2866">
                  <c:v>1.4572123557779414E-3</c:v>
                </c:pt>
                <c:pt idx="2867">
                  <c:v>1.5445416311693119E-3</c:v>
                </c:pt>
                <c:pt idx="2868">
                  <c:v>1.6453631138472449E-3</c:v>
                </c:pt>
                <c:pt idx="2869">
                  <c:v>1.6470901163799252E-3</c:v>
                </c:pt>
                <c:pt idx="2870">
                  <c:v>1.6833648793989414E-3</c:v>
                </c:pt>
                <c:pt idx="2871">
                  <c:v>1.7012902405082321E-3</c:v>
                </c:pt>
                <c:pt idx="2872">
                  <c:v>1.6519473110030878E-3</c:v>
                </c:pt>
                <c:pt idx="2873">
                  <c:v>1.5847985227960479E-3</c:v>
                </c:pt>
                <c:pt idx="2874">
                  <c:v>1.4263267658408154E-3</c:v>
                </c:pt>
                <c:pt idx="2875">
                  <c:v>1.2504577713186513E-3</c:v>
                </c:pt>
                <c:pt idx="2876">
                  <c:v>1.1060269047463015E-3</c:v>
                </c:pt>
                <c:pt idx="2877">
                  <c:v>1.6355639164408328E-3</c:v>
                </c:pt>
                <c:pt idx="2878">
                  <c:v>1.6277461460473617E-3</c:v>
                </c:pt>
                <c:pt idx="2879">
                  <c:v>1.9256386632692005E-3</c:v>
                </c:pt>
                <c:pt idx="2880">
                  <c:v>1.4407364432228642E-3</c:v>
                </c:pt>
                <c:pt idx="2881">
                  <c:v>1.5967063594555316E-3</c:v>
                </c:pt>
                <c:pt idx="2882">
                  <c:v>1.5235400467986846E-3</c:v>
                </c:pt>
                <c:pt idx="2883">
                  <c:v>1.6420247562729125E-3</c:v>
                </c:pt>
                <c:pt idx="2884">
                  <c:v>1.6342802292904255E-3</c:v>
                </c:pt>
                <c:pt idx="2885">
                  <c:v>1.442251425355327E-3</c:v>
                </c:pt>
                <c:pt idx="2886">
                  <c:v>1.5338365284165158E-3</c:v>
                </c:pt>
                <c:pt idx="2887">
                  <c:v>1.6377997679340346E-3</c:v>
                </c:pt>
                <c:pt idx="2888">
                  <c:v>1.7425763948051146E-3</c:v>
                </c:pt>
                <c:pt idx="2889">
                  <c:v>1.5594370280136772E-3</c:v>
                </c:pt>
                <c:pt idx="2890">
                  <c:v>1.4682913854183932E-3</c:v>
                </c:pt>
                <c:pt idx="2891">
                  <c:v>1.5988702525098718E-3</c:v>
                </c:pt>
                <c:pt idx="2892">
                  <c:v>1.559814809817701E-3</c:v>
                </c:pt>
                <c:pt idx="2893">
                  <c:v>1.5637044204325989E-3</c:v>
                </c:pt>
                <c:pt idx="2894">
                  <c:v>1.449011663691956E-3</c:v>
                </c:pt>
                <c:pt idx="2895">
                  <c:v>1.4024070097799228E-3</c:v>
                </c:pt>
                <c:pt idx="2896">
                  <c:v>1.6854079850737638E-3</c:v>
                </c:pt>
                <c:pt idx="2897">
                  <c:v>1.6373628774123744E-3</c:v>
                </c:pt>
                <c:pt idx="2898">
                  <c:v>1.605341372118932E-3</c:v>
                </c:pt>
                <c:pt idx="2899">
                  <c:v>2.0147720395206027E-3</c:v>
                </c:pt>
                <c:pt idx="2900">
                  <c:v>1.5870999078674989E-3</c:v>
                </c:pt>
                <c:pt idx="2901">
                  <c:v>1.9463896780759341E-3</c:v>
                </c:pt>
                <c:pt idx="2902">
                  <c:v>1.5630490846501085E-3</c:v>
                </c:pt>
                <c:pt idx="2903">
                  <c:v>1.6124421280680314E-3</c:v>
                </c:pt>
                <c:pt idx="2904">
                  <c:v>1.6550235342644242E-3</c:v>
                </c:pt>
                <c:pt idx="2905">
                  <c:v>1.6412306435011892E-3</c:v>
                </c:pt>
                <c:pt idx="2906">
                  <c:v>1.5210651904906925E-3</c:v>
                </c:pt>
                <c:pt idx="2907">
                  <c:v>1.6577682347181477E-3</c:v>
                </c:pt>
                <c:pt idx="2908">
                  <c:v>1.4906447604619217E-3</c:v>
                </c:pt>
                <c:pt idx="2909">
                  <c:v>1.4837997139652054E-3</c:v>
                </c:pt>
                <c:pt idx="2910">
                  <c:v>1.6146856893939686E-3</c:v>
                </c:pt>
                <c:pt idx="2911">
                  <c:v>1.4401543508513583E-3</c:v>
                </c:pt>
                <c:pt idx="2912">
                  <c:v>1.5153881836533557E-3</c:v>
                </c:pt>
                <c:pt idx="2913">
                  <c:v>1.4083397260696428E-3</c:v>
                </c:pt>
                <c:pt idx="2914">
                  <c:v>1.2846316049173313E-3</c:v>
                </c:pt>
                <c:pt idx="2915">
                  <c:v>1.5795057226233478E-3</c:v>
                </c:pt>
                <c:pt idx="2916">
                  <c:v>1.5135686631278535E-3</c:v>
                </c:pt>
                <c:pt idx="2917">
                  <c:v>1.6405598880532286E-3</c:v>
                </c:pt>
                <c:pt idx="2918">
                  <c:v>1.6165977279122929E-3</c:v>
                </c:pt>
                <c:pt idx="2919">
                  <c:v>1.7478190810650363E-3</c:v>
                </c:pt>
                <c:pt idx="2920">
                  <c:v>1.5506221192531228E-3</c:v>
                </c:pt>
                <c:pt idx="2921">
                  <c:v>1.3250041440350953E-3</c:v>
                </c:pt>
                <c:pt idx="2922">
                  <c:v>1.5018342977049114E-3</c:v>
                </c:pt>
                <c:pt idx="2923">
                  <c:v>1.5098576636379873E-3</c:v>
                </c:pt>
                <c:pt idx="2924">
                  <c:v>1.6591984086905234E-3</c:v>
                </c:pt>
                <c:pt idx="2925">
                  <c:v>1.466340797736393E-3</c:v>
                </c:pt>
                <c:pt idx="2926">
                  <c:v>1.5265777208963453E-3</c:v>
                </c:pt>
                <c:pt idx="2927">
                  <c:v>2.4199237497542492E-3</c:v>
                </c:pt>
                <c:pt idx="2928">
                  <c:v>1.4660015650960452E-3</c:v>
                </c:pt>
                <c:pt idx="2929">
                  <c:v>1.3879857676487707E-3</c:v>
                </c:pt>
                <c:pt idx="2930">
                  <c:v>1.4928896067599813E-3</c:v>
                </c:pt>
                <c:pt idx="2931">
                  <c:v>1.6187256417472021E-3</c:v>
                </c:pt>
                <c:pt idx="2932">
                  <c:v>1.5959739253456897E-3</c:v>
                </c:pt>
                <c:pt idx="2933">
                  <c:v>1.5225686078740521E-3</c:v>
                </c:pt>
                <c:pt idx="2934">
                  <c:v>1.5246451228240602E-3</c:v>
                </c:pt>
                <c:pt idx="2935">
                  <c:v>1.4652151621570571E-3</c:v>
                </c:pt>
                <c:pt idx="2936">
                  <c:v>1.6404982093913474E-3</c:v>
                </c:pt>
                <c:pt idx="2937">
                  <c:v>1.4535617499778341E-3</c:v>
                </c:pt>
                <c:pt idx="2938">
                  <c:v>1.7014521469956708E-3</c:v>
                </c:pt>
                <c:pt idx="2939">
                  <c:v>1.5979013835294843E-3</c:v>
                </c:pt>
                <c:pt idx="2940">
                  <c:v>1.6381852595707936E-3</c:v>
                </c:pt>
                <c:pt idx="2941">
                  <c:v>1.6411959492538808E-3</c:v>
                </c:pt>
                <c:pt idx="2942">
                  <c:v>1.6301670335262077E-3</c:v>
                </c:pt>
                <c:pt idx="2943">
                  <c:v>1.1296331276092965E-3</c:v>
                </c:pt>
                <c:pt idx="2944">
                  <c:v>1.4806348276274147E-3</c:v>
                </c:pt>
                <c:pt idx="2945">
                  <c:v>1.5475446110196638E-3</c:v>
                </c:pt>
                <c:pt idx="2946">
                  <c:v>1.5686464232158484E-3</c:v>
                </c:pt>
                <c:pt idx="2947">
                  <c:v>1.4325254713598988E-3</c:v>
                </c:pt>
                <c:pt idx="2948">
                  <c:v>1.6222644549726494E-3</c:v>
                </c:pt>
                <c:pt idx="2949">
                  <c:v>1.5226534160341391E-3</c:v>
                </c:pt>
                <c:pt idx="2950">
                  <c:v>1.4318431511628356E-3</c:v>
                </c:pt>
                <c:pt idx="2951">
                  <c:v>1.4960853324287131E-3</c:v>
                </c:pt>
                <c:pt idx="2952">
                  <c:v>1.4852800018503598E-3</c:v>
                </c:pt>
                <c:pt idx="2953">
                  <c:v>1.5755300188762403E-3</c:v>
                </c:pt>
                <c:pt idx="2954">
                  <c:v>1.4706814335662989E-3</c:v>
                </c:pt>
                <c:pt idx="2955">
                  <c:v>1.5873080733513486E-3</c:v>
                </c:pt>
                <c:pt idx="2956">
                  <c:v>1.5550192938564198E-3</c:v>
                </c:pt>
                <c:pt idx="2957">
                  <c:v>1.4355207413775156E-3</c:v>
                </c:pt>
                <c:pt idx="2958">
                  <c:v>1.631092213454429E-3</c:v>
                </c:pt>
                <c:pt idx="2959">
                  <c:v>1.7112230750153873E-3</c:v>
                </c:pt>
                <c:pt idx="2960">
                  <c:v>1.6054107606135485E-3</c:v>
                </c:pt>
                <c:pt idx="2961">
                  <c:v>1.4971068852661243E-3</c:v>
                </c:pt>
                <c:pt idx="2962">
                  <c:v>1.5414422784097699E-3</c:v>
                </c:pt>
                <c:pt idx="2963">
                  <c:v>1.4632877039732622E-3</c:v>
                </c:pt>
                <c:pt idx="2964">
                  <c:v>1.5189334217394154E-3</c:v>
                </c:pt>
                <c:pt idx="2965">
                  <c:v>1.5123145303362645E-3</c:v>
                </c:pt>
                <c:pt idx="2966">
                  <c:v>1.5113161069970587E-3</c:v>
                </c:pt>
                <c:pt idx="2967">
                  <c:v>1.443076377457991E-3</c:v>
                </c:pt>
                <c:pt idx="2968">
                  <c:v>1.508806556441758E-3</c:v>
                </c:pt>
                <c:pt idx="2969">
                  <c:v>1.8226815569236225E-3</c:v>
                </c:pt>
                <c:pt idx="2970">
                  <c:v>1.5137793985559485E-3</c:v>
                </c:pt>
                <c:pt idx="2971">
                  <c:v>1.4506821274512449E-3</c:v>
                </c:pt>
                <c:pt idx="2972">
                  <c:v>1.5336296479047885E-3</c:v>
                </c:pt>
                <c:pt idx="2973">
                  <c:v>1.4760628968154537E-3</c:v>
                </c:pt>
                <c:pt idx="2974">
                  <c:v>1.5195514933303521E-3</c:v>
                </c:pt>
                <c:pt idx="2975">
                  <c:v>1.4267816459721907E-3</c:v>
                </c:pt>
                <c:pt idx="2976">
                  <c:v>1.487511998427194E-3</c:v>
                </c:pt>
                <c:pt idx="2977">
                  <c:v>1.5419048683738806E-3</c:v>
                </c:pt>
                <c:pt idx="2978">
                  <c:v>1.4593017204491748E-3</c:v>
                </c:pt>
                <c:pt idx="2979">
                  <c:v>1.5047640341442792E-3</c:v>
                </c:pt>
                <c:pt idx="2980">
                  <c:v>1.3159348107942797E-3</c:v>
                </c:pt>
                <c:pt idx="2981">
                  <c:v>1.5996360958948996E-3</c:v>
                </c:pt>
                <c:pt idx="2982">
                  <c:v>2.0102617873705231E-3</c:v>
                </c:pt>
                <c:pt idx="2983">
                  <c:v>1.1451607307379466E-3</c:v>
                </c:pt>
                <c:pt idx="2984">
                  <c:v>1.5727788935619043E-3</c:v>
                </c:pt>
                <c:pt idx="2985">
                  <c:v>1.5970147527649388E-3</c:v>
                </c:pt>
                <c:pt idx="2986">
                  <c:v>1.7424221981504112E-3</c:v>
                </c:pt>
                <c:pt idx="2987">
                  <c:v>1.7666310729388727E-3</c:v>
                </c:pt>
                <c:pt idx="2988">
                  <c:v>1.5413690349987857E-3</c:v>
                </c:pt>
                <c:pt idx="2989">
                  <c:v>1.5957811795273102E-3</c:v>
                </c:pt>
                <c:pt idx="2990">
                  <c:v>1.4548531469609765E-3</c:v>
                </c:pt>
                <c:pt idx="2991">
                  <c:v>1.7933996121954135E-3</c:v>
                </c:pt>
                <c:pt idx="2992">
                  <c:v>1.4950059558457881E-3</c:v>
                </c:pt>
                <c:pt idx="2993">
                  <c:v>1.5231969592419692E-3</c:v>
                </c:pt>
                <c:pt idx="2994">
                  <c:v>1.6158498741369806E-3</c:v>
                </c:pt>
                <c:pt idx="2995">
                  <c:v>1.4230732164265698E-3</c:v>
                </c:pt>
                <c:pt idx="2996">
                  <c:v>1.9120809224043884E-3</c:v>
                </c:pt>
                <c:pt idx="2997">
                  <c:v>1.3528482049581935E-3</c:v>
                </c:pt>
                <c:pt idx="2998">
                  <c:v>1.577990740490885E-3</c:v>
                </c:pt>
                <c:pt idx="2999">
                  <c:v>1.4299079831463055E-3</c:v>
                </c:pt>
                <c:pt idx="3000">
                  <c:v>1.2947893095459294E-3</c:v>
                </c:pt>
                <c:pt idx="3001">
                  <c:v>1.6045318396817382E-3</c:v>
                </c:pt>
                <c:pt idx="3002">
                  <c:v>1.5529350690736763E-3</c:v>
                </c:pt>
                <c:pt idx="3003">
                  <c:v>1.5497226387673519E-3</c:v>
                </c:pt>
                <c:pt idx="3004">
                  <c:v>1.4532777711387553E-3</c:v>
                </c:pt>
                <c:pt idx="3005">
                  <c:v>1.5228538716852537E-3</c:v>
                </c:pt>
                <c:pt idx="3006">
                  <c:v>1.540378321492315E-3</c:v>
                </c:pt>
                <c:pt idx="3007">
                  <c:v>1.4811282569224661E-3</c:v>
                </c:pt>
                <c:pt idx="3008">
                  <c:v>1.6080295337992641E-3</c:v>
                </c:pt>
                <c:pt idx="3009">
                  <c:v>1.4125415849103153E-3</c:v>
                </c:pt>
                <c:pt idx="3010">
                  <c:v>1.3296338985925701E-3</c:v>
                </c:pt>
                <c:pt idx="3011">
                  <c:v>1.5622228475753218E-3</c:v>
                </c:pt>
                <c:pt idx="3012">
                  <c:v>1.4534782267898697E-3</c:v>
                </c:pt>
                <c:pt idx="3013">
                  <c:v>1.4973458900809148E-3</c:v>
                </c:pt>
                <c:pt idx="3014">
                  <c:v>1.5104641704798212E-3</c:v>
                </c:pt>
                <c:pt idx="3015">
                  <c:v>1.3890381598171229E-3</c:v>
                </c:pt>
                <c:pt idx="3016">
                  <c:v>1.3267439962890005E-3</c:v>
                </c:pt>
                <c:pt idx="3017">
                  <c:v>1.4882598522025065E-3</c:v>
                </c:pt>
                <c:pt idx="3018">
                  <c:v>1.2933501407686959E-3</c:v>
                </c:pt>
                <c:pt idx="3019">
                  <c:v>1.4932750983967403E-3</c:v>
                </c:pt>
                <c:pt idx="3020">
                  <c:v>1.3857704757095294E-3</c:v>
                </c:pt>
                <c:pt idx="3021">
                  <c:v>1.0906560682166001E-3</c:v>
                </c:pt>
                <c:pt idx="3022">
                  <c:v>1.5353206712180379E-3</c:v>
                </c:pt>
                <c:pt idx="3023">
                  <c:v>1.4456861558388488E-3</c:v>
                </c:pt>
                <c:pt idx="3024">
                  <c:v>1.540200995339406E-3</c:v>
                </c:pt>
                <c:pt idx="3025">
                  <c:v>1.3360407695955036E-3</c:v>
                </c:pt>
                <c:pt idx="3026">
                  <c:v>1.5697219448824059E-3</c:v>
                </c:pt>
                <c:pt idx="3027">
                  <c:v>1.5125920843147309E-3</c:v>
                </c:pt>
                <c:pt idx="3028">
                  <c:v>1.6371058829878686E-3</c:v>
                </c:pt>
                <c:pt idx="3029">
                  <c:v>1.4539665161964312E-3</c:v>
                </c:pt>
                <c:pt idx="3030">
                  <c:v>1.3382766210887054E-3</c:v>
                </c:pt>
                <c:pt idx="3031">
                  <c:v>9.5254212459860684E-4</c:v>
                </c:pt>
                <c:pt idx="3032">
                  <c:v>1.3942268772478982E-3</c:v>
                </c:pt>
                <c:pt idx="3033">
                  <c:v>1.4494948132100273E-3</c:v>
                </c:pt>
                <c:pt idx="3034">
                  <c:v>1.4963243372435036E-3</c:v>
                </c:pt>
                <c:pt idx="3035">
                  <c:v>1.1285704556639642E-3</c:v>
                </c:pt>
                <c:pt idx="3036">
                  <c:v>1.4160148645575134E-3</c:v>
                </c:pt>
                <c:pt idx="3037">
                  <c:v>1.5562798515086217E-3</c:v>
                </c:pt>
                <c:pt idx="3038">
                  <c:v>1.3161301265569043E-3</c:v>
                </c:pt>
                <c:pt idx="3039">
                  <c:v>1.3730865158880377E-3</c:v>
                </c:pt>
                <c:pt idx="3040">
                  <c:v>1.5658477539329783E-3</c:v>
                </c:pt>
                <c:pt idx="3041">
                  <c:v>1.2966242497369019E-3</c:v>
                </c:pt>
                <c:pt idx="3042">
                  <c:v>1.4692666792593934E-3</c:v>
                </c:pt>
                <c:pt idx="3043">
                  <c:v>1.4866022381644431E-3</c:v>
                </c:pt>
                <c:pt idx="3044">
                  <c:v>1.3521813044266005E-3</c:v>
                </c:pt>
                <c:pt idx="3045">
                  <c:v>1.4938379161864082E-3</c:v>
                </c:pt>
                <c:pt idx="3046">
                  <c:v>1.5005146313350731E-3</c:v>
                </c:pt>
                <c:pt idx="3047">
                  <c:v>1.3883327101218538E-3</c:v>
                </c:pt>
                <c:pt idx="3048">
                  <c:v>1.4763327409611849E-3</c:v>
                </c:pt>
                <c:pt idx="3049">
                  <c:v>1.4416693329838209E-3</c:v>
                </c:pt>
                <c:pt idx="3050">
                  <c:v>1.4187865494258104E-3</c:v>
                </c:pt>
                <c:pt idx="3051">
                  <c:v>1.3762783866404019E-3</c:v>
                </c:pt>
                <c:pt idx="3052">
                  <c:v>1.5819034806039882E-3</c:v>
                </c:pt>
                <c:pt idx="3053">
                  <c:v>1.4452389855402089E-3</c:v>
                </c:pt>
                <c:pt idx="3054">
                  <c:v>1.4541399874329725E-3</c:v>
                </c:pt>
                <c:pt idx="3055">
                  <c:v>1.4379454837727297E-3</c:v>
                </c:pt>
                <c:pt idx="3056">
                  <c:v>1.1320655798372453E-3</c:v>
                </c:pt>
                <c:pt idx="3057">
                  <c:v>1.3567570901549292E-3</c:v>
                </c:pt>
                <c:pt idx="3058">
                  <c:v>1.5516809362820874E-3</c:v>
                </c:pt>
                <c:pt idx="3059">
                  <c:v>1.4610801218667563E-3</c:v>
                </c:pt>
                <c:pt idx="3060">
                  <c:v>1.6387506473047066E-3</c:v>
                </c:pt>
                <c:pt idx="3061">
                  <c:v>1.3788804551885248E-3</c:v>
                </c:pt>
                <c:pt idx="3062">
                  <c:v>1.7132019320840834E-3</c:v>
                </c:pt>
                <c:pt idx="3063">
                  <c:v>1.3591304336652416E-3</c:v>
                </c:pt>
                <c:pt idx="3064">
                  <c:v>1.449537217290071E-3</c:v>
                </c:pt>
                <c:pt idx="3065">
                  <c:v>1.4780905828248056E-3</c:v>
                </c:pt>
                <c:pt idx="3066">
                  <c:v>1.2723074372901482E-3</c:v>
                </c:pt>
                <c:pt idx="3067">
                  <c:v>1.4150318608837783E-3</c:v>
                </c:pt>
                <c:pt idx="3068">
                  <c:v>1.4355901298721324E-3</c:v>
                </c:pt>
                <c:pt idx="3069">
                  <c:v>1.5096392183771572E-3</c:v>
                </c:pt>
                <c:pt idx="3070">
                  <c:v>9.2316766187757566E-4</c:v>
                </c:pt>
                <c:pt idx="3071">
                  <c:v>1.5070358648569121E-3</c:v>
                </c:pt>
                <c:pt idx="3072">
                  <c:v>1.4453584879476041E-3</c:v>
                </c:pt>
                <c:pt idx="3073">
                  <c:v>1.4403098324781843E-3</c:v>
                </c:pt>
                <c:pt idx="3074">
                  <c:v>1.4501115998288416E-3</c:v>
                </c:pt>
                <c:pt idx="3075">
                  <c:v>1.0586294230346674E-3</c:v>
                </c:pt>
                <c:pt idx="3076">
                  <c:v>1.4529565281081226E-3</c:v>
                </c:pt>
                <c:pt idx="3077">
                  <c:v>1.2639384138561113E-3</c:v>
                </c:pt>
                <c:pt idx="3078">
                  <c:v>1.4317467782536456E-3</c:v>
                </c:pt>
                <c:pt idx="3079">
                  <c:v>1.5189706859309688E-3</c:v>
                </c:pt>
                <c:pt idx="3080">
                  <c:v>1.2564097621902092E-3</c:v>
                </c:pt>
                <c:pt idx="3081">
                  <c:v>1.4328222999202031E-3</c:v>
                </c:pt>
                <c:pt idx="3082">
                  <c:v>1.4413416650925759E-3</c:v>
                </c:pt>
                <c:pt idx="3083">
                  <c:v>1.3026944580437328E-3</c:v>
                </c:pt>
                <c:pt idx="3084">
                  <c:v>1.5269053887875903E-3</c:v>
                </c:pt>
                <c:pt idx="3085">
                  <c:v>1.4356865027813223E-3</c:v>
                </c:pt>
                <c:pt idx="3086">
                  <c:v>1.0904324830672799E-3</c:v>
                </c:pt>
                <c:pt idx="3087">
                  <c:v>1.5670466329232987E-3</c:v>
                </c:pt>
                <c:pt idx="3088">
                  <c:v>1.4096619623837261E-3</c:v>
                </c:pt>
                <c:pt idx="3089">
                  <c:v>1.3803414684918412E-3</c:v>
                </c:pt>
                <c:pt idx="3090">
                  <c:v>1.4144973124808058E-3</c:v>
                </c:pt>
                <c:pt idx="3091">
                  <c:v>1.3352659314056182E-3</c:v>
                </c:pt>
                <c:pt idx="3092">
                  <c:v>9.7404484809702043E-4</c:v>
                </c:pt>
                <c:pt idx="3093">
                  <c:v>1.5554844537647755E-3</c:v>
                </c:pt>
                <c:pt idx="3094">
                  <c:v>1.3465993855263311E-3</c:v>
                </c:pt>
                <c:pt idx="3095">
                  <c:v>1.3718259582358361E-3</c:v>
                </c:pt>
                <c:pt idx="3096">
                  <c:v>1.433959500248642E-3</c:v>
                </c:pt>
                <c:pt idx="3097">
                  <c:v>1.2200553308995962E-3</c:v>
                </c:pt>
                <c:pt idx="3098">
                  <c:v>1.411007328196015E-3</c:v>
                </c:pt>
                <c:pt idx="3099">
                  <c:v>1.3540882030564346E-3</c:v>
                </c:pt>
                <c:pt idx="3100">
                  <c:v>1.4004564220979228E-3</c:v>
                </c:pt>
                <c:pt idx="3101">
                  <c:v>1.4151590731239087E-3</c:v>
                </c:pt>
                <c:pt idx="3102">
                  <c:v>1.4650031417568397E-3</c:v>
                </c:pt>
                <c:pt idx="3103">
                  <c:v>1.4834913206557983E-3</c:v>
                </c:pt>
                <c:pt idx="3104">
                  <c:v>1.3912046228157079E-3</c:v>
                </c:pt>
                <c:pt idx="3105">
                  <c:v>1.5280888481124402E-3</c:v>
                </c:pt>
                <c:pt idx="3106">
                  <c:v>1.487889780231218E-3</c:v>
                </c:pt>
                <c:pt idx="3107">
                  <c:v>1.4645084274896654E-3</c:v>
                </c:pt>
                <c:pt idx="3108">
                  <c:v>1.4916020646932064E-3</c:v>
                </c:pt>
                <c:pt idx="3109">
                  <c:v>1.1940140858644071E-3</c:v>
                </c:pt>
                <c:pt idx="3110">
                  <c:v>1.4462412637957821E-3</c:v>
                </c:pt>
                <c:pt idx="3111">
                  <c:v>1.3844598041445489E-3</c:v>
                </c:pt>
                <c:pt idx="3112">
                  <c:v>1.401007675138488E-3</c:v>
                </c:pt>
                <c:pt idx="3113">
                  <c:v>1.2080922404388438E-3</c:v>
                </c:pt>
                <c:pt idx="3114">
                  <c:v>1.5914752379447129E-3</c:v>
                </c:pt>
                <c:pt idx="3115">
                  <c:v>1.3946354983828625E-3</c:v>
                </c:pt>
                <c:pt idx="3116">
                  <c:v>1.3842696282704145E-3</c:v>
                </c:pt>
                <c:pt idx="3117">
                  <c:v>1.5025847214244687E-3</c:v>
                </c:pt>
                <c:pt idx="3118">
                  <c:v>1.3074835491444015E-3</c:v>
                </c:pt>
                <c:pt idx="3119">
                  <c:v>1.5107571441237582E-3</c:v>
                </c:pt>
                <c:pt idx="3120">
                  <c:v>1.3585072221858148E-3</c:v>
                </c:pt>
                <c:pt idx="3121">
                  <c:v>1.2081847584316659E-3</c:v>
                </c:pt>
                <c:pt idx="3122">
                  <c:v>1.4258641758767043E-3</c:v>
                </c:pt>
                <c:pt idx="3123">
                  <c:v>1.344101399720133E-3</c:v>
                </c:pt>
                <c:pt idx="3124">
                  <c:v>1.3739538720707457E-3</c:v>
                </c:pt>
                <c:pt idx="3125">
                  <c:v>1.4038680230832391E-3</c:v>
                </c:pt>
                <c:pt idx="3126">
                  <c:v>1.440420340080722E-3</c:v>
                </c:pt>
                <c:pt idx="3127">
                  <c:v>1.4308113185484441E-3</c:v>
                </c:pt>
                <c:pt idx="3128">
                  <c:v>1.3420454443240854E-3</c:v>
                </c:pt>
                <c:pt idx="3129">
                  <c:v>1.3939878724331077E-3</c:v>
                </c:pt>
                <c:pt idx="3130">
                  <c:v>1.329483556854234E-3</c:v>
                </c:pt>
                <c:pt idx="3131">
                  <c:v>1.4292179531165069E-3</c:v>
                </c:pt>
                <c:pt idx="3132">
                  <c:v>1.4367003457859983E-3</c:v>
                </c:pt>
                <c:pt idx="3133">
                  <c:v>1.6570512202737763E-3</c:v>
                </c:pt>
                <c:pt idx="3134">
                  <c:v>1.374867487249864E-3</c:v>
                </c:pt>
                <c:pt idx="3135">
                  <c:v>8.7459687212085926E-3</c:v>
                </c:pt>
                <c:pt idx="3136">
                  <c:v>1.351163606505557E-3</c:v>
                </c:pt>
                <c:pt idx="3137">
                  <c:v>1.4577443342366689E-3</c:v>
                </c:pt>
                <c:pt idx="3138">
                  <c:v>1.2794313227374532E-3</c:v>
                </c:pt>
                <c:pt idx="3139">
                  <c:v>1.4232890917431544E-3</c:v>
                </c:pt>
                <c:pt idx="3140">
                  <c:v>1.4282465141918746E-3</c:v>
                </c:pt>
                <c:pt idx="3141">
                  <c:v>1.2561746122917864E-3</c:v>
                </c:pt>
                <c:pt idx="3142">
                  <c:v>1.838714154096427E-3</c:v>
                </c:pt>
                <c:pt idx="3143">
                  <c:v>1.4691086276883223E-3</c:v>
                </c:pt>
                <c:pt idx="3144">
                  <c:v>1.2994383386852422E-3</c:v>
                </c:pt>
                <c:pt idx="3145">
                  <c:v>1.3780246637549198E-3</c:v>
                </c:pt>
                <c:pt idx="3146">
                  <c:v>1.4877818425729251E-3</c:v>
                </c:pt>
                <c:pt idx="3147">
                  <c:v>1.4979626766997291E-3</c:v>
                </c:pt>
                <c:pt idx="3148">
                  <c:v>1.3871068467169606E-3</c:v>
                </c:pt>
                <c:pt idx="3149">
                  <c:v>1.455011198532048E-3</c:v>
                </c:pt>
                <c:pt idx="3150">
                  <c:v>1.3231884784259604E-3</c:v>
                </c:pt>
                <c:pt idx="3151">
                  <c:v>1.4205328265403283E-3</c:v>
                </c:pt>
                <c:pt idx="3152">
                  <c:v>1.3233311103315615E-3</c:v>
                </c:pt>
                <c:pt idx="3153">
                  <c:v>1.3375364771461284E-3</c:v>
                </c:pt>
                <c:pt idx="3154">
                  <c:v>1.3536307529808142E-3</c:v>
                </c:pt>
                <c:pt idx="3155">
                  <c:v>1.418871357585897E-3</c:v>
                </c:pt>
                <c:pt idx="3156">
                  <c:v>1.3245030049073086E-3</c:v>
                </c:pt>
                <c:pt idx="3157">
                  <c:v>3.0284762672073825E-3</c:v>
                </c:pt>
                <c:pt idx="3158">
                  <c:v>1.4906036413540008E-3</c:v>
                </c:pt>
                <c:pt idx="3159">
                  <c:v>1.4224911240550639E-3</c:v>
                </c:pt>
                <c:pt idx="3160">
                  <c:v>2.2694715038157247E-3</c:v>
                </c:pt>
                <c:pt idx="3161">
                  <c:v>1.3958343773731831E-3</c:v>
                </c:pt>
                <c:pt idx="3162">
                  <c:v>1.2561244983790077E-3</c:v>
                </c:pt>
                <c:pt idx="3163">
                  <c:v>1.4056489944450656E-3</c:v>
                </c:pt>
                <c:pt idx="3164">
                  <c:v>1.2213454429106162E-3</c:v>
                </c:pt>
                <c:pt idx="3165">
                  <c:v>1.3571926957044668E-3</c:v>
                </c:pt>
                <c:pt idx="3166">
                  <c:v>1.459243896703661E-3</c:v>
                </c:pt>
                <c:pt idx="3167">
                  <c:v>1.3498644996896795E-3</c:v>
                </c:pt>
                <c:pt idx="3168">
                  <c:v>1.4600007452838313E-3</c:v>
                </c:pt>
                <c:pt idx="3169">
                  <c:v>1.0660501370422766E-3</c:v>
                </c:pt>
                <c:pt idx="3170">
                  <c:v>1.3408015913094764E-3</c:v>
                </c:pt>
                <c:pt idx="3171">
                  <c:v>1.860872213377331E-3</c:v>
                </c:pt>
                <c:pt idx="3172">
                  <c:v>1.2726055508225748E-3</c:v>
                </c:pt>
                <c:pt idx="3173">
                  <c:v>1.3295914945125266E-3</c:v>
                </c:pt>
                <c:pt idx="3174">
                  <c:v>1.241803484073413E-3</c:v>
                </c:pt>
                <c:pt idx="3175">
                  <c:v>1.3614292487924473E-3</c:v>
                </c:pt>
                <c:pt idx="3176">
                  <c:v>1.3590546203100123E-3</c:v>
                </c:pt>
                <c:pt idx="3177">
                  <c:v>1.4869067765574825E-3</c:v>
                </c:pt>
                <c:pt idx="3178">
                  <c:v>1.3209294974345532E-3</c:v>
                </c:pt>
                <c:pt idx="3179">
                  <c:v>1.225458638674834E-3</c:v>
                </c:pt>
                <c:pt idx="3180">
                  <c:v>1.3237474412992611E-3</c:v>
                </c:pt>
                <c:pt idx="3181">
                  <c:v>1.3432533181192633E-3</c:v>
                </c:pt>
                <c:pt idx="3182">
                  <c:v>1.5633728976249862E-3</c:v>
                </c:pt>
                <c:pt idx="3183">
                  <c:v>1.2370850664394837E-3</c:v>
                </c:pt>
                <c:pt idx="3184">
                  <c:v>1.4246344575554435E-3</c:v>
                </c:pt>
                <c:pt idx="3185">
                  <c:v>1.0918086882105093E-3</c:v>
                </c:pt>
                <c:pt idx="3186">
                  <c:v>1.1922678087498892E-3</c:v>
                </c:pt>
                <c:pt idx="3187">
                  <c:v>1.3332266806471633E-3</c:v>
                </c:pt>
                <c:pt idx="3188">
                  <c:v>1.2846624442482718E-3</c:v>
                </c:pt>
                <c:pt idx="3189">
                  <c:v>1.3723001129490495E-3</c:v>
                </c:pt>
                <c:pt idx="3190">
                  <c:v>1.4197656981831779E-3</c:v>
                </c:pt>
                <c:pt idx="3191">
                  <c:v>1.2956219714813286E-3</c:v>
                </c:pt>
                <c:pt idx="3192">
                  <c:v>6.0178122835625085E-3</c:v>
                </c:pt>
                <c:pt idx="3193">
                  <c:v>1.3966284901449065E-3</c:v>
                </c:pt>
                <c:pt idx="3194">
                  <c:v>1.4224679945568581E-3</c:v>
                </c:pt>
                <c:pt idx="3195">
                  <c:v>1.0144713560439305E-3</c:v>
                </c:pt>
                <c:pt idx="3196">
                  <c:v>1.3921606420748702E-3</c:v>
                </c:pt>
                <c:pt idx="3197">
                  <c:v>1.3914243530486607E-3</c:v>
                </c:pt>
                <c:pt idx="3198">
                  <c:v>1.3758042319271886E-3</c:v>
                </c:pt>
                <c:pt idx="3199">
                  <c:v>1.337004498687401E-3</c:v>
                </c:pt>
                <c:pt idx="3200">
                  <c:v>1.3832365106839007E-3</c:v>
                </c:pt>
                <c:pt idx="3201">
                  <c:v>1.4854187788395929E-3</c:v>
                </c:pt>
                <c:pt idx="3202">
                  <c:v>1.4374314949237178E-3</c:v>
                </c:pt>
                <c:pt idx="3203">
                  <c:v>1.3559629773832057E-3</c:v>
                </c:pt>
                <c:pt idx="3204">
                  <c:v>1.3905145927859096E-3</c:v>
                </c:pt>
                <c:pt idx="3205">
                  <c:v>1.2058756635274798E-3</c:v>
                </c:pt>
                <c:pt idx="3206">
                  <c:v>1.2947815997131943E-3</c:v>
                </c:pt>
                <c:pt idx="3207">
                  <c:v>1.4970413516878752E-3</c:v>
                </c:pt>
                <c:pt idx="3208">
                  <c:v>1.5355866604474017E-3</c:v>
                </c:pt>
                <c:pt idx="3209">
                  <c:v>1.4140141629627346E-3</c:v>
                </c:pt>
                <c:pt idx="3210">
                  <c:v>1.3243179689216642E-3</c:v>
                </c:pt>
                <c:pt idx="3211">
                  <c:v>1.4795978551245331E-3</c:v>
                </c:pt>
                <c:pt idx="3212">
                  <c:v>1.3731983084626978E-3</c:v>
                </c:pt>
                <c:pt idx="3213">
                  <c:v>1.193902293289747E-3</c:v>
                </c:pt>
                <c:pt idx="3214">
                  <c:v>1.3000936744677323E-3</c:v>
                </c:pt>
                <c:pt idx="3215">
                  <c:v>1.2952596093427754E-3</c:v>
                </c:pt>
                <c:pt idx="3216">
                  <c:v>1.3177029324348808E-3</c:v>
                </c:pt>
                <c:pt idx="3217">
                  <c:v>1.4396455018908364E-3</c:v>
                </c:pt>
                <c:pt idx="3218">
                  <c:v>1.273321280294824E-3</c:v>
                </c:pt>
                <c:pt idx="3219">
                  <c:v>1.3819027096207148E-3</c:v>
                </c:pt>
                <c:pt idx="3220">
                  <c:v>1.374605352936868E-3</c:v>
                </c:pt>
                <c:pt idx="3221">
                  <c:v>1.3256826093157909E-3</c:v>
                </c:pt>
                <c:pt idx="3222">
                  <c:v>1.4765139220304616E-3</c:v>
                </c:pt>
                <c:pt idx="3223">
                  <c:v>1.3850136271293593E-3</c:v>
                </c:pt>
                <c:pt idx="3224">
                  <c:v>1.2547251637375727E-3</c:v>
                </c:pt>
                <c:pt idx="3225">
                  <c:v>1.5797177430235652E-3</c:v>
                </c:pt>
                <c:pt idx="3226">
                  <c:v>1.3366999602943614E-3</c:v>
                </c:pt>
                <c:pt idx="3227">
                  <c:v>8.3534495719115383E-4</c:v>
                </c:pt>
                <c:pt idx="3228">
                  <c:v>1.2757922816864487E-3</c:v>
                </c:pt>
                <c:pt idx="3229">
                  <c:v>1.3006102332609893E-3</c:v>
                </c:pt>
                <c:pt idx="3230">
                  <c:v>1.3381494088485751E-3</c:v>
                </c:pt>
                <c:pt idx="3231">
                  <c:v>1.4501231645779446E-3</c:v>
                </c:pt>
                <c:pt idx="3232">
                  <c:v>1.2836871504072719E-3</c:v>
                </c:pt>
                <c:pt idx="3233">
                  <c:v>1.2325709593730364E-3</c:v>
                </c:pt>
                <c:pt idx="3234">
                  <c:v>1.3481529168224698E-3</c:v>
                </c:pt>
                <c:pt idx="3235">
                  <c:v>1.074685149705677E-3</c:v>
                </c:pt>
                <c:pt idx="3236">
                  <c:v>1.2540775377878177E-3</c:v>
                </c:pt>
                <c:pt idx="3237">
                  <c:v>1.3834909351641616E-3</c:v>
                </c:pt>
                <c:pt idx="3238">
                  <c:v>1.2963518356469256E-3</c:v>
                </c:pt>
                <c:pt idx="3239">
                  <c:v>1.3053826197240649E-3</c:v>
                </c:pt>
                <c:pt idx="3240">
                  <c:v>1.5150515209572527E-3</c:v>
                </c:pt>
                <c:pt idx="3241">
                  <c:v>1.2798669282869908E-3</c:v>
                </c:pt>
                <c:pt idx="3242">
                  <c:v>1.4087213627900343E-3</c:v>
                </c:pt>
                <c:pt idx="3243">
                  <c:v>1.4086326997135796E-3</c:v>
                </c:pt>
                <c:pt idx="3244">
                  <c:v>1.3327139767702737E-3</c:v>
                </c:pt>
                <c:pt idx="3245">
                  <c:v>1.2903176065595257E-3</c:v>
                </c:pt>
                <c:pt idx="3246">
                  <c:v>1.2981315220366293E-3</c:v>
                </c:pt>
                <c:pt idx="3247">
                  <c:v>1.3367076701270963E-3</c:v>
                </c:pt>
                <c:pt idx="3248">
                  <c:v>1.1597181799140868E-3</c:v>
                </c:pt>
                <c:pt idx="3249">
                  <c:v>1.3595249201068583E-3</c:v>
                </c:pt>
                <c:pt idx="3250">
                  <c:v>1.2421658462119665E-3</c:v>
                </c:pt>
                <c:pt idx="3251">
                  <c:v>1.2946890817203719E-3</c:v>
                </c:pt>
                <c:pt idx="3252">
                  <c:v>1.2741115381501799E-3</c:v>
                </c:pt>
                <c:pt idx="3253">
                  <c:v>1.3356090189623336E-3</c:v>
                </c:pt>
                <c:pt idx="3254">
                  <c:v>1.1184997436480615E-3</c:v>
                </c:pt>
                <c:pt idx="3255">
                  <c:v>1.4480492195721813E-3</c:v>
                </c:pt>
                <c:pt idx="3256">
                  <c:v>1.33243256787544E-3</c:v>
                </c:pt>
                <c:pt idx="3257">
                  <c:v>1.3164744990857423E-3</c:v>
                </c:pt>
                <c:pt idx="3258">
                  <c:v>1.3734141837792831E-3</c:v>
                </c:pt>
                <c:pt idx="3259">
                  <c:v>1.3423165734419392E-3</c:v>
                </c:pt>
                <c:pt idx="3260">
                  <c:v>1.3323053556353094E-3</c:v>
                </c:pt>
                <c:pt idx="3261">
                  <c:v>1.2241055630298101E-3</c:v>
                </c:pt>
                <c:pt idx="3262">
                  <c:v>5.5010504647101683E-3</c:v>
                </c:pt>
                <c:pt idx="3263">
                  <c:v>6.079249370684903E-3</c:v>
                </c:pt>
                <c:pt idx="3264">
                  <c:v>9.8693183351387177E-4</c:v>
                </c:pt>
                <c:pt idx="3265">
                  <c:v>1.2226252751446557E-3</c:v>
                </c:pt>
                <c:pt idx="3266">
                  <c:v>1.2299341965776051E-3</c:v>
                </c:pt>
                <c:pt idx="3267">
                  <c:v>1.3626769567234242E-3</c:v>
                </c:pt>
                <c:pt idx="3268">
                  <c:v>1.4272056867726255E-3</c:v>
                </c:pt>
                <c:pt idx="3269">
                  <c:v>1.3143491551950782E-3</c:v>
                </c:pt>
                <c:pt idx="3270">
                  <c:v>1.2402615175263773E-3</c:v>
                </c:pt>
                <c:pt idx="3271">
                  <c:v>1.2577589829188655E-3</c:v>
                </c:pt>
                <c:pt idx="3272">
                  <c:v>1.3072997981308796E-3</c:v>
                </c:pt>
                <c:pt idx="3273">
                  <c:v>1.3087698062390536E-3</c:v>
                </c:pt>
                <c:pt idx="3274">
                  <c:v>1.3237898453793047E-3</c:v>
                </c:pt>
                <c:pt idx="3275">
                  <c:v>1.2592508355531225E-3</c:v>
                </c:pt>
                <c:pt idx="3276">
                  <c:v>1.4084990626128367E-3</c:v>
                </c:pt>
                <c:pt idx="3277">
                  <c:v>1.4340365985759938E-3</c:v>
                </c:pt>
                <c:pt idx="3278">
                  <c:v>1.2150503644823426E-3</c:v>
                </c:pt>
                <c:pt idx="3279">
                  <c:v>1.2831166227848685E-3</c:v>
                </c:pt>
                <c:pt idx="3280">
                  <c:v>1.3482544296201495E-3</c:v>
                </c:pt>
                <c:pt idx="3281">
                  <c:v>1.3419696309688561E-3</c:v>
                </c:pt>
                <c:pt idx="3282">
                  <c:v>1.5060888404026076E-3</c:v>
                </c:pt>
                <c:pt idx="3283">
                  <c:v>1.313504928510576E-3</c:v>
                </c:pt>
                <c:pt idx="3284">
                  <c:v>1.0894970233620784E-3</c:v>
                </c:pt>
                <c:pt idx="3285">
                  <c:v>1.4416654780674532E-3</c:v>
                </c:pt>
                <c:pt idx="3286">
                  <c:v>1.1944304168321068E-3</c:v>
                </c:pt>
                <c:pt idx="3287">
                  <c:v>1.26947407375997E-3</c:v>
                </c:pt>
                <c:pt idx="3288">
                  <c:v>1.2594011772914587E-3</c:v>
                </c:pt>
                <c:pt idx="3289">
                  <c:v>1.25557710025481E-3</c:v>
                </c:pt>
                <c:pt idx="3290">
                  <c:v>1.4267623713903528E-3</c:v>
                </c:pt>
                <c:pt idx="3291">
                  <c:v>1.3039678654171597E-3</c:v>
                </c:pt>
                <c:pt idx="3292">
                  <c:v>1.3775158147943981E-3</c:v>
                </c:pt>
                <c:pt idx="3293">
                  <c:v>1.2994460485179775E-3</c:v>
                </c:pt>
                <c:pt idx="3294">
                  <c:v>1.2272781592003361E-3</c:v>
                </c:pt>
                <c:pt idx="3295">
                  <c:v>9.6333974534422483E-4</c:v>
                </c:pt>
                <c:pt idx="3296">
                  <c:v>1.2169508382515641E-3</c:v>
                </c:pt>
                <c:pt idx="3297">
                  <c:v>1.3319121541658153E-3</c:v>
                </c:pt>
                <c:pt idx="3298">
                  <c:v>1.2259405032207826E-3</c:v>
                </c:pt>
                <c:pt idx="3299">
                  <c:v>1.2946916516646172E-3</c:v>
                </c:pt>
                <c:pt idx="3300">
                  <c:v>1.3371779699239425E-3</c:v>
                </c:pt>
                <c:pt idx="3301">
                  <c:v>1.3663365573283888E-3</c:v>
                </c:pt>
                <c:pt idx="3302">
                  <c:v>1.248187225578141E-3</c:v>
                </c:pt>
                <c:pt idx="3303">
                  <c:v>1.149740371382643E-3</c:v>
                </c:pt>
                <c:pt idx="3304">
                  <c:v>1.2108138113943617E-3</c:v>
                </c:pt>
                <c:pt idx="3305">
                  <c:v>1.4283544518501673E-3</c:v>
                </c:pt>
                <c:pt idx="3306">
                  <c:v>1.2544206253445331E-3</c:v>
                </c:pt>
                <c:pt idx="3307">
                  <c:v>1.2993175513057245E-3</c:v>
                </c:pt>
                <c:pt idx="3308">
                  <c:v>1.3094418466591371E-3</c:v>
                </c:pt>
                <c:pt idx="3309">
                  <c:v>1.2774768801390854E-3</c:v>
                </c:pt>
                <c:pt idx="3310">
                  <c:v>1.2528683790205173E-3</c:v>
                </c:pt>
                <c:pt idx="3311">
                  <c:v>1.8012289473379876E-3</c:v>
                </c:pt>
                <c:pt idx="3312">
                  <c:v>1.309889016957777E-3</c:v>
                </c:pt>
                <c:pt idx="3313">
                  <c:v>1.2533566684270784E-3</c:v>
                </c:pt>
                <c:pt idx="3314">
                  <c:v>1.3599836551546013E-3</c:v>
                </c:pt>
                <c:pt idx="3315">
                  <c:v>1.3724851489346939E-3</c:v>
                </c:pt>
                <c:pt idx="3316">
                  <c:v>1.1078104460523731E-3</c:v>
                </c:pt>
                <c:pt idx="3317">
                  <c:v>1.3490665320015883E-3</c:v>
                </c:pt>
                <c:pt idx="3318">
                  <c:v>1.19586444572085E-3</c:v>
                </c:pt>
                <c:pt idx="3319">
                  <c:v>1.3653445588497955E-3</c:v>
                </c:pt>
                <c:pt idx="3320">
                  <c:v>9.5499642135263893E-4</c:v>
                </c:pt>
                <c:pt idx="3321">
                  <c:v>1.2133233619496626E-3</c:v>
                </c:pt>
                <c:pt idx="3322">
                  <c:v>1.2818881894357302E-3</c:v>
                </c:pt>
                <c:pt idx="3323">
                  <c:v>1.2533528135107107E-3</c:v>
                </c:pt>
                <c:pt idx="3324">
                  <c:v>1.3014274755309182E-3</c:v>
                </c:pt>
                <c:pt idx="3325">
                  <c:v>1.2637109737904237E-3</c:v>
                </c:pt>
                <c:pt idx="3326">
                  <c:v>1.3996006306643178E-3</c:v>
                </c:pt>
                <c:pt idx="3327">
                  <c:v>1.251109252184774E-3</c:v>
                </c:pt>
                <c:pt idx="3328">
                  <c:v>1.0908488140349793E-3</c:v>
                </c:pt>
                <c:pt idx="3329">
                  <c:v>1.1810615668693067E-3</c:v>
                </c:pt>
                <c:pt idx="3330">
                  <c:v>9.4020382227807573E-4</c:v>
                </c:pt>
                <c:pt idx="3331">
                  <c:v>1.1951898353565219E-3</c:v>
                </c:pt>
                <c:pt idx="3332">
                  <c:v>1.3258830649669055E-3</c:v>
                </c:pt>
                <c:pt idx="3333">
                  <c:v>1.2184979446870901E-3</c:v>
                </c:pt>
                <c:pt idx="3334">
                  <c:v>1.1827538751546785E-3</c:v>
                </c:pt>
                <c:pt idx="3335">
                  <c:v>1.3996738740753021E-3</c:v>
                </c:pt>
                <c:pt idx="3336">
                  <c:v>1.0854596409530896E-3</c:v>
                </c:pt>
                <c:pt idx="3337">
                  <c:v>1.2404812477593299E-3</c:v>
                </c:pt>
                <c:pt idx="3338">
                  <c:v>1.2958494115470165E-3</c:v>
                </c:pt>
                <c:pt idx="3339">
                  <c:v>1.3043726316357565E-3</c:v>
                </c:pt>
                <c:pt idx="3340">
                  <c:v>1.1986785346691905E-3</c:v>
                </c:pt>
                <c:pt idx="3341">
                  <c:v>1.0698241001661469E-3</c:v>
                </c:pt>
                <c:pt idx="3342">
                  <c:v>1.2230416061123554E-3</c:v>
                </c:pt>
                <c:pt idx="3343">
                  <c:v>9.8542456121414454E-4</c:v>
                </c:pt>
                <c:pt idx="3344">
                  <c:v>1.2332494246537319E-3</c:v>
                </c:pt>
                <c:pt idx="3345">
                  <c:v>1.2210730288206397E-3</c:v>
                </c:pt>
                <c:pt idx="3346">
                  <c:v>1.2454874991487061E-3</c:v>
                </c:pt>
                <c:pt idx="3347">
                  <c:v>1.3119359775489671E-3</c:v>
                </c:pt>
                <c:pt idx="3348">
                  <c:v>1.3067909491703579E-3</c:v>
                </c:pt>
                <c:pt idx="3349">
                  <c:v>1.3134522446535521E-3</c:v>
                </c:pt>
                <c:pt idx="3350">
                  <c:v>1.2961886441873645E-3</c:v>
                </c:pt>
                <c:pt idx="3351">
                  <c:v>1.1531673920334299E-3</c:v>
                </c:pt>
                <c:pt idx="3352">
                  <c:v>1.1086585276532425E-3</c:v>
                </c:pt>
                <c:pt idx="3353">
                  <c:v>1.35689972206053E-3</c:v>
                </c:pt>
                <c:pt idx="3354">
                  <c:v>1.218022505001754E-3</c:v>
                </c:pt>
                <c:pt idx="3355">
                  <c:v>1.2276713606698304E-3</c:v>
                </c:pt>
                <c:pt idx="3356">
                  <c:v>1.2764707469671444E-3</c:v>
                </c:pt>
                <c:pt idx="3357">
                  <c:v>1.3714199070451168E-3</c:v>
                </c:pt>
                <c:pt idx="3358">
                  <c:v>1.2400803364571006E-3</c:v>
                </c:pt>
                <c:pt idx="3359">
                  <c:v>1.2412445212001127E-3</c:v>
                </c:pt>
                <c:pt idx="3360">
                  <c:v>1.2551337848725373E-3</c:v>
                </c:pt>
                <c:pt idx="3361">
                  <c:v>1.2135739315135559E-3</c:v>
                </c:pt>
                <c:pt idx="3362">
                  <c:v>1.3875385973501305E-3</c:v>
                </c:pt>
                <c:pt idx="3363">
                  <c:v>1.2589283075503676E-3</c:v>
                </c:pt>
                <c:pt idx="3364">
                  <c:v>1.2483992459783584E-3</c:v>
                </c:pt>
                <c:pt idx="3365">
                  <c:v>1.1978651473156291E-3</c:v>
                </c:pt>
                <c:pt idx="3366">
                  <c:v>1.2822017226336276E-3</c:v>
                </c:pt>
                <c:pt idx="3367">
                  <c:v>1.5012663400267531E-3</c:v>
                </c:pt>
                <c:pt idx="3368">
                  <c:v>1.208389068999148E-3</c:v>
                </c:pt>
                <c:pt idx="3369">
                  <c:v>1.0931039401100193E-3</c:v>
                </c:pt>
                <c:pt idx="3370">
                  <c:v>1.28145129891407E-3</c:v>
                </c:pt>
                <c:pt idx="3371">
                  <c:v>1.323223172673269E-3</c:v>
                </c:pt>
                <c:pt idx="3372">
                  <c:v>1.2478518478541607E-3</c:v>
                </c:pt>
                <c:pt idx="3373">
                  <c:v>1.2948972472042221E-3</c:v>
                </c:pt>
                <c:pt idx="3374">
                  <c:v>1.5862286967684234E-3</c:v>
                </c:pt>
                <c:pt idx="3375">
                  <c:v>1.2137666773319351E-3</c:v>
                </c:pt>
                <c:pt idx="3376">
                  <c:v>1.2454309603753147E-3</c:v>
                </c:pt>
                <c:pt idx="3377">
                  <c:v>1.326769695731451E-3</c:v>
                </c:pt>
                <c:pt idx="3378">
                  <c:v>1.2200617557602087E-3</c:v>
                </c:pt>
                <c:pt idx="3379">
                  <c:v>1.1857414353395601E-3</c:v>
                </c:pt>
                <c:pt idx="3380">
                  <c:v>1.1871523347300979E-3</c:v>
                </c:pt>
                <c:pt idx="3381">
                  <c:v>1.16428111592119E-3</c:v>
                </c:pt>
                <c:pt idx="3382">
                  <c:v>1.282943151548327E-3</c:v>
                </c:pt>
                <c:pt idx="3383">
                  <c:v>1.6541638879144518E-3</c:v>
                </c:pt>
                <c:pt idx="3384">
                  <c:v>1.214202282881473E-3</c:v>
                </c:pt>
                <c:pt idx="3385">
                  <c:v>1.2462366378961408E-3</c:v>
                </c:pt>
                <c:pt idx="3386">
                  <c:v>1.1737757749345629E-3</c:v>
                </c:pt>
                <c:pt idx="3387">
                  <c:v>1.2507276154643825E-3</c:v>
                </c:pt>
                <c:pt idx="3388">
                  <c:v>1.3093801679972554E-3</c:v>
                </c:pt>
                <c:pt idx="3389">
                  <c:v>1.1392858381937404E-3</c:v>
                </c:pt>
                <c:pt idx="3390">
                  <c:v>1.2604766989580162E-3</c:v>
                </c:pt>
                <c:pt idx="3391">
                  <c:v>1.2137666773319354E-3</c:v>
                </c:pt>
                <c:pt idx="3392">
                  <c:v>1.2078648003731559E-3</c:v>
                </c:pt>
                <c:pt idx="3393">
                  <c:v>1.2238665582150195E-3</c:v>
                </c:pt>
                <c:pt idx="3394">
                  <c:v>1.1484823836746861E-3</c:v>
                </c:pt>
                <c:pt idx="3395">
                  <c:v>9.9781040750320914E-4</c:v>
                </c:pt>
                <c:pt idx="3396">
                  <c:v>1.2698595653967289E-3</c:v>
                </c:pt>
                <c:pt idx="3397">
                  <c:v>7.9874381125301494E-4</c:v>
                </c:pt>
                <c:pt idx="3398">
                  <c:v>1.4438280861496708E-3</c:v>
                </c:pt>
                <c:pt idx="3399">
                  <c:v>1.2416685620005475E-3</c:v>
                </c:pt>
                <c:pt idx="3400">
                  <c:v>1.1863042531292283E-3</c:v>
                </c:pt>
                <c:pt idx="3401">
                  <c:v>1.2837488290691533E-3</c:v>
                </c:pt>
                <c:pt idx="3402">
                  <c:v>1.2523389705060349E-3</c:v>
                </c:pt>
                <c:pt idx="3403">
                  <c:v>1.2021171200690801E-3</c:v>
                </c:pt>
                <c:pt idx="3404">
                  <c:v>1.3600684633146881E-3</c:v>
                </c:pt>
                <c:pt idx="3405">
                  <c:v>1.0946060725212567E-3</c:v>
                </c:pt>
                <c:pt idx="3406">
                  <c:v>1.1992991762043721E-3</c:v>
                </c:pt>
                <c:pt idx="3407">
                  <c:v>1.6090318120548374E-3</c:v>
                </c:pt>
                <c:pt idx="3408">
                  <c:v>1.1801055476101446E-3</c:v>
                </c:pt>
                <c:pt idx="3409">
                  <c:v>1.1820612751806349E-3</c:v>
                </c:pt>
                <c:pt idx="3410">
                  <c:v>1.1556152639268492E-3</c:v>
                </c:pt>
                <c:pt idx="3411">
                  <c:v>1.3324352663168972E-2</c:v>
                </c:pt>
                <c:pt idx="3412">
                  <c:v>1.1980463283849058E-3</c:v>
                </c:pt>
                <c:pt idx="3413">
                  <c:v>1.285302360365292E-3</c:v>
                </c:pt>
                <c:pt idx="3414">
                  <c:v>1.1912346911633752E-3</c:v>
                </c:pt>
                <c:pt idx="3415">
                  <c:v>1.205601964465381E-3</c:v>
                </c:pt>
                <c:pt idx="3416">
                  <c:v>1.1229525575442642E-3</c:v>
                </c:pt>
                <c:pt idx="3417">
                  <c:v>1.2178246192948842E-3</c:v>
                </c:pt>
                <c:pt idx="3418">
                  <c:v>1.2732596016329426E-3</c:v>
                </c:pt>
                <c:pt idx="3419">
                  <c:v>1.1730240662428829E-3</c:v>
                </c:pt>
                <c:pt idx="3420">
                  <c:v>3.6682189129906826E-3</c:v>
                </c:pt>
                <c:pt idx="3421">
                  <c:v>1.2277677335790201E-3</c:v>
                </c:pt>
                <c:pt idx="3422">
                  <c:v>1.1687335443257558E-3</c:v>
                </c:pt>
                <c:pt idx="3423">
                  <c:v>1.1853135396227578E-3</c:v>
                </c:pt>
                <c:pt idx="3424">
                  <c:v>1.2176639977795683E-3</c:v>
                </c:pt>
                <c:pt idx="3425">
                  <c:v>1.2847973663211378E-3</c:v>
                </c:pt>
                <c:pt idx="3426">
                  <c:v>1.2037862988562465E-3</c:v>
                </c:pt>
                <c:pt idx="3427">
                  <c:v>1.2358437833691199E-3</c:v>
                </c:pt>
                <c:pt idx="3428">
                  <c:v>1.221430251070703E-3</c:v>
                </c:pt>
                <c:pt idx="3429">
                  <c:v>1.3793584648181059E-3</c:v>
                </c:pt>
                <c:pt idx="3430">
                  <c:v>1.1227135527294735E-3</c:v>
                </c:pt>
                <c:pt idx="3431">
                  <c:v>1.1774109610691995E-3</c:v>
                </c:pt>
                <c:pt idx="3432">
                  <c:v>1.1764690765033853E-3</c:v>
                </c:pt>
                <c:pt idx="3433">
                  <c:v>1.1715553431068313E-3</c:v>
                </c:pt>
                <c:pt idx="3434">
                  <c:v>1.7692254316542604E-3</c:v>
                </c:pt>
                <c:pt idx="3435">
                  <c:v>1.2349532976882066E-3</c:v>
                </c:pt>
                <c:pt idx="3436">
                  <c:v>1.1827448803498207E-3</c:v>
                </c:pt>
                <c:pt idx="3437">
                  <c:v>1.0723721998851235E-3</c:v>
                </c:pt>
                <c:pt idx="3438">
                  <c:v>1.2381220389423651E-3</c:v>
                </c:pt>
                <c:pt idx="3439">
                  <c:v>1.1227135527294735E-3</c:v>
                </c:pt>
                <c:pt idx="3440">
                  <c:v>1.2557043124949404E-3</c:v>
                </c:pt>
                <c:pt idx="3441">
                  <c:v>1.114106809452769E-3</c:v>
                </c:pt>
                <c:pt idx="3442">
                  <c:v>1.0290879139377069E-3</c:v>
                </c:pt>
                <c:pt idx="3443">
                  <c:v>1.1609157739322846E-3</c:v>
                </c:pt>
                <c:pt idx="3444">
                  <c:v>1.2736720776842746E-3</c:v>
                </c:pt>
                <c:pt idx="3445">
                  <c:v>1.194831328134336E-3</c:v>
                </c:pt>
                <c:pt idx="3446">
                  <c:v>1.1806760752325479E-3</c:v>
                </c:pt>
                <c:pt idx="3447">
                  <c:v>1.1517372180610544E-3</c:v>
                </c:pt>
                <c:pt idx="3448">
                  <c:v>1.2857842249112406E-3</c:v>
                </c:pt>
                <c:pt idx="3449">
                  <c:v>1.0592963235662603E-3</c:v>
                </c:pt>
                <c:pt idx="3450">
                  <c:v>1.9030025943587152E-3</c:v>
                </c:pt>
                <c:pt idx="3451">
                  <c:v>1.1397252986596455E-3</c:v>
                </c:pt>
                <c:pt idx="3452">
                  <c:v>2.7770663315459373E-3</c:v>
                </c:pt>
                <c:pt idx="3453">
                  <c:v>1.1803715368395083E-3</c:v>
                </c:pt>
                <c:pt idx="3454">
                  <c:v>1.4941296048582228E-3</c:v>
                </c:pt>
                <c:pt idx="3455">
                  <c:v>1.2829161671337539E-3</c:v>
                </c:pt>
                <c:pt idx="3456">
                  <c:v>1.1937082624992451E-3</c:v>
                </c:pt>
                <c:pt idx="3457">
                  <c:v>1.3948269592291191E-3</c:v>
                </c:pt>
                <c:pt idx="3458">
                  <c:v>1.2179878107544458E-3</c:v>
                </c:pt>
                <c:pt idx="3459">
                  <c:v>1.379849324168912E-3</c:v>
                </c:pt>
                <c:pt idx="3460">
                  <c:v>1.2357358457108273E-3</c:v>
                </c:pt>
                <c:pt idx="3461">
                  <c:v>1.1209865501967933E-3</c:v>
                </c:pt>
                <c:pt idx="3462">
                  <c:v>1.2193871453958806E-3</c:v>
                </c:pt>
                <c:pt idx="3463">
                  <c:v>1.234318521459677E-3</c:v>
                </c:pt>
                <c:pt idx="3464">
                  <c:v>1.0919024911754539E-3</c:v>
                </c:pt>
                <c:pt idx="3465">
                  <c:v>1.6477043330544944E-3</c:v>
                </c:pt>
                <c:pt idx="3466">
                  <c:v>1.068995293147115E-3</c:v>
                </c:pt>
                <c:pt idx="3467">
                  <c:v>1.2311176559024551E-3</c:v>
                </c:pt>
                <c:pt idx="3468">
                  <c:v>1.2628783118550243E-3</c:v>
                </c:pt>
                <c:pt idx="3469">
                  <c:v>1.2081307896025196E-3</c:v>
                </c:pt>
                <c:pt idx="3470">
                  <c:v>1.3317605274553567E-3</c:v>
                </c:pt>
                <c:pt idx="3471">
                  <c:v>1.0257354216700269E-3</c:v>
                </c:pt>
                <c:pt idx="3472">
                  <c:v>1.2271380972389803E-3</c:v>
                </c:pt>
                <c:pt idx="3473">
                  <c:v>1.1545705815912324E-3</c:v>
                </c:pt>
                <c:pt idx="3474">
                  <c:v>1.209113793276255E-3</c:v>
                </c:pt>
                <c:pt idx="3475">
                  <c:v>1.1417851089720607E-3</c:v>
                </c:pt>
                <c:pt idx="3476">
                  <c:v>1.2017123538504832E-3</c:v>
                </c:pt>
                <c:pt idx="3477">
                  <c:v>1.3340747622480329E-3</c:v>
                </c:pt>
                <c:pt idx="3478">
                  <c:v>1.1755798757945946E-3</c:v>
                </c:pt>
                <c:pt idx="3479">
                  <c:v>1.2189592496790783E-3</c:v>
                </c:pt>
                <c:pt idx="3480">
                  <c:v>1.1833668068571251E-3</c:v>
                </c:pt>
                <c:pt idx="3481">
                  <c:v>1.1619591712957785E-3</c:v>
                </c:pt>
                <c:pt idx="3482">
                  <c:v>1.1960880308701702E-3</c:v>
                </c:pt>
                <c:pt idx="3483">
                  <c:v>1.2567528497469248E-3</c:v>
                </c:pt>
                <c:pt idx="3484">
                  <c:v>1.5450774645444066E-3</c:v>
                </c:pt>
                <c:pt idx="3485">
                  <c:v>1.1093369929339382E-3</c:v>
                </c:pt>
                <c:pt idx="3486">
                  <c:v>1.190691147955545E-3</c:v>
                </c:pt>
                <c:pt idx="3487">
                  <c:v>1.1341934936721547E-3</c:v>
                </c:pt>
                <c:pt idx="3488">
                  <c:v>1.1236425875740625E-3</c:v>
                </c:pt>
                <c:pt idx="3489">
                  <c:v>1.1455038182946623E-3</c:v>
                </c:pt>
                <c:pt idx="3490">
                  <c:v>1.1139628925750456E-3</c:v>
                </c:pt>
                <c:pt idx="3491">
                  <c:v>1.1733029051934716E-3</c:v>
                </c:pt>
                <c:pt idx="3492">
                  <c:v>1.1519877876249474E-3</c:v>
                </c:pt>
                <c:pt idx="3493">
                  <c:v>1.262700985702115E-3</c:v>
                </c:pt>
                <c:pt idx="3494">
                  <c:v>1.0945649534133356E-3</c:v>
                </c:pt>
                <c:pt idx="3495">
                  <c:v>1.3011936106046178E-3</c:v>
                </c:pt>
                <c:pt idx="3496">
                  <c:v>1.1893804763905647E-3</c:v>
                </c:pt>
                <c:pt idx="3497">
                  <c:v>1.2412727905868083E-3</c:v>
                </c:pt>
                <c:pt idx="3498">
                  <c:v>1.1604261995536006E-3</c:v>
                </c:pt>
                <c:pt idx="3499">
                  <c:v>1.2303428177125697E-3</c:v>
                </c:pt>
                <c:pt idx="3500">
                  <c:v>1.8847097312223809E-3</c:v>
                </c:pt>
                <c:pt idx="3501">
                  <c:v>1.0823872726081207E-3</c:v>
                </c:pt>
                <c:pt idx="3502">
                  <c:v>1.1826806317436942E-3</c:v>
                </c:pt>
                <c:pt idx="3503">
                  <c:v>1.2397102644858119E-3</c:v>
                </c:pt>
                <c:pt idx="3504">
                  <c:v>1.0673646635236248E-3</c:v>
                </c:pt>
                <c:pt idx="3505">
                  <c:v>1.063062576857395E-3</c:v>
                </c:pt>
                <c:pt idx="3506">
                  <c:v>1.1492662166694293E-3</c:v>
                </c:pt>
                <c:pt idx="3507">
                  <c:v>1.2244332309210551E-3</c:v>
                </c:pt>
                <c:pt idx="3508">
                  <c:v>1.2466722434456784E-3</c:v>
                </c:pt>
                <c:pt idx="3509">
                  <c:v>1.3028036806741479E-3</c:v>
                </c:pt>
                <c:pt idx="3510">
                  <c:v>1.2371004861049539E-3</c:v>
                </c:pt>
                <c:pt idx="3511">
                  <c:v>1.0784089989167686E-3</c:v>
                </c:pt>
                <c:pt idx="3512">
                  <c:v>1.2572077298783001E-3</c:v>
                </c:pt>
                <c:pt idx="3513">
                  <c:v>1.218153572158252E-3</c:v>
                </c:pt>
                <c:pt idx="3514">
                  <c:v>1.1149574609978837E-3</c:v>
                </c:pt>
                <c:pt idx="3515">
                  <c:v>7.8514623625240438E-4</c:v>
                </c:pt>
                <c:pt idx="3516">
                  <c:v>2.2837719585673587E-3</c:v>
                </c:pt>
                <c:pt idx="3517">
                  <c:v>1.208003577362389E-3</c:v>
                </c:pt>
                <c:pt idx="3518">
                  <c:v>1.1045453318890247E-3</c:v>
                </c:pt>
                <c:pt idx="3519">
                  <c:v>8.4667070147913129E-4</c:v>
                </c:pt>
                <c:pt idx="3520">
                  <c:v>1.2763550994761171E-3</c:v>
                </c:pt>
                <c:pt idx="3521">
                  <c:v>1.2246760906522132E-3</c:v>
                </c:pt>
                <c:pt idx="3522">
                  <c:v>1.2194642437232325E-3</c:v>
                </c:pt>
                <c:pt idx="3523">
                  <c:v>1.0816355639164407E-3</c:v>
                </c:pt>
                <c:pt idx="3524">
                  <c:v>1.0272542587188571E-3</c:v>
                </c:pt>
                <c:pt idx="3525">
                  <c:v>1.1428207965028198E-3</c:v>
                </c:pt>
                <c:pt idx="3526">
                  <c:v>1.1819944566302633E-3</c:v>
                </c:pt>
                <c:pt idx="3527">
                  <c:v>1.6541214838344082E-3</c:v>
                </c:pt>
                <c:pt idx="3528">
                  <c:v>1.8223937231681758E-3</c:v>
                </c:pt>
                <c:pt idx="3529">
                  <c:v>1.1047830517316927E-3</c:v>
                </c:pt>
                <c:pt idx="3530">
                  <c:v>1.0963806190224703E-3</c:v>
                </c:pt>
                <c:pt idx="3531">
                  <c:v>1.1148161140644053E-3</c:v>
                </c:pt>
                <c:pt idx="3532">
                  <c:v>1.17915338326735E-3</c:v>
                </c:pt>
                <c:pt idx="3533">
                  <c:v>1.0066034717376806E-3</c:v>
                </c:pt>
                <c:pt idx="3534">
                  <c:v>1.1565134594404974E-3</c:v>
                </c:pt>
                <c:pt idx="3535">
                  <c:v>1.2577512730861304E-3</c:v>
                </c:pt>
                <c:pt idx="3536">
                  <c:v>1.1478283328643184E-3</c:v>
                </c:pt>
                <c:pt idx="3537">
                  <c:v>1.1297487751003243E-3</c:v>
                </c:pt>
                <c:pt idx="3538">
                  <c:v>1.052243111585694E-3</c:v>
                </c:pt>
                <c:pt idx="3539">
                  <c:v>1.2651732720658623E-3</c:v>
                </c:pt>
                <c:pt idx="3540">
                  <c:v>1.1415024151051043E-3</c:v>
                </c:pt>
                <c:pt idx="3541">
                  <c:v>1.2002667602126372E-3</c:v>
                </c:pt>
                <c:pt idx="3542">
                  <c:v>1.0933198154266044E-3</c:v>
                </c:pt>
                <c:pt idx="3543">
                  <c:v>1.1113800986087608E-3</c:v>
                </c:pt>
                <c:pt idx="3544">
                  <c:v>1.0394627788550129E-3</c:v>
                </c:pt>
                <c:pt idx="3545">
                  <c:v>1.1822565909432596E-3</c:v>
                </c:pt>
                <c:pt idx="3546">
                  <c:v>1.2331877459918507E-3</c:v>
                </c:pt>
                <c:pt idx="3547">
                  <c:v>1.022616794328647E-3</c:v>
                </c:pt>
                <c:pt idx="3548">
                  <c:v>1.2094337513347648E-3</c:v>
                </c:pt>
                <c:pt idx="3549">
                  <c:v>1.1885709439533709E-3</c:v>
                </c:pt>
                <c:pt idx="3550">
                  <c:v>1.1372311677698152E-3</c:v>
                </c:pt>
                <c:pt idx="3551">
                  <c:v>8.599524303320239E-4</c:v>
                </c:pt>
                <c:pt idx="3552">
                  <c:v>1.2379061636257802E-3</c:v>
                </c:pt>
                <c:pt idx="3553">
                  <c:v>1.2662976226730761E-3</c:v>
                </c:pt>
                <c:pt idx="3554">
                  <c:v>1.1411323431338156E-3</c:v>
                </c:pt>
                <c:pt idx="3555">
                  <c:v>1.1540077638015644E-3</c:v>
                </c:pt>
                <c:pt idx="3556">
                  <c:v>1.1563785373676317E-3</c:v>
                </c:pt>
                <c:pt idx="3557">
                  <c:v>1.1167114479451368E-3</c:v>
                </c:pt>
                <c:pt idx="3558">
                  <c:v>1.1621532020862806E-3</c:v>
                </c:pt>
                <c:pt idx="3559">
                  <c:v>1.0845460257739709E-3</c:v>
                </c:pt>
                <c:pt idx="3560">
                  <c:v>1.1385366994463057E-3</c:v>
                </c:pt>
                <c:pt idx="3561">
                  <c:v>1.1570839870629005E-3</c:v>
                </c:pt>
                <c:pt idx="3562">
                  <c:v>1.2267423258252412E-3</c:v>
                </c:pt>
                <c:pt idx="3563">
                  <c:v>1.2267269061597709E-3</c:v>
                </c:pt>
                <c:pt idx="3564">
                  <c:v>1.0505418084954647E-3</c:v>
                </c:pt>
                <c:pt idx="3565">
                  <c:v>1.1413212340358277E-3</c:v>
                </c:pt>
                <c:pt idx="3566">
                  <c:v>1.1262832052858615E-3</c:v>
                </c:pt>
                <c:pt idx="3567">
                  <c:v>1.1425895015207644E-3</c:v>
                </c:pt>
                <c:pt idx="3568">
                  <c:v>1.2497715962052204E-3</c:v>
                </c:pt>
                <c:pt idx="3569">
                  <c:v>1.0279173043340824E-3</c:v>
                </c:pt>
                <c:pt idx="3570">
                  <c:v>1.2102844028798797E-3</c:v>
                </c:pt>
                <c:pt idx="3571">
                  <c:v>7.8575916795485122E-4</c:v>
                </c:pt>
                <c:pt idx="3572">
                  <c:v>1.0451140862498989E-3</c:v>
                </c:pt>
                <c:pt idx="3573">
                  <c:v>1.1670065417930758E-3</c:v>
                </c:pt>
                <c:pt idx="3574">
                  <c:v>1.8651704451271929E-3</c:v>
                </c:pt>
                <c:pt idx="3575">
                  <c:v>1.0329017111973756E-3</c:v>
                </c:pt>
                <c:pt idx="3576">
                  <c:v>1.0969087425648301E-3</c:v>
                </c:pt>
                <c:pt idx="3577">
                  <c:v>1.0851589574764175E-3</c:v>
                </c:pt>
                <c:pt idx="3578">
                  <c:v>1.2326634773658584E-3</c:v>
                </c:pt>
                <c:pt idx="3579">
                  <c:v>1.0755255214738115E-3</c:v>
                </c:pt>
                <c:pt idx="3580">
                  <c:v>1.2896507060279326E-3</c:v>
                </c:pt>
                <c:pt idx="3581">
                  <c:v>8.1796699420606063E-4</c:v>
                </c:pt>
                <c:pt idx="3582">
                  <c:v>1.1672455466078663E-3</c:v>
                </c:pt>
                <c:pt idx="3583">
                  <c:v>1.1089322267153416E-3</c:v>
                </c:pt>
                <c:pt idx="3584">
                  <c:v>1.0524345724319511E-3</c:v>
                </c:pt>
                <c:pt idx="3585">
                  <c:v>1.1358048487138072E-3</c:v>
                </c:pt>
                <c:pt idx="3586">
                  <c:v>1.1603452463098815E-3</c:v>
                </c:pt>
                <c:pt idx="3587">
                  <c:v>1.021229024436315E-3</c:v>
                </c:pt>
                <c:pt idx="3588">
                  <c:v>1.1859521707676553E-3</c:v>
                </c:pt>
                <c:pt idx="3589">
                  <c:v>1.1289392426631305E-3</c:v>
                </c:pt>
                <c:pt idx="3590">
                  <c:v>1.4854149239232255E-3</c:v>
                </c:pt>
                <c:pt idx="3591">
                  <c:v>1.0296995606680313E-3</c:v>
                </c:pt>
                <c:pt idx="3592">
                  <c:v>1.8454666826003207E-3</c:v>
                </c:pt>
                <c:pt idx="3593">
                  <c:v>1.0838521408278047E-3</c:v>
                </c:pt>
                <c:pt idx="3594">
                  <c:v>1.2082387272608121E-3</c:v>
                </c:pt>
                <c:pt idx="3595">
                  <c:v>1.0969627113939764E-3</c:v>
                </c:pt>
                <c:pt idx="3596">
                  <c:v>1.1103084318585708E-3</c:v>
                </c:pt>
                <c:pt idx="3597">
                  <c:v>1.0757105574594559E-3</c:v>
                </c:pt>
                <c:pt idx="3598">
                  <c:v>1.1047933315086729E-3</c:v>
                </c:pt>
                <c:pt idx="3599">
                  <c:v>1.2026144042804991E-3</c:v>
                </c:pt>
                <c:pt idx="3600">
                  <c:v>1.2235273255746717E-3</c:v>
                </c:pt>
                <c:pt idx="3601">
                  <c:v>1.2343866249821709E-3</c:v>
                </c:pt>
                <c:pt idx="3602">
                  <c:v>1.0351105782760042E-3</c:v>
                </c:pt>
                <c:pt idx="3603">
                  <c:v>1.0139316677524682E-3</c:v>
                </c:pt>
                <c:pt idx="3604">
                  <c:v>1.0779425540362903E-3</c:v>
                </c:pt>
                <c:pt idx="3605">
                  <c:v>1.2167079785204058E-3</c:v>
                </c:pt>
                <c:pt idx="3606">
                  <c:v>1.1685485083401117E-3</c:v>
                </c:pt>
                <c:pt idx="3607">
                  <c:v>1.0228172499797616E-3</c:v>
                </c:pt>
                <c:pt idx="3608">
                  <c:v>1.1723456009621871E-3</c:v>
                </c:pt>
                <c:pt idx="3609">
                  <c:v>1.1212024255133784E-3</c:v>
                </c:pt>
                <c:pt idx="3610">
                  <c:v>1.2742927192194566E-3</c:v>
                </c:pt>
                <c:pt idx="3611">
                  <c:v>1.1347100524654117E-3</c:v>
                </c:pt>
                <c:pt idx="3612">
                  <c:v>1.0677231707458107E-3</c:v>
                </c:pt>
                <c:pt idx="3613">
                  <c:v>1.238141313524203E-3</c:v>
                </c:pt>
                <c:pt idx="3614">
                  <c:v>1.1292784753034785E-3</c:v>
                </c:pt>
                <c:pt idx="3615">
                  <c:v>1.1215686425682994E-3</c:v>
                </c:pt>
                <c:pt idx="3616">
                  <c:v>1.079263505378251E-3</c:v>
                </c:pt>
                <c:pt idx="3617">
                  <c:v>1.0668866538940437E-3</c:v>
                </c:pt>
                <c:pt idx="3618">
                  <c:v>1.0735826436245465E-3</c:v>
                </c:pt>
                <c:pt idx="3619">
                  <c:v>1.1281181454768337E-3</c:v>
                </c:pt>
                <c:pt idx="3620">
                  <c:v>1.1075752961539499E-3</c:v>
                </c:pt>
                <c:pt idx="3621">
                  <c:v>1.2073482415798989E-3</c:v>
                </c:pt>
                <c:pt idx="3622">
                  <c:v>1.1090363094572663E-3</c:v>
                </c:pt>
                <c:pt idx="3623">
                  <c:v>1.0514284392600102E-3</c:v>
                </c:pt>
                <c:pt idx="3624">
                  <c:v>1.1261906872930391E-3</c:v>
                </c:pt>
                <c:pt idx="3625">
                  <c:v>9.9980082932100782E-4</c:v>
                </c:pt>
                <c:pt idx="3626">
                  <c:v>9.7029272949923347E-4</c:v>
                </c:pt>
                <c:pt idx="3627">
                  <c:v>1.1392087398663885E-3</c:v>
                </c:pt>
                <c:pt idx="3628">
                  <c:v>1.139825526485203E-3</c:v>
                </c:pt>
                <c:pt idx="3629">
                  <c:v>1.1813930896769195E-3</c:v>
                </c:pt>
                <c:pt idx="3630">
                  <c:v>1.1097032099888593E-3</c:v>
                </c:pt>
                <c:pt idx="3631">
                  <c:v>1.060302456738201E-3</c:v>
                </c:pt>
                <c:pt idx="3632">
                  <c:v>1.1205085405672124E-3</c:v>
                </c:pt>
                <c:pt idx="3633">
                  <c:v>1.0427959965408551E-3</c:v>
                </c:pt>
                <c:pt idx="3634">
                  <c:v>1.2071747703433573E-3</c:v>
                </c:pt>
                <c:pt idx="3635">
                  <c:v>2.6621744041263025E-3</c:v>
                </c:pt>
                <c:pt idx="3636">
                  <c:v>1.1371463596097284E-3</c:v>
                </c:pt>
                <c:pt idx="3637">
                  <c:v>1.1353756680248823E-3</c:v>
                </c:pt>
                <c:pt idx="3638">
                  <c:v>1.0999734010770637E-3</c:v>
                </c:pt>
                <c:pt idx="3639">
                  <c:v>1.0222891264374018E-3</c:v>
                </c:pt>
                <c:pt idx="3640">
                  <c:v>1.0987012786757592E-3</c:v>
                </c:pt>
                <c:pt idx="3641">
                  <c:v>1.1328057237798225E-3</c:v>
                </c:pt>
                <c:pt idx="3642">
                  <c:v>1.0650671333685413E-3</c:v>
                </c:pt>
                <c:pt idx="3643">
                  <c:v>1.8872796754674408E-3</c:v>
                </c:pt>
                <c:pt idx="3644">
                  <c:v>1.2244859147780788E-3</c:v>
                </c:pt>
                <c:pt idx="3645">
                  <c:v>1.0853285737965916E-3</c:v>
                </c:pt>
                <c:pt idx="3646">
                  <c:v>8.3107884974435481E-4</c:v>
                </c:pt>
                <c:pt idx="3647">
                  <c:v>1.0136271293594286E-3</c:v>
                </c:pt>
                <c:pt idx="3648">
                  <c:v>1.079921411104986E-3</c:v>
                </c:pt>
                <c:pt idx="3649">
                  <c:v>1.1574309295359839E-3</c:v>
                </c:pt>
                <c:pt idx="3650">
                  <c:v>1.0124089757872702E-3</c:v>
                </c:pt>
                <c:pt idx="3651">
                  <c:v>1.1487650775416428E-3</c:v>
                </c:pt>
                <c:pt idx="3652">
                  <c:v>1.0403416997868231E-3</c:v>
                </c:pt>
                <c:pt idx="3653">
                  <c:v>1.0204464764136942E-3</c:v>
                </c:pt>
                <c:pt idx="3654">
                  <c:v>1.1994842121900167E-3</c:v>
                </c:pt>
                <c:pt idx="3655">
                  <c:v>1.0666283744974153E-3</c:v>
                </c:pt>
                <c:pt idx="3656">
                  <c:v>1.109838132061725E-3</c:v>
                </c:pt>
                <c:pt idx="3657">
                  <c:v>1.1092290552756458E-3</c:v>
                </c:pt>
                <c:pt idx="3658">
                  <c:v>9.844646870386148E-4</c:v>
                </c:pt>
                <c:pt idx="3659">
                  <c:v>1.1660389577848108E-3</c:v>
                </c:pt>
                <c:pt idx="3660">
                  <c:v>1.1326592369578542E-3</c:v>
                </c:pt>
                <c:pt idx="3661">
                  <c:v>1.0467562806224919E-3</c:v>
                </c:pt>
                <c:pt idx="3662">
                  <c:v>1.0820827342150811E-3</c:v>
                </c:pt>
                <c:pt idx="3663">
                  <c:v>1.0478048178744763E-3</c:v>
                </c:pt>
                <c:pt idx="3664">
                  <c:v>1.1322698904047276E-3</c:v>
                </c:pt>
                <c:pt idx="3665">
                  <c:v>1.0620795731836597E-3</c:v>
                </c:pt>
                <c:pt idx="3666">
                  <c:v>1.1238893022215883E-3</c:v>
                </c:pt>
                <c:pt idx="3667">
                  <c:v>9.6316370416343812E-4</c:v>
                </c:pt>
                <c:pt idx="3668">
                  <c:v>1.1513504414521728E-3</c:v>
                </c:pt>
                <c:pt idx="3669">
                  <c:v>1.1118118492419306E-3</c:v>
                </c:pt>
                <c:pt idx="3670">
                  <c:v>1.0398559803245068E-3</c:v>
                </c:pt>
                <c:pt idx="3671">
                  <c:v>9.974313407270629E-4</c:v>
                </c:pt>
                <c:pt idx="3672">
                  <c:v>1.1176070735145402E-3</c:v>
                </c:pt>
                <c:pt idx="3673">
                  <c:v>1.0908796533659201E-3</c:v>
                </c:pt>
                <c:pt idx="3674">
                  <c:v>9.7199917247795323E-4</c:v>
                </c:pt>
                <c:pt idx="3675">
                  <c:v>1.1953363221784902E-3</c:v>
                </c:pt>
                <c:pt idx="3676">
                  <c:v>9.7422988408266478E-4</c:v>
                </c:pt>
                <c:pt idx="3677">
                  <c:v>1.1109175086446499E-3</c:v>
                </c:pt>
                <c:pt idx="3678">
                  <c:v>6.6935996823548909E-4</c:v>
                </c:pt>
                <c:pt idx="3679">
                  <c:v>1.19338573449649E-3</c:v>
                </c:pt>
                <c:pt idx="3680">
                  <c:v>1.0978699017124823E-3</c:v>
                </c:pt>
                <c:pt idx="3681">
                  <c:v>1.2410402106326304E-3</c:v>
                </c:pt>
                <c:pt idx="3682">
                  <c:v>1.0205698337374571E-3</c:v>
                </c:pt>
                <c:pt idx="3683">
                  <c:v>1.0497515506401091E-3</c:v>
                </c:pt>
                <c:pt idx="3684">
                  <c:v>1.0500560890331484E-3</c:v>
                </c:pt>
                <c:pt idx="3685">
                  <c:v>1.237212278679614E-3</c:v>
                </c:pt>
                <c:pt idx="3686">
                  <c:v>1.058924966622849E-3</c:v>
                </c:pt>
                <c:pt idx="3687">
                  <c:v>1.0763697481583137E-3</c:v>
                </c:pt>
                <c:pt idx="3688">
                  <c:v>9.7198889270097284E-4</c:v>
                </c:pt>
                <c:pt idx="3689">
                  <c:v>1.1314076741105101E-3</c:v>
                </c:pt>
                <c:pt idx="3690">
                  <c:v>1.0662390279442887E-3</c:v>
                </c:pt>
                <c:pt idx="3691">
                  <c:v>1.0757838008704401E-3</c:v>
                </c:pt>
                <c:pt idx="3692">
                  <c:v>1.1558773982398452E-3</c:v>
                </c:pt>
                <c:pt idx="3693">
                  <c:v>9.9277974164350491E-4</c:v>
                </c:pt>
                <c:pt idx="3694">
                  <c:v>1.0316026043814979E-3</c:v>
                </c:pt>
                <c:pt idx="3695">
                  <c:v>9.1659888438720325E-4</c:v>
                </c:pt>
                <c:pt idx="3696">
                  <c:v>1.1721759846420132E-3</c:v>
                </c:pt>
                <c:pt idx="3697">
                  <c:v>1.0315447806359841E-3</c:v>
                </c:pt>
                <c:pt idx="3698">
                  <c:v>1.0023437891514943E-3</c:v>
                </c:pt>
                <c:pt idx="3699">
                  <c:v>1.0798468827218793E-3</c:v>
                </c:pt>
                <c:pt idx="3700">
                  <c:v>1.0553296146240108E-3</c:v>
                </c:pt>
                <c:pt idx="3701">
                  <c:v>1.0534676900184651E-3</c:v>
                </c:pt>
                <c:pt idx="3702">
                  <c:v>1.0695028571355144E-3</c:v>
                </c:pt>
                <c:pt idx="3703">
                  <c:v>1.0285456557019997E-3</c:v>
                </c:pt>
                <c:pt idx="3704">
                  <c:v>1.1453419118072233E-3</c:v>
                </c:pt>
                <c:pt idx="3705">
                  <c:v>1.074401170866598E-3</c:v>
                </c:pt>
                <c:pt idx="3706">
                  <c:v>1.1054666569008786E-3</c:v>
                </c:pt>
                <c:pt idx="3707">
                  <c:v>9.2743505429649699E-4</c:v>
                </c:pt>
                <c:pt idx="3708">
                  <c:v>1.1099961836327961E-3</c:v>
                </c:pt>
                <c:pt idx="3709">
                  <c:v>1.0113758582007562E-3</c:v>
                </c:pt>
                <c:pt idx="3710">
                  <c:v>1.0624881943186242E-3</c:v>
                </c:pt>
                <c:pt idx="3711">
                  <c:v>8.5128375139901353E-4</c:v>
                </c:pt>
                <c:pt idx="3712">
                  <c:v>1.0837506280301249E-3</c:v>
                </c:pt>
                <c:pt idx="3713">
                  <c:v>1.022827529756742E-3</c:v>
                </c:pt>
                <c:pt idx="3714">
                  <c:v>1.0860108939936548E-3</c:v>
                </c:pt>
                <c:pt idx="3715">
                  <c:v>1.2914162577242886E-3</c:v>
                </c:pt>
                <c:pt idx="3716">
                  <c:v>1.0439730310050925E-3</c:v>
                </c:pt>
                <c:pt idx="3717">
                  <c:v>1.8968758472784931E-3</c:v>
                </c:pt>
                <c:pt idx="3718">
                  <c:v>1.0125940117729146E-3</c:v>
                </c:pt>
                <c:pt idx="3719">
                  <c:v>9.4730329325505276E-4</c:v>
                </c:pt>
                <c:pt idx="3720">
                  <c:v>1.2071285113469464E-3</c:v>
                </c:pt>
                <c:pt idx="3721">
                  <c:v>1.2965625710750206E-3</c:v>
                </c:pt>
                <c:pt idx="3722">
                  <c:v>1.0657070494855614E-3</c:v>
                </c:pt>
                <c:pt idx="3723">
                  <c:v>1.0354806502472929E-3</c:v>
                </c:pt>
                <c:pt idx="3724">
                  <c:v>1.3364378259813653E-3</c:v>
                </c:pt>
                <c:pt idx="3725">
                  <c:v>1.2309673141641193E-3</c:v>
                </c:pt>
                <c:pt idx="3726">
                  <c:v>1.0588530081839873E-3</c:v>
                </c:pt>
                <c:pt idx="3727">
                  <c:v>9.4176120849058173E-4</c:v>
                </c:pt>
                <c:pt idx="3728">
                  <c:v>1.0462397218292351E-3</c:v>
                </c:pt>
                <c:pt idx="3729">
                  <c:v>1.0009418845658142E-3</c:v>
                </c:pt>
                <c:pt idx="3730">
                  <c:v>1.1269462509010868E-3</c:v>
                </c:pt>
                <c:pt idx="3731">
                  <c:v>8.8954893623582844E-4</c:v>
                </c:pt>
                <c:pt idx="3732">
                  <c:v>1.0419736143824361E-3</c:v>
                </c:pt>
                <c:pt idx="3733">
                  <c:v>1.0448468120484126E-3</c:v>
                </c:pt>
                <c:pt idx="3734">
                  <c:v>1.0462088824982944E-3</c:v>
                </c:pt>
                <c:pt idx="3735">
                  <c:v>1.0430671256587089E-3</c:v>
                </c:pt>
                <c:pt idx="3736">
                  <c:v>1.0717554132663094E-3</c:v>
                </c:pt>
                <c:pt idx="3737">
                  <c:v>1.0190317221067887E-3</c:v>
                </c:pt>
                <c:pt idx="3738">
                  <c:v>1.0022833954617355E-3</c:v>
                </c:pt>
                <c:pt idx="3739">
                  <c:v>1.0652213300232452E-3</c:v>
                </c:pt>
                <c:pt idx="3740">
                  <c:v>1.0460855251745312E-3</c:v>
                </c:pt>
                <c:pt idx="3741">
                  <c:v>8.7671206473175563E-4</c:v>
                </c:pt>
                <c:pt idx="3742">
                  <c:v>9.2396691453778927E-4</c:v>
                </c:pt>
                <c:pt idx="3743">
                  <c:v>9.5610663726650451E-4</c:v>
                </c:pt>
                <c:pt idx="3744">
                  <c:v>1.033159990594004E-3</c:v>
                </c:pt>
                <c:pt idx="3745">
                  <c:v>1.0390965618000917E-3</c:v>
                </c:pt>
                <c:pt idx="3746">
                  <c:v>1.1242066903358531E-3</c:v>
                </c:pt>
                <c:pt idx="3747">
                  <c:v>1.1631105063175653E-3</c:v>
                </c:pt>
                <c:pt idx="3748">
                  <c:v>1.0923136822546635E-3</c:v>
                </c:pt>
                <c:pt idx="3749">
                  <c:v>1.0202113265152712E-3</c:v>
                </c:pt>
                <c:pt idx="3750">
                  <c:v>1.1216187564810781E-3</c:v>
                </c:pt>
                <c:pt idx="3751">
                  <c:v>1.0680315640552178E-3</c:v>
                </c:pt>
                <c:pt idx="3752">
                  <c:v>1.036201519608032E-3</c:v>
                </c:pt>
                <c:pt idx="3753">
                  <c:v>1.0998076396732572E-3</c:v>
                </c:pt>
                <c:pt idx="3754">
                  <c:v>1.0604682181420075E-3</c:v>
                </c:pt>
                <c:pt idx="3755">
                  <c:v>6.2684538058946815E-4</c:v>
                </c:pt>
                <c:pt idx="3756">
                  <c:v>9.5377312789199039E-4</c:v>
                </c:pt>
                <c:pt idx="3757">
                  <c:v>1.02921127126147E-3</c:v>
                </c:pt>
                <c:pt idx="3758">
                  <c:v>1.1083616990929383E-3</c:v>
                </c:pt>
                <c:pt idx="3759">
                  <c:v>1.1130788317547451E-3</c:v>
                </c:pt>
                <c:pt idx="3760">
                  <c:v>1.1757841863620768E-3</c:v>
                </c:pt>
                <c:pt idx="3761">
                  <c:v>1.9159898076011241E-3</c:v>
                </c:pt>
                <c:pt idx="3762">
                  <c:v>1.0441889063216774E-3</c:v>
                </c:pt>
                <c:pt idx="3763">
                  <c:v>9.8257192310212817E-4</c:v>
                </c:pt>
                <c:pt idx="3764">
                  <c:v>1.1568706816905607E-3</c:v>
                </c:pt>
                <c:pt idx="3765">
                  <c:v>1.0463553693202626E-3</c:v>
                </c:pt>
                <c:pt idx="3766">
                  <c:v>9.9068652205590389E-4</c:v>
                </c:pt>
                <c:pt idx="3767">
                  <c:v>8.666931370923908E-4</c:v>
                </c:pt>
                <c:pt idx="3768">
                  <c:v>1.0499096022111801E-3</c:v>
                </c:pt>
                <c:pt idx="3769">
                  <c:v>1.0168138602233026E-3</c:v>
                </c:pt>
                <c:pt idx="3770">
                  <c:v>1.1784248040738756E-3</c:v>
                </c:pt>
                <c:pt idx="3771">
                  <c:v>1.0750629315097011E-3</c:v>
                </c:pt>
                <c:pt idx="3772">
                  <c:v>1.0500599439495161E-3</c:v>
                </c:pt>
                <c:pt idx="3773">
                  <c:v>1.0869360739218762E-3</c:v>
                </c:pt>
                <c:pt idx="3774">
                  <c:v>1.0658573912238974E-3</c:v>
                </c:pt>
                <c:pt idx="3775">
                  <c:v>1.0122701987980371E-3</c:v>
                </c:pt>
                <c:pt idx="3776">
                  <c:v>1.0181990601713896E-3</c:v>
                </c:pt>
                <c:pt idx="3777">
                  <c:v>1.0065456479921668E-3</c:v>
                </c:pt>
                <c:pt idx="3778">
                  <c:v>9.8039775027080798E-4</c:v>
                </c:pt>
                <c:pt idx="3779">
                  <c:v>9.3003712284461988E-4</c:v>
                </c:pt>
                <c:pt idx="3780">
                  <c:v>1.1001108930941744E-3</c:v>
                </c:pt>
                <c:pt idx="3781">
                  <c:v>1.0514207294272751E-3</c:v>
                </c:pt>
                <c:pt idx="3782">
                  <c:v>1.0265642286890586E-3</c:v>
                </c:pt>
                <c:pt idx="3783">
                  <c:v>1.1343168509959176E-3</c:v>
                </c:pt>
                <c:pt idx="3784">
                  <c:v>9.7678954855074415E-4</c:v>
                </c:pt>
                <c:pt idx="3785">
                  <c:v>8.8757521905562264E-4</c:v>
                </c:pt>
                <c:pt idx="3786">
                  <c:v>1.0065597826855147E-3</c:v>
                </c:pt>
                <c:pt idx="3787">
                  <c:v>1.1659001807955776E-3</c:v>
                </c:pt>
                <c:pt idx="3788">
                  <c:v>9.5204484038718766E-4</c:v>
                </c:pt>
                <c:pt idx="3789">
                  <c:v>1.0512279836088956E-3</c:v>
                </c:pt>
                <c:pt idx="3790">
                  <c:v>9.5030627310540509E-4</c:v>
                </c:pt>
                <c:pt idx="3791">
                  <c:v>1.0576091551693786E-3</c:v>
                </c:pt>
                <c:pt idx="3792">
                  <c:v>1.0832983178429944E-3</c:v>
                </c:pt>
                <c:pt idx="3793">
                  <c:v>9.9914035365002759E-4</c:v>
                </c:pt>
                <c:pt idx="3794">
                  <c:v>1.0919127709524343E-3</c:v>
                </c:pt>
                <c:pt idx="3795">
                  <c:v>1.0853632680438998E-3</c:v>
                </c:pt>
                <c:pt idx="3796">
                  <c:v>1.0521531635371171E-3</c:v>
                </c:pt>
                <c:pt idx="3797">
                  <c:v>1.067631937725111E-3</c:v>
                </c:pt>
                <c:pt idx="3798">
                  <c:v>1.1023287549776608E-3</c:v>
                </c:pt>
                <c:pt idx="3799">
                  <c:v>1.0204927354101054E-3</c:v>
                </c:pt>
                <c:pt idx="3800">
                  <c:v>1.0202036166825359E-3</c:v>
                </c:pt>
                <c:pt idx="3801">
                  <c:v>1.0258163749137462E-3</c:v>
                </c:pt>
                <c:pt idx="3802">
                  <c:v>6.4756350010986507E-4</c:v>
                </c:pt>
                <c:pt idx="3803">
                  <c:v>1.0249220343164656E-3</c:v>
                </c:pt>
                <c:pt idx="3804">
                  <c:v>1.0075633459132104E-3</c:v>
                </c:pt>
                <c:pt idx="3805">
                  <c:v>1.1235847638285488E-3</c:v>
                </c:pt>
                <c:pt idx="3806">
                  <c:v>1.3748327930025559E-3</c:v>
                </c:pt>
                <c:pt idx="3807">
                  <c:v>9.5297387523177689E-4</c:v>
                </c:pt>
                <c:pt idx="3808">
                  <c:v>1.0486760289735515E-3</c:v>
                </c:pt>
                <c:pt idx="3809">
                  <c:v>9.0218535208878641E-4</c:v>
                </c:pt>
                <c:pt idx="3810">
                  <c:v>1.0333373167469133E-3</c:v>
                </c:pt>
                <c:pt idx="3811">
                  <c:v>9.614469814077383E-4</c:v>
                </c:pt>
                <c:pt idx="3812">
                  <c:v>1.0241317764611098E-3</c:v>
                </c:pt>
                <c:pt idx="3813">
                  <c:v>9.7207627080530504E-4</c:v>
                </c:pt>
                <c:pt idx="3814">
                  <c:v>9.3202111980180574E-4</c:v>
                </c:pt>
                <c:pt idx="3815">
                  <c:v>8.989356575909086E-4</c:v>
                </c:pt>
                <c:pt idx="3816">
                  <c:v>8.7563654306519812E-4</c:v>
                </c:pt>
                <c:pt idx="3817">
                  <c:v>1.0190741261868325E-3</c:v>
                </c:pt>
                <c:pt idx="3818">
                  <c:v>1.082283189866196E-3</c:v>
                </c:pt>
                <c:pt idx="3819">
                  <c:v>9.3708005504820576E-4</c:v>
                </c:pt>
                <c:pt idx="3820">
                  <c:v>9.8232006856611249E-4</c:v>
                </c:pt>
                <c:pt idx="3821">
                  <c:v>1.0264871303617069E-3</c:v>
                </c:pt>
                <c:pt idx="3822">
                  <c:v>9.3316731493510257E-4</c:v>
                </c:pt>
                <c:pt idx="3823">
                  <c:v>1.0414095116206452E-3</c:v>
                </c:pt>
                <c:pt idx="3824">
                  <c:v>9.1390815276262574E-4</c:v>
                </c:pt>
                <c:pt idx="3825">
                  <c:v>1.0788330397172032E-3</c:v>
                </c:pt>
                <c:pt idx="3826">
                  <c:v>9.9389509744586069E-4</c:v>
                </c:pt>
                <c:pt idx="3827">
                  <c:v>1.0460893800908991E-3</c:v>
                </c:pt>
                <c:pt idx="3828">
                  <c:v>8.9698892482527597E-4</c:v>
                </c:pt>
                <c:pt idx="3829">
                  <c:v>1.018044863516686E-3</c:v>
                </c:pt>
                <c:pt idx="3830">
                  <c:v>9.9702014964785351E-4</c:v>
                </c:pt>
                <c:pt idx="3831">
                  <c:v>9.7586822353889027E-4</c:v>
                </c:pt>
                <c:pt idx="3832">
                  <c:v>9.6424565069060835E-4</c:v>
                </c:pt>
                <c:pt idx="3833">
                  <c:v>1.0297753740232606E-3</c:v>
                </c:pt>
                <c:pt idx="3834">
                  <c:v>9.8050568792910041E-4</c:v>
                </c:pt>
                <c:pt idx="3835">
                  <c:v>1.0273968906244579E-3</c:v>
                </c:pt>
                <c:pt idx="3836">
                  <c:v>9.5656280237000268E-4</c:v>
                </c:pt>
                <c:pt idx="3837">
                  <c:v>1.0926888941144421E-3</c:v>
                </c:pt>
                <c:pt idx="3838">
                  <c:v>8.312780204233469E-4</c:v>
                </c:pt>
                <c:pt idx="3839">
                  <c:v>1.01584756118716E-3</c:v>
                </c:pt>
                <c:pt idx="3840">
                  <c:v>9.0353071790107522E-4</c:v>
                </c:pt>
                <c:pt idx="3841">
                  <c:v>9.3020159927630357E-4</c:v>
                </c:pt>
                <c:pt idx="3842">
                  <c:v>1.256481720629071E-3</c:v>
                </c:pt>
                <c:pt idx="3843">
                  <c:v>1.0165979849067173E-3</c:v>
                </c:pt>
                <c:pt idx="3844">
                  <c:v>1.037365704351044E-3</c:v>
                </c:pt>
                <c:pt idx="3845">
                  <c:v>1.0167804509481166E-3</c:v>
                </c:pt>
                <c:pt idx="3846">
                  <c:v>1.0129679386605707E-3</c:v>
                </c:pt>
                <c:pt idx="3847">
                  <c:v>9.0654911741689769E-4</c:v>
                </c:pt>
                <c:pt idx="3848">
                  <c:v>9.6786541715977465E-4</c:v>
                </c:pt>
                <c:pt idx="3849">
                  <c:v>9.9797231399064812E-4</c:v>
                </c:pt>
                <c:pt idx="3850">
                  <c:v>7.5712484917639714E-4</c:v>
                </c:pt>
                <c:pt idx="3851">
                  <c:v>9.8904047276694349E-4</c:v>
                </c:pt>
                <c:pt idx="3852">
                  <c:v>1.0335133579276996E-3</c:v>
                </c:pt>
                <c:pt idx="3853">
                  <c:v>2.2974723313377715E-3</c:v>
                </c:pt>
                <c:pt idx="3854">
                  <c:v>1.0458696498579464E-3</c:v>
                </c:pt>
                <c:pt idx="3855">
                  <c:v>1.2556927477458378E-3</c:v>
                </c:pt>
                <c:pt idx="3856">
                  <c:v>1.0661580747005693E-3</c:v>
                </c:pt>
                <c:pt idx="3857">
                  <c:v>9.9672332108754883E-4</c:v>
                </c:pt>
                <c:pt idx="3858">
                  <c:v>7.7677721281836805E-4</c:v>
                </c:pt>
                <c:pt idx="3859">
                  <c:v>9.3817870621296876E-4</c:v>
                </c:pt>
                <c:pt idx="3860">
                  <c:v>1.2083235354208989E-3</c:v>
                </c:pt>
                <c:pt idx="3861">
                  <c:v>9.8784030880450045E-4</c:v>
                </c:pt>
                <c:pt idx="3862">
                  <c:v>8.9380861882201463E-4</c:v>
                </c:pt>
                <c:pt idx="3863">
                  <c:v>1.0170541500102157E-3</c:v>
                </c:pt>
                <c:pt idx="3864">
                  <c:v>9.5453897127701823E-4</c:v>
                </c:pt>
                <c:pt idx="3865">
                  <c:v>9.3912316072302813E-4</c:v>
                </c:pt>
                <c:pt idx="3866">
                  <c:v>1.0980690723914745E-3</c:v>
                </c:pt>
                <c:pt idx="3867">
                  <c:v>1.0514515687582158E-3</c:v>
                </c:pt>
                <c:pt idx="3868">
                  <c:v>9.7096862483568428E-4</c:v>
                </c:pt>
                <c:pt idx="3869">
                  <c:v>9.0717489884056964E-4</c:v>
                </c:pt>
                <c:pt idx="3870">
                  <c:v>9.775258375769539E-4</c:v>
                </c:pt>
                <c:pt idx="3871">
                  <c:v>7.8641450373734137E-4</c:v>
                </c:pt>
                <c:pt idx="3872">
                  <c:v>1.1030072202583565E-3</c:v>
                </c:pt>
                <c:pt idx="3873">
                  <c:v>9.9082144412876959E-4</c:v>
                </c:pt>
                <c:pt idx="3874">
                  <c:v>8.3116237293231923E-4</c:v>
                </c:pt>
                <c:pt idx="3875">
                  <c:v>1.0145728688416105E-3</c:v>
                </c:pt>
                <c:pt idx="3876">
                  <c:v>8.7534870930975153E-4</c:v>
                </c:pt>
                <c:pt idx="3877">
                  <c:v>9.2146764375946862E-4</c:v>
                </c:pt>
                <c:pt idx="3878">
                  <c:v>1.0084345570122856E-3</c:v>
                </c:pt>
                <c:pt idx="3879">
                  <c:v>9.5696371367223201E-4</c:v>
                </c:pt>
                <c:pt idx="3880">
                  <c:v>1.1280371922331145E-3</c:v>
                </c:pt>
                <c:pt idx="3881">
                  <c:v>9.6079550054161582E-4</c:v>
                </c:pt>
                <c:pt idx="3882">
                  <c:v>1.0089472608891749E-3</c:v>
                </c:pt>
                <c:pt idx="3883">
                  <c:v>1.0818026102923698E-3</c:v>
                </c:pt>
                <c:pt idx="3884">
                  <c:v>8.6609562505541443E-4</c:v>
                </c:pt>
                <c:pt idx="3885">
                  <c:v>9.276586394458173E-4</c:v>
                </c:pt>
                <c:pt idx="3886">
                  <c:v>1.0583749985544064E-3</c:v>
                </c:pt>
                <c:pt idx="3887">
                  <c:v>9.7599543577902084E-4</c:v>
                </c:pt>
                <c:pt idx="3888">
                  <c:v>1.1166420594505202E-3</c:v>
                </c:pt>
                <c:pt idx="3889">
                  <c:v>5.8578923630251843E-4</c:v>
                </c:pt>
                <c:pt idx="3890">
                  <c:v>9.5487306402887591E-4</c:v>
                </c:pt>
                <c:pt idx="3891">
                  <c:v>9.1493613046064954E-4</c:v>
                </c:pt>
                <c:pt idx="3892">
                  <c:v>1.0258317945792167E-3</c:v>
                </c:pt>
                <c:pt idx="3893">
                  <c:v>9.8130751053355906E-4</c:v>
                </c:pt>
                <c:pt idx="3894">
                  <c:v>1.1415371093524125E-3</c:v>
                </c:pt>
                <c:pt idx="3895">
                  <c:v>9.8066373950017149E-4</c:v>
                </c:pt>
                <c:pt idx="3896">
                  <c:v>5.32173517495538E-4</c:v>
                </c:pt>
                <c:pt idx="3897">
                  <c:v>9.0570489073239552E-4</c:v>
                </c:pt>
                <c:pt idx="3898">
                  <c:v>1.0006283513679169E-3</c:v>
                </c:pt>
                <c:pt idx="3899">
                  <c:v>9.8205536430887139E-4</c:v>
                </c:pt>
                <c:pt idx="3900">
                  <c:v>7.3050665165819227E-4</c:v>
                </c:pt>
                <c:pt idx="3901">
                  <c:v>1.0447208847804046E-3</c:v>
                </c:pt>
                <c:pt idx="3902">
                  <c:v>1.0077136876515463E-3</c:v>
                </c:pt>
                <c:pt idx="3903">
                  <c:v>9.2868019228322838E-4</c:v>
                </c:pt>
                <c:pt idx="3904">
                  <c:v>1.0313558897339723E-3</c:v>
                </c:pt>
                <c:pt idx="3905">
                  <c:v>8.6159308273806999E-4</c:v>
                </c:pt>
                <c:pt idx="3906">
                  <c:v>9.9844646870386137E-4</c:v>
                </c:pt>
                <c:pt idx="3907">
                  <c:v>8.8839631624191911E-4</c:v>
                </c:pt>
                <c:pt idx="3908">
                  <c:v>9.7101745377634031E-4</c:v>
                </c:pt>
                <c:pt idx="3909">
                  <c:v>9.3709418974155349E-4</c:v>
                </c:pt>
                <c:pt idx="3910">
                  <c:v>1.0105933101781357E-3</c:v>
                </c:pt>
                <c:pt idx="3911">
                  <c:v>8.5600345400506535E-4</c:v>
                </c:pt>
                <c:pt idx="3912">
                  <c:v>1.1218808907940742E-3</c:v>
                </c:pt>
                <c:pt idx="3913">
                  <c:v>9.3317502476783769E-4</c:v>
                </c:pt>
                <c:pt idx="3914">
                  <c:v>8.9077351466859917E-4</c:v>
                </c:pt>
                <c:pt idx="3915">
                  <c:v>1.0299719747580078E-3</c:v>
                </c:pt>
                <c:pt idx="3916">
                  <c:v>8.8091520854455068E-4</c:v>
                </c:pt>
                <c:pt idx="3917">
                  <c:v>9.7789976446460984E-4</c:v>
                </c:pt>
                <c:pt idx="3918">
                  <c:v>9.7412194642437246E-4</c:v>
                </c:pt>
                <c:pt idx="3919">
                  <c:v>9.6157033873150131E-4</c:v>
                </c:pt>
                <c:pt idx="3920">
                  <c:v>8.4434618690947493E-4</c:v>
                </c:pt>
                <c:pt idx="3921">
                  <c:v>7.2373741851670535E-4</c:v>
                </c:pt>
                <c:pt idx="3922">
                  <c:v>9.2568877718197907E-4</c:v>
                </c:pt>
                <c:pt idx="3923">
                  <c:v>9.2984823194260807E-4</c:v>
                </c:pt>
                <c:pt idx="3924">
                  <c:v>9.1541157014598563E-4</c:v>
                </c:pt>
                <c:pt idx="3925">
                  <c:v>9.6646608251833974E-4</c:v>
                </c:pt>
                <c:pt idx="3926">
                  <c:v>1.0739797000104082E-3</c:v>
                </c:pt>
                <c:pt idx="3927">
                  <c:v>8.7853929508999293E-4</c:v>
                </c:pt>
                <c:pt idx="3928">
                  <c:v>9.088350828228782E-4</c:v>
                </c:pt>
                <c:pt idx="3929">
                  <c:v>1.0324699605642055E-3</c:v>
                </c:pt>
                <c:pt idx="3930">
                  <c:v>1.0346389935070358E-3</c:v>
                </c:pt>
                <c:pt idx="3931">
                  <c:v>9.5162079958675306E-4</c:v>
                </c:pt>
                <c:pt idx="3932">
                  <c:v>6.5917142427595037E-4</c:v>
                </c:pt>
                <c:pt idx="3933">
                  <c:v>9.4753844315347577E-4</c:v>
                </c:pt>
                <c:pt idx="3934">
                  <c:v>9.7834693476325026E-4</c:v>
                </c:pt>
                <c:pt idx="3935">
                  <c:v>9.8491571225362267E-4</c:v>
                </c:pt>
                <c:pt idx="3936">
                  <c:v>9.9997687050179442E-4</c:v>
                </c:pt>
                <c:pt idx="3937">
                  <c:v>9.5142034393563835E-4</c:v>
                </c:pt>
                <c:pt idx="3938">
                  <c:v>7.3380132018035875E-4</c:v>
                </c:pt>
                <c:pt idx="3939">
                  <c:v>7.6108898817440151E-4</c:v>
                </c:pt>
                <c:pt idx="3940">
                  <c:v>9.9562081500641848E-4</c:v>
                </c:pt>
                <c:pt idx="3941">
                  <c:v>9.4330574498186263E-4</c:v>
                </c:pt>
                <c:pt idx="3942">
                  <c:v>8.9794494408443814E-4</c:v>
                </c:pt>
                <c:pt idx="3943">
                  <c:v>9.9503101280217746E-4</c:v>
                </c:pt>
                <c:pt idx="3944">
                  <c:v>9.4742022571820306E-4</c:v>
                </c:pt>
                <c:pt idx="3945">
                  <c:v>9.0608652745278692E-4</c:v>
                </c:pt>
                <c:pt idx="3946">
                  <c:v>9.6952688611420584E-4</c:v>
                </c:pt>
                <c:pt idx="3947">
                  <c:v>3.7265669271305158E-3</c:v>
                </c:pt>
                <c:pt idx="3948">
                  <c:v>9.2714979048529533E-4</c:v>
                </c:pt>
                <c:pt idx="3949">
                  <c:v>9.3069631354347759E-4</c:v>
                </c:pt>
                <c:pt idx="3950">
                  <c:v>1.0068424765524713E-3</c:v>
                </c:pt>
                <c:pt idx="3951">
                  <c:v>7.8274847827176377E-4</c:v>
                </c:pt>
                <c:pt idx="3952">
                  <c:v>1.0347674907192888E-3</c:v>
                </c:pt>
                <c:pt idx="3953">
                  <c:v>6.2381066192768956E-4</c:v>
                </c:pt>
                <c:pt idx="3954">
                  <c:v>8.5220250646662226E-4</c:v>
                </c:pt>
                <c:pt idx="3955">
                  <c:v>8.2635914713830288E-4</c:v>
                </c:pt>
                <c:pt idx="3956">
                  <c:v>9.1641641834580405E-4</c:v>
                </c:pt>
                <c:pt idx="3957">
                  <c:v>9.3380466110787731E-4</c:v>
                </c:pt>
                <c:pt idx="3958">
                  <c:v>9.2718062981623616E-4</c:v>
                </c:pt>
                <c:pt idx="3959">
                  <c:v>9.6226807859403499E-4</c:v>
                </c:pt>
                <c:pt idx="3960">
                  <c:v>9.27194764509584E-4</c:v>
                </c:pt>
                <c:pt idx="3961">
                  <c:v>9.6041386382122442E-4</c:v>
                </c:pt>
                <c:pt idx="3962">
                  <c:v>7.8893176412537722E-4</c:v>
                </c:pt>
                <c:pt idx="3963">
                  <c:v>9.7168563928005578E-4</c:v>
                </c:pt>
                <c:pt idx="3964">
                  <c:v>1.0030646585122336E-3</c:v>
                </c:pt>
                <c:pt idx="3965">
                  <c:v>9.3707877007608324E-4</c:v>
                </c:pt>
                <c:pt idx="3966">
                  <c:v>1.079257080517638E-3</c:v>
                </c:pt>
                <c:pt idx="3967">
                  <c:v>8.4733631703860193E-4</c:v>
                </c:pt>
                <c:pt idx="3968">
                  <c:v>1.0117921891684559E-3</c:v>
                </c:pt>
                <c:pt idx="3969">
                  <c:v>9.1414330266104875E-4</c:v>
                </c:pt>
                <c:pt idx="3970">
                  <c:v>8.3564178575145807E-4</c:v>
                </c:pt>
                <c:pt idx="3971">
                  <c:v>1.045881214607049E-3</c:v>
                </c:pt>
                <c:pt idx="3972">
                  <c:v>9.6136602816401882E-4</c:v>
                </c:pt>
                <c:pt idx="3973">
                  <c:v>8.9903588541646591E-4</c:v>
                </c:pt>
                <c:pt idx="3974">
                  <c:v>9.2540736828714497E-4</c:v>
                </c:pt>
                <c:pt idx="3975">
                  <c:v>9.4006761523308751E-4</c:v>
                </c:pt>
                <c:pt idx="3976">
                  <c:v>1.0931579089391657E-3</c:v>
                </c:pt>
                <c:pt idx="3977">
                  <c:v>1.0000308393309407E-3</c:v>
                </c:pt>
                <c:pt idx="3978">
                  <c:v>1.0154235203867251E-3</c:v>
                </c:pt>
                <c:pt idx="3979">
                  <c:v>8.913337625140222E-4</c:v>
                </c:pt>
                <c:pt idx="3980">
                  <c:v>1.461957757826444E-3</c:v>
                </c:pt>
                <c:pt idx="3981">
                  <c:v>9.8010991651536106E-4</c:v>
                </c:pt>
                <c:pt idx="3982">
                  <c:v>9.422109487334673E-4</c:v>
                </c:pt>
                <c:pt idx="3983">
                  <c:v>1.161436187641909E-3</c:v>
                </c:pt>
                <c:pt idx="3984">
                  <c:v>9.5088451056054353E-4</c:v>
                </c:pt>
                <c:pt idx="3985">
                  <c:v>9.6492026105493643E-4</c:v>
                </c:pt>
                <c:pt idx="3986">
                  <c:v>1.1479529751602039E-3</c:v>
                </c:pt>
                <c:pt idx="3987">
                  <c:v>9.9909409465361661E-4</c:v>
                </c:pt>
                <c:pt idx="3988">
                  <c:v>9.6160117806244193E-4</c:v>
                </c:pt>
                <c:pt idx="3989">
                  <c:v>9.9328345071553669E-4</c:v>
                </c:pt>
                <c:pt idx="3990">
                  <c:v>9.0902397372489012E-4</c:v>
                </c:pt>
                <c:pt idx="3991">
                  <c:v>8.2691040017886805E-4</c:v>
                </c:pt>
                <c:pt idx="3992">
                  <c:v>1.0529472763088404E-3</c:v>
                </c:pt>
                <c:pt idx="3993">
                  <c:v>9.3586961130878276E-4</c:v>
                </c:pt>
                <c:pt idx="3994">
                  <c:v>1.0229971460769156E-3</c:v>
                </c:pt>
                <c:pt idx="3995">
                  <c:v>8.3759622834982594E-4</c:v>
                </c:pt>
                <c:pt idx="3996">
                  <c:v>9.4922946646672506E-4</c:v>
                </c:pt>
                <c:pt idx="3997">
                  <c:v>9.378703129035614E-4</c:v>
                </c:pt>
                <c:pt idx="3998">
                  <c:v>6.6299421634047654E-4</c:v>
                </c:pt>
                <c:pt idx="3999">
                  <c:v>9.3115504859122081E-4</c:v>
                </c:pt>
                <c:pt idx="4000">
                  <c:v>9.457420521261792E-4</c:v>
                </c:pt>
                <c:pt idx="4001">
                  <c:v>8.7390440064402815E-4</c:v>
                </c:pt>
                <c:pt idx="4002">
                  <c:v>8.5037913102475231E-4</c:v>
                </c:pt>
                <c:pt idx="4003">
                  <c:v>6.6159616667116404E-4</c:v>
                </c:pt>
                <c:pt idx="4004">
                  <c:v>8.3837235151183406E-4</c:v>
                </c:pt>
                <c:pt idx="4005">
                  <c:v>8.5683997085683218E-4</c:v>
                </c:pt>
                <c:pt idx="4006">
                  <c:v>8.8823440975448035E-4</c:v>
                </c:pt>
                <c:pt idx="4007">
                  <c:v>9.0992987907127364E-4</c:v>
                </c:pt>
                <c:pt idx="4008">
                  <c:v>9.2784753034782911E-4</c:v>
                </c:pt>
                <c:pt idx="4009">
                  <c:v>1.0186153911390893E-3</c:v>
                </c:pt>
                <c:pt idx="4010">
                  <c:v>8.9740397082085292E-4</c:v>
                </c:pt>
                <c:pt idx="4011">
                  <c:v>9.1713086284593071E-4</c:v>
                </c:pt>
                <c:pt idx="4012">
                  <c:v>9.5887960710692402E-4</c:v>
                </c:pt>
                <c:pt idx="4013">
                  <c:v>9.5157068567397419E-4</c:v>
                </c:pt>
                <c:pt idx="4014">
                  <c:v>9.2805955074804652E-4</c:v>
                </c:pt>
                <c:pt idx="4015">
                  <c:v>8.989240928418058E-4</c:v>
                </c:pt>
                <c:pt idx="4016">
                  <c:v>9.6009776067908215E-4</c:v>
                </c:pt>
                <c:pt idx="4017">
                  <c:v>8.8954893623582854E-4</c:v>
                </c:pt>
                <c:pt idx="4018">
                  <c:v>8.604134783295875E-4</c:v>
                </c:pt>
                <c:pt idx="4019">
                  <c:v>8.7257830941357716E-4</c:v>
                </c:pt>
                <c:pt idx="4020">
                  <c:v>6.2175560601212751E-4</c:v>
                </c:pt>
                <c:pt idx="4021">
                  <c:v>9.99600373669893E-4</c:v>
                </c:pt>
                <c:pt idx="4022">
                  <c:v>1.1223666102563904E-3</c:v>
                </c:pt>
                <c:pt idx="4023">
                  <c:v>9.7413736608984271E-4</c:v>
                </c:pt>
                <c:pt idx="4024">
                  <c:v>9.684320898658104E-4</c:v>
                </c:pt>
                <c:pt idx="4025">
                  <c:v>1.3454429106160542E-3</c:v>
                </c:pt>
                <c:pt idx="4026">
                  <c:v>9.5531766438327118E-4</c:v>
                </c:pt>
                <c:pt idx="4027">
                  <c:v>9.1385161398923459E-4</c:v>
                </c:pt>
                <c:pt idx="4028">
                  <c:v>9.5930750282372619E-4</c:v>
                </c:pt>
                <c:pt idx="4029">
                  <c:v>9.0681125172989375E-4</c:v>
                </c:pt>
                <c:pt idx="4030">
                  <c:v>9.4809740602677629E-4</c:v>
                </c:pt>
                <c:pt idx="4031">
                  <c:v>9.113677628763843E-4</c:v>
                </c:pt>
                <c:pt idx="4032">
                  <c:v>8.7366668080136E-4</c:v>
                </c:pt>
                <c:pt idx="4033">
                  <c:v>9.4737653666603712E-4</c:v>
                </c:pt>
                <c:pt idx="4034">
                  <c:v>8.368830688218219E-4</c:v>
                </c:pt>
                <c:pt idx="4035">
                  <c:v>8.8834620232914057E-4</c:v>
                </c:pt>
                <c:pt idx="4036">
                  <c:v>8.3388394388783735E-4</c:v>
                </c:pt>
                <c:pt idx="4037">
                  <c:v>9.6898719782274325E-4</c:v>
                </c:pt>
                <c:pt idx="4038">
                  <c:v>8.1513491564800492E-4</c:v>
                </c:pt>
                <c:pt idx="4039">
                  <c:v>8.670632090636794E-4</c:v>
                </c:pt>
                <c:pt idx="4040">
                  <c:v>8.7681614747368061E-4</c:v>
                </c:pt>
                <c:pt idx="4041">
                  <c:v>8.8035110578275997E-4</c:v>
                </c:pt>
                <c:pt idx="4042">
                  <c:v>8.6186678180016896E-4</c:v>
                </c:pt>
                <c:pt idx="4043">
                  <c:v>9.1592427402287496E-4</c:v>
                </c:pt>
                <c:pt idx="4044">
                  <c:v>8.6604551114263578E-4</c:v>
                </c:pt>
                <c:pt idx="4045">
                  <c:v>8.3199888978408628E-4</c:v>
                </c:pt>
                <c:pt idx="4046">
                  <c:v>8.2062303158332974E-4</c:v>
                </c:pt>
                <c:pt idx="4047">
                  <c:v>9.5882178336141003E-4</c:v>
                </c:pt>
                <c:pt idx="4048">
                  <c:v>8.7379389304149046E-4</c:v>
                </c:pt>
                <c:pt idx="4049">
                  <c:v>8.7131903673349804E-4</c:v>
                </c:pt>
                <c:pt idx="4050">
                  <c:v>8.3437865815501149E-4</c:v>
                </c:pt>
                <c:pt idx="4051">
                  <c:v>9.0257469864191305E-4</c:v>
                </c:pt>
                <c:pt idx="4052">
                  <c:v>9.5978165753693966E-4</c:v>
                </c:pt>
                <c:pt idx="4053">
                  <c:v>9.2898858559263564E-4</c:v>
                </c:pt>
                <c:pt idx="4054">
                  <c:v>8.7382730231667634E-4</c:v>
                </c:pt>
                <c:pt idx="4055">
                  <c:v>9.3074642745625635E-4</c:v>
                </c:pt>
                <c:pt idx="4056">
                  <c:v>9.7859364941077606E-4</c:v>
                </c:pt>
                <c:pt idx="4057">
                  <c:v>1.0084808160086968E-3</c:v>
                </c:pt>
                <c:pt idx="4058">
                  <c:v>8.9785628100798353E-4</c:v>
                </c:pt>
                <c:pt idx="4059">
                  <c:v>8.3106985493949716E-4</c:v>
                </c:pt>
                <c:pt idx="4060">
                  <c:v>9.0196947677220144E-4</c:v>
                </c:pt>
                <c:pt idx="4061">
                  <c:v>9.0434025033826878E-4</c:v>
                </c:pt>
                <c:pt idx="4062">
                  <c:v>8.8869185983010083E-4</c:v>
                </c:pt>
                <c:pt idx="4063">
                  <c:v>1.0016383394562255E-3</c:v>
                </c:pt>
                <c:pt idx="4064">
                  <c:v>9.2776272218774217E-4</c:v>
                </c:pt>
                <c:pt idx="4065">
                  <c:v>9.028252682058062E-4</c:v>
                </c:pt>
                <c:pt idx="4066">
                  <c:v>8.6827750771947007E-4</c:v>
                </c:pt>
                <c:pt idx="4067">
                  <c:v>9.8353308224978075E-4</c:v>
                </c:pt>
                <c:pt idx="4068">
                  <c:v>1.023453311180414E-3</c:v>
                </c:pt>
                <c:pt idx="4069">
                  <c:v>9.2748516820927564E-4</c:v>
                </c:pt>
                <c:pt idx="4070">
                  <c:v>8.4905817968279173E-4</c:v>
                </c:pt>
                <c:pt idx="4071">
                  <c:v>9.0769916746656198E-4</c:v>
                </c:pt>
                <c:pt idx="4072">
                  <c:v>7.7535860359509499E-4</c:v>
                </c:pt>
                <c:pt idx="4073">
                  <c:v>8.3012154551307001E-4</c:v>
                </c:pt>
                <c:pt idx="4074">
                  <c:v>9.7693603537271244E-4</c:v>
                </c:pt>
                <c:pt idx="4075">
                  <c:v>9.1442471155588284E-4</c:v>
                </c:pt>
                <c:pt idx="4076">
                  <c:v>8.1701868477963369E-4</c:v>
                </c:pt>
                <c:pt idx="4077">
                  <c:v>9.773677860058826E-4</c:v>
                </c:pt>
                <c:pt idx="4078">
                  <c:v>8.2785870960529521E-4</c:v>
                </c:pt>
                <c:pt idx="4079">
                  <c:v>9.872672112378523E-4</c:v>
                </c:pt>
                <c:pt idx="4080">
                  <c:v>7.959862610780659E-4</c:v>
                </c:pt>
                <c:pt idx="4081">
                  <c:v>6.4535193458977911E-4</c:v>
                </c:pt>
                <c:pt idx="4082">
                  <c:v>8.6717114672197173E-4</c:v>
                </c:pt>
                <c:pt idx="4083">
                  <c:v>8.9609458422799514E-4</c:v>
                </c:pt>
                <c:pt idx="4084">
                  <c:v>8.9605732003644192E-4</c:v>
                </c:pt>
                <c:pt idx="4085">
                  <c:v>9.4840194441981587E-4</c:v>
                </c:pt>
                <c:pt idx="4086">
                  <c:v>8.4982787798418725E-4</c:v>
                </c:pt>
                <c:pt idx="4087">
                  <c:v>8.8585978127204534E-4</c:v>
                </c:pt>
                <c:pt idx="4088">
                  <c:v>9.5143961851747627E-4</c:v>
                </c:pt>
                <c:pt idx="4089">
                  <c:v>8.7400591344170787E-4</c:v>
                </c:pt>
                <c:pt idx="4090">
                  <c:v>9.595426527221493E-4</c:v>
                </c:pt>
                <c:pt idx="4091">
                  <c:v>8.8345045854230193E-4</c:v>
                </c:pt>
                <c:pt idx="4092">
                  <c:v>9.1501836867649176E-4</c:v>
                </c:pt>
                <c:pt idx="4093">
                  <c:v>8.6195415990450094E-4</c:v>
                </c:pt>
                <c:pt idx="4094">
                  <c:v>7.301262999099235E-4</c:v>
                </c:pt>
                <c:pt idx="4095">
                  <c:v>9.5251128526766611E-4</c:v>
                </c:pt>
                <c:pt idx="4096">
                  <c:v>7.9884660902281718E-4</c:v>
                </c:pt>
                <c:pt idx="4097">
                  <c:v>9.3636689552020172E-4</c:v>
                </c:pt>
                <c:pt idx="4098">
                  <c:v>8.6050214140604223E-4</c:v>
                </c:pt>
                <c:pt idx="4099">
                  <c:v>1.1111141093793969E-3</c:v>
                </c:pt>
                <c:pt idx="4100">
                  <c:v>9.4285086485048708E-4</c:v>
                </c:pt>
                <c:pt idx="4101">
                  <c:v>8.957514966712797E-4</c:v>
                </c:pt>
                <c:pt idx="4102">
                  <c:v>8.8812261717982014E-4</c:v>
                </c:pt>
                <c:pt idx="4103">
                  <c:v>8.9371353088494741E-4</c:v>
                </c:pt>
                <c:pt idx="4104">
                  <c:v>7.8320721331950698E-4</c:v>
                </c:pt>
                <c:pt idx="4105">
                  <c:v>8.3211839219148151E-4</c:v>
                </c:pt>
                <c:pt idx="4106">
                  <c:v>8.4190216993242333E-4</c:v>
                </c:pt>
                <c:pt idx="4107">
                  <c:v>8.6991970209206312E-4</c:v>
                </c:pt>
                <c:pt idx="4108">
                  <c:v>8.2961655146891592E-4</c:v>
                </c:pt>
                <c:pt idx="4109">
                  <c:v>8.8060938517938846E-4</c:v>
                </c:pt>
                <c:pt idx="4110">
                  <c:v>8.9430590303343359E-4</c:v>
                </c:pt>
                <c:pt idx="4111">
                  <c:v>9.5617859570536624E-4</c:v>
                </c:pt>
                <c:pt idx="4112">
                  <c:v>8.8862375630760677E-4</c:v>
                </c:pt>
                <c:pt idx="4113">
                  <c:v>7.7816369773857754E-4</c:v>
                </c:pt>
                <c:pt idx="4114">
                  <c:v>7.6089881230026718E-4</c:v>
                </c:pt>
                <c:pt idx="4115">
                  <c:v>8.8516975124224679E-4</c:v>
                </c:pt>
                <c:pt idx="4116">
                  <c:v>6.66294024751133E-4</c:v>
                </c:pt>
                <c:pt idx="4117">
                  <c:v>8.7739438492881905E-4</c:v>
                </c:pt>
                <c:pt idx="4118">
                  <c:v>9.5554510444895917E-4</c:v>
                </c:pt>
                <c:pt idx="4119">
                  <c:v>9.3238091199611417E-4</c:v>
                </c:pt>
                <c:pt idx="4120">
                  <c:v>8.696537128626995E-4</c:v>
                </c:pt>
                <c:pt idx="4121">
                  <c:v>7.9168802932820363E-4</c:v>
                </c:pt>
                <c:pt idx="4122">
                  <c:v>8.0876530883662492E-4</c:v>
                </c:pt>
                <c:pt idx="4123">
                  <c:v>8.9961412287160446E-4</c:v>
                </c:pt>
                <c:pt idx="4124">
                  <c:v>8.5402588190849188E-4</c:v>
                </c:pt>
                <c:pt idx="4125">
                  <c:v>8.3591548481355693E-4</c:v>
                </c:pt>
                <c:pt idx="4126">
                  <c:v>7.3911082499065182E-4</c:v>
                </c:pt>
                <c:pt idx="4127">
                  <c:v>8.9544695827824033E-4</c:v>
                </c:pt>
                <c:pt idx="4128">
                  <c:v>8.575749749109193E-4</c:v>
                </c:pt>
                <c:pt idx="4129">
                  <c:v>8.4017131248337567E-4</c:v>
                </c:pt>
                <c:pt idx="4130">
                  <c:v>8.9403220397133484E-4</c:v>
                </c:pt>
                <c:pt idx="4131">
                  <c:v>1.0371189897035182E-3</c:v>
                </c:pt>
                <c:pt idx="4132">
                  <c:v>9.7269948228473184E-4</c:v>
                </c:pt>
                <c:pt idx="4133">
                  <c:v>8.719628077668855E-4</c:v>
                </c:pt>
                <c:pt idx="4134">
                  <c:v>8.0181103970949344E-4</c:v>
                </c:pt>
                <c:pt idx="4135">
                  <c:v>1.003866481116692E-3</c:v>
                </c:pt>
                <c:pt idx="4136">
                  <c:v>1.0027909594501349E-3</c:v>
                </c:pt>
                <c:pt idx="4137">
                  <c:v>9.0850356001526556E-4</c:v>
                </c:pt>
                <c:pt idx="4138">
                  <c:v>7.738667509608379E-4</c:v>
                </c:pt>
                <c:pt idx="4139">
                  <c:v>8.6546341877112977E-4</c:v>
                </c:pt>
                <c:pt idx="4140">
                  <c:v>6.7897027473988946E-4</c:v>
                </c:pt>
                <c:pt idx="4141">
                  <c:v>8.8079056624866525E-4</c:v>
                </c:pt>
                <c:pt idx="4142">
                  <c:v>9.4112000740143942E-4</c:v>
                </c:pt>
                <c:pt idx="4143">
                  <c:v>8.0147180706914567E-4</c:v>
                </c:pt>
                <c:pt idx="4144">
                  <c:v>8.0583171748088928E-4</c:v>
                </c:pt>
                <c:pt idx="4145">
                  <c:v>9.1240473537926585E-4</c:v>
                </c:pt>
                <c:pt idx="4146">
                  <c:v>8.5876357412425944E-4</c:v>
                </c:pt>
                <c:pt idx="4147">
                  <c:v>1.1197761064573703E-3</c:v>
                </c:pt>
                <c:pt idx="4148">
                  <c:v>8.1690303728860602E-4</c:v>
                </c:pt>
                <c:pt idx="4149">
                  <c:v>8.3917931400478258E-4</c:v>
                </c:pt>
                <c:pt idx="4150">
                  <c:v>8.592377288374729E-4</c:v>
                </c:pt>
                <c:pt idx="4151">
                  <c:v>8.4719882502149108E-4</c:v>
                </c:pt>
                <c:pt idx="4152">
                  <c:v>8.8737476340450803E-4</c:v>
                </c:pt>
                <c:pt idx="4153">
                  <c:v>8.8736705357177269E-4</c:v>
                </c:pt>
                <c:pt idx="4154">
                  <c:v>8.4884101939408424E-4</c:v>
                </c:pt>
                <c:pt idx="4155">
                  <c:v>7.7321912501108288E-4</c:v>
                </c:pt>
                <c:pt idx="4156">
                  <c:v>8.0355988676825661E-4</c:v>
                </c:pt>
                <c:pt idx="4157">
                  <c:v>9.3672925765875519E-4</c:v>
                </c:pt>
                <c:pt idx="4158">
                  <c:v>8.1304426600464893E-4</c:v>
                </c:pt>
                <c:pt idx="4159">
                  <c:v>8.5171550203218336E-4</c:v>
                </c:pt>
                <c:pt idx="4160">
                  <c:v>8.9865810361244218E-4</c:v>
                </c:pt>
                <c:pt idx="4161">
                  <c:v>8.193393444329226E-4</c:v>
                </c:pt>
                <c:pt idx="4162">
                  <c:v>8.2385345149936973E-4</c:v>
                </c:pt>
                <c:pt idx="4163">
                  <c:v>8.976609652453589E-4</c:v>
                </c:pt>
                <c:pt idx="4164">
                  <c:v>8.2052665867413999E-4</c:v>
                </c:pt>
                <c:pt idx="4165">
                  <c:v>8.0842736116839946E-4</c:v>
                </c:pt>
                <c:pt idx="4166">
                  <c:v>7.8011171547633269E-4</c:v>
                </c:pt>
                <c:pt idx="4167">
                  <c:v>8.581917615297336E-4</c:v>
                </c:pt>
                <c:pt idx="4168">
                  <c:v>8.9460787148222824E-4</c:v>
                </c:pt>
                <c:pt idx="4169">
                  <c:v>7.9291517770521973E-4</c:v>
                </c:pt>
                <c:pt idx="4170">
                  <c:v>8.028197428256793E-4</c:v>
                </c:pt>
                <c:pt idx="4171">
                  <c:v>9.1225824855729757E-4</c:v>
                </c:pt>
                <c:pt idx="4172">
                  <c:v>1.2613517649734589E-3</c:v>
                </c:pt>
                <c:pt idx="4173">
                  <c:v>8.7043626088532011E-4</c:v>
                </c:pt>
                <c:pt idx="4174">
                  <c:v>8.9880073551804301E-4</c:v>
                </c:pt>
                <c:pt idx="4175">
                  <c:v>8.025897328157466E-4</c:v>
                </c:pt>
                <c:pt idx="4176">
                  <c:v>7.6896329734126424E-4</c:v>
                </c:pt>
                <c:pt idx="4177">
                  <c:v>8.8083297032870867E-4</c:v>
                </c:pt>
                <c:pt idx="4178">
                  <c:v>8.266020068694609E-4</c:v>
                </c:pt>
                <c:pt idx="4179">
                  <c:v>7.6430141848072609E-4</c:v>
                </c:pt>
                <c:pt idx="4180">
                  <c:v>7.1629485998301267E-4</c:v>
                </c:pt>
                <c:pt idx="4181">
                  <c:v>8.4230693615102022E-4</c:v>
                </c:pt>
                <c:pt idx="4182">
                  <c:v>8.7675832372816672E-4</c:v>
                </c:pt>
                <c:pt idx="4183">
                  <c:v>8.6417973162072241E-4</c:v>
                </c:pt>
                <c:pt idx="4184">
                  <c:v>8.5143152319310433E-4</c:v>
                </c:pt>
                <c:pt idx="4185">
                  <c:v>8.0675689740911073E-4</c:v>
                </c:pt>
                <c:pt idx="4186">
                  <c:v>1.0331522807612689E-3</c:v>
                </c:pt>
                <c:pt idx="4187">
                  <c:v>7.8231672763859393E-4</c:v>
                </c:pt>
                <c:pt idx="4188">
                  <c:v>7.5127694104676411E-4</c:v>
                </c:pt>
                <c:pt idx="4189">
                  <c:v>8.1629396050252696E-4</c:v>
                </c:pt>
                <c:pt idx="4190">
                  <c:v>8.5511682324051976E-4</c:v>
                </c:pt>
                <c:pt idx="4191">
                  <c:v>6.4359627717876645E-4</c:v>
                </c:pt>
                <c:pt idx="4192">
                  <c:v>9.0013839149759647E-4</c:v>
                </c:pt>
                <c:pt idx="4193">
                  <c:v>8.3679826066173474E-4</c:v>
                </c:pt>
                <c:pt idx="4194">
                  <c:v>8.0395051829350566E-4</c:v>
                </c:pt>
                <c:pt idx="4195">
                  <c:v>9.0348445890466413E-4</c:v>
                </c:pt>
                <c:pt idx="4196">
                  <c:v>8.747422024679174E-4</c:v>
                </c:pt>
                <c:pt idx="4197">
                  <c:v>8.8404540063503326E-4</c:v>
                </c:pt>
                <c:pt idx="4198">
                  <c:v>7.1647090116379927E-4</c:v>
                </c:pt>
                <c:pt idx="4199">
                  <c:v>8.4681718830109979E-4</c:v>
                </c:pt>
                <c:pt idx="4200">
                  <c:v>8.7066755586737556E-4</c:v>
                </c:pt>
                <c:pt idx="4201">
                  <c:v>8.0783241907566824E-4</c:v>
                </c:pt>
                <c:pt idx="4202">
                  <c:v>6.763759160245018E-4</c:v>
                </c:pt>
                <c:pt idx="4203">
                  <c:v>7.6597188224001482E-4</c:v>
                </c:pt>
                <c:pt idx="4204">
                  <c:v>7.5193227682925415E-4</c:v>
                </c:pt>
                <c:pt idx="4205">
                  <c:v>8.1020319264173569E-4</c:v>
                </c:pt>
                <c:pt idx="4206">
                  <c:v>9.0638849590158157E-4</c:v>
                </c:pt>
                <c:pt idx="4207">
                  <c:v>8.404141722145337E-4</c:v>
                </c:pt>
                <c:pt idx="4208">
                  <c:v>8.4061462786564841E-4</c:v>
                </c:pt>
                <c:pt idx="4209">
                  <c:v>8.2583616348443328E-4</c:v>
                </c:pt>
                <c:pt idx="4210">
                  <c:v>9.9999614508363257E-4</c:v>
                </c:pt>
                <c:pt idx="4211">
                  <c:v>8.2069627499431399E-4</c:v>
                </c:pt>
                <c:pt idx="4212">
                  <c:v>7.8235142188590222E-4</c:v>
                </c:pt>
                <c:pt idx="4213">
                  <c:v>8.7704358753936849E-4</c:v>
                </c:pt>
                <c:pt idx="4214">
                  <c:v>9.5305354350337364E-4</c:v>
                </c:pt>
                <c:pt idx="4215">
                  <c:v>7.430222801316326E-4</c:v>
                </c:pt>
                <c:pt idx="4216">
                  <c:v>6.1628933460288577E-4</c:v>
                </c:pt>
                <c:pt idx="4217">
                  <c:v>8.7952743865221856E-4</c:v>
                </c:pt>
                <c:pt idx="4218">
                  <c:v>8.5190182298995035E-4</c:v>
                </c:pt>
                <c:pt idx="4219">
                  <c:v>9.231702318218207E-4</c:v>
                </c:pt>
                <c:pt idx="4220">
                  <c:v>7.8134914363032896E-4</c:v>
                </c:pt>
                <c:pt idx="4221">
                  <c:v>8.1346059697234873E-4</c:v>
                </c:pt>
                <c:pt idx="4222">
                  <c:v>8.034301045838811E-4</c:v>
                </c:pt>
                <c:pt idx="4223">
                  <c:v>8.9902046575099555E-4</c:v>
                </c:pt>
                <c:pt idx="4224">
                  <c:v>8.8433837427897015E-4</c:v>
                </c:pt>
                <c:pt idx="4225">
                  <c:v>8.7144239405726094E-4</c:v>
                </c:pt>
                <c:pt idx="4226">
                  <c:v>8.5647503877403378E-4</c:v>
                </c:pt>
                <c:pt idx="4227">
                  <c:v>8.1771513967004484E-4</c:v>
                </c:pt>
                <c:pt idx="4228">
                  <c:v>8.907632348916191E-4</c:v>
                </c:pt>
                <c:pt idx="4229">
                  <c:v>6.5909047103223099E-4</c:v>
                </c:pt>
                <c:pt idx="4230">
                  <c:v>8.067671771860909E-4</c:v>
                </c:pt>
                <c:pt idx="4231">
                  <c:v>8.8376784665656683E-4</c:v>
                </c:pt>
                <c:pt idx="4232">
                  <c:v>8.091585103061189E-4</c:v>
                </c:pt>
                <c:pt idx="4233">
                  <c:v>8.6235507120673005E-4</c:v>
                </c:pt>
                <c:pt idx="4234">
                  <c:v>8.1955136483314E-4</c:v>
                </c:pt>
                <c:pt idx="4235">
                  <c:v>6.7842416158781437E-4</c:v>
                </c:pt>
                <c:pt idx="4236">
                  <c:v>8.3797144020960463E-4</c:v>
                </c:pt>
                <c:pt idx="4237">
                  <c:v>7.2095416889930578E-4</c:v>
                </c:pt>
                <c:pt idx="4238">
                  <c:v>7.6599115682185275E-4</c:v>
                </c:pt>
                <c:pt idx="4239">
                  <c:v>8.411658809062137E-4</c:v>
                </c:pt>
                <c:pt idx="4240">
                  <c:v>8.1127100447555796E-4</c:v>
                </c:pt>
                <c:pt idx="4241">
                  <c:v>8.8846570473653558E-4</c:v>
                </c:pt>
                <c:pt idx="4242">
                  <c:v>8.6916028356764799E-4</c:v>
                </c:pt>
                <c:pt idx="4243">
                  <c:v>8.6896753774926851E-4</c:v>
                </c:pt>
                <c:pt idx="4244">
                  <c:v>7.8988392846817183E-4</c:v>
                </c:pt>
                <c:pt idx="4245">
                  <c:v>7.0704563064504324E-4</c:v>
                </c:pt>
                <c:pt idx="4246">
                  <c:v>7.8051262677856202E-4</c:v>
                </c:pt>
                <c:pt idx="4247">
                  <c:v>6.0716320559425462E-3</c:v>
                </c:pt>
                <c:pt idx="4248">
                  <c:v>1.569317178663809E-3</c:v>
                </c:pt>
                <c:pt idx="4249">
                  <c:v>7.5652348222305309E-4</c:v>
                </c:pt>
                <c:pt idx="4250">
                  <c:v>8.6378653015122832E-4</c:v>
                </c:pt>
                <c:pt idx="4251">
                  <c:v>8.5228731462670909E-4</c:v>
                </c:pt>
                <c:pt idx="4252">
                  <c:v>8.4404678840492554E-4</c:v>
                </c:pt>
                <c:pt idx="4253">
                  <c:v>6.7727680997960746E-4</c:v>
                </c:pt>
                <c:pt idx="4254">
                  <c:v>9.2929183901355259E-4</c:v>
                </c:pt>
                <c:pt idx="4255">
                  <c:v>8.1892686838159036E-4</c:v>
                </c:pt>
                <c:pt idx="4256">
                  <c:v>8.3354085633112192E-4</c:v>
                </c:pt>
                <c:pt idx="4257">
                  <c:v>9.3849480935511115E-4</c:v>
                </c:pt>
                <c:pt idx="4258">
                  <c:v>7.5879017304719579E-4</c:v>
                </c:pt>
                <c:pt idx="4259">
                  <c:v>7.9888130327012558E-4</c:v>
                </c:pt>
                <c:pt idx="4260">
                  <c:v>6.563534804112424E-4</c:v>
                </c:pt>
                <c:pt idx="4261">
                  <c:v>7.920670961043501E-4</c:v>
                </c:pt>
                <c:pt idx="4262">
                  <c:v>8.3938490954438749E-4</c:v>
                </c:pt>
                <c:pt idx="4263">
                  <c:v>7.3078420563665869E-4</c:v>
                </c:pt>
                <c:pt idx="4264">
                  <c:v>8.1141363638115869E-4</c:v>
                </c:pt>
                <c:pt idx="4265">
                  <c:v>7.678916305910743E-4</c:v>
                </c:pt>
                <c:pt idx="4266">
                  <c:v>8.5049477851578009E-4</c:v>
                </c:pt>
                <c:pt idx="4267">
                  <c:v>7.9162635066632229E-4</c:v>
                </c:pt>
                <c:pt idx="4268">
                  <c:v>7.9870012220084889E-4</c:v>
                </c:pt>
                <c:pt idx="4269">
                  <c:v>9.3557792263696839E-4</c:v>
                </c:pt>
                <c:pt idx="4270">
                  <c:v>8.6439560693730749E-4</c:v>
                </c:pt>
                <c:pt idx="4271">
                  <c:v>7.3445922590709405E-4</c:v>
                </c:pt>
                <c:pt idx="4272">
                  <c:v>8.1362250345978738E-4</c:v>
                </c:pt>
                <c:pt idx="4273">
                  <c:v>8.9092771132330269E-4</c:v>
                </c:pt>
                <c:pt idx="4274">
                  <c:v>1.0635148870445257E-3</c:v>
                </c:pt>
                <c:pt idx="4275">
                  <c:v>8.0921633405163268E-4</c:v>
                </c:pt>
                <c:pt idx="4276">
                  <c:v>8.6259150607727558E-4</c:v>
                </c:pt>
                <c:pt idx="4277">
                  <c:v>8.4590742803834881E-4</c:v>
                </c:pt>
                <c:pt idx="4278">
                  <c:v>8.1951410064158646E-4</c:v>
                </c:pt>
                <c:pt idx="4279">
                  <c:v>8.6114719741155221E-4</c:v>
                </c:pt>
                <c:pt idx="4280">
                  <c:v>8.3615191968410246E-4</c:v>
                </c:pt>
                <c:pt idx="4281">
                  <c:v>8.8330011680396586E-4</c:v>
                </c:pt>
                <c:pt idx="4282">
                  <c:v>8.5876357412425944E-4</c:v>
                </c:pt>
                <c:pt idx="4283">
                  <c:v>1.8631658886160464E-3</c:v>
                </c:pt>
                <c:pt idx="4284">
                  <c:v>8.661110447208849E-4</c:v>
                </c:pt>
                <c:pt idx="4285">
                  <c:v>8.6170744525697503E-4</c:v>
                </c:pt>
                <c:pt idx="4286">
                  <c:v>8.2290514207294279E-4</c:v>
                </c:pt>
                <c:pt idx="4287">
                  <c:v>8.0747391185348244E-4</c:v>
                </c:pt>
                <c:pt idx="4288">
                  <c:v>8.0812539271960492E-4</c:v>
                </c:pt>
                <c:pt idx="4289">
                  <c:v>8.0749318643532025E-4</c:v>
                </c:pt>
                <c:pt idx="4290">
                  <c:v>1.112551993184508E-3</c:v>
                </c:pt>
                <c:pt idx="4291">
                  <c:v>6.9698815384200234E-4</c:v>
                </c:pt>
                <c:pt idx="4292">
                  <c:v>6.2567862590221098E-4</c:v>
                </c:pt>
                <c:pt idx="4293">
                  <c:v>8.3575357832611807E-4</c:v>
                </c:pt>
                <c:pt idx="4294">
                  <c:v>8.1704695416632926E-4</c:v>
                </c:pt>
                <c:pt idx="4295">
                  <c:v>9.5895285051790795E-4</c:v>
                </c:pt>
                <c:pt idx="4296">
                  <c:v>7.9274813132929078E-4</c:v>
                </c:pt>
                <c:pt idx="4297">
                  <c:v>7.5309646157226617E-4</c:v>
                </c:pt>
                <c:pt idx="4298">
                  <c:v>8.0392995873954521E-4</c:v>
                </c:pt>
                <c:pt idx="4299">
                  <c:v>8.6906776557482592E-4</c:v>
                </c:pt>
                <c:pt idx="4300">
                  <c:v>8.0782599421505552E-4</c:v>
                </c:pt>
                <c:pt idx="4301">
                  <c:v>8.3879510734014625E-4</c:v>
                </c:pt>
                <c:pt idx="4302">
                  <c:v>8.6791129066454903E-4</c:v>
                </c:pt>
                <c:pt idx="4303">
                  <c:v>7.580037701082075E-4</c:v>
                </c:pt>
                <c:pt idx="4304">
                  <c:v>8.7252691052867599E-4</c:v>
                </c:pt>
                <c:pt idx="4305">
                  <c:v>8.5175148125161417E-4</c:v>
                </c:pt>
                <c:pt idx="4306">
                  <c:v>9.1181107825865704E-4</c:v>
                </c:pt>
                <c:pt idx="4307">
                  <c:v>8.1532252157789442E-4</c:v>
                </c:pt>
                <c:pt idx="4308">
                  <c:v>8.5549075012817603E-4</c:v>
                </c:pt>
                <c:pt idx="4309">
                  <c:v>8.9253264150434251E-4</c:v>
                </c:pt>
                <c:pt idx="4310">
                  <c:v>7.3712168814497566E-4</c:v>
                </c:pt>
                <c:pt idx="4311">
                  <c:v>7.6574058725795949E-4</c:v>
                </c:pt>
                <c:pt idx="4312">
                  <c:v>7.025315235785959E-4</c:v>
                </c:pt>
                <c:pt idx="4313">
                  <c:v>7.671399218993944E-4</c:v>
                </c:pt>
                <c:pt idx="4314">
                  <c:v>7.8489566668851112E-4</c:v>
                </c:pt>
                <c:pt idx="4315">
                  <c:v>8.0761268884271559E-4</c:v>
                </c:pt>
                <c:pt idx="4316">
                  <c:v>8.604481725768959E-4</c:v>
                </c:pt>
                <c:pt idx="4317">
                  <c:v>8.6345500734361568E-4</c:v>
                </c:pt>
                <c:pt idx="4318">
                  <c:v>8.5232714876250758E-4</c:v>
                </c:pt>
                <c:pt idx="4319">
                  <c:v>8.21220543620306E-4</c:v>
                </c:pt>
                <c:pt idx="4320">
                  <c:v>7.3683385438952907E-4</c:v>
                </c:pt>
                <c:pt idx="4321">
                  <c:v>7.6809979607492414E-4</c:v>
                </c:pt>
                <c:pt idx="4322">
                  <c:v>7.0779348442035546E-4</c:v>
                </c:pt>
                <c:pt idx="4323">
                  <c:v>8.5428544627724301E-4</c:v>
                </c:pt>
                <c:pt idx="4324">
                  <c:v>7.8290652984283507E-4</c:v>
                </c:pt>
                <c:pt idx="4325">
                  <c:v>8.3125874584150886E-4</c:v>
                </c:pt>
                <c:pt idx="4326">
                  <c:v>8.2472594757056748E-4</c:v>
                </c:pt>
                <c:pt idx="4327">
                  <c:v>7.8275618810449911E-4</c:v>
                </c:pt>
                <c:pt idx="4328">
                  <c:v>8.251795427298205E-4</c:v>
                </c:pt>
                <c:pt idx="4329">
                  <c:v>6.9465592943961086E-4</c:v>
                </c:pt>
                <c:pt idx="4330">
                  <c:v>8.4173255361224945E-4</c:v>
                </c:pt>
                <c:pt idx="4331">
                  <c:v>9.8351766258431028E-4</c:v>
                </c:pt>
                <c:pt idx="4332">
                  <c:v>6.9485638509072546E-4</c:v>
                </c:pt>
                <c:pt idx="4333">
                  <c:v>7.8360812462173631E-4</c:v>
                </c:pt>
                <c:pt idx="4334">
                  <c:v>7.7508490453299624E-4</c:v>
                </c:pt>
                <c:pt idx="4335">
                  <c:v>7.1584254979588228E-4</c:v>
                </c:pt>
                <c:pt idx="4336">
                  <c:v>7.7232478441380226E-4</c:v>
                </c:pt>
                <c:pt idx="4337">
                  <c:v>7.8419792682597744E-4</c:v>
                </c:pt>
                <c:pt idx="4338">
                  <c:v>7.8333442555963756E-4</c:v>
                </c:pt>
                <c:pt idx="4339">
                  <c:v>1.0163911043949902E-3</c:v>
                </c:pt>
                <c:pt idx="4340">
                  <c:v>8.2047525978923893E-4</c:v>
                </c:pt>
                <c:pt idx="4341">
                  <c:v>8.8833078266367009E-4</c:v>
                </c:pt>
                <c:pt idx="4342">
                  <c:v>7.4660478240924557E-4</c:v>
                </c:pt>
                <c:pt idx="4343">
                  <c:v>8.3901483757309878E-4</c:v>
                </c:pt>
                <c:pt idx="4344">
                  <c:v>7.8451017505175226E-4</c:v>
                </c:pt>
                <c:pt idx="4345">
                  <c:v>8.2539541804640547E-4</c:v>
                </c:pt>
                <c:pt idx="4346">
                  <c:v>7.0186462304700295E-4</c:v>
                </c:pt>
                <c:pt idx="4347">
                  <c:v>8.7562626328821806E-4</c:v>
                </c:pt>
                <c:pt idx="4348">
                  <c:v>7.9292931239856768E-4</c:v>
                </c:pt>
                <c:pt idx="4349">
                  <c:v>8.0810611813776699E-4</c:v>
                </c:pt>
                <c:pt idx="4350">
                  <c:v>8.5831511885349639E-4</c:v>
                </c:pt>
                <c:pt idx="4351">
                  <c:v>7.9494928857518424E-4</c:v>
                </c:pt>
                <c:pt idx="4352">
                  <c:v>7.6984735816156469E-4</c:v>
                </c:pt>
                <c:pt idx="4353">
                  <c:v>7.6091423196573743E-4</c:v>
                </c:pt>
                <c:pt idx="4354">
                  <c:v>8.4775393297842404E-4</c:v>
                </c:pt>
                <c:pt idx="4355">
                  <c:v>1.1383105443527402E-3</c:v>
                </c:pt>
                <c:pt idx="4356">
                  <c:v>6.8139116221873567E-4</c:v>
                </c:pt>
                <c:pt idx="4357">
                  <c:v>6.9750085771889177E-4</c:v>
                </c:pt>
                <c:pt idx="4358">
                  <c:v>7.8545205961756659E-4</c:v>
                </c:pt>
                <c:pt idx="4359">
                  <c:v>7.1924644094846371E-4</c:v>
                </c:pt>
                <c:pt idx="4360">
                  <c:v>8.6794598491185732E-4</c:v>
                </c:pt>
                <c:pt idx="4361">
                  <c:v>8.2255434468349222E-4</c:v>
                </c:pt>
                <c:pt idx="4362">
                  <c:v>7.7900920939520224E-4</c:v>
                </c:pt>
                <c:pt idx="4363">
                  <c:v>7.8545462956181175E-4</c:v>
                </c:pt>
                <c:pt idx="4364">
                  <c:v>8.3853682794351786E-4</c:v>
                </c:pt>
                <c:pt idx="4365">
                  <c:v>7.9927450473961977E-4</c:v>
                </c:pt>
                <c:pt idx="4366">
                  <c:v>7.9346900069003005E-4</c:v>
                </c:pt>
                <c:pt idx="4367">
                  <c:v>8.3707195972383382E-4</c:v>
                </c:pt>
                <c:pt idx="4368">
                  <c:v>7.4016450213112636E-4</c:v>
                </c:pt>
                <c:pt idx="4369">
                  <c:v>8.3537579652209456E-4</c:v>
                </c:pt>
                <c:pt idx="4370">
                  <c:v>9.5083311167564204E-4</c:v>
                </c:pt>
                <c:pt idx="4371">
                  <c:v>7.7644183509438752E-4</c:v>
                </c:pt>
                <c:pt idx="4372">
                  <c:v>1.5570662544476096E-3</c:v>
                </c:pt>
                <c:pt idx="4373">
                  <c:v>6.6724490412180509E-4</c:v>
                </c:pt>
                <c:pt idx="4374">
                  <c:v>8.0742765285707135E-4</c:v>
                </c:pt>
                <c:pt idx="4375">
                  <c:v>7.5510615797190288E-4</c:v>
                </c:pt>
                <c:pt idx="4376">
                  <c:v>8.3412680361899549E-4</c:v>
                </c:pt>
                <c:pt idx="4377">
                  <c:v>8.2646322988022775E-4</c:v>
                </c:pt>
                <c:pt idx="4378">
                  <c:v>7.9055082899976478E-4</c:v>
                </c:pt>
                <c:pt idx="4379">
                  <c:v>7.8790635637159847E-4</c:v>
                </c:pt>
                <c:pt idx="4380">
                  <c:v>7.7897066023152627E-4</c:v>
                </c:pt>
                <c:pt idx="4381">
                  <c:v>7.2009066763296578E-4</c:v>
                </c:pt>
                <c:pt idx="4382">
                  <c:v>6.9524187672748443E-4</c:v>
                </c:pt>
                <c:pt idx="4383">
                  <c:v>8.5517850190240132E-4</c:v>
                </c:pt>
                <c:pt idx="4384">
                  <c:v>8.7540910299951035E-4</c:v>
                </c:pt>
                <c:pt idx="4385">
                  <c:v>8.0347250866392463E-4</c:v>
                </c:pt>
                <c:pt idx="4386">
                  <c:v>7.0376509681622449E-4</c:v>
                </c:pt>
                <c:pt idx="4387">
                  <c:v>7.6120335069330665E-4</c:v>
                </c:pt>
                <c:pt idx="4388">
                  <c:v>7.2130625126087897E-4</c:v>
                </c:pt>
                <c:pt idx="4389">
                  <c:v>8.3046848798615312E-4</c:v>
                </c:pt>
                <c:pt idx="4390">
                  <c:v>7.5868609030527081E-4</c:v>
                </c:pt>
                <c:pt idx="4391">
                  <c:v>7.9945183089252878E-4</c:v>
                </c:pt>
                <c:pt idx="4392">
                  <c:v>8.300560119348211E-4</c:v>
                </c:pt>
                <c:pt idx="4393">
                  <c:v>7.0300567829180937E-4</c:v>
                </c:pt>
                <c:pt idx="4394">
                  <c:v>7.8450632013538459E-4</c:v>
                </c:pt>
                <c:pt idx="4395">
                  <c:v>7.6176231356660728E-4</c:v>
                </c:pt>
                <c:pt idx="4396">
                  <c:v>7.952345523863859E-4</c:v>
                </c:pt>
                <c:pt idx="4397">
                  <c:v>5.4658088192776667E-4</c:v>
                </c:pt>
                <c:pt idx="4398">
                  <c:v>7.4135824123295647E-4</c:v>
                </c:pt>
                <c:pt idx="4399">
                  <c:v>8.8656908588368181E-4</c:v>
                </c:pt>
                <c:pt idx="4400">
                  <c:v>7.4625013010342744E-4</c:v>
                </c:pt>
                <c:pt idx="4401">
                  <c:v>8.3478470934573068E-4</c:v>
                </c:pt>
                <c:pt idx="4402">
                  <c:v>7.7173883712592848E-4</c:v>
                </c:pt>
                <c:pt idx="4403">
                  <c:v>7.3429474947541015E-4</c:v>
                </c:pt>
                <c:pt idx="4404">
                  <c:v>7.8197749499824606E-4</c:v>
                </c:pt>
                <c:pt idx="4405">
                  <c:v>7.3668993751180572E-4</c:v>
                </c:pt>
                <c:pt idx="4406">
                  <c:v>8.2644781021475738E-4</c:v>
                </c:pt>
                <c:pt idx="4407">
                  <c:v>6.9560038394967023E-4</c:v>
                </c:pt>
                <c:pt idx="4408">
                  <c:v>7.4178228203339129E-4</c:v>
                </c:pt>
                <c:pt idx="4409">
                  <c:v>8.1113608240269226E-4</c:v>
                </c:pt>
                <c:pt idx="4410">
                  <c:v>7.2459320995031011E-4</c:v>
                </c:pt>
                <c:pt idx="4411">
                  <c:v>9.2944346572401107E-4</c:v>
                </c:pt>
                <c:pt idx="4412">
                  <c:v>8.2350265410991916E-4</c:v>
                </c:pt>
                <c:pt idx="4413">
                  <c:v>7.229009016649383E-4</c:v>
                </c:pt>
                <c:pt idx="4414">
                  <c:v>8.0481915944833574E-4</c:v>
                </c:pt>
                <c:pt idx="4415">
                  <c:v>7.4076458411234767E-4</c:v>
                </c:pt>
                <c:pt idx="4416">
                  <c:v>7.7616428111592121E-4</c:v>
                </c:pt>
                <c:pt idx="4417">
                  <c:v>7.6255642633833048E-4</c:v>
                </c:pt>
                <c:pt idx="4418">
                  <c:v>7.8559597649528995E-4</c:v>
                </c:pt>
                <c:pt idx="4419">
                  <c:v>7.0488687747919309E-4</c:v>
                </c:pt>
                <c:pt idx="4420">
                  <c:v>7.4329983411009902E-4</c:v>
                </c:pt>
                <c:pt idx="4421">
                  <c:v>8.7454945664953803E-4</c:v>
                </c:pt>
                <c:pt idx="4422">
                  <c:v>7.8084800450254233E-4</c:v>
                </c:pt>
                <c:pt idx="4423">
                  <c:v>9.562762535866785E-4</c:v>
                </c:pt>
                <c:pt idx="4424">
                  <c:v>7.3504517319496752E-4</c:v>
                </c:pt>
                <c:pt idx="4425">
                  <c:v>7.3545122438568693E-4</c:v>
                </c:pt>
                <c:pt idx="4426">
                  <c:v>7.7659988666545882E-4</c:v>
                </c:pt>
                <c:pt idx="4427">
                  <c:v>7.5387772462276426E-4</c:v>
                </c:pt>
                <c:pt idx="4428">
                  <c:v>7.1451645856543129E-4</c:v>
                </c:pt>
                <c:pt idx="4429">
                  <c:v>7.1604300544699678E-4</c:v>
                </c:pt>
                <c:pt idx="4430">
                  <c:v>6.7996098824635992E-4</c:v>
                </c:pt>
                <c:pt idx="4431">
                  <c:v>7.8982610472265815E-4</c:v>
                </c:pt>
                <c:pt idx="4432">
                  <c:v>7.889780231217883E-4</c:v>
                </c:pt>
                <c:pt idx="4433">
                  <c:v>7.5071669320134096E-4</c:v>
                </c:pt>
                <c:pt idx="4434">
                  <c:v>7.9330323928622373E-4</c:v>
                </c:pt>
                <c:pt idx="4435">
                  <c:v>7.1201847275923337E-4</c:v>
                </c:pt>
                <c:pt idx="4436">
                  <c:v>7.3377048084941803E-4</c:v>
                </c:pt>
                <c:pt idx="4437">
                  <c:v>7.9268645266740933E-4</c:v>
                </c:pt>
                <c:pt idx="4438">
                  <c:v>7.5230234880054286E-4</c:v>
                </c:pt>
                <c:pt idx="4439">
                  <c:v>7.5755274489319952E-4</c:v>
                </c:pt>
                <c:pt idx="4440">
                  <c:v>7.5981172588460697E-4</c:v>
                </c:pt>
                <c:pt idx="4441">
                  <c:v>7.9762845545065905E-4</c:v>
                </c:pt>
                <c:pt idx="4442">
                  <c:v>8.1220003932014697E-4</c:v>
                </c:pt>
                <c:pt idx="4443">
                  <c:v>8.0217725676441447E-4</c:v>
                </c:pt>
                <c:pt idx="4444">
                  <c:v>7.0141359783199497E-4</c:v>
                </c:pt>
                <c:pt idx="4445">
                  <c:v>8.2369154501193108E-4</c:v>
                </c:pt>
                <c:pt idx="4446">
                  <c:v>6.8825676826941243E-4</c:v>
                </c:pt>
                <c:pt idx="4447">
                  <c:v>7.0292087013172253E-4</c:v>
                </c:pt>
                <c:pt idx="4448">
                  <c:v>6.6813024991422816E-4</c:v>
                </c:pt>
                <c:pt idx="4449">
                  <c:v>7.2652066813410482E-4</c:v>
                </c:pt>
                <c:pt idx="4450">
                  <c:v>7.0174897555597528E-4</c:v>
                </c:pt>
                <c:pt idx="4451">
                  <c:v>1.6442220586024387E-3</c:v>
                </c:pt>
                <c:pt idx="4452">
                  <c:v>6.8688827295891814E-4</c:v>
                </c:pt>
                <c:pt idx="4453">
                  <c:v>6.5865486548269327E-4</c:v>
                </c:pt>
                <c:pt idx="4454">
                  <c:v>7.6127916404853595E-4</c:v>
                </c:pt>
                <c:pt idx="4455">
                  <c:v>8.0056204680639469E-4</c:v>
                </c:pt>
                <c:pt idx="4456">
                  <c:v>7.058865857905212E-4</c:v>
                </c:pt>
                <c:pt idx="4457">
                  <c:v>8.7418709451098466E-4</c:v>
                </c:pt>
                <c:pt idx="4458">
                  <c:v>9.1423196573750336E-4</c:v>
                </c:pt>
                <c:pt idx="4459">
                  <c:v>6.8628690600557431E-4</c:v>
                </c:pt>
                <c:pt idx="4460">
                  <c:v>7.8254031278791403E-4</c:v>
                </c:pt>
                <c:pt idx="4461">
                  <c:v>7.8770847066472901E-4</c:v>
                </c:pt>
                <c:pt idx="4462">
                  <c:v>7.9578323548270614E-4</c:v>
                </c:pt>
                <c:pt idx="4463">
                  <c:v>7.3084588429854025E-4</c:v>
                </c:pt>
                <c:pt idx="4464">
                  <c:v>1.4465843513524973E-3</c:v>
                </c:pt>
                <c:pt idx="4465">
                  <c:v>7.2861774263807352E-4</c:v>
                </c:pt>
                <c:pt idx="4466">
                  <c:v>7.3022909767972584E-4</c:v>
                </c:pt>
                <c:pt idx="4467">
                  <c:v>7.5313886565230958E-4</c:v>
                </c:pt>
                <c:pt idx="4468">
                  <c:v>7.3484728748809784E-4</c:v>
                </c:pt>
                <c:pt idx="4469">
                  <c:v>8.3031043641508193E-4</c:v>
                </c:pt>
                <c:pt idx="4470">
                  <c:v>7.4111538150179834E-4</c:v>
                </c:pt>
                <c:pt idx="4471">
                  <c:v>7.5315043040141249E-4</c:v>
                </c:pt>
                <c:pt idx="4472">
                  <c:v>7.8409769900042003E-4</c:v>
                </c:pt>
                <c:pt idx="4473">
                  <c:v>7.3909155040881378E-4</c:v>
                </c:pt>
                <c:pt idx="4474">
                  <c:v>6.0625884221441814E-4</c:v>
                </c:pt>
                <c:pt idx="4475">
                  <c:v>8.1240049497126147E-4</c:v>
                </c:pt>
                <c:pt idx="4476">
                  <c:v>6.3375981558080104E-4</c:v>
                </c:pt>
                <c:pt idx="4477">
                  <c:v>6.7318019035577032E-4</c:v>
                </c:pt>
                <c:pt idx="4478">
                  <c:v>7.1896503205362951E-4</c:v>
                </c:pt>
                <c:pt idx="4479">
                  <c:v>5.6900518743245858E-4</c:v>
                </c:pt>
                <c:pt idx="4480">
                  <c:v>8.4261918437679494E-4</c:v>
                </c:pt>
                <c:pt idx="4481">
                  <c:v>8.0720406770775103E-4</c:v>
                </c:pt>
                <c:pt idx="4482">
                  <c:v>7.1911151887559801E-4</c:v>
                </c:pt>
                <c:pt idx="4483">
                  <c:v>7.4864017825133271E-4</c:v>
                </c:pt>
                <c:pt idx="4484">
                  <c:v>7.4481610121468413E-4</c:v>
                </c:pt>
                <c:pt idx="4485">
                  <c:v>7.5824662983936563E-4</c:v>
                </c:pt>
                <c:pt idx="4486">
                  <c:v>7.2176884122498953E-4</c:v>
                </c:pt>
                <c:pt idx="4487">
                  <c:v>7.2059694664924239E-4</c:v>
                </c:pt>
                <c:pt idx="4488">
                  <c:v>7.2525240064916794E-4</c:v>
                </c:pt>
                <c:pt idx="4489">
                  <c:v>7.8519249524881547E-4</c:v>
                </c:pt>
                <c:pt idx="4490">
                  <c:v>7.0537645185787692E-4</c:v>
                </c:pt>
                <c:pt idx="4491">
                  <c:v>7.3199721932032684E-4</c:v>
                </c:pt>
                <c:pt idx="4492">
                  <c:v>7.2282765825395427E-4</c:v>
                </c:pt>
                <c:pt idx="4493">
                  <c:v>7.4331268383132413E-4</c:v>
                </c:pt>
                <c:pt idx="4494">
                  <c:v>7.5319925934206862E-4</c:v>
                </c:pt>
                <c:pt idx="4495">
                  <c:v>7.723748983265807E-4</c:v>
                </c:pt>
                <c:pt idx="4496">
                  <c:v>7.7934844203555E-4</c:v>
                </c:pt>
                <c:pt idx="4497">
                  <c:v>5.6246827725072509E-4</c:v>
                </c:pt>
                <c:pt idx="4498">
                  <c:v>7.8937893442401774E-4</c:v>
                </c:pt>
                <c:pt idx="4499">
                  <c:v>7.4769443876915081E-4</c:v>
                </c:pt>
                <c:pt idx="4500">
                  <c:v>8.3522673975588112E-4</c:v>
                </c:pt>
                <c:pt idx="4501">
                  <c:v>7.4606509411778319E-4</c:v>
                </c:pt>
                <c:pt idx="4502">
                  <c:v>1.4883138210316526E-3</c:v>
                </c:pt>
                <c:pt idx="4503">
                  <c:v>7.930488148059628E-4</c:v>
                </c:pt>
                <c:pt idx="4504">
                  <c:v>7.0589686556750159E-4</c:v>
                </c:pt>
                <c:pt idx="4505">
                  <c:v>7.2208237442288677E-4</c:v>
                </c:pt>
                <c:pt idx="4506">
                  <c:v>8.1018777297626533E-4</c:v>
                </c:pt>
                <c:pt idx="4507">
                  <c:v>6.5599368821693408E-4</c:v>
                </c:pt>
                <c:pt idx="4508">
                  <c:v>7.5329691722338078E-4</c:v>
                </c:pt>
                <c:pt idx="4509">
                  <c:v>6.5262577628378356E-4</c:v>
                </c:pt>
                <c:pt idx="4510">
                  <c:v>7.8202375399465715E-4</c:v>
                </c:pt>
                <c:pt idx="4511">
                  <c:v>8.8397858208466172E-4</c:v>
                </c:pt>
                <c:pt idx="4512">
                  <c:v>6.7839589220111869E-4</c:v>
                </c:pt>
                <c:pt idx="4513">
                  <c:v>6.5435920367707626E-4</c:v>
                </c:pt>
                <c:pt idx="4514">
                  <c:v>8.3498259505260025E-4</c:v>
                </c:pt>
                <c:pt idx="4515">
                  <c:v>7.3401462555269868E-4</c:v>
                </c:pt>
                <c:pt idx="4516">
                  <c:v>8.5336540623751165E-4</c:v>
                </c:pt>
                <c:pt idx="4517">
                  <c:v>7.3665909818086488E-4</c:v>
                </c:pt>
                <c:pt idx="4518">
                  <c:v>7.5454205521011217E-4</c:v>
                </c:pt>
                <c:pt idx="4519">
                  <c:v>7.453018206770004E-4</c:v>
                </c:pt>
                <c:pt idx="4520">
                  <c:v>6.8524607858632509E-4</c:v>
                </c:pt>
                <c:pt idx="4521">
                  <c:v>7.4289635286362466E-4</c:v>
                </c:pt>
                <c:pt idx="4522">
                  <c:v>7.7118372916899585E-4</c:v>
                </c:pt>
                <c:pt idx="4523">
                  <c:v>7.305143614909275E-4</c:v>
                </c:pt>
                <c:pt idx="4524">
                  <c:v>7.3582643624546561E-4</c:v>
                </c:pt>
                <c:pt idx="4525">
                  <c:v>7.7771781241205975E-4</c:v>
                </c:pt>
                <c:pt idx="4526">
                  <c:v>7.857398933730133E-4</c:v>
                </c:pt>
                <c:pt idx="4527">
                  <c:v>7.753059197380713E-4</c:v>
                </c:pt>
                <c:pt idx="4528">
                  <c:v>7.6105814884346078E-4</c:v>
                </c:pt>
                <c:pt idx="4529">
                  <c:v>7.4342062148961678E-4</c:v>
                </c:pt>
                <c:pt idx="4530">
                  <c:v>7.3363684374867495E-4</c:v>
                </c:pt>
                <c:pt idx="4531">
                  <c:v>1.1232146918572603E-3</c:v>
                </c:pt>
                <c:pt idx="4532">
                  <c:v>7.6569432826154829E-4</c:v>
                </c:pt>
                <c:pt idx="4533">
                  <c:v>7.3803144840772685E-4</c:v>
                </c:pt>
                <c:pt idx="4534">
                  <c:v>7.7030866315355283E-4</c:v>
                </c:pt>
                <c:pt idx="4535">
                  <c:v>7.8244008496235673E-4</c:v>
                </c:pt>
                <c:pt idx="4536">
                  <c:v>7.3789781130698367E-4</c:v>
                </c:pt>
                <c:pt idx="4537">
                  <c:v>6.7822370593669976E-4</c:v>
                </c:pt>
                <c:pt idx="4538">
                  <c:v>7.2809604395632633E-4</c:v>
                </c:pt>
                <c:pt idx="4539">
                  <c:v>7.7340030608035967E-4</c:v>
                </c:pt>
                <c:pt idx="4540">
                  <c:v>8.1475584887185878E-4</c:v>
                </c:pt>
                <c:pt idx="4541">
                  <c:v>7.190755396561672E-4</c:v>
                </c:pt>
                <c:pt idx="4542">
                  <c:v>8.0711154971492886E-4</c:v>
                </c:pt>
                <c:pt idx="4543">
                  <c:v>6.7753239093477869E-4</c:v>
                </c:pt>
                <c:pt idx="4544">
                  <c:v>7.9738688069162344E-4</c:v>
                </c:pt>
                <c:pt idx="4545">
                  <c:v>7.1274705195270799E-4</c:v>
                </c:pt>
                <c:pt idx="4546">
                  <c:v>7.3098466128777341E-4</c:v>
                </c:pt>
                <c:pt idx="4547">
                  <c:v>7.1756184249582692E-4</c:v>
                </c:pt>
                <c:pt idx="4548">
                  <c:v>7.5638470523381994E-4</c:v>
                </c:pt>
                <c:pt idx="4549">
                  <c:v>6.9459810569409697E-4</c:v>
                </c:pt>
                <c:pt idx="4550">
                  <c:v>5.2737954350080374E-4</c:v>
                </c:pt>
                <c:pt idx="4551">
                  <c:v>7.1949701051235698E-4</c:v>
                </c:pt>
                <c:pt idx="4552">
                  <c:v>8.0499905554549001E-4</c:v>
                </c:pt>
                <c:pt idx="4553">
                  <c:v>6.8538485557555825E-4</c:v>
                </c:pt>
                <c:pt idx="4554">
                  <c:v>7.2611975683187539E-4</c:v>
                </c:pt>
                <c:pt idx="4555">
                  <c:v>6.5758705364887099E-4</c:v>
                </c:pt>
                <c:pt idx="4556">
                  <c:v>7.1850244208951884E-4</c:v>
                </c:pt>
                <c:pt idx="4557">
                  <c:v>7.7462231456888546E-4</c:v>
                </c:pt>
                <c:pt idx="4558">
                  <c:v>6.1430919256206726E-4</c:v>
                </c:pt>
                <c:pt idx="4559">
                  <c:v>6.4687809597970762E-4</c:v>
                </c:pt>
                <c:pt idx="4560">
                  <c:v>6.6335786345115232E-4</c:v>
                </c:pt>
                <c:pt idx="4561">
                  <c:v>6.5262963120015112E-4</c:v>
                </c:pt>
                <c:pt idx="4562">
                  <c:v>7.1477473796206E-4</c:v>
                </c:pt>
                <c:pt idx="4563">
                  <c:v>7.4355682853460511E-4</c:v>
                </c:pt>
                <c:pt idx="4564">
                  <c:v>7.2958147172997082E-4</c:v>
                </c:pt>
                <c:pt idx="4565">
                  <c:v>6.8761299723602497E-4</c:v>
                </c:pt>
                <c:pt idx="4566">
                  <c:v>7.4097660451256508E-4</c:v>
                </c:pt>
                <c:pt idx="4567">
                  <c:v>7.5991195371016428E-4</c:v>
                </c:pt>
                <c:pt idx="4568">
                  <c:v>6.9031272366546002E-4</c:v>
                </c:pt>
                <c:pt idx="4569">
                  <c:v>7.3237243118010541E-4</c:v>
                </c:pt>
                <c:pt idx="4570">
                  <c:v>7.6309611462979318E-4</c:v>
                </c:pt>
                <c:pt idx="4571">
                  <c:v>7.6177773323207753E-4</c:v>
                </c:pt>
                <c:pt idx="4572">
                  <c:v>7.0033422124907E-4</c:v>
                </c:pt>
                <c:pt idx="4573">
                  <c:v>6.5092190324930906E-4</c:v>
                </c:pt>
                <c:pt idx="4574">
                  <c:v>7.1325204599686218E-4</c:v>
                </c:pt>
                <c:pt idx="4575">
                  <c:v>7.2170587759098556E-4</c:v>
                </c:pt>
                <c:pt idx="4576">
                  <c:v>5.3130963073756113E-4</c:v>
                </c:pt>
                <c:pt idx="4577">
                  <c:v>6.8819508960753098E-4</c:v>
                </c:pt>
                <c:pt idx="4578">
                  <c:v>7.3400177583147336E-4</c:v>
                </c:pt>
                <c:pt idx="4579">
                  <c:v>6.9624415498305758E-4</c:v>
                </c:pt>
                <c:pt idx="4580">
                  <c:v>7.6643447220412549E-4</c:v>
                </c:pt>
                <c:pt idx="4581">
                  <c:v>8.2081577740170933E-4</c:v>
                </c:pt>
                <c:pt idx="4582">
                  <c:v>7.5213016253612383E-4</c:v>
                </c:pt>
                <c:pt idx="4583">
                  <c:v>8.7966107575296153E-4</c:v>
                </c:pt>
                <c:pt idx="4584">
                  <c:v>6.8353064080274779E-4</c:v>
                </c:pt>
                <c:pt idx="4585">
                  <c:v>6.4381215249535153E-4</c:v>
                </c:pt>
                <c:pt idx="4586">
                  <c:v>6.4700916313620575E-4</c:v>
                </c:pt>
                <c:pt idx="4587">
                  <c:v>7.2846740089973756E-4</c:v>
                </c:pt>
                <c:pt idx="4588">
                  <c:v>7.3271937365318863E-4</c:v>
                </c:pt>
                <c:pt idx="4589">
                  <c:v>7.4140064531299989E-4</c:v>
                </c:pt>
                <c:pt idx="4590">
                  <c:v>6.2096534815677177E-4</c:v>
                </c:pt>
                <c:pt idx="4591">
                  <c:v>7.8124120597203642E-4</c:v>
                </c:pt>
                <c:pt idx="4592">
                  <c:v>4.5050762823700539E-4</c:v>
                </c:pt>
                <c:pt idx="4593">
                  <c:v>6.8641411824570456E-4</c:v>
                </c:pt>
                <c:pt idx="4594">
                  <c:v>6.7153671101105464E-4</c:v>
                </c:pt>
                <c:pt idx="4595">
                  <c:v>6.3929162056829191E-4</c:v>
                </c:pt>
                <c:pt idx="4596">
                  <c:v>7.3478946374258406E-4</c:v>
                </c:pt>
                <c:pt idx="4597">
                  <c:v>6.7323030426854897E-4</c:v>
                </c:pt>
                <c:pt idx="4598">
                  <c:v>6.9048490992987906E-4</c:v>
                </c:pt>
                <c:pt idx="4599">
                  <c:v>6.6248279743570974E-4</c:v>
                </c:pt>
                <c:pt idx="4600">
                  <c:v>8.5034315180532161E-4</c:v>
                </c:pt>
                <c:pt idx="4601">
                  <c:v>6.7182711471074628E-4</c:v>
                </c:pt>
                <c:pt idx="4602">
                  <c:v>5.1262909151185952E-4</c:v>
                </c:pt>
                <c:pt idx="4603">
                  <c:v>7.0570797466548967E-4</c:v>
                </c:pt>
                <c:pt idx="4604">
                  <c:v>6.8701163028268104E-4</c:v>
                </c:pt>
                <c:pt idx="4605">
                  <c:v>8.175249637959104E-4</c:v>
                </c:pt>
                <c:pt idx="4606">
                  <c:v>6.8516255539836067E-4</c:v>
                </c:pt>
                <c:pt idx="4607">
                  <c:v>6.9668747036533043E-4</c:v>
                </c:pt>
                <c:pt idx="4608">
                  <c:v>6.6688896684386433E-4</c:v>
                </c:pt>
                <c:pt idx="4609">
                  <c:v>7.2576253458181232E-4</c:v>
                </c:pt>
                <c:pt idx="4610">
                  <c:v>7.6665034752071046E-4</c:v>
                </c:pt>
                <c:pt idx="4611">
                  <c:v>2.5302514561946579E-3</c:v>
                </c:pt>
                <c:pt idx="4612">
                  <c:v>6.9894259644037011E-4</c:v>
                </c:pt>
                <c:pt idx="4613">
                  <c:v>6.4541322776002369E-4</c:v>
                </c:pt>
                <c:pt idx="4614">
                  <c:v>6.8045955742990162E-4</c:v>
                </c:pt>
                <c:pt idx="4615">
                  <c:v>7.4350928456607128E-4</c:v>
                </c:pt>
                <c:pt idx="4616">
                  <c:v>6.8928603093955875E-4</c:v>
                </c:pt>
                <c:pt idx="4617">
                  <c:v>6.9646774013237779E-4</c:v>
                </c:pt>
                <c:pt idx="4618">
                  <c:v>6.1809343546291758E-4</c:v>
                </c:pt>
                <c:pt idx="4619">
                  <c:v>6.9972514446299083E-4</c:v>
                </c:pt>
                <c:pt idx="4620">
                  <c:v>7.8664965363576427E-4</c:v>
                </c:pt>
                <c:pt idx="4621">
                  <c:v>7.2378367751311644E-4</c:v>
                </c:pt>
                <c:pt idx="4622">
                  <c:v>7.1778542764514724E-4</c:v>
                </c:pt>
                <c:pt idx="4623">
                  <c:v>6.7417475877860835E-4</c:v>
                </c:pt>
                <c:pt idx="4624">
                  <c:v>7.3360600441773423E-4</c:v>
                </c:pt>
                <c:pt idx="4625">
                  <c:v>7.2553123959975688E-4</c:v>
                </c:pt>
                <c:pt idx="4626">
                  <c:v>6.0409237921583297E-4</c:v>
                </c:pt>
                <c:pt idx="4627">
                  <c:v>6.8923591702678021E-4</c:v>
                </c:pt>
                <c:pt idx="4628">
                  <c:v>7.256854362544604E-4</c:v>
                </c:pt>
                <c:pt idx="4629">
                  <c:v>6.9222347721166195E-4</c:v>
                </c:pt>
                <c:pt idx="4630">
                  <c:v>6.5881034710951942E-4</c:v>
                </c:pt>
                <c:pt idx="4631">
                  <c:v>7.9609162879211329E-4</c:v>
                </c:pt>
                <c:pt idx="4632">
                  <c:v>6.2750714123257091E-4</c:v>
                </c:pt>
                <c:pt idx="4633">
                  <c:v>6.7367747456718928E-4</c:v>
                </c:pt>
                <c:pt idx="4634">
                  <c:v>7.6306527529885235E-4</c:v>
                </c:pt>
                <c:pt idx="4635">
                  <c:v>6.5833876234055089E-4</c:v>
                </c:pt>
                <c:pt idx="4636">
                  <c:v>6.1795080355731685E-4</c:v>
                </c:pt>
                <c:pt idx="4637">
                  <c:v>7.8301832241749517E-4</c:v>
                </c:pt>
                <c:pt idx="4638">
                  <c:v>7.7971465909047104E-4</c:v>
                </c:pt>
                <c:pt idx="4639">
                  <c:v>6.8686899837708021E-4</c:v>
                </c:pt>
                <c:pt idx="4640">
                  <c:v>7.5376978696447172E-4</c:v>
                </c:pt>
                <c:pt idx="4641">
                  <c:v>7.0305964712095569E-4</c:v>
                </c:pt>
                <c:pt idx="4642">
                  <c:v>5.4949519870166428E-4</c:v>
                </c:pt>
                <c:pt idx="4643">
                  <c:v>5.6661488229012877E-4</c:v>
                </c:pt>
                <c:pt idx="4644">
                  <c:v>7.4144433436516594E-4</c:v>
                </c:pt>
                <c:pt idx="4645">
                  <c:v>7.1102390433639535E-4</c:v>
                </c:pt>
                <c:pt idx="4646">
                  <c:v>1.1133846551199071E-3</c:v>
                </c:pt>
                <c:pt idx="4647">
                  <c:v>6.4908053819772381E-4</c:v>
                </c:pt>
                <c:pt idx="4648">
                  <c:v>6.8893523355010808E-4</c:v>
                </c:pt>
                <c:pt idx="4649">
                  <c:v>7.2632406739935778E-4</c:v>
                </c:pt>
                <c:pt idx="4650">
                  <c:v>6.9188809948768153E-4</c:v>
                </c:pt>
                <c:pt idx="4651">
                  <c:v>7.2327482855259447E-4</c:v>
                </c:pt>
                <c:pt idx="4652">
                  <c:v>7.6677755976084104E-4</c:v>
                </c:pt>
                <c:pt idx="4653">
                  <c:v>7.6595646257454435E-4</c:v>
                </c:pt>
                <c:pt idx="4654">
                  <c:v>7.0872637418131215E-4</c:v>
                </c:pt>
                <c:pt idx="4655">
                  <c:v>7.3807770740413794E-4</c:v>
                </c:pt>
                <c:pt idx="4656">
                  <c:v>6.8359488940887439E-4</c:v>
                </c:pt>
                <c:pt idx="4657">
                  <c:v>6.5159265869726957E-4</c:v>
                </c:pt>
                <c:pt idx="4658">
                  <c:v>6.8105192957838769E-4</c:v>
                </c:pt>
                <c:pt idx="4659">
                  <c:v>6.678976699600502E-4</c:v>
                </c:pt>
                <c:pt idx="4660">
                  <c:v>7.3154362416107393E-4</c:v>
                </c:pt>
                <c:pt idx="4661">
                  <c:v>7.3432044891786079E-4</c:v>
                </c:pt>
                <c:pt idx="4662">
                  <c:v>6.6343110686213668E-4</c:v>
                </c:pt>
                <c:pt idx="4663">
                  <c:v>6.4035557748574651E-4</c:v>
                </c:pt>
                <c:pt idx="4664">
                  <c:v>6.8537329082645555E-4</c:v>
                </c:pt>
                <c:pt idx="4665">
                  <c:v>7.277002725425872E-4</c:v>
                </c:pt>
                <c:pt idx="4666">
                  <c:v>6.6025851069161047E-4</c:v>
                </c:pt>
                <c:pt idx="4667">
                  <c:v>6.8950576117251139E-4</c:v>
                </c:pt>
                <c:pt idx="4668">
                  <c:v>7.0603949747310231E-4</c:v>
                </c:pt>
                <c:pt idx="4669">
                  <c:v>6.534507283864477E-4</c:v>
                </c:pt>
                <c:pt idx="4670">
                  <c:v>6.5701652602646789E-4</c:v>
                </c:pt>
                <c:pt idx="4671">
                  <c:v>7.0110648949471034E-4</c:v>
                </c:pt>
                <c:pt idx="4672">
                  <c:v>7.3677731561613781E-4</c:v>
                </c:pt>
                <c:pt idx="4673">
                  <c:v>6.3075298081408126E-4</c:v>
                </c:pt>
                <c:pt idx="4674">
                  <c:v>6.8358460963189411E-4</c:v>
                </c:pt>
                <c:pt idx="4675">
                  <c:v>6.3544441403343751E-4</c:v>
                </c:pt>
                <c:pt idx="4676">
                  <c:v>6.9332598329279241E-4</c:v>
                </c:pt>
                <c:pt idx="4677">
                  <c:v>1.5302476012782902E-3</c:v>
                </c:pt>
                <c:pt idx="4678">
                  <c:v>6.5180082418111942E-4</c:v>
                </c:pt>
                <c:pt idx="4679">
                  <c:v>8.5430343588695852E-4</c:v>
                </c:pt>
                <c:pt idx="4680">
                  <c:v>5.6800650709882845E-4</c:v>
                </c:pt>
                <c:pt idx="4681">
                  <c:v>7.3543323477597152E-4</c:v>
                </c:pt>
                <c:pt idx="4682">
                  <c:v>6.8508417209888633E-4</c:v>
                </c:pt>
                <c:pt idx="4683">
                  <c:v>6.6422264968961494E-4</c:v>
                </c:pt>
                <c:pt idx="4684">
                  <c:v>7.552783442363217E-4</c:v>
                </c:pt>
                <c:pt idx="4685">
                  <c:v>6.8332247531889794E-4</c:v>
                </c:pt>
                <c:pt idx="4686">
                  <c:v>7.1145950988593307E-4</c:v>
                </c:pt>
                <c:pt idx="4687">
                  <c:v>6.5697797686279193E-4</c:v>
                </c:pt>
                <c:pt idx="4688">
                  <c:v>7.2797782652105373E-4</c:v>
                </c:pt>
                <c:pt idx="4689">
                  <c:v>7.3194068054693558E-4</c:v>
                </c:pt>
                <c:pt idx="4690">
                  <c:v>7.2760775454976502E-4</c:v>
                </c:pt>
                <c:pt idx="4691">
                  <c:v>6.2100775223681518E-4</c:v>
                </c:pt>
                <c:pt idx="4692">
                  <c:v>7.309486820683426E-4</c:v>
                </c:pt>
                <c:pt idx="4693">
                  <c:v>6.4765293416959321E-4</c:v>
                </c:pt>
                <c:pt idx="4694">
                  <c:v>6.9754968665954791E-4</c:v>
                </c:pt>
                <c:pt idx="4695">
                  <c:v>7.034065895940388E-4</c:v>
                </c:pt>
                <c:pt idx="4696">
                  <c:v>6.8696922620263751E-4</c:v>
                </c:pt>
                <c:pt idx="4697">
                  <c:v>1.3623197344733607E-3</c:v>
                </c:pt>
                <c:pt idx="4698">
                  <c:v>6.8649121657305637E-4</c:v>
                </c:pt>
                <c:pt idx="4699">
                  <c:v>5.5203558858790561E-4</c:v>
                </c:pt>
                <c:pt idx="4700">
                  <c:v>6.2776542062919951E-4</c:v>
                </c:pt>
                <c:pt idx="4701">
                  <c:v>5.4353806794161608E-4</c:v>
                </c:pt>
                <c:pt idx="4702">
                  <c:v>6.5083324017285444E-4</c:v>
                </c:pt>
                <c:pt idx="4703">
                  <c:v>6.7031984241101893E-4</c:v>
                </c:pt>
                <c:pt idx="4704">
                  <c:v>1.2167812219313903E-3</c:v>
                </c:pt>
                <c:pt idx="4705">
                  <c:v>5.9741180915080046E-4</c:v>
                </c:pt>
                <c:pt idx="4706">
                  <c:v>7.0182607388332709E-4</c:v>
                </c:pt>
                <c:pt idx="4707">
                  <c:v>8.3443519692840264E-4</c:v>
                </c:pt>
                <c:pt idx="4708">
                  <c:v>6.4686653123060493E-4</c:v>
                </c:pt>
                <c:pt idx="4709">
                  <c:v>7.782202365119689E-4</c:v>
                </c:pt>
                <c:pt idx="4710">
                  <c:v>7.7823051628894907E-4</c:v>
                </c:pt>
                <c:pt idx="4711">
                  <c:v>6.7697728297784585E-4</c:v>
                </c:pt>
                <c:pt idx="4712">
                  <c:v>5.9263428279923464E-4</c:v>
                </c:pt>
                <c:pt idx="4713">
                  <c:v>7.1030688989202374E-4</c:v>
                </c:pt>
                <c:pt idx="4714">
                  <c:v>6.1943366138671619E-4</c:v>
                </c:pt>
                <c:pt idx="4715">
                  <c:v>1.3174909120346634E-3</c:v>
                </c:pt>
                <c:pt idx="4716">
                  <c:v>6.8302179184222603E-4</c:v>
                </c:pt>
                <c:pt idx="4717">
                  <c:v>7.1804242206965322E-4</c:v>
                </c:pt>
                <c:pt idx="4718">
                  <c:v>7.2167118334367738E-4</c:v>
                </c:pt>
                <c:pt idx="4719">
                  <c:v>7.1618692232472013E-4</c:v>
                </c:pt>
                <c:pt idx="4720">
                  <c:v>6.4690122547791332E-4</c:v>
                </c:pt>
                <c:pt idx="4721">
                  <c:v>9.0686136564267241E-4</c:v>
                </c:pt>
                <c:pt idx="4722">
                  <c:v>6.5297657367323412E-4</c:v>
                </c:pt>
                <c:pt idx="4723">
                  <c:v>6.5829635826050747E-4</c:v>
                </c:pt>
                <c:pt idx="4724">
                  <c:v>6.4079118303528412E-4</c:v>
                </c:pt>
                <c:pt idx="4725">
                  <c:v>6.6655358911988402E-4</c:v>
                </c:pt>
                <c:pt idx="4726">
                  <c:v>5.7270179523455237E-4</c:v>
                </c:pt>
                <c:pt idx="4727">
                  <c:v>6.487978443307672E-4</c:v>
                </c:pt>
                <c:pt idx="4728">
                  <c:v>6.1412929646491321E-4</c:v>
                </c:pt>
                <c:pt idx="4729">
                  <c:v>6.3146999525845297E-4</c:v>
                </c:pt>
                <c:pt idx="4730">
                  <c:v>7.6429627859223612E-4</c:v>
                </c:pt>
                <c:pt idx="4731">
                  <c:v>6.7952538269682242E-4</c:v>
                </c:pt>
                <c:pt idx="4732">
                  <c:v>7.4370074541232824E-4</c:v>
                </c:pt>
                <c:pt idx="4733">
                  <c:v>7.2504038024895042E-4</c:v>
                </c:pt>
                <c:pt idx="4734">
                  <c:v>6.447386173956955E-4</c:v>
                </c:pt>
                <c:pt idx="4735">
                  <c:v>5.9818664734068595E-4</c:v>
                </c:pt>
                <c:pt idx="4736">
                  <c:v>7.0759688368560842E-4</c:v>
                </c:pt>
                <c:pt idx="4737">
                  <c:v>6.2798643583427468E-4</c:v>
                </c:pt>
                <c:pt idx="4738">
                  <c:v>7.0770096642753339E-4</c:v>
                </c:pt>
                <c:pt idx="4739">
                  <c:v>6.8001238713126121E-4</c:v>
                </c:pt>
                <c:pt idx="4740">
                  <c:v>6.6888581352227562E-4</c:v>
                </c:pt>
                <c:pt idx="4741">
                  <c:v>6.3915284357905842E-4</c:v>
                </c:pt>
                <c:pt idx="4742">
                  <c:v>6.9211168463700185E-4</c:v>
                </c:pt>
                <c:pt idx="4743">
                  <c:v>7.0648281285537505E-4</c:v>
                </c:pt>
                <c:pt idx="4744">
                  <c:v>6.6815337941243365E-4</c:v>
                </c:pt>
                <c:pt idx="4745">
                  <c:v>7.04493676009699E-4</c:v>
                </c:pt>
                <c:pt idx="4746">
                  <c:v>7.0446283667875828E-4</c:v>
                </c:pt>
                <c:pt idx="4747">
                  <c:v>7.3215270094715288E-4</c:v>
                </c:pt>
                <c:pt idx="4748">
                  <c:v>7.0117844793357207E-4</c:v>
                </c:pt>
                <c:pt idx="4749">
                  <c:v>6.4890064210056954E-4</c:v>
                </c:pt>
                <c:pt idx="4750">
                  <c:v>8.6749495969684935E-4</c:v>
                </c:pt>
                <c:pt idx="4751">
                  <c:v>6.3325096662027907E-4</c:v>
                </c:pt>
                <c:pt idx="4752">
                  <c:v>6.6363541742961896E-4</c:v>
                </c:pt>
                <c:pt idx="4753">
                  <c:v>6.1701020396362494E-4</c:v>
                </c:pt>
                <c:pt idx="4754">
                  <c:v>6.5508135800993806E-4</c:v>
                </c:pt>
                <c:pt idx="4755">
                  <c:v>6.4028618899112982E-4</c:v>
                </c:pt>
                <c:pt idx="4756">
                  <c:v>6.7322259443581384E-4</c:v>
                </c:pt>
                <c:pt idx="4757">
                  <c:v>6.8669552714053866E-4</c:v>
                </c:pt>
                <c:pt idx="4758">
                  <c:v>7.094472435420512E-4</c:v>
                </c:pt>
                <c:pt idx="4759">
                  <c:v>6.7683079615587735E-4</c:v>
                </c:pt>
                <c:pt idx="4760">
                  <c:v>5.9411200074014389E-4</c:v>
                </c:pt>
                <c:pt idx="4761">
                  <c:v>6.7988902980749841E-4</c:v>
                </c:pt>
                <c:pt idx="4762">
                  <c:v>5.4906730298486168E-4</c:v>
                </c:pt>
                <c:pt idx="4763">
                  <c:v>7.1333299924058145E-4</c:v>
                </c:pt>
                <c:pt idx="4764">
                  <c:v>7.2199499631855478E-4</c:v>
                </c:pt>
                <c:pt idx="4765">
                  <c:v>7.2707320614679273E-4</c:v>
                </c:pt>
                <c:pt idx="4766">
                  <c:v>6.5659248522603297E-4</c:v>
                </c:pt>
                <c:pt idx="4767">
                  <c:v>6.7345003450150151E-4</c:v>
                </c:pt>
                <c:pt idx="4768">
                  <c:v>6.8164173178262904E-4</c:v>
                </c:pt>
                <c:pt idx="4769">
                  <c:v>5.9342582562671312E-4</c:v>
                </c:pt>
                <c:pt idx="4770">
                  <c:v>6.0235381193405007E-4</c:v>
                </c:pt>
                <c:pt idx="4771">
                  <c:v>6.2782709929108086E-4</c:v>
                </c:pt>
                <c:pt idx="4772">
                  <c:v>6.4138869507226028E-4</c:v>
                </c:pt>
                <c:pt idx="4773">
                  <c:v>6.9052345909355491E-4</c:v>
                </c:pt>
                <c:pt idx="4774">
                  <c:v>6.4593492644177087E-4</c:v>
                </c:pt>
                <c:pt idx="4775">
                  <c:v>6.4271478630271116E-4</c:v>
                </c:pt>
                <c:pt idx="4776">
                  <c:v>6.9664506628528691E-4</c:v>
                </c:pt>
                <c:pt idx="4777">
                  <c:v>5.8405837885347077E-4</c:v>
                </c:pt>
                <c:pt idx="4778">
                  <c:v>6.6577489601363107E-4</c:v>
                </c:pt>
                <c:pt idx="4779">
                  <c:v>6.040769595503625E-4</c:v>
                </c:pt>
                <c:pt idx="4780">
                  <c:v>6.0851396828945803E-4</c:v>
                </c:pt>
                <c:pt idx="4781">
                  <c:v>6.4874644544586602E-4</c:v>
                </c:pt>
                <c:pt idx="4782">
                  <c:v>6.9427043780285189E-4</c:v>
                </c:pt>
                <c:pt idx="4783">
                  <c:v>6.0947384246498766E-4</c:v>
                </c:pt>
                <c:pt idx="4784">
                  <c:v>6.7429040626963601E-4</c:v>
                </c:pt>
                <c:pt idx="4785">
                  <c:v>6.129008631157747E-4</c:v>
                </c:pt>
                <c:pt idx="4786">
                  <c:v>6.2257670319842409E-4</c:v>
                </c:pt>
                <c:pt idx="4787">
                  <c:v>6.6231318111553575E-4</c:v>
                </c:pt>
                <c:pt idx="4788">
                  <c:v>6.2522117582659029E-4</c:v>
                </c:pt>
                <c:pt idx="4789">
                  <c:v>7.1353987975230867E-4</c:v>
                </c:pt>
                <c:pt idx="4790">
                  <c:v>6.3226410803017628E-4</c:v>
                </c:pt>
                <c:pt idx="4791">
                  <c:v>6.5003912740113103E-4</c:v>
                </c:pt>
                <c:pt idx="4792">
                  <c:v>6.6066327691020746E-4</c:v>
                </c:pt>
                <c:pt idx="4793">
                  <c:v>6.3794239983963543E-4</c:v>
                </c:pt>
                <c:pt idx="4794">
                  <c:v>6.3588772941571036E-4</c:v>
                </c:pt>
                <c:pt idx="4795">
                  <c:v>6.9061597708637709E-4</c:v>
                </c:pt>
                <c:pt idx="4796">
                  <c:v>6.597959207274998E-4</c:v>
                </c:pt>
                <c:pt idx="4797">
                  <c:v>6.0132583423602628E-4</c:v>
                </c:pt>
                <c:pt idx="4798">
                  <c:v>5.8564274948054993E-4</c:v>
                </c:pt>
                <c:pt idx="4799">
                  <c:v>7.3371394207602666E-4</c:v>
                </c:pt>
                <c:pt idx="4800">
                  <c:v>8.3177723209294976E-3</c:v>
                </c:pt>
                <c:pt idx="4801">
                  <c:v>6.8523836875358996E-4</c:v>
                </c:pt>
                <c:pt idx="4802">
                  <c:v>6.6546650270422382E-4</c:v>
                </c:pt>
                <c:pt idx="4803">
                  <c:v>6.7096361344440639E-4</c:v>
                </c:pt>
                <c:pt idx="4804">
                  <c:v>6.1064959195710248E-4</c:v>
                </c:pt>
                <c:pt idx="4805">
                  <c:v>6.5055183127802046E-4</c:v>
                </c:pt>
                <c:pt idx="4806">
                  <c:v>6.4085157672504295E-4</c:v>
                </c:pt>
                <c:pt idx="4807">
                  <c:v>6.7810291855718179E-4</c:v>
                </c:pt>
                <c:pt idx="4808">
                  <c:v>6.3389088273729907E-4</c:v>
                </c:pt>
                <c:pt idx="4809">
                  <c:v>6.4616493645170358E-4</c:v>
                </c:pt>
                <c:pt idx="4810">
                  <c:v>6.8457146822199701E-4</c:v>
                </c:pt>
                <c:pt idx="4811">
                  <c:v>7.0037277041274596E-4</c:v>
                </c:pt>
                <c:pt idx="4812">
                  <c:v>6.7368132948355673E-4</c:v>
                </c:pt>
                <c:pt idx="4813">
                  <c:v>7.1875686656977977E-4</c:v>
                </c:pt>
                <c:pt idx="4814">
                  <c:v>6.4867063209063673E-4</c:v>
                </c:pt>
                <c:pt idx="4815">
                  <c:v>6.7691945923233185E-4</c:v>
                </c:pt>
                <c:pt idx="4816">
                  <c:v>6.4317994621106698E-4</c:v>
                </c:pt>
                <c:pt idx="4817">
                  <c:v>6.3904233597652095E-4</c:v>
                </c:pt>
                <c:pt idx="4818">
                  <c:v>5.6155723201585148E-4</c:v>
                </c:pt>
                <c:pt idx="4819">
                  <c:v>6.5876922800159842E-4</c:v>
                </c:pt>
                <c:pt idx="4820">
                  <c:v>6.3154323866943711E-4</c:v>
                </c:pt>
                <c:pt idx="4821">
                  <c:v>5.2427376588064917E-4</c:v>
                </c:pt>
                <c:pt idx="4822">
                  <c:v>5.8612846894286631E-4</c:v>
                </c:pt>
                <c:pt idx="4823">
                  <c:v>5.862518262666291E-4</c:v>
                </c:pt>
                <c:pt idx="4824">
                  <c:v>6.3236819077210126E-4</c:v>
                </c:pt>
                <c:pt idx="4825">
                  <c:v>5.581918900269459E-4</c:v>
                </c:pt>
                <c:pt idx="4826">
                  <c:v>6.3052168583202582E-4</c:v>
                </c:pt>
                <c:pt idx="4827">
                  <c:v>6.2101674704167283E-4</c:v>
                </c:pt>
                <c:pt idx="4828">
                  <c:v>6.8558916614304053E-4</c:v>
                </c:pt>
                <c:pt idx="4829">
                  <c:v>5.9644294017041307E-4</c:v>
                </c:pt>
                <c:pt idx="4830">
                  <c:v>6.8292156401666862E-4</c:v>
                </c:pt>
                <c:pt idx="4831">
                  <c:v>5.9071967433666536E-4</c:v>
                </c:pt>
                <c:pt idx="4832">
                  <c:v>5.7393922338854863E-4</c:v>
                </c:pt>
                <c:pt idx="4833">
                  <c:v>6.5344944341432507E-4</c:v>
                </c:pt>
                <c:pt idx="4834">
                  <c:v>6.1711043178918235E-4</c:v>
                </c:pt>
                <c:pt idx="4835">
                  <c:v>6.1584601922061303E-4</c:v>
                </c:pt>
                <c:pt idx="4836">
                  <c:v>7.0242230094818084E-4</c:v>
                </c:pt>
                <c:pt idx="4837">
                  <c:v>6.0867587477689668E-4</c:v>
                </c:pt>
                <c:pt idx="4838">
                  <c:v>6.4015769177887683E-4</c:v>
                </c:pt>
                <c:pt idx="4839">
                  <c:v>7.2066505017173656E-4</c:v>
                </c:pt>
                <c:pt idx="4840">
                  <c:v>6.2155129544464534E-4</c:v>
                </c:pt>
                <c:pt idx="4841">
                  <c:v>6.5106839007127734E-4</c:v>
                </c:pt>
                <c:pt idx="4842">
                  <c:v>6.684322183630226E-4</c:v>
                </c:pt>
                <c:pt idx="4843">
                  <c:v>7.1959723833791428E-4</c:v>
                </c:pt>
                <c:pt idx="4844">
                  <c:v>6.3896009776067916E-4</c:v>
                </c:pt>
                <c:pt idx="4845">
                  <c:v>5.7633312645282157E-4</c:v>
                </c:pt>
                <c:pt idx="4846">
                  <c:v>6.1471524375278689E-4</c:v>
                </c:pt>
                <c:pt idx="4847">
                  <c:v>5.5551400812359371E-4</c:v>
                </c:pt>
                <c:pt idx="4848">
                  <c:v>7.0247369983308212E-4</c:v>
                </c:pt>
                <c:pt idx="4849">
                  <c:v>6.332702412021171E-4</c:v>
                </c:pt>
                <c:pt idx="4850">
                  <c:v>6.7977980717708324E-4</c:v>
                </c:pt>
                <c:pt idx="4851">
                  <c:v>7.7228880519437124E-4</c:v>
                </c:pt>
                <c:pt idx="4852">
                  <c:v>6.3916055341179377E-4</c:v>
                </c:pt>
                <c:pt idx="4853">
                  <c:v>6.8974476598730185E-4</c:v>
                </c:pt>
                <c:pt idx="4854">
                  <c:v>6.5368973320123816E-4</c:v>
                </c:pt>
                <c:pt idx="4855">
                  <c:v>5.8164905612372736E-4</c:v>
                </c:pt>
                <c:pt idx="4856">
                  <c:v>6.0389577848108582E-4</c:v>
                </c:pt>
                <c:pt idx="4857">
                  <c:v>6.2479328010978802E-4</c:v>
                </c:pt>
                <c:pt idx="4858">
                  <c:v>6.245632700998551E-4</c:v>
                </c:pt>
                <c:pt idx="4859">
                  <c:v>5.8452353876182648E-4</c:v>
                </c:pt>
                <c:pt idx="4860">
                  <c:v>6.3340387830286018E-4</c:v>
                </c:pt>
                <c:pt idx="4861">
                  <c:v>6.5218503084575575E-4</c:v>
                </c:pt>
                <c:pt idx="4862">
                  <c:v>6.3065275298852396E-4</c:v>
                </c:pt>
                <c:pt idx="4863">
                  <c:v>6.3690542733675398E-4</c:v>
                </c:pt>
                <c:pt idx="4864">
                  <c:v>5.0155160383795472E-4</c:v>
                </c:pt>
                <c:pt idx="4865">
                  <c:v>3.7323839959292082E-3</c:v>
                </c:pt>
                <c:pt idx="4866">
                  <c:v>5.0722475575892378E-4</c:v>
                </c:pt>
                <c:pt idx="4867">
                  <c:v>5.6678835352667021E-4</c:v>
                </c:pt>
                <c:pt idx="4868">
                  <c:v>7.8220878998030139E-4</c:v>
                </c:pt>
                <c:pt idx="4869">
                  <c:v>6.4365924081277053E-4</c:v>
                </c:pt>
                <c:pt idx="4870">
                  <c:v>6.4508170495241105E-4</c:v>
                </c:pt>
                <c:pt idx="4871">
                  <c:v>7.1315952800404001E-4</c:v>
                </c:pt>
                <c:pt idx="4872">
                  <c:v>5.669399802371288E-4</c:v>
                </c:pt>
                <c:pt idx="4873">
                  <c:v>5.8741215609327355E-4</c:v>
                </c:pt>
                <c:pt idx="4874">
                  <c:v>5.6793711860421187E-4</c:v>
                </c:pt>
                <c:pt idx="4875">
                  <c:v>6.9170563344628244E-4</c:v>
                </c:pt>
                <c:pt idx="4876">
                  <c:v>5.8526111276015875E-4</c:v>
                </c:pt>
                <c:pt idx="4877">
                  <c:v>4.8730537490989132E-4</c:v>
                </c:pt>
                <c:pt idx="4878">
                  <c:v>6.2657296649949192E-4</c:v>
                </c:pt>
                <c:pt idx="4879">
                  <c:v>6.2900670369956323E-4</c:v>
                </c:pt>
                <c:pt idx="4880">
                  <c:v>6.0111252886368624E-4</c:v>
                </c:pt>
                <c:pt idx="4881">
                  <c:v>5.9207660489805675E-4</c:v>
                </c:pt>
                <c:pt idx="4882">
                  <c:v>5.9991750478973361E-4</c:v>
                </c:pt>
                <c:pt idx="4883">
                  <c:v>6.8804089295282746E-4</c:v>
                </c:pt>
                <c:pt idx="4884">
                  <c:v>5.9952044840387185E-4</c:v>
                </c:pt>
                <c:pt idx="4885">
                  <c:v>6.1700634904725748E-4</c:v>
                </c:pt>
                <c:pt idx="4886">
                  <c:v>6.0113951327825941E-4</c:v>
                </c:pt>
                <c:pt idx="4887">
                  <c:v>7.0738100836902356E-4</c:v>
                </c:pt>
                <c:pt idx="4888">
                  <c:v>6.2490764262869316E-4</c:v>
                </c:pt>
                <c:pt idx="4889">
                  <c:v>7.1451645856543129E-4</c:v>
                </c:pt>
                <c:pt idx="4890">
                  <c:v>6.5738659799775649E-4</c:v>
                </c:pt>
                <c:pt idx="4891">
                  <c:v>6.5720156201211225E-4</c:v>
                </c:pt>
                <c:pt idx="4892">
                  <c:v>9.8166987267211243E-4</c:v>
                </c:pt>
                <c:pt idx="4893">
                  <c:v>6.0497130014764333E-4</c:v>
                </c:pt>
                <c:pt idx="4894">
                  <c:v>7.3390925783865118E-4</c:v>
                </c:pt>
                <c:pt idx="4895">
                  <c:v>6.2482026452436118E-4</c:v>
                </c:pt>
                <c:pt idx="4896">
                  <c:v>6.2881395788118375E-4</c:v>
                </c:pt>
                <c:pt idx="4897">
                  <c:v>7.045347951176199E-4</c:v>
                </c:pt>
                <c:pt idx="4898">
                  <c:v>6.1287387870120153E-4</c:v>
                </c:pt>
                <c:pt idx="4899">
                  <c:v>7.3423821070201878E-4</c:v>
                </c:pt>
                <c:pt idx="4900">
                  <c:v>6.3212147612457545E-4</c:v>
                </c:pt>
                <c:pt idx="4901">
                  <c:v>6.1855988034339592E-4</c:v>
                </c:pt>
                <c:pt idx="4902">
                  <c:v>5.9213057372720286E-4</c:v>
                </c:pt>
                <c:pt idx="4903">
                  <c:v>6.4227918075317355E-4</c:v>
                </c:pt>
                <c:pt idx="4904">
                  <c:v>6.9708195680694715E-4</c:v>
                </c:pt>
                <c:pt idx="4905">
                  <c:v>6.5956848066181203E-4</c:v>
                </c:pt>
                <c:pt idx="4906">
                  <c:v>6.7455896544324479E-4</c:v>
                </c:pt>
                <c:pt idx="4907">
                  <c:v>5.4748036241353737E-4</c:v>
                </c:pt>
                <c:pt idx="4908">
                  <c:v>1.2412715056146857E-3</c:v>
                </c:pt>
                <c:pt idx="4909">
                  <c:v>5.9529931498136139E-4</c:v>
                </c:pt>
                <c:pt idx="4910">
                  <c:v>1.5536585083786609E-3</c:v>
                </c:pt>
                <c:pt idx="4911">
                  <c:v>5.8732477798894146E-4</c:v>
                </c:pt>
                <c:pt idx="4912">
                  <c:v>6.0622414796710985E-4</c:v>
                </c:pt>
                <c:pt idx="4913">
                  <c:v>5.4804575014745049E-4</c:v>
                </c:pt>
                <c:pt idx="4914">
                  <c:v>6.1604647487172753E-4</c:v>
                </c:pt>
                <c:pt idx="4915">
                  <c:v>5.8949766584813934E-4</c:v>
                </c:pt>
                <c:pt idx="4916">
                  <c:v>5.2823148001804093E-4</c:v>
                </c:pt>
                <c:pt idx="4917">
                  <c:v>6.137181053857036E-4</c:v>
                </c:pt>
                <c:pt idx="4918">
                  <c:v>7.31313614151141E-4</c:v>
                </c:pt>
                <c:pt idx="4919">
                  <c:v>5.9952815823660708E-4</c:v>
                </c:pt>
                <c:pt idx="4920">
                  <c:v>8.2237316361421543E-4</c:v>
                </c:pt>
                <c:pt idx="4921">
                  <c:v>6.3124641010913266E-4</c:v>
                </c:pt>
                <c:pt idx="4922">
                  <c:v>6.2358669128673248E-4</c:v>
                </c:pt>
                <c:pt idx="4923">
                  <c:v>5.3832750598475768E-4</c:v>
                </c:pt>
                <c:pt idx="4924">
                  <c:v>6.0105470511817246E-4</c:v>
                </c:pt>
                <c:pt idx="4925">
                  <c:v>5.5304686164833663E-4</c:v>
                </c:pt>
                <c:pt idx="4926">
                  <c:v>6.1094642051740683E-4</c:v>
                </c:pt>
                <c:pt idx="4927">
                  <c:v>6.1429891278508709E-4</c:v>
                </c:pt>
                <c:pt idx="4928">
                  <c:v>5.8635205409218651E-4</c:v>
                </c:pt>
                <c:pt idx="4929">
                  <c:v>6.9524958656021966E-4</c:v>
                </c:pt>
                <c:pt idx="4930">
                  <c:v>5.6594284187004562E-4</c:v>
                </c:pt>
                <c:pt idx="4931">
                  <c:v>6.3091488730152002E-4</c:v>
                </c:pt>
                <c:pt idx="4932">
                  <c:v>6.1504933650464457E-4</c:v>
                </c:pt>
                <c:pt idx="4933">
                  <c:v>6.0979637046774265E-4</c:v>
                </c:pt>
                <c:pt idx="4934">
                  <c:v>6.5367816845213547E-4</c:v>
                </c:pt>
                <c:pt idx="4935">
                  <c:v>7.6340836285556789E-4</c:v>
                </c:pt>
                <c:pt idx="4936">
                  <c:v>6.9908651331809357E-4</c:v>
                </c:pt>
                <c:pt idx="4937">
                  <c:v>6.8268641411824572E-4</c:v>
                </c:pt>
                <c:pt idx="4938">
                  <c:v>5.728328623910504E-4</c:v>
                </c:pt>
                <c:pt idx="4939">
                  <c:v>6.1115330102913415E-4</c:v>
                </c:pt>
                <c:pt idx="4940">
                  <c:v>6.2903368811413629E-4</c:v>
                </c:pt>
                <c:pt idx="4941">
                  <c:v>5.904459752745665E-4</c:v>
                </c:pt>
                <c:pt idx="4942">
                  <c:v>6.5155796444996128E-4</c:v>
                </c:pt>
                <c:pt idx="4943">
                  <c:v>6.3760316719928766E-4</c:v>
                </c:pt>
                <c:pt idx="4944">
                  <c:v>5.773508243738652E-4</c:v>
                </c:pt>
                <c:pt idx="4945">
                  <c:v>6.3754919837014134E-4</c:v>
                </c:pt>
                <c:pt idx="4946">
                  <c:v>8.2128222228218756E-4</c:v>
                </c:pt>
                <c:pt idx="4947">
                  <c:v>5.7375804231927184E-4</c:v>
                </c:pt>
                <c:pt idx="4948">
                  <c:v>5.9233616926680766E-4</c:v>
                </c:pt>
                <c:pt idx="4949">
                  <c:v>5.7252703902588829E-4</c:v>
                </c:pt>
                <c:pt idx="4950">
                  <c:v>5.3868601320694349E-4</c:v>
                </c:pt>
                <c:pt idx="4951">
                  <c:v>5.8789016572285459E-4</c:v>
                </c:pt>
                <c:pt idx="4952">
                  <c:v>6.2952326249282023E-4</c:v>
                </c:pt>
                <c:pt idx="4953">
                  <c:v>5.7649503294026033E-4</c:v>
                </c:pt>
                <c:pt idx="4954">
                  <c:v>6.131835569827312E-4</c:v>
                </c:pt>
                <c:pt idx="4955">
                  <c:v>5.6328423454853136E-4</c:v>
                </c:pt>
                <c:pt idx="4956">
                  <c:v>5.3116121645740901E-4</c:v>
                </c:pt>
                <c:pt idx="4957">
                  <c:v>5.9008361313601303E-4</c:v>
                </c:pt>
                <c:pt idx="4958">
                  <c:v>6.0273416368231895E-4</c:v>
                </c:pt>
                <c:pt idx="4959">
                  <c:v>5.7910481132111846E-4</c:v>
                </c:pt>
                <c:pt idx="4960">
                  <c:v>5.5804925812134507E-4</c:v>
                </c:pt>
                <c:pt idx="4961">
                  <c:v>6.7388564005103901E-4</c:v>
                </c:pt>
                <c:pt idx="4962">
                  <c:v>6.1354848906552972E-4</c:v>
                </c:pt>
                <c:pt idx="4963">
                  <c:v>6.4323134509596815E-4</c:v>
                </c:pt>
                <c:pt idx="4964">
                  <c:v>5.9477504635536927E-4</c:v>
                </c:pt>
                <c:pt idx="4965">
                  <c:v>5.5861978574374839E-4</c:v>
                </c:pt>
                <c:pt idx="4966">
                  <c:v>5.822568479376839E-4</c:v>
                </c:pt>
                <c:pt idx="4967">
                  <c:v>6.2315108573719497E-4</c:v>
                </c:pt>
                <c:pt idx="4968">
                  <c:v>6.3467343075991969E-4</c:v>
                </c:pt>
                <c:pt idx="4969">
                  <c:v>6.5644599840406458E-4</c:v>
                </c:pt>
                <c:pt idx="4970">
                  <c:v>6.0139265278639782E-4</c:v>
                </c:pt>
                <c:pt idx="4971">
                  <c:v>6.285171293208794E-4</c:v>
                </c:pt>
                <c:pt idx="4972">
                  <c:v>5.7217238672007005E-4</c:v>
                </c:pt>
                <c:pt idx="4973">
                  <c:v>6.4893148143151027E-4</c:v>
                </c:pt>
                <c:pt idx="4974">
                  <c:v>5.8592030345901646E-4</c:v>
                </c:pt>
                <c:pt idx="4975">
                  <c:v>5.5423417588955414E-4</c:v>
                </c:pt>
                <c:pt idx="4976">
                  <c:v>7.500549325582381E-4</c:v>
                </c:pt>
                <c:pt idx="4977">
                  <c:v>6.4345236030104332E-4</c:v>
                </c:pt>
                <c:pt idx="4978">
                  <c:v>5.6276382083890691E-4</c:v>
                </c:pt>
                <c:pt idx="4979">
                  <c:v>6.0622029305074229E-4</c:v>
                </c:pt>
                <c:pt idx="4980">
                  <c:v>6.033715098550937E-4</c:v>
                </c:pt>
                <c:pt idx="4981">
                  <c:v>5.9847191115188761E-4</c:v>
                </c:pt>
                <c:pt idx="4982">
                  <c:v>6.2347489871207248E-4</c:v>
                </c:pt>
                <c:pt idx="4983">
                  <c:v>5.9042670069272846E-4</c:v>
                </c:pt>
                <c:pt idx="4984">
                  <c:v>6.1209904051131615E-4</c:v>
                </c:pt>
                <c:pt idx="4985">
                  <c:v>6.2041795003257405E-4</c:v>
                </c:pt>
                <c:pt idx="4986">
                  <c:v>5.2369038853702064E-4</c:v>
                </c:pt>
                <c:pt idx="4987">
                  <c:v>6.0630510121082923E-4</c:v>
                </c:pt>
                <c:pt idx="4988">
                  <c:v>6.2324360373001704E-4</c:v>
                </c:pt>
                <c:pt idx="4989">
                  <c:v>5.9475191685716378E-4</c:v>
                </c:pt>
                <c:pt idx="4990">
                  <c:v>7.0665242917554905E-4</c:v>
                </c:pt>
                <c:pt idx="4991">
                  <c:v>5.7146436708055621E-4</c:v>
                </c:pt>
                <c:pt idx="4992">
                  <c:v>5.2173209102228532E-4</c:v>
                </c:pt>
                <c:pt idx="4993">
                  <c:v>5.7587439140507847E-4</c:v>
                </c:pt>
                <c:pt idx="4994">
                  <c:v>5.764873231075252E-4</c:v>
                </c:pt>
                <c:pt idx="4995">
                  <c:v>5.6238089914639299E-4</c:v>
                </c:pt>
                <c:pt idx="4996">
                  <c:v>6.0388806864835069E-4</c:v>
                </c:pt>
                <c:pt idx="4997">
                  <c:v>5.742784560288964E-4</c:v>
                </c:pt>
                <c:pt idx="4998">
                  <c:v>5.6434433654961862E-4</c:v>
                </c:pt>
                <c:pt idx="4999">
                  <c:v>5.8955548959365323E-4</c:v>
                </c:pt>
                <c:pt idx="5000">
                  <c:v>4.3331187429888711E-4</c:v>
                </c:pt>
                <c:pt idx="5001">
                  <c:v>5.5077888585207142E-4</c:v>
                </c:pt>
                <c:pt idx="5002">
                  <c:v>5.8795955421747127E-4</c:v>
                </c:pt>
                <c:pt idx="5003">
                  <c:v>6.039651669757024E-4</c:v>
                </c:pt>
                <c:pt idx="5004">
                  <c:v>5.5666148822901295E-4</c:v>
                </c:pt>
                <c:pt idx="5005">
                  <c:v>6.4598118543818185E-4</c:v>
                </c:pt>
                <c:pt idx="5006">
                  <c:v>5.0996945621264739E-4</c:v>
                </c:pt>
                <c:pt idx="5007">
                  <c:v>6.2254586386748336E-4</c:v>
                </c:pt>
                <c:pt idx="5008">
                  <c:v>5.623397800384721E-4</c:v>
                </c:pt>
                <c:pt idx="5009">
                  <c:v>2.2487963023642204E-3</c:v>
                </c:pt>
                <c:pt idx="5010">
                  <c:v>5.9057832740318694E-4</c:v>
                </c:pt>
                <c:pt idx="5011">
                  <c:v>5.8738645665082302E-4</c:v>
                </c:pt>
                <c:pt idx="5012">
                  <c:v>5.287403289785628E-4</c:v>
                </c:pt>
                <c:pt idx="5013">
                  <c:v>5.2491239702554655E-4</c:v>
                </c:pt>
                <c:pt idx="5014">
                  <c:v>5.8971996602533714E-4</c:v>
                </c:pt>
                <c:pt idx="5015">
                  <c:v>5.6362732210524691E-4</c:v>
                </c:pt>
                <c:pt idx="5016">
                  <c:v>5.3174716374528258E-4</c:v>
                </c:pt>
                <c:pt idx="5017">
                  <c:v>5.9994448920430677E-4</c:v>
                </c:pt>
                <c:pt idx="5018">
                  <c:v>6.1379520371305542E-4</c:v>
                </c:pt>
                <c:pt idx="5019">
                  <c:v>5.4804575014745049E-4</c:v>
                </c:pt>
                <c:pt idx="5020">
                  <c:v>5.9211001417324252E-4</c:v>
                </c:pt>
                <c:pt idx="5021">
                  <c:v>5.3145033518497812E-4</c:v>
                </c:pt>
                <c:pt idx="5022">
                  <c:v>5.4378478258914177E-4</c:v>
                </c:pt>
                <c:pt idx="5023">
                  <c:v>6.6241340894109295E-4</c:v>
                </c:pt>
                <c:pt idx="5024">
                  <c:v>5.9076207841670877E-4</c:v>
                </c:pt>
                <c:pt idx="5025">
                  <c:v>6.2566834612523092E-4</c:v>
                </c:pt>
                <c:pt idx="5026">
                  <c:v>5.3138094669036154E-4</c:v>
                </c:pt>
                <c:pt idx="5027">
                  <c:v>5.6235005981545238E-4</c:v>
                </c:pt>
                <c:pt idx="5028">
                  <c:v>5.4507746454440667E-4</c:v>
                </c:pt>
                <c:pt idx="5029">
                  <c:v>5.6161505576136526E-4</c:v>
                </c:pt>
                <c:pt idx="5030">
                  <c:v>6.5742129224506478E-4</c:v>
                </c:pt>
                <c:pt idx="5031">
                  <c:v>7.0528393386505486E-4</c:v>
                </c:pt>
                <c:pt idx="5032">
                  <c:v>5.2901274306853914E-4</c:v>
                </c:pt>
                <c:pt idx="5033">
                  <c:v>5.1941143136899641E-4</c:v>
                </c:pt>
                <c:pt idx="5034">
                  <c:v>5.3308867464120372E-4</c:v>
                </c:pt>
                <c:pt idx="5035">
                  <c:v>5.6565500811459892E-4</c:v>
                </c:pt>
                <c:pt idx="5036">
                  <c:v>6.2837835233164625E-4</c:v>
                </c:pt>
                <c:pt idx="5037">
                  <c:v>6.509771570505778E-4</c:v>
                </c:pt>
                <c:pt idx="5038">
                  <c:v>5.3885562952711748E-4</c:v>
                </c:pt>
                <c:pt idx="5039">
                  <c:v>5.073018540862757E-4</c:v>
                </c:pt>
                <c:pt idx="5040">
                  <c:v>7.2189733843724263E-4</c:v>
                </c:pt>
                <c:pt idx="5041">
                  <c:v>6.0740118243134708E-4</c:v>
                </c:pt>
                <c:pt idx="5042">
                  <c:v>5.1325127501358856E-4</c:v>
                </c:pt>
                <c:pt idx="5043">
                  <c:v>5.4262573773461984E-4</c:v>
                </c:pt>
                <c:pt idx="5044">
                  <c:v>5.9378433284889881E-4</c:v>
                </c:pt>
                <c:pt idx="5045">
                  <c:v>6.1955830368260161E-4</c:v>
                </c:pt>
                <c:pt idx="5046">
                  <c:v>5.7128318601127953E-4</c:v>
                </c:pt>
                <c:pt idx="5047">
                  <c:v>5.2657772089634519E-4</c:v>
                </c:pt>
                <c:pt idx="5048">
                  <c:v>5.3157240753661851E-4</c:v>
                </c:pt>
                <c:pt idx="5049">
                  <c:v>5.4094499419835083E-4</c:v>
                </c:pt>
                <c:pt idx="5050">
                  <c:v>6.3054481533023142E-4</c:v>
                </c:pt>
                <c:pt idx="5051">
                  <c:v>6.1475893280495283E-4</c:v>
                </c:pt>
                <c:pt idx="5052">
                  <c:v>5.2758385406828602E-4</c:v>
                </c:pt>
                <c:pt idx="5053">
                  <c:v>5.2061802019205195E-4</c:v>
                </c:pt>
                <c:pt idx="5054">
                  <c:v>6.2133542012806037E-4</c:v>
                </c:pt>
                <c:pt idx="5055">
                  <c:v>5.2847819466556685E-4</c:v>
                </c:pt>
                <c:pt idx="5056">
                  <c:v>6.2263838186030554E-4</c:v>
                </c:pt>
                <c:pt idx="5057">
                  <c:v>5.9502176100289508E-4</c:v>
                </c:pt>
                <c:pt idx="5058">
                  <c:v>6.0250286870026362E-4</c:v>
                </c:pt>
                <c:pt idx="5059">
                  <c:v>6.3563458990757195E-4</c:v>
                </c:pt>
                <c:pt idx="5060">
                  <c:v>5.2992764321978041E-4</c:v>
                </c:pt>
                <c:pt idx="5061">
                  <c:v>5.3893658277083675E-4</c:v>
                </c:pt>
                <c:pt idx="5062">
                  <c:v>4.9101997232170046E-4</c:v>
                </c:pt>
                <c:pt idx="5063">
                  <c:v>5.6469898885543686E-4</c:v>
                </c:pt>
                <c:pt idx="5064">
                  <c:v>5.2924917793908466E-4</c:v>
                </c:pt>
                <c:pt idx="5065">
                  <c:v>4.5815938023224584E-4</c:v>
                </c:pt>
                <c:pt idx="5066">
                  <c:v>5.423353340349281E-4</c:v>
                </c:pt>
                <c:pt idx="5067">
                  <c:v>5.0756912828776174E-4</c:v>
                </c:pt>
                <c:pt idx="5068">
                  <c:v>6.1545281775111883E-4</c:v>
                </c:pt>
                <c:pt idx="5069">
                  <c:v>4.8515664452659707E-4</c:v>
                </c:pt>
                <c:pt idx="5070">
                  <c:v>6.2146905722880344E-4</c:v>
                </c:pt>
                <c:pt idx="5071">
                  <c:v>5.7588595615418127E-4</c:v>
                </c:pt>
                <c:pt idx="5072">
                  <c:v>5.3393675624207335E-4</c:v>
                </c:pt>
                <c:pt idx="5073">
                  <c:v>5.1491402894014216E-4</c:v>
                </c:pt>
                <c:pt idx="5074">
                  <c:v>7.7788100387162103E-4</c:v>
                </c:pt>
                <c:pt idx="5075">
                  <c:v>6.1537957434013469E-4</c:v>
                </c:pt>
                <c:pt idx="5076">
                  <c:v>5.3980008403717685E-4</c:v>
                </c:pt>
                <c:pt idx="5077">
                  <c:v>7.0469413166081372E-4</c:v>
                </c:pt>
                <c:pt idx="5078">
                  <c:v>5.6219714813287127E-4</c:v>
                </c:pt>
                <c:pt idx="5079">
                  <c:v>5.4984985100748241E-4</c:v>
                </c:pt>
                <c:pt idx="5080">
                  <c:v>5.1062993188362785E-4</c:v>
                </c:pt>
                <c:pt idx="5081">
                  <c:v>4.3499904269576878E-4</c:v>
                </c:pt>
                <c:pt idx="5082">
                  <c:v>5.8304839076516238E-4</c:v>
                </c:pt>
                <c:pt idx="5083">
                  <c:v>5.2403733101010375E-4</c:v>
                </c:pt>
                <c:pt idx="5084">
                  <c:v>4.9609304226144811E-4</c:v>
                </c:pt>
                <c:pt idx="5085">
                  <c:v>4.9348326388059009E-4</c:v>
                </c:pt>
                <c:pt idx="5086">
                  <c:v>6.060391119814655E-4</c:v>
                </c:pt>
                <c:pt idx="5087">
                  <c:v>6.0891102467531969E-4</c:v>
                </c:pt>
                <c:pt idx="5088">
                  <c:v>5.1084195228384525E-4</c:v>
                </c:pt>
                <c:pt idx="5089">
                  <c:v>5.4752148152145837E-4</c:v>
                </c:pt>
                <c:pt idx="5090">
                  <c:v>5.8226712771466418E-4</c:v>
                </c:pt>
                <c:pt idx="5091">
                  <c:v>4.8457840707145857E-4</c:v>
                </c:pt>
                <c:pt idx="5092">
                  <c:v>5.5595989345011171E-4</c:v>
                </c:pt>
                <c:pt idx="5093">
                  <c:v>5.1976608367481465E-4</c:v>
                </c:pt>
                <c:pt idx="5094">
                  <c:v>5.4685072607349786E-4</c:v>
                </c:pt>
                <c:pt idx="5095">
                  <c:v>5.7318494475262359E-4</c:v>
                </c:pt>
                <c:pt idx="5096">
                  <c:v>6.0379555065552851E-4</c:v>
                </c:pt>
                <c:pt idx="5097">
                  <c:v>5.7321064419507423E-4</c:v>
                </c:pt>
                <c:pt idx="5098">
                  <c:v>4.841659310201265E-4</c:v>
                </c:pt>
                <c:pt idx="5099">
                  <c:v>5.6778292194950835E-4</c:v>
                </c:pt>
                <c:pt idx="5100">
                  <c:v>5.7290225088566708E-4</c:v>
                </c:pt>
                <c:pt idx="5101">
                  <c:v>5.2022096380619019E-4</c:v>
                </c:pt>
                <c:pt idx="5102">
                  <c:v>5.8882048553956623E-4</c:v>
                </c:pt>
                <c:pt idx="5103">
                  <c:v>6.1950818976982285E-4</c:v>
                </c:pt>
                <c:pt idx="5104">
                  <c:v>5.3702454425251251E-4</c:v>
                </c:pt>
                <c:pt idx="5105">
                  <c:v>5.1135208621648953E-4</c:v>
                </c:pt>
                <c:pt idx="5106">
                  <c:v>4.9524110574421091E-4</c:v>
                </c:pt>
                <c:pt idx="5107">
                  <c:v>5.8844527367978754E-4</c:v>
                </c:pt>
                <c:pt idx="5108">
                  <c:v>6.0328413175076161E-4</c:v>
                </c:pt>
                <c:pt idx="5109">
                  <c:v>5.0054547066601389E-4</c:v>
                </c:pt>
                <c:pt idx="5110">
                  <c:v>5.7680342624966748E-4</c:v>
                </c:pt>
                <c:pt idx="5111">
                  <c:v>5.8003384616570747E-4</c:v>
                </c:pt>
                <c:pt idx="5112">
                  <c:v>6.0560736134829556E-4</c:v>
                </c:pt>
                <c:pt idx="5113">
                  <c:v>5.6936600760446499E-4</c:v>
                </c:pt>
                <c:pt idx="5114">
                  <c:v>6.1886827365280307E-4</c:v>
                </c:pt>
                <c:pt idx="5115">
                  <c:v>5.2038287029362894E-4</c:v>
                </c:pt>
                <c:pt idx="5116">
                  <c:v>5.7968690369262436E-4</c:v>
                </c:pt>
                <c:pt idx="5117">
                  <c:v>5.5853112266729366E-4</c:v>
                </c:pt>
                <c:pt idx="5118">
                  <c:v>5.216781221931391E-4</c:v>
                </c:pt>
                <c:pt idx="5119">
                  <c:v>5.540440000154197E-4</c:v>
                </c:pt>
                <c:pt idx="5120">
                  <c:v>5.7815650189469141E-4</c:v>
                </c:pt>
                <c:pt idx="5121">
                  <c:v>5.5982251965043615E-4</c:v>
                </c:pt>
                <c:pt idx="5122">
                  <c:v>5.1490888905165208E-4</c:v>
                </c:pt>
                <c:pt idx="5123">
                  <c:v>5.6058579309121884E-4</c:v>
                </c:pt>
                <c:pt idx="5124">
                  <c:v>5.4756003068513433E-4</c:v>
                </c:pt>
                <c:pt idx="5125">
                  <c:v>6.1134347690326859E-4</c:v>
                </c:pt>
                <c:pt idx="5126">
                  <c:v>4.4755579027712996E-4</c:v>
                </c:pt>
                <c:pt idx="5127">
                  <c:v>5.3672257580371786E-4</c:v>
                </c:pt>
                <c:pt idx="5128">
                  <c:v>5.5517477548324584E-4</c:v>
                </c:pt>
                <c:pt idx="5129">
                  <c:v>4.9173827173819458E-4</c:v>
                </c:pt>
                <c:pt idx="5130">
                  <c:v>5.9056804762620677E-4</c:v>
                </c:pt>
                <c:pt idx="5131">
                  <c:v>6.9423959847191106E-4</c:v>
                </c:pt>
                <c:pt idx="5132">
                  <c:v>5.4167357339182523E-4</c:v>
                </c:pt>
                <c:pt idx="5133">
                  <c:v>4.7893095459294015E-4</c:v>
                </c:pt>
                <c:pt idx="5134">
                  <c:v>5.4730175128850584E-4</c:v>
                </c:pt>
                <c:pt idx="5135">
                  <c:v>5.4381562192008239E-4</c:v>
                </c:pt>
                <c:pt idx="5136">
                  <c:v>5.1402225828710648E-4</c:v>
                </c:pt>
                <c:pt idx="5137">
                  <c:v>5.1163606505556856E-4</c:v>
                </c:pt>
                <c:pt idx="5138">
                  <c:v>5.586390603255862E-4</c:v>
                </c:pt>
                <c:pt idx="5139">
                  <c:v>6.0244632992687225E-4</c:v>
                </c:pt>
                <c:pt idx="5140">
                  <c:v>6.3272284307791949E-4</c:v>
                </c:pt>
                <c:pt idx="5141">
                  <c:v>5.0086671369664636E-4</c:v>
                </c:pt>
                <c:pt idx="5142">
                  <c:v>5.4998091816398044E-4</c:v>
                </c:pt>
                <c:pt idx="5143">
                  <c:v>5.3506624673777697E-4</c:v>
                </c:pt>
                <c:pt idx="5144">
                  <c:v>5.141995844400156E-4</c:v>
                </c:pt>
                <c:pt idx="5145">
                  <c:v>4.5133360831736756E-4</c:v>
                </c:pt>
                <c:pt idx="5146">
                  <c:v>5.0186385206372943E-4</c:v>
                </c:pt>
                <c:pt idx="5147">
                  <c:v>5.6103296338985925E-4</c:v>
                </c:pt>
                <c:pt idx="5148">
                  <c:v>5.90704254671195E-4</c:v>
                </c:pt>
                <c:pt idx="5149">
                  <c:v>5.6629877914798638E-4</c:v>
                </c:pt>
                <c:pt idx="5150">
                  <c:v>5.1805064589123735E-4</c:v>
                </c:pt>
                <c:pt idx="5151">
                  <c:v>1.2925920072164034E-3</c:v>
                </c:pt>
                <c:pt idx="5152">
                  <c:v>5.2133503463642366E-4</c:v>
                </c:pt>
                <c:pt idx="5153">
                  <c:v>5.0321307279238569E-4</c:v>
                </c:pt>
                <c:pt idx="5154">
                  <c:v>5.0544121445285242E-4</c:v>
                </c:pt>
                <c:pt idx="5155">
                  <c:v>4.9852549448939712E-4</c:v>
                </c:pt>
                <c:pt idx="5156">
                  <c:v>5.4294698076525231E-4</c:v>
                </c:pt>
                <c:pt idx="5157">
                  <c:v>5.6285633883172909E-4</c:v>
                </c:pt>
                <c:pt idx="5158">
                  <c:v>5.5191994109687783E-4</c:v>
                </c:pt>
                <c:pt idx="5159">
                  <c:v>5.1851323585534812E-4</c:v>
                </c:pt>
                <c:pt idx="5160">
                  <c:v>5.2792308670863389E-4</c:v>
                </c:pt>
                <c:pt idx="5161">
                  <c:v>5.9633500251212053E-4</c:v>
                </c:pt>
                <c:pt idx="5162">
                  <c:v>5.2428404565762945E-4</c:v>
                </c:pt>
                <c:pt idx="5163">
                  <c:v>5.9085845132589852E-4</c:v>
                </c:pt>
                <c:pt idx="5164">
                  <c:v>5.3318890246676102E-4</c:v>
                </c:pt>
                <c:pt idx="5165">
                  <c:v>5.1376783380684555E-4</c:v>
                </c:pt>
                <c:pt idx="5166">
                  <c:v>2.5723548527614693E-3</c:v>
                </c:pt>
                <c:pt idx="5167">
                  <c:v>5.3827482212773399E-4</c:v>
                </c:pt>
                <c:pt idx="5168">
                  <c:v>5.1420729427275073E-4</c:v>
                </c:pt>
                <c:pt idx="5169">
                  <c:v>4.8617819736400825E-4</c:v>
                </c:pt>
                <c:pt idx="5170">
                  <c:v>5.2057561611200843E-4</c:v>
                </c:pt>
                <c:pt idx="5171">
                  <c:v>5.2320980896319457E-4</c:v>
                </c:pt>
                <c:pt idx="5172">
                  <c:v>4.4436777444113355E-4</c:v>
                </c:pt>
                <c:pt idx="5173">
                  <c:v>6.3857846104028765E-4</c:v>
                </c:pt>
                <c:pt idx="5174">
                  <c:v>4.837663046900198E-4</c:v>
                </c:pt>
                <c:pt idx="5175">
                  <c:v>5.3722628487574953E-4</c:v>
                </c:pt>
                <c:pt idx="5176">
                  <c:v>5.5779097872471646E-4</c:v>
                </c:pt>
                <c:pt idx="5177">
                  <c:v>5.6463731019355541E-4</c:v>
                </c:pt>
                <c:pt idx="5178">
                  <c:v>5.0191782089287575E-4</c:v>
                </c:pt>
                <c:pt idx="5179">
                  <c:v>4.9131166099351472E-4</c:v>
                </c:pt>
                <c:pt idx="5180">
                  <c:v>4.9023356938271228E-4</c:v>
                </c:pt>
                <c:pt idx="5181">
                  <c:v>5.1216033368156079E-4</c:v>
                </c:pt>
                <c:pt idx="5182">
                  <c:v>5.1936003248409524E-4</c:v>
                </c:pt>
                <c:pt idx="5183">
                  <c:v>4.629600360820172E-4</c:v>
                </c:pt>
                <c:pt idx="5184">
                  <c:v>5.3669687636126744E-4</c:v>
                </c:pt>
                <c:pt idx="5185">
                  <c:v>4.3731713240481248E-4</c:v>
                </c:pt>
                <c:pt idx="5186">
                  <c:v>4.4324984869453256E-4</c:v>
                </c:pt>
                <c:pt idx="5187">
                  <c:v>5.2914702265534342E-4</c:v>
                </c:pt>
                <c:pt idx="5188">
                  <c:v>5.4699207300697617E-4</c:v>
                </c:pt>
                <c:pt idx="5189">
                  <c:v>4.9808603402349194E-4</c:v>
                </c:pt>
                <c:pt idx="5190">
                  <c:v>4.9198370141359787E-4</c:v>
                </c:pt>
                <c:pt idx="5191">
                  <c:v>4.7349166759827152E-4</c:v>
                </c:pt>
                <c:pt idx="5192">
                  <c:v>4.8283983978967572E-4</c:v>
                </c:pt>
                <c:pt idx="5193">
                  <c:v>4.8530827123705554E-4</c:v>
                </c:pt>
                <c:pt idx="5194">
                  <c:v>4.4887031675847788E-4</c:v>
                </c:pt>
                <c:pt idx="5195">
                  <c:v>5.648955895901838E-4</c:v>
                </c:pt>
                <c:pt idx="5196">
                  <c:v>4.9631277249440075E-4</c:v>
                </c:pt>
                <c:pt idx="5197">
                  <c:v>6.9090124089757864E-4</c:v>
                </c:pt>
                <c:pt idx="5198">
                  <c:v>5.0245750918433824E-4</c:v>
                </c:pt>
                <c:pt idx="5199">
                  <c:v>4.9590029644306863E-4</c:v>
                </c:pt>
                <c:pt idx="5200">
                  <c:v>5.2683869873443104E-3</c:v>
                </c:pt>
                <c:pt idx="5201">
                  <c:v>5.6656476837735011E-4</c:v>
                </c:pt>
                <c:pt idx="5202">
                  <c:v>4.8083142836216169E-4</c:v>
                </c:pt>
                <c:pt idx="5203">
                  <c:v>4.9442771839064946E-4</c:v>
                </c:pt>
                <c:pt idx="5204">
                  <c:v>9.8821166574791157E-4</c:v>
                </c:pt>
                <c:pt idx="5205">
                  <c:v>5.4775277650351382E-4</c:v>
                </c:pt>
                <c:pt idx="5206">
                  <c:v>5.2474663562174023E-4</c:v>
                </c:pt>
                <c:pt idx="5207">
                  <c:v>5.0893376868188847E-4</c:v>
                </c:pt>
                <c:pt idx="5208">
                  <c:v>5.1864815792821383E-4</c:v>
                </c:pt>
                <c:pt idx="5209">
                  <c:v>5.1105782760043023E-4</c:v>
                </c:pt>
                <c:pt idx="5210">
                  <c:v>4.9786501881841666E-4</c:v>
                </c:pt>
                <c:pt idx="5211">
                  <c:v>5.2076322204189771E-4</c:v>
                </c:pt>
                <c:pt idx="5212">
                  <c:v>4.7780917392997155E-4</c:v>
                </c:pt>
                <c:pt idx="5213">
                  <c:v>5.3323259151892696E-4</c:v>
                </c:pt>
                <c:pt idx="5214">
                  <c:v>4.728363318157812E-4</c:v>
                </c:pt>
                <c:pt idx="5215">
                  <c:v>5.2447679147600893E-4</c:v>
                </c:pt>
                <c:pt idx="5216">
                  <c:v>4.7276180343267459E-4</c:v>
                </c:pt>
                <c:pt idx="5217">
                  <c:v>5.2195182125523796E-4</c:v>
                </c:pt>
                <c:pt idx="5218">
                  <c:v>5.7404716104684107E-4</c:v>
                </c:pt>
                <c:pt idx="5219">
                  <c:v>5.9704944701224709E-4</c:v>
                </c:pt>
                <c:pt idx="5220">
                  <c:v>4.7788113236883322E-4</c:v>
                </c:pt>
                <c:pt idx="5221">
                  <c:v>5.744249428508649E-4</c:v>
                </c:pt>
                <c:pt idx="5222">
                  <c:v>5.4779518058355723E-4</c:v>
                </c:pt>
                <c:pt idx="5223">
                  <c:v>5.3295760748470558E-4</c:v>
                </c:pt>
                <c:pt idx="5224">
                  <c:v>4.9158921497198126E-4</c:v>
                </c:pt>
                <c:pt idx="5225">
                  <c:v>4.5993007181709198E-4</c:v>
                </c:pt>
                <c:pt idx="5226">
                  <c:v>5.5252516296658944E-4</c:v>
                </c:pt>
                <c:pt idx="5227">
                  <c:v>4.9223041606112356E-4</c:v>
                </c:pt>
                <c:pt idx="5228">
                  <c:v>4.4550497476957235E-4</c:v>
                </c:pt>
                <c:pt idx="5229">
                  <c:v>4.9705677135334551E-4</c:v>
                </c:pt>
                <c:pt idx="5230">
                  <c:v>6.4981939716817849E-4</c:v>
                </c:pt>
                <c:pt idx="5231">
                  <c:v>4.4962716533864791E-4</c:v>
                </c:pt>
                <c:pt idx="5232">
                  <c:v>4.0207291702806509E-4</c:v>
                </c:pt>
                <c:pt idx="5233">
                  <c:v>5.2924917793908466E-4</c:v>
                </c:pt>
                <c:pt idx="5234">
                  <c:v>6.4747175310031653E-4</c:v>
                </c:pt>
                <c:pt idx="5235">
                  <c:v>4.5197609437863244E-4</c:v>
                </c:pt>
                <c:pt idx="5236">
                  <c:v>4.7320640378706991E-4</c:v>
                </c:pt>
                <c:pt idx="5237">
                  <c:v>5.5850413825272061E-4</c:v>
                </c:pt>
                <c:pt idx="5238">
                  <c:v>4.7181092406200251E-4</c:v>
                </c:pt>
                <c:pt idx="5239">
                  <c:v>5.1944998053267237E-4</c:v>
                </c:pt>
                <c:pt idx="5240">
                  <c:v>4.9352181304426605E-4</c:v>
                </c:pt>
                <c:pt idx="5241">
                  <c:v>6.3016060866559508E-4</c:v>
                </c:pt>
                <c:pt idx="5242">
                  <c:v>5.5451815472863316E-4</c:v>
                </c:pt>
                <c:pt idx="5243">
                  <c:v>5.2739110824990654E-4</c:v>
                </c:pt>
                <c:pt idx="5244">
                  <c:v>5.3582181034582453E-4</c:v>
                </c:pt>
                <c:pt idx="5245">
                  <c:v>5.1346715033017353E-4</c:v>
                </c:pt>
                <c:pt idx="5246">
                  <c:v>5.7779028483977049E-4</c:v>
                </c:pt>
                <c:pt idx="5247">
                  <c:v>5.774510521994225E-4</c:v>
                </c:pt>
                <c:pt idx="5248">
                  <c:v>5.1011337309037085E-4</c:v>
                </c:pt>
                <c:pt idx="5249">
                  <c:v>5.2618066451048343E-4</c:v>
                </c:pt>
                <c:pt idx="5250">
                  <c:v>5.5051675153907546E-4</c:v>
                </c:pt>
                <c:pt idx="5251">
                  <c:v>5.289870436260885E-4</c:v>
                </c:pt>
                <c:pt idx="5252">
                  <c:v>4.8383312324039134E-4</c:v>
                </c:pt>
                <c:pt idx="5253">
                  <c:v>5.2830857834539275E-4</c:v>
                </c:pt>
                <c:pt idx="5254">
                  <c:v>4.843895161694467E-4</c:v>
                </c:pt>
                <c:pt idx="5255">
                  <c:v>9.4779672255010427E-4</c:v>
                </c:pt>
                <c:pt idx="5256">
                  <c:v>4.6666075579490304E-4</c:v>
                </c:pt>
                <c:pt idx="5257">
                  <c:v>4.8270748766105517E-4</c:v>
                </c:pt>
                <c:pt idx="5258">
                  <c:v>4.867217405718383E-4</c:v>
                </c:pt>
                <c:pt idx="5259">
                  <c:v>5.1809304997128087E-4</c:v>
                </c:pt>
                <c:pt idx="5260">
                  <c:v>5.7372720298833112E-4</c:v>
                </c:pt>
                <c:pt idx="5261">
                  <c:v>5.7562125189694006E-4</c:v>
                </c:pt>
                <c:pt idx="5262">
                  <c:v>4.9347041415936477E-4</c:v>
                </c:pt>
                <c:pt idx="5263">
                  <c:v>4.9166759827145559E-4</c:v>
                </c:pt>
                <c:pt idx="5264">
                  <c:v>6.5416388791445174E-4</c:v>
                </c:pt>
                <c:pt idx="5265">
                  <c:v>5.6341401673290698E-4</c:v>
                </c:pt>
                <c:pt idx="5266">
                  <c:v>4.9095700868769649E-4</c:v>
                </c:pt>
                <c:pt idx="5267">
                  <c:v>4.7989853860120506E-4</c:v>
                </c:pt>
                <c:pt idx="5268">
                  <c:v>5.7170979675595938E-4</c:v>
                </c:pt>
                <c:pt idx="5269">
                  <c:v>4.7046555824971375E-4</c:v>
                </c:pt>
                <c:pt idx="5270">
                  <c:v>4.7931644622969911E-4</c:v>
                </c:pt>
                <c:pt idx="5271">
                  <c:v>5.2783056871581171E-4</c:v>
                </c:pt>
                <c:pt idx="5272">
                  <c:v>4.7622094838652477E-4</c:v>
                </c:pt>
                <c:pt idx="5273">
                  <c:v>4.9224969064296149E-4</c:v>
                </c:pt>
                <c:pt idx="5274">
                  <c:v>4.9411161524850718E-4</c:v>
                </c:pt>
                <c:pt idx="5275">
                  <c:v>5.1987402133310719E-4</c:v>
                </c:pt>
                <c:pt idx="5276">
                  <c:v>4.9967425956693866E-4</c:v>
                </c:pt>
                <c:pt idx="5277">
                  <c:v>5.0527673802116862E-4</c:v>
                </c:pt>
                <c:pt idx="5278">
                  <c:v>4.4263306207571827E-4</c:v>
                </c:pt>
                <c:pt idx="5279">
                  <c:v>4.8714963628864068E-4</c:v>
                </c:pt>
                <c:pt idx="5280">
                  <c:v>4.8893446256683456E-4</c:v>
                </c:pt>
                <c:pt idx="5281">
                  <c:v>4.6744330381752366E-4</c:v>
                </c:pt>
                <c:pt idx="5282">
                  <c:v>4.2962785922359415E-4</c:v>
                </c:pt>
                <c:pt idx="5283">
                  <c:v>5.209379782505619E-4</c:v>
                </c:pt>
                <c:pt idx="5284">
                  <c:v>4.9266987652702874E-4</c:v>
                </c:pt>
                <c:pt idx="5285">
                  <c:v>4.8976326958586637E-4</c:v>
                </c:pt>
                <c:pt idx="5286">
                  <c:v>4.5453061895822173E-4</c:v>
                </c:pt>
                <c:pt idx="5287">
                  <c:v>4.1549316587576637E-4</c:v>
                </c:pt>
                <c:pt idx="5288">
                  <c:v>4.362223361564171E-4</c:v>
                </c:pt>
                <c:pt idx="5289">
                  <c:v>5.2373407758918669E-4</c:v>
                </c:pt>
                <c:pt idx="5290">
                  <c:v>5.1609620329286959E-4</c:v>
                </c:pt>
                <c:pt idx="5291">
                  <c:v>5.2567181554996167E-4</c:v>
                </c:pt>
                <c:pt idx="5292">
                  <c:v>5.5062083428100033E-4</c:v>
                </c:pt>
                <c:pt idx="5293">
                  <c:v>4.5401149022071969E-4</c:v>
                </c:pt>
                <c:pt idx="5294">
                  <c:v>5.1783862549102005E-4</c:v>
                </c:pt>
                <c:pt idx="5295">
                  <c:v>5.8548855282584641E-4</c:v>
                </c:pt>
                <c:pt idx="5296">
                  <c:v>4.6928723881335389E-4</c:v>
                </c:pt>
                <c:pt idx="5297">
                  <c:v>5.1396828945796016E-4</c:v>
                </c:pt>
                <c:pt idx="5298">
                  <c:v>4.4780250492465565E-4</c:v>
                </c:pt>
                <c:pt idx="5299">
                  <c:v>5.1271544163849375E-4</c:v>
                </c:pt>
                <c:pt idx="5300">
                  <c:v>4.7355334626015286E-4</c:v>
                </c:pt>
                <c:pt idx="5301">
                  <c:v>1.0200802593587734E-3</c:v>
                </c:pt>
                <c:pt idx="5302">
                  <c:v>4.7892452973232738E-4</c:v>
                </c:pt>
                <c:pt idx="5303">
                  <c:v>5.4461744452454104E-4</c:v>
                </c:pt>
                <c:pt idx="5304">
                  <c:v>4.9311319190930149E-4</c:v>
                </c:pt>
                <c:pt idx="5305">
                  <c:v>6.994411656239118E-4</c:v>
                </c:pt>
                <c:pt idx="5306">
                  <c:v>4.9264289211245558E-4</c:v>
                </c:pt>
                <c:pt idx="5307">
                  <c:v>5.0379645013601433E-4</c:v>
                </c:pt>
                <c:pt idx="5308">
                  <c:v>5.1028298941054474E-4</c:v>
                </c:pt>
                <c:pt idx="5309">
                  <c:v>6.0708379431708228E-4</c:v>
                </c:pt>
                <c:pt idx="5310">
                  <c:v>4.6829138541839335E-4</c:v>
                </c:pt>
                <c:pt idx="5311">
                  <c:v>4.2641028902877954E-4</c:v>
                </c:pt>
                <c:pt idx="5312">
                  <c:v>4.7641112426065915E-4</c:v>
                </c:pt>
                <c:pt idx="5313">
                  <c:v>5.2099194707970811E-4</c:v>
                </c:pt>
                <c:pt idx="5314">
                  <c:v>5.7407414546141423E-4</c:v>
                </c:pt>
                <c:pt idx="5315">
                  <c:v>4.265079469100918E-4</c:v>
                </c:pt>
                <c:pt idx="5316">
                  <c:v>5.0752286929135076E-4</c:v>
                </c:pt>
                <c:pt idx="5317">
                  <c:v>4.9087734041609963E-4</c:v>
                </c:pt>
                <c:pt idx="5318">
                  <c:v>4.5639125859164479E-4</c:v>
                </c:pt>
                <c:pt idx="5319">
                  <c:v>4.0519411431368997E-4</c:v>
                </c:pt>
                <c:pt idx="5320">
                  <c:v>4.8384211804524898E-4</c:v>
                </c:pt>
                <c:pt idx="5321">
                  <c:v>4.4252383944530326E-4</c:v>
                </c:pt>
                <c:pt idx="5322">
                  <c:v>4.5933255978011556E-4</c:v>
                </c:pt>
                <c:pt idx="5323">
                  <c:v>4.9510618367134521E-4</c:v>
                </c:pt>
                <c:pt idx="5324">
                  <c:v>5.2320081415833681E-4</c:v>
                </c:pt>
                <c:pt idx="5325">
                  <c:v>5.7900843841192861E-4</c:v>
                </c:pt>
                <c:pt idx="5326">
                  <c:v>4.3832326557675331E-4</c:v>
                </c:pt>
                <c:pt idx="5327">
                  <c:v>4.3957225847985227E-4</c:v>
                </c:pt>
                <c:pt idx="5328">
                  <c:v>5.0165954149624726E-4</c:v>
                </c:pt>
                <c:pt idx="5329">
                  <c:v>4.518386023615217E-4</c:v>
                </c:pt>
                <c:pt idx="5330">
                  <c:v>4.7746608637325611E-4</c:v>
                </c:pt>
                <c:pt idx="5331">
                  <c:v>5.6181936632884754E-4</c:v>
                </c:pt>
                <c:pt idx="5332">
                  <c:v>4.9421184307406449E-4</c:v>
                </c:pt>
                <c:pt idx="5333">
                  <c:v>4.6254370511431746E-4</c:v>
                </c:pt>
                <c:pt idx="5334">
                  <c:v>4.3358171844461835E-4</c:v>
                </c:pt>
                <c:pt idx="5335">
                  <c:v>4.3463411061297021E-4</c:v>
                </c:pt>
                <c:pt idx="5336">
                  <c:v>5.9720364366695061E-4</c:v>
                </c:pt>
                <c:pt idx="5337">
                  <c:v>4.3995389520024367E-4</c:v>
                </c:pt>
                <c:pt idx="5338">
                  <c:v>5.4957743691750607E-4</c:v>
                </c:pt>
                <c:pt idx="5339">
                  <c:v>4.4208180903515293E-4</c:v>
                </c:pt>
                <c:pt idx="5340">
                  <c:v>4.8228087691637537E-4</c:v>
                </c:pt>
                <c:pt idx="5341">
                  <c:v>5.0364867834192342E-4</c:v>
                </c:pt>
                <c:pt idx="5342">
                  <c:v>4.4461448908865924E-4</c:v>
                </c:pt>
                <c:pt idx="5343">
                  <c:v>5.7672118803382558E-4</c:v>
                </c:pt>
                <c:pt idx="5344">
                  <c:v>4.6378884310104896E-4</c:v>
                </c:pt>
                <c:pt idx="5345">
                  <c:v>4.6683037211507698E-4</c:v>
                </c:pt>
                <c:pt idx="5346">
                  <c:v>4.7050796232975733E-4</c:v>
                </c:pt>
                <c:pt idx="5347">
                  <c:v>4.6013052746820654E-4</c:v>
                </c:pt>
                <c:pt idx="5348">
                  <c:v>4.4802352012973077E-4</c:v>
                </c:pt>
                <c:pt idx="5349">
                  <c:v>4.8389994179076282E-4</c:v>
                </c:pt>
                <c:pt idx="5350">
                  <c:v>4.5243996931486574E-4</c:v>
                </c:pt>
                <c:pt idx="5351">
                  <c:v>4.6344575554433347E-4</c:v>
                </c:pt>
                <c:pt idx="5352">
                  <c:v>3.9591918553326985E-4</c:v>
                </c:pt>
                <c:pt idx="5353">
                  <c:v>4.7946293305166745E-4</c:v>
                </c:pt>
                <c:pt idx="5354">
                  <c:v>5.3655038953929893E-4</c:v>
                </c:pt>
                <c:pt idx="5355">
                  <c:v>4.6401628316673668E-4</c:v>
                </c:pt>
                <c:pt idx="5356">
                  <c:v>4.9209549398825786E-4</c:v>
                </c:pt>
                <c:pt idx="5357">
                  <c:v>4.4956034678827648E-4</c:v>
                </c:pt>
                <c:pt idx="5358">
                  <c:v>4.6583323374799386E-4</c:v>
                </c:pt>
                <c:pt idx="5359">
                  <c:v>4.6635236248549584E-4</c:v>
                </c:pt>
                <c:pt idx="5360">
                  <c:v>4.8573873689810302E-4</c:v>
                </c:pt>
                <c:pt idx="5361">
                  <c:v>4.5019255307256114E-4</c:v>
                </c:pt>
                <c:pt idx="5362">
                  <c:v>4.972379524226222E-4</c:v>
                </c:pt>
                <c:pt idx="5363">
                  <c:v>3.681946270175669E-4</c:v>
                </c:pt>
                <c:pt idx="5364">
                  <c:v>4.2927577686202096E-4</c:v>
                </c:pt>
                <c:pt idx="5365">
                  <c:v>4.7763184777706248E-4</c:v>
                </c:pt>
                <c:pt idx="5366">
                  <c:v>4.4705208120509828E-4</c:v>
                </c:pt>
                <c:pt idx="5367">
                  <c:v>4.5475163416329678E-4</c:v>
                </c:pt>
                <c:pt idx="5368">
                  <c:v>4.6511878924786719E-4</c:v>
                </c:pt>
                <c:pt idx="5369">
                  <c:v>4.1862078802200385E-4</c:v>
                </c:pt>
                <c:pt idx="5370">
                  <c:v>4.5979514974422628E-4</c:v>
                </c:pt>
                <c:pt idx="5371">
                  <c:v>4.6851625553983602E-4</c:v>
                </c:pt>
                <c:pt idx="5372">
                  <c:v>4.7647151795041808E-4</c:v>
                </c:pt>
                <c:pt idx="5373">
                  <c:v>4.0653434023748853E-4</c:v>
                </c:pt>
                <c:pt idx="5374">
                  <c:v>6.8669938205690622E-4</c:v>
                </c:pt>
                <c:pt idx="5375">
                  <c:v>4.8829840136618244E-4</c:v>
                </c:pt>
                <c:pt idx="5376">
                  <c:v>4.7795566075193994E-4</c:v>
                </c:pt>
                <c:pt idx="5377">
                  <c:v>5.0972402653724422E-4</c:v>
                </c:pt>
                <c:pt idx="5378">
                  <c:v>4.568615583884908E-4</c:v>
                </c:pt>
                <c:pt idx="5379">
                  <c:v>4.7883458168375035E-4</c:v>
                </c:pt>
                <c:pt idx="5380">
                  <c:v>4.1618448087768739E-4</c:v>
                </c:pt>
                <c:pt idx="5381">
                  <c:v>4.983366035873852E-4</c:v>
                </c:pt>
                <c:pt idx="5382">
                  <c:v>4.6040037161393778E-4</c:v>
                </c:pt>
                <c:pt idx="5383">
                  <c:v>4.2584490129486636E-4</c:v>
                </c:pt>
                <c:pt idx="5384">
                  <c:v>5.0994375677019686E-4</c:v>
                </c:pt>
                <c:pt idx="5385">
                  <c:v>4.5440212174596874E-4</c:v>
                </c:pt>
                <c:pt idx="5386">
                  <c:v>4.5681529939207971E-4</c:v>
                </c:pt>
                <c:pt idx="5387">
                  <c:v>3.9275943908396907E-4</c:v>
                </c:pt>
                <c:pt idx="5388">
                  <c:v>4.5978743991149115E-4</c:v>
                </c:pt>
                <c:pt idx="5389">
                  <c:v>4.6228157080132145E-4</c:v>
                </c:pt>
                <c:pt idx="5390">
                  <c:v>3.4889049082080162E-4</c:v>
                </c:pt>
                <c:pt idx="5391">
                  <c:v>4.4467231283417308E-4</c:v>
                </c:pt>
                <c:pt idx="5392">
                  <c:v>4.3799174276914062E-4</c:v>
                </c:pt>
                <c:pt idx="5393">
                  <c:v>4.808314283621618E-4</c:v>
                </c:pt>
                <c:pt idx="5394">
                  <c:v>4.2634218550628548E-4</c:v>
                </c:pt>
                <c:pt idx="5395">
                  <c:v>4.4842700137620508E-4</c:v>
                </c:pt>
                <c:pt idx="5396">
                  <c:v>4.8133256748994832E-4</c:v>
                </c:pt>
                <c:pt idx="5397">
                  <c:v>4.8277430621142676E-4</c:v>
                </c:pt>
                <c:pt idx="5398">
                  <c:v>4.6344575554433347E-4</c:v>
                </c:pt>
                <c:pt idx="5399">
                  <c:v>4.8029174007069921E-4</c:v>
                </c:pt>
                <c:pt idx="5400">
                  <c:v>4.8010670408505485E-4</c:v>
                </c:pt>
                <c:pt idx="5401">
                  <c:v>4.5040071855641088E-4</c:v>
                </c:pt>
                <c:pt idx="5402">
                  <c:v>4.9398440300837672E-4</c:v>
                </c:pt>
                <c:pt idx="5403">
                  <c:v>4.7313187540396308E-4</c:v>
                </c:pt>
                <c:pt idx="5404">
                  <c:v>4.4590588607180178E-4</c:v>
                </c:pt>
                <c:pt idx="5405">
                  <c:v>3.8587712839569936E-4</c:v>
                </c:pt>
                <c:pt idx="5406">
                  <c:v>4.8422889465413052E-4</c:v>
                </c:pt>
                <c:pt idx="5407">
                  <c:v>4.8337181824840313E-4</c:v>
                </c:pt>
                <c:pt idx="5408">
                  <c:v>4.4408251062993189E-4</c:v>
                </c:pt>
                <c:pt idx="5409">
                  <c:v>4.4503724491697148E-4</c:v>
                </c:pt>
                <c:pt idx="5410">
                  <c:v>4.7446824641139408E-4</c:v>
                </c:pt>
                <c:pt idx="5411">
                  <c:v>4.6164936451703674E-4</c:v>
                </c:pt>
                <c:pt idx="5412">
                  <c:v>4.6504940075325061E-4</c:v>
                </c:pt>
                <c:pt idx="5413">
                  <c:v>5.0683669417791977E-4</c:v>
                </c:pt>
                <c:pt idx="5414">
                  <c:v>4.3014698796109619E-4</c:v>
                </c:pt>
                <c:pt idx="5415">
                  <c:v>4.2450853028743542E-4</c:v>
                </c:pt>
                <c:pt idx="5416">
                  <c:v>4.4268703090486454E-4</c:v>
                </c:pt>
                <c:pt idx="5417">
                  <c:v>4.0605761558003002E-4</c:v>
                </c:pt>
                <c:pt idx="5418">
                  <c:v>3.6606671318265753E-4</c:v>
                </c:pt>
                <c:pt idx="5419">
                  <c:v>4.7259732700099074E-4</c:v>
                </c:pt>
                <c:pt idx="5420">
                  <c:v>4.4044732449529512E-4</c:v>
                </c:pt>
                <c:pt idx="5421">
                  <c:v>4.1331899304444591E-4</c:v>
                </c:pt>
                <c:pt idx="5422">
                  <c:v>4.2836216168290226E-4</c:v>
                </c:pt>
                <c:pt idx="5423">
                  <c:v>4.6241263795781948E-4</c:v>
                </c:pt>
                <c:pt idx="5424">
                  <c:v>3.9498244085594566E-4</c:v>
                </c:pt>
                <c:pt idx="5425">
                  <c:v>4.6218519789213171E-4</c:v>
                </c:pt>
                <c:pt idx="5426">
                  <c:v>4.3344679637175271E-4</c:v>
                </c:pt>
                <c:pt idx="5427">
                  <c:v>4.4516060224073439E-4</c:v>
                </c:pt>
                <c:pt idx="5428">
                  <c:v>4.5488013137554982E-4</c:v>
                </c:pt>
                <c:pt idx="5429">
                  <c:v>4.1649287418709454E-4</c:v>
                </c:pt>
                <c:pt idx="5430">
                  <c:v>4.5469509538990563E-4</c:v>
                </c:pt>
                <c:pt idx="5431">
                  <c:v>4.2078725102058913E-4</c:v>
                </c:pt>
                <c:pt idx="5432">
                  <c:v>4.8373803530332406E-4</c:v>
                </c:pt>
                <c:pt idx="5433">
                  <c:v>4.4294145538512541E-4</c:v>
                </c:pt>
                <c:pt idx="5434">
                  <c:v>4.4174257639480505E-4</c:v>
                </c:pt>
                <c:pt idx="5435">
                  <c:v>4.6602340962212819E-4</c:v>
                </c:pt>
                <c:pt idx="5436">
                  <c:v>4.2158907362504767E-4</c:v>
                </c:pt>
                <c:pt idx="5437">
                  <c:v>4.1747587786082982E-4</c:v>
                </c:pt>
                <c:pt idx="5438">
                  <c:v>3.6699189311087892E-4</c:v>
                </c:pt>
                <c:pt idx="5439">
                  <c:v>4.6753967672671346E-4</c:v>
                </c:pt>
                <c:pt idx="5440">
                  <c:v>4.4460292433955644E-4</c:v>
                </c:pt>
                <c:pt idx="5441">
                  <c:v>4.4508864380187271E-4</c:v>
                </c:pt>
                <c:pt idx="5442">
                  <c:v>4.7586115619221644E-4</c:v>
                </c:pt>
                <c:pt idx="5443">
                  <c:v>5.1144717415355675E-4</c:v>
                </c:pt>
                <c:pt idx="5444">
                  <c:v>3.8900218059769197E-4</c:v>
                </c:pt>
                <c:pt idx="5445">
                  <c:v>3.9007127740363671E-4</c:v>
                </c:pt>
                <c:pt idx="5446">
                  <c:v>5.288405568041201E-4</c:v>
                </c:pt>
                <c:pt idx="5447">
                  <c:v>4.2723267118719858E-4</c:v>
                </c:pt>
                <c:pt idx="5448">
                  <c:v>4.4224371552259174E-4</c:v>
                </c:pt>
                <c:pt idx="5449">
                  <c:v>4.1343978042396372E-4</c:v>
                </c:pt>
                <c:pt idx="5450">
                  <c:v>4.1787807413518161E-4</c:v>
                </c:pt>
                <c:pt idx="5451">
                  <c:v>4.2063819425437559E-4</c:v>
                </c:pt>
                <c:pt idx="5452">
                  <c:v>3.9038995049002408E-4</c:v>
                </c:pt>
                <c:pt idx="5453">
                  <c:v>4.2344971325847084E-4</c:v>
                </c:pt>
                <c:pt idx="5454">
                  <c:v>4.616031055206257E-4</c:v>
                </c:pt>
                <c:pt idx="5455">
                  <c:v>4.5417082676391335E-4</c:v>
                </c:pt>
                <c:pt idx="5456">
                  <c:v>4.578252874803881E-4</c:v>
                </c:pt>
                <c:pt idx="5457">
                  <c:v>4.4059638126150855E-4</c:v>
                </c:pt>
                <c:pt idx="5458">
                  <c:v>4.4540860186038261E-4</c:v>
                </c:pt>
                <c:pt idx="5459">
                  <c:v>4.542325054257948E-4</c:v>
                </c:pt>
                <c:pt idx="5460">
                  <c:v>4.7459031876303441E-4</c:v>
                </c:pt>
                <c:pt idx="5461">
                  <c:v>3.7540203565283653E-4</c:v>
                </c:pt>
                <c:pt idx="5462">
                  <c:v>4.2629721148199686E-4</c:v>
                </c:pt>
                <c:pt idx="5463">
                  <c:v>5.5956938014229774E-4</c:v>
                </c:pt>
                <c:pt idx="5464">
                  <c:v>4.6797913719261858E-4</c:v>
                </c:pt>
                <c:pt idx="5465">
                  <c:v>4.7687628416901503E-4</c:v>
                </c:pt>
                <c:pt idx="5466">
                  <c:v>4.707007081481367E-4</c:v>
                </c:pt>
                <c:pt idx="5467">
                  <c:v>4.2363603421623767E-4</c:v>
                </c:pt>
                <c:pt idx="5468">
                  <c:v>3.5316045318396815E-4</c:v>
                </c:pt>
                <c:pt idx="5469">
                  <c:v>3.7758134837264702E-4</c:v>
                </c:pt>
                <c:pt idx="5470">
                  <c:v>4.2429907983146311E-4</c:v>
                </c:pt>
                <c:pt idx="5471">
                  <c:v>4.1943546034768772E-4</c:v>
                </c:pt>
                <c:pt idx="5472">
                  <c:v>4.0151780907113214E-4</c:v>
                </c:pt>
                <c:pt idx="5473">
                  <c:v>4.2070629777686975E-4</c:v>
                </c:pt>
                <c:pt idx="5474">
                  <c:v>4.88930607650467E-4</c:v>
                </c:pt>
                <c:pt idx="5475">
                  <c:v>4.4190062796587625E-4</c:v>
                </c:pt>
                <c:pt idx="5476">
                  <c:v>5.3087338270196231E-4</c:v>
                </c:pt>
                <c:pt idx="5477">
                  <c:v>4.4064392523004216E-4</c:v>
                </c:pt>
                <c:pt idx="5478">
                  <c:v>4.2756162405056624E-4</c:v>
                </c:pt>
                <c:pt idx="5479">
                  <c:v>4.3793006410725916E-4</c:v>
                </c:pt>
                <c:pt idx="5480">
                  <c:v>4.497967816588219E-4</c:v>
                </c:pt>
                <c:pt idx="5481">
                  <c:v>3.8331746392762011E-4</c:v>
                </c:pt>
                <c:pt idx="5482">
                  <c:v>4.3126234376345208E-4</c:v>
                </c:pt>
                <c:pt idx="5483">
                  <c:v>4.5038272894669552E-4</c:v>
                </c:pt>
                <c:pt idx="5484">
                  <c:v>8.0570450524075881E-4</c:v>
                </c:pt>
                <c:pt idx="5485">
                  <c:v>4.2556734731639999E-4</c:v>
                </c:pt>
                <c:pt idx="5486">
                  <c:v>4.1621789015287315E-4</c:v>
                </c:pt>
                <c:pt idx="5487">
                  <c:v>4.1762236468279821E-4</c:v>
                </c:pt>
                <c:pt idx="5488">
                  <c:v>4.2422069653198872E-4</c:v>
                </c:pt>
                <c:pt idx="5489">
                  <c:v>3.8456260191435145E-4</c:v>
                </c:pt>
                <c:pt idx="5490">
                  <c:v>4.1091481020319264E-4</c:v>
                </c:pt>
                <c:pt idx="5491">
                  <c:v>5.6598653092221156E-4</c:v>
                </c:pt>
                <c:pt idx="5492">
                  <c:v>4.1190552370966315E-4</c:v>
                </c:pt>
                <c:pt idx="5493">
                  <c:v>4.7243285056930694E-4</c:v>
                </c:pt>
                <c:pt idx="5494">
                  <c:v>4.106835152211373E-4</c:v>
                </c:pt>
                <c:pt idx="5495">
                  <c:v>3.8271609697427617E-4</c:v>
                </c:pt>
                <c:pt idx="5496">
                  <c:v>4.2919610859042405E-4</c:v>
                </c:pt>
                <c:pt idx="5497">
                  <c:v>4.7076238681001816E-4</c:v>
                </c:pt>
                <c:pt idx="5498">
                  <c:v>5.6224726204564992E-4</c:v>
                </c:pt>
                <c:pt idx="5499">
                  <c:v>4.4937531080263218E-4</c:v>
                </c:pt>
                <c:pt idx="5500">
                  <c:v>3.8081947812142213E-4</c:v>
                </c:pt>
                <c:pt idx="5501">
                  <c:v>4.5659171424275951E-4</c:v>
                </c:pt>
                <c:pt idx="5502">
                  <c:v>4.5886996981600483E-4</c:v>
                </c:pt>
                <c:pt idx="5503">
                  <c:v>5.2038672520999651E-4</c:v>
                </c:pt>
                <c:pt idx="5504">
                  <c:v>4.9206208471307209E-4</c:v>
                </c:pt>
                <c:pt idx="5505">
                  <c:v>4.2530007311491374E-4</c:v>
                </c:pt>
                <c:pt idx="5506">
                  <c:v>3.8697577956046242E-4</c:v>
                </c:pt>
                <c:pt idx="5507">
                  <c:v>4.1357470249682931E-4</c:v>
                </c:pt>
                <c:pt idx="5508">
                  <c:v>4.0825620288167849E-4</c:v>
                </c:pt>
                <c:pt idx="5509">
                  <c:v>4.1678841777527636E-4</c:v>
                </c:pt>
                <c:pt idx="5510">
                  <c:v>4.8645189642610706E-4</c:v>
                </c:pt>
                <c:pt idx="5511">
                  <c:v>3.9580353804224218E-4</c:v>
                </c:pt>
                <c:pt idx="5512">
                  <c:v>3.7862474573614128E-4</c:v>
                </c:pt>
                <c:pt idx="5513">
                  <c:v>3.9686620998757426E-4</c:v>
                </c:pt>
                <c:pt idx="5514">
                  <c:v>6.0766974160495586E-4</c:v>
                </c:pt>
                <c:pt idx="5515">
                  <c:v>3.9877824850589866E-4</c:v>
                </c:pt>
                <c:pt idx="5516">
                  <c:v>4.9718398359347598E-4</c:v>
                </c:pt>
                <c:pt idx="5517">
                  <c:v>4.7616697955737855E-4</c:v>
                </c:pt>
                <c:pt idx="5518">
                  <c:v>3.9450443122636452E-4</c:v>
                </c:pt>
                <c:pt idx="5519">
                  <c:v>5.2989680388883958E-4</c:v>
                </c:pt>
                <c:pt idx="5520">
                  <c:v>4.3633027381470964E-4</c:v>
                </c:pt>
                <c:pt idx="5521">
                  <c:v>4.1752856171785351E-4</c:v>
                </c:pt>
                <c:pt idx="5522">
                  <c:v>4.8014910816509838E-4</c:v>
                </c:pt>
                <c:pt idx="5523">
                  <c:v>3.8543381301342668E-4</c:v>
                </c:pt>
                <c:pt idx="5524">
                  <c:v>4.9161748435867683E-4</c:v>
                </c:pt>
                <c:pt idx="5525">
                  <c:v>4.2569070464016279E-4</c:v>
                </c:pt>
                <c:pt idx="5526">
                  <c:v>3.8828645112544283E-4</c:v>
                </c:pt>
                <c:pt idx="5527">
                  <c:v>3.9602326827519472E-4</c:v>
                </c:pt>
                <c:pt idx="5528">
                  <c:v>4.1998542841613048E-4</c:v>
                </c:pt>
                <c:pt idx="5529">
                  <c:v>4.1655455284897593E-4</c:v>
                </c:pt>
                <c:pt idx="5530">
                  <c:v>3.5895953237294516E-4</c:v>
                </c:pt>
                <c:pt idx="5531">
                  <c:v>4.3788766002721575E-4</c:v>
                </c:pt>
                <c:pt idx="5532">
                  <c:v>4.0202922797589905E-4</c:v>
                </c:pt>
                <c:pt idx="5533">
                  <c:v>3.7767001144910158E-4</c:v>
                </c:pt>
                <c:pt idx="5534">
                  <c:v>3.5246271332143453E-4</c:v>
                </c:pt>
                <c:pt idx="5535">
                  <c:v>3.7915029933425592E-4</c:v>
                </c:pt>
                <c:pt idx="5536">
                  <c:v>4.6885420320806137E-4</c:v>
                </c:pt>
                <c:pt idx="5537">
                  <c:v>4.2869368449051501E-4</c:v>
                </c:pt>
                <c:pt idx="5538">
                  <c:v>4.3069053116892629E-4</c:v>
                </c:pt>
                <c:pt idx="5539">
                  <c:v>4.2441858223885828E-4</c:v>
                </c:pt>
                <c:pt idx="5540">
                  <c:v>4.1316608136186491E-4</c:v>
                </c:pt>
                <c:pt idx="5541">
                  <c:v>3.5855733609859331E-4</c:v>
                </c:pt>
                <c:pt idx="5542">
                  <c:v>3.7292460940059911E-4</c:v>
                </c:pt>
                <c:pt idx="5543">
                  <c:v>3.4945073866622466E-4</c:v>
                </c:pt>
                <c:pt idx="5544">
                  <c:v>4.3336455815591081E-4</c:v>
                </c:pt>
                <c:pt idx="5545">
                  <c:v>4.6161852518609607E-4</c:v>
                </c:pt>
                <c:pt idx="5546">
                  <c:v>3.4647602820256812E-4</c:v>
                </c:pt>
                <c:pt idx="5547">
                  <c:v>3.9546816031826187E-4</c:v>
                </c:pt>
                <c:pt idx="5548">
                  <c:v>4.3276833109105696E-4</c:v>
                </c:pt>
                <c:pt idx="5549">
                  <c:v>4.5277277709460096E-4</c:v>
                </c:pt>
                <c:pt idx="5550">
                  <c:v>3.9407268059319452E-4</c:v>
                </c:pt>
                <c:pt idx="5551">
                  <c:v>4.0957715422363918E-4</c:v>
                </c:pt>
                <c:pt idx="5552">
                  <c:v>3.8842651308679856E-4</c:v>
                </c:pt>
                <c:pt idx="5553">
                  <c:v>4.5009489519124882E-4</c:v>
                </c:pt>
                <c:pt idx="5554">
                  <c:v>3.7988915830471055E-4</c:v>
                </c:pt>
                <c:pt idx="5555">
                  <c:v>4.2817327078089034E-4</c:v>
                </c:pt>
                <c:pt idx="5556">
                  <c:v>4.096696722164613E-4</c:v>
                </c:pt>
                <c:pt idx="5557">
                  <c:v>4.0548323304125919E-4</c:v>
                </c:pt>
                <c:pt idx="5558">
                  <c:v>3.8164443022408633E-4</c:v>
                </c:pt>
                <c:pt idx="5559">
                  <c:v>4.0509003157176504E-4</c:v>
                </c:pt>
                <c:pt idx="5560">
                  <c:v>3.3852333573623121E-4</c:v>
                </c:pt>
                <c:pt idx="5561">
                  <c:v>3.9486679336491788E-4</c:v>
                </c:pt>
                <c:pt idx="5562">
                  <c:v>4.0469297518590334E-4</c:v>
                </c:pt>
                <c:pt idx="5563">
                  <c:v>4.4057068181905791E-4</c:v>
                </c:pt>
                <c:pt idx="5564">
                  <c:v>4.3707812759002197E-4</c:v>
                </c:pt>
                <c:pt idx="5565">
                  <c:v>1.1421037820584482E-3</c:v>
                </c:pt>
                <c:pt idx="5566">
                  <c:v>3.6460569987934116E-4</c:v>
                </c:pt>
                <c:pt idx="5567">
                  <c:v>4.007365460206341E-4</c:v>
                </c:pt>
                <c:pt idx="5568">
                  <c:v>4.2601451761504035E-4</c:v>
                </c:pt>
                <c:pt idx="5569">
                  <c:v>4.7083177530463473E-4</c:v>
                </c:pt>
                <c:pt idx="5570">
                  <c:v>3.8699119922593278E-4</c:v>
                </c:pt>
                <c:pt idx="5571">
                  <c:v>3.9411636964536062E-4</c:v>
                </c:pt>
                <c:pt idx="5572">
                  <c:v>4.2198998492727689E-4</c:v>
                </c:pt>
                <c:pt idx="5573">
                  <c:v>3.7359921976492719E-4</c:v>
                </c:pt>
                <c:pt idx="5574">
                  <c:v>4.2108022466452592E-4</c:v>
                </c:pt>
                <c:pt idx="5575">
                  <c:v>3.8727517806501187E-4</c:v>
                </c:pt>
                <c:pt idx="5576">
                  <c:v>4.3336455815591081E-4</c:v>
                </c:pt>
                <c:pt idx="5577">
                  <c:v>4.0510159632086784E-4</c:v>
                </c:pt>
                <c:pt idx="5578">
                  <c:v>3.6991777463387933E-4</c:v>
                </c:pt>
                <c:pt idx="5579">
                  <c:v>4.0903746593217658E-4</c:v>
                </c:pt>
                <c:pt idx="5580">
                  <c:v>3.8775447266671553E-4</c:v>
                </c:pt>
                <c:pt idx="5581">
                  <c:v>3.7164477716655932E-4</c:v>
                </c:pt>
                <c:pt idx="5582">
                  <c:v>3.8259273965051327E-4</c:v>
                </c:pt>
                <c:pt idx="5583">
                  <c:v>4.1386382122439853E-4</c:v>
                </c:pt>
                <c:pt idx="5584">
                  <c:v>4.8894217239956969E-4</c:v>
                </c:pt>
                <c:pt idx="5585">
                  <c:v>3.3311103315613569E-4</c:v>
                </c:pt>
                <c:pt idx="5586">
                  <c:v>3.8913453272631252E-4</c:v>
                </c:pt>
                <c:pt idx="5587">
                  <c:v>3.9975482731902134E-4</c:v>
                </c:pt>
                <c:pt idx="5588">
                  <c:v>4.0076867032369729E-4</c:v>
                </c:pt>
                <c:pt idx="5589">
                  <c:v>3.9034369149361305E-4</c:v>
                </c:pt>
                <c:pt idx="5590">
                  <c:v>1.04807080710384E-3</c:v>
                </c:pt>
                <c:pt idx="5591">
                  <c:v>3.9404441120649889E-4</c:v>
                </c:pt>
                <c:pt idx="5592">
                  <c:v>3.785939064052005E-4</c:v>
                </c:pt>
                <c:pt idx="5593">
                  <c:v>3.9845957541951124E-4</c:v>
                </c:pt>
                <c:pt idx="5594">
                  <c:v>3.9100416716459334E-4</c:v>
                </c:pt>
                <c:pt idx="5595">
                  <c:v>4.1539422302233153E-4</c:v>
                </c:pt>
                <c:pt idx="5596">
                  <c:v>4.0341442792398617E-4</c:v>
                </c:pt>
                <c:pt idx="5597">
                  <c:v>3.6754314615144421E-4</c:v>
                </c:pt>
                <c:pt idx="5598">
                  <c:v>4.1973357388011475E-4</c:v>
                </c:pt>
                <c:pt idx="5599">
                  <c:v>4.0860057541051639E-4</c:v>
                </c:pt>
                <c:pt idx="5600">
                  <c:v>4.9205308990821445E-4</c:v>
                </c:pt>
                <c:pt idx="5601">
                  <c:v>3.8620094137057693E-4</c:v>
                </c:pt>
                <c:pt idx="5602">
                  <c:v>3.7091491300096245E-4</c:v>
                </c:pt>
                <c:pt idx="5603">
                  <c:v>1.0926259304804382E-3</c:v>
                </c:pt>
                <c:pt idx="5604">
                  <c:v>3.9224159531858955E-4</c:v>
                </c:pt>
                <c:pt idx="5605">
                  <c:v>3.8957784810858526E-4</c:v>
                </c:pt>
                <c:pt idx="5606">
                  <c:v>3.7536862637765081E-4</c:v>
                </c:pt>
                <c:pt idx="5607">
                  <c:v>4.2796510529704055E-4</c:v>
                </c:pt>
                <c:pt idx="5608">
                  <c:v>5.611062068008435E-4</c:v>
                </c:pt>
                <c:pt idx="5609">
                  <c:v>4.1418763419927605E-4</c:v>
                </c:pt>
                <c:pt idx="5610">
                  <c:v>3.6348777413274024E-4</c:v>
                </c:pt>
                <c:pt idx="5611">
                  <c:v>4.006106187526262E-4</c:v>
                </c:pt>
                <c:pt idx="5612">
                  <c:v>3.9034883138210319E-4</c:v>
                </c:pt>
                <c:pt idx="5613">
                  <c:v>3.706039497473102E-4</c:v>
                </c:pt>
                <c:pt idx="5614">
                  <c:v>3.536770119772252E-4</c:v>
                </c:pt>
                <c:pt idx="5615">
                  <c:v>3.8799990234211871E-4</c:v>
                </c:pt>
                <c:pt idx="5616">
                  <c:v>4.7619781888831922E-4</c:v>
                </c:pt>
                <c:pt idx="5617">
                  <c:v>4.1230129512340223E-4</c:v>
                </c:pt>
                <c:pt idx="5618">
                  <c:v>3.6792349789971303E-4</c:v>
                </c:pt>
                <c:pt idx="5619">
                  <c:v>3.6314854149239231E-4</c:v>
                </c:pt>
                <c:pt idx="5620">
                  <c:v>4.171405001368495E-4</c:v>
                </c:pt>
                <c:pt idx="5621">
                  <c:v>5.463598667226914E-4</c:v>
                </c:pt>
                <c:pt idx="5622">
                  <c:v>3.6427032215536085E-4</c:v>
                </c:pt>
                <c:pt idx="5623">
                  <c:v>4.285022236442581E-4</c:v>
                </c:pt>
                <c:pt idx="5624">
                  <c:v>3.8580003006834766E-4</c:v>
                </c:pt>
                <c:pt idx="5625">
                  <c:v>4.0000925179928222E-4</c:v>
                </c:pt>
                <c:pt idx="5626">
                  <c:v>3.3474037780750347E-4</c:v>
                </c:pt>
                <c:pt idx="5627">
                  <c:v>4.1351302383494781E-4</c:v>
                </c:pt>
                <c:pt idx="5628">
                  <c:v>4.2790599657940425E-4</c:v>
                </c:pt>
                <c:pt idx="5629">
                  <c:v>2.6507741314552182E-4</c:v>
                </c:pt>
                <c:pt idx="5630">
                  <c:v>3.9801240512087087E-4</c:v>
                </c:pt>
                <c:pt idx="5631">
                  <c:v>3.5120986550196795E-4</c:v>
                </c:pt>
                <c:pt idx="5632">
                  <c:v>3.9624685342451498E-4</c:v>
                </c:pt>
                <c:pt idx="5633">
                  <c:v>3.7549969353414873E-4</c:v>
                </c:pt>
                <c:pt idx="5634">
                  <c:v>4.0407233365072142E-4</c:v>
                </c:pt>
                <c:pt idx="5635">
                  <c:v>3.6674517846335328E-4</c:v>
                </c:pt>
                <c:pt idx="5636">
                  <c:v>3.8922319580276702E-4</c:v>
                </c:pt>
                <c:pt idx="5637">
                  <c:v>3.690581282839069E-4</c:v>
                </c:pt>
                <c:pt idx="5638">
                  <c:v>3.1605688314592011E-4</c:v>
                </c:pt>
                <c:pt idx="5639">
                  <c:v>3.2955937020946334E-4</c:v>
                </c:pt>
                <c:pt idx="5640">
                  <c:v>6.9194592323319553E-4</c:v>
                </c:pt>
                <c:pt idx="5641">
                  <c:v>3.5849180252034435E-4</c:v>
                </c:pt>
                <c:pt idx="5642">
                  <c:v>3.6932668745751556E-4</c:v>
                </c:pt>
                <c:pt idx="5643">
                  <c:v>3.8680230832392092E-4</c:v>
                </c:pt>
                <c:pt idx="5644">
                  <c:v>3.8536827943517761E-4</c:v>
                </c:pt>
                <c:pt idx="5645">
                  <c:v>4.3074449999807251E-4</c:v>
                </c:pt>
                <c:pt idx="5646">
                  <c:v>4.7378464124220819E-4</c:v>
                </c:pt>
                <c:pt idx="5647">
                  <c:v>3.562945001908184E-4</c:v>
                </c:pt>
                <c:pt idx="5648">
                  <c:v>4.6157740607817506E-4</c:v>
                </c:pt>
                <c:pt idx="5649">
                  <c:v>3.6410456075155453E-4</c:v>
                </c:pt>
                <c:pt idx="5650">
                  <c:v>3.3870066188914028E-4</c:v>
                </c:pt>
                <c:pt idx="5651">
                  <c:v>3.8307074928009441E-4</c:v>
                </c:pt>
                <c:pt idx="5652">
                  <c:v>3.8105077310347747E-4</c:v>
                </c:pt>
                <c:pt idx="5653">
                  <c:v>4.5707486376083073E-4</c:v>
                </c:pt>
                <c:pt idx="5654">
                  <c:v>3.3476093736146392E-4</c:v>
                </c:pt>
                <c:pt idx="5655">
                  <c:v>3.372949023870927E-4</c:v>
                </c:pt>
                <c:pt idx="5656">
                  <c:v>2.8643185086099556E-4</c:v>
                </c:pt>
                <c:pt idx="5657">
                  <c:v>4.0388215777658698E-4</c:v>
                </c:pt>
                <c:pt idx="5658">
                  <c:v>5.1211792960151738E-4</c:v>
                </c:pt>
                <c:pt idx="5659">
                  <c:v>3.8008704401158011E-4</c:v>
                </c:pt>
                <c:pt idx="5660">
                  <c:v>3.5408691808431217E-4</c:v>
                </c:pt>
                <c:pt idx="5661">
                  <c:v>3.6103604732295335E-4</c:v>
                </c:pt>
                <c:pt idx="5662">
                  <c:v>3.3946393532992302E-4</c:v>
                </c:pt>
                <c:pt idx="5663">
                  <c:v>3.6924701918591876E-4</c:v>
                </c:pt>
                <c:pt idx="5664">
                  <c:v>3.5350354074068364E-4</c:v>
                </c:pt>
                <c:pt idx="5665">
                  <c:v>3.5297927211469141E-4</c:v>
                </c:pt>
                <c:pt idx="5666">
                  <c:v>3.9789418768559816E-4</c:v>
                </c:pt>
                <c:pt idx="5667">
                  <c:v>3.4818632609765528E-4</c:v>
                </c:pt>
                <c:pt idx="5668">
                  <c:v>3.4740506304715719E-4</c:v>
                </c:pt>
                <c:pt idx="5669">
                  <c:v>3.9444018262023808E-4</c:v>
                </c:pt>
                <c:pt idx="5670">
                  <c:v>3.4210840795808928E-4</c:v>
                </c:pt>
                <c:pt idx="5671">
                  <c:v>3.276833109105698E-4</c:v>
                </c:pt>
                <c:pt idx="5672">
                  <c:v>3.3751334764792277E-4</c:v>
                </c:pt>
                <c:pt idx="5673">
                  <c:v>3.7618972356394728E-4</c:v>
                </c:pt>
                <c:pt idx="5674">
                  <c:v>3.4331885169751244E-4</c:v>
                </c:pt>
                <c:pt idx="5675">
                  <c:v>4.1639264636153718E-4</c:v>
                </c:pt>
                <c:pt idx="5676">
                  <c:v>3.6024964438396512E-4</c:v>
                </c:pt>
                <c:pt idx="5677">
                  <c:v>3.8482345125522498E-4</c:v>
                </c:pt>
                <c:pt idx="5678">
                  <c:v>3.237937002956721E-4</c:v>
                </c:pt>
                <c:pt idx="5679">
                  <c:v>3.0929278989292328E-4</c:v>
                </c:pt>
                <c:pt idx="5680">
                  <c:v>3.1611856180780156E-4</c:v>
                </c:pt>
                <c:pt idx="5681">
                  <c:v>3.2152058461091686E-4</c:v>
                </c:pt>
                <c:pt idx="5682">
                  <c:v>3.6032674271131693E-4</c:v>
                </c:pt>
                <c:pt idx="5683">
                  <c:v>3.6620163525552312E-4</c:v>
                </c:pt>
                <c:pt idx="5684">
                  <c:v>4.2968439799698547E-4</c:v>
                </c:pt>
                <c:pt idx="5685">
                  <c:v>3.4291794039528311E-4</c:v>
                </c:pt>
                <c:pt idx="5686">
                  <c:v>3.3145341911807228E-4</c:v>
                </c:pt>
                <c:pt idx="5687">
                  <c:v>2.8551823568187691E-4</c:v>
                </c:pt>
                <c:pt idx="5688">
                  <c:v>3.325212309518945E-4</c:v>
                </c:pt>
                <c:pt idx="5689">
                  <c:v>3.437454624421923E-4</c:v>
                </c:pt>
                <c:pt idx="5690">
                  <c:v>3.4392021865085632E-4</c:v>
                </c:pt>
                <c:pt idx="5691">
                  <c:v>3.4378144166162316E-4</c:v>
                </c:pt>
                <c:pt idx="5692">
                  <c:v>3.3883172904563836E-4</c:v>
                </c:pt>
                <c:pt idx="5693">
                  <c:v>4.1891376166594064E-4</c:v>
                </c:pt>
                <c:pt idx="5694">
                  <c:v>2.2937626168200278E-3</c:v>
                </c:pt>
                <c:pt idx="5695">
                  <c:v>3.1947233904760434E-4</c:v>
                </c:pt>
                <c:pt idx="5696">
                  <c:v>3.5247427807053727E-4</c:v>
                </c:pt>
                <c:pt idx="5697">
                  <c:v>3.6499504643246764E-4</c:v>
                </c:pt>
                <c:pt idx="5698">
                  <c:v>3.8581544973381802E-4</c:v>
                </c:pt>
                <c:pt idx="5699">
                  <c:v>3.571348719589529E-4</c:v>
                </c:pt>
                <c:pt idx="5700">
                  <c:v>3.4461410359702249E-4</c:v>
                </c:pt>
                <c:pt idx="5701">
                  <c:v>2.8936030232824101E-4</c:v>
                </c:pt>
                <c:pt idx="5702">
                  <c:v>3.4826856431349729E-4</c:v>
                </c:pt>
                <c:pt idx="5703">
                  <c:v>3.6568250651802109E-4</c:v>
                </c:pt>
                <c:pt idx="5704">
                  <c:v>3.3908615352589929E-4</c:v>
                </c:pt>
                <c:pt idx="5705">
                  <c:v>3.4490707724095922E-4</c:v>
                </c:pt>
                <c:pt idx="5706">
                  <c:v>3.7875709786476189E-4</c:v>
                </c:pt>
                <c:pt idx="5707">
                  <c:v>3.5680720406770772E-4</c:v>
                </c:pt>
                <c:pt idx="5708">
                  <c:v>3.4816062665520475E-4</c:v>
                </c:pt>
                <c:pt idx="5709">
                  <c:v>3.0854365114548838E-4</c:v>
                </c:pt>
                <c:pt idx="5710">
                  <c:v>3.3877519027224705E-4</c:v>
                </c:pt>
                <c:pt idx="5711">
                  <c:v>3.36187256417472E-4</c:v>
                </c:pt>
                <c:pt idx="5712">
                  <c:v>3.8604674471587346E-4</c:v>
                </c:pt>
                <c:pt idx="5713">
                  <c:v>3.0742187048251988E-4</c:v>
                </c:pt>
                <c:pt idx="5714">
                  <c:v>3.5480650247292887E-4</c:v>
                </c:pt>
                <c:pt idx="5715">
                  <c:v>3.3398995408794605E-4</c:v>
                </c:pt>
                <c:pt idx="5716">
                  <c:v>4.0614242374011701E-4</c:v>
                </c:pt>
                <c:pt idx="5717">
                  <c:v>2.9885881625798128E-4</c:v>
                </c:pt>
                <c:pt idx="5718">
                  <c:v>3.6787209901481186E-4</c:v>
                </c:pt>
                <c:pt idx="5719">
                  <c:v>3.5864085928655773E-4</c:v>
                </c:pt>
                <c:pt idx="5720">
                  <c:v>3.6692635953262991E-4</c:v>
                </c:pt>
                <c:pt idx="5721">
                  <c:v>3.6006460839832076E-4</c:v>
                </c:pt>
                <c:pt idx="5722">
                  <c:v>3.4696817252549705E-4</c:v>
                </c:pt>
                <c:pt idx="5723">
                  <c:v>3.1556859373935885E-4</c:v>
                </c:pt>
                <c:pt idx="5724">
                  <c:v>3.3184662058756631E-4</c:v>
                </c:pt>
                <c:pt idx="5725">
                  <c:v>2.7130901395094236E-4</c:v>
                </c:pt>
                <c:pt idx="5726">
                  <c:v>3.219934543520078E-4</c:v>
                </c:pt>
                <c:pt idx="5727">
                  <c:v>3.0322772147458259E-4</c:v>
                </c:pt>
                <c:pt idx="5728">
                  <c:v>3.3266000794112771E-4</c:v>
                </c:pt>
                <c:pt idx="5729">
                  <c:v>3.4498417556831109E-4</c:v>
                </c:pt>
                <c:pt idx="5730">
                  <c:v>3.43060572300884E-4</c:v>
                </c:pt>
                <c:pt idx="5731">
                  <c:v>3.1707458106696373E-4</c:v>
                </c:pt>
                <c:pt idx="5732">
                  <c:v>3.4494562640463518E-4</c:v>
                </c:pt>
                <c:pt idx="5733">
                  <c:v>3.6275919493926578E-4</c:v>
                </c:pt>
                <c:pt idx="5734">
                  <c:v>3.2977524552604831E-4</c:v>
                </c:pt>
                <c:pt idx="5735">
                  <c:v>2.968593996353249E-4</c:v>
                </c:pt>
                <c:pt idx="5736">
                  <c:v>3.2663477365858551E-4</c:v>
                </c:pt>
                <c:pt idx="5737">
                  <c:v>3.1161601949045717E-4</c:v>
                </c:pt>
                <c:pt idx="5738">
                  <c:v>3.3035605292543174E-4</c:v>
                </c:pt>
                <c:pt idx="5739">
                  <c:v>3.3035476795330928E-4</c:v>
                </c:pt>
                <c:pt idx="5740">
                  <c:v>3.1587184716027586E-4</c:v>
                </c:pt>
                <c:pt idx="5741">
                  <c:v>3.4518463121942569E-4</c:v>
                </c:pt>
                <c:pt idx="5742">
                  <c:v>2.7260940573894249E-4</c:v>
                </c:pt>
                <c:pt idx="5743">
                  <c:v>3.0025172603880359E-4</c:v>
                </c:pt>
                <c:pt idx="5744">
                  <c:v>3.5785445634756955E-4</c:v>
                </c:pt>
                <c:pt idx="5745">
                  <c:v>3.3730518216407293E-4</c:v>
                </c:pt>
                <c:pt idx="5746">
                  <c:v>1.6325802111723186E-3</c:v>
                </c:pt>
                <c:pt idx="5747">
                  <c:v>2.9524380418566819E-4</c:v>
                </c:pt>
                <c:pt idx="5748">
                  <c:v>2.7662263067202759E-4</c:v>
                </c:pt>
                <c:pt idx="5749">
                  <c:v>3.2583680597049447E-4</c:v>
                </c:pt>
                <c:pt idx="5750">
                  <c:v>3.1361672108523608E-4</c:v>
                </c:pt>
                <c:pt idx="5751">
                  <c:v>3.0365176227501746E-4</c:v>
                </c:pt>
                <c:pt idx="5752">
                  <c:v>3.1336872146558781E-4</c:v>
                </c:pt>
                <c:pt idx="5753">
                  <c:v>2.4430763774579913E-4</c:v>
                </c:pt>
                <c:pt idx="5754">
                  <c:v>4.2448411581710735E-4</c:v>
                </c:pt>
                <c:pt idx="5755">
                  <c:v>2.4634650301261717E-4</c:v>
                </c:pt>
                <c:pt idx="5756">
                  <c:v>2.969326430463091E-4</c:v>
                </c:pt>
                <c:pt idx="5757">
                  <c:v>2.911078644148815E-4</c:v>
                </c:pt>
                <c:pt idx="5758">
                  <c:v>4.6737006040653946E-4</c:v>
                </c:pt>
                <c:pt idx="5759">
                  <c:v>3.1040557575103407E-4</c:v>
                </c:pt>
                <c:pt idx="5760">
                  <c:v>2.9821633019671634E-4</c:v>
                </c:pt>
                <c:pt idx="5761">
                  <c:v>2.7249632819215986E-4</c:v>
                </c:pt>
                <c:pt idx="5762">
                  <c:v>2.9891021514288245E-4</c:v>
                </c:pt>
                <c:pt idx="5763">
                  <c:v>2.7590407426110892E-4</c:v>
                </c:pt>
                <c:pt idx="5764">
                  <c:v>2.9778072464717878E-4</c:v>
                </c:pt>
                <c:pt idx="5765">
                  <c:v>2.8452366725903883E-4</c:v>
                </c:pt>
                <c:pt idx="5766">
                  <c:v>3.0400384463659066E-4</c:v>
                </c:pt>
                <c:pt idx="5767">
                  <c:v>2.9239540648165637E-4</c:v>
                </c:pt>
                <c:pt idx="5768">
                  <c:v>3.2312294484771153E-4</c:v>
                </c:pt>
                <c:pt idx="5769">
                  <c:v>3.2881922626688614E-4</c:v>
                </c:pt>
                <c:pt idx="5770">
                  <c:v>3.0812732017778874E-4</c:v>
                </c:pt>
                <c:pt idx="5771">
                  <c:v>4.873847861870638E-4</c:v>
                </c:pt>
                <c:pt idx="5772">
                  <c:v>3.0799239810492315E-4</c:v>
                </c:pt>
                <c:pt idx="5773">
                  <c:v>3.3159990594004062E-4</c:v>
                </c:pt>
                <c:pt idx="5774">
                  <c:v>3.150546048903469E-4</c:v>
                </c:pt>
                <c:pt idx="5775">
                  <c:v>3.1446865760247333E-4</c:v>
                </c:pt>
                <c:pt idx="5776">
                  <c:v>3.4268279049686016E-4</c:v>
                </c:pt>
                <c:pt idx="5777">
                  <c:v>3.2033584031394434E-4</c:v>
                </c:pt>
                <c:pt idx="5778">
                  <c:v>3.1606459297865534E-4</c:v>
                </c:pt>
                <c:pt idx="5779">
                  <c:v>2.8439260010254075E-4</c:v>
                </c:pt>
                <c:pt idx="5780">
                  <c:v>3.1712854989611E-4</c:v>
                </c:pt>
                <c:pt idx="5781">
                  <c:v>2.8971238468981415E-4</c:v>
                </c:pt>
                <c:pt idx="5782">
                  <c:v>3.0502796741824689E-4</c:v>
                </c:pt>
                <c:pt idx="5783">
                  <c:v>2.813433612557776E-4</c:v>
                </c:pt>
                <c:pt idx="5784">
                  <c:v>2.6876862406470092E-4</c:v>
                </c:pt>
                <c:pt idx="5785">
                  <c:v>2.9961180992178375E-4</c:v>
                </c:pt>
                <c:pt idx="5786">
                  <c:v>2.843334913849044E-4</c:v>
                </c:pt>
                <c:pt idx="5787">
                  <c:v>3.0543273363684372E-4</c:v>
                </c:pt>
                <c:pt idx="5788">
                  <c:v>2.3913999385783319E-4</c:v>
                </c:pt>
                <c:pt idx="5789">
                  <c:v>2.7685238368753591E-4</c:v>
                </c:pt>
                <c:pt idx="5790">
                  <c:v>3.4490707724095927E-4</c:v>
                </c:pt>
                <c:pt idx="5791">
                  <c:v>3.7203026880331828E-4</c:v>
                </c:pt>
                <c:pt idx="5792">
                  <c:v>5.5514265118018259E-4</c:v>
                </c:pt>
                <c:pt idx="5793">
                  <c:v>3.2788762147805198E-4</c:v>
                </c:pt>
                <c:pt idx="5794">
                  <c:v>2.7671746161467026E-4</c:v>
                </c:pt>
                <c:pt idx="5795">
                  <c:v>1.1266455674244146E-3</c:v>
                </c:pt>
                <c:pt idx="5796">
                  <c:v>2.873416111237467E-4</c:v>
                </c:pt>
                <c:pt idx="5797">
                  <c:v>3.0514361490927456E-4</c:v>
                </c:pt>
                <c:pt idx="5798">
                  <c:v>3.3430991214645594E-4</c:v>
                </c:pt>
                <c:pt idx="5799">
                  <c:v>2.6507946910091782E-4</c:v>
                </c:pt>
                <c:pt idx="5800">
                  <c:v>6.1313215809783014E-4</c:v>
                </c:pt>
                <c:pt idx="5801">
                  <c:v>2.8325925469046951E-4</c:v>
                </c:pt>
                <c:pt idx="5802">
                  <c:v>2.7502515332929856E-4</c:v>
                </c:pt>
                <c:pt idx="5803">
                  <c:v>2.9125820615321751E-4</c:v>
                </c:pt>
                <c:pt idx="5804">
                  <c:v>2.7389437786147231E-4</c:v>
                </c:pt>
                <c:pt idx="5805">
                  <c:v>2.9455672959175145E-4</c:v>
                </c:pt>
                <c:pt idx="5806">
                  <c:v>2.883169049647468E-4</c:v>
                </c:pt>
                <c:pt idx="5807">
                  <c:v>2.7180244324599375E-4</c:v>
                </c:pt>
                <c:pt idx="5808">
                  <c:v>3.3348110512742429E-4</c:v>
                </c:pt>
                <c:pt idx="5809">
                  <c:v>2.8605406905697183E-4</c:v>
                </c:pt>
                <c:pt idx="5810">
                  <c:v>2.5366891665285326E-4</c:v>
                </c:pt>
                <c:pt idx="5811">
                  <c:v>2.6665227497889434E-4</c:v>
                </c:pt>
                <c:pt idx="5812">
                  <c:v>3.0240662428828607E-4</c:v>
                </c:pt>
                <c:pt idx="5813">
                  <c:v>2.9808526304021831E-4</c:v>
                </c:pt>
                <c:pt idx="5814">
                  <c:v>2.9884853648100106E-4</c:v>
                </c:pt>
                <c:pt idx="5815">
                  <c:v>2.9146251672069974E-4</c:v>
                </c:pt>
                <c:pt idx="5816">
                  <c:v>2.9052705701549801E-4</c:v>
                </c:pt>
                <c:pt idx="5817">
                  <c:v>3.3514257408185527E-4</c:v>
                </c:pt>
                <c:pt idx="5818">
                  <c:v>2.813112369527143E-4</c:v>
                </c:pt>
                <c:pt idx="5819">
                  <c:v>3.011100874166535E-4</c:v>
                </c:pt>
                <c:pt idx="5820">
                  <c:v>2.6376108770320228E-4</c:v>
                </c:pt>
                <c:pt idx="5821">
                  <c:v>2.9400676152330874E-4</c:v>
                </c:pt>
                <c:pt idx="5822">
                  <c:v>2.4834527714921229E-4</c:v>
                </c:pt>
                <c:pt idx="5823">
                  <c:v>2.9241853597986191E-4</c:v>
                </c:pt>
                <c:pt idx="5824">
                  <c:v>6.617760627683182E-4</c:v>
                </c:pt>
                <c:pt idx="5825">
                  <c:v>2.7997486594528331E-4</c:v>
                </c:pt>
                <c:pt idx="5826">
                  <c:v>2.8500167688861992E-4</c:v>
                </c:pt>
                <c:pt idx="5827">
                  <c:v>2.6980559656758241E-4</c:v>
                </c:pt>
                <c:pt idx="5828">
                  <c:v>3.0723683449687558E-4</c:v>
                </c:pt>
                <c:pt idx="5829">
                  <c:v>2.898241772644742E-4</c:v>
                </c:pt>
                <c:pt idx="5830">
                  <c:v>2.8166331931428744E-4</c:v>
                </c:pt>
                <c:pt idx="5831">
                  <c:v>2.3795242262219119E-4</c:v>
                </c:pt>
                <c:pt idx="5832">
                  <c:v>2.7990804739491177E-4</c:v>
                </c:pt>
                <c:pt idx="5833">
                  <c:v>2.7430813888492691E-4</c:v>
                </c:pt>
                <c:pt idx="5834">
                  <c:v>2.8908403332189711E-4</c:v>
                </c:pt>
                <c:pt idx="5835">
                  <c:v>2.8111592119008978E-4</c:v>
                </c:pt>
                <c:pt idx="5836">
                  <c:v>2.5218862876769891E-4</c:v>
                </c:pt>
                <c:pt idx="5837">
                  <c:v>1.3572081153699373E-3</c:v>
                </c:pt>
                <c:pt idx="5838">
                  <c:v>2.6214459277305977E-4</c:v>
                </c:pt>
                <c:pt idx="5839">
                  <c:v>2.6781645972190631E-4</c:v>
                </c:pt>
                <c:pt idx="5840">
                  <c:v>2.7546204385095864E-4</c:v>
                </c:pt>
                <c:pt idx="5841">
                  <c:v>3.0043676202444789E-4</c:v>
                </c:pt>
                <c:pt idx="5842">
                  <c:v>2.6048826370711888E-4</c:v>
                </c:pt>
                <c:pt idx="5843">
                  <c:v>2.5493332922142252E-4</c:v>
                </c:pt>
                <c:pt idx="5844">
                  <c:v>2.8674409908677033E-4</c:v>
                </c:pt>
                <c:pt idx="5845">
                  <c:v>2.4651419187460727E-4</c:v>
                </c:pt>
                <c:pt idx="5846">
                  <c:v>2.7174076458411236E-4</c:v>
                </c:pt>
                <c:pt idx="5847">
                  <c:v>2.5163352081076601E-4</c:v>
                </c:pt>
                <c:pt idx="5848">
                  <c:v>2.7670075697707738E-4</c:v>
                </c:pt>
                <c:pt idx="5849">
                  <c:v>2.669144092918904E-4</c:v>
                </c:pt>
                <c:pt idx="5850">
                  <c:v>2.791344941771488E-4</c:v>
                </c:pt>
                <c:pt idx="5851">
                  <c:v>2.4709499927399071E-4</c:v>
                </c:pt>
                <c:pt idx="5852">
                  <c:v>5.1527125119020544E-4</c:v>
                </c:pt>
                <c:pt idx="5853">
                  <c:v>2.3522185686181536E-4</c:v>
                </c:pt>
                <c:pt idx="5854">
                  <c:v>3.0079912416300131E-4</c:v>
                </c:pt>
                <c:pt idx="5855">
                  <c:v>2.4705002524970225E-4</c:v>
                </c:pt>
                <c:pt idx="5856">
                  <c:v>2.7140924177649966E-4</c:v>
                </c:pt>
                <c:pt idx="5857">
                  <c:v>2.5767802967514619E-4</c:v>
                </c:pt>
                <c:pt idx="5858">
                  <c:v>2.5983292792462867E-4</c:v>
                </c:pt>
                <c:pt idx="5859">
                  <c:v>2.7611994957769395E-4</c:v>
                </c:pt>
                <c:pt idx="5860">
                  <c:v>3.1831432217078051E-3</c:v>
                </c:pt>
                <c:pt idx="5861">
                  <c:v>2.3465132923941216E-4</c:v>
                </c:pt>
                <c:pt idx="5862">
                  <c:v>2.5444760975910631E-4</c:v>
                </c:pt>
                <c:pt idx="5863">
                  <c:v>2.5542290360010635E-4</c:v>
                </c:pt>
                <c:pt idx="5864">
                  <c:v>1.9968415385228217E-4</c:v>
                </c:pt>
                <c:pt idx="5865">
                  <c:v>2.6285903727318638E-4</c:v>
                </c:pt>
                <c:pt idx="5866">
                  <c:v>2.4181119390614817E-4</c:v>
                </c:pt>
                <c:pt idx="5867">
                  <c:v>2.4348422760968197E-4</c:v>
                </c:pt>
                <c:pt idx="5868">
                  <c:v>2.3851524041185925E-4</c:v>
                </c:pt>
                <c:pt idx="5869">
                  <c:v>2.1052469266679259E-4</c:v>
                </c:pt>
                <c:pt idx="5870">
                  <c:v>2.5035754349309394E-4</c:v>
                </c:pt>
                <c:pt idx="5871">
                  <c:v>2.058936531371952E-4</c:v>
                </c:pt>
                <c:pt idx="5872">
                  <c:v>2.4438627803969796E-4</c:v>
                </c:pt>
                <c:pt idx="5873">
                  <c:v>2.2021595241491238E-4</c:v>
                </c:pt>
                <c:pt idx="5874">
                  <c:v>2.0223893542629592E-4</c:v>
                </c:pt>
                <c:pt idx="5875">
                  <c:v>2.41585038812583E-4</c:v>
                </c:pt>
                <c:pt idx="5876">
                  <c:v>2.5858008010516215E-4</c:v>
                </c:pt>
                <c:pt idx="5877">
                  <c:v>2.3163035977934458E-4</c:v>
                </c:pt>
                <c:pt idx="5878">
                  <c:v>2.5075973976744574E-4</c:v>
                </c:pt>
                <c:pt idx="5879">
                  <c:v>2.3511134925927781E-4</c:v>
                </c:pt>
                <c:pt idx="5880">
                  <c:v>2.4157989892409284E-4</c:v>
                </c:pt>
                <c:pt idx="5881">
                  <c:v>2.2819562929582245E-4</c:v>
                </c:pt>
                <c:pt idx="5882">
                  <c:v>2.5931636913137168E-4</c:v>
                </c:pt>
                <c:pt idx="5883">
                  <c:v>2.7006387596421096E-4</c:v>
                </c:pt>
                <c:pt idx="5884">
                  <c:v>5.2169354185860935E-4</c:v>
                </c:pt>
                <c:pt idx="5885">
                  <c:v>4.6098631890181146E-4</c:v>
                </c:pt>
                <c:pt idx="5886">
                  <c:v>2.2332301500718944E-4</c:v>
                </c:pt>
                <c:pt idx="5887">
                  <c:v>2.2209329668592843E-4</c:v>
                </c:pt>
                <c:pt idx="5888">
                  <c:v>6.860517561071512E-4</c:v>
                </c:pt>
                <c:pt idx="5889">
                  <c:v>2.0893261220697814E-4</c:v>
                </c:pt>
                <c:pt idx="5890">
                  <c:v>2.3498028210277981E-4</c:v>
                </c:pt>
                <c:pt idx="5891">
                  <c:v>2.6670624380804061E-4</c:v>
                </c:pt>
                <c:pt idx="5892">
                  <c:v>1.9443427174847442E-4</c:v>
                </c:pt>
                <c:pt idx="5893">
                  <c:v>2.4078578615236945E-4</c:v>
                </c:pt>
                <c:pt idx="5894">
                  <c:v>2.2853871685253789E-4</c:v>
                </c:pt>
                <c:pt idx="5895">
                  <c:v>2.0838906899914807E-4</c:v>
                </c:pt>
                <c:pt idx="5896">
                  <c:v>2.1631092213454431E-4</c:v>
                </c:pt>
                <c:pt idx="5897">
                  <c:v>5.1946283025389769E-4</c:v>
                </c:pt>
                <c:pt idx="5898">
                  <c:v>2.1194844177855566E-4</c:v>
                </c:pt>
                <c:pt idx="5899">
                  <c:v>2.6145392025720003E-3</c:v>
                </c:pt>
                <c:pt idx="5900">
                  <c:v>2.0174576312566897E-4</c:v>
                </c:pt>
                <c:pt idx="5901">
                  <c:v>1.9024012274053716E-4</c:v>
                </c:pt>
                <c:pt idx="5902">
                  <c:v>1.9614970953205167E-4</c:v>
                </c:pt>
                <c:pt idx="5903">
                  <c:v>1.9736015327147477E-4</c:v>
                </c:pt>
                <c:pt idx="5904">
                  <c:v>1.9390743317823723E-4</c:v>
                </c:pt>
                <c:pt idx="5905">
                  <c:v>3.0258140619639257E-3</c:v>
                </c:pt>
                <c:pt idx="5906">
                  <c:v>1.9879765158494888E-3</c:v>
                </c:pt>
                <c:pt idx="5907">
                  <c:v>2.050609912017959E-4</c:v>
                </c:pt>
                <c:pt idx="5908">
                  <c:v>2.0420776971243607E-4</c:v>
                </c:pt>
                <c:pt idx="5909">
                  <c:v>2.1391701907027129E-4</c:v>
                </c:pt>
                <c:pt idx="5910">
                  <c:v>2.4039181369960177E-4</c:v>
                </c:pt>
                <c:pt idx="5911">
                  <c:v>1.8199162969159387E-4</c:v>
                </c:pt>
                <c:pt idx="5912">
                  <c:v>1.8018650085386396E-4</c:v>
                </c:pt>
                <c:pt idx="5913">
                  <c:v>1.6467701583214152E-4</c:v>
                </c:pt>
                <c:pt idx="5914">
                  <c:v>1.5150322463754149E-4</c:v>
                </c:pt>
                <c:pt idx="5915">
                  <c:v>1.7171339467790249E-4</c:v>
                </c:pt>
                <c:pt idx="5916">
                  <c:v>1.5153110853260041E-4</c:v>
                </c:pt>
                <c:pt idx="5917">
                  <c:v>3.2983435424368472E-4</c:v>
                </c:pt>
                <c:pt idx="5918">
                  <c:v>3.252829829856841E-4</c:v>
                </c:pt>
                <c:pt idx="5919">
                  <c:v>1.275715183359097E-3</c:v>
                </c:pt>
                <c:pt idx="5920">
                  <c:v>1.6367974896784615E-4</c:v>
                </c:pt>
                <c:pt idx="5921">
                  <c:v>8.7041043294565725E-4</c:v>
                </c:pt>
                <c:pt idx="5922">
                  <c:v>2.4448793218431126E-3</c:v>
                </c:pt>
                <c:pt idx="5923">
                  <c:v>9.9433327293964356E-4</c:v>
                </c:pt>
                <c:pt idx="5924">
                  <c:v>8.0447748536095504E-4</c:v>
                </c:pt>
                <c:pt idx="5925">
                  <c:v>3.6316601711325878E-4</c:v>
                </c:pt>
                <c:pt idx="5926">
                  <c:v>2.278449861030265E-3</c:v>
                </c:pt>
                <c:pt idx="5927">
                  <c:v>1.6094352933013119E-4</c:v>
                </c:pt>
                <c:pt idx="5928">
                  <c:v>1.0618444232852369E-4</c:v>
                </c:pt>
                <c:pt idx="5929">
                  <c:v>3.7142697439179057E-4</c:v>
                </c:pt>
                <c:pt idx="5930">
                  <c:v>1.3066971462054132E-4</c:v>
                </c:pt>
                <c:pt idx="5931">
                  <c:v>4.9537525683380308E-4</c:v>
                </c:pt>
                <c:pt idx="5932">
                  <c:v>3.4592220521775785E-4</c:v>
                </c:pt>
                <c:pt idx="5933">
                  <c:v>1.0705576907508994E-3</c:v>
                </c:pt>
                <c:pt idx="5934">
                  <c:v>4.1752367882378786E-4</c:v>
                </c:pt>
                <c:pt idx="5935">
                  <c:v>2.566109888245975E-4</c:v>
                </c:pt>
                <c:pt idx="5936">
                  <c:v>3.811247874977352E-4</c:v>
                </c:pt>
                <c:pt idx="5937">
                  <c:v>7.2998752292069023E-4</c:v>
                </c:pt>
                <c:pt idx="5938">
                  <c:v>2.0278864650031419E-4</c:v>
                </c:pt>
                <c:pt idx="5939">
                  <c:v>1.152343596405676E-3</c:v>
                </c:pt>
                <c:pt idx="5940">
                  <c:v>2.7447621323855383E-4</c:v>
                </c:pt>
                <c:pt idx="5941">
                  <c:v>3.5810990880552851E-4</c:v>
                </c:pt>
                <c:pt idx="5942">
                  <c:v>1.994646806137541E-4</c:v>
                </c:pt>
                <c:pt idx="5943">
                  <c:v>3.5221715514881902E-4</c:v>
                </c:pt>
                <c:pt idx="5944">
                  <c:v>1.105670581976724E-3</c:v>
                </c:pt>
                <c:pt idx="5945">
                  <c:v>1.2285310070198028E-4</c:v>
                </c:pt>
                <c:pt idx="5946">
                  <c:v>1.5020861522409271E-4</c:v>
                </c:pt>
                <c:pt idx="5947">
                  <c:v>1.4269821016233051E-4</c:v>
                </c:pt>
                <c:pt idx="5948">
                  <c:v>9.127169836050407E-5</c:v>
                </c:pt>
                <c:pt idx="5949">
                  <c:v>0.2013499917119298</c:v>
                </c:pt>
                <c:pt idx="5950">
                  <c:v>0.17047211160753867</c:v>
                </c:pt>
                <c:pt idx="5951">
                  <c:v>0.1514758547313316</c:v>
                </c:pt>
                <c:pt idx="5952">
                  <c:v>9.5200495485250447E-2</c:v>
                </c:pt>
                <c:pt idx="5953">
                  <c:v>0.12477901691922794</c:v>
                </c:pt>
                <c:pt idx="5954">
                  <c:v>3.534804112424781E-2</c:v>
                </c:pt>
                <c:pt idx="5955">
                  <c:v>5.6402823340747622E-2</c:v>
                </c:pt>
                <c:pt idx="5956">
                  <c:v>2.716867957549661E-2</c:v>
                </c:pt>
                <c:pt idx="5957">
                  <c:v>2.326364929512854E-2</c:v>
                </c:pt>
                <c:pt idx="5958">
                  <c:v>2.2593664830441503E-2</c:v>
                </c:pt>
                <c:pt idx="5959">
                  <c:v>2.1538188728995523E-2</c:v>
                </c:pt>
                <c:pt idx="5960">
                  <c:v>8.5872887987695108E-3</c:v>
                </c:pt>
                <c:pt idx="5961">
                  <c:v>1.6236907740286573E-2</c:v>
                </c:pt>
                <c:pt idx="5962">
                  <c:v>1.5011969515321365E-2</c:v>
                </c:pt>
                <c:pt idx="5963">
                  <c:v>1.2998700893184122E-2</c:v>
                </c:pt>
                <c:pt idx="5964">
                  <c:v>1.3116121645740896E-2</c:v>
                </c:pt>
                <c:pt idx="5965">
                  <c:v>1.3281471858468031E-2</c:v>
                </c:pt>
                <c:pt idx="5966">
                  <c:v>2.0572686375569083E-2</c:v>
                </c:pt>
                <c:pt idx="5967">
                  <c:v>1.3020982309788789E-2</c:v>
                </c:pt>
                <c:pt idx="5968">
                  <c:v>1.2453384423824924E-2</c:v>
                </c:pt>
                <c:pt idx="5969">
                  <c:v>1.2601181917358303E-2</c:v>
                </c:pt>
                <c:pt idx="5970">
                  <c:v>1.2238074494973833E-2</c:v>
                </c:pt>
                <c:pt idx="5971">
                  <c:v>1.163783831709771E-2</c:v>
                </c:pt>
                <c:pt idx="5972">
                  <c:v>5.4114801979371057E-3</c:v>
                </c:pt>
                <c:pt idx="5973">
                  <c:v>1.2236789522851302E-2</c:v>
                </c:pt>
                <c:pt idx="5974">
                  <c:v>1.1469249974621801E-2</c:v>
                </c:pt>
                <c:pt idx="5975">
                  <c:v>1.0492722560384053E-2</c:v>
                </c:pt>
                <c:pt idx="5976">
                  <c:v>1.0070634917575464E-2</c:v>
                </c:pt>
                <c:pt idx="5977">
                  <c:v>1.0032805338288186E-2</c:v>
                </c:pt>
                <c:pt idx="5978">
                  <c:v>9.6132876397246568E-3</c:v>
                </c:pt>
                <c:pt idx="5979">
                  <c:v>9.4451618872128575E-3</c:v>
                </c:pt>
                <c:pt idx="5980">
                  <c:v>8.2212516399456717E-3</c:v>
                </c:pt>
                <c:pt idx="5981">
                  <c:v>8.6961516369902358E-3</c:v>
                </c:pt>
                <c:pt idx="5982">
                  <c:v>8.6667771742692037E-3</c:v>
                </c:pt>
                <c:pt idx="5983">
                  <c:v>8.8814703165014837E-3</c:v>
                </c:pt>
                <c:pt idx="5984">
                  <c:v>8.6769541534796411E-3</c:v>
                </c:pt>
                <c:pt idx="5985">
                  <c:v>8.3181385379844184E-3</c:v>
                </c:pt>
                <c:pt idx="5986">
                  <c:v>8.7460342547868424E-3</c:v>
                </c:pt>
                <c:pt idx="5987">
                  <c:v>7.8546233939454681E-3</c:v>
                </c:pt>
                <c:pt idx="5988">
                  <c:v>7.2113663494070496E-3</c:v>
                </c:pt>
                <c:pt idx="5989">
                  <c:v>6.7212265829892813E-3</c:v>
                </c:pt>
                <c:pt idx="5990">
                  <c:v>7.2425397730996226E-3</c:v>
                </c:pt>
                <c:pt idx="5991">
                  <c:v>6.8388529310856603E-3</c:v>
                </c:pt>
                <c:pt idx="5992">
                  <c:v>6.9089867095333372E-3</c:v>
                </c:pt>
                <c:pt idx="5993">
                  <c:v>7.1043024721578665E-3</c:v>
                </c:pt>
                <c:pt idx="5994">
                  <c:v>7.8395635206694198E-3</c:v>
                </c:pt>
                <c:pt idx="5995">
                  <c:v>7.0183635366030733E-3</c:v>
                </c:pt>
                <c:pt idx="5996">
                  <c:v>7.24847634430571E-3</c:v>
                </c:pt>
                <c:pt idx="5997">
                  <c:v>6.5417416769143191E-3</c:v>
                </c:pt>
                <c:pt idx="5998">
                  <c:v>6.6986110736327572E-3</c:v>
                </c:pt>
                <c:pt idx="5999">
                  <c:v>6.3096243127005363E-3</c:v>
                </c:pt>
                <c:pt idx="6000">
                  <c:v>5.9773305218143299E-3</c:v>
                </c:pt>
                <c:pt idx="6001">
                  <c:v>6.0280869206542562E-3</c:v>
                </c:pt>
                <c:pt idx="6002">
                  <c:v>5.6845624734171386E-3</c:v>
                </c:pt>
                <c:pt idx="6003">
                  <c:v>6.0061138973589966E-3</c:v>
                </c:pt>
                <c:pt idx="6004">
                  <c:v>5.9287071766978014E-3</c:v>
                </c:pt>
                <c:pt idx="6005">
                  <c:v>5.9535328381050776E-3</c:v>
                </c:pt>
                <c:pt idx="6006">
                  <c:v>5.492125048347076E-3</c:v>
                </c:pt>
                <c:pt idx="6007">
                  <c:v>5.1799282214572357E-3</c:v>
                </c:pt>
                <c:pt idx="6008">
                  <c:v>5.0918819316214938E-3</c:v>
                </c:pt>
                <c:pt idx="6009">
                  <c:v>5.4550921517757672E-3</c:v>
                </c:pt>
                <c:pt idx="6010">
                  <c:v>5.6588116320816419E-3</c:v>
                </c:pt>
                <c:pt idx="6011">
                  <c:v>3.0995146660293205E-3</c:v>
                </c:pt>
                <c:pt idx="6012">
                  <c:v>5.1137778565894009E-3</c:v>
                </c:pt>
                <c:pt idx="6013">
                  <c:v>5.1392203046154916E-3</c:v>
                </c:pt>
                <c:pt idx="6014">
                  <c:v>5.1691858545128864E-3</c:v>
                </c:pt>
                <c:pt idx="6015">
                  <c:v>5.0952742580249724E-3</c:v>
                </c:pt>
                <c:pt idx="6016">
                  <c:v>5.20298062133542E-3</c:v>
                </c:pt>
                <c:pt idx="6017">
                  <c:v>4.9956118202015608E-3</c:v>
                </c:pt>
                <c:pt idx="6018">
                  <c:v>5.1012879275584115E-3</c:v>
                </c:pt>
                <c:pt idx="6019">
                  <c:v>5.0685211384339018E-3</c:v>
                </c:pt>
                <c:pt idx="6020">
                  <c:v>4.8879311563335632E-3</c:v>
                </c:pt>
                <c:pt idx="6021">
                  <c:v>4.5686155838849073E-3</c:v>
                </c:pt>
                <c:pt idx="6022">
                  <c:v>4.3744819956131054E-3</c:v>
                </c:pt>
                <c:pt idx="6023">
                  <c:v>4.8027632040522879E-3</c:v>
                </c:pt>
                <c:pt idx="6024">
                  <c:v>4.7779375426450126E-3</c:v>
                </c:pt>
                <c:pt idx="6025">
                  <c:v>4.7383090023861932E-3</c:v>
                </c:pt>
                <c:pt idx="6026">
                  <c:v>4.4880478318022887E-3</c:v>
                </c:pt>
                <c:pt idx="6027">
                  <c:v>4.5120511110511461E-3</c:v>
                </c:pt>
                <c:pt idx="6028">
                  <c:v>4.7789655203430365E-3</c:v>
                </c:pt>
                <c:pt idx="6029">
                  <c:v>4.3055303915181557E-3</c:v>
                </c:pt>
                <c:pt idx="6030">
                  <c:v>4.3165040534445609E-3</c:v>
                </c:pt>
                <c:pt idx="6031">
                  <c:v>4.5757857283286237E-3</c:v>
                </c:pt>
                <c:pt idx="6032">
                  <c:v>4.072385049606349E-3</c:v>
                </c:pt>
                <c:pt idx="6033">
                  <c:v>4.4205096970421224E-3</c:v>
                </c:pt>
                <c:pt idx="6034">
                  <c:v>4.0680675432746482E-3</c:v>
                </c:pt>
                <c:pt idx="6035">
                  <c:v>4.3233658045788697E-3</c:v>
                </c:pt>
                <c:pt idx="6036">
                  <c:v>4.3071751558349941E-3</c:v>
                </c:pt>
                <c:pt idx="6037">
                  <c:v>4.3456472211835361E-3</c:v>
                </c:pt>
                <c:pt idx="6038">
                  <c:v>4.2381978522975945E-3</c:v>
                </c:pt>
                <c:pt idx="6039">
                  <c:v>4.0438843679286374E-3</c:v>
                </c:pt>
                <c:pt idx="6040">
                  <c:v>3.9213751257666466E-3</c:v>
                </c:pt>
                <c:pt idx="6041">
                  <c:v>5.7192567207254436E-3</c:v>
                </c:pt>
                <c:pt idx="6042">
                  <c:v>3.8325578526573864E-3</c:v>
                </c:pt>
                <c:pt idx="6043">
                  <c:v>3.9031799205116245E-3</c:v>
                </c:pt>
                <c:pt idx="6044">
                  <c:v>3.7470815070667044E-3</c:v>
                </c:pt>
                <c:pt idx="6045">
                  <c:v>3.2747257548247487E-3</c:v>
                </c:pt>
                <c:pt idx="6046">
                  <c:v>3.707581464020138E-3</c:v>
                </c:pt>
                <c:pt idx="6047">
                  <c:v>3.6566194696406062E-3</c:v>
                </c:pt>
                <c:pt idx="6048">
                  <c:v>3.8246938232675042E-3</c:v>
                </c:pt>
                <c:pt idx="6049">
                  <c:v>3.4876970344128386E-3</c:v>
                </c:pt>
                <c:pt idx="6050">
                  <c:v>3.7744257138341382E-3</c:v>
                </c:pt>
                <c:pt idx="6051">
                  <c:v>3.6962994087843264E-3</c:v>
                </c:pt>
                <c:pt idx="6052">
                  <c:v>3.7517588055927128E-3</c:v>
                </c:pt>
                <c:pt idx="6053">
                  <c:v>3.5846096318940361E-3</c:v>
                </c:pt>
                <c:pt idx="6054">
                  <c:v>4.2704249531306422E-3</c:v>
                </c:pt>
                <c:pt idx="6055">
                  <c:v>3.0658406865863045E-3</c:v>
                </c:pt>
                <c:pt idx="6056">
                  <c:v>3.5530507165647041E-3</c:v>
                </c:pt>
                <c:pt idx="6057">
                  <c:v>3.5170714971338697E-3</c:v>
                </c:pt>
                <c:pt idx="6058">
                  <c:v>3.0931848933537388E-3</c:v>
                </c:pt>
                <c:pt idx="6059">
                  <c:v>3.5352667023888919E-3</c:v>
                </c:pt>
                <c:pt idx="6060">
                  <c:v>3.4149933117201023E-3</c:v>
                </c:pt>
                <c:pt idx="6061">
                  <c:v>3.6840150752929417E-3</c:v>
                </c:pt>
                <c:pt idx="6062">
                  <c:v>3.2732865860475159E-3</c:v>
                </c:pt>
                <c:pt idx="6063">
                  <c:v>3.3759815580800974E-3</c:v>
                </c:pt>
                <c:pt idx="6064">
                  <c:v>3.4498417556831106E-3</c:v>
                </c:pt>
                <c:pt idx="6065">
                  <c:v>2.4181736177233634E-3</c:v>
                </c:pt>
                <c:pt idx="6066">
                  <c:v>3.2772956990698085E-3</c:v>
                </c:pt>
                <c:pt idx="6067">
                  <c:v>3.3483803568881572E-3</c:v>
                </c:pt>
                <c:pt idx="6068">
                  <c:v>3.2617989352720991E-3</c:v>
                </c:pt>
                <c:pt idx="6069">
                  <c:v>2.8618899112983743E-3</c:v>
                </c:pt>
                <c:pt idx="6070">
                  <c:v>3.1841609196288484E-3</c:v>
                </c:pt>
                <c:pt idx="6071">
                  <c:v>3.1514712288316904E-3</c:v>
                </c:pt>
                <c:pt idx="6072">
                  <c:v>3.0677424453276485E-3</c:v>
                </c:pt>
                <c:pt idx="6073">
                  <c:v>3.4505613400717273E-3</c:v>
                </c:pt>
                <c:pt idx="6074">
                  <c:v>3.087993605978718E-3</c:v>
                </c:pt>
                <c:pt idx="6075">
                  <c:v>2.7365280310243669E-3</c:v>
                </c:pt>
                <c:pt idx="6076">
                  <c:v>3.5159921205509446E-3</c:v>
                </c:pt>
                <c:pt idx="6077">
                  <c:v>3.2186495713975487E-3</c:v>
                </c:pt>
                <c:pt idx="6078">
                  <c:v>3.0492388467632196E-3</c:v>
                </c:pt>
                <c:pt idx="6079">
                  <c:v>3.1002779394701031E-3</c:v>
                </c:pt>
                <c:pt idx="6080">
                  <c:v>3.0049844068632931E-3</c:v>
                </c:pt>
                <c:pt idx="6081">
                  <c:v>3.0028256536974432E-3</c:v>
                </c:pt>
                <c:pt idx="6082">
                  <c:v>2.7353972555565409E-3</c:v>
                </c:pt>
                <c:pt idx="6083">
                  <c:v>3.0694386085293878E-3</c:v>
                </c:pt>
                <c:pt idx="6084">
                  <c:v>3.1339699085228346E-3</c:v>
                </c:pt>
                <c:pt idx="6085">
                  <c:v>3.0395244575168942E-3</c:v>
                </c:pt>
                <c:pt idx="6086">
                  <c:v>2.9773832056713529E-3</c:v>
                </c:pt>
                <c:pt idx="6087">
                  <c:v>3.0228712188089079E-3</c:v>
                </c:pt>
                <c:pt idx="6088">
                  <c:v>3.0080683399573648E-3</c:v>
                </c:pt>
                <c:pt idx="6089">
                  <c:v>1.5824200393972454E-3</c:v>
                </c:pt>
                <c:pt idx="6090">
                  <c:v>2.6635930133495755E-3</c:v>
                </c:pt>
                <c:pt idx="6091">
                  <c:v>2.6017601548134414E-3</c:v>
                </c:pt>
                <c:pt idx="6092">
                  <c:v>2.9123122173864437E-3</c:v>
                </c:pt>
                <c:pt idx="6093">
                  <c:v>2.820488109510464E-3</c:v>
                </c:pt>
                <c:pt idx="6094">
                  <c:v>2.6246583580369224E-3</c:v>
                </c:pt>
                <c:pt idx="6095">
                  <c:v>2.515255831524735E-3</c:v>
                </c:pt>
                <c:pt idx="6096">
                  <c:v>2.7988234795246116E-3</c:v>
                </c:pt>
                <c:pt idx="6097">
                  <c:v>2.5881908491995264E-3</c:v>
                </c:pt>
                <c:pt idx="6098">
                  <c:v>2.7957395464305403E-3</c:v>
                </c:pt>
                <c:pt idx="6099">
                  <c:v>2.9079176127273917E-3</c:v>
                </c:pt>
                <c:pt idx="6100">
                  <c:v>2.7558026128623138E-3</c:v>
                </c:pt>
                <c:pt idx="6101">
                  <c:v>2.6348610366898092E-3</c:v>
                </c:pt>
                <c:pt idx="6102">
                  <c:v>2.6440100382022214E-3</c:v>
                </c:pt>
                <c:pt idx="6103">
                  <c:v>2.7552372251284005E-3</c:v>
                </c:pt>
                <c:pt idx="6104">
                  <c:v>2.3171645291155409E-3</c:v>
                </c:pt>
                <c:pt idx="6105">
                  <c:v>2.7130901395094231E-3</c:v>
                </c:pt>
                <c:pt idx="6106">
                  <c:v>2.7987206817548091E-3</c:v>
                </c:pt>
                <c:pt idx="6107">
                  <c:v>2.7090296276022293E-3</c:v>
                </c:pt>
                <c:pt idx="6108">
                  <c:v>2.5950526003338356E-3</c:v>
                </c:pt>
                <c:pt idx="6109">
                  <c:v>2.3543516223415535E-3</c:v>
                </c:pt>
                <c:pt idx="6110">
                  <c:v>2.6301323392788995E-3</c:v>
                </c:pt>
                <c:pt idx="6111">
                  <c:v>2.6103951674768416E-3</c:v>
                </c:pt>
                <c:pt idx="6112">
                  <c:v>2.5695330539803941E-3</c:v>
                </c:pt>
                <c:pt idx="6113">
                  <c:v>2.4815638624720035E-3</c:v>
                </c:pt>
                <c:pt idx="6114">
                  <c:v>2.4197567033783199E-3</c:v>
                </c:pt>
                <c:pt idx="6115">
                  <c:v>2.586905877076997E-3</c:v>
                </c:pt>
                <c:pt idx="6116">
                  <c:v>2.4879116247573008E-3</c:v>
                </c:pt>
                <c:pt idx="6117">
                  <c:v>2.2069653198873848E-3</c:v>
                </c:pt>
                <c:pt idx="6118">
                  <c:v>6.2054901718907205E-3</c:v>
                </c:pt>
                <c:pt idx="6119">
                  <c:v>2.2800288347744296E-3</c:v>
                </c:pt>
                <c:pt idx="6120">
                  <c:v>2.771068081677968E-3</c:v>
                </c:pt>
                <c:pt idx="6121">
                  <c:v>2.530212907030982E-3</c:v>
                </c:pt>
                <c:pt idx="6122">
                  <c:v>2.5278485583255274E-3</c:v>
                </c:pt>
                <c:pt idx="6123">
                  <c:v>2.4730059481359551E-3</c:v>
                </c:pt>
                <c:pt idx="6124">
                  <c:v>2.5127886850494778E-3</c:v>
                </c:pt>
                <c:pt idx="6125">
                  <c:v>2.4054678133757887E-3</c:v>
                </c:pt>
                <c:pt idx="6126">
                  <c:v>2.3222530187207591E-3</c:v>
                </c:pt>
                <c:pt idx="6127">
                  <c:v>1.9843875887112627E-3</c:v>
                </c:pt>
                <c:pt idx="6128">
                  <c:v>2.3021046558394914E-3</c:v>
                </c:pt>
                <c:pt idx="6129">
                  <c:v>8.9165037964501358E-4</c:v>
                </c:pt>
                <c:pt idx="6130">
                  <c:v>1.627542606463153E-3</c:v>
                </c:pt>
                <c:pt idx="6131">
                  <c:v>2.4108646962904142E-3</c:v>
                </c:pt>
                <c:pt idx="6132">
                  <c:v>2.3824925118249561E-3</c:v>
                </c:pt>
                <c:pt idx="6133">
                  <c:v>2.3727781225786307E-3</c:v>
                </c:pt>
                <c:pt idx="6134">
                  <c:v>2.369694189484559E-3</c:v>
                </c:pt>
                <c:pt idx="6135">
                  <c:v>2.2952172052627317E-3</c:v>
                </c:pt>
                <c:pt idx="6136">
                  <c:v>2.3618301600946768E-3</c:v>
                </c:pt>
                <c:pt idx="6137">
                  <c:v>2.9785139811391789E-3</c:v>
                </c:pt>
                <c:pt idx="6138">
                  <c:v>2.4237144175157121E-3</c:v>
                </c:pt>
                <c:pt idx="6139">
                  <c:v>2.1295585992261896E-3</c:v>
                </c:pt>
                <c:pt idx="6140">
                  <c:v>2.252273436927786E-3</c:v>
                </c:pt>
                <c:pt idx="6141">
                  <c:v>2.3709277627221876E-3</c:v>
                </c:pt>
                <c:pt idx="6142">
                  <c:v>2.2504230770713429E-3</c:v>
                </c:pt>
                <c:pt idx="6143">
                  <c:v>2.3223558164905613E-3</c:v>
                </c:pt>
                <c:pt idx="6144">
                  <c:v>2.003888325642775E-3</c:v>
                </c:pt>
                <c:pt idx="6145">
                  <c:v>2.1338761055578899E-3</c:v>
                </c:pt>
                <c:pt idx="6146">
                  <c:v>2.2781013765906348E-3</c:v>
                </c:pt>
                <c:pt idx="6147">
                  <c:v>2.2572848282056521E-3</c:v>
                </c:pt>
                <c:pt idx="6148">
                  <c:v>2.2702373472007526E-3</c:v>
                </c:pt>
                <c:pt idx="6149">
                  <c:v>2.063202638818751E-3</c:v>
                </c:pt>
                <c:pt idx="6150">
                  <c:v>1.9687828872552611E-3</c:v>
                </c:pt>
                <c:pt idx="6151">
                  <c:v>2.1671825829738625E-3</c:v>
                </c:pt>
                <c:pt idx="6152">
                  <c:v>2.0558011993929795E-3</c:v>
                </c:pt>
                <c:pt idx="6153">
                  <c:v>2.1948351830507035E-3</c:v>
                </c:pt>
                <c:pt idx="6154">
                  <c:v>2.237701853058298E-3</c:v>
                </c:pt>
                <c:pt idx="6155">
                  <c:v>1.9898050311798485E-3</c:v>
                </c:pt>
                <c:pt idx="6156">
                  <c:v>2.2942920253345104E-3</c:v>
                </c:pt>
                <c:pt idx="6157">
                  <c:v>1.9778804898827719E-3</c:v>
                </c:pt>
                <c:pt idx="6158">
                  <c:v>2.153973069554256E-3</c:v>
                </c:pt>
                <c:pt idx="6159">
                  <c:v>2.0253216606465722E-3</c:v>
                </c:pt>
                <c:pt idx="6160">
                  <c:v>2.1263204694774145E-3</c:v>
                </c:pt>
                <c:pt idx="6161">
                  <c:v>2.2684640856716612E-3</c:v>
                </c:pt>
                <c:pt idx="6162">
                  <c:v>2.0357556342815142E-3</c:v>
                </c:pt>
                <c:pt idx="6163">
                  <c:v>1.9286917570323311E-3</c:v>
                </c:pt>
                <c:pt idx="6164">
                  <c:v>2.1128025627484013E-3</c:v>
                </c:pt>
                <c:pt idx="6165">
                  <c:v>2.0195135866527374E-3</c:v>
                </c:pt>
                <c:pt idx="6166">
                  <c:v>1.9335746510979444E-3</c:v>
                </c:pt>
                <c:pt idx="6167">
                  <c:v>2.0466007989956656E-3</c:v>
                </c:pt>
                <c:pt idx="6168">
                  <c:v>2.0643848131714783E-3</c:v>
                </c:pt>
                <c:pt idx="6169">
                  <c:v>2.0858181481752751E-3</c:v>
                </c:pt>
                <c:pt idx="6170">
                  <c:v>1.8794002264120881E-3</c:v>
                </c:pt>
                <c:pt idx="6171">
                  <c:v>2.0954297396517984E-3</c:v>
                </c:pt>
                <c:pt idx="6172">
                  <c:v>1.9939169419719441E-3</c:v>
                </c:pt>
                <c:pt idx="6173">
                  <c:v>1.9872093874923383E-3</c:v>
                </c:pt>
                <c:pt idx="6174">
                  <c:v>1.7863682447409304E-3</c:v>
                </c:pt>
                <c:pt idx="6175">
                  <c:v>1.9997250159657786E-3</c:v>
                </c:pt>
                <c:pt idx="6176">
                  <c:v>1.9240144585063227E-3</c:v>
                </c:pt>
                <c:pt idx="6177">
                  <c:v>2.0369378086342415E-3</c:v>
                </c:pt>
                <c:pt idx="6178">
                  <c:v>2.0294849703235687E-3</c:v>
                </c:pt>
                <c:pt idx="6179">
                  <c:v>2.1245986068332248E-3</c:v>
                </c:pt>
                <c:pt idx="6180">
                  <c:v>2.0201817721564532E-3</c:v>
                </c:pt>
                <c:pt idx="6181">
                  <c:v>1.9354250109543873E-3</c:v>
                </c:pt>
                <c:pt idx="6182">
                  <c:v>1.9397939161709887E-3</c:v>
                </c:pt>
                <c:pt idx="6183">
                  <c:v>2.1560547243927542E-3</c:v>
                </c:pt>
                <c:pt idx="6184">
                  <c:v>1.862027403315485E-3</c:v>
                </c:pt>
                <c:pt idx="6185">
                  <c:v>1.8810449907289261E-3</c:v>
                </c:pt>
                <c:pt idx="6186">
                  <c:v>1.8767788832821273E-3</c:v>
                </c:pt>
                <c:pt idx="6187">
                  <c:v>1.9734601857812695E-3</c:v>
                </c:pt>
                <c:pt idx="6188">
                  <c:v>1.9539800084037175E-3</c:v>
                </c:pt>
                <c:pt idx="6189">
                  <c:v>2.7678299519291929E-3</c:v>
                </c:pt>
                <c:pt idx="6190">
                  <c:v>1.941104587735969E-3</c:v>
                </c:pt>
                <c:pt idx="6191">
                  <c:v>1.8784236475989653E-3</c:v>
                </c:pt>
                <c:pt idx="6192">
                  <c:v>2.0226489186317104E-3</c:v>
                </c:pt>
                <c:pt idx="6193">
                  <c:v>1.8882922334999943E-3</c:v>
                </c:pt>
                <c:pt idx="6194">
                  <c:v>1.924888239549643E-3</c:v>
                </c:pt>
                <c:pt idx="6195">
                  <c:v>1.8398744839230713E-3</c:v>
                </c:pt>
                <c:pt idx="6196">
                  <c:v>2.3050857911637605E-3</c:v>
                </c:pt>
                <c:pt idx="6197">
                  <c:v>2.2214598054295211E-3</c:v>
                </c:pt>
                <c:pt idx="6198">
                  <c:v>1.8433696080963522E-3</c:v>
                </c:pt>
                <c:pt idx="6199">
                  <c:v>1.8923013465222873E-3</c:v>
                </c:pt>
                <c:pt idx="6200">
                  <c:v>1.887983840190587E-3</c:v>
                </c:pt>
                <c:pt idx="6201">
                  <c:v>1.8441148919274197E-3</c:v>
                </c:pt>
                <c:pt idx="6202">
                  <c:v>1.8217563769954012E-3</c:v>
                </c:pt>
                <c:pt idx="6203">
                  <c:v>1.6886306951570686E-3</c:v>
                </c:pt>
                <c:pt idx="6204">
                  <c:v>1.7143584069943603E-3</c:v>
                </c:pt>
                <c:pt idx="6205">
                  <c:v>1.7156690785593406E-3</c:v>
                </c:pt>
                <c:pt idx="6206">
                  <c:v>1.6967799883581525E-3</c:v>
                </c:pt>
                <c:pt idx="6207">
                  <c:v>1.7497208398063804E-3</c:v>
                </c:pt>
                <c:pt idx="6208">
                  <c:v>1.7806629685168981E-3</c:v>
                </c:pt>
                <c:pt idx="6209">
                  <c:v>1.8272303582373781E-3</c:v>
                </c:pt>
                <c:pt idx="6210">
                  <c:v>1.7574306725415593E-3</c:v>
                </c:pt>
                <c:pt idx="6211">
                  <c:v>1.6829022894348307E-3</c:v>
                </c:pt>
                <c:pt idx="6212">
                  <c:v>1.6301901630244131E-3</c:v>
                </c:pt>
                <c:pt idx="6213">
                  <c:v>1.6870655991118272E-3</c:v>
                </c:pt>
                <c:pt idx="6214">
                  <c:v>1.281662034342165E-3</c:v>
                </c:pt>
                <c:pt idx="6215">
                  <c:v>1.7919604434181802E-3</c:v>
                </c:pt>
                <c:pt idx="6216">
                  <c:v>1.7425249959202133E-3</c:v>
                </c:pt>
                <c:pt idx="6217">
                  <c:v>1.7714111692346834E-3</c:v>
                </c:pt>
                <c:pt idx="6218">
                  <c:v>1.6742158778865293E-3</c:v>
                </c:pt>
                <c:pt idx="6219">
                  <c:v>1.5586249256322384E-3</c:v>
                </c:pt>
                <c:pt idx="6220">
                  <c:v>1.4880645364398818E-3</c:v>
                </c:pt>
                <c:pt idx="6221">
                  <c:v>1.6413719904346674E-3</c:v>
                </c:pt>
                <c:pt idx="6222">
                  <c:v>1.7393382650563395E-3</c:v>
                </c:pt>
                <c:pt idx="6223">
                  <c:v>1.7724905458176084E-3</c:v>
                </c:pt>
                <c:pt idx="6224">
                  <c:v>1.6059889980686868E-3</c:v>
                </c:pt>
                <c:pt idx="6225">
                  <c:v>1.9314158979320943E-3</c:v>
                </c:pt>
                <c:pt idx="6226">
                  <c:v>1.7006349047257419E-3</c:v>
                </c:pt>
                <c:pt idx="6227">
                  <c:v>1.6970883816675598E-3</c:v>
                </c:pt>
                <c:pt idx="6228">
                  <c:v>1.6906121221700095E-3</c:v>
                </c:pt>
                <c:pt idx="6229">
                  <c:v>1.4744669614392715E-3</c:v>
                </c:pt>
                <c:pt idx="6230">
                  <c:v>1.6151071602501584E-3</c:v>
                </c:pt>
                <c:pt idx="6231">
                  <c:v>1.6862946158383095E-3</c:v>
                </c:pt>
                <c:pt idx="6232">
                  <c:v>1.6957520106601288E-3</c:v>
                </c:pt>
                <c:pt idx="6233">
                  <c:v>1.7895035767199032E-3</c:v>
                </c:pt>
                <c:pt idx="6234">
                  <c:v>1.553999025991131E-3</c:v>
                </c:pt>
                <c:pt idx="6235">
                  <c:v>1.6255411338851004E-3</c:v>
                </c:pt>
                <c:pt idx="6236">
                  <c:v>1.6430681536364067E-3</c:v>
                </c:pt>
                <c:pt idx="6237">
                  <c:v>1.6847526492912736E-3</c:v>
                </c:pt>
                <c:pt idx="6238">
                  <c:v>1.5696140072241134E-3</c:v>
                </c:pt>
                <c:pt idx="6239">
                  <c:v>1.6327883766561685E-3</c:v>
                </c:pt>
                <c:pt idx="6240">
                  <c:v>1.9852048309811918E-3</c:v>
                </c:pt>
                <c:pt idx="6241">
                  <c:v>1.6088364962922128E-3</c:v>
                </c:pt>
                <c:pt idx="6242">
                  <c:v>1.6732906979583077E-3</c:v>
                </c:pt>
                <c:pt idx="6243">
                  <c:v>1.4980667594416538E-3</c:v>
                </c:pt>
                <c:pt idx="6244">
                  <c:v>1.4722439596672951E-3</c:v>
                </c:pt>
                <c:pt idx="6245">
                  <c:v>1.4382127579742156E-3</c:v>
                </c:pt>
                <c:pt idx="6246">
                  <c:v>1.5904613949400369E-3</c:v>
                </c:pt>
                <c:pt idx="6247">
                  <c:v>1.5705700264832755E-3</c:v>
                </c:pt>
                <c:pt idx="6248">
                  <c:v>1.4489859642495056E-3</c:v>
                </c:pt>
                <c:pt idx="6249">
                  <c:v>1.588225543446835E-3</c:v>
                </c:pt>
                <c:pt idx="6250">
                  <c:v>1.5512260561507116E-3</c:v>
                </c:pt>
                <c:pt idx="6251">
                  <c:v>1.5883489007705979E-3</c:v>
                </c:pt>
                <c:pt idx="6252">
                  <c:v>1.558002999124934E-3</c:v>
                </c:pt>
                <c:pt idx="6253">
                  <c:v>1.4444140334375446E-3</c:v>
                </c:pt>
                <c:pt idx="6254">
                  <c:v>1.5950101962537923E-3</c:v>
                </c:pt>
                <c:pt idx="6255">
                  <c:v>1.5433543169280943E-3</c:v>
                </c:pt>
                <c:pt idx="6256">
                  <c:v>1.4746031684842596E-3</c:v>
                </c:pt>
                <c:pt idx="6257">
                  <c:v>1.53928352524392E-3</c:v>
                </c:pt>
                <c:pt idx="6258">
                  <c:v>1.5347193042646939E-3</c:v>
                </c:pt>
                <c:pt idx="6259">
                  <c:v>1.1319679219559333E-3</c:v>
                </c:pt>
                <c:pt idx="6260">
                  <c:v>1.532144220131144E-3</c:v>
                </c:pt>
                <c:pt idx="6261">
                  <c:v>1.518559494851759E-3</c:v>
                </c:pt>
                <c:pt idx="6262">
                  <c:v>1.5550218638006649E-3</c:v>
                </c:pt>
                <c:pt idx="6263">
                  <c:v>1.4368095684164134E-3</c:v>
                </c:pt>
                <c:pt idx="6264">
                  <c:v>1.3793507549853706E-3</c:v>
                </c:pt>
                <c:pt idx="6265">
                  <c:v>1.2614622725759964E-3</c:v>
                </c:pt>
                <c:pt idx="6266">
                  <c:v>1.3492258685447822E-3</c:v>
                </c:pt>
                <c:pt idx="6267">
                  <c:v>1.465860218162567E-3</c:v>
                </c:pt>
                <c:pt idx="6268">
                  <c:v>1.5024767837661761E-3</c:v>
                </c:pt>
                <c:pt idx="6269">
                  <c:v>1.4440619510759712E-3</c:v>
                </c:pt>
                <c:pt idx="6270">
                  <c:v>1.4995162079958677E-3</c:v>
                </c:pt>
                <c:pt idx="6271">
                  <c:v>1.4852170382163559E-3</c:v>
                </c:pt>
                <c:pt idx="6272">
                  <c:v>1.4431958798653865E-3</c:v>
                </c:pt>
                <c:pt idx="6273">
                  <c:v>1.9632163880204619E-3</c:v>
                </c:pt>
                <c:pt idx="6274">
                  <c:v>1.4413069708452677E-3</c:v>
                </c:pt>
                <c:pt idx="6275">
                  <c:v>1.2369295848126576E-3</c:v>
                </c:pt>
                <c:pt idx="6276">
                  <c:v>1.4516535663758774E-3</c:v>
                </c:pt>
                <c:pt idx="6277">
                  <c:v>1.3923238335344314E-3</c:v>
                </c:pt>
                <c:pt idx="6278">
                  <c:v>1.5654275680489112E-3</c:v>
                </c:pt>
                <c:pt idx="6279">
                  <c:v>1.4496490098647309E-3</c:v>
                </c:pt>
                <c:pt idx="6280">
                  <c:v>1.6348443320522161E-3</c:v>
                </c:pt>
                <c:pt idx="6281">
                  <c:v>1.4314692242751793E-3</c:v>
                </c:pt>
                <c:pt idx="6282">
                  <c:v>1.4517769236996403E-3</c:v>
                </c:pt>
                <c:pt idx="6283">
                  <c:v>1.40735286747954E-3</c:v>
                </c:pt>
                <c:pt idx="6284">
                  <c:v>1.4442932460580265E-3</c:v>
                </c:pt>
                <c:pt idx="6285">
                  <c:v>1.3009186265703966E-3</c:v>
                </c:pt>
                <c:pt idx="6286">
                  <c:v>1.3727768376065081E-3</c:v>
                </c:pt>
                <c:pt idx="6287">
                  <c:v>1.2976111083270051E-3</c:v>
                </c:pt>
                <c:pt idx="6288">
                  <c:v>1.9922259186586949E-3</c:v>
                </c:pt>
                <c:pt idx="6289">
                  <c:v>1.2589283075503676E-3</c:v>
                </c:pt>
                <c:pt idx="6290">
                  <c:v>1.4224076008670992E-3</c:v>
                </c:pt>
                <c:pt idx="6291">
                  <c:v>1.3554913926142372E-3</c:v>
                </c:pt>
                <c:pt idx="6292">
                  <c:v>1.2719784844267806E-3</c:v>
                </c:pt>
                <c:pt idx="6293">
                  <c:v>1.4711286038649391E-3</c:v>
                </c:pt>
                <c:pt idx="6294">
                  <c:v>1.3238193997381225E-3</c:v>
                </c:pt>
                <c:pt idx="6295">
                  <c:v>1.3919948806710638E-3</c:v>
                </c:pt>
                <c:pt idx="6296">
                  <c:v>1.4051632749827491E-3</c:v>
                </c:pt>
                <c:pt idx="6297">
                  <c:v>1.1474801054191129E-3</c:v>
                </c:pt>
                <c:pt idx="6298">
                  <c:v>1.3839766546264779E-3</c:v>
                </c:pt>
                <c:pt idx="6299">
                  <c:v>1.2728419856931203E-3</c:v>
                </c:pt>
                <c:pt idx="6300">
                  <c:v>1.174767773413156E-3</c:v>
                </c:pt>
                <c:pt idx="6301">
                  <c:v>1.3773153591432835E-3</c:v>
                </c:pt>
                <c:pt idx="6302">
                  <c:v>1.3113757297035442E-3</c:v>
                </c:pt>
                <c:pt idx="6303">
                  <c:v>1.3529985466965294E-3</c:v>
                </c:pt>
                <c:pt idx="6304">
                  <c:v>1.3628825522630286E-3</c:v>
                </c:pt>
                <c:pt idx="6305">
                  <c:v>1.3354201280603218E-3</c:v>
                </c:pt>
                <c:pt idx="6306">
                  <c:v>1.3539545659556917E-3</c:v>
                </c:pt>
                <c:pt idx="6307">
                  <c:v>1.3510865081782051E-3</c:v>
                </c:pt>
                <c:pt idx="6308">
                  <c:v>1.3504543018939205E-3</c:v>
                </c:pt>
                <c:pt idx="6309">
                  <c:v>1.3118820087198205E-3</c:v>
                </c:pt>
                <c:pt idx="6310">
                  <c:v>1.377508104961663E-3</c:v>
                </c:pt>
                <c:pt idx="6311">
                  <c:v>1.3255361224938224E-3</c:v>
                </c:pt>
                <c:pt idx="6312">
                  <c:v>1.4168205420783395E-3</c:v>
                </c:pt>
                <c:pt idx="6313">
                  <c:v>1.2893153283039525E-3</c:v>
                </c:pt>
                <c:pt idx="6314">
                  <c:v>1.4114159493309793E-3</c:v>
                </c:pt>
                <c:pt idx="6315">
                  <c:v>1.243804185668192E-3</c:v>
                </c:pt>
                <c:pt idx="6316">
                  <c:v>1.3088366247894253E-3</c:v>
                </c:pt>
                <c:pt idx="6317">
                  <c:v>1.218667561007264E-3</c:v>
                </c:pt>
                <c:pt idx="6318">
                  <c:v>1.3295092562966846E-3</c:v>
                </c:pt>
                <c:pt idx="6319">
                  <c:v>1.3697211738991325E-3</c:v>
                </c:pt>
                <c:pt idx="6320">
                  <c:v>1.2885135056994938E-3</c:v>
                </c:pt>
                <c:pt idx="6321">
                  <c:v>1.2921525467504981E-3</c:v>
                </c:pt>
                <c:pt idx="6322">
                  <c:v>1.2633280520979095E-3</c:v>
                </c:pt>
                <c:pt idx="6323">
                  <c:v>1.0843108758755479E-3</c:v>
                </c:pt>
                <c:pt idx="6324">
                  <c:v>1.3487992578001019E-3</c:v>
                </c:pt>
                <c:pt idx="6325">
                  <c:v>1.2792000277553979E-3</c:v>
                </c:pt>
                <c:pt idx="6326">
                  <c:v>1.1833668068571251E-3</c:v>
                </c:pt>
                <c:pt idx="6327">
                  <c:v>1.0778808753744088E-3</c:v>
                </c:pt>
                <c:pt idx="6328">
                  <c:v>1.2741577971465911E-3</c:v>
                </c:pt>
                <c:pt idx="6329">
                  <c:v>1.1997270719211746E-3</c:v>
                </c:pt>
                <c:pt idx="6330">
                  <c:v>1.2151081882278564E-3</c:v>
                </c:pt>
                <c:pt idx="6331">
                  <c:v>1.2452202249472197E-3</c:v>
                </c:pt>
                <c:pt idx="6332">
                  <c:v>1.2737954350080375E-3</c:v>
                </c:pt>
                <c:pt idx="6333">
                  <c:v>1.2284179294730201E-3</c:v>
                </c:pt>
                <c:pt idx="6334">
                  <c:v>1.1933202009182411E-3</c:v>
                </c:pt>
                <c:pt idx="6335">
                  <c:v>1.3327216866030091E-3</c:v>
                </c:pt>
                <c:pt idx="6336">
                  <c:v>1.1475109447500536E-3</c:v>
                </c:pt>
                <c:pt idx="6337">
                  <c:v>1.1205419498423982E-3</c:v>
                </c:pt>
                <c:pt idx="6338">
                  <c:v>1.1384133421225425E-3</c:v>
                </c:pt>
                <c:pt idx="6339">
                  <c:v>1.2733328450439268E-3</c:v>
                </c:pt>
                <c:pt idx="6340">
                  <c:v>1.2729190840204722E-3</c:v>
                </c:pt>
                <c:pt idx="6341">
                  <c:v>1.242948394234587E-3</c:v>
                </c:pt>
                <c:pt idx="6342">
                  <c:v>1.2081924682644009E-3</c:v>
                </c:pt>
                <c:pt idx="6343">
                  <c:v>1.2363564872460093E-3</c:v>
                </c:pt>
                <c:pt idx="6344">
                  <c:v>1.2161798549780462E-3</c:v>
                </c:pt>
                <c:pt idx="6345">
                  <c:v>1.1484952333959116E-3</c:v>
                </c:pt>
                <c:pt idx="6346">
                  <c:v>1.2350689451792343E-3</c:v>
                </c:pt>
                <c:pt idx="6347">
                  <c:v>1.164123064350119E-3</c:v>
                </c:pt>
                <c:pt idx="6348">
                  <c:v>1.212934015396536E-3</c:v>
                </c:pt>
                <c:pt idx="6349">
                  <c:v>1.2337582736142538E-3</c:v>
                </c:pt>
                <c:pt idx="6350">
                  <c:v>1.1305184734017196E-3</c:v>
                </c:pt>
                <c:pt idx="6351">
                  <c:v>1.1906860080670549E-3</c:v>
                </c:pt>
                <c:pt idx="6352">
                  <c:v>1.1260621900807861E-3</c:v>
                </c:pt>
                <c:pt idx="6353">
                  <c:v>1.1256047400051655E-3</c:v>
                </c:pt>
                <c:pt idx="6354">
                  <c:v>1.2152752346037852E-3</c:v>
                </c:pt>
                <c:pt idx="6355">
                  <c:v>1.1531057133715484E-3</c:v>
                </c:pt>
                <c:pt idx="6356">
                  <c:v>1.2114151783477057E-3</c:v>
                </c:pt>
                <c:pt idx="6357">
                  <c:v>1.1887559799390152E-3</c:v>
                </c:pt>
                <c:pt idx="6358">
                  <c:v>1.2067584393756579E-3</c:v>
                </c:pt>
                <c:pt idx="6359">
                  <c:v>1.1040172083466649E-3</c:v>
                </c:pt>
                <c:pt idx="6360">
                  <c:v>1.0909053528083709E-3</c:v>
                </c:pt>
                <c:pt idx="6361">
                  <c:v>1.1872988215520664E-3</c:v>
                </c:pt>
                <c:pt idx="6362">
                  <c:v>1.1695739160938906E-3</c:v>
                </c:pt>
                <c:pt idx="6363">
                  <c:v>1.1758060308881598E-3</c:v>
                </c:pt>
                <c:pt idx="6364">
                  <c:v>1.15339611707124E-3</c:v>
                </c:pt>
                <c:pt idx="6365">
                  <c:v>1.0304859636070195E-3</c:v>
                </c:pt>
                <c:pt idx="6366">
                  <c:v>1.0670305707717672E-3</c:v>
                </c:pt>
                <c:pt idx="6367">
                  <c:v>1.0081994071138626E-3</c:v>
                </c:pt>
                <c:pt idx="6368">
                  <c:v>1.0447388743901199E-3</c:v>
                </c:pt>
                <c:pt idx="6369">
                  <c:v>1.4859160630510122E-3</c:v>
                </c:pt>
                <c:pt idx="6370">
                  <c:v>1.1842765671198764E-3</c:v>
                </c:pt>
                <c:pt idx="6371">
                  <c:v>1.1232301115227305E-3</c:v>
                </c:pt>
                <c:pt idx="6372">
                  <c:v>1.1116293832005315E-3</c:v>
                </c:pt>
                <c:pt idx="6373">
                  <c:v>1.0703792081230797E-3</c:v>
                </c:pt>
                <c:pt idx="6374">
                  <c:v>1.1337052042655934E-3</c:v>
                </c:pt>
                <c:pt idx="6375">
                  <c:v>1.1768982571923104E-3</c:v>
                </c:pt>
                <c:pt idx="6376">
                  <c:v>1.1132998469598203E-3</c:v>
                </c:pt>
                <c:pt idx="6377">
                  <c:v>1.0748843203846692E-3</c:v>
                </c:pt>
                <c:pt idx="6378">
                  <c:v>1.2080125721672468E-3</c:v>
                </c:pt>
                <c:pt idx="6379">
                  <c:v>1.158746740989454E-3</c:v>
                </c:pt>
                <c:pt idx="6380">
                  <c:v>1.1377040375109063E-3</c:v>
                </c:pt>
                <c:pt idx="6381">
                  <c:v>7.0403879587832346E-4</c:v>
                </c:pt>
                <c:pt idx="6382">
                  <c:v>1.1408342296013888E-3</c:v>
                </c:pt>
                <c:pt idx="6383">
                  <c:v>1.0452605730718672E-3</c:v>
                </c:pt>
                <c:pt idx="6384">
                  <c:v>9.7869644718057841E-4</c:v>
                </c:pt>
                <c:pt idx="6385">
                  <c:v>1.101472963544056E-3</c:v>
                </c:pt>
                <c:pt idx="6386">
                  <c:v>1.0454584587787368E-3</c:v>
                </c:pt>
                <c:pt idx="6387">
                  <c:v>1.1196681687990779E-3</c:v>
                </c:pt>
                <c:pt idx="6388">
                  <c:v>4.0641458083566871E-3</c:v>
                </c:pt>
                <c:pt idx="6389">
                  <c:v>1.0455355571060885E-3</c:v>
                </c:pt>
                <c:pt idx="6390">
                  <c:v>1.0361809600540714E-3</c:v>
                </c:pt>
                <c:pt idx="6391">
                  <c:v>1.1288582894194109E-3</c:v>
                </c:pt>
                <c:pt idx="6392">
                  <c:v>1.1762994601832112E-3</c:v>
                </c:pt>
                <c:pt idx="6393">
                  <c:v>1.0086414375240129E-3</c:v>
                </c:pt>
                <c:pt idx="6394">
                  <c:v>9.915975672907776E-4</c:v>
                </c:pt>
                <c:pt idx="6395">
                  <c:v>1.1326720866790794E-3</c:v>
                </c:pt>
                <c:pt idx="6396">
                  <c:v>1.0603332960691418E-3</c:v>
                </c:pt>
                <c:pt idx="6397">
                  <c:v>1.0871712238202992E-3</c:v>
                </c:pt>
                <c:pt idx="6398">
                  <c:v>1.1241707111164223E-3</c:v>
                </c:pt>
                <c:pt idx="6399">
                  <c:v>1.0609423728552209E-3</c:v>
                </c:pt>
                <c:pt idx="6400">
                  <c:v>1.0516931435172515E-3</c:v>
                </c:pt>
                <c:pt idx="6401">
                  <c:v>1.097854482047012E-3</c:v>
                </c:pt>
                <c:pt idx="6402">
                  <c:v>1.106689950361527E-3</c:v>
                </c:pt>
                <c:pt idx="6403">
                  <c:v>1.0601379803065172E-3</c:v>
                </c:pt>
                <c:pt idx="6404">
                  <c:v>1.017060574870828E-3</c:v>
                </c:pt>
                <c:pt idx="6405">
                  <c:v>9.9237112050854057E-4</c:v>
                </c:pt>
                <c:pt idx="6406">
                  <c:v>9.9494363469784515E-4</c:v>
                </c:pt>
                <c:pt idx="6407">
                  <c:v>9.2181844114891929E-4</c:v>
                </c:pt>
                <c:pt idx="6408">
                  <c:v>1.0037122844619884E-3</c:v>
                </c:pt>
                <c:pt idx="6409">
                  <c:v>1.0420918318177089E-3</c:v>
                </c:pt>
                <c:pt idx="6410">
                  <c:v>1.0467023117933457E-3</c:v>
                </c:pt>
                <c:pt idx="6411">
                  <c:v>9.972668642953791E-4</c:v>
                </c:pt>
                <c:pt idx="6412">
                  <c:v>1.1198223654537813E-3</c:v>
                </c:pt>
                <c:pt idx="6413">
                  <c:v>1.0745656472982818E-3</c:v>
                </c:pt>
                <c:pt idx="6414">
                  <c:v>1.1377965555037285E-3</c:v>
                </c:pt>
                <c:pt idx="6415">
                  <c:v>1.0638078606884623E-3</c:v>
                </c:pt>
                <c:pt idx="6416">
                  <c:v>1.0050589352463997E-3</c:v>
                </c:pt>
                <c:pt idx="6417">
                  <c:v>1.0530500740786428E-3</c:v>
                </c:pt>
                <c:pt idx="6418">
                  <c:v>1.0672258865343917E-3</c:v>
                </c:pt>
                <c:pt idx="6419">
                  <c:v>6.2165923310293777E-4</c:v>
                </c:pt>
                <c:pt idx="6420">
                  <c:v>9.7682552777017496E-4</c:v>
                </c:pt>
                <c:pt idx="6421">
                  <c:v>9.5727853184225176E-4</c:v>
                </c:pt>
                <c:pt idx="6422">
                  <c:v>1.0259680016242048E-3</c:v>
                </c:pt>
                <c:pt idx="6423">
                  <c:v>9.5548728070344517E-4</c:v>
                </c:pt>
                <c:pt idx="6424">
                  <c:v>9.907392059129278E-4</c:v>
                </c:pt>
                <c:pt idx="6425">
                  <c:v>1.000669470475838E-3</c:v>
                </c:pt>
                <c:pt idx="6426">
                  <c:v>1.0201753472958404E-3</c:v>
                </c:pt>
                <c:pt idx="6427">
                  <c:v>9.9601273150378995E-4</c:v>
                </c:pt>
                <c:pt idx="6428">
                  <c:v>1.0524846863447298E-3</c:v>
                </c:pt>
                <c:pt idx="6429">
                  <c:v>1.5517194854457632E-3</c:v>
                </c:pt>
                <c:pt idx="6430">
                  <c:v>8.6976165052099182E-4</c:v>
                </c:pt>
                <c:pt idx="6431">
                  <c:v>1.0444202013037327E-3</c:v>
                </c:pt>
                <c:pt idx="6432">
                  <c:v>1.0651339519189133E-3</c:v>
                </c:pt>
                <c:pt idx="6433">
                  <c:v>9.7485695047845947E-4</c:v>
                </c:pt>
                <c:pt idx="6434">
                  <c:v>9.3184636359314188E-4</c:v>
                </c:pt>
                <c:pt idx="6435">
                  <c:v>9.6330248115267139E-4</c:v>
                </c:pt>
                <c:pt idx="6436">
                  <c:v>9.0621887958140736E-4</c:v>
                </c:pt>
                <c:pt idx="6437">
                  <c:v>9.9281829080718098E-4</c:v>
                </c:pt>
                <c:pt idx="6438">
                  <c:v>1.0241896002066236E-3</c:v>
                </c:pt>
                <c:pt idx="6439">
                  <c:v>9.8653477712801023E-4</c:v>
                </c:pt>
                <c:pt idx="6440">
                  <c:v>9.2542664286898312E-4</c:v>
                </c:pt>
                <c:pt idx="6441">
                  <c:v>1.0505212489415041E-3</c:v>
                </c:pt>
                <c:pt idx="6442">
                  <c:v>9.501366567852311E-4</c:v>
                </c:pt>
                <c:pt idx="6443">
                  <c:v>1.0207510148067336E-3</c:v>
                </c:pt>
                <c:pt idx="6444">
                  <c:v>1.0009521643427946E-3</c:v>
                </c:pt>
                <c:pt idx="6445">
                  <c:v>9.9994988608722137E-4</c:v>
                </c:pt>
                <c:pt idx="6446">
                  <c:v>9.5253441476587171E-4</c:v>
                </c:pt>
                <c:pt idx="6447">
                  <c:v>9.3981833064131677E-4</c:v>
                </c:pt>
                <c:pt idx="6448">
                  <c:v>1.3896870707390003E-3</c:v>
                </c:pt>
                <c:pt idx="6449">
                  <c:v>1.069569675685886E-3</c:v>
                </c:pt>
                <c:pt idx="6450">
                  <c:v>9.6406832453769912E-4</c:v>
                </c:pt>
                <c:pt idx="6451">
                  <c:v>1.2988755208955742E-3</c:v>
                </c:pt>
                <c:pt idx="6452">
                  <c:v>9.4190255542406004E-4</c:v>
                </c:pt>
                <c:pt idx="6453">
                  <c:v>9.6260345631801519E-4</c:v>
                </c:pt>
                <c:pt idx="6454">
                  <c:v>9.689666382687828E-4</c:v>
                </c:pt>
                <c:pt idx="6455">
                  <c:v>1.0760305155179659E-3</c:v>
                </c:pt>
                <c:pt idx="6456">
                  <c:v>9.8867811062838991E-4</c:v>
                </c:pt>
                <c:pt idx="6457">
                  <c:v>9.7331498393142361E-4</c:v>
                </c:pt>
                <c:pt idx="6458">
                  <c:v>8.3717989738212636E-4</c:v>
                </c:pt>
                <c:pt idx="6459">
                  <c:v>8.7180218625156926E-4</c:v>
                </c:pt>
                <c:pt idx="6460">
                  <c:v>9.8445312228951178E-4</c:v>
                </c:pt>
                <c:pt idx="6461">
                  <c:v>9.4485028147314341E-4</c:v>
                </c:pt>
                <c:pt idx="6462">
                  <c:v>8.3919216372600801E-4</c:v>
                </c:pt>
                <c:pt idx="6463">
                  <c:v>9.6353377613472683E-4</c:v>
                </c:pt>
                <c:pt idx="6464">
                  <c:v>9.7415278575531308E-4</c:v>
                </c:pt>
                <c:pt idx="6465">
                  <c:v>9.1736215782798594E-4</c:v>
                </c:pt>
                <c:pt idx="6466">
                  <c:v>9.7605968438514723E-4</c:v>
                </c:pt>
                <c:pt idx="6467">
                  <c:v>6.6831914081623997E-4</c:v>
                </c:pt>
                <c:pt idx="6468">
                  <c:v>9.620637680265526E-4</c:v>
                </c:pt>
                <c:pt idx="6469">
                  <c:v>8.83431183960464E-4</c:v>
                </c:pt>
                <c:pt idx="6470">
                  <c:v>9.10808800003084E-4</c:v>
                </c:pt>
                <c:pt idx="6471">
                  <c:v>8.5484569412266594E-4</c:v>
                </c:pt>
                <c:pt idx="6472">
                  <c:v>1.2025642903677205E-3</c:v>
                </c:pt>
                <c:pt idx="6473">
                  <c:v>9.254497723671885E-4</c:v>
                </c:pt>
                <c:pt idx="6474">
                  <c:v>5.9919278051262677E-4</c:v>
                </c:pt>
                <c:pt idx="6475">
                  <c:v>9.2188011981080074E-4</c:v>
                </c:pt>
                <c:pt idx="6476">
                  <c:v>9.6445381617445809E-4</c:v>
                </c:pt>
                <c:pt idx="6477">
                  <c:v>9.4616609292661402E-4</c:v>
                </c:pt>
                <c:pt idx="6478">
                  <c:v>9.0973713325289416E-4</c:v>
                </c:pt>
                <c:pt idx="6479">
                  <c:v>9.3699139197175125E-4</c:v>
                </c:pt>
                <c:pt idx="6480">
                  <c:v>8.3507511304542243E-4</c:v>
                </c:pt>
                <c:pt idx="6481">
                  <c:v>9.3343715908083375E-4</c:v>
                </c:pt>
                <c:pt idx="6482">
                  <c:v>8.592377288374729E-4</c:v>
                </c:pt>
                <c:pt idx="6483">
                  <c:v>9.0465121359192097E-4</c:v>
                </c:pt>
                <c:pt idx="6484">
                  <c:v>7.9944797597616111E-4</c:v>
                </c:pt>
                <c:pt idx="6485">
                  <c:v>8.5196735656819925E-4</c:v>
                </c:pt>
                <c:pt idx="6486">
                  <c:v>8.4105023341518603E-4</c:v>
                </c:pt>
                <c:pt idx="6487">
                  <c:v>8.1186594656828929E-4</c:v>
                </c:pt>
                <c:pt idx="6488">
                  <c:v>8.601243596020185E-4</c:v>
                </c:pt>
                <c:pt idx="6489">
                  <c:v>6.5154254478449103E-4</c:v>
                </c:pt>
                <c:pt idx="6490">
                  <c:v>9.1540386031325051E-4</c:v>
                </c:pt>
                <c:pt idx="6491">
                  <c:v>8.3037982490969872E-4</c:v>
                </c:pt>
                <c:pt idx="6492">
                  <c:v>8.2401150307044092E-4</c:v>
                </c:pt>
                <c:pt idx="6493">
                  <c:v>9.076477685816607E-4</c:v>
                </c:pt>
                <c:pt idx="6494">
                  <c:v>8.3502114421627621E-4</c:v>
                </c:pt>
                <c:pt idx="6495">
                  <c:v>9.182410787597963E-4</c:v>
                </c:pt>
                <c:pt idx="6496">
                  <c:v>8.9853474628867928E-4</c:v>
                </c:pt>
                <c:pt idx="6497">
                  <c:v>8.3049804234497143E-4</c:v>
                </c:pt>
                <c:pt idx="6498">
                  <c:v>8.1928794554802131E-4</c:v>
                </c:pt>
                <c:pt idx="6499">
                  <c:v>9.415299135085264E-4</c:v>
                </c:pt>
                <c:pt idx="6500">
                  <c:v>8.5784995894514079E-4</c:v>
                </c:pt>
                <c:pt idx="6501">
                  <c:v>8.9452563326638623E-4</c:v>
                </c:pt>
                <c:pt idx="6502">
                  <c:v>8.9452563326638623E-4</c:v>
                </c:pt>
                <c:pt idx="6503">
                  <c:v>8.9389342698210168E-4</c:v>
                </c:pt>
                <c:pt idx="6504">
                  <c:v>8.3190637179126399E-4</c:v>
                </c:pt>
                <c:pt idx="6505">
                  <c:v>8.9170383448531081E-4</c:v>
                </c:pt>
                <c:pt idx="6506">
                  <c:v>8.4380521364588992E-4</c:v>
                </c:pt>
                <c:pt idx="6507">
                  <c:v>8.3879896225651392E-4</c:v>
                </c:pt>
                <c:pt idx="6508">
                  <c:v>9.2901942492357636E-4</c:v>
                </c:pt>
                <c:pt idx="6509">
                  <c:v>8.6085422376761531E-4</c:v>
                </c:pt>
                <c:pt idx="6510">
                  <c:v>8.7756400124899283E-4</c:v>
                </c:pt>
                <c:pt idx="6511">
                  <c:v>7.8273305860629362E-4</c:v>
                </c:pt>
                <c:pt idx="6512">
                  <c:v>8.1413777728092174E-4</c:v>
                </c:pt>
                <c:pt idx="6513">
                  <c:v>7.9546970228480901E-4</c:v>
                </c:pt>
                <c:pt idx="6514">
                  <c:v>8.2332532795700993E-4</c:v>
                </c:pt>
                <c:pt idx="6515">
                  <c:v>1.1428799052204562E-3</c:v>
                </c:pt>
                <c:pt idx="6516">
                  <c:v>7.7568627148634007E-4</c:v>
                </c:pt>
                <c:pt idx="6517">
                  <c:v>8.0963523496357752E-4</c:v>
                </c:pt>
                <c:pt idx="6518">
                  <c:v>8.3039010468667878E-4</c:v>
                </c:pt>
                <c:pt idx="6519">
                  <c:v>7.8738979757834147E-4</c:v>
                </c:pt>
                <c:pt idx="6520">
                  <c:v>7.4696714454779904E-4</c:v>
                </c:pt>
                <c:pt idx="6521">
                  <c:v>8.3138210316527177E-4</c:v>
                </c:pt>
                <c:pt idx="6522">
                  <c:v>8.530158938201836E-4</c:v>
                </c:pt>
                <c:pt idx="6523">
                  <c:v>8.8579039277742876E-4</c:v>
                </c:pt>
                <c:pt idx="6524">
                  <c:v>7.5457674945742046E-4</c:v>
                </c:pt>
                <c:pt idx="6525">
                  <c:v>6.99235570084307E-4</c:v>
                </c:pt>
                <c:pt idx="6526">
                  <c:v>8.3466649191045797E-4</c:v>
                </c:pt>
                <c:pt idx="6527">
                  <c:v>8.6236021109522035E-4</c:v>
                </c:pt>
                <c:pt idx="6528">
                  <c:v>8.4310104892274364E-4</c:v>
                </c:pt>
                <c:pt idx="6529">
                  <c:v>8.3074989688098711E-4</c:v>
                </c:pt>
                <c:pt idx="6530">
                  <c:v>8.0295851981491246E-4</c:v>
                </c:pt>
                <c:pt idx="6531">
                  <c:v>8.9717010589455265E-4</c:v>
                </c:pt>
                <c:pt idx="6532">
                  <c:v>7.6809465618643395E-4</c:v>
                </c:pt>
                <c:pt idx="6533">
                  <c:v>7.9139120076789939E-4</c:v>
                </c:pt>
                <c:pt idx="6534">
                  <c:v>8.744723583221861E-4</c:v>
                </c:pt>
                <c:pt idx="6535">
                  <c:v>8.267664833011447E-4</c:v>
                </c:pt>
                <c:pt idx="6536">
                  <c:v>1.0868474108454216E-3</c:v>
                </c:pt>
                <c:pt idx="6537">
                  <c:v>8.3893773924574708E-4</c:v>
                </c:pt>
                <c:pt idx="6538">
                  <c:v>8.1898469212710436E-4</c:v>
                </c:pt>
                <c:pt idx="6539">
                  <c:v>7.5456132979195021E-4</c:v>
                </c:pt>
                <c:pt idx="6540">
                  <c:v>7.4861447880888228E-4</c:v>
                </c:pt>
                <c:pt idx="6541">
                  <c:v>7.8962564907154333E-4</c:v>
                </c:pt>
                <c:pt idx="6542">
                  <c:v>8.2551235050955555E-4</c:v>
                </c:pt>
                <c:pt idx="6543">
                  <c:v>8.2185274990459077E-4</c:v>
                </c:pt>
                <c:pt idx="6544">
                  <c:v>8.1863003982128612E-4</c:v>
                </c:pt>
                <c:pt idx="6545">
                  <c:v>7.8660339463935329E-4</c:v>
                </c:pt>
                <c:pt idx="6546">
                  <c:v>7.7430621142674297E-4</c:v>
                </c:pt>
                <c:pt idx="6547">
                  <c:v>9.1306007116175622E-4</c:v>
                </c:pt>
                <c:pt idx="6548">
                  <c:v>7.8644148815191453E-4</c:v>
                </c:pt>
                <c:pt idx="6549">
                  <c:v>8.1523771341780737E-4</c:v>
                </c:pt>
                <c:pt idx="6550">
                  <c:v>7.6282627048406177E-4</c:v>
                </c:pt>
                <c:pt idx="6551">
                  <c:v>8.0805214930862066E-4</c:v>
                </c:pt>
                <c:pt idx="6552">
                  <c:v>7.3727588479967918E-4</c:v>
                </c:pt>
                <c:pt idx="6553">
                  <c:v>7.4053457410241496E-4</c:v>
                </c:pt>
                <c:pt idx="6554">
                  <c:v>7.1605842511246703E-4</c:v>
                </c:pt>
                <c:pt idx="6555">
                  <c:v>8.2559458872539767E-4</c:v>
                </c:pt>
                <c:pt idx="6556">
                  <c:v>8.1093562675157765E-4</c:v>
                </c:pt>
                <c:pt idx="6557">
                  <c:v>7.0836915193124887E-4</c:v>
                </c:pt>
                <c:pt idx="6558">
                  <c:v>8.6766457601702334E-4</c:v>
                </c:pt>
                <c:pt idx="6559">
                  <c:v>7.4338978215867594E-4</c:v>
                </c:pt>
                <c:pt idx="6560">
                  <c:v>7.1255302116220588E-4</c:v>
                </c:pt>
                <c:pt idx="6561">
                  <c:v>8.0359586598768742E-4</c:v>
                </c:pt>
                <c:pt idx="6562">
                  <c:v>8.4702535378494953E-4</c:v>
                </c:pt>
                <c:pt idx="6563">
                  <c:v>5.1173654987555052E-4</c:v>
                </c:pt>
                <c:pt idx="6564">
                  <c:v>8.5072864344208057E-4</c:v>
                </c:pt>
                <c:pt idx="6565">
                  <c:v>5.702423585920303E-4</c:v>
                </c:pt>
                <c:pt idx="6566">
                  <c:v>7.1908838937739252E-4</c:v>
                </c:pt>
                <c:pt idx="6567">
                  <c:v>1.202456352709428E-3</c:v>
                </c:pt>
                <c:pt idx="6568">
                  <c:v>7.9917813183043003E-4</c:v>
                </c:pt>
                <c:pt idx="6569">
                  <c:v>8.3180357402146165E-4</c:v>
                </c:pt>
                <c:pt idx="6570">
                  <c:v>7.4282182448051788E-4</c:v>
                </c:pt>
                <c:pt idx="6571">
                  <c:v>7.0807103839882189E-4</c:v>
                </c:pt>
                <c:pt idx="6572">
                  <c:v>6.9505684074184007E-4</c:v>
                </c:pt>
                <c:pt idx="6573">
                  <c:v>7.7297241036355707E-4</c:v>
                </c:pt>
                <c:pt idx="6574">
                  <c:v>2.000115647491028E-3</c:v>
                </c:pt>
                <c:pt idx="6575">
                  <c:v>7.7503350564809496E-4</c:v>
                </c:pt>
                <c:pt idx="6576">
                  <c:v>6.9519047784258325E-4</c:v>
                </c:pt>
                <c:pt idx="6577">
                  <c:v>7.9662617719508579E-4</c:v>
                </c:pt>
                <c:pt idx="6578">
                  <c:v>1.2580956456149685E-3</c:v>
                </c:pt>
                <c:pt idx="6579">
                  <c:v>7.7749037234637187E-4</c:v>
                </c:pt>
                <c:pt idx="6580">
                  <c:v>7.3262685566036646E-4</c:v>
                </c:pt>
                <c:pt idx="6581">
                  <c:v>6.9981380753944555E-4</c:v>
                </c:pt>
                <c:pt idx="6582">
                  <c:v>6.9477928676337365E-4</c:v>
                </c:pt>
                <c:pt idx="6583">
                  <c:v>7.5057277632361761E-4</c:v>
                </c:pt>
                <c:pt idx="6584">
                  <c:v>8.3020506870103454E-4</c:v>
                </c:pt>
                <c:pt idx="6585">
                  <c:v>7.7116830950352527E-4</c:v>
                </c:pt>
                <c:pt idx="6586">
                  <c:v>7.904994301148636E-4</c:v>
                </c:pt>
                <c:pt idx="6587">
                  <c:v>7.6308840479705794E-4</c:v>
                </c:pt>
                <c:pt idx="6588">
                  <c:v>7.7943325019563705E-4</c:v>
                </c:pt>
                <c:pt idx="6589">
                  <c:v>7.0278723303097946E-4</c:v>
                </c:pt>
                <c:pt idx="6590">
                  <c:v>7.6150017925361111E-4</c:v>
                </c:pt>
                <c:pt idx="6591">
                  <c:v>7.5471552644665373E-4</c:v>
                </c:pt>
                <c:pt idx="6592">
                  <c:v>7.9336748789235023E-4</c:v>
                </c:pt>
                <c:pt idx="6593">
                  <c:v>7.5485430343588688E-4</c:v>
                </c:pt>
                <c:pt idx="6594">
                  <c:v>7.0787058274770728E-4</c:v>
                </c:pt>
                <c:pt idx="6595">
                  <c:v>7.5392912350766544E-4</c:v>
                </c:pt>
                <c:pt idx="6596">
                  <c:v>6.548783324145783E-4</c:v>
                </c:pt>
                <c:pt idx="6597">
                  <c:v>7.501667251328982E-4</c:v>
                </c:pt>
                <c:pt idx="6598">
                  <c:v>8.4234548531469597E-4</c:v>
                </c:pt>
                <c:pt idx="6599">
                  <c:v>6.5788002729280789E-4</c:v>
                </c:pt>
                <c:pt idx="6600">
                  <c:v>6.8209661191400437E-4</c:v>
                </c:pt>
                <c:pt idx="6601">
                  <c:v>7.5554047854931798E-4</c:v>
                </c:pt>
                <c:pt idx="6602">
                  <c:v>6.8181134810280293E-4</c:v>
                </c:pt>
                <c:pt idx="6603">
                  <c:v>7.2641530042005732E-4</c:v>
                </c:pt>
                <c:pt idx="6604">
                  <c:v>7.4237979407036766E-4</c:v>
                </c:pt>
                <c:pt idx="6605">
                  <c:v>7.158271301304117E-4</c:v>
                </c:pt>
                <c:pt idx="6606">
                  <c:v>6.6875089144941002E-4</c:v>
                </c:pt>
                <c:pt idx="6607">
                  <c:v>7.6585880469323209E-4</c:v>
                </c:pt>
                <c:pt idx="6608">
                  <c:v>8.3042094401761962E-4</c:v>
                </c:pt>
                <c:pt idx="6609">
                  <c:v>7.3704458981762385E-4</c:v>
                </c:pt>
                <c:pt idx="6610">
                  <c:v>7.3635070487145773E-4</c:v>
                </c:pt>
                <c:pt idx="6611">
                  <c:v>7.7081365719770714E-4</c:v>
                </c:pt>
                <c:pt idx="6612">
                  <c:v>6.6119525536893482E-4</c:v>
                </c:pt>
                <c:pt idx="6613">
                  <c:v>6.617349436603973E-4</c:v>
                </c:pt>
                <c:pt idx="6614">
                  <c:v>8.2770194300634643E-4</c:v>
                </c:pt>
                <c:pt idx="6615">
                  <c:v>7.0154851990486067E-4</c:v>
                </c:pt>
                <c:pt idx="6616">
                  <c:v>6.5830406809324271E-4</c:v>
                </c:pt>
                <c:pt idx="6617">
                  <c:v>8.0676460724184596E-4</c:v>
                </c:pt>
                <c:pt idx="6618">
                  <c:v>7.6043108244766631E-4</c:v>
                </c:pt>
                <c:pt idx="6619">
                  <c:v>6.53356925421503E-4</c:v>
                </c:pt>
                <c:pt idx="6620">
                  <c:v>6.4708626146355757E-4</c:v>
                </c:pt>
                <c:pt idx="6621">
                  <c:v>7.1951243017782723E-4</c:v>
                </c:pt>
                <c:pt idx="6622">
                  <c:v>7.0134806425374595E-4</c:v>
                </c:pt>
                <c:pt idx="6623">
                  <c:v>6.1974719458461342E-4</c:v>
                </c:pt>
                <c:pt idx="6624">
                  <c:v>6.0840603063116549E-4</c:v>
                </c:pt>
                <c:pt idx="6625">
                  <c:v>7.1196193398584222E-4</c:v>
                </c:pt>
                <c:pt idx="6626">
                  <c:v>7.556715457058159E-4</c:v>
                </c:pt>
                <c:pt idx="6627">
                  <c:v>6.8695123659292222E-4</c:v>
                </c:pt>
                <c:pt idx="6628">
                  <c:v>6.8273652803102437E-4</c:v>
                </c:pt>
                <c:pt idx="6629">
                  <c:v>7.0689914382307474E-4</c:v>
                </c:pt>
                <c:pt idx="6630">
                  <c:v>9.6096897177815716E-4</c:v>
                </c:pt>
                <c:pt idx="6631">
                  <c:v>7.0578892790920894E-4</c:v>
                </c:pt>
                <c:pt idx="6632">
                  <c:v>6.0593117432317307E-4</c:v>
                </c:pt>
                <c:pt idx="6633">
                  <c:v>7.3044497299631071E-4</c:v>
                </c:pt>
                <c:pt idx="6634">
                  <c:v>6.8439671201333293E-4</c:v>
                </c:pt>
                <c:pt idx="6635">
                  <c:v>7.0507962329757258E-4</c:v>
                </c:pt>
                <c:pt idx="6636">
                  <c:v>6.7301442895196378E-4</c:v>
                </c:pt>
                <c:pt idx="6637">
                  <c:v>7.0488430753494794E-4</c:v>
                </c:pt>
                <c:pt idx="6638">
                  <c:v>6.6678231415769442E-4</c:v>
                </c:pt>
                <c:pt idx="6639">
                  <c:v>6.9921244058610151E-4</c:v>
                </c:pt>
                <c:pt idx="6640">
                  <c:v>6.268016915373021E-4</c:v>
                </c:pt>
                <c:pt idx="6641">
                  <c:v>5.8881534565107603E-4</c:v>
                </c:pt>
                <c:pt idx="6642">
                  <c:v>6.3407206380657576E-4</c:v>
                </c:pt>
                <c:pt idx="6643">
                  <c:v>6.9339151687104153E-4</c:v>
                </c:pt>
                <c:pt idx="6644">
                  <c:v>7.3940893852307869E-4</c:v>
                </c:pt>
                <c:pt idx="6645">
                  <c:v>6.5160422344637226E-4</c:v>
                </c:pt>
                <c:pt idx="6646">
                  <c:v>6.9177245199665398E-4</c:v>
                </c:pt>
                <c:pt idx="6647">
                  <c:v>6.4578072978706735E-4</c:v>
                </c:pt>
                <c:pt idx="6648">
                  <c:v>6.7894329032531641E-4</c:v>
                </c:pt>
                <c:pt idx="6649">
                  <c:v>1.9318579283422446E-3</c:v>
                </c:pt>
                <c:pt idx="6650">
                  <c:v>5.6706590750513675E-4</c:v>
                </c:pt>
                <c:pt idx="6651">
                  <c:v>6.9053887875902538E-4</c:v>
                </c:pt>
                <c:pt idx="6652">
                  <c:v>6.8990667247474061E-4</c:v>
                </c:pt>
                <c:pt idx="6653">
                  <c:v>7.0949478751058503E-4</c:v>
                </c:pt>
                <c:pt idx="6654">
                  <c:v>6.8870393856805274E-4</c:v>
                </c:pt>
                <c:pt idx="6655">
                  <c:v>8.1158325270133257E-4</c:v>
                </c:pt>
                <c:pt idx="6656">
                  <c:v>7.4488548970930071E-4</c:v>
                </c:pt>
                <c:pt idx="6657">
                  <c:v>6.1999390923213934E-4</c:v>
                </c:pt>
                <c:pt idx="6658">
                  <c:v>6.8278278702743546E-4</c:v>
                </c:pt>
                <c:pt idx="6659">
                  <c:v>6.5771812080536913E-4</c:v>
                </c:pt>
                <c:pt idx="6660">
                  <c:v>6.7999182757730065E-4</c:v>
                </c:pt>
                <c:pt idx="6661">
                  <c:v>6.3155865833490748E-4</c:v>
                </c:pt>
                <c:pt idx="6662">
                  <c:v>6.7049331364756048E-4</c:v>
                </c:pt>
                <c:pt idx="6663">
                  <c:v>6.2860322245308897E-4</c:v>
                </c:pt>
                <c:pt idx="6664">
                  <c:v>6.6653045962167853E-4</c:v>
                </c:pt>
                <c:pt idx="6665">
                  <c:v>6.4139640490499562E-4</c:v>
                </c:pt>
                <c:pt idx="6666">
                  <c:v>6.617349436603973E-4</c:v>
                </c:pt>
                <c:pt idx="6667">
                  <c:v>6.5017019455762895E-4</c:v>
                </c:pt>
                <c:pt idx="6668">
                  <c:v>6.0621643813437462E-4</c:v>
                </c:pt>
                <c:pt idx="6669">
                  <c:v>6.277654206291994E-4</c:v>
                </c:pt>
                <c:pt idx="6670">
                  <c:v>6.5070988284909154E-4</c:v>
                </c:pt>
                <c:pt idx="6671">
                  <c:v>5.9841665735061876E-4</c:v>
                </c:pt>
                <c:pt idx="6672">
                  <c:v>5.9066056561902895E-4</c:v>
                </c:pt>
                <c:pt idx="6673">
                  <c:v>7.7062091137932755E-4</c:v>
                </c:pt>
                <c:pt idx="6674">
                  <c:v>7.3019825834878523E-4</c:v>
                </c:pt>
                <c:pt idx="6675">
                  <c:v>5.4660401142597205E-4</c:v>
                </c:pt>
                <c:pt idx="6676">
                  <c:v>6.1995279012421823E-4</c:v>
                </c:pt>
                <c:pt idx="6677">
                  <c:v>6.5036294037600854E-4</c:v>
                </c:pt>
                <c:pt idx="6678">
                  <c:v>6.0817473564911016E-4</c:v>
                </c:pt>
                <c:pt idx="6679">
                  <c:v>6.4401774803495644E-4</c:v>
                </c:pt>
                <c:pt idx="6680">
                  <c:v>5.7442879776723247E-4</c:v>
                </c:pt>
                <c:pt idx="6681">
                  <c:v>6.2540621181223475E-4</c:v>
                </c:pt>
                <c:pt idx="6682">
                  <c:v>6.3985443835795988E-4</c:v>
                </c:pt>
                <c:pt idx="6683">
                  <c:v>5.7822974530567556E-4</c:v>
                </c:pt>
                <c:pt idx="6684">
                  <c:v>6.5933975562400163E-4</c:v>
                </c:pt>
                <c:pt idx="6685">
                  <c:v>6.2605383776198978E-4</c:v>
                </c:pt>
                <c:pt idx="6686">
                  <c:v>7.793664316452653E-4</c:v>
                </c:pt>
                <c:pt idx="6687">
                  <c:v>5.8117490141051389E-4</c:v>
                </c:pt>
                <c:pt idx="6688">
                  <c:v>5.9263942268772483E-4</c:v>
                </c:pt>
                <c:pt idx="6689">
                  <c:v>6.5811132227486322E-4</c:v>
                </c:pt>
                <c:pt idx="6690">
                  <c:v>6.1461758587147441E-4</c:v>
                </c:pt>
                <c:pt idx="6691">
                  <c:v>6.8531675205306419E-4</c:v>
                </c:pt>
                <c:pt idx="6692">
                  <c:v>6.4899829998188202E-4</c:v>
                </c:pt>
                <c:pt idx="6693">
                  <c:v>6.2907609219417971E-4</c:v>
                </c:pt>
                <c:pt idx="6694">
                  <c:v>4.8600729607171174E-4</c:v>
                </c:pt>
                <c:pt idx="6695">
                  <c:v>6.0748342064718909E-4</c:v>
                </c:pt>
                <c:pt idx="6696">
                  <c:v>5.7809867814917764E-4</c:v>
                </c:pt>
                <c:pt idx="6697">
                  <c:v>6.1758844141876338E-4</c:v>
                </c:pt>
                <c:pt idx="6698">
                  <c:v>6.3985443835795988E-4</c:v>
                </c:pt>
                <c:pt idx="6699">
                  <c:v>5.4961855602542707E-4</c:v>
                </c:pt>
                <c:pt idx="6700">
                  <c:v>4.6436322563981973E-4</c:v>
                </c:pt>
                <c:pt idx="6701">
                  <c:v>5.4155407098443E-4</c:v>
                </c:pt>
                <c:pt idx="6702">
                  <c:v>6.3936100906290838E-4</c:v>
                </c:pt>
                <c:pt idx="6703">
                  <c:v>6.0858335678407461E-4</c:v>
                </c:pt>
                <c:pt idx="6704">
                  <c:v>5.7800616015635546E-4</c:v>
                </c:pt>
                <c:pt idx="6705">
                  <c:v>5.9175022197893419E-4</c:v>
                </c:pt>
                <c:pt idx="6706">
                  <c:v>5.2473892578900499E-4</c:v>
                </c:pt>
                <c:pt idx="6707">
                  <c:v>5.4930245288328469E-4</c:v>
                </c:pt>
                <c:pt idx="6708">
                  <c:v>6.0267762490892759E-4</c:v>
                </c:pt>
                <c:pt idx="6709">
                  <c:v>6.3733075310931132E-4</c:v>
                </c:pt>
                <c:pt idx="6710">
                  <c:v>5.5898600279866921E-4</c:v>
                </c:pt>
                <c:pt idx="6711">
                  <c:v>5.2823661990653113E-4</c:v>
                </c:pt>
                <c:pt idx="6712">
                  <c:v>5.7702958134323273E-4</c:v>
                </c:pt>
                <c:pt idx="6713">
                  <c:v>6.4038641681668724E-4</c:v>
                </c:pt>
                <c:pt idx="6714">
                  <c:v>5.4173139713733912E-4</c:v>
                </c:pt>
                <c:pt idx="6715">
                  <c:v>6.30849353723271E-4</c:v>
                </c:pt>
                <c:pt idx="6716">
                  <c:v>5.8537676025118641E-4</c:v>
                </c:pt>
                <c:pt idx="6717">
                  <c:v>5.5694803701233692E-4</c:v>
                </c:pt>
                <c:pt idx="6718">
                  <c:v>5.998172769641762E-4</c:v>
                </c:pt>
                <c:pt idx="6719">
                  <c:v>5.5616420401759378E-4</c:v>
                </c:pt>
                <c:pt idx="6720">
                  <c:v>5.9351834361953519E-4</c:v>
                </c:pt>
                <c:pt idx="6721">
                  <c:v>5.5211654183162499E-4</c:v>
                </c:pt>
                <c:pt idx="6722">
                  <c:v>5.9171424275950338E-4</c:v>
                </c:pt>
                <c:pt idx="6723">
                  <c:v>5.8592415837538402E-4</c:v>
                </c:pt>
                <c:pt idx="6724">
                  <c:v>5.6611759807870959E-4</c:v>
                </c:pt>
                <c:pt idx="6725">
                  <c:v>5.9061944651110795E-4</c:v>
                </c:pt>
                <c:pt idx="6726">
                  <c:v>5.2669979324798547E-4</c:v>
                </c:pt>
                <c:pt idx="6727">
                  <c:v>6.788661919979647E-4</c:v>
                </c:pt>
                <c:pt idx="6728">
                  <c:v>5.8995640089588256E-4</c:v>
                </c:pt>
                <c:pt idx="6729">
                  <c:v>5.504897671245023E-4</c:v>
                </c:pt>
                <c:pt idx="6730">
                  <c:v>5.8927793561518681E-4</c:v>
                </c:pt>
                <c:pt idx="6731">
                  <c:v>5.5533925191492974E-4</c:v>
                </c:pt>
                <c:pt idx="6732">
                  <c:v>5.732260638605446E-4</c:v>
                </c:pt>
                <c:pt idx="6733">
                  <c:v>5.2165242275068846E-4</c:v>
                </c:pt>
                <c:pt idx="6734">
                  <c:v>4.9889299651644057E-4</c:v>
                </c:pt>
                <c:pt idx="6735">
                  <c:v>4.5713140253422199E-4</c:v>
                </c:pt>
                <c:pt idx="6736">
                  <c:v>4.4731935540658454E-4</c:v>
                </c:pt>
                <c:pt idx="6737">
                  <c:v>5.2427890576913936E-4</c:v>
                </c:pt>
                <c:pt idx="6738">
                  <c:v>5.4468426307491258E-4</c:v>
                </c:pt>
                <c:pt idx="6739">
                  <c:v>5.1652795392603964E-4</c:v>
                </c:pt>
                <c:pt idx="6740">
                  <c:v>6.3976963019787294E-4</c:v>
                </c:pt>
                <c:pt idx="6741">
                  <c:v>2.5160576541291934E-3</c:v>
                </c:pt>
                <c:pt idx="6742">
                  <c:v>5.2544052056790623E-4</c:v>
                </c:pt>
                <c:pt idx="6743">
                  <c:v>6.0913846474100735E-4</c:v>
                </c:pt>
                <c:pt idx="6744">
                  <c:v>5.7654129193667142E-4</c:v>
                </c:pt>
                <c:pt idx="6745">
                  <c:v>7.6906095522257651E-4</c:v>
                </c:pt>
                <c:pt idx="6746">
                  <c:v>5.5031244097159318E-4</c:v>
                </c:pt>
                <c:pt idx="6747">
                  <c:v>5.4560944300313403E-4</c:v>
                </c:pt>
                <c:pt idx="6748">
                  <c:v>5.7310270653678169E-4</c:v>
                </c:pt>
                <c:pt idx="6749">
                  <c:v>5.7237798225967485E-4</c:v>
                </c:pt>
                <c:pt idx="6750">
                  <c:v>5.457430801038771E-4</c:v>
                </c:pt>
                <c:pt idx="6751">
                  <c:v>4.7862127631141042E-4</c:v>
                </c:pt>
                <c:pt idx="6752">
                  <c:v>5.3421431022053977E-4</c:v>
                </c:pt>
                <c:pt idx="6753">
                  <c:v>4.7755217950546562E-4</c:v>
                </c:pt>
                <c:pt idx="6754">
                  <c:v>5.6522325748142898E-4</c:v>
                </c:pt>
                <c:pt idx="6755">
                  <c:v>6.1525236210000422E-4</c:v>
                </c:pt>
                <c:pt idx="6756">
                  <c:v>5.6708903700334224E-4</c:v>
                </c:pt>
                <c:pt idx="6757">
                  <c:v>6.0389063859259573E-4</c:v>
                </c:pt>
                <c:pt idx="6758">
                  <c:v>5.2589797064352692E-4</c:v>
                </c:pt>
                <c:pt idx="6759">
                  <c:v>3.3599142666599849E-4</c:v>
                </c:pt>
                <c:pt idx="6760">
                  <c:v>5.5317021897209931E-4</c:v>
                </c:pt>
                <c:pt idx="6761">
                  <c:v>5.0058915971817983E-4</c:v>
                </c:pt>
                <c:pt idx="6762">
                  <c:v>4.7693539288665133E-4</c:v>
                </c:pt>
                <c:pt idx="6763">
                  <c:v>5.3764261584344933E-4</c:v>
                </c:pt>
                <c:pt idx="6764">
                  <c:v>5.0124192555642505E-4</c:v>
                </c:pt>
                <c:pt idx="6765">
                  <c:v>5.835495298929489E-4</c:v>
                </c:pt>
                <c:pt idx="6766">
                  <c:v>5.8849667256468861E-4</c:v>
                </c:pt>
                <c:pt idx="6767">
                  <c:v>5.2789738726618325E-4</c:v>
                </c:pt>
                <c:pt idx="6768">
                  <c:v>5.3941587737254041E-4</c:v>
                </c:pt>
                <c:pt idx="6769">
                  <c:v>4.9406150133572853E-4</c:v>
                </c:pt>
                <c:pt idx="6770">
                  <c:v>5.0810367669073414E-4</c:v>
                </c:pt>
                <c:pt idx="6771">
                  <c:v>5.5472246529611545E-4</c:v>
                </c:pt>
                <c:pt idx="6772">
                  <c:v>5.5546260923869265E-4</c:v>
                </c:pt>
                <c:pt idx="6773">
                  <c:v>4.8240423424013816E-4</c:v>
                </c:pt>
                <c:pt idx="6774">
                  <c:v>5.2763011306469711E-4</c:v>
                </c:pt>
                <c:pt idx="6775">
                  <c:v>5.8809833120670443E-4</c:v>
                </c:pt>
                <c:pt idx="6776">
                  <c:v>5.5124533073254976E-4</c:v>
                </c:pt>
                <c:pt idx="6777">
                  <c:v>5.2901788295702922E-4</c:v>
                </c:pt>
                <c:pt idx="6778">
                  <c:v>5.7309499670404657E-4</c:v>
                </c:pt>
                <c:pt idx="6779">
                  <c:v>5.4270026611772661E-4</c:v>
                </c:pt>
                <c:pt idx="6780">
                  <c:v>7.8972587689710063E-4</c:v>
                </c:pt>
                <c:pt idx="6781">
                  <c:v>4.4780764481314574E-4</c:v>
                </c:pt>
                <c:pt idx="6782">
                  <c:v>5.364193223828009E-4</c:v>
                </c:pt>
                <c:pt idx="6783">
                  <c:v>5.0047608217139721E-4</c:v>
                </c:pt>
                <c:pt idx="6784">
                  <c:v>5.698131779031054E-4</c:v>
                </c:pt>
                <c:pt idx="6785">
                  <c:v>5.1897968073582636E-4</c:v>
                </c:pt>
                <c:pt idx="6786">
                  <c:v>4.5480303304819801E-4</c:v>
                </c:pt>
                <c:pt idx="6787">
                  <c:v>4.634765948752742E-4</c:v>
                </c:pt>
                <c:pt idx="6788">
                  <c:v>5.1705222255203176E-4</c:v>
                </c:pt>
                <c:pt idx="6789">
                  <c:v>5.0198720938749233E-4</c:v>
                </c:pt>
                <c:pt idx="6790">
                  <c:v>5.1458507607677457E-4</c:v>
                </c:pt>
                <c:pt idx="6791">
                  <c:v>5.1009281353641041E-4</c:v>
                </c:pt>
                <c:pt idx="6792">
                  <c:v>5.349390344976465E-4</c:v>
                </c:pt>
                <c:pt idx="6793">
                  <c:v>3.3497835464459596E-4</c:v>
                </c:pt>
                <c:pt idx="6794">
                  <c:v>5.8197672401497254E-4</c:v>
                </c:pt>
                <c:pt idx="6795">
                  <c:v>4.9376338780330155E-4</c:v>
                </c:pt>
                <c:pt idx="6796">
                  <c:v>5.2359016071146334E-4</c:v>
                </c:pt>
                <c:pt idx="6797">
                  <c:v>4.6412165088078407E-4</c:v>
                </c:pt>
                <c:pt idx="6798">
                  <c:v>5.2144682721108366E-4</c:v>
                </c:pt>
                <c:pt idx="6799">
                  <c:v>6.5305367200058594E-4</c:v>
                </c:pt>
                <c:pt idx="6800">
                  <c:v>5.3245132846842875E-4</c:v>
                </c:pt>
                <c:pt idx="6801">
                  <c:v>5.1691344556279849E-4</c:v>
                </c:pt>
                <c:pt idx="6802">
                  <c:v>4.9081823169846333E-4</c:v>
                </c:pt>
                <c:pt idx="6803">
                  <c:v>5.2587227120107628E-4</c:v>
                </c:pt>
                <c:pt idx="6804">
                  <c:v>5.12883772986545E-4</c:v>
                </c:pt>
                <c:pt idx="6805">
                  <c:v>4.5747063517456992E-4</c:v>
                </c:pt>
                <c:pt idx="6806">
                  <c:v>5.1179411662663986E-4</c:v>
                </c:pt>
                <c:pt idx="6807">
                  <c:v>5.1097687435671085E-4</c:v>
                </c:pt>
                <c:pt idx="6808">
                  <c:v>5.106684810473037E-4</c:v>
                </c:pt>
                <c:pt idx="6809">
                  <c:v>7.0137119375195155E-4</c:v>
                </c:pt>
                <c:pt idx="6810">
                  <c:v>5.0994375677019686E-4</c:v>
                </c:pt>
                <c:pt idx="6811">
                  <c:v>4.5645293725352635E-4</c:v>
                </c:pt>
                <c:pt idx="6812">
                  <c:v>4.9096728846467676E-4</c:v>
                </c:pt>
                <c:pt idx="6813">
                  <c:v>4.9726365186507284E-4</c:v>
                </c:pt>
                <c:pt idx="6814">
                  <c:v>4.9853320432213224E-4</c:v>
                </c:pt>
                <c:pt idx="6815">
                  <c:v>4.886954577520441E-4</c:v>
                </c:pt>
                <c:pt idx="6816">
                  <c:v>5.2178605985143142E-4</c:v>
                </c:pt>
                <c:pt idx="6817">
                  <c:v>5.1875609558650626E-4</c:v>
                </c:pt>
                <c:pt idx="6818">
                  <c:v>4.8031743951314974E-4</c:v>
                </c:pt>
                <c:pt idx="6819">
                  <c:v>5.1399912878890089E-4</c:v>
                </c:pt>
                <c:pt idx="6820">
                  <c:v>5.1304824941822891E-4</c:v>
                </c:pt>
                <c:pt idx="6821">
                  <c:v>4.580308830199928E-4</c:v>
                </c:pt>
                <c:pt idx="6822">
                  <c:v>4.4653809235608628E-4</c:v>
                </c:pt>
                <c:pt idx="6823">
                  <c:v>4.7703305076796359E-4</c:v>
                </c:pt>
                <c:pt idx="6824">
                  <c:v>4.9275082977074812E-4</c:v>
                </c:pt>
                <c:pt idx="6825">
                  <c:v>4.498584603207033E-4</c:v>
                </c:pt>
                <c:pt idx="6826">
                  <c:v>6.3490986563046522E-4</c:v>
                </c:pt>
                <c:pt idx="6827">
                  <c:v>4.8777027782382265E-4</c:v>
                </c:pt>
                <c:pt idx="6828">
                  <c:v>4.9026312374153048E-4</c:v>
                </c:pt>
                <c:pt idx="6829">
                  <c:v>4.923499184685188E-4</c:v>
                </c:pt>
                <c:pt idx="6830">
                  <c:v>4.7314472512518841E-4</c:v>
                </c:pt>
                <c:pt idx="6831">
                  <c:v>4.5374678596347853E-4</c:v>
                </c:pt>
                <c:pt idx="6832">
                  <c:v>4.2493514103211533E-4</c:v>
                </c:pt>
                <c:pt idx="6833">
                  <c:v>4.7878061285460414E-4</c:v>
                </c:pt>
                <c:pt idx="6834">
                  <c:v>4.7776291493356051E-4</c:v>
                </c:pt>
                <c:pt idx="6835">
                  <c:v>4.3455701228561851E-4</c:v>
                </c:pt>
                <c:pt idx="6836">
                  <c:v>4.7622094838652477E-4</c:v>
                </c:pt>
                <c:pt idx="6837">
                  <c:v>4.7605133206635083E-4</c:v>
                </c:pt>
                <c:pt idx="6838">
                  <c:v>4.7869323475027204E-4</c:v>
                </c:pt>
                <c:pt idx="6839">
                  <c:v>4.0774221403266659E-4</c:v>
                </c:pt>
                <c:pt idx="6840">
                  <c:v>5.1060166249693216E-4</c:v>
                </c:pt>
                <c:pt idx="6841">
                  <c:v>4.2185634782653393E-4</c:v>
                </c:pt>
                <c:pt idx="6842">
                  <c:v>5.1640973649076671E-4</c:v>
                </c:pt>
                <c:pt idx="6843">
                  <c:v>4.3158615673832948E-4</c:v>
                </c:pt>
                <c:pt idx="6844">
                  <c:v>4.6846485665493485E-4</c:v>
                </c:pt>
                <c:pt idx="6845">
                  <c:v>5.1416360522058479E-4</c:v>
                </c:pt>
                <c:pt idx="6846">
                  <c:v>4.5778416837246721E-4</c:v>
                </c:pt>
                <c:pt idx="6847">
                  <c:v>4.652781257910609E-4</c:v>
                </c:pt>
                <c:pt idx="6848">
                  <c:v>5.744133781017621E-4</c:v>
                </c:pt>
                <c:pt idx="6849">
                  <c:v>4.7663727935422446E-4</c:v>
                </c:pt>
                <c:pt idx="6850">
                  <c:v>5.0778500360434682E-4</c:v>
                </c:pt>
                <c:pt idx="6851">
                  <c:v>4.2436461340971207E-4</c:v>
                </c:pt>
                <c:pt idx="6852">
                  <c:v>4.4787446336351738E-4</c:v>
                </c:pt>
                <c:pt idx="6853">
                  <c:v>4.3898245627561113E-4</c:v>
                </c:pt>
                <c:pt idx="6854">
                  <c:v>4.6000717014444374E-4</c:v>
                </c:pt>
                <c:pt idx="6855">
                  <c:v>4.5865794941578743E-4</c:v>
                </c:pt>
                <c:pt idx="6856">
                  <c:v>4.4471857183058411E-4</c:v>
                </c:pt>
                <c:pt idx="6857">
                  <c:v>4.5515768535401625E-4</c:v>
                </c:pt>
                <c:pt idx="6858">
                  <c:v>4.4668714912229971E-4</c:v>
                </c:pt>
                <c:pt idx="6859">
                  <c:v>4.4772540659730384E-4</c:v>
                </c:pt>
                <c:pt idx="6860">
                  <c:v>4.3006988963374443E-4</c:v>
                </c:pt>
                <c:pt idx="6861">
                  <c:v>4.5446380040785019E-4</c:v>
                </c:pt>
                <c:pt idx="6862">
                  <c:v>3.5673396065672358E-4</c:v>
                </c:pt>
                <c:pt idx="6863">
                  <c:v>4.0460688205369387E-4</c:v>
                </c:pt>
                <c:pt idx="6864">
                  <c:v>3.9118663320599254E-4</c:v>
                </c:pt>
                <c:pt idx="6865">
                  <c:v>5.2709042477323462E-4</c:v>
                </c:pt>
                <c:pt idx="6866">
                  <c:v>4.1726128751636731E-4</c:v>
                </c:pt>
                <c:pt idx="6867">
                  <c:v>4.247809443774117E-4</c:v>
                </c:pt>
                <c:pt idx="6868">
                  <c:v>4.517268097868617E-4</c:v>
                </c:pt>
                <c:pt idx="6869">
                  <c:v>4.6994514454008925E-4</c:v>
                </c:pt>
                <c:pt idx="6870">
                  <c:v>5.0448005530520017E-4</c:v>
                </c:pt>
                <c:pt idx="6871">
                  <c:v>4.4348499859295552E-4</c:v>
                </c:pt>
                <c:pt idx="6872">
                  <c:v>3.9646015879685491E-4</c:v>
                </c:pt>
                <c:pt idx="6873">
                  <c:v>4.7035376567505376E-4</c:v>
                </c:pt>
                <c:pt idx="6874">
                  <c:v>4.4220516635891589E-4</c:v>
                </c:pt>
                <c:pt idx="6875">
                  <c:v>6.1052623463333968E-4</c:v>
                </c:pt>
                <c:pt idx="6876">
                  <c:v>3.4884937171288062E-4</c:v>
                </c:pt>
                <c:pt idx="6877">
                  <c:v>4.2836601659926993E-4</c:v>
                </c:pt>
                <c:pt idx="6878">
                  <c:v>3.6463653921028184E-4</c:v>
                </c:pt>
                <c:pt idx="6879">
                  <c:v>4.6036439239450708E-4</c:v>
                </c:pt>
                <c:pt idx="6880">
                  <c:v>4.5355404014509905E-4</c:v>
                </c:pt>
                <c:pt idx="6881">
                  <c:v>4.1259940865582927E-4</c:v>
                </c:pt>
                <c:pt idx="6882">
                  <c:v>4.416654780674534E-4</c:v>
                </c:pt>
                <c:pt idx="6883">
                  <c:v>4.6422958853907661E-4</c:v>
                </c:pt>
                <c:pt idx="6884">
                  <c:v>4.039798156578993E-4</c:v>
                </c:pt>
                <c:pt idx="6885">
                  <c:v>3.8401648876227625E-4</c:v>
                </c:pt>
                <c:pt idx="6886">
                  <c:v>4.3222864279959447E-4</c:v>
                </c:pt>
                <c:pt idx="6887">
                  <c:v>4.290136425490249E-4</c:v>
                </c:pt>
                <c:pt idx="6888">
                  <c:v>4.9275082977074812E-4</c:v>
                </c:pt>
                <c:pt idx="6889">
                  <c:v>3.3581975439042849E-4</c:v>
                </c:pt>
                <c:pt idx="6890">
                  <c:v>7.5355391164788675E-4</c:v>
                </c:pt>
                <c:pt idx="6891">
                  <c:v>3.8626262003245838E-4</c:v>
                </c:pt>
                <c:pt idx="6892">
                  <c:v>4.030546357296778E-4</c:v>
                </c:pt>
                <c:pt idx="6893">
                  <c:v>4.1442663901406662E-4</c:v>
                </c:pt>
                <c:pt idx="6894">
                  <c:v>3.7051914158722326E-4</c:v>
                </c:pt>
                <c:pt idx="6895">
                  <c:v>4.2663130423385465E-4</c:v>
                </c:pt>
                <c:pt idx="6896">
                  <c:v>5.0940920836722446E-4</c:v>
                </c:pt>
                <c:pt idx="6897">
                  <c:v>3.1957308086201074E-4</c:v>
                </c:pt>
                <c:pt idx="6898">
                  <c:v>4.2345485314696093E-4</c:v>
                </c:pt>
                <c:pt idx="6899">
                  <c:v>4.6376699857496588E-4</c:v>
                </c:pt>
                <c:pt idx="6900">
                  <c:v>4.4170402723112926E-4</c:v>
                </c:pt>
                <c:pt idx="6901">
                  <c:v>4.1427501230360803E-4</c:v>
                </c:pt>
                <c:pt idx="6902">
                  <c:v>3.9510322823546346E-4</c:v>
                </c:pt>
                <c:pt idx="6903">
                  <c:v>4.1759538026822505E-4</c:v>
                </c:pt>
                <c:pt idx="6904">
                  <c:v>3.9576113396219866E-4</c:v>
                </c:pt>
                <c:pt idx="6905">
                  <c:v>4.4431766052835484E-4</c:v>
                </c:pt>
                <c:pt idx="6906">
                  <c:v>3.4558554252165502E-4</c:v>
                </c:pt>
                <c:pt idx="6907">
                  <c:v>3.6122108330859765E-4</c:v>
                </c:pt>
                <c:pt idx="6908">
                  <c:v>4.3828086149670989E-4</c:v>
                </c:pt>
                <c:pt idx="6909">
                  <c:v>3.8367211623343829E-4</c:v>
                </c:pt>
                <c:pt idx="6910">
                  <c:v>4.130774182854103E-4</c:v>
                </c:pt>
                <c:pt idx="6911">
                  <c:v>4.3882825962090745E-4</c:v>
                </c:pt>
                <c:pt idx="6912">
                  <c:v>4.4302754851733488E-4</c:v>
                </c:pt>
                <c:pt idx="6913">
                  <c:v>4.0170284505677649E-4</c:v>
                </c:pt>
                <c:pt idx="6914">
                  <c:v>3.4607383192821633E-4</c:v>
                </c:pt>
                <c:pt idx="6915">
                  <c:v>3.6038842137319828E-4</c:v>
                </c:pt>
                <c:pt idx="6916">
                  <c:v>4.0825106299318835E-4</c:v>
                </c:pt>
                <c:pt idx="6917">
                  <c:v>3.3535459448207278E-4</c:v>
                </c:pt>
                <c:pt idx="6918">
                  <c:v>4.0711000774838188E-4</c:v>
                </c:pt>
                <c:pt idx="6919">
                  <c:v>3.930729722818663E-4</c:v>
                </c:pt>
                <c:pt idx="6920">
                  <c:v>4.1320591549766323E-4</c:v>
                </c:pt>
                <c:pt idx="6921">
                  <c:v>3.711821872024486E-4</c:v>
                </c:pt>
                <c:pt idx="6922">
                  <c:v>3.8804102145003965E-4</c:v>
                </c:pt>
                <c:pt idx="6923">
                  <c:v>4.0334760937361469E-4</c:v>
                </c:pt>
                <c:pt idx="6924">
                  <c:v>3.9606438738311572E-4</c:v>
                </c:pt>
                <c:pt idx="6925">
                  <c:v>4.0319341271891112E-4</c:v>
                </c:pt>
                <c:pt idx="6926">
                  <c:v>3.1644237478267907E-4</c:v>
                </c:pt>
                <c:pt idx="6927">
                  <c:v>4.0108091854947205E-4</c:v>
                </c:pt>
                <c:pt idx="6928">
                  <c:v>4.4306866762525588E-4</c:v>
                </c:pt>
                <c:pt idx="6929">
                  <c:v>3.9576113396219866E-4</c:v>
                </c:pt>
                <c:pt idx="6930">
                  <c:v>3.6351861346368091E-4</c:v>
                </c:pt>
                <c:pt idx="6931">
                  <c:v>2.3826929674760707E-3</c:v>
                </c:pt>
                <c:pt idx="6932">
                  <c:v>3.4732796471980543E-4</c:v>
                </c:pt>
                <c:pt idx="6933">
                  <c:v>4.20612494811925E-4</c:v>
                </c:pt>
                <c:pt idx="6934">
                  <c:v>3.5630221002355353E-4</c:v>
                </c:pt>
                <c:pt idx="6935">
                  <c:v>3.8134374674741431E-4</c:v>
                </c:pt>
                <c:pt idx="6936">
                  <c:v>3.5162234155330008E-4</c:v>
                </c:pt>
                <c:pt idx="6937">
                  <c:v>3.7570785901799863E-4</c:v>
                </c:pt>
                <c:pt idx="6938">
                  <c:v>3.8624720036698807E-4</c:v>
                </c:pt>
                <c:pt idx="6939">
                  <c:v>3.8400106909680588E-4</c:v>
                </c:pt>
                <c:pt idx="6940">
                  <c:v>4.7138688326156769E-4</c:v>
                </c:pt>
                <c:pt idx="6941">
                  <c:v>4.0980330931720432E-4</c:v>
                </c:pt>
                <c:pt idx="6942">
                  <c:v>5.5931752560628195E-4</c:v>
                </c:pt>
                <c:pt idx="6943">
                  <c:v>3.8435058151413404E-4</c:v>
                </c:pt>
                <c:pt idx="6944">
                  <c:v>3.3606132914946405E-4</c:v>
                </c:pt>
                <c:pt idx="6945">
                  <c:v>3.8266983797786503E-4</c:v>
                </c:pt>
                <c:pt idx="6946">
                  <c:v>4.2306936151020202E-4</c:v>
                </c:pt>
                <c:pt idx="6947">
                  <c:v>3.7253911776384009E-4</c:v>
                </c:pt>
                <c:pt idx="6948">
                  <c:v>3.9321688915958965E-4</c:v>
                </c:pt>
                <c:pt idx="6949">
                  <c:v>7.2165576367820702E-4</c:v>
                </c:pt>
                <c:pt idx="6950">
                  <c:v>4.0084448367892658E-4</c:v>
                </c:pt>
                <c:pt idx="6951">
                  <c:v>3.3882144926865814E-4</c:v>
                </c:pt>
                <c:pt idx="6952">
                  <c:v>3.7482122825345298E-4</c:v>
                </c:pt>
                <c:pt idx="6953">
                  <c:v>3.7022102805479634E-4</c:v>
                </c:pt>
                <c:pt idx="6954">
                  <c:v>3.4192337197244503E-4</c:v>
                </c:pt>
                <c:pt idx="6955">
                  <c:v>4.0766511570531478E-4</c:v>
                </c:pt>
                <c:pt idx="6956">
                  <c:v>4.2676494133459772E-4</c:v>
                </c:pt>
                <c:pt idx="6957">
                  <c:v>3.6600117960440846E-4</c:v>
                </c:pt>
                <c:pt idx="6958">
                  <c:v>3.7824439398787246E-4</c:v>
                </c:pt>
                <c:pt idx="6959">
                  <c:v>3.7272415374948439E-4</c:v>
                </c:pt>
                <c:pt idx="6960">
                  <c:v>3.7083267478512055E-4</c:v>
                </c:pt>
                <c:pt idx="6961">
                  <c:v>3.6644064007031364E-4</c:v>
                </c:pt>
                <c:pt idx="6962">
                  <c:v>6.4454201666094856E-4</c:v>
                </c:pt>
                <c:pt idx="6963">
                  <c:v>4.0652406046050825E-4</c:v>
                </c:pt>
                <c:pt idx="6964">
                  <c:v>3.6707284635459836E-4</c:v>
                </c:pt>
                <c:pt idx="6965">
                  <c:v>3.5493756962942695E-4</c:v>
                </c:pt>
                <c:pt idx="6966">
                  <c:v>3.4477858002870628E-4</c:v>
                </c:pt>
                <c:pt idx="6967">
                  <c:v>3.6757398548238499E-4</c:v>
                </c:pt>
                <c:pt idx="6968">
                  <c:v>3.6749688715503323E-4</c:v>
                </c:pt>
                <c:pt idx="6969">
                  <c:v>3.6535355365465349E-4</c:v>
                </c:pt>
                <c:pt idx="6970">
                  <c:v>3.6532271432371271E-4</c:v>
                </c:pt>
                <c:pt idx="6971">
                  <c:v>3.9020234456013479E-4</c:v>
                </c:pt>
                <c:pt idx="6972">
                  <c:v>3.3023783549015903E-4</c:v>
                </c:pt>
                <c:pt idx="6973">
                  <c:v>3.2026645181932776E-4</c:v>
                </c:pt>
                <c:pt idx="6974">
                  <c:v>3.2535494142454577E-4</c:v>
                </c:pt>
                <c:pt idx="6975">
                  <c:v>3.6258572370272423E-4</c:v>
                </c:pt>
                <c:pt idx="6976">
                  <c:v>1.6061483346118807E-3</c:v>
                </c:pt>
                <c:pt idx="6977">
                  <c:v>3.7708020924486039E-4</c:v>
                </c:pt>
                <c:pt idx="6978">
                  <c:v>3.4755925970186076E-4</c:v>
                </c:pt>
                <c:pt idx="6979">
                  <c:v>3.4258641758767042E-4</c:v>
                </c:pt>
                <c:pt idx="6980">
                  <c:v>3.4142994267739364E-4</c:v>
                </c:pt>
                <c:pt idx="6981">
                  <c:v>3.4910122624889651E-4</c:v>
                </c:pt>
                <c:pt idx="6982">
                  <c:v>3.497025932022405E-4</c:v>
                </c:pt>
                <c:pt idx="6983">
                  <c:v>2.9828314874708793E-4</c:v>
                </c:pt>
                <c:pt idx="6984">
                  <c:v>3.2495403012231644E-4</c:v>
                </c:pt>
                <c:pt idx="6985">
                  <c:v>3.5842498396997276E-4</c:v>
                </c:pt>
                <c:pt idx="6986">
                  <c:v>4.3848131714782445E-4</c:v>
                </c:pt>
                <c:pt idx="6987">
                  <c:v>3.1852916950966744E-4</c:v>
                </c:pt>
                <c:pt idx="6988">
                  <c:v>2.8568528205780575E-4</c:v>
                </c:pt>
                <c:pt idx="6989">
                  <c:v>3.4457298448910148E-4</c:v>
                </c:pt>
                <c:pt idx="6990">
                  <c:v>3.9521373583800102E-3</c:v>
                </c:pt>
                <c:pt idx="6991">
                  <c:v>2.857880798276081E-4</c:v>
                </c:pt>
                <c:pt idx="6992">
                  <c:v>4.1460396516697573E-4</c:v>
                </c:pt>
                <c:pt idx="6993">
                  <c:v>3.3845394724161458E-4</c:v>
                </c:pt>
                <c:pt idx="6994">
                  <c:v>5.270133264458827E-4</c:v>
                </c:pt>
                <c:pt idx="6995">
                  <c:v>3.1866280661041056E-4</c:v>
                </c:pt>
                <c:pt idx="6996">
                  <c:v>3.2173132003901174E-4</c:v>
                </c:pt>
                <c:pt idx="6997">
                  <c:v>2.9223349999421761E-4</c:v>
                </c:pt>
                <c:pt idx="6998">
                  <c:v>2.9114384363431231E-4</c:v>
                </c:pt>
                <c:pt idx="6999">
                  <c:v>2.6988526483917927E-4</c:v>
                </c:pt>
                <c:pt idx="7000">
                  <c:v>3.3060790746144763E-4</c:v>
                </c:pt>
                <c:pt idx="7001">
                  <c:v>2.7791377066074553E-4</c:v>
                </c:pt>
                <c:pt idx="7002">
                  <c:v>3.1594894548762762E-4</c:v>
                </c:pt>
                <c:pt idx="7003">
                  <c:v>2.9088427926556135E-4</c:v>
                </c:pt>
                <c:pt idx="7004">
                  <c:v>3.0409122274092264E-4</c:v>
                </c:pt>
                <c:pt idx="7005">
                  <c:v>3.4229087399948859E-4</c:v>
                </c:pt>
                <c:pt idx="7006">
                  <c:v>3.0219974377655875E-4</c:v>
                </c:pt>
                <c:pt idx="7007">
                  <c:v>2.4794308087486039E-4</c:v>
                </c:pt>
                <c:pt idx="7008">
                  <c:v>2.9283486694756155E-4</c:v>
                </c:pt>
                <c:pt idx="7009">
                  <c:v>2.9880227748458997E-4</c:v>
                </c:pt>
                <c:pt idx="7010">
                  <c:v>2.8043745590939403E-4</c:v>
                </c:pt>
                <c:pt idx="7011">
                  <c:v>2.978462582254278E-4</c:v>
                </c:pt>
                <c:pt idx="7012">
                  <c:v>3.4426459117969439E-4</c:v>
                </c:pt>
                <c:pt idx="7013">
                  <c:v>2.6185675901761312E-4</c:v>
                </c:pt>
                <c:pt idx="7014">
                  <c:v>2.7616620857410498E-4</c:v>
                </c:pt>
                <c:pt idx="7015">
                  <c:v>2.7359883427329043E-4</c:v>
                </c:pt>
                <c:pt idx="7016">
                  <c:v>2.7602743158487177E-4</c:v>
                </c:pt>
                <c:pt idx="7017">
                  <c:v>3.0950352532101817E-4</c:v>
                </c:pt>
                <c:pt idx="7018">
                  <c:v>3.0678452430974508E-4</c:v>
                </c:pt>
                <c:pt idx="7019">
                  <c:v>2.8870239660150571E-4</c:v>
                </c:pt>
                <c:pt idx="7020">
                  <c:v>2.7870531348822385E-4</c:v>
                </c:pt>
                <c:pt idx="7021">
                  <c:v>2.8330551368688055E-4</c:v>
                </c:pt>
                <c:pt idx="7022">
                  <c:v>2.8541286796782942E-4</c:v>
                </c:pt>
                <c:pt idx="7023">
                  <c:v>2.9464667764032859E-4</c:v>
                </c:pt>
                <c:pt idx="7024">
                  <c:v>2.6831759884969299E-4</c:v>
                </c:pt>
                <c:pt idx="7025">
                  <c:v>2.5387965208094809E-4</c:v>
                </c:pt>
                <c:pt idx="7026">
                  <c:v>2.6524394553260167E-4</c:v>
                </c:pt>
                <c:pt idx="7027">
                  <c:v>2.7717362671816838E-4</c:v>
                </c:pt>
                <c:pt idx="7028">
                  <c:v>2.7440836671048421E-4</c:v>
                </c:pt>
                <c:pt idx="7029">
                  <c:v>2.8582662899128406E-4</c:v>
                </c:pt>
                <c:pt idx="7030">
                  <c:v>2.6549066018012737E-4</c:v>
                </c:pt>
                <c:pt idx="7031">
                  <c:v>3.5040675792538683E-4</c:v>
                </c:pt>
                <c:pt idx="7032">
                  <c:v>2.7258884618498199E-4</c:v>
                </c:pt>
                <c:pt idx="7033">
                  <c:v>2.5789390499173122E-4</c:v>
                </c:pt>
                <c:pt idx="7034">
                  <c:v>2.4546051473413284E-4</c:v>
                </c:pt>
                <c:pt idx="7035">
                  <c:v>2.3921298027439292E-4</c:v>
                </c:pt>
                <c:pt idx="7036">
                  <c:v>2.4431431960083628E-4</c:v>
                </c:pt>
                <c:pt idx="7037">
                  <c:v>2.7639750355616037E-4</c:v>
                </c:pt>
                <c:pt idx="7038">
                  <c:v>2.5409552739753312E-4</c:v>
                </c:pt>
                <c:pt idx="7039">
                  <c:v>2.6442156337418257E-4</c:v>
                </c:pt>
                <c:pt idx="7040">
                  <c:v>2.557248720489009E-4</c:v>
                </c:pt>
                <c:pt idx="7041">
                  <c:v>2.3877865969697791E-4</c:v>
                </c:pt>
                <c:pt idx="7042">
                  <c:v>2.5899641107286178E-4</c:v>
                </c:pt>
                <c:pt idx="7043">
                  <c:v>2.5487165055954113E-4</c:v>
                </c:pt>
                <c:pt idx="7044">
                  <c:v>2.5847985227960479E-4</c:v>
                </c:pt>
                <c:pt idx="7045">
                  <c:v>3.0097645031591037E-4</c:v>
                </c:pt>
                <c:pt idx="7046">
                  <c:v>2.5509523570886128E-4</c:v>
                </c:pt>
                <c:pt idx="7047">
                  <c:v>2.264994660940831E-4</c:v>
                </c:pt>
                <c:pt idx="7048">
                  <c:v>2.7621246757051607E-4</c:v>
                </c:pt>
                <c:pt idx="7049">
                  <c:v>2.522965664259914E-4</c:v>
                </c:pt>
                <c:pt idx="7050">
                  <c:v>2.4717723748983266E-4</c:v>
                </c:pt>
                <c:pt idx="7051">
                  <c:v>4.0648808124107744E-4</c:v>
                </c:pt>
                <c:pt idx="7052">
                  <c:v>2.1589073625047703E-4</c:v>
                </c:pt>
                <c:pt idx="7053">
                  <c:v>2.4622121823067049E-4</c:v>
                </c:pt>
                <c:pt idx="7054">
                  <c:v>7.8275875804874415E-4</c:v>
                </c:pt>
                <c:pt idx="7055">
                  <c:v>2.3508821976107226E-4</c:v>
                </c:pt>
                <c:pt idx="7056">
                  <c:v>2.264275076552214E-4</c:v>
                </c:pt>
                <c:pt idx="7057">
                  <c:v>2.4139486293844856E-4</c:v>
                </c:pt>
                <c:pt idx="7058">
                  <c:v>2.1670283863191591E-4</c:v>
                </c:pt>
                <c:pt idx="7059">
                  <c:v>2.3189634900870824E-4</c:v>
                </c:pt>
                <c:pt idx="7060">
                  <c:v>2.0127289338457802E-4</c:v>
                </c:pt>
                <c:pt idx="7061">
                  <c:v>2.2617565311920556E-4</c:v>
                </c:pt>
                <c:pt idx="7062">
                  <c:v>2.577345684485375E-4</c:v>
                </c:pt>
                <c:pt idx="7063">
                  <c:v>2.2442552108832E-4</c:v>
                </c:pt>
                <c:pt idx="7064">
                  <c:v>2.1410205505591556E-4</c:v>
                </c:pt>
                <c:pt idx="7065">
                  <c:v>2.1910573650104663E-4</c:v>
                </c:pt>
                <c:pt idx="7066">
                  <c:v>2.03254320397519E-4</c:v>
                </c:pt>
                <c:pt idx="7067">
                  <c:v>2.1895924967907821E-4</c:v>
                </c:pt>
                <c:pt idx="7068">
                  <c:v>2.0430285764950329E-4</c:v>
                </c:pt>
                <c:pt idx="7069">
                  <c:v>2.3426583760265322E-4</c:v>
                </c:pt>
                <c:pt idx="7070">
                  <c:v>1.9784972765015863E-4</c:v>
                </c:pt>
                <c:pt idx="7071">
                  <c:v>2.6261232262566057E-4</c:v>
                </c:pt>
                <c:pt idx="7072">
                  <c:v>1.790582953302828E-4</c:v>
                </c:pt>
                <c:pt idx="7073">
                  <c:v>2.2534813107229641E-4</c:v>
                </c:pt>
                <c:pt idx="7074">
                  <c:v>7.6658352897033893E-4</c:v>
                </c:pt>
                <c:pt idx="7075">
                  <c:v>2.1699581227585264E-4</c:v>
                </c:pt>
                <c:pt idx="7076">
                  <c:v>2.080575461915354E-4</c:v>
                </c:pt>
                <c:pt idx="7077">
                  <c:v>2.1717827831725187E-4</c:v>
                </c:pt>
                <c:pt idx="7078">
                  <c:v>2.1666171952399496E-4</c:v>
                </c:pt>
                <c:pt idx="7079">
                  <c:v>2.1796468125624018E-4</c:v>
                </c:pt>
                <c:pt idx="7080">
                  <c:v>4.0012644125685696E-3</c:v>
                </c:pt>
                <c:pt idx="7081">
                  <c:v>3.4708125007227968E-4</c:v>
                </c:pt>
                <c:pt idx="7082">
                  <c:v>1.040889097911021E-3</c:v>
                </c:pt>
                <c:pt idx="7083">
                  <c:v>2.0068180620821431E-4</c:v>
                </c:pt>
                <c:pt idx="7084">
                  <c:v>1.9489943165683021E-4</c:v>
                </c:pt>
                <c:pt idx="7085">
                  <c:v>1.7721513131772605E-4</c:v>
                </c:pt>
                <c:pt idx="7086">
                  <c:v>1.7747263973108104E-4</c:v>
                </c:pt>
                <c:pt idx="7087">
                  <c:v>1.760000616786619E-4</c:v>
                </c:pt>
                <c:pt idx="7088">
                  <c:v>1.7142813086670086E-4</c:v>
                </c:pt>
                <c:pt idx="7089">
                  <c:v>1.8587635741242596E-4</c:v>
                </c:pt>
                <c:pt idx="7090">
                  <c:v>1.815460013595005E-4</c:v>
                </c:pt>
                <c:pt idx="7091">
                  <c:v>2.4568666982769809E-4</c:v>
                </c:pt>
                <c:pt idx="7092">
                  <c:v>1.8862311382154563E-4</c:v>
                </c:pt>
                <c:pt idx="7093">
                  <c:v>1.5574684507219615E-4</c:v>
                </c:pt>
                <c:pt idx="7094">
                  <c:v>1.8065680065070986E-4</c:v>
                </c:pt>
                <c:pt idx="7095">
                  <c:v>1.862464293837145E-4</c:v>
                </c:pt>
                <c:pt idx="7096">
                  <c:v>1.6229197907551395E-4</c:v>
                </c:pt>
                <c:pt idx="7097">
                  <c:v>8.9104592875857572E-4</c:v>
                </c:pt>
                <c:pt idx="7098">
                  <c:v>1.6469744688888974E-4</c:v>
                </c:pt>
                <c:pt idx="7099">
                  <c:v>1.8425986248228344E-4</c:v>
                </c:pt>
                <c:pt idx="7100">
                  <c:v>1.5840622337698384E-4</c:v>
                </c:pt>
                <c:pt idx="7101">
                  <c:v>2.0683168278664194E-4</c:v>
                </c:pt>
                <c:pt idx="7102">
                  <c:v>1.628676465864073E-4</c:v>
                </c:pt>
                <c:pt idx="7103">
                  <c:v>1.4052712126410416E-4</c:v>
                </c:pt>
                <c:pt idx="7104">
                  <c:v>1.5344880092826385E-4</c:v>
                </c:pt>
                <c:pt idx="7105">
                  <c:v>1.4499060042892371E-4</c:v>
                </c:pt>
                <c:pt idx="7106">
                  <c:v>1.5413883095806238E-4</c:v>
                </c:pt>
                <c:pt idx="7107">
                  <c:v>3.6727792790535412E-4</c:v>
                </c:pt>
                <c:pt idx="7108">
                  <c:v>1.4282413743033843E-4</c:v>
                </c:pt>
                <c:pt idx="7109">
                  <c:v>1.327286254524708E-4</c:v>
                </c:pt>
                <c:pt idx="7110">
                  <c:v>1.1125597030172431E-4</c:v>
                </c:pt>
                <c:pt idx="7111">
                  <c:v>1.2990399973272578E-4</c:v>
                </c:pt>
                <c:pt idx="7112">
                  <c:v>4.1345777003367907E-4</c:v>
                </c:pt>
                <c:pt idx="7113">
                  <c:v>8.5724242412560858E-4</c:v>
                </c:pt>
                <c:pt idx="7114">
                  <c:v>1.3232540120042098E-4</c:v>
                </c:pt>
                <c:pt idx="7115">
                  <c:v>2.0927261583059955E-4</c:v>
                </c:pt>
                <c:pt idx="7116">
                  <c:v>1.4818935863186449E-3</c:v>
                </c:pt>
                <c:pt idx="7117">
                  <c:v>6.8131843279660041E-4</c:v>
                </c:pt>
                <c:pt idx="7118">
                  <c:v>2.9883311681553069E-4</c:v>
                </c:pt>
                <c:pt idx="7119">
                  <c:v>4.7085696075823633E-4</c:v>
                </c:pt>
                <c:pt idx="7120">
                  <c:v>4.5168055079045061E-4</c:v>
                </c:pt>
                <c:pt idx="7121">
                  <c:v>6.744854650378361E-4</c:v>
                </c:pt>
                <c:pt idx="7122">
                  <c:v>2.2111029301219311E-2</c:v>
                </c:pt>
                <c:pt idx="7123">
                  <c:v>1.4594944662675543E-2</c:v>
                </c:pt>
                <c:pt idx="7124">
                  <c:v>1.181547286331623E-2</c:v>
                </c:pt>
                <c:pt idx="7125">
                  <c:v>1.1641693233465301E-2</c:v>
                </c:pt>
                <c:pt idx="7126">
                  <c:v>1.1034312610587913E-2</c:v>
                </c:pt>
                <c:pt idx="7127">
                  <c:v>1.0006900300297985E-2</c:v>
                </c:pt>
                <c:pt idx="7128">
                  <c:v>8.8804937376883615E-3</c:v>
                </c:pt>
                <c:pt idx="7129">
                  <c:v>8.0859183760008321E-3</c:v>
                </c:pt>
                <c:pt idx="7130">
                  <c:v>7.7547810600249031E-3</c:v>
                </c:pt>
                <c:pt idx="7131">
                  <c:v>7.0696082248495615E-3</c:v>
                </c:pt>
                <c:pt idx="7132">
                  <c:v>7.1235770539958138E-3</c:v>
                </c:pt>
                <c:pt idx="7133">
                  <c:v>6.5447999105659399E-3</c:v>
                </c:pt>
                <c:pt idx="7134">
                  <c:v>5.7748960136309842E-3</c:v>
                </c:pt>
                <c:pt idx="7135">
                  <c:v>6.1441199033186976E-3</c:v>
                </c:pt>
                <c:pt idx="7136">
                  <c:v>5.6841512823379301E-3</c:v>
                </c:pt>
                <c:pt idx="7137">
                  <c:v>5.4960313635995664E-3</c:v>
                </c:pt>
                <c:pt idx="7138">
                  <c:v>5.4528563002825652E-3</c:v>
                </c:pt>
                <c:pt idx="7139">
                  <c:v>5.4491555805696798E-3</c:v>
                </c:pt>
                <c:pt idx="7140">
                  <c:v>4.6908164327374921E-3</c:v>
                </c:pt>
                <c:pt idx="7141">
                  <c:v>4.7878832268733931E-3</c:v>
                </c:pt>
                <c:pt idx="7142">
                  <c:v>4.574706351745699E-3</c:v>
                </c:pt>
                <c:pt idx="7143">
                  <c:v>4.3796475835456749E-3</c:v>
                </c:pt>
                <c:pt idx="7144">
                  <c:v>4.6239721829234911E-3</c:v>
                </c:pt>
                <c:pt idx="7145">
                  <c:v>4.2143487697034413E-3</c:v>
                </c:pt>
                <c:pt idx="7146">
                  <c:v>4.1550601559699162E-3</c:v>
                </c:pt>
                <c:pt idx="7147">
                  <c:v>3.8994792007987387E-3</c:v>
                </c:pt>
                <c:pt idx="7148">
                  <c:v>4.0411859264713251E-3</c:v>
                </c:pt>
                <c:pt idx="7149">
                  <c:v>3.8621636103604732E-3</c:v>
                </c:pt>
                <c:pt idx="7150">
                  <c:v>3.8354875890967547E-3</c:v>
                </c:pt>
                <c:pt idx="7151">
                  <c:v>3.7301712739342121E-3</c:v>
                </c:pt>
                <c:pt idx="7152">
                  <c:v>3.4065124957114055E-3</c:v>
                </c:pt>
                <c:pt idx="7153">
                  <c:v>3.3826891125597032E-3</c:v>
                </c:pt>
                <c:pt idx="7154">
                  <c:v>3.6420478857711182E-3</c:v>
                </c:pt>
                <c:pt idx="7155">
                  <c:v>3.4969488336950528E-3</c:v>
                </c:pt>
                <c:pt idx="7156">
                  <c:v>3.2720530128098873E-3</c:v>
                </c:pt>
                <c:pt idx="7157">
                  <c:v>3.0682821336191113E-3</c:v>
                </c:pt>
                <c:pt idx="7158">
                  <c:v>3.2692003746978711E-3</c:v>
                </c:pt>
                <c:pt idx="7159">
                  <c:v>3.61884128923823E-3</c:v>
                </c:pt>
                <c:pt idx="7160">
                  <c:v>3.2634180001464867E-3</c:v>
                </c:pt>
                <c:pt idx="7161">
                  <c:v>3.1001237428153997E-3</c:v>
                </c:pt>
                <c:pt idx="7162">
                  <c:v>2.2448642876692791E-3</c:v>
                </c:pt>
                <c:pt idx="7163">
                  <c:v>2.689498051339776E-3</c:v>
                </c:pt>
                <c:pt idx="7164">
                  <c:v>3.0795384894124721E-3</c:v>
                </c:pt>
                <c:pt idx="7165">
                  <c:v>2.790805253480026E-3</c:v>
                </c:pt>
                <c:pt idx="7166">
                  <c:v>2.5268205806275035E-3</c:v>
                </c:pt>
                <c:pt idx="7167">
                  <c:v>2.5837191462131227E-3</c:v>
                </c:pt>
                <c:pt idx="7168">
                  <c:v>2.557505714913515E-3</c:v>
                </c:pt>
                <c:pt idx="7169">
                  <c:v>2.5518004386894826E-3</c:v>
                </c:pt>
                <c:pt idx="7170">
                  <c:v>2.4300621798010093E-3</c:v>
                </c:pt>
                <c:pt idx="7171">
                  <c:v>2.4578946759750047E-3</c:v>
                </c:pt>
                <c:pt idx="7172">
                  <c:v>2.3251313562752257E-3</c:v>
                </c:pt>
                <c:pt idx="7173">
                  <c:v>2.2614481378826485E-3</c:v>
                </c:pt>
                <c:pt idx="7174">
                  <c:v>1.4959696849376853E-3</c:v>
                </c:pt>
                <c:pt idx="7175">
                  <c:v>2.2341553300001156E-3</c:v>
                </c:pt>
                <c:pt idx="7176">
                  <c:v>2.2207402210409045E-3</c:v>
                </c:pt>
                <c:pt idx="7177">
                  <c:v>2.1883589235531537E-3</c:v>
                </c:pt>
                <c:pt idx="7178">
                  <c:v>2.1829620406385282E-3</c:v>
                </c:pt>
                <c:pt idx="7179">
                  <c:v>2.1359320609539378E-3</c:v>
                </c:pt>
                <c:pt idx="7180">
                  <c:v>2.1778735510333104E-3</c:v>
                </c:pt>
                <c:pt idx="7181">
                  <c:v>2.0922944076728254E-3</c:v>
                </c:pt>
                <c:pt idx="7182">
                  <c:v>2.1289932114922768E-3</c:v>
                </c:pt>
                <c:pt idx="7183">
                  <c:v>2.0171235385048323E-3</c:v>
                </c:pt>
                <c:pt idx="7184">
                  <c:v>1.9118843216696414E-3</c:v>
                </c:pt>
                <c:pt idx="7185">
                  <c:v>1.9434175375565228E-3</c:v>
                </c:pt>
                <c:pt idx="7186">
                  <c:v>1.8939975097240266E-3</c:v>
                </c:pt>
                <c:pt idx="7187">
                  <c:v>1.6509835819111904E-3</c:v>
                </c:pt>
                <c:pt idx="7188">
                  <c:v>1.7344039721058251E-3</c:v>
                </c:pt>
                <c:pt idx="7189">
                  <c:v>1.7266941393706463E-3</c:v>
                </c:pt>
                <c:pt idx="7190">
                  <c:v>1.6796641596860556E-3</c:v>
                </c:pt>
                <c:pt idx="7191">
                  <c:v>1.6418859792836794E-3</c:v>
                </c:pt>
                <c:pt idx="7192">
                  <c:v>1.6549926949334835E-3</c:v>
                </c:pt>
                <c:pt idx="7193">
                  <c:v>1.6906892204973612E-3</c:v>
                </c:pt>
                <c:pt idx="7194">
                  <c:v>1.609658878450632E-3</c:v>
                </c:pt>
                <c:pt idx="7195">
                  <c:v>1.5982483260025674E-3</c:v>
                </c:pt>
                <c:pt idx="7196">
                  <c:v>1.5948559995990887E-3</c:v>
                </c:pt>
                <c:pt idx="7197">
                  <c:v>1.5550732626855661E-3</c:v>
                </c:pt>
                <c:pt idx="7198">
                  <c:v>1.5105643983053785E-3</c:v>
                </c:pt>
                <c:pt idx="7199">
                  <c:v>1.5283509824254363E-3</c:v>
                </c:pt>
                <c:pt idx="7200">
                  <c:v>1.5038799733239788E-3</c:v>
                </c:pt>
                <c:pt idx="7201">
                  <c:v>1.6125192263953833E-3</c:v>
                </c:pt>
                <c:pt idx="7202">
                  <c:v>1.5305559945876974E-3</c:v>
                </c:pt>
                <c:pt idx="7203">
                  <c:v>1.4296805430806178E-3</c:v>
                </c:pt>
                <c:pt idx="7204">
                  <c:v>1.5073108488911334E-3</c:v>
                </c:pt>
                <c:pt idx="7205">
                  <c:v>1.478715079276355E-3</c:v>
                </c:pt>
                <c:pt idx="7206">
                  <c:v>1.4032512364644248E-3</c:v>
                </c:pt>
                <c:pt idx="7207">
                  <c:v>1.3623274443060958E-3</c:v>
                </c:pt>
                <c:pt idx="7208">
                  <c:v>1.3568380433986484E-3</c:v>
                </c:pt>
                <c:pt idx="7209">
                  <c:v>1.3901368109818857E-3</c:v>
                </c:pt>
                <c:pt idx="7210">
                  <c:v>1.3148965533192757E-3</c:v>
                </c:pt>
                <c:pt idx="7211">
                  <c:v>1.2530636947831416E-3</c:v>
                </c:pt>
                <c:pt idx="7212">
                  <c:v>1.2489466441025561E-3</c:v>
                </c:pt>
                <c:pt idx="7213">
                  <c:v>1.2463715599690065E-3</c:v>
                </c:pt>
                <c:pt idx="7214">
                  <c:v>1.2405891854176223E-3</c:v>
                </c:pt>
                <c:pt idx="7215">
                  <c:v>1.3735452509357809E-3</c:v>
                </c:pt>
                <c:pt idx="7216">
                  <c:v>1.1310247524179962E-3</c:v>
                </c:pt>
                <c:pt idx="7217">
                  <c:v>1.162103088173502E-3</c:v>
                </c:pt>
                <c:pt idx="7218">
                  <c:v>1.1763200197371718E-3</c:v>
                </c:pt>
                <c:pt idx="7219">
                  <c:v>1.1548712650679045E-3</c:v>
                </c:pt>
                <c:pt idx="7220">
                  <c:v>1.1175171254659631E-3</c:v>
                </c:pt>
                <c:pt idx="7221">
                  <c:v>1.1451260364906382E-3</c:v>
                </c:pt>
                <c:pt idx="7222">
                  <c:v>1.1882933899749046E-3</c:v>
                </c:pt>
                <c:pt idx="7223">
                  <c:v>1.1678469135612103E-3</c:v>
                </c:pt>
                <c:pt idx="7224">
                  <c:v>1.1275476178544306E-3</c:v>
                </c:pt>
                <c:pt idx="7225">
                  <c:v>1.1239085768034263E-3</c:v>
                </c:pt>
                <c:pt idx="7226">
                  <c:v>1.1170005666727061E-3</c:v>
                </c:pt>
                <c:pt idx="7227">
                  <c:v>9.4844049358349173E-4</c:v>
                </c:pt>
                <c:pt idx="7228">
                  <c:v>1.1251575697065251E-3</c:v>
                </c:pt>
                <c:pt idx="7229">
                  <c:v>1.1416797412580133E-3</c:v>
                </c:pt>
                <c:pt idx="7230">
                  <c:v>1.0655605626635929E-3</c:v>
                </c:pt>
                <c:pt idx="7231">
                  <c:v>1.1532367805280465E-3</c:v>
                </c:pt>
                <c:pt idx="7232">
                  <c:v>1.0382060761191785E-3</c:v>
                </c:pt>
                <c:pt idx="7233">
                  <c:v>1.0312518069920471E-3</c:v>
                </c:pt>
                <c:pt idx="7234">
                  <c:v>1.0092248148676414E-3</c:v>
                </c:pt>
                <c:pt idx="7235">
                  <c:v>1.0950583827083872E-3</c:v>
                </c:pt>
                <c:pt idx="7236">
                  <c:v>1.0602870370727308E-3</c:v>
                </c:pt>
                <c:pt idx="7237">
                  <c:v>1.0730468102494518E-3</c:v>
                </c:pt>
                <c:pt idx="7238">
                  <c:v>9.6123110609115333E-4</c:v>
                </c:pt>
                <c:pt idx="7239">
                  <c:v>1.0276204757737782E-3</c:v>
                </c:pt>
                <c:pt idx="7240">
                  <c:v>9.111326129779614E-4</c:v>
                </c:pt>
                <c:pt idx="7241">
                  <c:v>9.0971400375468856E-4</c:v>
                </c:pt>
                <c:pt idx="7242">
                  <c:v>9.5620429514781688E-4</c:v>
                </c:pt>
                <c:pt idx="7243">
                  <c:v>8.6510491154894386E-4</c:v>
                </c:pt>
                <c:pt idx="7244">
                  <c:v>8.9312244370858376E-4</c:v>
                </c:pt>
                <c:pt idx="7245">
                  <c:v>8.9289114872652842E-4</c:v>
                </c:pt>
                <c:pt idx="7246">
                  <c:v>9.2333727819774955E-4</c:v>
                </c:pt>
                <c:pt idx="7247">
                  <c:v>8.8945256332663869E-4</c:v>
                </c:pt>
                <c:pt idx="7248">
                  <c:v>9.9250989749777373E-4</c:v>
                </c:pt>
                <c:pt idx="7249">
                  <c:v>4.8961601178062445E-4</c:v>
                </c:pt>
                <c:pt idx="7250">
                  <c:v>7.8029675146197694E-4</c:v>
                </c:pt>
                <c:pt idx="7251">
                  <c:v>8.5930711733208948E-4</c:v>
                </c:pt>
                <c:pt idx="7252">
                  <c:v>8.7228276582539544E-4</c:v>
                </c:pt>
                <c:pt idx="7253">
                  <c:v>8.1419688599855826E-4</c:v>
                </c:pt>
                <c:pt idx="7254">
                  <c:v>8.7829643535883501E-4</c:v>
                </c:pt>
                <c:pt idx="7255">
                  <c:v>8.8468788669629809E-4</c:v>
                </c:pt>
                <c:pt idx="7256">
                  <c:v>8.3822843463411071E-4</c:v>
                </c:pt>
                <c:pt idx="7257">
                  <c:v>9.4140141629627341E-4</c:v>
                </c:pt>
                <c:pt idx="7258">
                  <c:v>8.3109683935407022E-4</c:v>
                </c:pt>
                <c:pt idx="7259">
                  <c:v>8.1821370885358643E-4</c:v>
                </c:pt>
                <c:pt idx="7260">
                  <c:v>8.9215100478395122E-4</c:v>
                </c:pt>
                <c:pt idx="7261">
                  <c:v>8.0504531454190099E-4</c:v>
                </c:pt>
                <c:pt idx="7262">
                  <c:v>8.5687081018777302E-4</c:v>
                </c:pt>
                <c:pt idx="7263">
                  <c:v>1.0386378267523485E-3</c:v>
                </c:pt>
                <c:pt idx="7264">
                  <c:v>7.6113010728232262E-4</c:v>
                </c:pt>
                <c:pt idx="7265">
                  <c:v>9.1056979518829343E-4</c:v>
                </c:pt>
                <c:pt idx="7266">
                  <c:v>7.7903233889340773E-4</c:v>
                </c:pt>
                <c:pt idx="7267">
                  <c:v>7.920388267176542E-4</c:v>
                </c:pt>
                <c:pt idx="7268">
                  <c:v>7.7326538400749386E-4</c:v>
                </c:pt>
                <c:pt idx="7269">
                  <c:v>7.996175922963351E-4</c:v>
                </c:pt>
                <c:pt idx="7270">
                  <c:v>7.6504670231179338E-4</c:v>
                </c:pt>
                <c:pt idx="7271">
                  <c:v>7.6015866835768997E-4</c:v>
                </c:pt>
                <c:pt idx="7272">
                  <c:v>7.5607245700804522E-4</c:v>
                </c:pt>
                <c:pt idx="7273">
                  <c:v>7.5502391975606088E-4</c:v>
                </c:pt>
                <c:pt idx="7274">
                  <c:v>7.4157797146590912E-4</c:v>
                </c:pt>
                <c:pt idx="7275">
                  <c:v>4.2716251170930847E-4</c:v>
                </c:pt>
                <c:pt idx="7276">
                  <c:v>7.5120755255214742E-4</c:v>
                </c:pt>
                <c:pt idx="7277">
                  <c:v>7.3160144790658771E-4</c:v>
                </c:pt>
                <c:pt idx="7278">
                  <c:v>7.7777563615757342E-4</c:v>
                </c:pt>
                <c:pt idx="7279">
                  <c:v>7.0269728498240222E-4</c:v>
                </c:pt>
                <c:pt idx="7280">
                  <c:v>7.2017547579305262E-4</c:v>
                </c:pt>
                <c:pt idx="7281">
                  <c:v>7.1598132678511533E-4</c:v>
                </c:pt>
                <c:pt idx="7282">
                  <c:v>7.0315216511377787E-4</c:v>
                </c:pt>
                <c:pt idx="7283">
                  <c:v>7.2509434907809674E-4</c:v>
                </c:pt>
                <c:pt idx="7284">
                  <c:v>1.014251625810978E-3</c:v>
                </c:pt>
                <c:pt idx="7285">
                  <c:v>6.8316827866419442E-4</c:v>
                </c:pt>
                <c:pt idx="7286">
                  <c:v>6.837310964538624E-4</c:v>
                </c:pt>
                <c:pt idx="7287">
                  <c:v>6.773859041128103E-4</c:v>
                </c:pt>
                <c:pt idx="7288">
                  <c:v>6.9995258452867871E-4</c:v>
                </c:pt>
                <c:pt idx="7289">
                  <c:v>6.6525062738763885E-4</c:v>
                </c:pt>
                <c:pt idx="7290">
                  <c:v>7.03506817419596E-4</c:v>
                </c:pt>
                <c:pt idx="7291">
                  <c:v>6.1547594724932443E-4</c:v>
                </c:pt>
                <c:pt idx="7292">
                  <c:v>6.6908241425702266E-4</c:v>
                </c:pt>
                <c:pt idx="7293">
                  <c:v>6.8458688788746727E-4</c:v>
                </c:pt>
                <c:pt idx="7294">
                  <c:v>6.5017019455762906E-4</c:v>
                </c:pt>
                <c:pt idx="7295">
                  <c:v>6.4810395938460119E-4</c:v>
                </c:pt>
                <c:pt idx="7296">
                  <c:v>6.2542934131044035E-4</c:v>
                </c:pt>
                <c:pt idx="7297">
                  <c:v>6.3694012158406216E-4</c:v>
                </c:pt>
                <c:pt idx="7298">
                  <c:v>6.2869060055742085E-4</c:v>
                </c:pt>
                <c:pt idx="7299">
                  <c:v>6.2600757876557869E-4</c:v>
                </c:pt>
                <c:pt idx="7300">
                  <c:v>6.6362385268051605E-4</c:v>
                </c:pt>
                <c:pt idx="7301">
                  <c:v>5.7190768246282895E-4</c:v>
                </c:pt>
                <c:pt idx="7302">
                  <c:v>6.3508205189488404E-4</c:v>
                </c:pt>
                <c:pt idx="7303">
                  <c:v>6.0835206180201928E-4</c:v>
                </c:pt>
                <c:pt idx="7304">
                  <c:v>6.0793573083431959E-4</c:v>
                </c:pt>
                <c:pt idx="7305">
                  <c:v>6.9885778828028327E-4</c:v>
                </c:pt>
                <c:pt idx="7306">
                  <c:v>6.1568411273317427E-4</c:v>
                </c:pt>
                <c:pt idx="7307">
                  <c:v>6.0328670169500665E-4</c:v>
                </c:pt>
                <c:pt idx="7308">
                  <c:v>5.8674140064531293E-4</c:v>
                </c:pt>
                <c:pt idx="7309">
                  <c:v>6.0170618598429505E-4</c:v>
                </c:pt>
                <c:pt idx="7310">
                  <c:v>5.9894606586510107E-4</c:v>
                </c:pt>
                <c:pt idx="7311">
                  <c:v>5.9641724072796232E-4</c:v>
                </c:pt>
                <c:pt idx="7312">
                  <c:v>6.5850452374435721E-4</c:v>
                </c:pt>
                <c:pt idx="7313">
                  <c:v>5.9600090976026274E-4</c:v>
                </c:pt>
                <c:pt idx="7314">
                  <c:v>5.724859199179674E-4</c:v>
                </c:pt>
                <c:pt idx="7315">
                  <c:v>6.0022589809914076E-4</c:v>
                </c:pt>
                <c:pt idx="7316">
                  <c:v>5.6981060795886036E-4</c:v>
                </c:pt>
                <c:pt idx="7317">
                  <c:v>5.7734311454112996E-4</c:v>
                </c:pt>
                <c:pt idx="7318">
                  <c:v>5.7301018854395952E-4</c:v>
                </c:pt>
                <c:pt idx="7319">
                  <c:v>6.0495973539854053E-4</c:v>
                </c:pt>
                <c:pt idx="7320">
                  <c:v>5.6480692651372929E-4</c:v>
                </c:pt>
                <c:pt idx="7321">
                  <c:v>5.6817612341900244E-4</c:v>
                </c:pt>
                <c:pt idx="7322">
                  <c:v>5.4101438269296752E-4</c:v>
                </c:pt>
                <c:pt idx="7323">
                  <c:v>5.3807693642086442E-4</c:v>
                </c:pt>
                <c:pt idx="7324">
                  <c:v>5.0767706594605428E-4</c:v>
                </c:pt>
                <c:pt idx="7325">
                  <c:v>5.6449853320432214E-4</c:v>
                </c:pt>
                <c:pt idx="7326">
                  <c:v>5.3069862649329823E-4</c:v>
                </c:pt>
                <c:pt idx="7327">
                  <c:v>5.1828579578966035E-4</c:v>
                </c:pt>
                <c:pt idx="7328">
                  <c:v>5.1526354135747021E-4</c:v>
                </c:pt>
                <c:pt idx="7329">
                  <c:v>5.1204083127416545E-4</c:v>
                </c:pt>
                <c:pt idx="7330">
                  <c:v>4.6299087541295793E-4</c:v>
                </c:pt>
                <c:pt idx="7331">
                  <c:v>4.6331468838783539E-4</c:v>
                </c:pt>
                <c:pt idx="7332">
                  <c:v>5.0149378009244094E-4</c:v>
                </c:pt>
                <c:pt idx="7333">
                  <c:v>5.5957195008654289E-4</c:v>
                </c:pt>
                <c:pt idx="7334">
                  <c:v>5.3423743971874526E-4</c:v>
                </c:pt>
                <c:pt idx="7335">
                  <c:v>5.1190976411766742E-4</c:v>
                </c:pt>
                <c:pt idx="7336">
                  <c:v>5.3904066551276172E-4</c:v>
                </c:pt>
                <c:pt idx="7337">
                  <c:v>4.7976747144470703E-4</c:v>
                </c:pt>
                <c:pt idx="7338">
                  <c:v>4.9688330011680396E-4</c:v>
                </c:pt>
                <c:pt idx="7339">
                  <c:v>4.7674521701251694E-4</c:v>
                </c:pt>
                <c:pt idx="7340">
                  <c:v>5.0460084268471792E-4</c:v>
                </c:pt>
                <c:pt idx="7341">
                  <c:v>4.6805623551997034E-4</c:v>
                </c:pt>
                <c:pt idx="7342">
                  <c:v>4.6370018002459435E-4</c:v>
                </c:pt>
                <c:pt idx="7343">
                  <c:v>4.6266706243808042E-4</c:v>
                </c:pt>
                <c:pt idx="7344">
                  <c:v>4.6049288960676001E-4</c:v>
                </c:pt>
                <c:pt idx="7345">
                  <c:v>4.5164200162677471E-4</c:v>
                </c:pt>
                <c:pt idx="7346">
                  <c:v>4.504546873855572E-4</c:v>
                </c:pt>
                <c:pt idx="7347">
                  <c:v>4.443330801938252E-4</c:v>
                </c:pt>
                <c:pt idx="7348">
                  <c:v>4.4066319981188009E-4</c:v>
                </c:pt>
                <c:pt idx="7349">
                  <c:v>4.1280757413967906E-4</c:v>
                </c:pt>
                <c:pt idx="7350">
                  <c:v>4.3915207259578501E-4</c:v>
                </c:pt>
                <c:pt idx="7351">
                  <c:v>4.3666950645505746E-4</c:v>
                </c:pt>
                <c:pt idx="7352">
                  <c:v>4.2976149632433723E-4</c:v>
                </c:pt>
                <c:pt idx="7353">
                  <c:v>4.2953020134228184E-4</c:v>
                </c:pt>
                <c:pt idx="7354">
                  <c:v>4.6080128291616716E-4</c:v>
                </c:pt>
                <c:pt idx="7355">
                  <c:v>4.2630749125897708E-4</c:v>
                </c:pt>
                <c:pt idx="7356">
                  <c:v>5.1109252184773852E-4</c:v>
                </c:pt>
                <c:pt idx="7357">
                  <c:v>4.1992374975424913E-4</c:v>
                </c:pt>
                <c:pt idx="7358">
                  <c:v>4.2543628015990196E-4</c:v>
                </c:pt>
                <c:pt idx="7359">
                  <c:v>4.0471995960047644E-4</c:v>
                </c:pt>
                <c:pt idx="7360">
                  <c:v>4.3908268410116844E-4</c:v>
                </c:pt>
                <c:pt idx="7361">
                  <c:v>4.4689274466190452E-4</c:v>
                </c:pt>
                <c:pt idx="7362">
                  <c:v>3.9468175737927363E-4</c:v>
                </c:pt>
                <c:pt idx="7363">
                  <c:v>4.8334483383383003E-4</c:v>
                </c:pt>
                <c:pt idx="7364">
                  <c:v>3.9169034227802427E-4</c:v>
                </c:pt>
                <c:pt idx="7365">
                  <c:v>3.8957784810858526E-4</c:v>
                </c:pt>
                <c:pt idx="7366">
                  <c:v>3.849211091365373E-4</c:v>
                </c:pt>
                <c:pt idx="7367">
                  <c:v>3.6839122775231395E-4</c:v>
                </c:pt>
                <c:pt idx="7368">
                  <c:v>3.7380353033240942E-4</c:v>
                </c:pt>
                <c:pt idx="7369">
                  <c:v>3.6942434533882788E-4</c:v>
                </c:pt>
                <c:pt idx="7370">
                  <c:v>3.2769102074330493E-4</c:v>
                </c:pt>
                <c:pt idx="7371">
                  <c:v>3.3244027770817507E-4</c:v>
                </c:pt>
                <c:pt idx="7372">
                  <c:v>3.5656434433654964E-4</c:v>
                </c:pt>
                <c:pt idx="7373">
                  <c:v>3.4789849234220858E-4</c:v>
                </c:pt>
                <c:pt idx="7374">
                  <c:v>3.6003376906738009E-4</c:v>
                </c:pt>
                <c:pt idx="7375">
                  <c:v>3.4384312032350461E-4</c:v>
                </c:pt>
                <c:pt idx="7376">
                  <c:v>3.4333427136298275E-4</c:v>
                </c:pt>
                <c:pt idx="7377">
                  <c:v>7.8042781861847508E-4</c:v>
                </c:pt>
                <c:pt idx="7378">
                  <c:v>3.0135423211993416E-4</c:v>
                </c:pt>
                <c:pt idx="7379">
                  <c:v>3.7213049662887564E-4</c:v>
                </c:pt>
                <c:pt idx="7380">
                  <c:v>3.2834635652579519E-4</c:v>
                </c:pt>
                <c:pt idx="7381">
                  <c:v>3.2407510919050609E-4</c:v>
                </c:pt>
                <c:pt idx="7382">
                  <c:v>3.1331218269219649E-4</c:v>
                </c:pt>
                <c:pt idx="7383">
                  <c:v>2.7630498556333819E-4</c:v>
                </c:pt>
                <c:pt idx="7384">
                  <c:v>3.1025137909633049E-4</c:v>
                </c:pt>
                <c:pt idx="7385">
                  <c:v>3.9311666133403235E-4</c:v>
                </c:pt>
                <c:pt idx="7386">
                  <c:v>3.050318223346144E-4</c:v>
                </c:pt>
                <c:pt idx="7387">
                  <c:v>3.6928556834959467E-4</c:v>
                </c:pt>
                <c:pt idx="7388">
                  <c:v>1.6431735213504543E-3</c:v>
                </c:pt>
                <c:pt idx="7389">
                  <c:v>2.6918110011603293E-4</c:v>
                </c:pt>
                <c:pt idx="7390">
                  <c:v>2.3527325574671656E-4</c:v>
                </c:pt>
                <c:pt idx="7391">
                  <c:v>2.6763913356899724E-4</c:v>
                </c:pt>
                <c:pt idx="7392">
                  <c:v>4.2298455335011508E-4</c:v>
                </c:pt>
                <c:pt idx="7393">
                  <c:v>4.7708444965286476E-4</c:v>
                </c:pt>
                <c:pt idx="7394">
                  <c:v>2.3831092984437702E-4</c:v>
                </c:pt>
                <c:pt idx="7395">
                  <c:v>2.1046301400491117E-4</c:v>
                </c:pt>
                <c:pt idx="7396">
                  <c:v>2.011264065626096E-4</c:v>
                </c:pt>
                <c:pt idx="7397">
                  <c:v>2.0821174284623895E-4</c:v>
                </c:pt>
                <c:pt idx="7398">
                  <c:v>2.1465716301284843E-4</c:v>
                </c:pt>
                <c:pt idx="7399">
                  <c:v>2.0606840934585924E-4</c:v>
                </c:pt>
                <c:pt idx="7400">
                  <c:v>2.0060984776935263E-4</c:v>
                </c:pt>
                <c:pt idx="7401">
                  <c:v>1.9852819293085438E-4</c:v>
                </c:pt>
                <c:pt idx="7402">
                  <c:v>1.9895994356402438E-4</c:v>
                </c:pt>
                <c:pt idx="7403">
                  <c:v>1.8907593799752514E-4</c:v>
                </c:pt>
                <c:pt idx="7404">
                  <c:v>1.9092629785396806E-4</c:v>
                </c:pt>
                <c:pt idx="7405">
                  <c:v>1.7823591317186376E-4</c:v>
                </c:pt>
                <c:pt idx="7406">
                  <c:v>1.7356375453434536E-4</c:v>
                </c:pt>
                <c:pt idx="7407">
                  <c:v>1.7339413821417145E-4</c:v>
                </c:pt>
                <c:pt idx="7408">
                  <c:v>1.6790473730672414E-4</c:v>
                </c:pt>
                <c:pt idx="7409">
                  <c:v>1.4845514226568854E-4</c:v>
                </c:pt>
                <c:pt idx="7410">
                  <c:v>4.1902247030750666E-4</c:v>
                </c:pt>
                <c:pt idx="7411">
                  <c:v>7.5135403937411573E-5</c:v>
                </c:pt>
                <c:pt idx="7412">
                  <c:v>1.2601490310667709E-4</c:v>
                </c:pt>
                <c:pt idx="7413">
                  <c:v>1.6428111592119009E-2</c:v>
                </c:pt>
                <c:pt idx="7414">
                  <c:v>1.6394188328084223E-2</c:v>
                </c:pt>
                <c:pt idx="7415">
                  <c:v>1.3444252126950105E-2</c:v>
                </c:pt>
                <c:pt idx="7416">
                  <c:v>1.2943575589127594E-2</c:v>
                </c:pt>
                <c:pt idx="7417">
                  <c:v>9.5154755617576879E-3</c:v>
                </c:pt>
                <c:pt idx="7418">
                  <c:v>8.8803395410336581E-3</c:v>
                </c:pt>
                <c:pt idx="7419">
                  <c:v>7.9781349143630328E-3</c:v>
                </c:pt>
                <c:pt idx="7420">
                  <c:v>5.5134555855810711E-3</c:v>
                </c:pt>
                <c:pt idx="7421">
                  <c:v>5.3089908214441284E-3</c:v>
                </c:pt>
                <c:pt idx="7422">
                  <c:v>5.2938795492831784E-3</c:v>
                </c:pt>
                <c:pt idx="7423">
                  <c:v>4.5599034728941558E-3</c:v>
                </c:pt>
                <c:pt idx="7424">
                  <c:v>4.4248272033738231E-3</c:v>
                </c:pt>
                <c:pt idx="7425">
                  <c:v>4.1557540409160824E-3</c:v>
                </c:pt>
                <c:pt idx="7426">
                  <c:v>3.4316465504280885E-3</c:v>
                </c:pt>
                <c:pt idx="7427">
                  <c:v>3.2213223134124106E-3</c:v>
                </c:pt>
                <c:pt idx="7428">
                  <c:v>3.1172395714874966E-3</c:v>
                </c:pt>
                <c:pt idx="7429">
                  <c:v>3.0811575542868596E-3</c:v>
                </c:pt>
                <c:pt idx="7430">
                  <c:v>3.0327398047099367E-3</c:v>
                </c:pt>
                <c:pt idx="7431">
                  <c:v>2.9635055067480311E-3</c:v>
                </c:pt>
                <c:pt idx="7432">
                  <c:v>2.9536369208470023E-3</c:v>
                </c:pt>
                <c:pt idx="7433">
                  <c:v>2.7265052484686343E-3</c:v>
                </c:pt>
                <c:pt idx="7434">
                  <c:v>2.7211083655540092E-3</c:v>
                </c:pt>
                <c:pt idx="7435">
                  <c:v>2.6699150761924219E-3</c:v>
                </c:pt>
                <c:pt idx="7436">
                  <c:v>2.5272831705916141E-3</c:v>
                </c:pt>
                <c:pt idx="7437">
                  <c:v>2.3004598915226534E-3</c:v>
                </c:pt>
                <c:pt idx="7438">
                  <c:v>1.9842025527256188E-3</c:v>
                </c:pt>
                <c:pt idx="7439">
                  <c:v>1.9689370839099645E-3</c:v>
                </c:pt>
                <c:pt idx="7440">
                  <c:v>1.9343970332563634E-3</c:v>
                </c:pt>
                <c:pt idx="7441">
                  <c:v>1.8041008600318416E-3</c:v>
                </c:pt>
                <c:pt idx="7442">
                  <c:v>1.7142042103396567E-3</c:v>
                </c:pt>
                <c:pt idx="7443">
                  <c:v>1.6397272261178294E-3</c:v>
                </c:pt>
                <c:pt idx="7444">
                  <c:v>1.562012112147227E-3</c:v>
                </c:pt>
                <c:pt idx="7445">
                  <c:v>1.5034019636943976E-3</c:v>
                </c:pt>
                <c:pt idx="7446">
                  <c:v>1.4635729677844639E-3</c:v>
                </c:pt>
                <c:pt idx="7447">
                  <c:v>1.4439437336406986E-3</c:v>
                </c:pt>
                <c:pt idx="7448">
                  <c:v>1.3363144686576024E-3</c:v>
                </c:pt>
                <c:pt idx="7449">
                  <c:v>1.3057372720298834E-3</c:v>
                </c:pt>
                <c:pt idx="7450">
                  <c:v>1.3045345381231955E-3</c:v>
                </c:pt>
                <c:pt idx="7451">
                  <c:v>1.2919212517684428E-3</c:v>
                </c:pt>
                <c:pt idx="7452">
                  <c:v>1.2001125635579335E-3</c:v>
                </c:pt>
                <c:pt idx="7453">
                  <c:v>1.1965352011688106E-3</c:v>
                </c:pt>
                <c:pt idx="7454">
                  <c:v>1.1711390121391318E-3</c:v>
                </c:pt>
                <c:pt idx="7455">
                  <c:v>1.1468838783542591E-3</c:v>
                </c:pt>
                <c:pt idx="7456">
                  <c:v>1.1231067541989676E-3</c:v>
                </c:pt>
                <c:pt idx="7457">
                  <c:v>1.04775084904533E-3</c:v>
                </c:pt>
                <c:pt idx="7458">
                  <c:v>1.047365357408571E-3</c:v>
                </c:pt>
                <c:pt idx="7459">
                  <c:v>1.0252689767895485E-3</c:v>
                </c:pt>
                <c:pt idx="7460">
                  <c:v>1.0110057862294677E-3</c:v>
                </c:pt>
                <c:pt idx="7461">
                  <c:v>9.8915612025797105E-4</c:v>
                </c:pt>
                <c:pt idx="7462">
                  <c:v>9.7085297734465651E-4</c:v>
                </c:pt>
                <c:pt idx="7463">
                  <c:v>9.6869422417880646E-4</c:v>
                </c:pt>
                <c:pt idx="7464">
                  <c:v>9.6479304881480596E-4</c:v>
                </c:pt>
                <c:pt idx="7465">
                  <c:v>9.5419973863667025E-4</c:v>
                </c:pt>
                <c:pt idx="7466">
                  <c:v>9.2647518012096725E-4</c:v>
                </c:pt>
                <c:pt idx="7467">
                  <c:v>9.2217309345473753E-4</c:v>
                </c:pt>
                <c:pt idx="7468">
                  <c:v>8.9258275541712127E-4</c:v>
                </c:pt>
                <c:pt idx="7469">
                  <c:v>8.8689289885855922E-4</c:v>
                </c:pt>
                <c:pt idx="7470">
                  <c:v>8.7053263379450985E-4</c:v>
                </c:pt>
                <c:pt idx="7471">
                  <c:v>8.6163548681811341E-4</c:v>
                </c:pt>
                <c:pt idx="7472">
                  <c:v>8.5727172149000234E-4</c:v>
                </c:pt>
                <c:pt idx="7473">
                  <c:v>8.4601536569664125E-4</c:v>
                </c:pt>
                <c:pt idx="7474">
                  <c:v>8.2957800230523996E-4</c:v>
                </c:pt>
                <c:pt idx="7475">
                  <c:v>8.2322510013145263E-4</c:v>
                </c:pt>
                <c:pt idx="7476">
                  <c:v>8.0288656137605084E-4</c:v>
                </c:pt>
                <c:pt idx="7477">
                  <c:v>7.9892370735016899E-4</c:v>
                </c:pt>
                <c:pt idx="7478">
                  <c:v>7.8722018125816759E-4</c:v>
                </c:pt>
                <c:pt idx="7479">
                  <c:v>7.5434545447536523E-4</c:v>
                </c:pt>
                <c:pt idx="7480">
                  <c:v>7.3497835464459598E-4</c:v>
                </c:pt>
                <c:pt idx="7481">
                  <c:v>7.3466996133518883E-4</c:v>
                </c:pt>
                <c:pt idx="7482">
                  <c:v>7.2410749048799385E-4</c:v>
                </c:pt>
                <c:pt idx="7483">
                  <c:v>7.1615094310528932E-4</c:v>
                </c:pt>
                <c:pt idx="7484">
                  <c:v>7.1140168614041929E-4</c:v>
                </c:pt>
                <c:pt idx="7485">
                  <c:v>7.0925835264003939E-4</c:v>
                </c:pt>
                <c:pt idx="7486">
                  <c:v>7.0487916764645797E-4</c:v>
                </c:pt>
                <c:pt idx="7487">
                  <c:v>6.8483360253499307E-4</c:v>
                </c:pt>
                <c:pt idx="7488">
                  <c:v>6.8173424977545111E-4</c:v>
                </c:pt>
                <c:pt idx="7489">
                  <c:v>6.6204333696980445E-4</c:v>
                </c:pt>
                <c:pt idx="7490">
                  <c:v>6.4509712461788152E-4</c:v>
                </c:pt>
                <c:pt idx="7491">
                  <c:v>6.1660158282866059E-4</c:v>
                </c:pt>
                <c:pt idx="7492">
                  <c:v>6.1481290163409904E-4</c:v>
                </c:pt>
                <c:pt idx="7493">
                  <c:v>6.1225323716601967E-4</c:v>
                </c:pt>
                <c:pt idx="7494">
                  <c:v>5.9374963860159052E-4</c:v>
                </c:pt>
                <c:pt idx="7495">
                  <c:v>5.7823745513841079E-4</c:v>
                </c:pt>
                <c:pt idx="7496">
                  <c:v>5.7811409781464789E-4</c:v>
                </c:pt>
                <c:pt idx="7497">
                  <c:v>5.6386632692003748E-4</c:v>
                </c:pt>
                <c:pt idx="7498">
                  <c:v>5.6378922859268567E-4</c:v>
                </c:pt>
                <c:pt idx="7499">
                  <c:v>5.6056651850938091E-4</c:v>
                </c:pt>
                <c:pt idx="7500">
                  <c:v>5.5580184187904041E-4</c:v>
                </c:pt>
                <c:pt idx="7501">
                  <c:v>5.5296462343249462E-4</c:v>
                </c:pt>
                <c:pt idx="7502">
                  <c:v>5.4747522252504728E-4</c:v>
                </c:pt>
                <c:pt idx="7503">
                  <c:v>5.3455354286088765E-4</c:v>
                </c:pt>
                <c:pt idx="7504">
                  <c:v>5.1864044809547859E-4</c:v>
                </c:pt>
                <c:pt idx="7505">
                  <c:v>5.1460049574224493E-4</c:v>
                </c:pt>
                <c:pt idx="7506">
                  <c:v>5.106684810473037E-4</c:v>
                </c:pt>
                <c:pt idx="7507">
                  <c:v>5.0861766553974609E-4</c:v>
                </c:pt>
                <c:pt idx="7508">
                  <c:v>4.8676799956824939E-4</c:v>
                </c:pt>
                <c:pt idx="7509">
                  <c:v>4.8632082926960903E-4</c:v>
                </c:pt>
                <c:pt idx="7510">
                  <c:v>4.8467092506428069E-4</c:v>
                </c:pt>
                <c:pt idx="7511">
                  <c:v>4.8402329911452572E-4</c:v>
                </c:pt>
                <c:pt idx="7512">
                  <c:v>4.7000682320197065E-4</c:v>
                </c:pt>
                <c:pt idx="7513">
                  <c:v>4.6642946081284765E-4</c:v>
                </c:pt>
                <c:pt idx="7514">
                  <c:v>4.5839581510279137E-4</c:v>
                </c:pt>
                <c:pt idx="7515">
                  <c:v>4.4635305637044203E-4</c:v>
                </c:pt>
                <c:pt idx="7516">
                  <c:v>4.3845818764961896E-4</c:v>
                </c:pt>
                <c:pt idx="7517">
                  <c:v>4.3777972236892321E-4</c:v>
                </c:pt>
                <c:pt idx="7518">
                  <c:v>4.3633027381470959E-4</c:v>
                </c:pt>
                <c:pt idx="7519">
                  <c:v>4.2479636404288212E-4</c:v>
                </c:pt>
                <c:pt idx="7520">
                  <c:v>4.1836636354174292E-4</c:v>
                </c:pt>
                <c:pt idx="7521">
                  <c:v>4.1813506855968758E-4</c:v>
                </c:pt>
                <c:pt idx="7522">
                  <c:v>4.1582211873913391E-4</c:v>
                </c:pt>
                <c:pt idx="7523">
                  <c:v>4.0980844920569446E-4</c:v>
                </c:pt>
                <c:pt idx="7524">
                  <c:v>4.0391813699601785E-4</c:v>
                </c:pt>
                <c:pt idx="7525">
                  <c:v>3.9503640968509187E-4</c:v>
                </c:pt>
                <c:pt idx="7526">
                  <c:v>3.8209931035546182E-4</c:v>
                </c:pt>
                <c:pt idx="7527">
                  <c:v>3.7792058101299495E-4</c:v>
                </c:pt>
                <c:pt idx="7528">
                  <c:v>3.7207652779972937E-4</c:v>
                </c:pt>
                <c:pt idx="7529">
                  <c:v>3.7092005288945259E-4</c:v>
                </c:pt>
                <c:pt idx="7530">
                  <c:v>3.4259412742040565E-4</c:v>
                </c:pt>
                <c:pt idx="7531">
                  <c:v>3.0671256587088341E-4</c:v>
                </c:pt>
                <c:pt idx="7532">
                  <c:v>3.0123858462890649E-4</c:v>
                </c:pt>
                <c:pt idx="7533">
                  <c:v>2.9730656993396526E-4</c:v>
                </c:pt>
                <c:pt idx="7534">
                  <c:v>2.9709069461738029E-4</c:v>
                </c:pt>
                <c:pt idx="7535">
                  <c:v>2.8632776811907069E-4</c:v>
                </c:pt>
                <c:pt idx="7536">
                  <c:v>2.7943517765382082E-4</c:v>
                </c:pt>
                <c:pt idx="7537">
                  <c:v>2.6857973316268905E-4</c:v>
                </c:pt>
                <c:pt idx="7538">
                  <c:v>2.635683418848228E-4</c:v>
                </c:pt>
                <c:pt idx="7539">
                  <c:v>2.4723891615171411E-4</c:v>
                </c:pt>
                <c:pt idx="7540">
                  <c:v>2.2552802716945054E-4</c:v>
                </c:pt>
                <c:pt idx="7541">
                  <c:v>1.4699104502927809E-4</c:v>
                </c:pt>
                <c:pt idx="7542">
                  <c:v>1.144941000504994E-4</c:v>
                </c:pt>
              </c:numCache>
            </c:numRef>
          </c:xVal>
          <c:yVal>
            <c:numRef>
              <c:f>[1]Feuil1!$BM$2:$BM$8263</c:f>
              <c:numCache>
                <c:formatCode>General</c:formatCode>
                <c:ptCount val="8262"/>
                <c:pt idx="0">
                  <c:v>58.831905143105722</c:v>
                </c:pt>
                <c:pt idx="1">
                  <c:v>66.939907342699996</c:v>
                </c:pt>
                <c:pt idx="2">
                  <c:v>3.4916119252662483</c:v>
                </c:pt>
                <c:pt idx="3">
                  <c:v>5.8040462019788981</c:v>
                </c:pt>
                <c:pt idx="4">
                  <c:v>3.9082645872399362</c:v>
                </c:pt>
                <c:pt idx="5">
                  <c:v>55.612393931528004</c:v>
                </c:pt>
                <c:pt idx="6">
                  <c:v>6.9087725555818507</c:v>
                </c:pt>
                <c:pt idx="7">
                  <c:v>4.7648762365210002</c:v>
                </c:pt>
                <c:pt idx="8">
                  <c:v>5.9030520163507321</c:v>
                </c:pt>
                <c:pt idx="9">
                  <c:v>8.2187819361748655</c:v>
                </c:pt>
                <c:pt idx="10">
                  <c:v>8.021125083872894</c:v>
                </c:pt>
                <c:pt idx="11">
                  <c:v>7.6354879530763515</c:v>
                </c:pt>
                <c:pt idx="12">
                  <c:v>5.9930892986553435</c:v>
                </c:pt>
                <c:pt idx="13">
                  <c:v>14.107394543881599</c:v>
                </c:pt>
                <c:pt idx="14">
                  <c:v>37.242068446900575</c:v>
                </c:pt>
                <c:pt idx="15">
                  <c:v>5.9664698485590426</c:v>
                </c:pt>
                <c:pt idx="16">
                  <c:v>6.6427380810407266</c:v>
                </c:pt>
                <c:pt idx="17">
                  <c:v>5.3608261827433754</c:v>
                </c:pt>
                <c:pt idx="18">
                  <c:v>12.164505722136342</c:v>
                </c:pt>
                <c:pt idx="19">
                  <c:v>3.5103355180979858</c:v>
                </c:pt>
                <c:pt idx="20">
                  <c:v>7.5022033817225626</c:v>
                </c:pt>
                <c:pt idx="21">
                  <c:v>39.533877180121941</c:v>
                </c:pt>
                <c:pt idx="22">
                  <c:v>11.345844633665696</c:v>
                </c:pt>
                <c:pt idx="23">
                  <c:v>12.869698324403197</c:v>
                </c:pt>
                <c:pt idx="24">
                  <c:v>9.8960000555425971</c:v>
                </c:pt>
                <c:pt idx="25">
                  <c:v>4.7852047825134267</c:v>
                </c:pt>
                <c:pt idx="26">
                  <c:v>3.5439882735111059</c:v>
                </c:pt>
                <c:pt idx="27">
                  <c:v>7.4442929297443907</c:v>
                </c:pt>
                <c:pt idx="28">
                  <c:v>40.069388678577283</c:v>
                </c:pt>
                <c:pt idx="29">
                  <c:v>11.460222467321078</c:v>
                </c:pt>
                <c:pt idx="30">
                  <c:v>3.2913036976630421</c:v>
                </c:pt>
                <c:pt idx="31">
                  <c:v>7.1761652303112768</c:v>
                </c:pt>
                <c:pt idx="32">
                  <c:v>48.617996699774743</c:v>
                </c:pt>
                <c:pt idx="33">
                  <c:v>18.445050171791838</c:v>
                </c:pt>
                <c:pt idx="34">
                  <c:v>6.1701755393126643</c:v>
                </c:pt>
                <c:pt idx="35">
                  <c:v>22.339898093607111</c:v>
                </c:pt>
                <c:pt idx="36">
                  <c:v>43.670714186805625</c:v>
                </c:pt>
                <c:pt idx="37">
                  <c:v>1.8878526598151406</c:v>
                </c:pt>
                <c:pt idx="38">
                  <c:v>4.0333631818498494</c:v>
                </c:pt>
                <c:pt idx="39">
                  <c:v>5.5027231284218852</c:v>
                </c:pt>
                <c:pt idx="40">
                  <c:v>5.8786797127980943</c:v>
                </c:pt>
                <c:pt idx="41">
                  <c:v>26.338564169611161</c:v>
                </c:pt>
                <c:pt idx="42">
                  <c:v>8.7609386665141002</c:v>
                </c:pt>
                <c:pt idx="43">
                  <c:v>7.3627836321449092</c:v>
                </c:pt>
                <c:pt idx="44">
                  <c:v>5.0280935520192038</c:v>
                </c:pt>
                <c:pt idx="45">
                  <c:v>5.6861300873726348</c:v>
                </c:pt>
                <c:pt idx="46">
                  <c:v>4.5810925547311356</c:v>
                </c:pt>
                <c:pt idx="47">
                  <c:v>5.5380853158682601</c:v>
                </c:pt>
                <c:pt idx="49">
                  <c:v>9.9635982410151112</c:v>
                </c:pt>
                <c:pt idx="50">
                  <c:v>6.6503054678654125</c:v>
                </c:pt>
                <c:pt idx="51">
                  <c:v>11.278909524859309</c:v>
                </c:pt>
                <c:pt idx="52">
                  <c:v>32.148410447848363</c:v>
                </c:pt>
                <c:pt idx="53">
                  <c:v>4.0935728734609391</c:v>
                </c:pt>
                <c:pt idx="54">
                  <c:v>8.0049348617305824</c:v>
                </c:pt>
                <c:pt idx="55">
                  <c:v>6.1324596546186347</c:v>
                </c:pt>
                <c:pt idx="56">
                  <c:v>4.3010481955798134</c:v>
                </c:pt>
                <c:pt idx="57">
                  <c:v>43.480132163393556</c:v>
                </c:pt>
                <c:pt idx="58">
                  <c:v>8.3353672455953287</c:v>
                </c:pt>
                <c:pt idx="59">
                  <c:v>5.1664949491136021</c:v>
                </c:pt>
                <c:pt idx="60">
                  <c:v>5.9854290463050983</c:v>
                </c:pt>
                <c:pt idx="61">
                  <c:v>10.183359285898872</c:v>
                </c:pt>
                <c:pt idx="62">
                  <c:v>6.6076514341828512</c:v>
                </c:pt>
                <c:pt idx="63">
                  <c:v>7.3895410535194648</c:v>
                </c:pt>
                <c:pt idx="64">
                  <c:v>5.1160232225177662</c:v>
                </c:pt>
                <c:pt idx="65">
                  <c:v>5.805182311161154</c:v>
                </c:pt>
                <c:pt idx="66">
                  <c:v>95.22743215541621</c:v>
                </c:pt>
                <c:pt idx="67">
                  <c:v>5.1745117756177805</c:v>
                </c:pt>
                <c:pt idx="68">
                  <c:v>7.315907942418665</c:v>
                </c:pt>
                <c:pt idx="69">
                  <c:v>8.8504036442965877</c:v>
                </c:pt>
                <c:pt idx="70">
                  <c:v>8.8277077918782201</c:v>
                </c:pt>
                <c:pt idx="71">
                  <c:v>42.040097974825059</c:v>
                </c:pt>
                <c:pt idx="72">
                  <c:v>4.1405686692709365</c:v>
                </c:pt>
                <c:pt idx="73">
                  <c:v>10.122330897552425</c:v>
                </c:pt>
                <c:pt idx="74">
                  <c:v>59.220868351376602</c:v>
                </c:pt>
                <c:pt idx="75">
                  <c:v>33.793454271151418</c:v>
                </c:pt>
                <c:pt idx="76">
                  <c:v>10.925544699113935</c:v>
                </c:pt>
                <c:pt idx="77">
                  <c:v>11.234208343364566</c:v>
                </c:pt>
                <c:pt idx="78">
                  <c:v>4.238785058773769</c:v>
                </c:pt>
                <c:pt idx="79">
                  <c:v>11.165064231387181</c:v>
                </c:pt>
                <c:pt idx="80">
                  <c:v>5.452820578269387</c:v>
                </c:pt>
                <c:pt idx="81">
                  <c:v>10.168542576269449</c:v>
                </c:pt>
                <c:pt idx="82">
                  <c:v>5.1607891132196535</c:v>
                </c:pt>
                <c:pt idx="83">
                  <c:v>7.7019924315515524</c:v>
                </c:pt>
                <c:pt idx="84">
                  <c:v>9.3649919907638104</c:v>
                </c:pt>
                <c:pt idx="85">
                  <c:v>9.6548696381271633</c:v>
                </c:pt>
                <c:pt idx="86">
                  <c:v>51.332850799775045</c:v>
                </c:pt>
                <c:pt idx="87">
                  <c:v>7.2789012554763488</c:v>
                </c:pt>
                <c:pt idx="88">
                  <c:v>6.9276570992759607</c:v>
                </c:pt>
                <c:pt idx="89">
                  <c:v>6.073892088533543</c:v>
                </c:pt>
                <c:pt idx="90">
                  <c:v>8.4976910322872996</c:v>
                </c:pt>
                <c:pt idx="91">
                  <c:v>9.9773475387208119</c:v>
                </c:pt>
                <c:pt idx="92">
                  <c:v>4.6505668389702803</c:v>
                </c:pt>
                <c:pt idx="93">
                  <c:v>6.6994620522329118</c:v>
                </c:pt>
                <c:pt idx="94">
                  <c:v>6.7411058113474702</c:v>
                </c:pt>
                <c:pt idx="95">
                  <c:v>6.583164518814236</c:v>
                </c:pt>
                <c:pt idx="96">
                  <c:v>7.3284189306967455</c:v>
                </c:pt>
                <c:pt idx="97">
                  <c:v>6.4561308183944064</c:v>
                </c:pt>
                <c:pt idx="98">
                  <c:v>6.702429744353827</c:v>
                </c:pt>
                <c:pt idx="99">
                  <c:v>5.1120608886664423</c:v>
                </c:pt>
                <c:pt idx="100">
                  <c:v>12.130926829607755</c:v>
                </c:pt>
                <c:pt idx="101">
                  <c:v>6.8643836419432889</c:v>
                </c:pt>
                <c:pt idx="102">
                  <c:v>8.3081505962694013</c:v>
                </c:pt>
                <c:pt idx="103">
                  <c:v>5.0762177188073627</c:v>
                </c:pt>
                <c:pt idx="104">
                  <c:v>7.8532349614739569</c:v>
                </c:pt>
                <c:pt idx="105">
                  <c:v>11.604828830238883</c:v>
                </c:pt>
                <c:pt idx="106">
                  <c:v>5.8566753634706874</c:v>
                </c:pt>
                <c:pt idx="107">
                  <c:v>68.383703583035086</c:v>
                </c:pt>
                <c:pt idx="108">
                  <c:v>12.884642499723423</c:v>
                </c:pt>
                <c:pt idx="109">
                  <c:v>25.4106904045364</c:v>
                </c:pt>
                <c:pt idx="110">
                  <c:v>4.394611289026165</c:v>
                </c:pt>
                <c:pt idx="111">
                  <c:v>4.2143252551512616</c:v>
                </c:pt>
                <c:pt idx="112">
                  <c:v>5.1200744825134734</c:v>
                </c:pt>
                <c:pt idx="113">
                  <c:v>17.483905751477323</c:v>
                </c:pt>
                <c:pt idx="114">
                  <c:v>6.0943023874838147</c:v>
                </c:pt>
                <c:pt idx="115">
                  <c:v>12.191491349674658</c:v>
                </c:pt>
                <c:pt idx="116">
                  <c:v>8.0299314680208962</c:v>
                </c:pt>
                <c:pt idx="117">
                  <c:v>11.819445999503079</c:v>
                </c:pt>
                <c:pt idx="118">
                  <c:v>2.2481049158719189</c:v>
                </c:pt>
                <c:pt idx="119">
                  <c:v>41.40139008628497</c:v>
                </c:pt>
                <c:pt idx="120">
                  <c:v>8.0065627814803921</c:v>
                </c:pt>
                <c:pt idx="121">
                  <c:v>25.666489235343441</c:v>
                </c:pt>
                <c:pt idx="122">
                  <c:v>4.7967815387367034</c:v>
                </c:pt>
                <c:pt idx="123">
                  <c:v>44.665754367058966</c:v>
                </c:pt>
                <c:pt idx="124">
                  <c:v>11.67711199887728</c:v>
                </c:pt>
                <c:pt idx="125">
                  <c:v>5.940053931737217</c:v>
                </c:pt>
                <c:pt idx="126">
                  <c:v>23.49343396058843</c:v>
                </c:pt>
                <c:pt idx="127">
                  <c:v>13.16389845177271</c:v>
                </c:pt>
                <c:pt idx="128">
                  <c:v>9.8533078217066965</c:v>
                </c:pt>
                <c:pt idx="129">
                  <c:v>2.7485754779919396</c:v>
                </c:pt>
                <c:pt idx="130">
                  <c:v>12.509102268677937</c:v>
                </c:pt>
                <c:pt idx="131">
                  <c:v>9.2778313881261525</c:v>
                </c:pt>
                <c:pt idx="132">
                  <c:v>21.329747435919415</c:v>
                </c:pt>
                <c:pt idx="133">
                  <c:v>10.307408825336669</c:v>
                </c:pt>
                <c:pt idx="134">
                  <c:v>2.4495096546322879</c:v>
                </c:pt>
                <c:pt idx="135">
                  <c:v>5.0283278419515778</c:v>
                </c:pt>
                <c:pt idx="136">
                  <c:v>4.8844061255301199</c:v>
                </c:pt>
                <c:pt idx="137">
                  <c:v>5.8980478837420662</c:v>
                </c:pt>
                <c:pt idx="138">
                  <c:v>6.1604992377449994</c:v>
                </c:pt>
                <c:pt idx="139">
                  <c:v>5.1679374552076363</c:v>
                </c:pt>
                <c:pt idx="140">
                  <c:v>6.9627208441278263</c:v>
                </c:pt>
                <c:pt idx="141">
                  <c:v>6.994079914387175</c:v>
                </c:pt>
                <c:pt idx="142">
                  <c:v>8.2259308596874288</c:v>
                </c:pt>
                <c:pt idx="143">
                  <c:v>5.367384269317597</c:v>
                </c:pt>
                <c:pt idx="144">
                  <c:v>23.520521815617737</c:v>
                </c:pt>
                <c:pt idx="145">
                  <c:v>8.4340490738304013</c:v>
                </c:pt>
                <c:pt idx="146">
                  <c:v>11.561069630964058</c:v>
                </c:pt>
                <c:pt idx="147">
                  <c:v>4.5935916087055961</c:v>
                </c:pt>
                <c:pt idx="148">
                  <c:v>8.5925399747765354</c:v>
                </c:pt>
                <c:pt idx="149">
                  <c:v>7.2407426131674599</c:v>
                </c:pt>
                <c:pt idx="150">
                  <c:v>55.244249321227947</c:v>
                </c:pt>
                <c:pt idx="151">
                  <c:v>8.2816097895158176</c:v>
                </c:pt>
                <c:pt idx="152">
                  <c:v>6.0848801849115768</c:v>
                </c:pt>
                <c:pt idx="153">
                  <c:v>3.3499996096937621</c:v>
                </c:pt>
                <c:pt idx="154">
                  <c:v>7.1940014925592353</c:v>
                </c:pt>
                <c:pt idx="155">
                  <c:v>3.3808491178523017</c:v>
                </c:pt>
                <c:pt idx="156">
                  <c:v>4.285916133552468</c:v>
                </c:pt>
                <c:pt idx="157">
                  <c:v>11.708642294254377</c:v>
                </c:pt>
                <c:pt idx="158">
                  <c:v>24.576109262491943</c:v>
                </c:pt>
                <c:pt idx="159">
                  <c:v>7.2282892531647684</c:v>
                </c:pt>
                <c:pt idx="160">
                  <c:v>3.2060898167098006</c:v>
                </c:pt>
                <c:pt idx="161">
                  <c:v>5.6108864412810684</c:v>
                </c:pt>
                <c:pt idx="162">
                  <c:v>5.199755623083659</c:v>
                </c:pt>
                <c:pt idx="163">
                  <c:v>6.1739520750153387</c:v>
                </c:pt>
                <c:pt idx="164">
                  <c:v>6.5373386649715828</c:v>
                </c:pt>
                <c:pt idx="165">
                  <c:v>11.738937546533322</c:v>
                </c:pt>
                <c:pt idx="166">
                  <c:v>7.7423832985928573</c:v>
                </c:pt>
                <c:pt idx="167">
                  <c:v>5.6556658521783145</c:v>
                </c:pt>
                <c:pt idx="168">
                  <c:v>9.1710615796592609</c:v>
                </c:pt>
                <c:pt idx="169">
                  <c:v>5.6687728218310074</c:v>
                </c:pt>
                <c:pt idx="170">
                  <c:v>12.681532066030361</c:v>
                </c:pt>
                <c:pt idx="171">
                  <c:v>5.5862592802057502</c:v>
                </c:pt>
                <c:pt idx="172">
                  <c:v>10.208037253031359</c:v>
                </c:pt>
                <c:pt idx="173">
                  <c:v>5.1676646190552189</c:v>
                </c:pt>
                <c:pt idx="174">
                  <c:v>8.9554958493074661</c:v>
                </c:pt>
                <c:pt idx="175">
                  <c:v>99.22482138453384</c:v>
                </c:pt>
                <c:pt idx="176">
                  <c:v>15.589548513155801</c:v>
                </c:pt>
                <c:pt idx="177">
                  <c:v>5.7696395829437286</c:v>
                </c:pt>
                <c:pt idx="178">
                  <c:v>9.2317716203611688</c:v>
                </c:pt>
                <c:pt idx="179">
                  <c:v>3.461431589877928</c:v>
                </c:pt>
                <c:pt idx="180">
                  <c:v>4.8826968153204762</c:v>
                </c:pt>
                <c:pt idx="181">
                  <c:v>21.756645078497503</c:v>
                </c:pt>
                <c:pt idx="182">
                  <c:v>4.7640899137422714</c:v>
                </c:pt>
                <c:pt idx="183">
                  <c:v>10.081719353701219</c:v>
                </c:pt>
                <c:pt idx="184">
                  <c:v>7.9762793966709653</c:v>
                </c:pt>
                <c:pt idx="185">
                  <c:v>9.3460255060390356</c:v>
                </c:pt>
                <c:pt idx="186">
                  <c:v>15.671467567370481</c:v>
                </c:pt>
                <c:pt idx="187">
                  <c:v>13.024622843476063</c:v>
                </c:pt>
                <c:pt idx="188">
                  <c:v>7.6509165365892322</c:v>
                </c:pt>
                <c:pt idx="189">
                  <c:v>6.5435658200268909</c:v>
                </c:pt>
                <c:pt idx="190">
                  <c:v>48.198263410136718</c:v>
                </c:pt>
                <c:pt idx="191">
                  <c:v>7.7947328528187416</c:v>
                </c:pt>
                <c:pt idx="192">
                  <c:v>5.0330989408203335</c:v>
                </c:pt>
                <c:pt idx="193">
                  <c:v>9.1490209852227125</c:v>
                </c:pt>
                <c:pt idx="194">
                  <c:v>2.8993757782547496</c:v>
                </c:pt>
                <c:pt idx="195">
                  <c:v>7.7451919626571195</c:v>
                </c:pt>
                <c:pt idx="196">
                  <c:v>7.8421802829342786</c:v>
                </c:pt>
                <c:pt idx="197">
                  <c:v>24.390990962146056</c:v>
                </c:pt>
                <c:pt idx="198">
                  <c:v>4.7549586501889776</c:v>
                </c:pt>
                <c:pt idx="199">
                  <c:v>4.6232274690897395</c:v>
                </c:pt>
                <c:pt idx="200">
                  <c:v>9.829607439143663</c:v>
                </c:pt>
                <c:pt idx="201">
                  <c:v>10.283365453259215</c:v>
                </c:pt>
                <c:pt idx="202">
                  <c:v>7.0915802093255307</c:v>
                </c:pt>
                <c:pt idx="203">
                  <c:v>4.9922179200181143</c:v>
                </c:pt>
                <c:pt idx="204">
                  <c:v>22.045904575030292</c:v>
                </c:pt>
                <c:pt idx="205">
                  <c:v>5.7893836693388971</c:v>
                </c:pt>
                <c:pt idx="206">
                  <c:v>13.624999746143999</c:v>
                </c:pt>
                <c:pt idx="207">
                  <c:v>8.320981421012668</c:v>
                </c:pt>
                <c:pt idx="208">
                  <c:v>3.9849759447864139</c:v>
                </c:pt>
                <c:pt idx="209">
                  <c:v>8.3711387420199106</c:v>
                </c:pt>
                <c:pt idx="210">
                  <c:v>5.238404191810841</c:v>
                </c:pt>
                <c:pt idx="211">
                  <c:v>5.5760435355839482</c:v>
                </c:pt>
                <c:pt idx="212">
                  <c:v>11.913757582477913</c:v>
                </c:pt>
                <c:pt idx="213">
                  <c:v>5.6183666553111387</c:v>
                </c:pt>
                <c:pt idx="214">
                  <c:v>7.3931942545353095</c:v>
                </c:pt>
                <c:pt idx="215">
                  <c:v>8.2997900754034077</c:v>
                </c:pt>
                <c:pt idx="216">
                  <c:v>5.5522656517717097</c:v>
                </c:pt>
                <c:pt idx="217">
                  <c:v>6.2708356404573093</c:v>
                </c:pt>
                <c:pt idx="218">
                  <c:v>10.865007566732961</c:v>
                </c:pt>
                <c:pt idx="219">
                  <c:v>6.6250114603708044</c:v>
                </c:pt>
                <c:pt idx="220">
                  <c:v>1.0463264012835372</c:v>
                </c:pt>
                <c:pt idx="221">
                  <c:v>15.186450599454385</c:v>
                </c:pt>
                <c:pt idx="222">
                  <c:v>5.9732345694968565</c:v>
                </c:pt>
                <c:pt idx="223">
                  <c:v>52.30488927637591</c:v>
                </c:pt>
                <c:pt idx="224">
                  <c:v>7.2340244284008826</c:v>
                </c:pt>
                <c:pt idx="225">
                  <c:v>9.4838201309605719</c:v>
                </c:pt>
                <c:pt idx="226">
                  <c:v>6.2819386829489847</c:v>
                </c:pt>
                <c:pt idx="227">
                  <c:v>2.0586360328950843</c:v>
                </c:pt>
                <c:pt idx="228">
                  <c:v>6.8223932950140886</c:v>
                </c:pt>
                <c:pt idx="229">
                  <c:v>4.9327383913909824</c:v>
                </c:pt>
                <c:pt idx="230">
                  <c:v>3.6213560355312877</c:v>
                </c:pt>
                <c:pt idx="231">
                  <c:v>8.7325613029488398</c:v>
                </c:pt>
                <c:pt idx="232">
                  <c:v>5.8471439627117858</c:v>
                </c:pt>
                <c:pt idx="233">
                  <c:v>6.1772827594446813</c:v>
                </c:pt>
                <c:pt idx="234">
                  <c:v>7.006134225287429</c:v>
                </c:pt>
                <c:pt idx="235">
                  <c:v>10.554904498945145</c:v>
                </c:pt>
                <c:pt idx="236">
                  <c:v>8.682736186793214</c:v>
                </c:pt>
                <c:pt idx="237">
                  <c:v>64.544406326451465</c:v>
                </c:pt>
                <c:pt idx="238">
                  <c:v>5.5828422400909536</c:v>
                </c:pt>
                <c:pt idx="239">
                  <c:v>138.39121514558656</c:v>
                </c:pt>
                <c:pt idx="240">
                  <c:v>5.9080710471522062</c:v>
                </c:pt>
                <c:pt idx="241">
                  <c:v>6.9652908709122539</c:v>
                </c:pt>
                <c:pt idx="242">
                  <c:v>8.8693388171991288</c:v>
                </c:pt>
                <c:pt idx="243">
                  <c:v>6.3703841663776908</c:v>
                </c:pt>
                <c:pt idx="244">
                  <c:v>4.949195364683292</c:v>
                </c:pt>
                <c:pt idx="245">
                  <c:v>3.0336860362656108</c:v>
                </c:pt>
                <c:pt idx="246">
                  <c:v>8.4604424979567305</c:v>
                </c:pt>
                <c:pt idx="247">
                  <c:v>5.8480180009213161</c:v>
                </c:pt>
                <c:pt idx="248">
                  <c:v>16.793982586179887</c:v>
                </c:pt>
                <c:pt idx="250">
                  <c:v>1.2941965491537002</c:v>
                </c:pt>
                <c:pt idx="251">
                  <c:v>6.6216357181404533</c:v>
                </c:pt>
                <c:pt idx="252">
                  <c:v>6.6455507058266345</c:v>
                </c:pt>
                <c:pt idx="253">
                  <c:v>5.310011211800127</c:v>
                </c:pt>
                <c:pt idx="254">
                  <c:v>32.565064473624908</c:v>
                </c:pt>
                <c:pt idx="255">
                  <c:v>5.1864980883283529</c:v>
                </c:pt>
                <c:pt idx="256">
                  <c:v>3.3290835169449995</c:v>
                </c:pt>
                <c:pt idx="257">
                  <c:v>6.3696705086034271</c:v>
                </c:pt>
                <c:pt idx="258">
                  <c:v>16.030475890406478</c:v>
                </c:pt>
                <c:pt idx="259">
                  <c:v>5.8114533724463691</c:v>
                </c:pt>
                <c:pt idx="260">
                  <c:v>6.8035691604042468</c:v>
                </c:pt>
                <c:pt idx="261">
                  <c:v>6.4753793586958679</c:v>
                </c:pt>
                <c:pt idx="262">
                  <c:v>8.4529496591597919</c:v>
                </c:pt>
                <c:pt idx="263">
                  <c:v>44.545950979549794</c:v>
                </c:pt>
                <c:pt idx="264">
                  <c:v>9.2348364414411712</c:v>
                </c:pt>
                <c:pt idx="265">
                  <c:v>6.7558246742838879</c:v>
                </c:pt>
                <c:pt idx="266">
                  <c:v>5.2151088915963779</c:v>
                </c:pt>
                <c:pt idx="267">
                  <c:v>19.195085704713602</c:v>
                </c:pt>
                <c:pt idx="268">
                  <c:v>8.9509295030671456</c:v>
                </c:pt>
                <c:pt idx="269">
                  <c:v>10.68990233660705</c:v>
                </c:pt>
                <c:pt idx="270">
                  <c:v>7.0671648499727224</c:v>
                </c:pt>
                <c:pt idx="271">
                  <c:v>7.2579387733480338</c:v>
                </c:pt>
                <c:pt idx="272">
                  <c:v>5.1512643997092447</c:v>
                </c:pt>
                <c:pt idx="273">
                  <c:v>3.7230295157296145</c:v>
                </c:pt>
                <c:pt idx="274">
                  <c:v>30.044860463407019</c:v>
                </c:pt>
                <c:pt idx="275">
                  <c:v>6.1947001403669786</c:v>
                </c:pt>
                <c:pt idx="276">
                  <c:v>4.6248252178052525</c:v>
                </c:pt>
                <c:pt idx="277">
                  <c:v>4.6706710693548077</c:v>
                </c:pt>
                <c:pt idx="278">
                  <c:v>9.4755641875738483</c:v>
                </c:pt>
                <c:pt idx="279">
                  <c:v>4.592265139759653</c:v>
                </c:pt>
                <c:pt idx="280">
                  <c:v>7.9443081941112768</c:v>
                </c:pt>
                <c:pt idx="281">
                  <c:v>2.9242303886016323</c:v>
                </c:pt>
                <c:pt idx="282">
                  <c:v>6.560787899861328</c:v>
                </c:pt>
                <c:pt idx="283">
                  <c:v>7.4927763119044251</c:v>
                </c:pt>
                <c:pt idx="284">
                  <c:v>6.5502467535784605</c:v>
                </c:pt>
                <c:pt idx="285">
                  <c:v>4.5813710441450164</c:v>
                </c:pt>
                <c:pt idx="286">
                  <c:v>7.0937127205033592</c:v>
                </c:pt>
                <c:pt idx="287">
                  <c:v>35.061139476059431</c:v>
                </c:pt>
                <c:pt idx="288">
                  <c:v>5.4973428514893241</c:v>
                </c:pt>
                <c:pt idx="289">
                  <c:v>5.9905566076581103</c:v>
                </c:pt>
                <c:pt idx="290">
                  <c:v>4.65285300894055</c:v>
                </c:pt>
                <c:pt idx="291">
                  <c:v>6.1304897116485932</c:v>
                </c:pt>
                <c:pt idx="292">
                  <c:v>6.2601486293497919</c:v>
                </c:pt>
                <c:pt idx="293">
                  <c:v>6.9862164009723529</c:v>
                </c:pt>
                <c:pt idx="294">
                  <c:v>4.1129007760575123</c:v>
                </c:pt>
                <c:pt idx="295">
                  <c:v>13.584946186131837</c:v>
                </c:pt>
                <c:pt idx="296">
                  <c:v>28.964758410864743</c:v>
                </c:pt>
                <c:pt idx="297">
                  <c:v>13.595403449967003</c:v>
                </c:pt>
                <c:pt idx="298">
                  <c:v>5.171882204188524</c:v>
                </c:pt>
                <c:pt idx="299">
                  <c:v>2.4829248014026248</c:v>
                </c:pt>
                <c:pt idx="300">
                  <c:v>5.3801880333666618</c:v>
                </c:pt>
                <c:pt idx="301">
                  <c:v>6.5571068343558938</c:v>
                </c:pt>
                <c:pt idx="302">
                  <c:v>6.754123475022543</c:v>
                </c:pt>
                <c:pt idx="303">
                  <c:v>8.6554846310332056</c:v>
                </c:pt>
                <c:pt idx="304">
                  <c:v>119.30088478201519</c:v>
                </c:pt>
                <c:pt idx="305">
                  <c:v>7.4003770894202194</c:v>
                </c:pt>
                <c:pt idx="306">
                  <c:v>10.806185804909104</c:v>
                </c:pt>
                <c:pt idx="307">
                  <c:v>4.6736150766116484</c:v>
                </c:pt>
                <c:pt idx="308">
                  <c:v>8.6630296944320762</c:v>
                </c:pt>
                <c:pt idx="309">
                  <c:v>5.325390385898146</c:v>
                </c:pt>
                <c:pt idx="310">
                  <c:v>2.5882874797179891</c:v>
                </c:pt>
                <c:pt idx="311">
                  <c:v>6.3905022694367055</c:v>
                </c:pt>
                <c:pt idx="312">
                  <c:v>10.43673385823757</c:v>
                </c:pt>
                <c:pt idx="313">
                  <c:v>5.2902887368116076</c:v>
                </c:pt>
                <c:pt idx="314">
                  <c:v>13.342715040475777</c:v>
                </c:pt>
                <c:pt idx="315">
                  <c:v>7.4518501852647194</c:v>
                </c:pt>
                <c:pt idx="316">
                  <c:v>6.3583831892859921</c:v>
                </c:pt>
                <c:pt idx="317">
                  <c:v>7.0856066900079604</c:v>
                </c:pt>
                <c:pt idx="318">
                  <c:v>2.8719208454044591</c:v>
                </c:pt>
                <c:pt idx="319">
                  <c:v>5.5319137588048584</c:v>
                </c:pt>
                <c:pt idx="320">
                  <c:v>19.629888191992514</c:v>
                </c:pt>
                <c:pt idx="321">
                  <c:v>4.4847416029975484</c:v>
                </c:pt>
                <c:pt idx="322">
                  <c:v>1.9250837624172334</c:v>
                </c:pt>
                <c:pt idx="323">
                  <c:v>9.8244904253228995</c:v>
                </c:pt>
                <c:pt idx="324">
                  <c:v>10.401256752460467</c:v>
                </c:pt>
                <c:pt idx="325">
                  <c:v>4.3002263657201976</c:v>
                </c:pt>
                <c:pt idx="326">
                  <c:v>6.7529741034387314</c:v>
                </c:pt>
                <c:pt idx="327">
                  <c:v>13.575295526166833</c:v>
                </c:pt>
                <c:pt idx="328">
                  <c:v>6.943048266058681</c:v>
                </c:pt>
                <c:pt idx="329">
                  <c:v>18.498978445022917</c:v>
                </c:pt>
                <c:pt idx="330">
                  <c:v>2.8269928563271618</c:v>
                </c:pt>
                <c:pt idx="331">
                  <c:v>5.1061221715905099</c:v>
                </c:pt>
                <c:pt idx="332">
                  <c:v>9.9440199604312163</c:v>
                </c:pt>
                <c:pt idx="333">
                  <c:v>10.458186816794033</c:v>
                </c:pt>
                <c:pt idx="334">
                  <c:v>8.2912786206059685</c:v>
                </c:pt>
                <c:pt idx="335">
                  <c:v>7.0708128829313042</c:v>
                </c:pt>
                <c:pt idx="336">
                  <c:v>5.5035532137462377</c:v>
                </c:pt>
                <c:pt idx="337">
                  <c:v>3.6902133761119558</c:v>
                </c:pt>
                <c:pt idx="338">
                  <c:v>6.090108298763897</c:v>
                </c:pt>
                <c:pt idx="339">
                  <c:v>7.1234647093638941</c:v>
                </c:pt>
                <c:pt idx="340">
                  <c:v>11.451868497431663</c:v>
                </c:pt>
                <c:pt idx="341">
                  <c:v>10.248139591382046</c:v>
                </c:pt>
                <c:pt idx="342">
                  <c:v>7.3397324559769412</c:v>
                </c:pt>
                <c:pt idx="343">
                  <c:v>24.804507026060289</c:v>
                </c:pt>
                <c:pt idx="344">
                  <c:v>84.913395018231398</c:v>
                </c:pt>
                <c:pt idx="345">
                  <c:v>12.330892645424761</c:v>
                </c:pt>
                <c:pt idx="346">
                  <c:v>6.6919792649772099</c:v>
                </c:pt>
                <c:pt idx="347">
                  <c:v>9.4966920756682729</c:v>
                </c:pt>
                <c:pt idx="348">
                  <c:v>7.4635064667619782</c:v>
                </c:pt>
                <c:pt idx="349">
                  <c:v>9.8932838014109947</c:v>
                </c:pt>
                <c:pt idx="350">
                  <c:v>12.517814889565576</c:v>
                </c:pt>
                <c:pt idx="351">
                  <c:v>3.2315990731572701</c:v>
                </c:pt>
                <c:pt idx="352">
                  <c:v>13.61910599439771</c:v>
                </c:pt>
                <c:pt idx="353">
                  <c:v>11.514311355899547</c:v>
                </c:pt>
                <c:pt idx="354">
                  <c:v>8.1904386330269983</c:v>
                </c:pt>
                <c:pt idx="355">
                  <c:v>12.842571215797378</c:v>
                </c:pt>
                <c:pt idx="356">
                  <c:v>1.717807709327922</c:v>
                </c:pt>
                <c:pt idx="357">
                  <c:v>55.134332239603992</c:v>
                </c:pt>
                <c:pt idx="358">
                  <c:v>6.4029361213521705</c:v>
                </c:pt>
                <c:pt idx="359">
                  <c:v>57.608990047712517</c:v>
                </c:pt>
                <c:pt idx="360">
                  <c:v>15.346538718963613</c:v>
                </c:pt>
                <c:pt idx="361">
                  <c:v>5.825769015317281</c:v>
                </c:pt>
                <c:pt idx="362">
                  <c:v>5.9453940016257878</c:v>
                </c:pt>
                <c:pt idx="363">
                  <c:v>12.576950218502372</c:v>
                </c:pt>
                <c:pt idx="364">
                  <c:v>4.6911133288808893</c:v>
                </c:pt>
                <c:pt idx="365">
                  <c:v>5.2584821434682629</c:v>
                </c:pt>
                <c:pt idx="366">
                  <c:v>94.834672682964055</c:v>
                </c:pt>
                <c:pt idx="367">
                  <c:v>11.524487607660019</c:v>
                </c:pt>
                <c:pt idx="368">
                  <c:v>6.4519251305617367</c:v>
                </c:pt>
                <c:pt idx="369">
                  <c:v>7.0666680211026653</c:v>
                </c:pt>
                <c:pt idx="370">
                  <c:v>5.1478450988975295</c:v>
                </c:pt>
                <c:pt idx="371">
                  <c:v>5.315848499539257</c:v>
                </c:pt>
                <c:pt idx="372">
                  <c:v>5.3825753974716184</c:v>
                </c:pt>
                <c:pt idx="373">
                  <c:v>5.1485132654242403</c:v>
                </c:pt>
                <c:pt idx="374">
                  <c:v>9.3583462276670879</c:v>
                </c:pt>
                <c:pt idx="375">
                  <c:v>5.3168771467710467</c:v>
                </c:pt>
                <c:pt idx="376">
                  <c:v>81.894971756734108</c:v>
                </c:pt>
                <c:pt idx="377">
                  <c:v>9.5723870685482684</c:v>
                </c:pt>
                <c:pt idx="378">
                  <c:v>5.2354302965731083</c:v>
                </c:pt>
                <c:pt idx="379">
                  <c:v>8.8970871320637421</c:v>
                </c:pt>
                <c:pt idx="380">
                  <c:v>9.9502843751459018</c:v>
                </c:pt>
                <c:pt idx="381">
                  <c:v>50.096157086350978</c:v>
                </c:pt>
                <c:pt idx="382">
                  <c:v>9.1536311831969961</c:v>
                </c:pt>
                <c:pt idx="383">
                  <c:v>5.2604217179609929</c:v>
                </c:pt>
                <c:pt idx="384">
                  <c:v>7.3109027117488097</c:v>
                </c:pt>
                <c:pt idx="385">
                  <c:v>9.157925718338511</c:v>
                </c:pt>
                <c:pt idx="386">
                  <c:v>4.1019201603464435</c:v>
                </c:pt>
                <c:pt idx="387">
                  <c:v>46.864707857695635</c:v>
                </c:pt>
                <c:pt idx="388">
                  <c:v>11.923451541336691</c:v>
                </c:pt>
                <c:pt idx="389">
                  <c:v>3.833970490110103</c:v>
                </c:pt>
                <c:pt idx="390">
                  <c:v>5.0675492289466</c:v>
                </c:pt>
                <c:pt idx="391">
                  <c:v>8.135103716044835</c:v>
                </c:pt>
                <c:pt idx="392">
                  <c:v>6.2427774402738248</c:v>
                </c:pt>
                <c:pt idx="393">
                  <c:v>56.695797564574981</c:v>
                </c:pt>
                <c:pt idx="394">
                  <c:v>4.9091625419737728</c:v>
                </c:pt>
                <c:pt idx="395">
                  <c:v>5.3089675389850122</c:v>
                </c:pt>
                <c:pt idx="396">
                  <c:v>5.6385669224551691</c:v>
                </c:pt>
                <c:pt idx="397">
                  <c:v>10.281072786662991</c:v>
                </c:pt>
                <c:pt idx="398">
                  <c:v>6.8858167623486439</c:v>
                </c:pt>
                <c:pt idx="399">
                  <c:v>4.9055503241221547</c:v>
                </c:pt>
                <c:pt idx="400">
                  <c:v>7.4265832032880246</c:v>
                </c:pt>
                <c:pt idx="401">
                  <c:v>7.7607241142910359</c:v>
                </c:pt>
                <c:pt idx="402">
                  <c:v>3.1734378429146255</c:v>
                </c:pt>
                <c:pt idx="403">
                  <c:v>4.4178580768546478</c:v>
                </c:pt>
                <c:pt idx="404">
                  <c:v>72.461018521324476</c:v>
                </c:pt>
                <c:pt idx="405">
                  <c:v>6.4616481772598808</c:v>
                </c:pt>
                <c:pt idx="406">
                  <c:v>5.3540171529030065</c:v>
                </c:pt>
                <c:pt idx="407">
                  <c:v>12.99384392034175</c:v>
                </c:pt>
                <c:pt idx="408">
                  <c:v>40.053812995368517</c:v>
                </c:pt>
                <c:pt idx="409">
                  <c:v>5.0572057303426883</c:v>
                </c:pt>
                <c:pt idx="410">
                  <c:v>6.0345949706307929</c:v>
                </c:pt>
                <c:pt idx="411">
                  <c:v>14.61074398036989</c:v>
                </c:pt>
                <c:pt idx="412">
                  <c:v>10.819643407811427</c:v>
                </c:pt>
                <c:pt idx="413">
                  <c:v>96.408084435483929</c:v>
                </c:pt>
                <c:pt idx="414">
                  <c:v>5.2166956679911305</c:v>
                </c:pt>
                <c:pt idx="415">
                  <c:v>6.1446805572465379</c:v>
                </c:pt>
                <c:pt idx="416">
                  <c:v>14.941855819159636</c:v>
                </c:pt>
                <c:pt idx="417">
                  <c:v>27.821743838461334</c:v>
                </c:pt>
                <c:pt idx="418">
                  <c:v>8.1905973804072172</c:v>
                </c:pt>
                <c:pt idx="419">
                  <c:v>52.92315044709536</c:v>
                </c:pt>
                <c:pt idx="420">
                  <c:v>5.5117874846166286</c:v>
                </c:pt>
                <c:pt idx="421">
                  <c:v>3.6379687182815132</c:v>
                </c:pt>
                <c:pt idx="422">
                  <c:v>5.4176745804688045</c:v>
                </c:pt>
                <c:pt idx="423">
                  <c:v>6.5528296430586996</c:v>
                </c:pt>
                <c:pt idx="424">
                  <c:v>3.4129336108318733</c:v>
                </c:pt>
                <c:pt idx="425">
                  <c:v>8.8739392974063271</c:v>
                </c:pt>
                <c:pt idx="426">
                  <c:v>8.1707623347172973</c:v>
                </c:pt>
                <c:pt idx="427">
                  <c:v>8.691387159472491</c:v>
                </c:pt>
                <c:pt idx="428">
                  <c:v>39.752300787518315</c:v>
                </c:pt>
                <c:pt idx="429">
                  <c:v>13.736951939779503</c:v>
                </c:pt>
                <c:pt idx="430">
                  <c:v>17.671567290487872</c:v>
                </c:pt>
                <c:pt idx="431">
                  <c:v>7.1233284538120749</c:v>
                </c:pt>
                <c:pt idx="432">
                  <c:v>6.4553091856949711</c:v>
                </c:pt>
                <c:pt idx="433">
                  <c:v>5.6338114818173679</c:v>
                </c:pt>
                <c:pt idx="434">
                  <c:v>7.7409258039907574</c:v>
                </c:pt>
                <c:pt idx="435">
                  <c:v>4.6529256385917348</c:v>
                </c:pt>
                <c:pt idx="436">
                  <c:v>9.4169674661239746</c:v>
                </c:pt>
                <c:pt idx="437">
                  <c:v>9.078431859684974</c:v>
                </c:pt>
                <c:pt idx="438">
                  <c:v>35.603871161774791</c:v>
                </c:pt>
                <c:pt idx="439">
                  <c:v>8.7983147131001438</c:v>
                </c:pt>
                <c:pt idx="440">
                  <c:v>15.366268384630487</c:v>
                </c:pt>
                <c:pt idx="441">
                  <c:v>5.3590472723992217</c:v>
                </c:pt>
                <c:pt idx="442">
                  <c:v>2.7249560828675596</c:v>
                </c:pt>
                <c:pt idx="443">
                  <c:v>6.5171927995279422</c:v>
                </c:pt>
                <c:pt idx="444">
                  <c:v>4.2187343899711589</c:v>
                </c:pt>
                <c:pt idx="445">
                  <c:v>10.369101066296315</c:v>
                </c:pt>
                <c:pt idx="446">
                  <c:v>5.1228412743726777</c:v>
                </c:pt>
                <c:pt idx="447">
                  <c:v>4.0131651867885507</c:v>
                </c:pt>
                <c:pt idx="448">
                  <c:v>5.3840874295886962</c:v>
                </c:pt>
                <c:pt idx="449">
                  <c:v>10.323339337952236</c:v>
                </c:pt>
                <c:pt idx="450">
                  <c:v>36.512370345098979</c:v>
                </c:pt>
                <c:pt idx="451">
                  <c:v>4.1942645263542637</c:v>
                </c:pt>
                <c:pt idx="452">
                  <c:v>11.526115626268449</c:v>
                </c:pt>
                <c:pt idx="453">
                  <c:v>3.8401551857747158</c:v>
                </c:pt>
                <c:pt idx="454">
                  <c:v>26.155706828762671</c:v>
                </c:pt>
                <c:pt idx="455">
                  <c:v>14.18377865933358</c:v>
                </c:pt>
                <c:pt idx="456">
                  <c:v>118.49254199029393</c:v>
                </c:pt>
                <c:pt idx="457">
                  <c:v>3.6601108512848026</c:v>
                </c:pt>
                <c:pt idx="458">
                  <c:v>6.6307477880094545</c:v>
                </c:pt>
                <c:pt idx="459">
                  <c:v>8.6084942169738579</c:v>
                </c:pt>
                <c:pt idx="460">
                  <c:v>6.2029910156888377</c:v>
                </c:pt>
                <c:pt idx="461">
                  <c:v>6.2967262035244023</c:v>
                </c:pt>
                <c:pt idx="462">
                  <c:v>11.722891322816437</c:v>
                </c:pt>
                <c:pt idx="463">
                  <c:v>5.1839323355529965</c:v>
                </c:pt>
                <c:pt idx="464">
                  <c:v>8.2698019061021029</c:v>
                </c:pt>
                <c:pt idx="465">
                  <c:v>12.608545809032073</c:v>
                </c:pt>
                <c:pt idx="466">
                  <c:v>1.3126240389840009</c:v>
                </c:pt>
                <c:pt idx="467">
                  <c:v>2.9138160512614775</c:v>
                </c:pt>
                <c:pt idx="468">
                  <c:v>7.3158284759155077</c:v>
                </c:pt>
                <c:pt idx="469">
                  <c:v>59.508657100357787</c:v>
                </c:pt>
                <c:pt idx="470">
                  <c:v>5.0758312441021678</c:v>
                </c:pt>
                <c:pt idx="471">
                  <c:v>2.6226727531961225</c:v>
                </c:pt>
                <c:pt idx="472">
                  <c:v>65.806602018006501</c:v>
                </c:pt>
                <c:pt idx="473">
                  <c:v>2.5900213774457717</c:v>
                </c:pt>
                <c:pt idx="474">
                  <c:v>7.4005032666562043</c:v>
                </c:pt>
                <c:pt idx="475">
                  <c:v>6.0839172398266177</c:v>
                </c:pt>
                <c:pt idx="476">
                  <c:v>9.8928107528562812</c:v>
                </c:pt>
                <c:pt idx="477">
                  <c:v>11.043153396717221</c:v>
                </c:pt>
                <c:pt idx="478">
                  <c:v>4.8156309175354934</c:v>
                </c:pt>
                <c:pt idx="479">
                  <c:v>3.3722142039220295</c:v>
                </c:pt>
                <c:pt idx="480">
                  <c:v>4.540022274287292</c:v>
                </c:pt>
                <c:pt idx="481">
                  <c:v>4.7027260608853698</c:v>
                </c:pt>
                <c:pt idx="482">
                  <c:v>8.6213418472402665</c:v>
                </c:pt>
                <c:pt idx="483">
                  <c:v>12.51113323646959</c:v>
                </c:pt>
                <c:pt idx="484">
                  <c:v>5.3681612840196307</c:v>
                </c:pt>
                <c:pt idx="485">
                  <c:v>2.2369659234967201</c:v>
                </c:pt>
                <c:pt idx="486">
                  <c:v>10.421492404605671</c:v>
                </c:pt>
                <c:pt idx="487">
                  <c:v>69.686533939937519</c:v>
                </c:pt>
                <c:pt idx="488">
                  <c:v>7.0344615338802292</c:v>
                </c:pt>
                <c:pt idx="489">
                  <c:v>2.5052900361883581</c:v>
                </c:pt>
                <c:pt idx="490">
                  <c:v>66.737852143566826</c:v>
                </c:pt>
                <c:pt idx="491">
                  <c:v>5.2079923128772885</c:v>
                </c:pt>
                <c:pt idx="492">
                  <c:v>9.2146635036680831</c:v>
                </c:pt>
                <c:pt idx="493">
                  <c:v>8.7127333271375029</c:v>
                </c:pt>
                <c:pt idx="494">
                  <c:v>4.6450102473479085</c:v>
                </c:pt>
                <c:pt idx="495">
                  <c:v>24.494237023577991</c:v>
                </c:pt>
                <c:pt idx="496">
                  <c:v>2.7959493297997837</c:v>
                </c:pt>
                <c:pt idx="497">
                  <c:v>12.36291740215067</c:v>
                </c:pt>
                <c:pt idx="498">
                  <c:v>11.497069550036644</c:v>
                </c:pt>
                <c:pt idx="499">
                  <c:v>64.461371363484204</c:v>
                </c:pt>
                <c:pt idx="500">
                  <c:v>11.797349679406624</c:v>
                </c:pt>
                <c:pt idx="501">
                  <c:v>4.4221192870196981</c:v>
                </c:pt>
                <c:pt idx="502">
                  <c:v>4.8134476933523755</c:v>
                </c:pt>
                <c:pt idx="503">
                  <c:v>5.2070157994363777</c:v>
                </c:pt>
                <c:pt idx="504">
                  <c:v>8.0659306774460156</c:v>
                </c:pt>
                <c:pt idx="505">
                  <c:v>8.6047272243154929</c:v>
                </c:pt>
                <c:pt idx="506">
                  <c:v>5.6941388687839076</c:v>
                </c:pt>
                <c:pt idx="507">
                  <c:v>7.3522774892002474</c:v>
                </c:pt>
                <c:pt idx="508">
                  <c:v>5.1563382012219936</c:v>
                </c:pt>
                <c:pt idx="509">
                  <c:v>4.6274444502880421</c:v>
                </c:pt>
                <c:pt idx="510">
                  <c:v>4.9958670466800505</c:v>
                </c:pt>
                <c:pt idx="511">
                  <c:v>12.226788412147071</c:v>
                </c:pt>
                <c:pt idx="512">
                  <c:v>21.727866176277928</c:v>
                </c:pt>
                <c:pt idx="513">
                  <c:v>3.4649450595177607</c:v>
                </c:pt>
                <c:pt idx="514">
                  <c:v>6.7023597501045726</c:v>
                </c:pt>
                <c:pt idx="515">
                  <c:v>13.436250219998936</c:v>
                </c:pt>
                <c:pt idx="516">
                  <c:v>7.1611433338003083</c:v>
                </c:pt>
                <c:pt idx="517">
                  <c:v>3.5674815891699101</c:v>
                </c:pt>
                <c:pt idx="518">
                  <c:v>5.9312226728501676</c:v>
                </c:pt>
                <c:pt idx="519">
                  <c:v>7.5614117961389535</c:v>
                </c:pt>
                <c:pt idx="520">
                  <c:v>8.8145512797232435</c:v>
                </c:pt>
                <c:pt idx="521">
                  <c:v>4.2872424218167495</c:v>
                </c:pt>
                <c:pt idx="522">
                  <c:v>12.480286259379216</c:v>
                </c:pt>
                <c:pt idx="523">
                  <c:v>6.9946783116991398</c:v>
                </c:pt>
                <c:pt idx="524">
                  <c:v>100.9824248970929</c:v>
                </c:pt>
                <c:pt idx="525">
                  <c:v>3.4254377555428586</c:v>
                </c:pt>
                <c:pt idx="526">
                  <c:v>3.5408170374645214</c:v>
                </c:pt>
                <c:pt idx="527">
                  <c:v>63.736952681834104</c:v>
                </c:pt>
                <c:pt idx="528">
                  <c:v>4.6405402475225124</c:v>
                </c:pt>
                <c:pt idx="529">
                  <c:v>6.3343723305705844</c:v>
                </c:pt>
                <c:pt idx="530">
                  <c:v>3.5595915481948777</c:v>
                </c:pt>
                <c:pt idx="531">
                  <c:v>8.2821823803874786</c:v>
                </c:pt>
                <c:pt idx="532">
                  <c:v>3.6638723788482737</c:v>
                </c:pt>
                <c:pt idx="533">
                  <c:v>7.8015664229753297</c:v>
                </c:pt>
                <c:pt idx="534">
                  <c:v>7.6440486262313172</c:v>
                </c:pt>
                <c:pt idx="535">
                  <c:v>1.5540252303121818</c:v>
                </c:pt>
                <c:pt idx="536">
                  <c:v>1.5526979918646771</c:v>
                </c:pt>
                <c:pt idx="537">
                  <c:v>11.062378288183272</c:v>
                </c:pt>
                <c:pt idx="538">
                  <c:v>11.513598103498556</c:v>
                </c:pt>
                <c:pt idx="539">
                  <c:v>8.6469606229655085</c:v>
                </c:pt>
                <c:pt idx="540">
                  <c:v>45.984624567707371</c:v>
                </c:pt>
                <c:pt idx="541">
                  <c:v>2.3516293643303823</c:v>
                </c:pt>
                <c:pt idx="542">
                  <c:v>3.9534713105503849</c:v>
                </c:pt>
                <c:pt idx="543">
                  <c:v>15.001214895610241</c:v>
                </c:pt>
                <c:pt idx="544">
                  <c:v>6.646312881964862</c:v>
                </c:pt>
                <c:pt idx="545">
                  <c:v>3.8060300566775842</c:v>
                </c:pt>
                <c:pt idx="546">
                  <c:v>2.9277168530085302</c:v>
                </c:pt>
                <c:pt idx="547">
                  <c:v>9.7667074811854526</c:v>
                </c:pt>
                <c:pt idx="548">
                  <c:v>6.7687631972717917</c:v>
                </c:pt>
                <c:pt idx="549">
                  <c:v>20.646569005378268</c:v>
                </c:pt>
                <c:pt idx="550">
                  <c:v>5.4559528529361145</c:v>
                </c:pt>
                <c:pt idx="551">
                  <c:v>14.203356690189487</c:v>
                </c:pt>
                <c:pt idx="552">
                  <c:v>20.122489783680631</c:v>
                </c:pt>
                <c:pt idx="553">
                  <c:v>5.6334869033810522</c:v>
                </c:pt>
                <c:pt idx="554">
                  <c:v>8.798361749107837</c:v>
                </c:pt>
                <c:pt idx="555">
                  <c:v>5.0091191611587993</c:v>
                </c:pt>
                <c:pt idx="556">
                  <c:v>7.904684612637082</c:v>
                </c:pt>
                <c:pt idx="557">
                  <c:v>7.6241663526222938</c:v>
                </c:pt>
                <c:pt idx="558">
                  <c:v>72.757193830336632</c:v>
                </c:pt>
                <c:pt idx="559">
                  <c:v>9.8495409994475427</c:v>
                </c:pt>
                <c:pt idx="560">
                  <c:v>7.67753954699152</c:v>
                </c:pt>
                <c:pt idx="561">
                  <c:v>56.154281585393903</c:v>
                </c:pt>
                <c:pt idx="562">
                  <c:v>46.755439574706934</c:v>
                </c:pt>
                <c:pt idx="563">
                  <c:v>10.554841709447373</c:v>
                </c:pt>
                <c:pt idx="564">
                  <c:v>4.3445130978521451</c:v>
                </c:pt>
                <c:pt idx="565">
                  <c:v>37.845335753960313</c:v>
                </c:pt>
                <c:pt idx="566">
                  <c:v>27.322972264446303</c:v>
                </c:pt>
                <c:pt idx="567">
                  <c:v>2.8590948356131087</c:v>
                </c:pt>
                <c:pt idx="568">
                  <c:v>57.669830664721886</c:v>
                </c:pt>
                <c:pt idx="569">
                  <c:v>5.5239941103231613</c:v>
                </c:pt>
                <c:pt idx="570">
                  <c:v>10.76124074069091</c:v>
                </c:pt>
                <c:pt idx="571">
                  <c:v>6.3431592461285975</c:v>
                </c:pt>
                <c:pt idx="572">
                  <c:v>8.4784499946233627</c:v>
                </c:pt>
                <c:pt idx="573">
                  <c:v>6.6431829241346678</c:v>
                </c:pt>
                <c:pt idx="574">
                  <c:v>11.177591842117053</c:v>
                </c:pt>
                <c:pt idx="575">
                  <c:v>98.111777799805964</c:v>
                </c:pt>
                <c:pt idx="576">
                  <c:v>4.3340767958411641</c:v>
                </c:pt>
                <c:pt idx="577">
                  <c:v>8.0625123756376897</c:v>
                </c:pt>
                <c:pt idx="578">
                  <c:v>7.1603235710038611</c:v>
                </c:pt>
                <c:pt idx="579">
                  <c:v>63.294186852342193</c:v>
                </c:pt>
                <c:pt idx="580">
                  <c:v>9.1220992373252336</c:v>
                </c:pt>
                <c:pt idx="581">
                  <c:v>8.8990866386196625</c:v>
                </c:pt>
                <c:pt idx="582">
                  <c:v>5.479628649903205</c:v>
                </c:pt>
                <c:pt idx="583">
                  <c:v>7.1731850919055082</c:v>
                </c:pt>
                <c:pt idx="584">
                  <c:v>6.5293037623653056</c:v>
                </c:pt>
                <c:pt idx="585">
                  <c:v>41.338875971632035</c:v>
                </c:pt>
                <c:pt idx="586">
                  <c:v>5.2398171204258723</c:v>
                </c:pt>
                <c:pt idx="587">
                  <c:v>12.047368225617658</c:v>
                </c:pt>
                <c:pt idx="588">
                  <c:v>7.8990702935494834</c:v>
                </c:pt>
                <c:pt idx="589">
                  <c:v>7.2724495532687392</c:v>
                </c:pt>
                <c:pt idx="590">
                  <c:v>3.0707148611202246</c:v>
                </c:pt>
                <c:pt idx="591">
                  <c:v>5.9530339853138523</c:v>
                </c:pt>
                <c:pt idx="592">
                  <c:v>7.5612298686658512</c:v>
                </c:pt>
                <c:pt idx="593">
                  <c:v>51.598586838580616</c:v>
                </c:pt>
                <c:pt idx="594">
                  <c:v>7.1204259751339638</c:v>
                </c:pt>
                <c:pt idx="595">
                  <c:v>8.3659710541583632</c:v>
                </c:pt>
                <c:pt idx="596">
                  <c:v>3.1304814020255636</c:v>
                </c:pt>
                <c:pt idx="597">
                  <c:v>10.874986283771527</c:v>
                </c:pt>
                <c:pt idx="598">
                  <c:v>12.584671961180083</c:v>
                </c:pt>
                <c:pt idx="599">
                  <c:v>5.6690146272819488</c:v>
                </c:pt>
                <c:pt idx="600">
                  <c:v>6.0307382312373248</c:v>
                </c:pt>
                <c:pt idx="601">
                  <c:v>13.759811592874719</c:v>
                </c:pt>
                <c:pt idx="602">
                  <c:v>8.0769934346248391</c:v>
                </c:pt>
                <c:pt idx="603">
                  <c:v>7.9064670143047673</c:v>
                </c:pt>
                <c:pt idx="604">
                  <c:v>5.1547292268572606</c:v>
                </c:pt>
                <c:pt idx="605">
                  <c:v>12.758028605948571</c:v>
                </c:pt>
                <c:pt idx="606">
                  <c:v>5.9606951555099457</c:v>
                </c:pt>
                <c:pt idx="607">
                  <c:v>6.6180001323604092</c:v>
                </c:pt>
                <c:pt idx="608">
                  <c:v>5.2834425587053566</c:v>
                </c:pt>
                <c:pt idx="609">
                  <c:v>12.934902371220003</c:v>
                </c:pt>
                <c:pt idx="610">
                  <c:v>4.3673948102584257</c:v>
                </c:pt>
                <c:pt idx="611">
                  <c:v>5.1498099033204854</c:v>
                </c:pt>
                <c:pt idx="612">
                  <c:v>7.5494192705344023</c:v>
                </c:pt>
                <c:pt idx="613">
                  <c:v>7.7034939858427629</c:v>
                </c:pt>
                <c:pt idx="614">
                  <c:v>29.164266812504703</c:v>
                </c:pt>
                <c:pt idx="615">
                  <c:v>4.8750647111982852</c:v>
                </c:pt>
                <c:pt idx="616">
                  <c:v>3.5402651422648019</c:v>
                </c:pt>
                <c:pt idx="617">
                  <c:v>9.4966851711633797</c:v>
                </c:pt>
                <c:pt idx="618">
                  <c:v>12.144087938717089</c:v>
                </c:pt>
                <c:pt idx="619">
                  <c:v>9.6286194596575498</c:v>
                </c:pt>
                <c:pt idx="620">
                  <c:v>7.8401700811134107</c:v>
                </c:pt>
                <c:pt idx="621">
                  <c:v>14.640852176806158</c:v>
                </c:pt>
                <c:pt idx="622">
                  <c:v>6.3110282288771664</c:v>
                </c:pt>
                <c:pt idx="623">
                  <c:v>33.209364665439516</c:v>
                </c:pt>
                <c:pt idx="624">
                  <c:v>55.291345730909534</c:v>
                </c:pt>
                <c:pt idx="625">
                  <c:v>53.017640326668435</c:v>
                </c:pt>
                <c:pt idx="626">
                  <c:v>38.796087957799472</c:v>
                </c:pt>
                <c:pt idx="627">
                  <c:v>3.0086876430579674</c:v>
                </c:pt>
                <c:pt idx="628">
                  <c:v>29.272017265162493</c:v>
                </c:pt>
                <c:pt idx="629">
                  <c:v>8.5767667016488183</c:v>
                </c:pt>
                <c:pt idx="630">
                  <c:v>6.6339331073930738</c:v>
                </c:pt>
                <c:pt idx="631">
                  <c:v>8.7964886829309794</c:v>
                </c:pt>
                <c:pt idx="632">
                  <c:v>11.393465037634714</c:v>
                </c:pt>
                <c:pt idx="633">
                  <c:v>3.5303143391284131</c:v>
                </c:pt>
                <c:pt idx="634">
                  <c:v>7.9964598449537929</c:v>
                </c:pt>
                <c:pt idx="635">
                  <c:v>37.614499035888763</c:v>
                </c:pt>
                <c:pt idx="636">
                  <c:v>9.5945628574761042</c:v>
                </c:pt>
                <c:pt idx="637">
                  <c:v>6.5779723550051141</c:v>
                </c:pt>
                <c:pt idx="638">
                  <c:v>11.72769744828673</c:v>
                </c:pt>
                <c:pt idx="639">
                  <c:v>6.0949920216012377</c:v>
                </c:pt>
                <c:pt idx="640">
                  <c:v>10.371200895168872</c:v>
                </c:pt>
                <c:pt idx="641">
                  <c:v>60.919129635971544</c:v>
                </c:pt>
                <c:pt idx="642">
                  <c:v>3.7633419443529532</c:v>
                </c:pt>
                <c:pt idx="643">
                  <c:v>15.733335752336968</c:v>
                </c:pt>
                <c:pt idx="644">
                  <c:v>9.7291529064050994</c:v>
                </c:pt>
                <c:pt idx="645">
                  <c:v>27.134110640239644</c:v>
                </c:pt>
                <c:pt idx="646">
                  <c:v>13.656839198685267</c:v>
                </c:pt>
                <c:pt idx="647">
                  <c:v>8.9282015147742726</c:v>
                </c:pt>
                <c:pt idx="648">
                  <c:v>11.037466324798151</c:v>
                </c:pt>
                <c:pt idx="649">
                  <c:v>28.083398099300638</c:v>
                </c:pt>
                <c:pt idx="650">
                  <c:v>11.476085956102933</c:v>
                </c:pt>
                <c:pt idx="651">
                  <c:v>9.0896038667964838</c:v>
                </c:pt>
                <c:pt idx="652">
                  <c:v>5.4490305866817037</c:v>
                </c:pt>
                <c:pt idx="653">
                  <c:v>6.0212645681191184</c:v>
                </c:pt>
                <c:pt idx="654">
                  <c:v>9.8517964570882182</c:v>
                </c:pt>
                <c:pt idx="655">
                  <c:v>2.7399118625926171</c:v>
                </c:pt>
                <c:pt idx="656">
                  <c:v>11.416316709940393</c:v>
                </c:pt>
                <c:pt idx="657">
                  <c:v>32.736281856019502</c:v>
                </c:pt>
                <c:pt idx="658">
                  <c:v>63.774902135986864</c:v>
                </c:pt>
                <c:pt idx="659">
                  <c:v>19.408154476927177</c:v>
                </c:pt>
                <c:pt idx="660">
                  <c:v>9.4087465019698886</c:v>
                </c:pt>
                <c:pt idx="661">
                  <c:v>11.945761677542334</c:v>
                </c:pt>
                <c:pt idx="662">
                  <c:v>15.261870602742173</c:v>
                </c:pt>
                <c:pt idx="663">
                  <c:v>30.386087499357416</c:v>
                </c:pt>
                <c:pt idx="664">
                  <c:v>7.5847087650842413</c:v>
                </c:pt>
                <c:pt idx="665">
                  <c:v>9.7414629623094697</c:v>
                </c:pt>
                <c:pt idx="667">
                  <c:v>5.6952876474126324</c:v>
                </c:pt>
                <c:pt idx="668">
                  <c:v>6.9941668431819481</c:v>
                </c:pt>
                <c:pt idx="669">
                  <c:v>3.7779893622349201</c:v>
                </c:pt>
                <c:pt idx="670">
                  <c:v>5.80079128053635</c:v>
                </c:pt>
                <c:pt idx="671">
                  <c:v>4.2427196418798419</c:v>
                </c:pt>
                <c:pt idx="672">
                  <c:v>4.0126874859364081</c:v>
                </c:pt>
                <c:pt idx="673">
                  <c:v>6.9833135040942391</c:v>
                </c:pt>
                <c:pt idx="674">
                  <c:v>5.6161185781543397</c:v>
                </c:pt>
                <c:pt idx="675">
                  <c:v>50.699438022670307</c:v>
                </c:pt>
                <c:pt idx="676">
                  <c:v>31.548551442047355</c:v>
                </c:pt>
                <c:pt idx="677">
                  <c:v>13.815166078968236</c:v>
                </c:pt>
                <c:pt idx="678">
                  <c:v>5.1704155025860388</c:v>
                </c:pt>
                <c:pt idx="679">
                  <c:v>19.677080909263587</c:v>
                </c:pt>
                <c:pt idx="680">
                  <c:v>5.8801755558873205</c:v>
                </c:pt>
                <c:pt idx="681">
                  <c:v>4.017663590177726</c:v>
                </c:pt>
                <c:pt idx="682">
                  <c:v>53.891470672961638</c:v>
                </c:pt>
                <c:pt idx="683">
                  <c:v>8.5955512314553832</c:v>
                </c:pt>
                <c:pt idx="684">
                  <c:v>7.6230344070362461</c:v>
                </c:pt>
                <c:pt idx="685">
                  <c:v>3.3651960965974155</c:v>
                </c:pt>
                <c:pt idx="686">
                  <c:v>8.9142139568721017</c:v>
                </c:pt>
                <c:pt idx="687">
                  <c:v>8.9229031659128424</c:v>
                </c:pt>
                <c:pt idx="688">
                  <c:v>8.9172558587128492</c:v>
                </c:pt>
                <c:pt idx="689">
                  <c:v>5.9050297676117944</c:v>
                </c:pt>
                <c:pt idx="690">
                  <c:v>6.1802989126498415</c:v>
                </c:pt>
                <c:pt idx="691">
                  <c:v>8.0493964189206384</c:v>
                </c:pt>
                <c:pt idx="692">
                  <c:v>8.3761031949444682</c:v>
                </c:pt>
                <c:pt idx="693">
                  <c:v>7.8014630556381563</c:v>
                </c:pt>
                <c:pt idx="694">
                  <c:v>3.2225159077007417</c:v>
                </c:pt>
                <c:pt idx="695">
                  <c:v>4.3997516086907167</c:v>
                </c:pt>
                <c:pt idx="696">
                  <c:v>0.43977440740183527</c:v>
                </c:pt>
                <c:pt idx="697">
                  <c:v>5.7184743375560112</c:v>
                </c:pt>
                <c:pt idx="698">
                  <c:v>5.9490343120101024</c:v>
                </c:pt>
                <c:pt idx="699">
                  <c:v>19.065547929115052</c:v>
                </c:pt>
                <c:pt idx="700">
                  <c:v>8.6904570829268248</c:v>
                </c:pt>
                <c:pt idx="701">
                  <c:v>56.742012052163773</c:v>
                </c:pt>
                <c:pt idx="702">
                  <c:v>39.321916881972271</c:v>
                </c:pt>
                <c:pt idx="703">
                  <c:v>4.5514923224462267</c:v>
                </c:pt>
                <c:pt idx="704">
                  <c:v>8.3881506250508284</c:v>
                </c:pt>
                <c:pt idx="705">
                  <c:v>30.505787144677765</c:v>
                </c:pt>
                <c:pt idx="706">
                  <c:v>7.723546240584767</c:v>
                </c:pt>
                <c:pt idx="707">
                  <c:v>3.3742312866597346</c:v>
                </c:pt>
                <c:pt idx="708">
                  <c:v>5.5472855492092288</c:v>
                </c:pt>
                <c:pt idx="709">
                  <c:v>10.567869307482065</c:v>
                </c:pt>
                <c:pt idx="710">
                  <c:v>3.8305398960585721</c:v>
                </c:pt>
                <c:pt idx="711">
                  <c:v>15.363294888097819</c:v>
                </c:pt>
                <c:pt idx="712">
                  <c:v>12.950487727501198</c:v>
                </c:pt>
                <c:pt idx="713">
                  <c:v>7.2428069180977941</c:v>
                </c:pt>
                <c:pt idx="714">
                  <c:v>7.4489275244223219</c:v>
                </c:pt>
                <c:pt idx="715">
                  <c:v>9.1805983100735045</c:v>
                </c:pt>
                <c:pt idx="716">
                  <c:v>3.6911146262768826</c:v>
                </c:pt>
                <c:pt idx="717">
                  <c:v>7.4293169085075483</c:v>
                </c:pt>
                <c:pt idx="718">
                  <c:v>13.698559235215482</c:v>
                </c:pt>
                <c:pt idx="719">
                  <c:v>4.9297770467318749</c:v>
                </c:pt>
                <c:pt idx="720">
                  <c:v>4.3839979227990042</c:v>
                </c:pt>
                <c:pt idx="721">
                  <c:v>7.9460763444553013</c:v>
                </c:pt>
                <c:pt idx="722">
                  <c:v>12.59190731733554</c:v>
                </c:pt>
                <c:pt idx="723">
                  <c:v>7.8590316022770432</c:v>
                </c:pt>
                <c:pt idx="724">
                  <c:v>9.6834700317209972</c:v>
                </c:pt>
                <c:pt idx="725">
                  <c:v>35.605525405470765</c:v>
                </c:pt>
                <c:pt idx="726">
                  <c:v>8.991190918622479</c:v>
                </c:pt>
                <c:pt idx="727">
                  <c:v>2.2941115347737373</c:v>
                </c:pt>
                <c:pt idx="728">
                  <c:v>14.358913018342111</c:v>
                </c:pt>
                <c:pt idx="729">
                  <c:v>13.008217834423691</c:v>
                </c:pt>
                <c:pt idx="730">
                  <c:v>3.8887083563289777</c:v>
                </c:pt>
                <c:pt idx="731">
                  <c:v>6.3797655827436088</c:v>
                </c:pt>
                <c:pt idx="732">
                  <c:v>2.9819129419501467</c:v>
                </c:pt>
                <c:pt idx="733">
                  <c:v>7.7808649857710677</c:v>
                </c:pt>
                <c:pt idx="734">
                  <c:v>9.1059795132929153</c:v>
                </c:pt>
                <c:pt idx="735">
                  <c:v>6.7075608174805694</c:v>
                </c:pt>
                <c:pt idx="736">
                  <c:v>8.3769276053506001</c:v>
                </c:pt>
                <c:pt idx="737">
                  <c:v>12.262816139346725</c:v>
                </c:pt>
                <c:pt idx="738">
                  <c:v>7.5072108463798486</c:v>
                </c:pt>
                <c:pt idx="739">
                  <c:v>2.8472909395307116</c:v>
                </c:pt>
                <c:pt idx="740">
                  <c:v>5.3912398260153802</c:v>
                </c:pt>
                <c:pt idx="741">
                  <c:v>6.9064458061503258</c:v>
                </c:pt>
                <c:pt idx="742">
                  <c:v>52.196823716853203</c:v>
                </c:pt>
                <c:pt idx="743">
                  <c:v>7.2089651725945743</c:v>
                </c:pt>
                <c:pt idx="744">
                  <c:v>6.4547846265235371</c:v>
                </c:pt>
                <c:pt idx="745">
                  <c:v>35.831639216553</c:v>
                </c:pt>
                <c:pt idx="746">
                  <c:v>7.0631043789632848</c:v>
                </c:pt>
                <c:pt idx="747">
                  <c:v>6.2479826517585408</c:v>
                </c:pt>
                <c:pt idx="748">
                  <c:v>6.5195401532644981</c:v>
                </c:pt>
                <c:pt idx="749">
                  <c:v>2.1429070671417505</c:v>
                </c:pt>
                <c:pt idx="750">
                  <c:v>7.4602875701300491</c:v>
                </c:pt>
                <c:pt idx="751">
                  <c:v>4.8458351298175186</c:v>
                </c:pt>
                <c:pt idx="752">
                  <c:v>3.447543999449735</c:v>
                </c:pt>
                <c:pt idx="754">
                  <c:v>6.3018350826354652</c:v>
                </c:pt>
                <c:pt idx="755">
                  <c:v>6.9137840527094276</c:v>
                </c:pt>
                <c:pt idx="756">
                  <c:v>4.5341854433636808</c:v>
                </c:pt>
                <c:pt idx="757">
                  <c:v>27.271749698010733</c:v>
                </c:pt>
                <c:pt idx="758">
                  <c:v>7.8082408961995613</c:v>
                </c:pt>
                <c:pt idx="759">
                  <c:v>9.3261039246717825</c:v>
                </c:pt>
                <c:pt idx="760">
                  <c:v>8.5266700996736819</c:v>
                </c:pt>
                <c:pt idx="761">
                  <c:v>4.5651930583538531</c:v>
                </c:pt>
                <c:pt idx="762">
                  <c:v>7.1973166663847561</c:v>
                </c:pt>
                <c:pt idx="763">
                  <c:v>10.214306609178463</c:v>
                </c:pt>
                <c:pt idx="764">
                  <c:v>14.322311133072066</c:v>
                </c:pt>
                <c:pt idx="765">
                  <c:v>7.8332714721213659</c:v>
                </c:pt>
                <c:pt idx="766">
                  <c:v>5.9512369784675911</c:v>
                </c:pt>
                <c:pt idx="767">
                  <c:v>8.6504752322235099</c:v>
                </c:pt>
                <c:pt idx="768">
                  <c:v>47.441501582781086</c:v>
                </c:pt>
                <c:pt idx="769">
                  <c:v>6.5561652287570746</c:v>
                </c:pt>
                <c:pt idx="770">
                  <c:v>7.9305819907749031</c:v>
                </c:pt>
                <c:pt idx="771">
                  <c:v>54.931530965080086</c:v>
                </c:pt>
                <c:pt idx="772">
                  <c:v>5.555112598217204</c:v>
                </c:pt>
                <c:pt idx="773">
                  <c:v>4.6541243945971544</c:v>
                </c:pt>
                <c:pt idx="774">
                  <c:v>11.069489748663603</c:v>
                </c:pt>
                <c:pt idx="775">
                  <c:v>61.405985320643971</c:v>
                </c:pt>
                <c:pt idx="776">
                  <c:v>7.3226492908564795</c:v>
                </c:pt>
                <c:pt idx="777">
                  <c:v>92.307390801789055</c:v>
                </c:pt>
                <c:pt idx="778">
                  <c:v>29.961219780839301</c:v>
                </c:pt>
                <c:pt idx="779">
                  <c:v>4.900691934579144</c:v>
                </c:pt>
                <c:pt idx="780">
                  <c:v>6.1801772368985572</c:v>
                </c:pt>
                <c:pt idx="781">
                  <c:v>8.293248362363542</c:v>
                </c:pt>
                <c:pt idx="782">
                  <c:v>6.751614067020614</c:v>
                </c:pt>
                <c:pt idx="783">
                  <c:v>9.1663188625509502</c:v>
                </c:pt>
                <c:pt idx="784">
                  <c:v>9.4326447747315072</c:v>
                </c:pt>
                <c:pt idx="785">
                  <c:v>9.1297074641652411</c:v>
                </c:pt>
                <c:pt idx="786">
                  <c:v>26.841980888468907</c:v>
                </c:pt>
                <c:pt idx="787">
                  <c:v>2.721030742585997</c:v>
                </c:pt>
                <c:pt idx="788">
                  <c:v>20.652529651755188</c:v>
                </c:pt>
                <c:pt idx="789">
                  <c:v>39.662689197267348</c:v>
                </c:pt>
                <c:pt idx="790">
                  <c:v>9.7856053305995498</c:v>
                </c:pt>
                <c:pt idx="791">
                  <c:v>20.811450534248621</c:v>
                </c:pt>
                <c:pt idx="792">
                  <c:v>6.8158131940842681</c:v>
                </c:pt>
                <c:pt idx="793">
                  <c:v>64.510220882918958</c:v>
                </c:pt>
                <c:pt idx="794">
                  <c:v>2.5780266444556661</c:v>
                </c:pt>
                <c:pt idx="796">
                  <c:v>7.3762023511320232</c:v>
                </c:pt>
                <c:pt idx="797">
                  <c:v>9.1872111363397355</c:v>
                </c:pt>
                <c:pt idx="798">
                  <c:v>10.548063779094436</c:v>
                </c:pt>
                <c:pt idx="799">
                  <c:v>13.487706399577926</c:v>
                </c:pt>
                <c:pt idx="800">
                  <c:v>5.3627905793408086</c:v>
                </c:pt>
                <c:pt idx="801">
                  <c:v>6.0558639327117403</c:v>
                </c:pt>
                <c:pt idx="802">
                  <c:v>9.0001845700242313</c:v>
                </c:pt>
                <c:pt idx="803">
                  <c:v>10.724296810850355</c:v>
                </c:pt>
                <c:pt idx="804">
                  <c:v>5.5255015416856308</c:v>
                </c:pt>
                <c:pt idx="805">
                  <c:v>8.8387299754224902</c:v>
                </c:pt>
                <c:pt idx="806">
                  <c:v>20.972474059003023</c:v>
                </c:pt>
                <c:pt idx="807">
                  <c:v>7.3588757294089202</c:v>
                </c:pt>
                <c:pt idx="808">
                  <c:v>1.6021904395065967</c:v>
                </c:pt>
                <c:pt idx="809">
                  <c:v>4.8493425431032984</c:v>
                </c:pt>
                <c:pt idx="810">
                  <c:v>41.492758266757527</c:v>
                </c:pt>
                <c:pt idx="811">
                  <c:v>5.9844708759760046</c:v>
                </c:pt>
                <c:pt idx="812">
                  <c:v>8.1098591168861613</c:v>
                </c:pt>
                <c:pt idx="813">
                  <c:v>7.09865305735046</c:v>
                </c:pt>
                <c:pt idx="814">
                  <c:v>22.215730031713193</c:v>
                </c:pt>
                <c:pt idx="815">
                  <c:v>5.9942291011729365</c:v>
                </c:pt>
                <c:pt idx="816">
                  <c:v>4.3955922650792223</c:v>
                </c:pt>
                <c:pt idx="817">
                  <c:v>5.0490978208193731</c:v>
                </c:pt>
                <c:pt idx="818">
                  <c:v>6.8710749419369597</c:v>
                </c:pt>
                <c:pt idx="819">
                  <c:v>5.1408801613077788</c:v>
                </c:pt>
                <c:pt idx="820">
                  <c:v>6.0719909798464364</c:v>
                </c:pt>
                <c:pt idx="821">
                  <c:v>7.8454322413757165</c:v>
                </c:pt>
                <c:pt idx="822">
                  <c:v>5.5649768168966922</c:v>
                </c:pt>
                <c:pt idx="823">
                  <c:v>5.7645453927517414</c:v>
                </c:pt>
                <c:pt idx="824">
                  <c:v>35.66884505122114</c:v>
                </c:pt>
                <c:pt idx="825">
                  <c:v>6.7173178219852385</c:v>
                </c:pt>
                <c:pt idx="826">
                  <c:v>6.4338640947762578</c:v>
                </c:pt>
                <c:pt idx="827">
                  <c:v>62.606799026775164</c:v>
                </c:pt>
                <c:pt idx="828">
                  <c:v>10.792484418275814</c:v>
                </c:pt>
                <c:pt idx="829">
                  <c:v>3.6099204772560483</c:v>
                </c:pt>
                <c:pt idx="830">
                  <c:v>12.357038795487728</c:v>
                </c:pt>
                <c:pt idx="831">
                  <c:v>5.8280470818972354</c:v>
                </c:pt>
                <c:pt idx="832">
                  <c:v>9.3571291566756436</c:v>
                </c:pt>
                <c:pt idx="833">
                  <c:v>5.0482601109231684</c:v>
                </c:pt>
                <c:pt idx="834">
                  <c:v>6.0509283502962239</c:v>
                </c:pt>
                <c:pt idx="835">
                  <c:v>4.3176576987733277</c:v>
                </c:pt>
                <c:pt idx="836">
                  <c:v>8.9694251902961941</c:v>
                </c:pt>
                <c:pt idx="837">
                  <c:v>6.9987865151004467</c:v>
                </c:pt>
                <c:pt idx="838">
                  <c:v>6.9207880900607197</c:v>
                </c:pt>
                <c:pt idx="839">
                  <c:v>7.324902289775749</c:v>
                </c:pt>
                <c:pt idx="840">
                  <c:v>171.18414701642749</c:v>
                </c:pt>
                <c:pt idx="841">
                  <c:v>2.371595855674745</c:v>
                </c:pt>
                <c:pt idx="842">
                  <c:v>13.578479638134496</c:v>
                </c:pt>
                <c:pt idx="843">
                  <c:v>2.5088946203084483</c:v>
                </c:pt>
                <c:pt idx="844">
                  <c:v>4.8860547811140895</c:v>
                </c:pt>
                <c:pt idx="845">
                  <c:v>8.1334986163931777</c:v>
                </c:pt>
                <c:pt idx="846">
                  <c:v>10.418142190638505</c:v>
                </c:pt>
                <c:pt idx="847">
                  <c:v>5.7663969435046907</c:v>
                </c:pt>
                <c:pt idx="848">
                  <c:v>5.7714111890450575</c:v>
                </c:pt>
                <c:pt idx="849">
                  <c:v>59.96802558953793</c:v>
                </c:pt>
                <c:pt idx="850">
                  <c:v>7.9777340971942667</c:v>
                </c:pt>
                <c:pt idx="851">
                  <c:v>9.6825329067151014</c:v>
                </c:pt>
                <c:pt idx="852">
                  <c:v>5.2172509401681566</c:v>
                </c:pt>
                <c:pt idx="853">
                  <c:v>59.38463292362939</c:v>
                </c:pt>
                <c:pt idx="854">
                  <c:v>49.258360853224701</c:v>
                </c:pt>
                <c:pt idx="855">
                  <c:v>8.4539037300185846</c:v>
                </c:pt>
                <c:pt idx="856">
                  <c:v>7.9184172308076146</c:v>
                </c:pt>
                <c:pt idx="857">
                  <c:v>6.7224381547638368</c:v>
                </c:pt>
                <c:pt idx="858">
                  <c:v>9.8652711144556005</c:v>
                </c:pt>
                <c:pt idx="859">
                  <c:v>8.8331732690207101</c:v>
                </c:pt>
                <c:pt idx="860">
                  <c:v>6.1453093101174652</c:v>
                </c:pt>
                <c:pt idx="861">
                  <c:v>1.6591980246117723</c:v>
                </c:pt>
                <c:pt idx="862">
                  <c:v>9.6196972851513802</c:v>
                </c:pt>
                <c:pt idx="863">
                  <c:v>42.117925557510624</c:v>
                </c:pt>
                <c:pt idx="864">
                  <c:v>4.4576725877110768</c:v>
                </c:pt>
                <c:pt idx="865">
                  <c:v>2.6966067729525056</c:v>
                </c:pt>
                <c:pt idx="866">
                  <c:v>11.259608968128024</c:v>
                </c:pt>
                <c:pt idx="867">
                  <c:v>3.672923279868725</c:v>
                </c:pt>
                <c:pt idx="868">
                  <c:v>5.7229485600847019</c:v>
                </c:pt>
                <c:pt idx="869">
                  <c:v>6.9400690012290491</c:v>
                </c:pt>
                <c:pt idx="870">
                  <c:v>3.8034026126090366</c:v>
                </c:pt>
                <c:pt idx="871">
                  <c:v>10.215476311521213</c:v>
                </c:pt>
                <c:pt idx="872">
                  <c:v>7.5823273967763543</c:v>
                </c:pt>
                <c:pt idx="873">
                  <c:v>3.2876465673965605</c:v>
                </c:pt>
                <c:pt idx="874">
                  <c:v>7.0181135010675595</c:v>
                </c:pt>
                <c:pt idx="875">
                  <c:v>6.040488217446498</c:v>
                </c:pt>
                <c:pt idx="876">
                  <c:v>5.9980817299973195</c:v>
                </c:pt>
                <c:pt idx="877">
                  <c:v>37.479357129296162</c:v>
                </c:pt>
                <c:pt idx="878">
                  <c:v>7.4301392468823115</c:v>
                </c:pt>
                <c:pt idx="879">
                  <c:v>9.4459223554533516</c:v>
                </c:pt>
                <c:pt idx="880">
                  <c:v>10.382522032913341</c:v>
                </c:pt>
                <c:pt idx="881">
                  <c:v>2.6472737479921364</c:v>
                </c:pt>
                <c:pt idx="882">
                  <c:v>3.3896080516279294</c:v>
                </c:pt>
                <c:pt idx="883">
                  <c:v>11.039180378027401</c:v>
                </c:pt>
                <c:pt idx="884">
                  <c:v>4.1849170336432904</c:v>
                </c:pt>
                <c:pt idx="885">
                  <c:v>36.747888312359315</c:v>
                </c:pt>
                <c:pt idx="886">
                  <c:v>6.0162241980256699</c:v>
                </c:pt>
                <c:pt idx="887">
                  <c:v>11.228818091271373</c:v>
                </c:pt>
                <c:pt idx="888">
                  <c:v>5.0467840358756222</c:v>
                </c:pt>
                <c:pt idx="889">
                  <c:v>5.1927287415903765</c:v>
                </c:pt>
                <c:pt idx="890">
                  <c:v>7.7369390898963291</c:v>
                </c:pt>
                <c:pt idx="891">
                  <c:v>5.3141052644219045</c:v>
                </c:pt>
                <c:pt idx="892">
                  <c:v>6.0582000826695346</c:v>
                </c:pt>
                <c:pt idx="893">
                  <c:v>1.8425856400835428</c:v>
                </c:pt>
                <c:pt idx="894">
                  <c:v>55.935525761943651</c:v>
                </c:pt>
                <c:pt idx="895">
                  <c:v>5.2929291751653977</c:v>
                </c:pt>
                <c:pt idx="896">
                  <c:v>7.7907947136180624</c:v>
                </c:pt>
                <c:pt idx="897">
                  <c:v>6.0036764217527105</c:v>
                </c:pt>
                <c:pt idx="898">
                  <c:v>2.4903417735789652</c:v>
                </c:pt>
                <c:pt idx="899">
                  <c:v>2.6262085010784557</c:v>
                </c:pt>
                <c:pt idx="900">
                  <c:v>8.9306865422198243</c:v>
                </c:pt>
                <c:pt idx="901">
                  <c:v>13.742252628700427</c:v>
                </c:pt>
                <c:pt idx="902">
                  <c:v>8.059762541619472</c:v>
                </c:pt>
                <c:pt idx="903">
                  <c:v>2.9954574983421871</c:v>
                </c:pt>
                <c:pt idx="904">
                  <c:v>4.382833066134741</c:v>
                </c:pt>
                <c:pt idx="905">
                  <c:v>0.66624382649486258</c:v>
                </c:pt>
                <c:pt idx="906">
                  <c:v>7.7663147667647134</c:v>
                </c:pt>
                <c:pt idx="907">
                  <c:v>5.1463288740970263</c:v>
                </c:pt>
                <c:pt idx="908">
                  <c:v>5.1403814896882745</c:v>
                </c:pt>
                <c:pt idx="909">
                  <c:v>7.3172214468933721</c:v>
                </c:pt>
                <c:pt idx="910">
                  <c:v>52.652746220637383</c:v>
                </c:pt>
                <c:pt idx="911">
                  <c:v>6.5049146335678278</c:v>
                </c:pt>
                <c:pt idx="912">
                  <c:v>3.4326658086254493</c:v>
                </c:pt>
                <c:pt idx="913">
                  <c:v>6.1138775854924781</c:v>
                </c:pt>
                <c:pt idx="914">
                  <c:v>6.9589194782721506</c:v>
                </c:pt>
                <c:pt idx="915">
                  <c:v>1.7416239670393427</c:v>
                </c:pt>
                <c:pt idx="916">
                  <c:v>2.687361585594684</c:v>
                </c:pt>
                <c:pt idx="917">
                  <c:v>10.838490016163171</c:v>
                </c:pt>
                <c:pt idx="918">
                  <c:v>62.8870647341394</c:v>
                </c:pt>
                <c:pt idx="919">
                  <c:v>4.3421502473549696</c:v>
                </c:pt>
                <c:pt idx="920">
                  <c:v>12.138557448030758</c:v>
                </c:pt>
                <c:pt idx="921">
                  <c:v>4.6797084986196102</c:v>
                </c:pt>
                <c:pt idx="922">
                  <c:v>8.4452164591411361</c:v>
                </c:pt>
                <c:pt idx="923">
                  <c:v>3.9188324773193428</c:v>
                </c:pt>
                <c:pt idx="924">
                  <c:v>4.0531263046383224</c:v>
                </c:pt>
                <c:pt idx="925">
                  <c:v>4.3301105977103482</c:v>
                </c:pt>
                <c:pt idx="926">
                  <c:v>10.327785658993575</c:v>
                </c:pt>
                <c:pt idx="927">
                  <c:v>6.0784128473689556</c:v>
                </c:pt>
                <c:pt idx="928">
                  <c:v>4.6857191313793418</c:v>
                </c:pt>
                <c:pt idx="929">
                  <c:v>9.0517249142396512</c:v>
                </c:pt>
                <c:pt idx="930">
                  <c:v>9.4784432303187192</c:v>
                </c:pt>
                <c:pt idx="931">
                  <c:v>9.2482130097534068</c:v>
                </c:pt>
                <c:pt idx="932">
                  <c:v>35.804101785969621</c:v>
                </c:pt>
                <c:pt idx="933">
                  <c:v>5.8628852111265664</c:v>
                </c:pt>
                <c:pt idx="934">
                  <c:v>9.6290371335352862</c:v>
                </c:pt>
                <c:pt idx="935">
                  <c:v>4.9581579456687619</c:v>
                </c:pt>
                <c:pt idx="936">
                  <c:v>8.8139941552536918</c:v>
                </c:pt>
                <c:pt idx="937">
                  <c:v>5.6560374302715744</c:v>
                </c:pt>
                <c:pt idx="938">
                  <c:v>8.003071234272781</c:v>
                </c:pt>
                <c:pt idx="939">
                  <c:v>7.331698825185649</c:v>
                </c:pt>
                <c:pt idx="940">
                  <c:v>9.3152871928515424</c:v>
                </c:pt>
                <c:pt idx="941">
                  <c:v>7.6966737484129757</c:v>
                </c:pt>
                <c:pt idx="942">
                  <c:v>3.8058651707954034</c:v>
                </c:pt>
                <c:pt idx="943">
                  <c:v>11.814644478817069</c:v>
                </c:pt>
                <c:pt idx="944">
                  <c:v>6.1639342895597142</c:v>
                </c:pt>
                <c:pt idx="945">
                  <c:v>6.4292406919173093</c:v>
                </c:pt>
                <c:pt idx="946">
                  <c:v>3.8230357468056897</c:v>
                </c:pt>
                <c:pt idx="947">
                  <c:v>23.977138271773001</c:v>
                </c:pt>
                <c:pt idx="948">
                  <c:v>44.329891873466927</c:v>
                </c:pt>
                <c:pt idx="949">
                  <c:v>8.6747684766437381</c:v>
                </c:pt>
                <c:pt idx="950">
                  <c:v>31.753849169964475</c:v>
                </c:pt>
                <c:pt idx="951">
                  <c:v>11.697057811042503</c:v>
                </c:pt>
                <c:pt idx="952">
                  <c:v>5.955170382704627</c:v>
                </c:pt>
                <c:pt idx="953">
                  <c:v>21.880055357511029</c:v>
                </c:pt>
                <c:pt idx="954">
                  <c:v>8.7296940916089838</c:v>
                </c:pt>
                <c:pt idx="955">
                  <c:v>11.466860871907564</c:v>
                </c:pt>
                <c:pt idx="956">
                  <c:v>33.364309047514986</c:v>
                </c:pt>
                <c:pt idx="957">
                  <c:v>5.0131788304521709</c:v>
                </c:pt>
                <c:pt idx="958">
                  <c:v>8.8052357990232313</c:v>
                </c:pt>
                <c:pt idx="959">
                  <c:v>1.6679418967651281</c:v>
                </c:pt>
                <c:pt idx="960">
                  <c:v>9.921548230686108</c:v>
                </c:pt>
                <c:pt idx="961">
                  <c:v>11.781197934948432</c:v>
                </c:pt>
                <c:pt idx="962">
                  <c:v>5.9426682654365406</c:v>
                </c:pt>
                <c:pt idx="964">
                  <c:v>5.294555408781271</c:v>
                </c:pt>
                <c:pt idx="965">
                  <c:v>10.795606252519265</c:v>
                </c:pt>
                <c:pt idx="966">
                  <c:v>44.704801432017177</c:v>
                </c:pt>
                <c:pt idx="967">
                  <c:v>20.407858002655836</c:v>
                </c:pt>
                <c:pt idx="968">
                  <c:v>5.500140942622294</c:v>
                </c:pt>
                <c:pt idx="969">
                  <c:v>5.4688343777561901</c:v>
                </c:pt>
                <c:pt idx="970">
                  <c:v>4.6177871180497663</c:v>
                </c:pt>
                <c:pt idx="971">
                  <c:v>6.3797822339927883</c:v>
                </c:pt>
                <c:pt idx="972">
                  <c:v>6.5438545028495581</c:v>
                </c:pt>
                <c:pt idx="973">
                  <c:v>8.6918416705248678</c:v>
                </c:pt>
                <c:pt idx="974">
                  <c:v>4.8178303994828999</c:v>
                </c:pt>
                <c:pt idx="975">
                  <c:v>7.0870422574218956</c:v>
                </c:pt>
                <c:pt idx="976">
                  <c:v>5.9157951022111428</c:v>
                </c:pt>
                <c:pt idx="977">
                  <c:v>9.1237252456283038</c:v>
                </c:pt>
                <c:pt idx="978">
                  <c:v>11.666225477979152</c:v>
                </c:pt>
                <c:pt idx="979">
                  <c:v>12.791511794342034</c:v>
                </c:pt>
                <c:pt idx="980">
                  <c:v>10.630449206392701</c:v>
                </c:pt>
                <c:pt idx="981">
                  <c:v>2.7885901229892016</c:v>
                </c:pt>
                <c:pt idx="982">
                  <c:v>5.9326991133445199</c:v>
                </c:pt>
                <c:pt idx="983">
                  <c:v>2.577810058101655</c:v>
                </c:pt>
                <c:pt idx="984">
                  <c:v>36.527020602427037</c:v>
                </c:pt>
                <c:pt idx="985">
                  <c:v>5.9025002952254342</c:v>
                </c:pt>
                <c:pt idx="987">
                  <c:v>10.483709626899776</c:v>
                </c:pt>
                <c:pt idx="988">
                  <c:v>7.4022811566514566</c:v>
                </c:pt>
                <c:pt idx="989">
                  <c:v>8.6725946865944472</c:v>
                </c:pt>
                <c:pt idx="990">
                  <c:v>9.4561544411161123</c:v>
                </c:pt>
                <c:pt idx="991">
                  <c:v>12.318263243043772</c:v>
                </c:pt>
                <c:pt idx="992">
                  <c:v>38.903037272761267</c:v>
                </c:pt>
                <c:pt idx="993">
                  <c:v>4.2065767384740553</c:v>
                </c:pt>
                <c:pt idx="994">
                  <c:v>23.821322462121906</c:v>
                </c:pt>
                <c:pt idx="995">
                  <c:v>6.6114404926048209</c:v>
                </c:pt>
                <c:pt idx="996">
                  <c:v>5.0910448801571677</c:v>
                </c:pt>
                <c:pt idx="997">
                  <c:v>6.961215748886687</c:v>
                </c:pt>
                <c:pt idx="998">
                  <c:v>6.2500675147189915</c:v>
                </c:pt>
                <c:pt idx="999">
                  <c:v>6.5046690811684336</c:v>
                </c:pt>
                <c:pt idx="1000">
                  <c:v>6.0017324382077586</c:v>
                </c:pt>
                <c:pt idx="1001">
                  <c:v>12.942405758334758</c:v>
                </c:pt>
                <c:pt idx="1002">
                  <c:v>21.491978991645087</c:v>
                </c:pt>
                <c:pt idx="1003">
                  <c:v>26.601065132223063</c:v>
                </c:pt>
                <c:pt idx="1004">
                  <c:v>4.4944737517984192</c:v>
                </c:pt>
                <c:pt idx="1005">
                  <c:v>10.547703906219382</c:v>
                </c:pt>
                <c:pt idx="1006">
                  <c:v>9.9159613839102398</c:v>
                </c:pt>
                <c:pt idx="1007">
                  <c:v>13.871884960409464</c:v>
                </c:pt>
                <c:pt idx="1008">
                  <c:v>2.2135395986922712</c:v>
                </c:pt>
                <c:pt idx="1009">
                  <c:v>9.1666015757009021</c:v>
                </c:pt>
                <c:pt idx="1010">
                  <c:v>4.0773973087794149</c:v>
                </c:pt>
                <c:pt idx="1011">
                  <c:v>11.638961862589012</c:v>
                </c:pt>
                <c:pt idx="1012">
                  <c:v>15.02512094606619</c:v>
                </c:pt>
                <c:pt idx="1013">
                  <c:v>59.293531806971835</c:v>
                </c:pt>
                <c:pt idx="1014">
                  <c:v>37.505905695443175</c:v>
                </c:pt>
                <c:pt idx="1015">
                  <c:v>4.7168478117628005</c:v>
                </c:pt>
                <c:pt idx="1016">
                  <c:v>4.4207677406453172</c:v>
                </c:pt>
                <c:pt idx="1017">
                  <c:v>6.2930436029405667</c:v>
                </c:pt>
                <c:pt idx="1018">
                  <c:v>4.9723248121973587</c:v>
                </c:pt>
                <c:pt idx="1019">
                  <c:v>8.7033414097256951</c:v>
                </c:pt>
                <c:pt idx="1020">
                  <c:v>19.648987808227581</c:v>
                </c:pt>
                <c:pt idx="1021">
                  <c:v>3.8207730729124445</c:v>
                </c:pt>
                <c:pt idx="1022">
                  <c:v>9.0705925450042084</c:v>
                </c:pt>
                <c:pt idx="1023">
                  <c:v>4.6054430787187473</c:v>
                </c:pt>
                <c:pt idx="1024">
                  <c:v>10.69462057210327</c:v>
                </c:pt>
                <c:pt idx="1025">
                  <c:v>8.6103062148635843</c:v>
                </c:pt>
                <c:pt idx="1026">
                  <c:v>5.9934243141817323</c:v>
                </c:pt>
                <c:pt idx="1027">
                  <c:v>6.1589698891979099</c:v>
                </c:pt>
                <c:pt idx="1028">
                  <c:v>5.5661932685962778</c:v>
                </c:pt>
                <c:pt idx="1029">
                  <c:v>4.9338899929022499</c:v>
                </c:pt>
                <c:pt idx="1030">
                  <c:v>64.436917117523436</c:v>
                </c:pt>
                <c:pt idx="1031">
                  <c:v>8.9184897630074698</c:v>
                </c:pt>
                <c:pt idx="1032">
                  <c:v>13.335203173806267</c:v>
                </c:pt>
                <c:pt idx="1033">
                  <c:v>8.0067509507801109</c:v>
                </c:pt>
                <c:pt idx="1034">
                  <c:v>10.429056810426115</c:v>
                </c:pt>
                <c:pt idx="1035">
                  <c:v>7.6762566976337752</c:v>
                </c:pt>
                <c:pt idx="1036">
                  <c:v>2.9266986548822183</c:v>
                </c:pt>
                <c:pt idx="1037">
                  <c:v>29.240550691485883</c:v>
                </c:pt>
                <c:pt idx="1038">
                  <c:v>4.9254104062423369</c:v>
                </c:pt>
                <c:pt idx="1039">
                  <c:v>4.8591051661857207</c:v>
                </c:pt>
                <c:pt idx="1040">
                  <c:v>8.6874294361405724</c:v>
                </c:pt>
                <c:pt idx="1041">
                  <c:v>8.972671404890324</c:v>
                </c:pt>
                <c:pt idx="1042">
                  <c:v>8.9711326549024868</c:v>
                </c:pt>
                <c:pt idx="1043">
                  <c:v>9.284284100851691</c:v>
                </c:pt>
                <c:pt idx="1044">
                  <c:v>22.221905572568652</c:v>
                </c:pt>
                <c:pt idx="1045">
                  <c:v>6.299191516878996</c:v>
                </c:pt>
                <c:pt idx="1046">
                  <c:v>12.138005321732653</c:v>
                </c:pt>
                <c:pt idx="1047">
                  <c:v>10.099549556547446</c:v>
                </c:pt>
                <c:pt idx="1048">
                  <c:v>7.101347747800177</c:v>
                </c:pt>
                <c:pt idx="1049">
                  <c:v>8.9218961026012611</c:v>
                </c:pt>
                <c:pt idx="1050">
                  <c:v>6.5856093416805956</c:v>
                </c:pt>
                <c:pt idx="1051">
                  <c:v>60.16338993167507</c:v>
                </c:pt>
                <c:pt idx="1053">
                  <c:v>4.8231042198574166</c:v>
                </c:pt>
                <c:pt idx="1054">
                  <c:v>7.1588952888503217</c:v>
                </c:pt>
                <c:pt idx="1055">
                  <c:v>4.6446462809568203</c:v>
                </c:pt>
                <c:pt idx="1056">
                  <c:v>8.3140991238740654</c:v>
                </c:pt>
                <c:pt idx="1057">
                  <c:v>20.243213908752448</c:v>
                </c:pt>
                <c:pt idx="1058">
                  <c:v>9.1019370653176424</c:v>
                </c:pt>
                <c:pt idx="1059">
                  <c:v>28.027435712343713</c:v>
                </c:pt>
                <c:pt idx="1060">
                  <c:v>11.919874326739169</c:v>
                </c:pt>
                <c:pt idx="1061">
                  <c:v>9.9624079672070316</c:v>
                </c:pt>
                <c:pt idx="1062">
                  <c:v>6.9941860808808682</c:v>
                </c:pt>
                <c:pt idx="1063">
                  <c:v>4.8934401667326721</c:v>
                </c:pt>
                <c:pt idx="1064">
                  <c:v>21.084100004387246</c:v>
                </c:pt>
                <c:pt idx="1065">
                  <c:v>5.7192242515900222</c:v>
                </c:pt>
                <c:pt idx="1066">
                  <c:v>8.2337460107143468</c:v>
                </c:pt>
                <c:pt idx="1067">
                  <c:v>7.5402804226995146</c:v>
                </c:pt>
                <c:pt idx="1068">
                  <c:v>9.7026331645940047</c:v>
                </c:pt>
                <c:pt idx="1069">
                  <c:v>7.4788400777412649</c:v>
                </c:pt>
                <c:pt idx="1070">
                  <c:v>2.5359051764228693</c:v>
                </c:pt>
                <c:pt idx="1071">
                  <c:v>6.4583049628785378</c:v>
                </c:pt>
                <c:pt idx="1072">
                  <c:v>6.0630244349339435</c:v>
                </c:pt>
                <c:pt idx="1073">
                  <c:v>1.7729836087085031</c:v>
                </c:pt>
                <c:pt idx="1074">
                  <c:v>8.5400140509155431</c:v>
                </c:pt>
                <c:pt idx="1075">
                  <c:v>17.381758878185423</c:v>
                </c:pt>
                <c:pt idx="1076">
                  <c:v>2.7649652301689152</c:v>
                </c:pt>
                <c:pt idx="1077">
                  <c:v>7.2842966728144596</c:v>
                </c:pt>
                <c:pt idx="1078">
                  <c:v>5.4304779408044883</c:v>
                </c:pt>
                <c:pt idx="1079">
                  <c:v>10.956611300704729</c:v>
                </c:pt>
                <c:pt idx="1080">
                  <c:v>63.914487418675023</c:v>
                </c:pt>
                <c:pt idx="1081">
                  <c:v>7.8275090023411433</c:v>
                </c:pt>
                <c:pt idx="1082">
                  <c:v>7.0888399515172758</c:v>
                </c:pt>
                <c:pt idx="1083">
                  <c:v>10.520989412674464</c:v>
                </c:pt>
                <c:pt idx="1084">
                  <c:v>4.043350231797282</c:v>
                </c:pt>
                <c:pt idx="1085">
                  <c:v>10.226414294591272</c:v>
                </c:pt>
                <c:pt idx="1086">
                  <c:v>17.272352727779499</c:v>
                </c:pt>
                <c:pt idx="1087">
                  <c:v>9.651642783577465</c:v>
                </c:pt>
                <c:pt idx="1088">
                  <c:v>7.4203550515562728</c:v>
                </c:pt>
                <c:pt idx="1089">
                  <c:v>6.1847229318423338</c:v>
                </c:pt>
                <c:pt idx="1090">
                  <c:v>3.7833997008518043</c:v>
                </c:pt>
                <c:pt idx="1091">
                  <c:v>11.594360482230369</c:v>
                </c:pt>
                <c:pt idx="1092">
                  <c:v>56.034372916790666</c:v>
                </c:pt>
                <c:pt idx="1093">
                  <c:v>8.6786016558774239</c:v>
                </c:pt>
                <c:pt idx="1094">
                  <c:v>12.287229186363041</c:v>
                </c:pt>
                <c:pt idx="1095">
                  <c:v>57.483004748149277</c:v>
                </c:pt>
                <c:pt idx="1096">
                  <c:v>5.1860569375414283</c:v>
                </c:pt>
                <c:pt idx="1097">
                  <c:v>10.93880700831407</c:v>
                </c:pt>
                <c:pt idx="1098">
                  <c:v>9.664932419298033</c:v>
                </c:pt>
                <c:pt idx="1099">
                  <c:v>24.101690729495893</c:v>
                </c:pt>
                <c:pt idx="1100">
                  <c:v>9.4467889486769856</c:v>
                </c:pt>
                <c:pt idx="1101">
                  <c:v>15.959931122991932</c:v>
                </c:pt>
                <c:pt idx="1102">
                  <c:v>3.6939723712354273</c:v>
                </c:pt>
                <c:pt idx="1103">
                  <c:v>12.510312752291156</c:v>
                </c:pt>
                <c:pt idx="1104">
                  <c:v>8.3640509163704575</c:v>
                </c:pt>
                <c:pt idx="1105">
                  <c:v>69.989711744110224</c:v>
                </c:pt>
                <c:pt idx="1106">
                  <c:v>5.0093545628323755</c:v>
                </c:pt>
                <c:pt idx="1107">
                  <c:v>9.2905815726432817</c:v>
                </c:pt>
                <c:pt idx="1108">
                  <c:v>8.584465604632312</c:v>
                </c:pt>
                <c:pt idx="1109">
                  <c:v>4.5293167124054667</c:v>
                </c:pt>
                <c:pt idx="1110">
                  <c:v>9.3186457396827329</c:v>
                </c:pt>
                <c:pt idx="1111">
                  <c:v>12.643875913790477</c:v>
                </c:pt>
                <c:pt idx="1112">
                  <c:v>2.3621106584399696</c:v>
                </c:pt>
                <c:pt idx="1113">
                  <c:v>9.413237884825385</c:v>
                </c:pt>
                <c:pt idx="1114">
                  <c:v>9.5654591709299321</c:v>
                </c:pt>
                <c:pt idx="1115">
                  <c:v>6.5451804001855285</c:v>
                </c:pt>
                <c:pt idx="1116">
                  <c:v>7.8514288027891119</c:v>
                </c:pt>
                <c:pt idx="1117">
                  <c:v>6.1891518082559518</c:v>
                </c:pt>
                <c:pt idx="1118">
                  <c:v>41.579551258853982</c:v>
                </c:pt>
                <c:pt idx="1119">
                  <c:v>1.9979549176926605</c:v>
                </c:pt>
                <c:pt idx="1120">
                  <c:v>7.7191555807626182</c:v>
                </c:pt>
                <c:pt idx="1121">
                  <c:v>4.2757407309539355</c:v>
                </c:pt>
                <c:pt idx="1122">
                  <c:v>6.3943138030271074</c:v>
                </c:pt>
                <c:pt idx="1123">
                  <c:v>9.3049330404234212</c:v>
                </c:pt>
                <c:pt idx="1124">
                  <c:v>82.729812973973424</c:v>
                </c:pt>
                <c:pt idx="1125">
                  <c:v>8.1969184881887713</c:v>
                </c:pt>
                <c:pt idx="1126">
                  <c:v>19.029235726353271</c:v>
                </c:pt>
                <c:pt idx="1127">
                  <c:v>10.613854060972532</c:v>
                </c:pt>
                <c:pt idx="1128">
                  <c:v>3.5927086577382807</c:v>
                </c:pt>
                <c:pt idx="1129">
                  <c:v>4.5713341084272887</c:v>
                </c:pt>
                <c:pt idx="1130">
                  <c:v>4.8185064229314341</c:v>
                </c:pt>
                <c:pt idx="1131">
                  <c:v>7.9129107884035115</c:v>
                </c:pt>
                <c:pt idx="1132">
                  <c:v>6.0250651395441368</c:v>
                </c:pt>
                <c:pt idx="1133">
                  <c:v>7.0975753001808624</c:v>
                </c:pt>
                <c:pt idx="1134">
                  <c:v>8.6550000858563507</c:v>
                </c:pt>
                <c:pt idx="1135">
                  <c:v>14.809616500569009</c:v>
                </c:pt>
                <c:pt idx="1136">
                  <c:v>9.9748669728043602</c:v>
                </c:pt>
                <c:pt idx="1137">
                  <c:v>9.5724247213853033</c:v>
                </c:pt>
                <c:pt idx="1138">
                  <c:v>7.8038221291800882</c:v>
                </c:pt>
                <c:pt idx="1139">
                  <c:v>6.7432655386395011</c:v>
                </c:pt>
                <c:pt idx="1140">
                  <c:v>18.376943396431873</c:v>
                </c:pt>
                <c:pt idx="1141">
                  <c:v>7.5038541103650287</c:v>
                </c:pt>
                <c:pt idx="1142">
                  <c:v>7.6321713555933384</c:v>
                </c:pt>
                <c:pt idx="1143">
                  <c:v>6.9320378199372428</c:v>
                </c:pt>
                <c:pt idx="1144">
                  <c:v>9.6069083168215919</c:v>
                </c:pt>
                <c:pt idx="1145">
                  <c:v>8.4692888055338713</c:v>
                </c:pt>
                <c:pt idx="1146">
                  <c:v>7.1791200881529917</c:v>
                </c:pt>
                <c:pt idx="1147">
                  <c:v>10.1695743163293</c:v>
                </c:pt>
                <c:pt idx="1148">
                  <c:v>5.5341791565966583</c:v>
                </c:pt>
                <c:pt idx="1149">
                  <c:v>11.837035721366123</c:v>
                </c:pt>
                <c:pt idx="1150">
                  <c:v>9.1972716099406071</c:v>
                </c:pt>
                <c:pt idx="1151">
                  <c:v>47.669994863394102</c:v>
                </c:pt>
                <c:pt idx="1152">
                  <c:v>10.043691860073862</c:v>
                </c:pt>
                <c:pt idx="1153">
                  <c:v>29.179252691800205</c:v>
                </c:pt>
                <c:pt idx="1154">
                  <c:v>4.723070697955694</c:v>
                </c:pt>
                <c:pt idx="1155">
                  <c:v>6.4702878323148267</c:v>
                </c:pt>
                <c:pt idx="1157">
                  <c:v>3.0450693114958129</c:v>
                </c:pt>
                <c:pt idx="1158">
                  <c:v>15.448588194125771</c:v>
                </c:pt>
                <c:pt idx="1159">
                  <c:v>8.4097882959506851</c:v>
                </c:pt>
                <c:pt idx="1160">
                  <c:v>7.6772847283543282</c:v>
                </c:pt>
                <c:pt idx="1161">
                  <c:v>8.8310384787312728</c:v>
                </c:pt>
                <c:pt idx="1162">
                  <c:v>27.351255936788398</c:v>
                </c:pt>
                <c:pt idx="1163">
                  <c:v>10.044100997206543</c:v>
                </c:pt>
                <c:pt idx="1164">
                  <c:v>7.4057532353754478</c:v>
                </c:pt>
                <c:pt idx="1165">
                  <c:v>3.1115578219169855</c:v>
                </c:pt>
                <c:pt idx="1166">
                  <c:v>5.6059271685151044</c:v>
                </c:pt>
                <c:pt idx="1167">
                  <c:v>8.5399885791296786</c:v>
                </c:pt>
                <c:pt idx="1168">
                  <c:v>4.325530783306399</c:v>
                </c:pt>
                <c:pt idx="1169">
                  <c:v>12.972979183278651</c:v>
                </c:pt>
                <c:pt idx="1170">
                  <c:v>8.7913778633102169</c:v>
                </c:pt>
                <c:pt idx="1171">
                  <c:v>12.624322159383725</c:v>
                </c:pt>
                <c:pt idx="1172">
                  <c:v>43.174244071314597</c:v>
                </c:pt>
                <c:pt idx="1173">
                  <c:v>5.0388928194216867</c:v>
                </c:pt>
                <c:pt idx="1174">
                  <c:v>6.9484897333022069</c:v>
                </c:pt>
                <c:pt idx="1175">
                  <c:v>11.896406336754033</c:v>
                </c:pt>
                <c:pt idx="1176">
                  <c:v>11.13334534405705</c:v>
                </c:pt>
                <c:pt idx="1177">
                  <c:v>12.18044325797492</c:v>
                </c:pt>
                <c:pt idx="1178">
                  <c:v>4.9110369004684085</c:v>
                </c:pt>
                <c:pt idx="1179">
                  <c:v>41.533583807615635</c:v>
                </c:pt>
                <c:pt idx="1180">
                  <c:v>52.698526709810544</c:v>
                </c:pt>
                <c:pt idx="1181">
                  <c:v>8.9862300353840521</c:v>
                </c:pt>
                <c:pt idx="1182">
                  <c:v>4.3372285693601711</c:v>
                </c:pt>
                <c:pt idx="1183">
                  <c:v>32.40350991848657</c:v>
                </c:pt>
                <c:pt idx="1184">
                  <c:v>5.488348892427549</c:v>
                </c:pt>
                <c:pt idx="1185">
                  <c:v>13.779624218871581</c:v>
                </c:pt>
                <c:pt idx="1186">
                  <c:v>8.1507916691691573</c:v>
                </c:pt>
                <c:pt idx="1187">
                  <c:v>1.4561220503799106</c:v>
                </c:pt>
                <c:pt idx="1188">
                  <c:v>71.857546961715158</c:v>
                </c:pt>
                <c:pt idx="1189">
                  <c:v>6.8977554085186981</c:v>
                </c:pt>
                <c:pt idx="1190">
                  <c:v>8.5852726942982134</c:v>
                </c:pt>
                <c:pt idx="1191">
                  <c:v>6.1095498814938285</c:v>
                </c:pt>
                <c:pt idx="1193">
                  <c:v>3.1728638197381454</c:v>
                </c:pt>
                <c:pt idx="1194">
                  <c:v>10.294028277555556</c:v>
                </c:pt>
                <c:pt idx="1195">
                  <c:v>57.920612443705657</c:v>
                </c:pt>
                <c:pt idx="1196">
                  <c:v>60.465107143417882</c:v>
                </c:pt>
                <c:pt idx="1197">
                  <c:v>5.0970092464205621</c:v>
                </c:pt>
                <c:pt idx="1198">
                  <c:v>78.460458388522369</c:v>
                </c:pt>
                <c:pt idx="1199">
                  <c:v>4.2556862562241333</c:v>
                </c:pt>
                <c:pt idx="1200">
                  <c:v>5.2662015345050142</c:v>
                </c:pt>
                <c:pt idx="1201">
                  <c:v>10.756241608199289</c:v>
                </c:pt>
                <c:pt idx="1202">
                  <c:v>13.349683437946222</c:v>
                </c:pt>
                <c:pt idx="1203">
                  <c:v>8.4156289662800674</c:v>
                </c:pt>
                <c:pt idx="1204">
                  <c:v>7.4903849558479845</c:v>
                </c:pt>
                <c:pt idx="1205">
                  <c:v>6.1627307767484591</c:v>
                </c:pt>
                <c:pt idx="1206">
                  <c:v>38.687628977339436</c:v>
                </c:pt>
                <c:pt idx="1207">
                  <c:v>7.8423341434168998</c:v>
                </c:pt>
                <c:pt idx="1208">
                  <c:v>6.1354872181087394</c:v>
                </c:pt>
                <c:pt idx="1209">
                  <c:v>3.9394171976677468</c:v>
                </c:pt>
                <c:pt idx="1210">
                  <c:v>12.775205274182097</c:v>
                </c:pt>
                <c:pt idx="1211">
                  <c:v>8.0161726486029377</c:v>
                </c:pt>
                <c:pt idx="1212">
                  <c:v>6.360049796756222</c:v>
                </c:pt>
                <c:pt idx="1213">
                  <c:v>5.6960592994875689</c:v>
                </c:pt>
                <c:pt idx="1214">
                  <c:v>7.3303354279179969</c:v>
                </c:pt>
                <c:pt idx="1215">
                  <c:v>2.7469843483659657</c:v>
                </c:pt>
                <c:pt idx="1216">
                  <c:v>5.0120557719979066</c:v>
                </c:pt>
                <c:pt idx="1217">
                  <c:v>10.195866331672121</c:v>
                </c:pt>
                <c:pt idx="1218">
                  <c:v>2.4726207624429746</c:v>
                </c:pt>
                <c:pt idx="1219">
                  <c:v>6.1107354161514049</c:v>
                </c:pt>
                <c:pt idx="1220">
                  <c:v>9.3149949224428905</c:v>
                </c:pt>
                <c:pt idx="1221">
                  <c:v>7.0895825743997527</c:v>
                </c:pt>
                <c:pt idx="1222">
                  <c:v>9.8930561356169662</c:v>
                </c:pt>
                <c:pt idx="1223">
                  <c:v>3.1102806672791679</c:v>
                </c:pt>
                <c:pt idx="1224">
                  <c:v>6.6761059376865495</c:v>
                </c:pt>
                <c:pt idx="1225">
                  <c:v>7.5467791913047364</c:v>
                </c:pt>
                <c:pt idx="1226">
                  <c:v>6.3825245982373744</c:v>
                </c:pt>
                <c:pt idx="1227">
                  <c:v>4.8373709837406507</c:v>
                </c:pt>
                <c:pt idx="1228">
                  <c:v>7.8285644274838724</c:v>
                </c:pt>
                <c:pt idx="1229">
                  <c:v>3.8128316318177804</c:v>
                </c:pt>
                <c:pt idx="1230">
                  <c:v>7.9539724025576835</c:v>
                </c:pt>
                <c:pt idx="1231">
                  <c:v>4.3171548289575483</c:v>
                </c:pt>
                <c:pt idx="1232">
                  <c:v>12.795665778195334</c:v>
                </c:pt>
                <c:pt idx="1233">
                  <c:v>3.8788587990080794</c:v>
                </c:pt>
                <c:pt idx="1234">
                  <c:v>1.9162375958654727</c:v>
                </c:pt>
                <c:pt idx="1235">
                  <c:v>13.353619772640288</c:v>
                </c:pt>
                <c:pt idx="1236">
                  <c:v>9.1113902211984659</c:v>
                </c:pt>
                <c:pt idx="1237">
                  <c:v>7.3458530757715303</c:v>
                </c:pt>
                <c:pt idx="1238">
                  <c:v>44.636221230657988</c:v>
                </c:pt>
                <c:pt idx="1239">
                  <c:v>6.0975877737579616</c:v>
                </c:pt>
                <c:pt idx="1240">
                  <c:v>15.9667991681494</c:v>
                </c:pt>
                <c:pt idx="1241">
                  <c:v>6.9593188862192763</c:v>
                </c:pt>
                <c:pt idx="1242">
                  <c:v>24.962506951446976</c:v>
                </c:pt>
                <c:pt idx="1243">
                  <c:v>11.153183016622378</c:v>
                </c:pt>
                <c:pt idx="1244">
                  <c:v>7.6840326508000416</c:v>
                </c:pt>
                <c:pt idx="1245">
                  <c:v>10.573329436598012</c:v>
                </c:pt>
                <c:pt idx="1246">
                  <c:v>27.189291081375227</c:v>
                </c:pt>
                <c:pt idx="1247">
                  <c:v>15.533325861130512</c:v>
                </c:pt>
                <c:pt idx="1248">
                  <c:v>22.794261603855681</c:v>
                </c:pt>
                <c:pt idx="1249">
                  <c:v>53.704512414007198</c:v>
                </c:pt>
                <c:pt idx="1250">
                  <c:v>5.6321271561813964</c:v>
                </c:pt>
                <c:pt idx="1251">
                  <c:v>6.4328069110707116</c:v>
                </c:pt>
                <c:pt idx="1252">
                  <c:v>3.9765177888015626</c:v>
                </c:pt>
                <c:pt idx="1253">
                  <c:v>6.1137473889221745</c:v>
                </c:pt>
                <c:pt idx="1254">
                  <c:v>7.1702614168322878</c:v>
                </c:pt>
                <c:pt idx="1255">
                  <c:v>14.084778079924282</c:v>
                </c:pt>
                <c:pt idx="1256">
                  <c:v>13.635512979773539</c:v>
                </c:pt>
                <c:pt idx="1257">
                  <c:v>7.3010458597290775</c:v>
                </c:pt>
                <c:pt idx="1258">
                  <c:v>7.9551183382621353</c:v>
                </c:pt>
                <c:pt idx="1259">
                  <c:v>55.631662381642109</c:v>
                </c:pt>
                <c:pt idx="1260">
                  <c:v>1.7659441497473387</c:v>
                </c:pt>
                <c:pt idx="1261">
                  <c:v>9.7068010159353637</c:v>
                </c:pt>
                <c:pt idx="1262">
                  <c:v>10.254357932596523</c:v>
                </c:pt>
                <c:pt idx="1263">
                  <c:v>6.5021018254334164</c:v>
                </c:pt>
                <c:pt idx="1264">
                  <c:v>10.252746778407555</c:v>
                </c:pt>
                <c:pt idx="1265">
                  <c:v>4.7860367056365769</c:v>
                </c:pt>
                <c:pt idx="1266">
                  <c:v>6.7966845539909055</c:v>
                </c:pt>
                <c:pt idx="1267">
                  <c:v>8.3375637459772385</c:v>
                </c:pt>
                <c:pt idx="1268">
                  <c:v>12.300305180210287</c:v>
                </c:pt>
                <c:pt idx="1269">
                  <c:v>4.7776789238278052</c:v>
                </c:pt>
                <c:pt idx="1270">
                  <c:v>30.091932270756505</c:v>
                </c:pt>
                <c:pt idx="1271">
                  <c:v>2.1084315118414363</c:v>
                </c:pt>
                <c:pt idx="1272">
                  <c:v>11.762661490482001</c:v>
                </c:pt>
                <c:pt idx="1273">
                  <c:v>4.6943375364705719</c:v>
                </c:pt>
                <c:pt idx="1274">
                  <c:v>10.757196980320641</c:v>
                </c:pt>
                <c:pt idx="1275">
                  <c:v>4.046081522740157</c:v>
                </c:pt>
                <c:pt idx="1276">
                  <c:v>11.283635595040288</c:v>
                </c:pt>
                <c:pt idx="1277">
                  <c:v>9.9678264580893483</c:v>
                </c:pt>
                <c:pt idx="1278">
                  <c:v>10.335835906960151</c:v>
                </c:pt>
                <c:pt idx="1279">
                  <c:v>15.375060938745014</c:v>
                </c:pt>
                <c:pt idx="1280">
                  <c:v>7.0864862654653349</c:v>
                </c:pt>
                <c:pt idx="1281">
                  <c:v>4.3273034551936798</c:v>
                </c:pt>
                <c:pt idx="1282">
                  <c:v>5.9317667899325777</c:v>
                </c:pt>
                <c:pt idx="1283">
                  <c:v>5.6114663288400779</c:v>
                </c:pt>
                <c:pt idx="1284">
                  <c:v>8.5210392418796896</c:v>
                </c:pt>
                <c:pt idx="1285">
                  <c:v>11.089318597381313</c:v>
                </c:pt>
                <c:pt idx="1286">
                  <c:v>5.6942448072156191</c:v>
                </c:pt>
                <c:pt idx="1287">
                  <c:v>13.11153424832184</c:v>
                </c:pt>
                <c:pt idx="1288">
                  <c:v>5.21805285521065</c:v>
                </c:pt>
                <c:pt idx="1289">
                  <c:v>5.4206153807755362</c:v>
                </c:pt>
                <c:pt idx="1290">
                  <c:v>11.842464425624589</c:v>
                </c:pt>
                <c:pt idx="1291">
                  <c:v>10.710600227218178</c:v>
                </c:pt>
                <c:pt idx="1292">
                  <c:v>8.6711352339398839</c:v>
                </c:pt>
                <c:pt idx="1293">
                  <c:v>6.4625056063186346</c:v>
                </c:pt>
                <c:pt idx="1294">
                  <c:v>5.3966850699345805</c:v>
                </c:pt>
                <c:pt idx="1295">
                  <c:v>4.4883369598145357</c:v>
                </c:pt>
                <c:pt idx="1296">
                  <c:v>8.2195088859911269</c:v>
                </c:pt>
                <c:pt idx="1297">
                  <c:v>4.6044248166284811</c:v>
                </c:pt>
                <c:pt idx="1298">
                  <c:v>4.3948147182431558</c:v>
                </c:pt>
                <c:pt idx="1299">
                  <c:v>8.7395814331320771</c:v>
                </c:pt>
                <c:pt idx="1300">
                  <c:v>6.4095944084192418</c:v>
                </c:pt>
                <c:pt idx="1301">
                  <c:v>5.4001292110181964</c:v>
                </c:pt>
                <c:pt idx="1302">
                  <c:v>13.048735774723482</c:v>
                </c:pt>
                <c:pt idx="1303">
                  <c:v>6.3795822680819363</c:v>
                </c:pt>
                <c:pt idx="1304">
                  <c:v>6.3109088634960706</c:v>
                </c:pt>
                <c:pt idx="1305">
                  <c:v>7.6435249455271039</c:v>
                </c:pt>
                <c:pt idx="1306">
                  <c:v>12.121942515938969</c:v>
                </c:pt>
                <c:pt idx="1307">
                  <c:v>11.68979348106533</c:v>
                </c:pt>
                <c:pt idx="1308">
                  <c:v>19.214009363924287</c:v>
                </c:pt>
                <c:pt idx="1309">
                  <c:v>2.7705892823483258</c:v>
                </c:pt>
                <c:pt idx="1310">
                  <c:v>6.2645705865129822</c:v>
                </c:pt>
                <c:pt idx="1311">
                  <c:v>12.8249544780849</c:v>
                </c:pt>
                <c:pt idx="1312">
                  <c:v>50.768989579408377</c:v>
                </c:pt>
                <c:pt idx="1313">
                  <c:v>5.835408677211495</c:v>
                </c:pt>
                <c:pt idx="1314">
                  <c:v>8.8549317358804771</c:v>
                </c:pt>
                <c:pt idx="1315">
                  <c:v>32.173154633636983</c:v>
                </c:pt>
                <c:pt idx="1316">
                  <c:v>11.065082517720484</c:v>
                </c:pt>
                <c:pt idx="1317">
                  <c:v>4.4098884079602829</c:v>
                </c:pt>
                <c:pt idx="1318">
                  <c:v>62.40799361028094</c:v>
                </c:pt>
                <c:pt idx="1319">
                  <c:v>11.851147488366168</c:v>
                </c:pt>
                <c:pt idx="1320">
                  <c:v>10.251147793299925</c:v>
                </c:pt>
                <c:pt idx="1321">
                  <c:v>4.5684238239049915</c:v>
                </c:pt>
                <c:pt idx="1322">
                  <c:v>9.7041602246580982</c:v>
                </c:pt>
                <c:pt idx="1323">
                  <c:v>2.9013112636412637</c:v>
                </c:pt>
                <c:pt idx="1324">
                  <c:v>3.1998548436738403</c:v>
                </c:pt>
                <c:pt idx="1325">
                  <c:v>6.2992597288964847</c:v>
                </c:pt>
                <c:pt idx="1326">
                  <c:v>10.329585278101957</c:v>
                </c:pt>
                <c:pt idx="1327">
                  <c:v>7.9736129356448497</c:v>
                </c:pt>
                <c:pt idx="1328">
                  <c:v>8.1665903326108626</c:v>
                </c:pt>
                <c:pt idx="1329">
                  <c:v>9.4599373533311688</c:v>
                </c:pt>
                <c:pt idx="1330">
                  <c:v>7.269319941480326</c:v>
                </c:pt>
                <c:pt idx="1331">
                  <c:v>5.209395442419356</c:v>
                </c:pt>
                <c:pt idx="1333">
                  <c:v>6.1659853515476142</c:v>
                </c:pt>
                <c:pt idx="1334">
                  <c:v>2.9985844585552481</c:v>
                </c:pt>
                <c:pt idx="1335">
                  <c:v>22.162692177792625</c:v>
                </c:pt>
                <c:pt idx="1336">
                  <c:v>6.846531963077684</c:v>
                </c:pt>
                <c:pt idx="1338">
                  <c:v>9.7580300494642138</c:v>
                </c:pt>
                <c:pt idx="1339">
                  <c:v>6.5128280135505037</c:v>
                </c:pt>
                <c:pt idx="1340">
                  <c:v>47.085919598548095</c:v>
                </c:pt>
                <c:pt idx="1341">
                  <c:v>6.2331364291122977</c:v>
                </c:pt>
                <c:pt idx="1342">
                  <c:v>3.8094288799249054</c:v>
                </c:pt>
                <c:pt idx="1343">
                  <c:v>26.058439947471413</c:v>
                </c:pt>
                <c:pt idx="1344">
                  <c:v>12.390945383947983</c:v>
                </c:pt>
                <c:pt idx="1345">
                  <c:v>11.042660928717636</c:v>
                </c:pt>
                <c:pt idx="1346">
                  <c:v>23.576131593374345</c:v>
                </c:pt>
                <c:pt idx="1347">
                  <c:v>5.8400465283068703</c:v>
                </c:pt>
                <c:pt idx="1348">
                  <c:v>45.445396956614701</c:v>
                </c:pt>
                <c:pt idx="1349">
                  <c:v>34.012638226910632</c:v>
                </c:pt>
                <c:pt idx="1350">
                  <c:v>8.9396071637860572</c:v>
                </c:pt>
                <c:pt idx="1351">
                  <c:v>12.666080448255201</c:v>
                </c:pt>
                <c:pt idx="1353">
                  <c:v>7.1068102526565911</c:v>
                </c:pt>
                <c:pt idx="1354">
                  <c:v>37.843187088459857</c:v>
                </c:pt>
                <c:pt idx="1355">
                  <c:v>16.055183967743663</c:v>
                </c:pt>
                <c:pt idx="1356">
                  <c:v>4.3749966854726168</c:v>
                </c:pt>
                <c:pt idx="1357">
                  <c:v>5.1908331071186007</c:v>
                </c:pt>
                <c:pt idx="1358">
                  <c:v>8.8254757681275624</c:v>
                </c:pt>
                <c:pt idx="1359">
                  <c:v>4.3832341144503086</c:v>
                </c:pt>
                <c:pt idx="1360">
                  <c:v>5.1032059238242784</c:v>
                </c:pt>
                <c:pt idx="1361">
                  <c:v>3.9761987376874308</c:v>
                </c:pt>
                <c:pt idx="1362">
                  <c:v>13.726168263134012</c:v>
                </c:pt>
                <c:pt idx="1363">
                  <c:v>13.26578197682611</c:v>
                </c:pt>
                <c:pt idx="1364">
                  <c:v>10.077803844378032</c:v>
                </c:pt>
                <c:pt idx="1365">
                  <c:v>6.7376147690853525</c:v>
                </c:pt>
                <c:pt idx="1366">
                  <c:v>6.650571422317884</c:v>
                </c:pt>
                <c:pt idx="1367">
                  <c:v>11.551402206310508</c:v>
                </c:pt>
                <c:pt idx="1368">
                  <c:v>6.696443220281342</c:v>
                </c:pt>
                <c:pt idx="1369">
                  <c:v>6.8522424322610851</c:v>
                </c:pt>
                <c:pt idx="1370">
                  <c:v>10.672653726959357</c:v>
                </c:pt>
                <c:pt idx="1371">
                  <c:v>53.756754080819412</c:v>
                </c:pt>
                <c:pt idx="1372">
                  <c:v>4.3495335737552345</c:v>
                </c:pt>
                <c:pt idx="1373">
                  <c:v>3.7309475030404675</c:v>
                </c:pt>
                <c:pt idx="1374">
                  <c:v>1.0298893120301122</c:v>
                </c:pt>
                <c:pt idx="1375">
                  <c:v>7.0529550886232917</c:v>
                </c:pt>
                <c:pt idx="1376">
                  <c:v>5.7460696959566775</c:v>
                </c:pt>
                <c:pt idx="1377">
                  <c:v>5.4557373885505251</c:v>
                </c:pt>
                <c:pt idx="1378">
                  <c:v>17.422281273368441</c:v>
                </c:pt>
                <c:pt idx="1379">
                  <c:v>6.2607652715456137</c:v>
                </c:pt>
                <c:pt idx="1380">
                  <c:v>12.105874277055346</c:v>
                </c:pt>
                <c:pt idx="1381">
                  <c:v>26.802261681332801</c:v>
                </c:pt>
                <c:pt idx="1382">
                  <c:v>45.745612299271549</c:v>
                </c:pt>
                <c:pt idx="1383">
                  <c:v>6.3834002271845476</c:v>
                </c:pt>
                <c:pt idx="1384">
                  <c:v>5.8257281164096408</c:v>
                </c:pt>
                <c:pt idx="1385">
                  <c:v>9.479452641851136</c:v>
                </c:pt>
                <c:pt idx="1386">
                  <c:v>12.947459271194592</c:v>
                </c:pt>
                <c:pt idx="1387">
                  <c:v>9.0203655388684076</c:v>
                </c:pt>
                <c:pt idx="1388">
                  <c:v>7.6083254219641683</c:v>
                </c:pt>
                <c:pt idx="1389">
                  <c:v>8.7526541105999645</c:v>
                </c:pt>
                <c:pt idx="1390">
                  <c:v>6.3614119128473483</c:v>
                </c:pt>
                <c:pt idx="1391">
                  <c:v>4.4819054974177055</c:v>
                </c:pt>
                <c:pt idx="1392">
                  <c:v>9.6743222826972151</c:v>
                </c:pt>
                <c:pt idx="1393">
                  <c:v>5.6403945260188495</c:v>
                </c:pt>
                <c:pt idx="1394">
                  <c:v>7.9038360345376857</c:v>
                </c:pt>
                <c:pt idx="1395">
                  <c:v>49.67294308757198</c:v>
                </c:pt>
                <c:pt idx="1396">
                  <c:v>5.6144492640255592</c:v>
                </c:pt>
                <c:pt idx="1397">
                  <c:v>10.985220774086041</c:v>
                </c:pt>
                <c:pt idx="1398">
                  <c:v>4.2526697030069336</c:v>
                </c:pt>
                <c:pt idx="1399">
                  <c:v>13.060396453110384</c:v>
                </c:pt>
                <c:pt idx="1400">
                  <c:v>9.0713367907429028</c:v>
                </c:pt>
                <c:pt idx="1401">
                  <c:v>12.245568877762366</c:v>
                </c:pt>
                <c:pt idx="1402">
                  <c:v>7.6766900023850422</c:v>
                </c:pt>
                <c:pt idx="1403">
                  <c:v>4.396510000494251</c:v>
                </c:pt>
                <c:pt idx="1404">
                  <c:v>11.335473538355872</c:v>
                </c:pt>
                <c:pt idx="1405">
                  <c:v>7.1632978106467862</c:v>
                </c:pt>
                <c:pt idx="1406">
                  <c:v>12.319482734655226</c:v>
                </c:pt>
                <c:pt idx="1407">
                  <c:v>7.2810912168135067</c:v>
                </c:pt>
                <c:pt idx="1408">
                  <c:v>10.578760311726558</c:v>
                </c:pt>
                <c:pt idx="1409">
                  <c:v>12.196834056050305</c:v>
                </c:pt>
                <c:pt idx="1410">
                  <c:v>5.7300784494668093</c:v>
                </c:pt>
                <c:pt idx="1411">
                  <c:v>5.558819163329523</c:v>
                </c:pt>
                <c:pt idx="1412">
                  <c:v>9.1505959518884517</c:v>
                </c:pt>
                <c:pt idx="1413">
                  <c:v>2.3082340891306172</c:v>
                </c:pt>
                <c:pt idx="1414">
                  <c:v>8.3471592047817698</c:v>
                </c:pt>
                <c:pt idx="1415">
                  <c:v>8.4664602956575123</c:v>
                </c:pt>
                <c:pt idx="1416">
                  <c:v>46.205845030126532</c:v>
                </c:pt>
                <c:pt idx="1417">
                  <c:v>5.1640994627286076</c:v>
                </c:pt>
                <c:pt idx="1418">
                  <c:v>8.4095842093529711</c:v>
                </c:pt>
                <c:pt idx="1419">
                  <c:v>12.805746539110116</c:v>
                </c:pt>
                <c:pt idx="1420">
                  <c:v>2.3107680075829076</c:v>
                </c:pt>
                <c:pt idx="1421">
                  <c:v>5.9846559085029281</c:v>
                </c:pt>
                <c:pt idx="1422">
                  <c:v>1.3432477699049701</c:v>
                </c:pt>
                <c:pt idx="1423">
                  <c:v>5.9629070191177282</c:v>
                </c:pt>
                <c:pt idx="1424">
                  <c:v>8.3490120552402232</c:v>
                </c:pt>
                <c:pt idx="1425">
                  <c:v>13.168113897608135</c:v>
                </c:pt>
                <c:pt idx="1426">
                  <c:v>2.0393958687026914</c:v>
                </c:pt>
                <c:pt idx="1427">
                  <c:v>7.5186856381923617</c:v>
                </c:pt>
                <c:pt idx="1428">
                  <c:v>25.229346098133615</c:v>
                </c:pt>
                <c:pt idx="1429">
                  <c:v>8.6080119104627357</c:v>
                </c:pt>
                <c:pt idx="1430">
                  <c:v>7.6798490750472181</c:v>
                </c:pt>
                <c:pt idx="1431">
                  <c:v>7.2044973547937321</c:v>
                </c:pt>
                <c:pt idx="1432">
                  <c:v>7.5006747827180016</c:v>
                </c:pt>
                <c:pt idx="1433">
                  <c:v>12.457084029699924</c:v>
                </c:pt>
                <c:pt idx="1434">
                  <c:v>46.663596626925937</c:v>
                </c:pt>
                <c:pt idx="1435">
                  <c:v>5.3753236088361929</c:v>
                </c:pt>
                <c:pt idx="1436">
                  <c:v>9.2623604412333727</c:v>
                </c:pt>
                <c:pt idx="1437">
                  <c:v>3.4840361192309293</c:v>
                </c:pt>
                <c:pt idx="1438">
                  <c:v>16.760292687760717</c:v>
                </c:pt>
                <c:pt idx="1439">
                  <c:v>38.708215128796098</c:v>
                </c:pt>
                <c:pt idx="1440">
                  <c:v>11.08335843331394</c:v>
                </c:pt>
                <c:pt idx="1441">
                  <c:v>10.09010800770359</c:v>
                </c:pt>
                <c:pt idx="1442">
                  <c:v>9.0545231385275855</c:v>
                </c:pt>
                <c:pt idx="1443">
                  <c:v>12.339879529120823</c:v>
                </c:pt>
                <c:pt idx="1444">
                  <c:v>8.8047373636483748</c:v>
                </c:pt>
                <c:pt idx="1445">
                  <c:v>14.68524307530528</c:v>
                </c:pt>
                <c:pt idx="1446">
                  <c:v>7.0754803384879841</c:v>
                </c:pt>
                <c:pt idx="1447">
                  <c:v>6.7204023736532168</c:v>
                </c:pt>
                <c:pt idx="1448">
                  <c:v>6.2255339631429054</c:v>
                </c:pt>
                <c:pt idx="1449">
                  <c:v>9.2569971013779959</c:v>
                </c:pt>
                <c:pt idx="1450">
                  <c:v>6.6925423710700924</c:v>
                </c:pt>
                <c:pt idx="1451">
                  <c:v>9.1965262947585789</c:v>
                </c:pt>
                <c:pt idx="1452">
                  <c:v>7.8186305648003609</c:v>
                </c:pt>
                <c:pt idx="1453">
                  <c:v>9.3040985580913471</c:v>
                </c:pt>
                <c:pt idx="1454">
                  <c:v>5.50278349467672</c:v>
                </c:pt>
                <c:pt idx="1455">
                  <c:v>7.2537361239341402</c:v>
                </c:pt>
                <c:pt idx="1456">
                  <c:v>14.732651085635629</c:v>
                </c:pt>
                <c:pt idx="1457">
                  <c:v>5.9885237449018147</c:v>
                </c:pt>
                <c:pt idx="1458">
                  <c:v>5.4549602427853863</c:v>
                </c:pt>
                <c:pt idx="1459">
                  <c:v>9.0512815072043402</c:v>
                </c:pt>
                <c:pt idx="1460">
                  <c:v>4.9147217590351993</c:v>
                </c:pt>
                <c:pt idx="1461">
                  <c:v>13.818967041206005</c:v>
                </c:pt>
                <c:pt idx="1462">
                  <c:v>4.4258785830109737</c:v>
                </c:pt>
                <c:pt idx="1463">
                  <c:v>7.8667133901037092</c:v>
                </c:pt>
                <c:pt idx="1464">
                  <c:v>4.7213113378099019</c:v>
                </c:pt>
                <c:pt idx="1465">
                  <c:v>10.856697027671053</c:v>
                </c:pt>
                <c:pt idx="1466">
                  <c:v>32.887757742961405</c:v>
                </c:pt>
                <c:pt idx="1467">
                  <c:v>26.288589075752412</c:v>
                </c:pt>
                <c:pt idx="1468">
                  <c:v>12.69512425828094</c:v>
                </c:pt>
                <c:pt idx="1469">
                  <c:v>6.4348134656822138</c:v>
                </c:pt>
                <c:pt idx="1470">
                  <c:v>7.6610443461388469</c:v>
                </c:pt>
                <c:pt idx="1471">
                  <c:v>7.8145000995932801</c:v>
                </c:pt>
                <c:pt idx="1472">
                  <c:v>78.283596679895822</c:v>
                </c:pt>
                <c:pt idx="1473">
                  <c:v>4.6338873552572988</c:v>
                </c:pt>
                <c:pt idx="1474">
                  <c:v>6.0292929810406566</c:v>
                </c:pt>
                <c:pt idx="1475">
                  <c:v>35.370686173977852</c:v>
                </c:pt>
                <c:pt idx="1476">
                  <c:v>4.5535433032136119</c:v>
                </c:pt>
                <c:pt idx="1477">
                  <c:v>2.2237378005870188</c:v>
                </c:pt>
                <c:pt idx="1478">
                  <c:v>45.523633407777446</c:v>
                </c:pt>
                <c:pt idx="1479">
                  <c:v>6.7490365009608766</c:v>
                </c:pt>
                <c:pt idx="1480">
                  <c:v>12.581420817077188</c:v>
                </c:pt>
                <c:pt idx="1481">
                  <c:v>23.226643124181258</c:v>
                </c:pt>
                <c:pt idx="1482">
                  <c:v>10.728868465054111</c:v>
                </c:pt>
                <c:pt idx="1483">
                  <c:v>4.4884963727641107</c:v>
                </c:pt>
                <c:pt idx="1484">
                  <c:v>28.09730132728523</c:v>
                </c:pt>
                <c:pt idx="1485">
                  <c:v>39.020780475305692</c:v>
                </c:pt>
                <c:pt idx="1486">
                  <c:v>7.7389512556262572</c:v>
                </c:pt>
                <c:pt idx="1487">
                  <c:v>2.2862313488951647</c:v>
                </c:pt>
                <c:pt idx="1488">
                  <c:v>3.5959380538466714</c:v>
                </c:pt>
                <c:pt idx="1489">
                  <c:v>9.9116398557683123</c:v>
                </c:pt>
                <c:pt idx="1490">
                  <c:v>10.342827177340572</c:v>
                </c:pt>
                <c:pt idx="1491">
                  <c:v>7.1654477400765648</c:v>
                </c:pt>
                <c:pt idx="1492">
                  <c:v>6.7017964284418907</c:v>
                </c:pt>
                <c:pt idx="1493">
                  <c:v>2.8882721577668478</c:v>
                </c:pt>
                <c:pt idx="1494">
                  <c:v>7.7428789931474995</c:v>
                </c:pt>
                <c:pt idx="1495">
                  <c:v>4.4112578166204637</c:v>
                </c:pt>
                <c:pt idx="1496">
                  <c:v>24.701262543069177</c:v>
                </c:pt>
                <c:pt idx="1497">
                  <c:v>13.645861748114264</c:v>
                </c:pt>
                <c:pt idx="1498">
                  <c:v>8.4698541253415645</c:v>
                </c:pt>
                <c:pt idx="1499">
                  <c:v>3.990554443034886</c:v>
                </c:pt>
                <c:pt idx="1500">
                  <c:v>23.440086027638472</c:v>
                </c:pt>
                <c:pt idx="1501">
                  <c:v>4.1212328763617672</c:v>
                </c:pt>
                <c:pt idx="1502">
                  <c:v>39.820246049124059</c:v>
                </c:pt>
                <c:pt idx="1503">
                  <c:v>12.083720777123228</c:v>
                </c:pt>
                <c:pt idx="1504">
                  <c:v>2.0426458339286464</c:v>
                </c:pt>
                <c:pt idx="1505">
                  <c:v>6.2948441312041288</c:v>
                </c:pt>
                <c:pt idx="1506">
                  <c:v>12.245828900537665</c:v>
                </c:pt>
                <c:pt idx="1507">
                  <c:v>5.4302902490387384</c:v>
                </c:pt>
                <c:pt idx="1508">
                  <c:v>11.467560124038018</c:v>
                </c:pt>
                <c:pt idx="1509">
                  <c:v>6.5074954496812971</c:v>
                </c:pt>
                <c:pt idx="1510">
                  <c:v>17.448980575002548</c:v>
                </c:pt>
                <c:pt idx="1511">
                  <c:v>9.1607445002222931</c:v>
                </c:pt>
                <c:pt idx="1512">
                  <c:v>7.8219446136749013</c:v>
                </c:pt>
                <c:pt idx="1513">
                  <c:v>1.6368235298143938</c:v>
                </c:pt>
                <c:pt idx="1514">
                  <c:v>5.5003271157259714</c:v>
                </c:pt>
                <c:pt idx="1515">
                  <c:v>13.154045514874563</c:v>
                </c:pt>
                <c:pt idx="1516">
                  <c:v>1.9056385691625572</c:v>
                </c:pt>
                <c:pt idx="1517">
                  <c:v>9.452846357077938</c:v>
                </c:pt>
                <c:pt idx="1518">
                  <c:v>14.090666321077826</c:v>
                </c:pt>
                <c:pt idx="1519">
                  <c:v>5.2563272966484451</c:v>
                </c:pt>
                <c:pt idx="1520">
                  <c:v>4.7771939323139572</c:v>
                </c:pt>
                <c:pt idx="1521">
                  <c:v>2.0182104750328183</c:v>
                </c:pt>
                <c:pt idx="1522">
                  <c:v>9.6605776033988526</c:v>
                </c:pt>
                <c:pt idx="1523">
                  <c:v>8.8144940906437839</c:v>
                </c:pt>
                <c:pt idx="1524">
                  <c:v>14.24970335679148</c:v>
                </c:pt>
                <c:pt idx="1525">
                  <c:v>13.610323524932797</c:v>
                </c:pt>
                <c:pt idx="1526">
                  <c:v>12.654278184015633</c:v>
                </c:pt>
                <c:pt idx="1527">
                  <c:v>114.87442666121753</c:v>
                </c:pt>
                <c:pt idx="1528">
                  <c:v>9.3791464485063543</c:v>
                </c:pt>
                <c:pt idx="1529">
                  <c:v>9.1244907884584059</c:v>
                </c:pt>
                <c:pt idx="1530">
                  <c:v>9.0140157541949293</c:v>
                </c:pt>
                <c:pt idx="1531">
                  <c:v>13.313804966486231</c:v>
                </c:pt>
                <c:pt idx="1532">
                  <c:v>29.915166729638752</c:v>
                </c:pt>
                <c:pt idx="1533">
                  <c:v>3.5943501440737302</c:v>
                </c:pt>
                <c:pt idx="1534">
                  <c:v>4.7346631929201015</c:v>
                </c:pt>
                <c:pt idx="1535">
                  <c:v>12.910547810404774</c:v>
                </c:pt>
                <c:pt idx="1536">
                  <c:v>6.2944531644027775</c:v>
                </c:pt>
                <c:pt idx="1537">
                  <c:v>7.620186080683311</c:v>
                </c:pt>
                <c:pt idx="1538">
                  <c:v>4.4841754191896266</c:v>
                </c:pt>
                <c:pt idx="1539">
                  <c:v>8.0867672646678397</c:v>
                </c:pt>
                <c:pt idx="1540">
                  <c:v>0.80608815213014851</c:v>
                </c:pt>
                <c:pt idx="1541">
                  <c:v>4.8426472373639875</c:v>
                </c:pt>
                <c:pt idx="1542">
                  <c:v>17.152721670476215</c:v>
                </c:pt>
                <c:pt idx="1543">
                  <c:v>20.886445937634775</c:v>
                </c:pt>
                <c:pt idx="1544">
                  <c:v>7.4166144600232631</c:v>
                </c:pt>
                <c:pt idx="1545">
                  <c:v>7.1639555491840117</c:v>
                </c:pt>
                <c:pt idx="1546">
                  <c:v>9.4542924415879224</c:v>
                </c:pt>
                <c:pt idx="1547">
                  <c:v>9.4542924415879224</c:v>
                </c:pt>
                <c:pt idx="1548">
                  <c:v>1.964142543047867</c:v>
                </c:pt>
                <c:pt idx="1549">
                  <c:v>8.2653590396623464</c:v>
                </c:pt>
                <c:pt idx="1550">
                  <c:v>9.653128195465186</c:v>
                </c:pt>
                <c:pt idx="1551">
                  <c:v>1.430345969000367</c:v>
                </c:pt>
                <c:pt idx="1552">
                  <c:v>11.975499833640688</c:v>
                </c:pt>
                <c:pt idx="1553">
                  <c:v>13.656566526811616</c:v>
                </c:pt>
                <c:pt idx="1554">
                  <c:v>2.2263721587012126</c:v>
                </c:pt>
                <c:pt idx="1555">
                  <c:v>3.842570360597434</c:v>
                </c:pt>
                <c:pt idx="1556">
                  <c:v>8.6152947241135287</c:v>
                </c:pt>
                <c:pt idx="1557">
                  <c:v>8.7962212487957245</c:v>
                </c:pt>
                <c:pt idx="1558">
                  <c:v>10.663818184004253</c:v>
                </c:pt>
                <c:pt idx="1559">
                  <c:v>10.860900086451537</c:v>
                </c:pt>
                <c:pt idx="1560">
                  <c:v>4.4851386955222718</c:v>
                </c:pt>
                <c:pt idx="1561">
                  <c:v>7.3799505036739239</c:v>
                </c:pt>
                <c:pt idx="1562">
                  <c:v>5.0439713562298651</c:v>
                </c:pt>
                <c:pt idx="1563">
                  <c:v>6.3759635182484509</c:v>
                </c:pt>
                <c:pt idx="1564">
                  <c:v>26.363384513149786</c:v>
                </c:pt>
                <c:pt idx="1565">
                  <c:v>13.239856177189496</c:v>
                </c:pt>
                <c:pt idx="1566">
                  <c:v>11.209886811943145</c:v>
                </c:pt>
                <c:pt idx="1567">
                  <c:v>3.9739174353132913</c:v>
                </c:pt>
                <c:pt idx="1568">
                  <c:v>11.779418242834543</c:v>
                </c:pt>
                <c:pt idx="1569">
                  <c:v>38.996712505019651</c:v>
                </c:pt>
                <c:pt idx="1570">
                  <c:v>7.3889909015375901</c:v>
                </c:pt>
                <c:pt idx="1571">
                  <c:v>55.424208915908189</c:v>
                </c:pt>
                <c:pt idx="1572">
                  <c:v>8.3079855441553434</c:v>
                </c:pt>
                <c:pt idx="1573">
                  <c:v>4.5263844608755734</c:v>
                </c:pt>
                <c:pt idx="1574">
                  <c:v>6.5793252165206972</c:v>
                </c:pt>
                <c:pt idx="1575">
                  <c:v>6.5652321402710143</c:v>
                </c:pt>
                <c:pt idx="1576">
                  <c:v>5.0812060408687652</c:v>
                </c:pt>
                <c:pt idx="1577">
                  <c:v>5.4544603449859572</c:v>
                </c:pt>
                <c:pt idx="1578">
                  <c:v>6.3949577718172588</c:v>
                </c:pt>
                <c:pt idx="1579">
                  <c:v>57.164532737232754</c:v>
                </c:pt>
                <c:pt idx="1580">
                  <c:v>12.505542247529123</c:v>
                </c:pt>
                <c:pt idx="1581">
                  <c:v>2.4120129506941588</c:v>
                </c:pt>
                <c:pt idx="1582">
                  <c:v>9.568896754732501</c:v>
                </c:pt>
                <c:pt idx="1583">
                  <c:v>10.190250972669242</c:v>
                </c:pt>
                <c:pt idx="1584">
                  <c:v>6.4450136291121982</c:v>
                </c:pt>
                <c:pt idx="1585">
                  <c:v>5.6117733371228606</c:v>
                </c:pt>
                <c:pt idx="1586">
                  <c:v>13.815681137910859</c:v>
                </c:pt>
                <c:pt idx="1587">
                  <c:v>7.8236984640601994</c:v>
                </c:pt>
                <c:pt idx="1588">
                  <c:v>10.275004431551658</c:v>
                </c:pt>
                <c:pt idx="1589">
                  <c:v>11.899798517525271</c:v>
                </c:pt>
                <c:pt idx="1590">
                  <c:v>74.199805755243432</c:v>
                </c:pt>
                <c:pt idx="1591">
                  <c:v>8.0699140113497076</c:v>
                </c:pt>
                <c:pt idx="1592">
                  <c:v>5.9956465649659538</c:v>
                </c:pt>
                <c:pt idx="1593">
                  <c:v>5.8995609488311684</c:v>
                </c:pt>
                <c:pt idx="1594">
                  <c:v>8.3397016433476878</c:v>
                </c:pt>
                <c:pt idx="1595">
                  <c:v>4.7596082399200617</c:v>
                </c:pt>
                <c:pt idx="1596">
                  <c:v>7.9730086564363516</c:v>
                </c:pt>
                <c:pt idx="1597">
                  <c:v>9.3555375682765174</c:v>
                </c:pt>
                <c:pt idx="1598">
                  <c:v>9.1611622418581078</c:v>
                </c:pt>
                <c:pt idx="1599">
                  <c:v>6.9431634186864004</c:v>
                </c:pt>
                <c:pt idx="1600">
                  <c:v>9.866896156831821</c:v>
                </c:pt>
                <c:pt idx="1601">
                  <c:v>5.8033894418696228</c:v>
                </c:pt>
                <c:pt idx="1602">
                  <c:v>5.747181635192395</c:v>
                </c:pt>
                <c:pt idx="1603">
                  <c:v>4.2181048658053903</c:v>
                </c:pt>
                <c:pt idx="1604">
                  <c:v>7.2081652412398336</c:v>
                </c:pt>
                <c:pt idx="1605">
                  <c:v>7.059359050404673</c:v>
                </c:pt>
                <c:pt idx="1606">
                  <c:v>1.6058558913912668</c:v>
                </c:pt>
                <c:pt idx="1607">
                  <c:v>5.9426170629000481</c:v>
                </c:pt>
                <c:pt idx="1608">
                  <c:v>86.95904064065823</c:v>
                </c:pt>
                <c:pt idx="1609">
                  <c:v>7.4930872978865626</c:v>
                </c:pt>
                <c:pt idx="1610">
                  <c:v>10.919972968403421</c:v>
                </c:pt>
                <c:pt idx="1611">
                  <c:v>16.97495142799071</c:v>
                </c:pt>
                <c:pt idx="1612">
                  <c:v>3.6943177068836119</c:v>
                </c:pt>
                <c:pt idx="1613">
                  <c:v>7.7849786255070361</c:v>
                </c:pt>
                <c:pt idx="1614">
                  <c:v>7.1038098004399792</c:v>
                </c:pt>
                <c:pt idx="1615">
                  <c:v>10.36373963302915</c:v>
                </c:pt>
                <c:pt idx="1616">
                  <c:v>5.2278068458211573</c:v>
                </c:pt>
                <c:pt idx="1617">
                  <c:v>21.148922743957975</c:v>
                </c:pt>
                <c:pt idx="1618">
                  <c:v>10.280624716545967</c:v>
                </c:pt>
                <c:pt idx="1619">
                  <c:v>2.1542171962885517</c:v>
                </c:pt>
                <c:pt idx="1620">
                  <c:v>12.015398701684029</c:v>
                </c:pt>
                <c:pt idx="1621">
                  <c:v>6.5042053755354639</c:v>
                </c:pt>
                <c:pt idx="1622">
                  <c:v>43.596932943845196</c:v>
                </c:pt>
                <c:pt idx="1623">
                  <c:v>15.876498126159966</c:v>
                </c:pt>
                <c:pt idx="1624">
                  <c:v>7.7788449604407353</c:v>
                </c:pt>
                <c:pt idx="1625">
                  <c:v>12.5667907940784</c:v>
                </c:pt>
                <c:pt idx="1626">
                  <c:v>5.08028829779877</c:v>
                </c:pt>
                <c:pt idx="1627">
                  <c:v>13.550177975487276</c:v>
                </c:pt>
                <c:pt idx="1628">
                  <c:v>12.462748054986509</c:v>
                </c:pt>
                <c:pt idx="1629">
                  <c:v>8.7949689367998651</c:v>
                </c:pt>
                <c:pt idx="1630">
                  <c:v>4.2292777632191028</c:v>
                </c:pt>
                <c:pt idx="1631">
                  <c:v>8.4620274448799027</c:v>
                </c:pt>
                <c:pt idx="1632">
                  <c:v>7.3892184108333216</c:v>
                </c:pt>
                <c:pt idx="1633">
                  <c:v>5.5302404378499679</c:v>
                </c:pt>
                <c:pt idx="1634">
                  <c:v>17.3712135664077</c:v>
                </c:pt>
                <c:pt idx="1635">
                  <c:v>5.2474920978087702</c:v>
                </c:pt>
                <c:pt idx="1636">
                  <c:v>1.4737152626167351</c:v>
                </c:pt>
                <c:pt idx="1637">
                  <c:v>2.9956902414899487</c:v>
                </c:pt>
                <c:pt idx="1638">
                  <c:v>40.947939023023274</c:v>
                </c:pt>
                <c:pt idx="1639">
                  <c:v>8.2201355772180893</c:v>
                </c:pt>
                <c:pt idx="1640">
                  <c:v>10.651531890176477</c:v>
                </c:pt>
                <c:pt idx="1641">
                  <c:v>9.2552564374934789</c:v>
                </c:pt>
                <c:pt idx="1642">
                  <c:v>10.658227362428812</c:v>
                </c:pt>
                <c:pt idx="1643">
                  <c:v>5.4497775686618573</c:v>
                </c:pt>
                <c:pt idx="1644">
                  <c:v>4.2333759307672381</c:v>
                </c:pt>
                <c:pt idx="1645">
                  <c:v>11.47174256633701</c:v>
                </c:pt>
                <c:pt idx="1646">
                  <c:v>3.4380261599446285</c:v>
                </c:pt>
                <c:pt idx="1647">
                  <c:v>43.358893188506855</c:v>
                </c:pt>
                <c:pt idx="1649">
                  <c:v>6.2364985299724482</c:v>
                </c:pt>
                <c:pt idx="1650">
                  <c:v>2.8235456425578991</c:v>
                </c:pt>
                <c:pt idx="1651">
                  <c:v>7.1540643246678917</c:v>
                </c:pt>
                <c:pt idx="1652">
                  <c:v>7.3625950711033017</c:v>
                </c:pt>
                <c:pt idx="1653">
                  <c:v>2.4170968040058916</c:v>
                </c:pt>
                <c:pt idx="1654">
                  <c:v>5.2638061342915412</c:v>
                </c:pt>
                <c:pt idx="1655">
                  <c:v>53.141904623122372</c:v>
                </c:pt>
                <c:pt idx="1656">
                  <c:v>43.834123272592706</c:v>
                </c:pt>
                <c:pt idx="1657">
                  <c:v>11.032152291224742</c:v>
                </c:pt>
                <c:pt idx="1658">
                  <c:v>1.913697774276705</c:v>
                </c:pt>
                <c:pt idx="1659">
                  <c:v>8.1290207120653939</c:v>
                </c:pt>
                <c:pt idx="1660">
                  <c:v>7.862175699715455</c:v>
                </c:pt>
                <c:pt idx="1661">
                  <c:v>6.0919989721777075</c:v>
                </c:pt>
                <c:pt idx="1662">
                  <c:v>8.1681019653731219</c:v>
                </c:pt>
                <c:pt idx="1663">
                  <c:v>9.1964544217520263</c:v>
                </c:pt>
                <c:pt idx="1664">
                  <c:v>11.337345371356188</c:v>
                </c:pt>
                <c:pt idx="1665">
                  <c:v>6.853488093176793</c:v>
                </c:pt>
                <c:pt idx="1666">
                  <c:v>5.6510273111995026</c:v>
                </c:pt>
                <c:pt idx="1667">
                  <c:v>8.4768221628701479</c:v>
                </c:pt>
                <c:pt idx="1668">
                  <c:v>2.4419076192221016</c:v>
                </c:pt>
                <c:pt idx="1669">
                  <c:v>9.9672613630475215</c:v>
                </c:pt>
                <c:pt idx="1670">
                  <c:v>9.2523841978781682</c:v>
                </c:pt>
                <c:pt idx="1671">
                  <c:v>12.519078686351722</c:v>
                </c:pt>
                <c:pt idx="1672">
                  <c:v>4.3589848141738532</c:v>
                </c:pt>
                <c:pt idx="1673">
                  <c:v>8.3062590948145338</c:v>
                </c:pt>
                <c:pt idx="1674">
                  <c:v>12.544629025385392</c:v>
                </c:pt>
                <c:pt idx="1675">
                  <c:v>3.7896366909394836</c:v>
                </c:pt>
                <c:pt idx="1676">
                  <c:v>4.4780501324497779</c:v>
                </c:pt>
                <c:pt idx="1677">
                  <c:v>5.1411786841867695</c:v>
                </c:pt>
                <c:pt idx="1678">
                  <c:v>7.7679350344177838</c:v>
                </c:pt>
                <c:pt idx="1679">
                  <c:v>3.3433851188296795</c:v>
                </c:pt>
                <c:pt idx="1680">
                  <c:v>9.0351931286897607</c:v>
                </c:pt>
                <c:pt idx="1681">
                  <c:v>6.0466666309376844</c:v>
                </c:pt>
                <c:pt idx="1682">
                  <c:v>4.8494746595417384</c:v>
                </c:pt>
                <c:pt idx="1683">
                  <c:v>5.6691881131865092</c:v>
                </c:pt>
                <c:pt idx="1684">
                  <c:v>47.120428199317018</c:v>
                </c:pt>
                <c:pt idx="1685">
                  <c:v>17.655079377961485</c:v>
                </c:pt>
                <c:pt idx="1686">
                  <c:v>34.038360869294031</c:v>
                </c:pt>
                <c:pt idx="1687">
                  <c:v>4.7069182969748091</c:v>
                </c:pt>
                <c:pt idx="1688">
                  <c:v>14.085264567192921</c:v>
                </c:pt>
                <c:pt idx="1689">
                  <c:v>9.4352522420111917</c:v>
                </c:pt>
                <c:pt idx="1690">
                  <c:v>4.2071574051702667</c:v>
                </c:pt>
                <c:pt idx="1691">
                  <c:v>22.890067034695338</c:v>
                </c:pt>
                <c:pt idx="1692">
                  <c:v>36.572758652859413</c:v>
                </c:pt>
                <c:pt idx="1693">
                  <c:v>3.0483064072279098</c:v>
                </c:pt>
                <c:pt idx="1694">
                  <c:v>10.226307178674061</c:v>
                </c:pt>
                <c:pt idx="1695">
                  <c:v>8.3941145257779581</c:v>
                </c:pt>
                <c:pt idx="1697">
                  <c:v>4.9198423943638145</c:v>
                </c:pt>
                <c:pt idx="1698">
                  <c:v>8.1645104859752564</c:v>
                </c:pt>
                <c:pt idx="1699">
                  <c:v>7.2866587304815518</c:v>
                </c:pt>
                <c:pt idx="1700">
                  <c:v>27.637005536491156</c:v>
                </c:pt>
                <c:pt idx="1702">
                  <c:v>8.2144676671492824</c:v>
                </c:pt>
                <c:pt idx="1703">
                  <c:v>10.366714086980174</c:v>
                </c:pt>
                <c:pt idx="1704">
                  <c:v>7.8642165782484703</c:v>
                </c:pt>
                <c:pt idx="1705">
                  <c:v>8.152363655287715</c:v>
                </c:pt>
                <c:pt idx="1706">
                  <c:v>8.7292647021333636</c:v>
                </c:pt>
                <c:pt idx="1707">
                  <c:v>7.0828794525382781</c:v>
                </c:pt>
                <c:pt idx="1708">
                  <c:v>13.817178289739122</c:v>
                </c:pt>
                <c:pt idx="1709">
                  <c:v>4.2038739789919806</c:v>
                </c:pt>
                <c:pt idx="1710">
                  <c:v>12.273642527803812</c:v>
                </c:pt>
                <c:pt idx="1711">
                  <c:v>14.764153002409794</c:v>
                </c:pt>
                <c:pt idx="1712">
                  <c:v>5.0626462690260565</c:v>
                </c:pt>
                <c:pt idx="1713">
                  <c:v>5.949677267864752</c:v>
                </c:pt>
                <c:pt idx="1714">
                  <c:v>5.3134134820359531</c:v>
                </c:pt>
                <c:pt idx="1715">
                  <c:v>8.4903588220412463</c:v>
                </c:pt>
                <c:pt idx="1716">
                  <c:v>6.5146674831771767</c:v>
                </c:pt>
                <c:pt idx="1717">
                  <c:v>4.8846252283272831</c:v>
                </c:pt>
                <c:pt idx="1718">
                  <c:v>6.0628802454595352</c:v>
                </c:pt>
                <c:pt idx="1719">
                  <c:v>9.1896671130323355</c:v>
                </c:pt>
                <c:pt idx="1720">
                  <c:v>13.336916449787015</c:v>
                </c:pt>
                <c:pt idx="1721">
                  <c:v>9.9130387542917013</c:v>
                </c:pt>
                <c:pt idx="1722">
                  <c:v>43.771868106295955</c:v>
                </c:pt>
                <c:pt idx="1723">
                  <c:v>2.2771984703226531</c:v>
                </c:pt>
                <c:pt idx="1724">
                  <c:v>6.223190719910936</c:v>
                </c:pt>
                <c:pt idx="1725">
                  <c:v>47.162264488105997</c:v>
                </c:pt>
                <c:pt idx="1726">
                  <c:v>13.740975532581745</c:v>
                </c:pt>
                <c:pt idx="1727">
                  <c:v>34.352365977790662</c:v>
                </c:pt>
                <c:pt idx="1728">
                  <c:v>9.6870166334550962</c:v>
                </c:pt>
                <c:pt idx="1729">
                  <c:v>3.3922013455466553</c:v>
                </c:pt>
                <c:pt idx="1730">
                  <c:v>53.716428109173805</c:v>
                </c:pt>
                <c:pt idx="1731">
                  <c:v>7.3552171245567237</c:v>
                </c:pt>
                <c:pt idx="1732">
                  <c:v>21.219761615971478</c:v>
                </c:pt>
                <c:pt idx="1733">
                  <c:v>12.669904600281715</c:v>
                </c:pt>
                <c:pt idx="1734">
                  <c:v>9.1513617220244647</c:v>
                </c:pt>
                <c:pt idx="1735">
                  <c:v>5.3449827352408485</c:v>
                </c:pt>
                <c:pt idx="1736">
                  <c:v>16.216127104963952</c:v>
                </c:pt>
                <c:pt idx="1737">
                  <c:v>15.578428103902597</c:v>
                </c:pt>
                <c:pt idx="1738">
                  <c:v>8.7266175787682485</c:v>
                </c:pt>
                <c:pt idx="1739">
                  <c:v>14.427738870782814</c:v>
                </c:pt>
                <c:pt idx="1740">
                  <c:v>13.260328005206329</c:v>
                </c:pt>
                <c:pt idx="1741">
                  <c:v>6.5974050353693832</c:v>
                </c:pt>
                <c:pt idx="1742">
                  <c:v>4.8630788538276217</c:v>
                </c:pt>
                <c:pt idx="1743">
                  <c:v>5.3132150818155086</c:v>
                </c:pt>
                <c:pt idx="1744">
                  <c:v>4.7642811863050598</c:v>
                </c:pt>
                <c:pt idx="1745">
                  <c:v>9.7480808991606036</c:v>
                </c:pt>
                <c:pt idx="1746">
                  <c:v>4.9229815311771024</c:v>
                </c:pt>
                <c:pt idx="1747">
                  <c:v>8.113928873979031</c:v>
                </c:pt>
                <c:pt idx="1748">
                  <c:v>11.240584457345498</c:v>
                </c:pt>
                <c:pt idx="1749">
                  <c:v>5.9794901077968516</c:v>
                </c:pt>
                <c:pt idx="1750">
                  <c:v>6.6766537083824185</c:v>
                </c:pt>
                <c:pt idx="1751">
                  <c:v>2.6402606508047515</c:v>
                </c:pt>
                <c:pt idx="1752">
                  <c:v>6.4031097004934008</c:v>
                </c:pt>
                <c:pt idx="1753">
                  <c:v>7.6270590796527609</c:v>
                </c:pt>
                <c:pt idx="1754">
                  <c:v>5.2222155619166859</c:v>
                </c:pt>
                <c:pt idx="1755">
                  <c:v>8.4452200088774543</c:v>
                </c:pt>
                <c:pt idx="1756">
                  <c:v>12.080290876398724</c:v>
                </c:pt>
                <c:pt idx="1757">
                  <c:v>18.215528408691732</c:v>
                </c:pt>
                <c:pt idx="1758">
                  <c:v>22.738408286649904</c:v>
                </c:pt>
                <c:pt idx="1759">
                  <c:v>1.8279506672607466</c:v>
                </c:pt>
                <c:pt idx="1760">
                  <c:v>57.977294798356496</c:v>
                </c:pt>
                <c:pt idx="1761">
                  <c:v>6.0437361622800365</c:v>
                </c:pt>
                <c:pt idx="1762">
                  <c:v>7.5690574625257705</c:v>
                </c:pt>
                <c:pt idx="1763">
                  <c:v>15.40398357453128</c:v>
                </c:pt>
                <c:pt idx="1764">
                  <c:v>11.720412086809377</c:v>
                </c:pt>
                <c:pt idx="1765">
                  <c:v>4.2954388826487158</c:v>
                </c:pt>
                <c:pt idx="1766">
                  <c:v>12.986086480155695</c:v>
                </c:pt>
                <c:pt idx="1767">
                  <c:v>4.6997692036359036</c:v>
                </c:pt>
                <c:pt idx="1768">
                  <c:v>10.596300313742898</c:v>
                </c:pt>
                <c:pt idx="1769">
                  <c:v>5.3786755328120126</c:v>
                </c:pt>
                <c:pt idx="1770">
                  <c:v>3.8918476225834926</c:v>
                </c:pt>
                <c:pt idx="1771">
                  <c:v>17.73395154189118</c:v>
                </c:pt>
                <c:pt idx="1772">
                  <c:v>36.148907056362589</c:v>
                </c:pt>
                <c:pt idx="1773">
                  <c:v>5.3680945437662109</c:v>
                </c:pt>
                <c:pt idx="1774">
                  <c:v>5.8788615761019738</c:v>
                </c:pt>
                <c:pt idx="1775">
                  <c:v>14.881709213518295</c:v>
                </c:pt>
                <c:pt idx="1776">
                  <c:v>3.987368441513754</c:v>
                </c:pt>
                <c:pt idx="1777">
                  <c:v>5.4759845504689837</c:v>
                </c:pt>
                <c:pt idx="1778">
                  <c:v>9.2315568862955502</c:v>
                </c:pt>
                <c:pt idx="1779">
                  <c:v>17.347210066907746</c:v>
                </c:pt>
                <c:pt idx="1780">
                  <c:v>7.4669220078926015</c:v>
                </c:pt>
                <c:pt idx="1781">
                  <c:v>4.0472764507440413</c:v>
                </c:pt>
                <c:pt idx="1782">
                  <c:v>2.5984850227344038</c:v>
                </c:pt>
                <c:pt idx="1783">
                  <c:v>11.325331094334894</c:v>
                </c:pt>
                <c:pt idx="1784">
                  <c:v>71.823160896676043</c:v>
                </c:pt>
                <c:pt idx="1785">
                  <c:v>12.515643420568054</c:v>
                </c:pt>
                <c:pt idx="1786">
                  <c:v>8.1163548919498751</c:v>
                </c:pt>
                <c:pt idx="1787">
                  <c:v>29.003404435736396</c:v>
                </c:pt>
                <c:pt idx="1788">
                  <c:v>18.477042559133995</c:v>
                </c:pt>
                <c:pt idx="1789">
                  <c:v>6.4208655267493251</c:v>
                </c:pt>
                <c:pt idx="1790">
                  <c:v>4.7818714840408223</c:v>
                </c:pt>
                <c:pt idx="1791">
                  <c:v>2.831996926265397</c:v>
                </c:pt>
                <c:pt idx="1792">
                  <c:v>4.3700898247873026</c:v>
                </c:pt>
                <c:pt idx="1793">
                  <c:v>9.3299079138075633</c:v>
                </c:pt>
                <c:pt idx="1794">
                  <c:v>7.3767182103651239</c:v>
                </c:pt>
                <c:pt idx="1795">
                  <c:v>18.748139719266817</c:v>
                </c:pt>
                <c:pt idx="1796">
                  <c:v>5.7326805165696335</c:v>
                </c:pt>
                <c:pt idx="1797">
                  <c:v>9.8285493434185014</c:v>
                </c:pt>
                <c:pt idx="1798">
                  <c:v>8.8448534655361932</c:v>
                </c:pt>
                <c:pt idx="1799">
                  <c:v>11.89635805334445</c:v>
                </c:pt>
                <c:pt idx="1800">
                  <c:v>4.4101910599628438</c:v>
                </c:pt>
                <c:pt idx="1801">
                  <c:v>3.8267888078058108</c:v>
                </c:pt>
                <c:pt idx="1802">
                  <c:v>10.798447185847969</c:v>
                </c:pt>
                <c:pt idx="1803">
                  <c:v>0.69838609616376968</c:v>
                </c:pt>
                <c:pt idx="1804">
                  <c:v>10.593825240239141</c:v>
                </c:pt>
                <c:pt idx="1805">
                  <c:v>8.223561862324571</c:v>
                </c:pt>
                <c:pt idx="1806">
                  <c:v>16.933547483865752</c:v>
                </c:pt>
                <c:pt idx="1807">
                  <c:v>48.722396245601004</c:v>
                </c:pt>
                <c:pt idx="1808">
                  <c:v>7.2015467561769491</c:v>
                </c:pt>
                <c:pt idx="1809">
                  <c:v>8.8204362182980525</c:v>
                </c:pt>
                <c:pt idx="1810">
                  <c:v>10.442824084609793</c:v>
                </c:pt>
                <c:pt idx="1811">
                  <c:v>14.819797334427765</c:v>
                </c:pt>
                <c:pt idx="1812">
                  <c:v>9.6726871011367361</c:v>
                </c:pt>
                <c:pt idx="1813">
                  <c:v>11.878484881363603</c:v>
                </c:pt>
                <c:pt idx="1815">
                  <c:v>8.6399257727734859</c:v>
                </c:pt>
                <c:pt idx="1816">
                  <c:v>10.440144618767542</c:v>
                </c:pt>
                <c:pt idx="1817">
                  <c:v>7.1109942106262674</c:v>
                </c:pt>
                <c:pt idx="1818">
                  <c:v>33.028905664184535</c:v>
                </c:pt>
                <c:pt idx="1819">
                  <c:v>8.993892898407978</c:v>
                </c:pt>
                <c:pt idx="1820">
                  <c:v>12.037571196865585</c:v>
                </c:pt>
                <c:pt idx="1821">
                  <c:v>3.431687247332913</c:v>
                </c:pt>
                <c:pt idx="1822">
                  <c:v>8.768484267408331</c:v>
                </c:pt>
                <c:pt idx="1823">
                  <c:v>6.4507705858277644</c:v>
                </c:pt>
                <c:pt idx="1824">
                  <c:v>30.70917282417987</c:v>
                </c:pt>
                <c:pt idx="1825">
                  <c:v>38.275903989584329</c:v>
                </c:pt>
                <c:pt idx="1826">
                  <c:v>9.6151585506484984</c:v>
                </c:pt>
                <c:pt idx="1827">
                  <c:v>5.6411461293562901</c:v>
                </c:pt>
                <c:pt idx="1828">
                  <c:v>6.6925782458162972</c:v>
                </c:pt>
                <c:pt idx="1829">
                  <c:v>5.427815016986866</c:v>
                </c:pt>
                <c:pt idx="1830">
                  <c:v>2.4750430413292537</c:v>
                </c:pt>
                <c:pt idx="1832">
                  <c:v>5.2547024157404563</c:v>
                </c:pt>
                <c:pt idx="1833">
                  <c:v>7.2057108940469972</c:v>
                </c:pt>
                <c:pt idx="1834">
                  <c:v>9.6249166110404545</c:v>
                </c:pt>
                <c:pt idx="1835">
                  <c:v>8.1857416612610656</c:v>
                </c:pt>
                <c:pt idx="1836">
                  <c:v>4.4862914024697726</c:v>
                </c:pt>
                <c:pt idx="1837">
                  <c:v>30.347660059581788</c:v>
                </c:pt>
                <c:pt idx="1838">
                  <c:v>5.9844979226467299</c:v>
                </c:pt>
                <c:pt idx="1839">
                  <c:v>62.778362123757539</c:v>
                </c:pt>
                <c:pt idx="1840">
                  <c:v>11.793658355897396</c:v>
                </c:pt>
                <c:pt idx="1841">
                  <c:v>10.578600202093961</c:v>
                </c:pt>
                <c:pt idx="1842">
                  <c:v>10.040925554424103</c:v>
                </c:pt>
                <c:pt idx="1843">
                  <c:v>3.7143398948577482</c:v>
                </c:pt>
                <c:pt idx="1844">
                  <c:v>15.138432927369003</c:v>
                </c:pt>
                <c:pt idx="1845">
                  <c:v>27.389055079319142</c:v>
                </c:pt>
                <c:pt idx="1846">
                  <c:v>4.8995813257233918</c:v>
                </c:pt>
                <c:pt idx="1847">
                  <c:v>7.7072780581596998</c:v>
                </c:pt>
                <c:pt idx="1848">
                  <c:v>7.1466609751843642</c:v>
                </c:pt>
                <c:pt idx="1849">
                  <c:v>9.5644017556323728</c:v>
                </c:pt>
                <c:pt idx="1850">
                  <c:v>6.838015558819011</c:v>
                </c:pt>
                <c:pt idx="1851">
                  <c:v>8.4088243825898381</c:v>
                </c:pt>
                <c:pt idx="1852">
                  <c:v>47.543265533096772</c:v>
                </c:pt>
                <c:pt idx="1853">
                  <c:v>11.796650992276039</c:v>
                </c:pt>
                <c:pt idx="1855">
                  <c:v>19.027172804668567</c:v>
                </c:pt>
                <c:pt idx="1856">
                  <c:v>4.4287061027757577</c:v>
                </c:pt>
                <c:pt idx="1857">
                  <c:v>18.273532793137456</c:v>
                </c:pt>
                <c:pt idx="1858">
                  <c:v>6.834040641284564</c:v>
                </c:pt>
                <c:pt idx="1859">
                  <c:v>5.1111736597280251</c:v>
                </c:pt>
                <c:pt idx="1860">
                  <c:v>12.382273562562101</c:v>
                </c:pt>
                <c:pt idx="1861">
                  <c:v>6.9141535911688941</c:v>
                </c:pt>
                <c:pt idx="1862">
                  <c:v>5.0975041617635668</c:v>
                </c:pt>
                <c:pt idx="1863">
                  <c:v>39.870792961984158</c:v>
                </c:pt>
                <c:pt idx="1864">
                  <c:v>11.527951198370562</c:v>
                </c:pt>
                <c:pt idx="1865">
                  <c:v>4.5758967466674632</c:v>
                </c:pt>
                <c:pt idx="1866">
                  <c:v>10.610835342464444</c:v>
                </c:pt>
                <c:pt idx="1867">
                  <c:v>9.5811062490378305</c:v>
                </c:pt>
                <c:pt idx="1868">
                  <c:v>9.8698929889946498</c:v>
                </c:pt>
                <c:pt idx="1869">
                  <c:v>7.7137400337817468</c:v>
                </c:pt>
                <c:pt idx="1870">
                  <c:v>5.1000803136513868</c:v>
                </c:pt>
                <c:pt idx="1871">
                  <c:v>5.673908545805002</c:v>
                </c:pt>
                <c:pt idx="1872">
                  <c:v>11.718228522101484</c:v>
                </c:pt>
                <c:pt idx="1873">
                  <c:v>6.7373106627583681</c:v>
                </c:pt>
                <c:pt idx="1874">
                  <c:v>13.52293573031954</c:v>
                </c:pt>
                <c:pt idx="1875">
                  <c:v>2.9099999970025925</c:v>
                </c:pt>
                <c:pt idx="1876">
                  <c:v>13.124242762214012</c:v>
                </c:pt>
                <c:pt idx="1877">
                  <c:v>14.683314434180611</c:v>
                </c:pt>
                <c:pt idx="1878">
                  <c:v>27.824344561085525</c:v>
                </c:pt>
                <c:pt idx="1879">
                  <c:v>8.6891412086422406</c:v>
                </c:pt>
                <c:pt idx="1880">
                  <c:v>11.048676461953685</c:v>
                </c:pt>
                <c:pt idx="1881">
                  <c:v>5.3067189456026158</c:v>
                </c:pt>
                <c:pt idx="1882">
                  <c:v>13.279404848733003</c:v>
                </c:pt>
                <c:pt idx="1883">
                  <c:v>9.1556383935525609</c:v>
                </c:pt>
                <c:pt idx="1884">
                  <c:v>6.3325032006970909</c:v>
                </c:pt>
                <c:pt idx="1885">
                  <c:v>3.2872902316609038</c:v>
                </c:pt>
                <c:pt idx="1886">
                  <c:v>12.652500865911334</c:v>
                </c:pt>
                <c:pt idx="1887">
                  <c:v>7.4711049569843464</c:v>
                </c:pt>
                <c:pt idx="1888">
                  <c:v>4.3747636910950547</c:v>
                </c:pt>
                <c:pt idx="1889">
                  <c:v>84.236711284154254</c:v>
                </c:pt>
                <c:pt idx="1890">
                  <c:v>8.1061244286349705</c:v>
                </c:pt>
                <c:pt idx="1891">
                  <c:v>11.18498145490989</c:v>
                </c:pt>
                <c:pt idx="1892">
                  <c:v>8.7207188040193113</c:v>
                </c:pt>
                <c:pt idx="1893">
                  <c:v>25.341498101018832</c:v>
                </c:pt>
                <c:pt idx="1894">
                  <c:v>6.4988269726081294</c:v>
                </c:pt>
                <c:pt idx="1895">
                  <c:v>8.0028319414693438</c:v>
                </c:pt>
                <c:pt idx="1896">
                  <c:v>10.419125262383961</c:v>
                </c:pt>
                <c:pt idx="1897">
                  <c:v>7.8396797091204826</c:v>
                </c:pt>
                <c:pt idx="1898">
                  <c:v>4.488751580324295</c:v>
                </c:pt>
                <c:pt idx="1899">
                  <c:v>8.5474716528809918</c:v>
                </c:pt>
                <c:pt idx="1900">
                  <c:v>7.2575018109440226</c:v>
                </c:pt>
                <c:pt idx="1901">
                  <c:v>7.1797224748154491</c:v>
                </c:pt>
                <c:pt idx="1902">
                  <c:v>3.0335991728956904</c:v>
                </c:pt>
                <c:pt idx="1903">
                  <c:v>100.66812814766202</c:v>
                </c:pt>
                <c:pt idx="1904">
                  <c:v>5.8049825278034515</c:v>
                </c:pt>
                <c:pt idx="1905">
                  <c:v>11.210284718086955</c:v>
                </c:pt>
                <c:pt idx="1906">
                  <c:v>12.436530820195664</c:v>
                </c:pt>
                <c:pt idx="1907">
                  <c:v>6.3771378868769952</c:v>
                </c:pt>
                <c:pt idx="1908">
                  <c:v>11.669390475499364</c:v>
                </c:pt>
                <c:pt idx="1909">
                  <c:v>2.7792393957810595</c:v>
                </c:pt>
                <c:pt idx="1910">
                  <c:v>8.2240437590997129</c:v>
                </c:pt>
                <c:pt idx="1911">
                  <c:v>12.596820641366651</c:v>
                </c:pt>
                <c:pt idx="1912">
                  <c:v>9.6312028911207577</c:v>
                </c:pt>
                <c:pt idx="1913">
                  <c:v>7.7615539279681318</c:v>
                </c:pt>
                <c:pt idx="1914">
                  <c:v>7.9330079718996913</c:v>
                </c:pt>
                <c:pt idx="1915">
                  <c:v>15.976895383577824</c:v>
                </c:pt>
                <c:pt idx="1916">
                  <c:v>7.1641621686532142</c:v>
                </c:pt>
                <c:pt idx="1917">
                  <c:v>7.6934344675160427</c:v>
                </c:pt>
                <c:pt idx="1918">
                  <c:v>6.1076793946104635</c:v>
                </c:pt>
                <c:pt idx="1919">
                  <c:v>9.1693705976243045</c:v>
                </c:pt>
                <c:pt idx="1920">
                  <c:v>6.2107466758460284</c:v>
                </c:pt>
                <c:pt idx="1921">
                  <c:v>5.9204770493356245</c:v>
                </c:pt>
                <c:pt idx="1922">
                  <c:v>11.197467288586376</c:v>
                </c:pt>
                <c:pt idx="1923">
                  <c:v>7.693579140149855</c:v>
                </c:pt>
                <c:pt idx="1924">
                  <c:v>5.21728876396209</c:v>
                </c:pt>
                <c:pt idx="1925">
                  <c:v>5.8725419239954899</c:v>
                </c:pt>
                <c:pt idx="1926">
                  <c:v>11.578078214529206</c:v>
                </c:pt>
                <c:pt idx="1927">
                  <c:v>5.4104028890834188</c:v>
                </c:pt>
                <c:pt idx="1928">
                  <c:v>5.2516708985412679</c:v>
                </c:pt>
                <c:pt idx="1929">
                  <c:v>3.1241780476147039</c:v>
                </c:pt>
                <c:pt idx="1930">
                  <c:v>42.470754271014691</c:v>
                </c:pt>
                <c:pt idx="1931">
                  <c:v>27.846566518956482</c:v>
                </c:pt>
                <c:pt idx="1932">
                  <c:v>7.2751171940044959</c:v>
                </c:pt>
                <c:pt idx="1933">
                  <c:v>7.7416519623522513</c:v>
                </c:pt>
                <c:pt idx="1934">
                  <c:v>14.153182529547262</c:v>
                </c:pt>
                <c:pt idx="1935">
                  <c:v>11.327529990527294</c:v>
                </c:pt>
                <c:pt idx="1936">
                  <c:v>6.8084121932216819</c:v>
                </c:pt>
                <c:pt idx="1937">
                  <c:v>69.470483389833802</c:v>
                </c:pt>
                <c:pt idx="1938">
                  <c:v>7.7183512837912733</c:v>
                </c:pt>
                <c:pt idx="1939">
                  <c:v>7.6131988968526558</c:v>
                </c:pt>
                <c:pt idx="1940">
                  <c:v>1.722580048731239</c:v>
                </c:pt>
                <c:pt idx="1941">
                  <c:v>9.5669380820830909</c:v>
                </c:pt>
                <c:pt idx="1942">
                  <c:v>11.138422394601424</c:v>
                </c:pt>
                <c:pt idx="1943">
                  <c:v>12.098791381432346</c:v>
                </c:pt>
                <c:pt idx="1944">
                  <c:v>8.2960372068264974</c:v>
                </c:pt>
                <c:pt idx="1945">
                  <c:v>16.974924699718787</c:v>
                </c:pt>
                <c:pt idx="1946">
                  <c:v>11.328745400086008</c:v>
                </c:pt>
                <c:pt idx="1947">
                  <c:v>17.377900512552159</c:v>
                </c:pt>
                <c:pt idx="1948">
                  <c:v>25.123719135606976</c:v>
                </c:pt>
                <c:pt idx="1949">
                  <c:v>4.0149746917695062</c:v>
                </c:pt>
                <c:pt idx="1950">
                  <c:v>38.742328779777111</c:v>
                </c:pt>
                <c:pt idx="1951">
                  <c:v>14.064457809847497</c:v>
                </c:pt>
                <c:pt idx="1952">
                  <c:v>10.711250986547304</c:v>
                </c:pt>
                <c:pt idx="1953">
                  <c:v>3.2244617185923343</c:v>
                </c:pt>
                <c:pt idx="1954">
                  <c:v>10.46621938827044</c:v>
                </c:pt>
                <c:pt idx="1955">
                  <c:v>6.7435185665044433</c:v>
                </c:pt>
                <c:pt idx="1956">
                  <c:v>5.9907338308070299</c:v>
                </c:pt>
                <c:pt idx="1957">
                  <c:v>5.7225780252242124</c:v>
                </c:pt>
                <c:pt idx="1958">
                  <c:v>9.9869833454807111</c:v>
                </c:pt>
                <c:pt idx="1959">
                  <c:v>5.6547122527806799</c:v>
                </c:pt>
                <c:pt idx="1960">
                  <c:v>9.5923191244978412</c:v>
                </c:pt>
                <c:pt idx="1961">
                  <c:v>27.998754551325888</c:v>
                </c:pt>
                <c:pt idx="1962">
                  <c:v>1.9778413310657761</c:v>
                </c:pt>
                <c:pt idx="1963">
                  <c:v>6.7348530094164829</c:v>
                </c:pt>
                <c:pt idx="1964">
                  <c:v>9.8051256470482251</c:v>
                </c:pt>
                <c:pt idx="1965">
                  <c:v>3.6582189213216458</c:v>
                </c:pt>
                <c:pt idx="1966">
                  <c:v>9.461317164706772</c:v>
                </c:pt>
                <c:pt idx="1967">
                  <c:v>14.809899949486299</c:v>
                </c:pt>
                <c:pt idx="1968">
                  <c:v>10.580925843849725</c:v>
                </c:pt>
                <c:pt idx="1969">
                  <c:v>5.3649758283281681</c:v>
                </c:pt>
                <c:pt idx="1970">
                  <c:v>6.1134958833586248</c:v>
                </c:pt>
                <c:pt idx="1971">
                  <c:v>35.274659986522821</c:v>
                </c:pt>
                <c:pt idx="1972">
                  <c:v>4.7753348384738601</c:v>
                </c:pt>
                <c:pt idx="1973">
                  <c:v>10.154090019028821</c:v>
                </c:pt>
                <c:pt idx="1974">
                  <c:v>4.897392881551542</c:v>
                </c:pt>
                <c:pt idx="1975">
                  <c:v>4.4038467145272442</c:v>
                </c:pt>
                <c:pt idx="1976">
                  <c:v>7.3693289903889045</c:v>
                </c:pt>
                <c:pt idx="1977">
                  <c:v>53.263753132989635</c:v>
                </c:pt>
                <c:pt idx="1978">
                  <c:v>4.2718151220992695</c:v>
                </c:pt>
                <c:pt idx="1979">
                  <c:v>15.943781289771303</c:v>
                </c:pt>
                <c:pt idx="1980">
                  <c:v>12.787661155107772</c:v>
                </c:pt>
                <c:pt idx="1981">
                  <c:v>4.5702084485738173</c:v>
                </c:pt>
                <c:pt idx="1982">
                  <c:v>5.1740372704714357</c:v>
                </c:pt>
                <c:pt idx="1983">
                  <c:v>3.6934807458915566</c:v>
                </c:pt>
                <c:pt idx="1984">
                  <c:v>7.7558800827412924</c:v>
                </c:pt>
                <c:pt idx="1985">
                  <c:v>4.8957398153371088</c:v>
                </c:pt>
                <c:pt idx="1986">
                  <c:v>10.502224768229439</c:v>
                </c:pt>
                <c:pt idx="1987">
                  <c:v>10.648958484931244</c:v>
                </c:pt>
                <c:pt idx="1988">
                  <c:v>6.926816406599583</c:v>
                </c:pt>
                <c:pt idx="1989">
                  <c:v>13.334737255671532</c:v>
                </c:pt>
                <c:pt idx="1990">
                  <c:v>16.016090337805235</c:v>
                </c:pt>
                <c:pt idx="1991">
                  <c:v>7.2967438797586519</c:v>
                </c:pt>
                <c:pt idx="1992">
                  <c:v>9.5504374043759004</c:v>
                </c:pt>
                <c:pt idx="1993">
                  <c:v>29.36509456112568</c:v>
                </c:pt>
                <c:pt idx="1994">
                  <c:v>10.886223158235495</c:v>
                </c:pt>
                <c:pt idx="1995">
                  <c:v>9.8354718083766794</c:v>
                </c:pt>
                <c:pt idx="1996">
                  <c:v>6.9124057309799332</c:v>
                </c:pt>
                <c:pt idx="1997">
                  <c:v>10.238419021913444</c:v>
                </c:pt>
                <c:pt idx="1998">
                  <c:v>11.146455303831344</c:v>
                </c:pt>
                <c:pt idx="1999">
                  <c:v>23.105972533995462</c:v>
                </c:pt>
                <c:pt idx="2000">
                  <c:v>5.1799974974738525</c:v>
                </c:pt>
                <c:pt idx="2001">
                  <c:v>32.803232430787254</c:v>
                </c:pt>
                <c:pt idx="2002">
                  <c:v>11.983376700345636</c:v>
                </c:pt>
                <c:pt idx="2003">
                  <c:v>9.300738560857436</c:v>
                </c:pt>
                <c:pt idx="2004">
                  <c:v>57.83203839791743</c:v>
                </c:pt>
                <c:pt idx="2005">
                  <c:v>4.3934529597495331</c:v>
                </c:pt>
                <c:pt idx="2006">
                  <c:v>4.373699012179161</c:v>
                </c:pt>
                <c:pt idx="2007">
                  <c:v>44.975200278904978</c:v>
                </c:pt>
                <c:pt idx="2008">
                  <c:v>6.7501699982259158</c:v>
                </c:pt>
                <c:pt idx="2009">
                  <c:v>8.2713377683507563</c:v>
                </c:pt>
                <c:pt idx="2010">
                  <c:v>41.812984668429458</c:v>
                </c:pt>
                <c:pt idx="2011">
                  <c:v>10.217168189118528</c:v>
                </c:pt>
                <c:pt idx="2012">
                  <c:v>5.5607843661788756</c:v>
                </c:pt>
                <c:pt idx="2013">
                  <c:v>7.5073517069510833</c:v>
                </c:pt>
                <c:pt idx="2014">
                  <c:v>5.7018749026492577</c:v>
                </c:pt>
                <c:pt idx="2015">
                  <c:v>11.958432993455686</c:v>
                </c:pt>
                <c:pt idx="2016">
                  <c:v>7.7057931750059065</c:v>
                </c:pt>
                <c:pt idx="2017">
                  <c:v>23.600088286865756</c:v>
                </c:pt>
                <c:pt idx="2018">
                  <c:v>7.234000776797572</c:v>
                </c:pt>
                <c:pt idx="2019">
                  <c:v>12.118819336158678</c:v>
                </c:pt>
                <c:pt idx="2020">
                  <c:v>8.6721943861274262</c:v>
                </c:pt>
                <c:pt idx="2021">
                  <c:v>58.688706899106734</c:v>
                </c:pt>
                <c:pt idx="2022">
                  <c:v>19.599962848156906</c:v>
                </c:pt>
                <c:pt idx="2023">
                  <c:v>6.187014018184553</c:v>
                </c:pt>
                <c:pt idx="2024">
                  <c:v>4.3557412939655347</c:v>
                </c:pt>
                <c:pt idx="2025">
                  <c:v>2.4663039112228575</c:v>
                </c:pt>
                <c:pt idx="2026">
                  <c:v>7.7293401201399714</c:v>
                </c:pt>
                <c:pt idx="2028">
                  <c:v>5.8847030455157681</c:v>
                </c:pt>
                <c:pt idx="2029">
                  <c:v>4.2795836692248477</c:v>
                </c:pt>
                <c:pt idx="2030">
                  <c:v>3.325015386467038</c:v>
                </c:pt>
                <c:pt idx="2031">
                  <c:v>7.4974022322513729</c:v>
                </c:pt>
                <c:pt idx="2032">
                  <c:v>15.325206382474718</c:v>
                </c:pt>
                <c:pt idx="2033">
                  <c:v>42.573760119466414</c:v>
                </c:pt>
                <c:pt idx="2034">
                  <c:v>8.3590753436653351</c:v>
                </c:pt>
                <c:pt idx="2035">
                  <c:v>10.397966963992138</c:v>
                </c:pt>
                <c:pt idx="2036">
                  <c:v>6.4545725150778903</c:v>
                </c:pt>
                <c:pt idx="2037">
                  <c:v>6.5157688984857849</c:v>
                </c:pt>
                <c:pt idx="2038">
                  <c:v>7.9442661058650303</c:v>
                </c:pt>
                <c:pt idx="2039">
                  <c:v>17.274938262820676</c:v>
                </c:pt>
                <c:pt idx="2040">
                  <c:v>13.076608103031559</c:v>
                </c:pt>
                <c:pt idx="2041">
                  <c:v>5.6901790409056847</c:v>
                </c:pt>
                <c:pt idx="2042">
                  <c:v>40.80467722532326</c:v>
                </c:pt>
                <c:pt idx="2043">
                  <c:v>9.8837507913054345</c:v>
                </c:pt>
                <c:pt idx="2044">
                  <c:v>13.731014163254294</c:v>
                </c:pt>
                <c:pt idx="2045">
                  <c:v>5.6375210224973982</c:v>
                </c:pt>
                <c:pt idx="2046">
                  <c:v>51.061196728911305</c:v>
                </c:pt>
                <c:pt idx="2047">
                  <c:v>5.1274238859136805</c:v>
                </c:pt>
                <c:pt idx="2048">
                  <c:v>4.9619861204718658</c:v>
                </c:pt>
                <c:pt idx="2049">
                  <c:v>9.2003029531650284</c:v>
                </c:pt>
                <c:pt idx="2050">
                  <c:v>12.905613321192492</c:v>
                </c:pt>
                <c:pt idx="2051">
                  <c:v>11.469563460119161</c:v>
                </c:pt>
                <c:pt idx="2052">
                  <c:v>12.99401922654152</c:v>
                </c:pt>
                <c:pt idx="2053">
                  <c:v>11.286937381678745</c:v>
                </c:pt>
                <c:pt idx="2054">
                  <c:v>6.054660940779077</c:v>
                </c:pt>
                <c:pt idx="2055">
                  <c:v>9.4507756365372746</c:v>
                </c:pt>
                <c:pt idx="2056">
                  <c:v>3.9731104774650419</c:v>
                </c:pt>
                <c:pt idx="2057">
                  <c:v>6.4510237692832799</c:v>
                </c:pt>
                <c:pt idx="2058">
                  <c:v>37.947894088169015</c:v>
                </c:pt>
                <c:pt idx="2059">
                  <c:v>6.6996030592609781</c:v>
                </c:pt>
                <c:pt idx="2060">
                  <c:v>3.7924505412081961</c:v>
                </c:pt>
                <c:pt idx="2061">
                  <c:v>2.4564289692609225</c:v>
                </c:pt>
                <c:pt idx="2062">
                  <c:v>8.7047893445436486</c:v>
                </c:pt>
                <c:pt idx="2063">
                  <c:v>42.760878160327515</c:v>
                </c:pt>
                <c:pt idx="2064">
                  <c:v>8.7813615657060922</c:v>
                </c:pt>
                <c:pt idx="2065">
                  <c:v>5.6154019291734931</c:v>
                </c:pt>
                <c:pt idx="2066">
                  <c:v>8.4251322103011983</c:v>
                </c:pt>
                <c:pt idx="2067">
                  <c:v>5.0091885671005345</c:v>
                </c:pt>
                <c:pt idx="2068">
                  <c:v>2.6427387366191963</c:v>
                </c:pt>
                <c:pt idx="2069">
                  <c:v>14.244277472289365</c:v>
                </c:pt>
                <c:pt idx="2070">
                  <c:v>6.7836061202591376</c:v>
                </c:pt>
                <c:pt idx="2071">
                  <c:v>7.0556411397152994</c:v>
                </c:pt>
                <c:pt idx="2072">
                  <c:v>21.601204443072021</c:v>
                </c:pt>
                <c:pt idx="2073">
                  <c:v>6.4557353628408283</c:v>
                </c:pt>
                <c:pt idx="2074">
                  <c:v>4.448452543416713</c:v>
                </c:pt>
                <c:pt idx="2075">
                  <c:v>11.914834534803653</c:v>
                </c:pt>
                <c:pt idx="2076">
                  <c:v>20.514785717447516</c:v>
                </c:pt>
                <c:pt idx="2077">
                  <c:v>2.4308657683642663</c:v>
                </c:pt>
                <c:pt idx="2078">
                  <c:v>9.8208341704524429</c:v>
                </c:pt>
                <c:pt idx="2079">
                  <c:v>4.1835447207918879</c:v>
                </c:pt>
                <c:pt idx="2080">
                  <c:v>3.1380284226828494</c:v>
                </c:pt>
                <c:pt idx="2081">
                  <c:v>5.1387593222437173</c:v>
                </c:pt>
                <c:pt idx="2083">
                  <c:v>4.7902699698266815</c:v>
                </c:pt>
                <c:pt idx="2084">
                  <c:v>8.6303979624659224</c:v>
                </c:pt>
                <c:pt idx="2085">
                  <c:v>9.2227902592095994</c:v>
                </c:pt>
                <c:pt idx="2086">
                  <c:v>6.1471438786209616</c:v>
                </c:pt>
                <c:pt idx="2087">
                  <c:v>4.5570340666965787</c:v>
                </c:pt>
                <c:pt idx="2088">
                  <c:v>11.886988828141613</c:v>
                </c:pt>
                <c:pt idx="2089">
                  <c:v>8.0835724327479106</c:v>
                </c:pt>
                <c:pt idx="2090">
                  <c:v>7.1618867501213224</c:v>
                </c:pt>
                <c:pt idx="2091">
                  <c:v>8.0210752543167985</c:v>
                </c:pt>
                <c:pt idx="2092">
                  <c:v>10.016159546703243</c:v>
                </c:pt>
                <c:pt idx="2093">
                  <c:v>7.2045819712671388</c:v>
                </c:pt>
                <c:pt idx="2094">
                  <c:v>83.974517239545747</c:v>
                </c:pt>
                <c:pt idx="2095">
                  <c:v>8.5453583436970995</c:v>
                </c:pt>
                <c:pt idx="2096">
                  <c:v>3.7658223346225808</c:v>
                </c:pt>
                <c:pt idx="2097">
                  <c:v>6.9232493970584299</c:v>
                </c:pt>
                <c:pt idx="2098">
                  <c:v>7.0379115247949597</c:v>
                </c:pt>
                <c:pt idx="2099">
                  <c:v>4.4731589505024445</c:v>
                </c:pt>
                <c:pt idx="2100">
                  <c:v>14.57526707071243</c:v>
                </c:pt>
                <c:pt idx="2101">
                  <c:v>10.786800788821086</c:v>
                </c:pt>
                <c:pt idx="2102">
                  <c:v>7.5663549698706563</c:v>
                </c:pt>
                <c:pt idx="2103">
                  <c:v>46.569061591256336</c:v>
                </c:pt>
                <c:pt idx="2104">
                  <c:v>30.220573968519677</c:v>
                </c:pt>
                <c:pt idx="2105">
                  <c:v>23.198039236739824</c:v>
                </c:pt>
                <c:pt idx="2106">
                  <c:v>3.3128156320697077</c:v>
                </c:pt>
                <c:pt idx="2107">
                  <c:v>8.699576536828884</c:v>
                </c:pt>
                <c:pt idx="2108">
                  <c:v>4.5149271379937534</c:v>
                </c:pt>
                <c:pt idx="2109">
                  <c:v>1.4063083520708624</c:v>
                </c:pt>
                <c:pt idx="2110">
                  <c:v>8.6506025322395868</c:v>
                </c:pt>
                <c:pt idx="2111">
                  <c:v>3.8607411286141686</c:v>
                </c:pt>
                <c:pt idx="2112">
                  <c:v>14.931816713671378</c:v>
                </c:pt>
                <c:pt idx="2113">
                  <c:v>4.5098699739271861</c:v>
                </c:pt>
                <c:pt idx="2114">
                  <c:v>17.707572137678053</c:v>
                </c:pt>
                <c:pt idx="2115">
                  <c:v>9.46911440858457</c:v>
                </c:pt>
                <c:pt idx="2116">
                  <c:v>128.79791724875821</c:v>
                </c:pt>
                <c:pt idx="2117">
                  <c:v>3.9389527675529563</c:v>
                </c:pt>
                <c:pt idx="2118">
                  <c:v>1.7192884530753274</c:v>
                </c:pt>
                <c:pt idx="2119">
                  <c:v>12.491107788051496</c:v>
                </c:pt>
                <c:pt idx="2120">
                  <c:v>7.8447154353299737</c:v>
                </c:pt>
                <c:pt idx="2121">
                  <c:v>10.424642191154595</c:v>
                </c:pt>
                <c:pt idx="2122">
                  <c:v>13.975660899479687</c:v>
                </c:pt>
                <c:pt idx="2123">
                  <c:v>7.8561096457192159</c:v>
                </c:pt>
                <c:pt idx="2124">
                  <c:v>4.1554834689077778</c:v>
                </c:pt>
                <c:pt idx="2125">
                  <c:v>10.453977995774528</c:v>
                </c:pt>
                <c:pt idx="2126">
                  <c:v>8.3342977220016508</c:v>
                </c:pt>
                <c:pt idx="2127">
                  <c:v>6.2557233514660817</c:v>
                </c:pt>
                <c:pt idx="2128">
                  <c:v>9.1961405553487996</c:v>
                </c:pt>
                <c:pt idx="2129">
                  <c:v>9.0356453675462802</c:v>
                </c:pt>
                <c:pt idx="2130">
                  <c:v>5.5964046173691671</c:v>
                </c:pt>
                <c:pt idx="2131">
                  <c:v>6.4111520386042935</c:v>
                </c:pt>
                <c:pt idx="2132">
                  <c:v>3.4731736305147121</c:v>
                </c:pt>
                <c:pt idx="2133">
                  <c:v>6.1701874430714883</c:v>
                </c:pt>
                <c:pt idx="2134">
                  <c:v>10.070935923364853</c:v>
                </c:pt>
                <c:pt idx="2135">
                  <c:v>5.1969263271518695</c:v>
                </c:pt>
                <c:pt idx="2136">
                  <c:v>26.620154985036571</c:v>
                </c:pt>
                <c:pt idx="2137">
                  <c:v>1.8560354497179534</c:v>
                </c:pt>
                <c:pt idx="2138">
                  <c:v>3.7431577938351244</c:v>
                </c:pt>
                <c:pt idx="2139">
                  <c:v>12.110072851054184</c:v>
                </c:pt>
                <c:pt idx="2140">
                  <c:v>9.3318024707290235</c:v>
                </c:pt>
                <c:pt idx="2141">
                  <c:v>5.6722187461976441</c:v>
                </c:pt>
                <c:pt idx="2142">
                  <c:v>4.4600155897101574</c:v>
                </c:pt>
                <c:pt idx="2143">
                  <c:v>4.8023104303359414</c:v>
                </c:pt>
                <c:pt idx="2144">
                  <c:v>6.4423332292590088</c:v>
                </c:pt>
                <c:pt idx="2145">
                  <c:v>9.1378995915387549</c:v>
                </c:pt>
                <c:pt idx="2146">
                  <c:v>4.3456637332903645</c:v>
                </c:pt>
                <c:pt idx="2147">
                  <c:v>28.638626371185396</c:v>
                </c:pt>
                <c:pt idx="2148">
                  <c:v>7.4854598475777108</c:v>
                </c:pt>
                <c:pt idx="2149">
                  <c:v>3.0165913567247298</c:v>
                </c:pt>
                <c:pt idx="2150">
                  <c:v>4.069123338443343</c:v>
                </c:pt>
                <c:pt idx="2151">
                  <c:v>9.9379395241787858</c:v>
                </c:pt>
                <c:pt idx="2152">
                  <c:v>65.502764161100629</c:v>
                </c:pt>
                <c:pt idx="2153">
                  <c:v>14.100602517064436</c:v>
                </c:pt>
                <c:pt idx="2154">
                  <c:v>8.9640615517711542</c:v>
                </c:pt>
                <c:pt idx="2155">
                  <c:v>8.2256590510455059</c:v>
                </c:pt>
                <c:pt idx="2156">
                  <c:v>4.8899491519191125</c:v>
                </c:pt>
                <c:pt idx="2157">
                  <c:v>6.9012353220321998</c:v>
                </c:pt>
                <c:pt idx="2158">
                  <c:v>13.092796431509674</c:v>
                </c:pt>
                <c:pt idx="2159">
                  <c:v>11.998216393188359</c:v>
                </c:pt>
                <c:pt idx="2160">
                  <c:v>11.314556264783867</c:v>
                </c:pt>
                <c:pt idx="2161">
                  <c:v>8.3404930940360931</c:v>
                </c:pt>
                <c:pt idx="2162">
                  <c:v>8.752773892377947</c:v>
                </c:pt>
                <c:pt idx="2163">
                  <c:v>5.4321814589589357</c:v>
                </c:pt>
                <c:pt idx="2164">
                  <c:v>10.007771010039525</c:v>
                </c:pt>
                <c:pt idx="2165">
                  <c:v>38.435993897051439</c:v>
                </c:pt>
                <c:pt idx="2166">
                  <c:v>4.3629551834190607</c:v>
                </c:pt>
                <c:pt idx="2167">
                  <c:v>10.158201169759982</c:v>
                </c:pt>
                <c:pt idx="2168">
                  <c:v>5.5916984903612192</c:v>
                </c:pt>
                <c:pt idx="2169">
                  <c:v>11.115851477059094</c:v>
                </c:pt>
                <c:pt idx="2170">
                  <c:v>12.184154728324813</c:v>
                </c:pt>
                <c:pt idx="2171">
                  <c:v>5.9945345683628783</c:v>
                </c:pt>
                <c:pt idx="2172">
                  <c:v>7.257822925321979</c:v>
                </c:pt>
                <c:pt idx="2173">
                  <c:v>4.5997484287711545</c:v>
                </c:pt>
                <c:pt idx="2174">
                  <c:v>4.5753740845427906</c:v>
                </c:pt>
                <c:pt idx="2175">
                  <c:v>9.3203217780733159</c:v>
                </c:pt>
                <c:pt idx="2176">
                  <c:v>1.2227940223019593</c:v>
                </c:pt>
                <c:pt idx="2177">
                  <c:v>5.5982486880665085</c:v>
                </c:pt>
                <c:pt idx="2178">
                  <c:v>2.7705735387445727</c:v>
                </c:pt>
                <c:pt idx="2179">
                  <c:v>13.452324125079649</c:v>
                </c:pt>
                <c:pt idx="2180">
                  <c:v>36.449258096838385</c:v>
                </c:pt>
                <c:pt idx="2181">
                  <c:v>14.516469738786968</c:v>
                </c:pt>
                <c:pt idx="2182">
                  <c:v>7.8555422101024313</c:v>
                </c:pt>
                <c:pt idx="2183">
                  <c:v>42.116597234520547</c:v>
                </c:pt>
                <c:pt idx="2184">
                  <c:v>4.4447735962916131</c:v>
                </c:pt>
                <c:pt idx="2185">
                  <c:v>7.0457647432860444</c:v>
                </c:pt>
                <c:pt idx="2187">
                  <c:v>7.5522020715022276</c:v>
                </c:pt>
                <c:pt idx="2188">
                  <c:v>8.523520620651686</c:v>
                </c:pt>
                <c:pt idx="2189">
                  <c:v>9.5032950910571738</c:v>
                </c:pt>
                <c:pt idx="2190">
                  <c:v>7.3065057249573728</c:v>
                </c:pt>
                <c:pt idx="2191">
                  <c:v>9.436705436204603</c:v>
                </c:pt>
                <c:pt idx="2192">
                  <c:v>4.8684348726459161</c:v>
                </c:pt>
                <c:pt idx="2193">
                  <c:v>18.854087829790487</c:v>
                </c:pt>
                <c:pt idx="2194">
                  <c:v>8.5932786288456704</c:v>
                </c:pt>
                <c:pt idx="2195">
                  <c:v>6.3188831193276229</c:v>
                </c:pt>
                <c:pt idx="2196">
                  <c:v>7.0273884933877646</c:v>
                </c:pt>
                <c:pt idx="2197">
                  <c:v>4.8067891409522066</c:v>
                </c:pt>
                <c:pt idx="2198">
                  <c:v>9.4551744267622979</c:v>
                </c:pt>
                <c:pt idx="2199">
                  <c:v>50.881897493688342</c:v>
                </c:pt>
                <c:pt idx="2200">
                  <c:v>12.24416590377812</c:v>
                </c:pt>
                <c:pt idx="2201">
                  <c:v>5.0213445170457476</c:v>
                </c:pt>
                <c:pt idx="2202">
                  <c:v>12.031415648565497</c:v>
                </c:pt>
                <c:pt idx="2203">
                  <c:v>6.5812864403725273</c:v>
                </c:pt>
                <c:pt idx="2204">
                  <c:v>5.2262247245083664</c:v>
                </c:pt>
                <c:pt idx="2205">
                  <c:v>7.2352955611972263</c:v>
                </c:pt>
                <c:pt idx="2206">
                  <c:v>49.175503528728207</c:v>
                </c:pt>
                <c:pt idx="2207">
                  <c:v>5.3438632884532327</c:v>
                </c:pt>
                <c:pt idx="2208">
                  <c:v>5.4561902538828964</c:v>
                </c:pt>
                <c:pt idx="2209">
                  <c:v>10.85023796053072</c:v>
                </c:pt>
                <c:pt idx="2210">
                  <c:v>6.962989119663737</c:v>
                </c:pt>
                <c:pt idx="2211">
                  <c:v>6.6966694417593136</c:v>
                </c:pt>
                <c:pt idx="2212">
                  <c:v>47.821997499278126</c:v>
                </c:pt>
                <c:pt idx="2213">
                  <c:v>8.0000736517622748</c:v>
                </c:pt>
                <c:pt idx="2214">
                  <c:v>44.083972758589617</c:v>
                </c:pt>
                <c:pt idx="2215">
                  <c:v>9.0766104313473281</c:v>
                </c:pt>
                <c:pt idx="2216">
                  <c:v>6.4023551095270808</c:v>
                </c:pt>
                <c:pt idx="2217">
                  <c:v>11.35907931779424</c:v>
                </c:pt>
                <c:pt idx="2218">
                  <c:v>8.0182936128570681</c:v>
                </c:pt>
                <c:pt idx="2219">
                  <c:v>5.411347080784263</c:v>
                </c:pt>
                <c:pt idx="2220">
                  <c:v>5.9717765631679809</c:v>
                </c:pt>
                <c:pt idx="2221">
                  <c:v>7.7091367768972479</c:v>
                </c:pt>
                <c:pt idx="2222">
                  <c:v>13.755513102591943</c:v>
                </c:pt>
                <c:pt idx="2223">
                  <c:v>33.746090925155151</c:v>
                </c:pt>
                <c:pt idx="2224">
                  <c:v>8.038915904317939</c:v>
                </c:pt>
                <c:pt idx="2225">
                  <c:v>5.7500703329677751</c:v>
                </c:pt>
                <c:pt idx="2226">
                  <c:v>2.7226108377603788</c:v>
                </c:pt>
                <c:pt idx="2227">
                  <c:v>12.778710706828047</c:v>
                </c:pt>
                <c:pt idx="2228">
                  <c:v>7.142866883161199</c:v>
                </c:pt>
                <c:pt idx="2229">
                  <c:v>10.979646911216774</c:v>
                </c:pt>
                <c:pt idx="2230">
                  <c:v>7.1048776572764014</c:v>
                </c:pt>
                <c:pt idx="2231">
                  <c:v>0.78646628887378212</c:v>
                </c:pt>
                <c:pt idx="2232">
                  <c:v>4.3314213736601452</c:v>
                </c:pt>
                <c:pt idx="2233">
                  <c:v>10.502533049153776</c:v>
                </c:pt>
                <c:pt idx="2234">
                  <c:v>6.1518702737993554</c:v>
                </c:pt>
                <c:pt idx="2235">
                  <c:v>31.821705508549751</c:v>
                </c:pt>
                <c:pt idx="2236">
                  <c:v>1.3049680165117823</c:v>
                </c:pt>
                <c:pt idx="2237">
                  <c:v>15.868449353236928</c:v>
                </c:pt>
                <c:pt idx="2238">
                  <c:v>6.5244485079915817</c:v>
                </c:pt>
                <c:pt idx="2239">
                  <c:v>6.0570012547488661</c:v>
                </c:pt>
                <c:pt idx="2240">
                  <c:v>4.5789928871547918</c:v>
                </c:pt>
                <c:pt idx="2242">
                  <c:v>16.374665993525213</c:v>
                </c:pt>
                <c:pt idx="2243">
                  <c:v>5.2115230278160798</c:v>
                </c:pt>
                <c:pt idx="2244">
                  <c:v>7.6274553322708245</c:v>
                </c:pt>
                <c:pt idx="2245">
                  <c:v>59.132810483773277</c:v>
                </c:pt>
                <c:pt idx="2246">
                  <c:v>6.1116954972355559</c:v>
                </c:pt>
                <c:pt idx="2247">
                  <c:v>11.251229373089597</c:v>
                </c:pt>
                <c:pt idx="2248">
                  <c:v>8.8049290621915706</c:v>
                </c:pt>
                <c:pt idx="2249">
                  <c:v>7.9470339008074609</c:v>
                </c:pt>
                <c:pt idx="2250">
                  <c:v>2.8978847496269799</c:v>
                </c:pt>
                <c:pt idx="2251">
                  <c:v>7.751086645456863</c:v>
                </c:pt>
                <c:pt idx="2252">
                  <c:v>8.1069099937726019</c:v>
                </c:pt>
                <c:pt idx="2253">
                  <c:v>7.6653296006644123</c:v>
                </c:pt>
                <c:pt idx="2254">
                  <c:v>5.3377694375635265</c:v>
                </c:pt>
                <c:pt idx="2255">
                  <c:v>11.856252283609853</c:v>
                </c:pt>
                <c:pt idx="2256">
                  <c:v>41.355433885341967</c:v>
                </c:pt>
                <c:pt idx="2257">
                  <c:v>4.2340470187031753</c:v>
                </c:pt>
                <c:pt idx="2258">
                  <c:v>4.6719898592169029</c:v>
                </c:pt>
                <c:pt idx="2260">
                  <c:v>8.1444008913905588</c:v>
                </c:pt>
                <c:pt idx="2261">
                  <c:v>6.6607569613844522</c:v>
                </c:pt>
                <c:pt idx="2262">
                  <c:v>5.7257378839277386</c:v>
                </c:pt>
                <c:pt idx="2263">
                  <c:v>9.3240013378343107</c:v>
                </c:pt>
                <c:pt idx="2264">
                  <c:v>20.83666628291428</c:v>
                </c:pt>
                <c:pt idx="2265">
                  <c:v>7.5119208259736707</c:v>
                </c:pt>
                <c:pt idx="2266">
                  <c:v>14.590664786448052</c:v>
                </c:pt>
                <c:pt idx="2267">
                  <c:v>11.72997697535537</c:v>
                </c:pt>
                <c:pt idx="2268">
                  <c:v>8.9120486854272301</c:v>
                </c:pt>
                <c:pt idx="2269">
                  <c:v>10.736118261549441</c:v>
                </c:pt>
                <c:pt idx="2270">
                  <c:v>5.9722554909989256</c:v>
                </c:pt>
                <c:pt idx="2271">
                  <c:v>15.193474914858621</c:v>
                </c:pt>
                <c:pt idx="2272">
                  <c:v>5.2006445535767032</c:v>
                </c:pt>
                <c:pt idx="2273">
                  <c:v>4.2589256375723412</c:v>
                </c:pt>
                <c:pt idx="2274">
                  <c:v>8.3681710749040743</c:v>
                </c:pt>
                <c:pt idx="2275">
                  <c:v>9.1274850776362992</c:v>
                </c:pt>
                <c:pt idx="2276">
                  <c:v>5.2756720442625582</c:v>
                </c:pt>
                <c:pt idx="2277">
                  <c:v>5.5111266620168058</c:v>
                </c:pt>
                <c:pt idx="2278">
                  <c:v>12.430730943762097</c:v>
                </c:pt>
                <c:pt idx="2279">
                  <c:v>12.105324492550929</c:v>
                </c:pt>
                <c:pt idx="2280">
                  <c:v>7.7523208545744833</c:v>
                </c:pt>
                <c:pt idx="2281">
                  <c:v>10.499717241383067</c:v>
                </c:pt>
                <c:pt idx="2282">
                  <c:v>5.4028930565338857</c:v>
                </c:pt>
                <c:pt idx="2283">
                  <c:v>9.6882171023546615</c:v>
                </c:pt>
                <c:pt idx="2284">
                  <c:v>14.095449504048446</c:v>
                </c:pt>
                <c:pt idx="2285">
                  <c:v>6.5357575563563666</c:v>
                </c:pt>
                <c:pt idx="2286">
                  <c:v>5.8853944338642261</c:v>
                </c:pt>
                <c:pt idx="2287">
                  <c:v>7.3157912032760493</c:v>
                </c:pt>
                <c:pt idx="2288">
                  <c:v>3.3408091181426043</c:v>
                </c:pt>
                <c:pt idx="2289">
                  <c:v>7.2655327966119394</c:v>
                </c:pt>
                <c:pt idx="2290">
                  <c:v>7.2749240801928972</c:v>
                </c:pt>
                <c:pt idx="2291">
                  <c:v>3.7071727247796988</c:v>
                </c:pt>
                <c:pt idx="2292">
                  <c:v>3.1676347991929901</c:v>
                </c:pt>
                <c:pt idx="2293">
                  <c:v>36.427677490312675</c:v>
                </c:pt>
                <c:pt idx="2294">
                  <c:v>7.1039809823136695</c:v>
                </c:pt>
                <c:pt idx="2295">
                  <c:v>6.2196412008722799</c:v>
                </c:pt>
                <c:pt idx="2296">
                  <c:v>6.4008581036683747</c:v>
                </c:pt>
                <c:pt idx="2297">
                  <c:v>5.9721847592582744</c:v>
                </c:pt>
                <c:pt idx="2298">
                  <c:v>5.2535048180003558</c:v>
                </c:pt>
                <c:pt idx="2299">
                  <c:v>10.128278755315222</c:v>
                </c:pt>
                <c:pt idx="2300">
                  <c:v>17.66012314744043</c:v>
                </c:pt>
                <c:pt idx="2301">
                  <c:v>8.344385176861234</c:v>
                </c:pt>
                <c:pt idx="2302">
                  <c:v>4.5765330856497242</c:v>
                </c:pt>
                <c:pt idx="2303">
                  <c:v>7.3528922288153051</c:v>
                </c:pt>
                <c:pt idx="2304">
                  <c:v>6.6087734130477775</c:v>
                </c:pt>
                <c:pt idx="2305">
                  <c:v>11.935066418365512</c:v>
                </c:pt>
                <c:pt idx="2306">
                  <c:v>6.6458100272950151</c:v>
                </c:pt>
                <c:pt idx="2307">
                  <c:v>3.3046822074672773</c:v>
                </c:pt>
                <c:pt idx="2308">
                  <c:v>20.93641338655976</c:v>
                </c:pt>
                <c:pt idx="2309">
                  <c:v>6.0236636650578701</c:v>
                </c:pt>
                <c:pt idx="2310">
                  <c:v>9.8461211216941393</c:v>
                </c:pt>
                <c:pt idx="2311">
                  <c:v>3.2784702099502359</c:v>
                </c:pt>
                <c:pt idx="2312">
                  <c:v>7.6460695436528603</c:v>
                </c:pt>
                <c:pt idx="2313">
                  <c:v>12.059512339698667</c:v>
                </c:pt>
                <c:pt idx="2314">
                  <c:v>11.283840826585683</c:v>
                </c:pt>
                <c:pt idx="2315">
                  <c:v>10.073197990391995</c:v>
                </c:pt>
                <c:pt idx="2316">
                  <c:v>7.9994869330130101</c:v>
                </c:pt>
                <c:pt idx="2317">
                  <c:v>6.5150840979808962</c:v>
                </c:pt>
                <c:pt idx="2319">
                  <c:v>3.2472319314162501</c:v>
                </c:pt>
                <c:pt idx="2320">
                  <c:v>15.56463890956018</c:v>
                </c:pt>
                <c:pt idx="2321">
                  <c:v>27.401349474066507</c:v>
                </c:pt>
                <c:pt idx="2322">
                  <c:v>3.2578661266769324</c:v>
                </c:pt>
                <c:pt idx="2323">
                  <c:v>6.4566109630810944</c:v>
                </c:pt>
                <c:pt idx="2324">
                  <c:v>10.851352285485309</c:v>
                </c:pt>
                <c:pt idx="2325">
                  <c:v>8.1525744998649596</c:v>
                </c:pt>
                <c:pt idx="2326">
                  <c:v>7.59330461821658</c:v>
                </c:pt>
                <c:pt idx="2327">
                  <c:v>5.876162296113371</c:v>
                </c:pt>
                <c:pt idx="2328">
                  <c:v>3.6485521961046437</c:v>
                </c:pt>
                <c:pt idx="2329">
                  <c:v>14.514467986700755</c:v>
                </c:pt>
                <c:pt idx="2330">
                  <c:v>11.464357270121191</c:v>
                </c:pt>
                <c:pt idx="2331">
                  <c:v>7.515094562147925</c:v>
                </c:pt>
                <c:pt idx="2332">
                  <c:v>8.2550350786638074</c:v>
                </c:pt>
                <c:pt idx="2333">
                  <c:v>13.297166184263535</c:v>
                </c:pt>
                <c:pt idx="2334">
                  <c:v>4.8754510572151633</c:v>
                </c:pt>
                <c:pt idx="2335">
                  <c:v>1.5718123461603599</c:v>
                </c:pt>
                <c:pt idx="2337">
                  <c:v>10.171243129843569</c:v>
                </c:pt>
                <c:pt idx="2338">
                  <c:v>8.4459554442958336</c:v>
                </c:pt>
                <c:pt idx="2339">
                  <c:v>8.7100726028217323</c:v>
                </c:pt>
                <c:pt idx="2340">
                  <c:v>3.9924940301218022</c:v>
                </c:pt>
                <c:pt idx="2341">
                  <c:v>8.8584045967904945</c:v>
                </c:pt>
                <c:pt idx="2342">
                  <c:v>10.747071120749151</c:v>
                </c:pt>
                <c:pt idx="2343">
                  <c:v>7.5383220605909491</c:v>
                </c:pt>
                <c:pt idx="2344">
                  <c:v>9.3264123119683582</c:v>
                </c:pt>
                <c:pt idx="2345">
                  <c:v>18.320981035747653</c:v>
                </c:pt>
                <c:pt idx="2346">
                  <c:v>5.1053577625394189</c:v>
                </c:pt>
                <c:pt idx="2347">
                  <c:v>9.6847191927437244</c:v>
                </c:pt>
                <c:pt idx="2348">
                  <c:v>4.9594146614113708</c:v>
                </c:pt>
                <c:pt idx="2349">
                  <c:v>4.5024058787486485</c:v>
                </c:pt>
                <c:pt idx="2350">
                  <c:v>8.4235153425707292</c:v>
                </c:pt>
                <c:pt idx="2351">
                  <c:v>16.516204444617106</c:v>
                </c:pt>
                <c:pt idx="2352">
                  <c:v>5.560350034007274</c:v>
                </c:pt>
                <c:pt idx="2353">
                  <c:v>8.8671264112678809</c:v>
                </c:pt>
                <c:pt idx="2354">
                  <c:v>43.694865866158544</c:v>
                </c:pt>
                <c:pt idx="2355">
                  <c:v>6.3514651055685389</c:v>
                </c:pt>
                <c:pt idx="2356">
                  <c:v>4.8838474113625043</c:v>
                </c:pt>
                <c:pt idx="2357">
                  <c:v>3.2109038955221081</c:v>
                </c:pt>
                <c:pt idx="2358">
                  <c:v>2.2505633703680838</c:v>
                </c:pt>
                <c:pt idx="2359">
                  <c:v>5.3212078529411579</c:v>
                </c:pt>
                <c:pt idx="2360">
                  <c:v>1.9548764842590123</c:v>
                </c:pt>
                <c:pt idx="2361">
                  <c:v>9.5805060829489772</c:v>
                </c:pt>
                <c:pt idx="2362">
                  <c:v>46.335351456609068</c:v>
                </c:pt>
                <c:pt idx="2363">
                  <c:v>7.380511749730986</c:v>
                </c:pt>
                <c:pt idx="2364">
                  <c:v>10.651413567967628</c:v>
                </c:pt>
                <c:pt idx="2365">
                  <c:v>3.511482468042197</c:v>
                </c:pt>
                <c:pt idx="2366">
                  <c:v>1.7146513258636455</c:v>
                </c:pt>
                <c:pt idx="2367">
                  <c:v>6.589515540111103</c:v>
                </c:pt>
                <c:pt idx="2368">
                  <c:v>12.005589646349616</c:v>
                </c:pt>
                <c:pt idx="2369">
                  <c:v>6.7647482170913982</c:v>
                </c:pt>
                <c:pt idx="2370">
                  <c:v>4.2867971079385372</c:v>
                </c:pt>
                <c:pt idx="2371">
                  <c:v>13.978875472389296</c:v>
                </c:pt>
                <c:pt idx="2372">
                  <c:v>21.981027702684049</c:v>
                </c:pt>
                <c:pt idx="2373">
                  <c:v>58.186208208043922</c:v>
                </c:pt>
                <c:pt idx="2374">
                  <c:v>10.145154898183725</c:v>
                </c:pt>
                <c:pt idx="2375">
                  <c:v>24.884506269332554</c:v>
                </c:pt>
                <c:pt idx="2376">
                  <c:v>7.1854652417350158</c:v>
                </c:pt>
                <c:pt idx="2377">
                  <c:v>4.8116198451080772</c:v>
                </c:pt>
                <c:pt idx="2378">
                  <c:v>19.537766369198138</c:v>
                </c:pt>
                <c:pt idx="2379">
                  <c:v>2.2635919161638931</c:v>
                </c:pt>
                <c:pt idx="2380">
                  <c:v>9.7738390063371163</c:v>
                </c:pt>
                <c:pt idx="2381">
                  <c:v>5.620739194913865</c:v>
                </c:pt>
                <c:pt idx="2382">
                  <c:v>13.859209623436138</c:v>
                </c:pt>
                <c:pt idx="2383">
                  <c:v>10.970490773090258</c:v>
                </c:pt>
                <c:pt idx="2384">
                  <c:v>4.1582887307363263</c:v>
                </c:pt>
                <c:pt idx="2385">
                  <c:v>20.719945567619298</c:v>
                </c:pt>
                <c:pt idx="2386">
                  <c:v>15.400864241505548</c:v>
                </c:pt>
                <c:pt idx="2387">
                  <c:v>4.1948516567033769</c:v>
                </c:pt>
                <c:pt idx="2388">
                  <c:v>10.862669953161266</c:v>
                </c:pt>
                <c:pt idx="2389">
                  <c:v>22.992149695166528</c:v>
                </c:pt>
                <c:pt idx="2390">
                  <c:v>63.116495661234715</c:v>
                </c:pt>
                <c:pt idx="2391">
                  <c:v>4.5199020790676965</c:v>
                </c:pt>
                <c:pt idx="2392">
                  <c:v>41.015301176826561</c:v>
                </c:pt>
                <c:pt idx="2393">
                  <c:v>7.0266524755977233</c:v>
                </c:pt>
                <c:pt idx="2394">
                  <c:v>4.1715828121833463</c:v>
                </c:pt>
                <c:pt idx="2395">
                  <c:v>4.3096506598801962</c:v>
                </c:pt>
                <c:pt idx="2396">
                  <c:v>5.349064254370945</c:v>
                </c:pt>
                <c:pt idx="2397">
                  <c:v>5.5766077761422128</c:v>
                </c:pt>
                <c:pt idx="2398">
                  <c:v>5.6748936114789466</c:v>
                </c:pt>
                <c:pt idx="2399">
                  <c:v>7.7327015307512781</c:v>
                </c:pt>
                <c:pt idx="2400">
                  <c:v>2.0498604298068877</c:v>
                </c:pt>
                <c:pt idx="2401">
                  <c:v>8.0636583475666548</c:v>
                </c:pt>
                <c:pt idx="2402">
                  <c:v>47.842747874535284</c:v>
                </c:pt>
                <c:pt idx="2403">
                  <c:v>6.7353885996369076</c:v>
                </c:pt>
                <c:pt idx="2404">
                  <c:v>6.4985215148540814</c:v>
                </c:pt>
                <c:pt idx="2405">
                  <c:v>1.2353654066482171</c:v>
                </c:pt>
                <c:pt idx="2406">
                  <c:v>2.6172933787992205</c:v>
                </c:pt>
                <c:pt idx="2407">
                  <c:v>11.208262483069641</c:v>
                </c:pt>
                <c:pt idx="2408">
                  <c:v>13.391677312612185</c:v>
                </c:pt>
                <c:pt idx="2409">
                  <c:v>3.3206011806071141</c:v>
                </c:pt>
                <c:pt idx="2410">
                  <c:v>4.1978868354680756</c:v>
                </c:pt>
                <c:pt idx="2411">
                  <c:v>23.923761062798203</c:v>
                </c:pt>
                <c:pt idx="2412">
                  <c:v>7.5702188370829706</c:v>
                </c:pt>
                <c:pt idx="2413">
                  <c:v>5.4763783624848896</c:v>
                </c:pt>
                <c:pt idx="2414">
                  <c:v>20.92784452818821</c:v>
                </c:pt>
                <c:pt idx="2415">
                  <c:v>9.4900831585217365</c:v>
                </c:pt>
                <c:pt idx="2416">
                  <c:v>1.3849566409802303</c:v>
                </c:pt>
                <c:pt idx="2417">
                  <c:v>6.2604935505043677</c:v>
                </c:pt>
                <c:pt idx="2418">
                  <c:v>11.468567851798301</c:v>
                </c:pt>
                <c:pt idx="2419">
                  <c:v>11.926197319748523</c:v>
                </c:pt>
                <c:pt idx="2420">
                  <c:v>5.7679853031857773</c:v>
                </c:pt>
                <c:pt idx="2421">
                  <c:v>7.5877919564438869</c:v>
                </c:pt>
                <c:pt idx="2423">
                  <c:v>8.9977105912479178</c:v>
                </c:pt>
                <c:pt idx="2424">
                  <c:v>11.517064111563089</c:v>
                </c:pt>
                <c:pt idx="2425">
                  <c:v>5.9995266007645842</c:v>
                </c:pt>
                <c:pt idx="2426">
                  <c:v>27.730082779048466</c:v>
                </c:pt>
                <c:pt idx="2427">
                  <c:v>8.6341660694655218</c:v>
                </c:pt>
                <c:pt idx="2428">
                  <c:v>12.608923304916603</c:v>
                </c:pt>
                <c:pt idx="2429">
                  <c:v>11.130903413715791</c:v>
                </c:pt>
                <c:pt idx="2430">
                  <c:v>8.3373007266118382</c:v>
                </c:pt>
                <c:pt idx="2431">
                  <c:v>41.371514279631953</c:v>
                </c:pt>
                <c:pt idx="2432">
                  <c:v>18.15134304863831</c:v>
                </c:pt>
                <c:pt idx="2433">
                  <c:v>40.358337170449033</c:v>
                </c:pt>
                <c:pt idx="2434">
                  <c:v>4.9696670005658001</c:v>
                </c:pt>
                <c:pt idx="2435">
                  <c:v>46.033308720744763</c:v>
                </c:pt>
                <c:pt idx="2436">
                  <c:v>12.941659427959854</c:v>
                </c:pt>
                <c:pt idx="2437">
                  <c:v>12.590376509835691</c:v>
                </c:pt>
                <c:pt idx="2438">
                  <c:v>8.0086442718474196</c:v>
                </c:pt>
                <c:pt idx="2439">
                  <c:v>1.3413389319338194</c:v>
                </c:pt>
                <c:pt idx="2440">
                  <c:v>5.0061647844879982</c:v>
                </c:pt>
                <c:pt idx="2441">
                  <c:v>8.4154842808970844</c:v>
                </c:pt>
                <c:pt idx="2442">
                  <c:v>7.9241178167682946</c:v>
                </c:pt>
                <c:pt idx="2443">
                  <c:v>6.5282215885791199</c:v>
                </c:pt>
                <c:pt idx="2444">
                  <c:v>48.17240232899362</c:v>
                </c:pt>
                <c:pt idx="2445">
                  <c:v>3.6652037471528507</c:v>
                </c:pt>
                <c:pt idx="2446">
                  <c:v>5.461260880280828</c:v>
                </c:pt>
                <c:pt idx="2447">
                  <c:v>17.298306837355167</c:v>
                </c:pt>
                <c:pt idx="2448">
                  <c:v>11.025549541539393</c:v>
                </c:pt>
                <c:pt idx="2449">
                  <c:v>5.6313044255175866</c:v>
                </c:pt>
                <c:pt idx="2450">
                  <c:v>2.9300337790866582</c:v>
                </c:pt>
                <c:pt idx="2451">
                  <c:v>8.8531205745392576</c:v>
                </c:pt>
                <c:pt idx="2452">
                  <c:v>18.185637341368931</c:v>
                </c:pt>
                <c:pt idx="2453">
                  <c:v>4.1872279570945796</c:v>
                </c:pt>
                <c:pt idx="2454">
                  <c:v>6.4425269807318202</c:v>
                </c:pt>
                <c:pt idx="2455">
                  <c:v>7.0249409836275341</c:v>
                </c:pt>
                <c:pt idx="2456">
                  <c:v>36.586681791362054</c:v>
                </c:pt>
                <c:pt idx="2457">
                  <c:v>5.971649313572355</c:v>
                </c:pt>
                <c:pt idx="2458">
                  <c:v>30.568376925207836</c:v>
                </c:pt>
                <c:pt idx="2459">
                  <c:v>11.191007343418045</c:v>
                </c:pt>
                <c:pt idx="2460">
                  <c:v>4.1684122414095679</c:v>
                </c:pt>
                <c:pt idx="2461">
                  <c:v>9.8685728204989562</c:v>
                </c:pt>
                <c:pt idx="2462">
                  <c:v>6.8788606058070707</c:v>
                </c:pt>
                <c:pt idx="2463">
                  <c:v>3.9396416832849237</c:v>
                </c:pt>
                <c:pt idx="2464">
                  <c:v>4.7579806810308343</c:v>
                </c:pt>
                <c:pt idx="2465">
                  <c:v>2.3731172050732572</c:v>
                </c:pt>
                <c:pt idx="2466">
                  <c:v>10.083477916437733</c:v>
                </c:pt>
                <c:pt idx="2468">
                  <c:v>44.959630572518343</c:v>
                </c:pt>
                <c:pt idx="2469">
                  <c:v>4.0055098693438547</c:v>
                </c:pt>
                <c:pt idx="2470">
                  <c:v>15.86452278739845</c:v>
                </c:pt>
                <c:pt idx="2471">
                  <c:v>49.60972631065902</c:v>
                </c:pt>
                <c:pt idx="2472">
                  <c:v>5.6675084142238337</c:v>
                </c:pt>
                <c:pt idx="2473">
                  <c:v>17.261223215919287</c:v>
                </c:pt>
                <c:pt idx="2474">
                  <c:v>25.111704866090349</c:v>
                </c:pt>
                <c:pt idx="2475">
                  <c:v>15.753865535937464</c:v>
                </c:pt>
                <c:pt idx="2476">
                  <c:v>12.341432674817991</c:v>
                </c:pt>
                <c:pt idx="2477">
                  <c:v>12.928761495876548</c:v>
                </c:pt>
                <c:pt idx="2478">
                  <c:v>14.160501517707544</c:v>
                </c:pt>
                <c:pt idx="2479">
                  <c:v>13.432909252579551</c:v>
                </c:pt>
                <c:pt idx="2480">
                  <c:v>4.1445546517136513</c:v>
                </c:pt>
                <c:pt idx="2481">
                  <c:v>38.429318614286217</c:v>
                </c:pt>
                <c:pt idx="2482">
                  <c:v>8.7755912860358549</c:v>
                </c:pt>
                <c:pt idx="2483">
                  <c:v>11.702565396408735</c:v>
                </c:pt>
                <c:pt idx="2484">
                  <c:v>8.5714203955114474</c:v>
                </c:pt>
                <c:pt idx="2485">
                  <c:v>26.083038040740458</c:v>
                </c:pt>
                <c:pt idx="2486">
                  <c:v>4.0103829222069134</c:v>
                </c:pt>
                <c:pt idx="2487">
                  <c:v>26.801251483869759</c:v>
                </c:pt>
                <c:pt idx="2488">
                  <c:v>5.4933776108974133</c:v>
                </c:pt>
                <c:pt idx="2489">
                  <c:v>6.7594321616152069</c:v>
                </c:pt>
                <c:pt idx="2490">
                  <c:v>11.313753498970188</c:v>
                </c:pt>
                <c:pt idx="2491">
                  <c:v>26.044570908387993</c:v>
                </c:pt>
                <c:pt idx="2492">
                  <c:v>4.2534965783550716</c:v>
                </c:pt>
                <c:pt idx="2493">
                  <c:v>9.0118599339803769</c:v>
                </c:pt>
                <c:pt idx="2494">
                  <c:v>5.8871189648568869</c:v>
                </c:pt>
                <c:pt idx="2495">
                  <c:v>10.662717326635054</c:v>
                </c:pt>
                <c:pt idx="2496">
                  <c:v>4.2793014760479791</c:v>
                </c:pt>
                <c:pt idx="2497">
                  <c:v>9.4294728758908626</c:v>
                </c:pt>
                <c:pt idx="2498">
                  <c:v>10.029125023002297</c:v>
                </c:pt>
                <c:pt idx="2499">
                  <c:v>69.667410740390338</c:v>
                </c:pt>
                <c:pt idx="2500">
                  <c:v>7.5978158364650303</c:v>
                </c:pt>
                <c:pt idx="2501">
                  <c:v>4.1498372506070451</c:v>
                </c:pt>
                <c:pt idx="2502">
                  <c:v>8.6043547737976436</c:v>
                </c:pt>
                <c:pt idx="2503">
                  <c:v>10.092431831453066</c:v>
                </c:pt>
                <c:pt idx="2504">
                  <c:v>34.356209369004006</c:v>
                </c:pt>
                <c:pt idx="2505">
                  <c:v>6.747253371019589</c:v>
                </c:pt>
                <c:pt idx="2506">
                  <c:v>7.4810301733022246</c:v>
                </c:pt>
                <c:pt idx="2507">
                  <c:v>5.7751820512731094</c:v>
                </c:pt>
                <c:pt idx="2508">
                  <c:v>4.9821923017852736</c:v>
                </c:pt>
                <c:pt idx="2509">
                  <c:v>5.8024103313029292</c:v>
                </c:pt>
                <c:pt idx="2510">
                  <c:v>21.040041720930553</c:v>
                </c:pt>
                <c:pt idx="2511">
                  <c:v>11.210975198979565</c:v>
                </c:pt>
                <c:pt idx="2512">
                  <c:v>7.4902361915176074</c:v>
                </c:pt>
                <c:pt idx="2513">
                  <c:v>12.047301633328539</c:v>
                </c:pt>
                <c:pt idx="2514">
                  <c:v>4.9844422106379644</c:v>
                </c:pt>
                <c:pt idx="2515">
                  <c:v>4.743211490357055</c:v>
                </c:pt>
                <c:pt idx="2516">
                  <c:v>3.2142593975017117</c:v>
                </c:pt>
                <c:pt idx="2517">
                  <c:v>25.251598915406849</c:v>
                </c:pt>
                <c:pt idx="2518">
                  <c:v>9.2915207304387675</c:v>
                </c:pt>
                <c:pt idx="2519">
                  <c:v>63.127323935583114</c:v>
                </c:pt>
                <c:pt idx="2520">
                  <c:v>5.4537144532461097</c:v>
                </c:pt>
                <c:pt idx="2521">
                  <c:v>14.359045043235508</c:v>
                </c:pt>
                <c:pt idx="2522">
                  <c:v>20.426885999219238</c:v>
                </c:pt>
                <c:pt idx="2523">
                  <c:v>9.2354695282633372</c:v>
                </c:pt>
                <c:pt idx="2524">
                  <c:v>1.1258466916454661</c:v>
                </c:pt>
                <c:pt idx="2525">
                  <c:v>8.1997680901536647</c:v>
                </c:pt>
                <c:pt idx="2526">
                  <c:v>2.2358766605757316</c:v>
                </c:pt>
                <c:pt idx="2527">
                  <c:v>4.7211644241053969</c:v>
                </c:pt>
                <c:pt idx="2528">
                  <c:v>6.1477836315809471</c:v>
                </c:pt>
                <c:pt idx="2529">
                  <c:v>4.6586505052190024</c:v>
                </c:pt>
                <c:pt idx="2530">
                  <c:v>10.508744188970081</c:v>
                </c:pt>
                <c:pt idx="2531">
                  <c:v>11.238395612289311</c:v>
                </c:pt>
                <c:pt idx="2532">
                  <c:v>57.365835211102087</c:v>
                </c:pt>
                <c:pt idx="2533">
                  <c:v>7.3551956176591133</c:v>
                </c:pt>
                <c:pt idx="2534">
                  <c:v>8.4632390654515781</c:v>
                </c:pt>
                <c:pt idx="2535">
                  <c:v>12.660174613542056</c:v>
                </c:pt>
                <c:pt idx="2536">
                  <c:v>4.7020147478321563</c:v>
                </c:pt>
                <c:pt idx="2537">
                  <c:v>37.323403217610803</c:v>
                </c:pt>
                <c:pt idx="2538">
                  <c:v>6.385168657358081</c:v>
                </c:pt>
                <c:pt idx="2540">
                  <c:v>4.4462409110475116</c:v>
                </c:pt>
                <c:pt idx="2541">
                  <c:v>13.965112596482761</c:v>
                </c:pt>
                <c:pt idx="2542">
                  <c:v>6.8713259140774348</c:v>
                </c:pt>
                <c:pt idx="2543">
                  <c:v>10.119394192245196</c:v>
                </c:pt>
                <c:pt idx="2544">
                  <c:v>48.277375019123795</c:v>
                </c:pt>
                <c:pt idx="2545">
                  <c:v>9.4063920210264111</c:v>
                </c:pt>
                <c:pt idx="2546">
                  <c:v>4.8528270430031846</c:v>
                </c:pt>
                <c:pt idx="2547">
                  <c:v>17.275925317560031</c:v>
                </c:pt>
                <c:pt idx="2548">
                  <c:v>10.59358925119068</c:v>
                </c:pt>
                <c:pt idx="2549">
                  <c:v>9.9311041462986474</c:v>
                </c:pt>
                <c:pt idx="2550">
                  <c:v>9.3505606416561484</c:v>
                </c:pt>
                <c:pt idx="2551">
                  <c:v>13.391716893312877</c:v>
                </c:pt>
                <c:pt idx="2552">
                  <c:v>9.7072232850956723</c:v>
                </c:pt>
                <c:pt idx="2553">
                  <c:v>0.64502048821195346</c:v>
                </c:pt>
                <c:pt idx="2554">
                  <c:v>10.64173353494283</c:v>
                </c:pt>
                <c:pt idx="2555">
                  <c:v>7.4980984339365468</c:v>
                </c:pt>
                <c:pt idx="2556">
                  <c:v>7.3199151635998518</c:v>
                </c:pt>
                <c:pt idx="2557">
                  <c:v>5.8384135710527358</c:v>
                </c:pt>
                <c:pt idx="2558">
                  <c:v>11.799317591212693</c:v>
                </c:pt>
                <c:pt idx="2559">
                  <c:v>6.8829160360917161</c:v>
                </c:pt>
                <c:pt idx="2560">
                  <c:v>2.5782310475217827</c:v>
                </c:pt>
                <c:pt idx="2561">
                  <c:v>7.6510066843955657</c:v>
                </c:pt>
                <c:pt idx="2562">
                  <c:v>7.0795791931649923</c:v>
                </c:pt>
                <c:pt idx="2563">
                  <c:v>6.1273318915581001</c:v>
                </c:pt>
                <c:pt idx="2564">
                  <c:v>7.6072327758646763</c:v>
                </c:pt>
                <c:pt idx="2565">
                  <c:v>7.3874955138736116</c:v>
                </c:pt>
                <c:pt idx="2566">
                  <c:v>8.2546745059592528</c:v>
                </c:pt>
                <c:pt idx="2567">
                  <c:v>13.874629189923812</c:v>
                </c:pt>
                <c:pt idx="2568">
                  <c:v>1.6001249918370493</c:v>
                </c:pt>
                <c:pt idx="2569">
                  <c:v>8.4311966979263318</c:v>
                </c:pt>
                <c:pt idx="2570">
                  <c:v>12.556384662083483</c:v>
                </c:pt>
                <c:pt idx="2571">
                  <c:v>2.2386871703312452</c:v>
                </c:pt>
                <c:pt idx="2572">
                  <c:v>4.2696215767347088</c:v>
                </c:pt>
                <c:pt idx="2573">
                  <c:v>9.9496631781757614</c:v>
                </c:pt>
                <c:pt idx="2574">
                  <c:v>13.575693222084423</c:v>
                </c:pt>
                <c:pt idx="2575">
                  <c:v>13.847398594538628</c:v>
                </c:pt>
                <c:pt idx="2576">
                  <c:v>10.91921077575393</c:v>
                </c:pt>
                <c:pt idx="2577">
                  <c:v>3.4611188153216017</c:v>
                </c:pt>
                <c:pt idx="2578">
                  <c:v>17.247978228032057</c:v>
                </c:pt>
                <c:pt idx="2579">
                  <c:v>8.070904744578149</c:v>
                </c:pt>
                <c:pt idx="2580">
                  <c:v>5.7449512710113364</c:v>
                </c:pt>
                <c:pt idx="2581">
                  <c:v>9.1156528749584815</c:v>
                </c:pt>
                <c:pt idx="2582">
                  <c:v>6.4618497851406387</c:v>
                </c:pt>
                <c:pt idx="2583">
                  <c:v>3.451642333898612</c:v>
                </c:pt>
                <c:pt idx="2584">
                  <c:v>3.3541584979699142</c:v>
                </c:pt>
                <c:pt idx="2585">
                  <c:v>16.213428832857733</c:v>
                </c:pt>
                <c:pt idx="2586">
                  <c:v>7.3806500708930658</c:v>
                </c:pt>
                <c:pt idx="2587">
                  <c:v>5.9661707903515131</c:v>
                </c:pt>
                <c:pt idx="2588">
                  <c:v>9.0358192189586788</c:v>
                </c:pt>
                <c:pt idx="2589">
                  <c:v>3.2600554350933617</c:v>
                </c:pt>
                <c:pt idx="2590">
                  <c:v>5.96603739652166</c:v>
                </c:pt>
                <c:pt idx="2591">
                  <c:v>1.8752310467036515</c:v>
                </c:pt>
                <c:pt idx="2592">
                  <c:v>4.9278371370215064</c:v>
                </c:pt>
                <c:pt idx="2593">
                  <c:v>14.634727944034848</c:v>
                </c:pt>
                <c:pt idx="2594">
                  <c:v>19.627351232560002</c:v>
                </c:pt>
                <c:pt idx="2595">
                  <c:v>10.363092529839109</c:v>
                </c:pt>
                <c:pt idx="2596">
                  <c:v>4.4399939077242756</c:v>
                </c:pt>
                <c:pt idx="2597">
                  <c:v>9.9369509868226604</c:v>
                </c:pt>
                <c:pt idx="2598">
                  <c:v>7.1957144935424866</c:v>
                </c:pt>
                <c:pt idx="2599">
                  <c:v>6.1334152954904528</c:v>
                </c:pt>
                <c:pt idx="2600">
                  <c:v>10.32775742822443</c:v>
                </c:pt>
                <c:pt idx="2601">
                  <c:v>15.268255851707572</c:v>
                </c:pt>
                <c:pt idx="2602">
                  <c:v>4.5783041878235222</c:v>
                </c:pt>
                <c:pt idx="2603">
                  <c:v>7.2840775136692697</c:v>
                </c:pt>
                <c:pt idx="2604">
                  <c:v>8.6982559954118202</c:v>
                </c:pt>
                <c:pt idx="2605">
                  <c:v>9.7697706453774487</c:v>
                </c:pt>
                <c:pt idx="2606">
                  <c:v>5.1528042216899879</c:v>
                </c:pt>
                <c:pt idx="2607">
                  <c:v>8.6459392076457622</c:v>
                </c:pt>
                <c:pt idx="2608">
                  <c:v>46.105397829804204</c:v>
                </c:pt>
                <c:pt idx="2609">
                  <c:v>9.6025416935684671</c:v>
                </c:pt>
                <c:pt idx="2610">
                  <c:v>8.661625565590775</c:v>
                </c:pt>
                <c:pt idx="2611">
                  <c:v>8.9644033989182823</c:v>
                </c:pt>
                <c:pt idx="2612">
                  <c:v>3.6635843460535589</c:v>
                </c:pt>
                <c:pt idx="2613">
                  <c:v>11.346634561329211</c:v>
                </c:pt>
                <c:pt idx="2614">
                  <c:v>13.115332930176224</c:v>
                </c:pt>
                <c:pt idx="2615">
                  <c:v>9.9198560530587692</c:v>
                </c:pt>
                <c:pt idx="2616">
                  <c:v>6.3350592067469691</c:v>
                </c:pt>
                <c:pt idx="2617">
                  <c:v>3.9456483681367276</c:v>
                </c:pt>
                <c:pt idx="2618">
                  <c:v>36.231958538762463</c:v>
                </c:pt>
                <c:pt idx="2619">
                  <c:v>26.197568539490263</c:v>
                </c:pt>
                <c:pt idx="2620">
                  <c:v>5.1011445374705078</c:v>
                </c:pt>
                <c:pt idx="2621">
                  <c:v>15.669238798241715</c:v>
                </c:pt>
                <c:pt idx="2622">
                  <c:v>12.760522035049011</c:v>
                </c:pt>
                <c:pt idx="2623">
                  <c:v>17.763829152315964</c:v>
                </c:pt>
                <c:pt idx="2624">
                  <c:v>18.559009938772565</c:v>
                </c:pt>
                <c:pt idx="2625">
                  <c:v>18.527782421802222</c:v>
                </c:pt>
                <c:pt idx="2626">
                  <c:v>7.977645123242362</c:v>
                </c:pt>
                <c:pt idx="2627">
                  <c:v>6.9505899973188194</c:v>
                </c:pt>
                <c:pt idx="2628">
                  <c:v>8.1481427199954943</c:v>
                </c:pt>
                <c:pt idx="2629">
                  <c:v>4.9071148213538347</c:v>
                </c:pt>
                <c:pt idx="2630">
                  <c:v>3.2064384569970814</c:v>
                </c:pt>
                <c:pt idx="2631">
                  <c:v>10.447875220934778</c:v>
                </c:pt>
                <c:pt idx="2632">
                  <c:v>8.4264367156601274</c:v>
                </c:pt>
                <c:pt idx="2633">
                  <c:v>9.5157797584036246</c:v>
                </c:pt>
                <c:pt idx="2634">
                  <c:v>10.620381708993419</c:v>
                </c:pt>
                <c:pt idx="2635">
                  <c:v>12.120385137001069</c:v>
                </c:pt>
                <c:pt idx="2636">
                  <c:v>3.0911260144901709</c:v>
                </c:pt>
                <c:pt idx="2637">
                  <c:v>7.4810260638974118</c:v>
                </c:pt>
                <c:pt idx="2638">
                  <c:v>8.5511836440670308</c:v>
                </c:pt>
                <c:pt idx="2639">
                  <c:v>7.6350168791118334</c:v>
                </c:pt>
                <c:pt idx="2640">
                  <c:v>7.1574093600639781</c:v>
                </c:pt>
                <c:pt idx="2641">
                  <c:v>13.349229418154779</c:v>
                </c:pt>
                <c:pt idx="2642">
                  <c:v>12.061138556995466</c:v>
                </c:pt>
                <c:pt idx="2643">
                  <c:v>9.3438648786756513</c:v>
                </c:pt>
                <c:pt idx="2644">
                  <c:v>8.1970143898444832</c:v>
                </c:pt>
                <c:pt idx="2645">
                  <c:v>8.7466968612793892</c:v>
                </c:pt>
                <c:pt idx="2646">
                  <c:v>12.493944471005124</c:v>
                </c:pt>
                <c:pt idx="2647">
                  <c:v>12.428702113013587</c:v>
                </c:pt>
                <c:pt idx="2648">
                  <c:v>4.04093178041978</c:v>
                </c:pt>
                <c:pt idx="2649">
                  <c:v>28.931982376170879</c:v>
                </c:pt>
                <c:pt idx="2650">
                  <c:v>3.6585384220875996</c:v>
                </c:pt>
                <c:pt idx="2651">
                  <c:v>43.629869873245909</c:v>
                </c:pt>
                <c:pt idx="2652">
                  <c:v>7.8318097117244783</c:v>
                </c:pt>
                <c:pt idx="2653">
                  <c:v>12.694586734338861</c:v>
                </c:pt>
                <c:pt idx="2654">
                  <c:v>6.2417670190268515</c:v>
                </c:pt>
                <c:pt idx="2655">
                  <c:v>10.000499377643784</c:v>
                </c:pt>
                <c:pt idx="2656">
                  <c:v>6.5659951585529344</c:v>
                </c:pt>
                <c:pt idx="2657">
                  <c:v>10.966143616188601</c:v>
                </c:pt>
                <c:pt idx="2658">
                  <c:v>11.249509681579806</c:v>
                </c:pt>
                <c:pt idx="2659">
                  <c:v>17.788366496426171</c:v>
                </c:pt>
                <c:pt idx="2660">
                  <c:v>54.596986559443785</c:v>
                </c:pt>
                <c:pt idx="2661">
                  <c:v>6.3747157008710049</c:v>
                </c:pt>
                <c:pt idx="2662">
                  <c:v>10.886634485737645</c:v>
                </c:pt>
                <c:pt idx="2663">
                  <c:v>11.084226009640687</c:v>
                </c:pt>
                <c:pt idx="2664">
                  <c:v>4.2144375506244964</c:v>
                </c:pt>
                <c:pt idx="2665">
                  <c:v>28.061580863906904</c:v>
                </c:pt>
                <c:pt idx="2666">
                  <c:v>8.8063663224730817</c:v>
                </c:pt>
                <c:pt idx="2667">
                  <c:v>2.1987860750005623</c:v>
                </c:pt>
                <c:pt idx="2668">
                  <c:v>13.682398967442685</c:v>
                </c:pt>
                <c:pt idx="2669">
                  <c:v>5.4648844112808526</c:v>
                </c:pt>
                <c:pt idx="2670">
                  <c:v>6.887552366586319</c:v>
                </c:pt>
                <c:pt idx="2671">
                  <c:v>11.281760025635689</c:v>
                </c:pt>
                <c:pt idx="2672">
                  <c:v>7.5511787111725726</c:v>
                </c:pt>
                <c:pt idx="2673">
                  <c:v>13.92662307787457</c:v>
                </c:pt>
                <c:pt idx="2674">
                  <c:v>30.368632641169974</c:v>
                </c:pt>
                <c:pt idx="2675">
                  <c:v>7.6339684594287887</c:v>
                </c:pt>
                <c:pt idx="2676">
                  <c:v>8.0897941561317737</c:v>
                </c:pt>
                <c:pt idx="2677">
                  <c:v>6.4556554160646469</c:v>
                </c:pt>
                <c:pt idx="2678">
                  <c:v>7.5410806307235081</c:v>
                </c:pt>
                <c:pt idx="2679">
                  <c:v>34.979849306978331</c:v>
                </c:pt>
                <c:pt idx="2680">
                  <c:v>6.7769868236447444</c:v>
                </c:pt>
                <c:pt idx="2681">
                  <c:v>10.374472846778128</c:v>
                </c:pt>
                <c:pt idx="2682">
                  <c:v>5.5525971573694335</c:v>
                </c:pt>
                <c:pt idx="2683">
                  <c:v>4.3143341489084444</c:v>
                </c:pt>
                <c:pt idx="2684">
                  <c:v>8.2948695947783673</c:v>
                </c:pt>
                <c:pt idx="2685">
                  <c:v>3.415351576847188</c:v>
                </c:pt>
                <c:pt idx="2686">
                  <c:v>8.8279258131650522</c:v>
                </c:pt>
                <c:pt idx="2687">
                  <c:v>8.2362747711109794</c:v>
                </c:pt>
                <c:pt idx="2688">
                  <c:v>8.9443239230010185</c:v>
                </c:pt>
                <c:pt idx="2689">
                  <c:v>4.7743648269698662</c:v>
                </c:pt>
                <c:pt idx="2690">
                  <c:v>5.4001467660982936</c:v>
                </c:pt>
                <c:pt idx="2691">
                  <c:v>7.5947726425624014</c:v>
                </c:pt>
                <c:pt idx="2692">
                  <c:v>3.3443520951306462</c:v>
                </c:pt>
                <c:pt idx="2693">
                  <c:v>2.7164280256949511</c:v>
                </c:pt>
                <c:pt idx="2694">
                  <c:v>2.144300080319375</c:v>
                </c:pt>
                <c:pt idx="2695">
                  <c:v>12.337549081393625</c:v>
                </c:pt>
                <c:pt idx="2696">
                  <c:v>9.4802461899822799</c:v>
                </c:pt>
                <c:pt idx="2697">
                  <c:v>4.4083777441520846</c:v>
                </c:pt>
                <c:pt idx="2698">
                  <c:v>7.5279290222763358</c:v>
                </c:pt>
                <c:pt idx="2699">
                  <c:v>9.4213140155397319</c:v>
                </c:pt>
                <c:pt idx="2700">
                  <c:v>6.8300519335646559</c:v>
                </c:pt>
                <c:pt idx="2701">
                  <c:v>8.6884724237134954</c:v>
                </c:pt>
                <c:pt idx="2702">
                  <c:v>10.237878477021772</c:v>
                </c:pt>
                <c:pt idx="2703">
                  <c:v>11.086473627070118</c:v>
                </c:pt>
                <c:pt idx="2705">
                  <c:v>11.449868908064028</c:v>
                </c:pt>
                <c:pt idx="2706">
                  <c:v>6.1642450134274611</c:v>
                </c:pt>
                <c:pt idx="2707">
                  <c:v>55.707411770897764</c:v>
                </c:pt>
                <c:pt idx="2708">
                  <c:v>6.3101708986586997</c:v>
                </c:pt>
                <c:pt idx="2709">
                  <c:v>9.5619117226518267</c:v>
                </c:pt>
                <c:pt idx="2710">
                  <c:v>42.524353050065287</c:v>
                </c:pt>
                <c:pt idx="2711">
                  <c:v>9.0667445293646516</c:v>
                </c:pt>
                <c:pt idx="2712">
                  <c:v>7.8689514539961838</c:v>
                </c:pt>
                <c:pt idx="2713">
                  <c:v>6.9209871214266609</c:v>
                </c:pt>
                <c:pt idx="2714">
                  <c:v>13.645692874619378</c:v>
                </c:pt>
                <c:pt idx="2715">
                  <c:v>5.2649814404697493</c:v>
                </c:pt>
                <c:pt idx="2716">
                  <c:v>3.9077752308976974</c:v>
                </c:pt>
                <c:pt idx="2717">
                  <c:v>8.8067458635536209</c:v>
                </c:pt>
                <c:pt idx="2718">
                  <c:v>8.4063927969072498</c:v>
                </c:pt>
                <c:pt idx="2719">
                  <c:v>3.5051484065133356</c:v>
                </c:pt>
                <c:pt idx="2720">
                  <c:v>18.207488499020773</c:v>
                </c:pt>
                <c:pt idx="2721">
                  <c:v>9.4127987616500857</c:v>
                </c:pt>
                <c:pt idx="2722">
                  <c:v>6.5620664066160783</c:v>
                </c:pt>
                <c:pt idx="2723">
                  <c:v>13.219220282309793</c:v>
                </c:pt>
                <c:pt idx="2724">
                  <c:v>4.7681958477283075</c:v>
                </c:pt>
                <c:pt idx="2725">
                  <c:v>23.042824748265282</c:v>
                </c:pt>
                <c:pt idx="2726">
                  <c:v>9.6346809732314789</c:v>
                </c:pt>
                <c:pt idx="2727">
                  <c:v>14.365570720842639</c:v>
                </c:pt>
                <c:pt idx="2728">
                  <c:v>7.472034969098944</c:v>
                </c:pt>
                <c:pt idx="2729">
                  <c:v>7.866558071904814</c:v>
                </c:pt>
                <c:pt idx="2730">
                  <c:v>8.0528566410397584</c:v>
                </c:pt>
                <c:pt idx="2731">
                  <c:v>6.7524618992647154</c:v>
                </c:pt>
                <c:pt idx="2732">
                  <c:v>7.6449225857668361</c:v>
                </c:pt>
                <c:pt idx="2733">
                  <c:v>13.774025407448139</c:v>
                </c:pt>
                <c:pt idx="2734">
                  <c:v>4.2052797732665237</c:v>
                </c:pt>
                <c:pt idx="2735">
                  <c:v>13.767562203162676</c:v>
                </c:pt>
                <c:pt idx="2736">
                  <c:v>63.461417729165248</c:v>
                </c:pt>
                <c:pt idx="2737">
                  <c:v>14.028447284494108</c:v>
                </c:pt>
                <c:pt idx="2738">
                  <c:v>22.977161841940514</c:v>
                </c:pt>
                <c:pt idx="2739">
                  <c:v>10.083160700175318</c:v>
                </c:pt>
                <c:pt idx="2740">
                  <c:v>53.983142938905146</c:v>
                </c:pt>
                <c:pt idx="2741">
                  <c:v>32.557299406989955</c:v>
                </c:pt>
                <c:pt idx="2742">
                  <c:v>9.0742520340383059</c:v>
                </c:pt>
                <c:pt idx="2743">
                  <c:v>11.140784054755885</c:v>
                </c:pt>
                <c:pt idx="2744">
                  <c:v>6.0935250259479643</c:v>
                </c:pt>
                <c:pt idx="2745">
                  <c:v>2.5875461654669083</c:v>
                </c:pt>
                <c:pt idx="2746">
                  <c:v>14.466586157220151</c:v>
                </c:pt>
                <c:pt idx="2747">
                  <c:v>8.1595217788272194</c:v>
                </c:pt>
                <c:pt idx="2748">
                  <c:v>3.5849437832937872</c:v>
                </c:pt>
                <c:pt idx="2749">
                  <c:v>45.661938799620508</c:v>
                </c:pt>
                <c:pt idx="2750">
                  <c:v>13.27718427333339</c:v>
                </c:pt>
                <c:pt idx="2751">
                  <c:v>4.4121291404156375</c:v>
                </c:pt>
                <c:pt idx="2752">
                  <c:v>8.7438885145417444</c:v>
                </c:pt>
                <c:pt idx="2753">
                  <c:v>15.923784359687168</c:v>
                </c:pt>
                <c:pt idx="2754">
                  <c:v>6.7261951740457571</c:v>
                </c:pt>
                <c:pt idx="2755">
                  <c:v>14.211055511334026</c:v>
                </c:pt>
                <c:pt idx="2756">
                  <c:v>4.9126772262171459</c:v>
                </c:pt>
                <c:pt idx="2757">
                  <c:v>53.160038325094014</c:v>
                </c:pt>
                <c:pt idx="2758">
                  <c:v>16.335823948417673</c:v>
                </c:pt>
                <c:pt idx="2759">
                  <c:v>4.3456831790623687</c:v>
                </c:pt>
                <c:pt idx="2760">
                  <c:v>12.530838425808088</c:v>
                </c:pt>
                <c:pt idx="2761">
                  <c:v>3.7891311044348654</c:v>
                </c:pt>
                <c:pt idx="2762">
                  <c:v>5.1521818385723011</c:v>
                </c:pt>
                <c:pt idx="2763">
                  <c:v>7.0395735993143846</c:v>
                </c:pt>
                <c:pt idx="2764">
                  <c:v>17.591937549940237</c:v>
                </c:pt>
                <c:pt idx="2765">
                  <c:v>35.780160261016128</c:v>
                </c:pt>
                <c:pt idx="2766">
                  <c:v>10.619359859554329</c:v>
                </c:pt>
                <c:pt idx="2767">
                  <c:v>8.5741805490836871</c:v>
                </c:pt>
                <c:pt idx="2768">
                  <c:v>7.968210257759722</c:v>
                </c:pt>
                <c:pt idx="2769">
                  <c:v>12.006829373233767</c:v>
                </c:pt>
                <c:pt idx="2770">
                  <c:v>4.6604459860158984</c:v>
                </c:pt>
                <c:pt idx="2771">
                  <c:v>12.311000989915723</c:v>
                </c:pt>
                <c:pt idx="2772">
                  <c:v>8.1345652147912961</c:v>
                </c:pt>
                <c:pt idx="2773">
                  <c:v>9.5414322416648716</c:v>
                </c:pt>
                <c:pt idx="2774">
                  <c:v>8.3083129500636765</c:v>
                </c:pt>
                <c:pt idx="2775">
                  <c:v>7.4715601105246918</c:v>
                </c:pt>
                <c:pt idx="2776">
                  <c:v>60.960432100325448</c:v>
                </c:pt>
                <c:pt idx="2777">
                  <c:v>7.6946340451592707</c:v>
                </c:pt>
                <c:pt idx="2778">
                  <c:v>7.0385017759447885</c:v>
                </c:pt>
                <c:pt idx="2779">
                  <c:v>9.8984779501948541</c:v>
                </c:pt>
                <c:pt idx="2780">
                  <c:v>10.544553439579346</c:v>
                </c:pt>
                <c:pt idx="2781">
                  <c:v>14.508823548931126</c:v>
                </c:pt>
                <c:pt idx="2782">
                  <c:v>12.093593408269143</c:v>
                </c:pt>
                <c:pt idx="2784">
                  <c:v>22.079751542747143</c:v>
                </c:pt>
                <c:pt idx="2785">
                  <c:v>5.6237870014429836</c:v>
                </c:pt>
                <c:pt idx="2786">
                  <c:v>3.1393324713897499</c:v>
                </c:pt>
                <c:pt idx="2787">
                  <c:v>4.4844988029143931</c:v>
                </c:pt>
                <c:pt idx="2788">
                  <c:v>36.026237978483216</c:v>
                </c:pt>
                <c:pt idx="2789">
                  <c:v>5.9437302519818358</c:v>
                </c:pt>
                <c:pt idx="2790">
                  <c:v>12.368920223344162</c:v>
                </c:pt>
                <c:pt idx="2791">
                  <c:v>17.72455712571054</c:v>
                </c:pt>
                <c:pt idx="2792">
                  <c:v>6.5227833710226433</c:v>
                </c:pt>
                <c:pt idx="2793">
                  <c:v>14.508923696835133</c:v>
                </c:pt>
                <c:pt idx="2794">
                  <c:v>48.45622583914804</c:v>
                </c:pt>
                <c:pt idx="2795">
                  <c:v>3.971852495662334</c:v>
                </c:pt>
                <c:pt idx="2796">
                  <c:v>4.5500555455493679</c:v>
                </c:pt>
                <c:pt idx="2797">
                  <c:v>7.5367079904081615</c:v>
                </c:pt>
                <c:pt idx="2798">
                  <c:v>11.006259055805874</c:v>
                </c:pt>
                <c:pt idx="2799">
                  <c:v>12.138633272337456</c:v>
                </c:pt>
                <c:pt idx="2800">
                  <c:v>6.5843984294846507</c:v>
                </c:pt>
                <c:pt idx="2801">
                  <c:v>8.4207184593861228</c:v>
                </c:pt>
                <c:pt idx="2802">
                  <c:v>8.2761645586543739</c:v>
                </c:pt>
                <c:pt idx="2803">
                  <c:v>5.7427389294938669</c:v>
                </c:pt>
                <c:pt idx="2804">
                  <c:v>7.0339707421154891</c:v>
                </c:pt>
                <c:pt idx="2805">
                  <c:v>11.402953224727879</c:v>
                </c:pt>
                <c:pt idx="2806">
                  <c:v>5.5471457046638744</c:v>
                </c:pt>
                <c:pt idx="2807">
                  <c:v>1.97925929646501</c:v>
                </c:pt>
                <c:pt idx="2808">
                  <c:v>9.9297623172100007</c:v>
                </c:pt>
                <c:pt idx="2809">
                  <c:v>4.9853042415056192</c:v>
                </c:pt>
                <c:pt idx="2810">
                  <c:v>8.6737982578027779</c:v>
                </c:pt>
                <c:pt idx="2811">
                  <c:v>10.758896349100954</c:v>
                </c:pt>
                <c:pt idx="2812">
                  <c:v>4.6275085933468318</c:v>
                </c:pt>
                <c:pt idx="2813">
                  <c:v>8.2026776064511253</c:v>
                </c:pt>
                <c:pt idx="2814">
                  <c:v>11.975404890760039</c:v>
                </c:pt>
                <c:pt idx="2815">
                  <c:v>18.708414056490323</c:v>
                </c:pt>
                <c:pt idx="2816">
                  <c:v>31.357604280016332</c:v>
                </c:pt>
                <c:pt idx="2817">
                  <c:v>13.729305649495421</c:v>
                </c:pt>
                <c:pt idx="2818">
                  <c:v>36.954384587379941</c:v>
                </c:pt>
                <c:pt idx="2819">
                  <c:v>4.4436757567758995</c:v>
                </c:pt>
                <c:pt idx="2820">
                  <c:v>1.6023180900293661</c:v>
                </c:pt>
                <c:pt idx="2821">
                  <c:v>11.438777325300531</c:v>
                </c:pt>
                <c:pt idx="2822">
                  <c:v>13.861676205594136</c:v>
                </c:pt>
                <c:pt idx="2823">
                  <c:v>0.76695436792993243</c:v>
                </c:pt>
                <c:pt idx="2824">
                  <c:v>63.328361989527195</c:v>
                </c:pt>
                <c:pt idx="2825">
                  <c:v>5.2369499198084721</c:v>
                </c:pt>
                <c:pt idx="2826">
                  <c:v>8.273950418521558</c:v>
                </c:pt>
                <c:pt idx="2827">
                  <c:v>15.360879642706877</c:v>
                </c:pt>
                <c:pt idx="2828">
                  <c:v>70.098924244313139</c:v>
                </c:pt>
                <c:pt idx="2829">
                  <c:v>8.2394910372411587</c:v>
                </c:pt>
                <c:pt idx="2830">
                  <c:v>1.7030794684459722</c:v>
                </c:pt>
                <c:pt idx="2831">
                  <c:v>16.984023883121026</c:v>
                </c:pt>
                <c:pt idx="2832">
                  <c:v>7.1169458955650038</c:v>
                </c:pt>
                <c:pt idx="2833">
                  <c:v>8.6056585036808535</c:v>
                </c:pt>
                <c:pt idx="2834">
                  <c:v>6.9623405444635509</c:v>
                </c:pt>
                <c:pt idx="2835">
                  <c:v>8.7790702992363503</c:v>
                </c:pt>
                <c:pt idx="2836">
                  <c:v>6.7933868379624158</c:v>
                </c:pt>
                <c:pt idx="2837">
                  <c:v>4.5570851314353646</c:v>
                </c:pt>
                <c:pt idx="2838">
                  <c:v>5.5542573997255245</c:v>
                </c:pt>
                <c:pt idx="2840">
                  <c:v>5.3295271761969243</c:v>
                </c:pt>
                <c:pt idx="2841">
                  <c:v>8.1913639762951718</c:v>
                </c:pt>
                <c:pt idx="2842">
                  <c:v>1.7066133093802436</c:v>
                </c:pt>
                <c:pt idx="2843">
                  <c:v>6.6982731781353948</c:v>
                </c:pt>
                <c:pt idx="2844">
                  <c:v>7.0416016926280296</c:v>
                </c:pt>
                <c:pt idx="2845">
                  <c:v>8.5149033728709931</c:v>
                </c:pt>
                <c:pt idx="2846">
                  <c:v>13.318796852521855</c:v>
                </c:pt>
                <c:pt idx="2847">
                  <c:v>3.6854297639489255</c:v>
                </c:pt>
                <c:pt idx="2848">
                  <c:v>15.300791524005492</c:v>
                </c:pt>
                <c:pt idx="2849">
                  <c:v>11.056983954587629</c:v>
                </c:pt>
                <c:pt idx="2850">
                  <c:v>5.1798978041330921</c:v>
                </c:pt>
                <c:pt idx="2851">
                  <c:v>8.5992300890776576</c:v>
                </c:pt>
                <c:pt idx="2852">
                  <c:v>1.6277645262105782</c:v>
                </c:pt>
                <c:pt idx="2853">
                  <c:v>8.387551749497522</c:v>
                </c:pt>
                <c:pt idx="2854">
                  <c:v>12.278488680749428</c:v>
                </c:pt>
                <c:pt idx="2855">
                  <c:v>11.94441661872939</c:v>
                </c:pt>
                <c:pt idx="2856">
                  <c:v>10.562353666261904</c:v>
                </c:pt>
                <c:pt idx="2857">
                  <c:v>7.2553807763917959</c:v>
                </c:pt>
                <c:pt idx="2858">
                  <c:v>0.11596138904298336</c:v>
                </c:pt>
                <c:pt idx="2859">
                  <c:v>10.888337228366209</c:v>
                </c:pt>
                <c:pt idx="2860">
                  <c:v>6.337074607344853</c:v>
                </c:pt>
                <c:pt idx="2861">
                  <c:v>11.323753499268632</c:v>
                </c:pt>
                <c:pt idx="2862">
                  <c:v>15.72383174216605</c:v>
                </c:pt>
                <c:pt idx="2863">
                  <c:v>37.511272115359503</c:v>
                </c:pt>
                <c:pt idx="2864">
                  <c:v>7.3943299271038736</c:v>
                </c:pt>
                <c:pt idx="2865">
                  <c:v>58.49464094916501</c:v>
                </c:pt>
                <c:pt idx="2866">
                  <c:v>12.042848378743063</c:v>
                </c:pt>
                <c:pt idx="2867">
                  <c:v>6.4915069133135734</c:v>
                </c:pt>
                <c:pt idx="2868">
                  <c:v>7.7910922886287493</c:v>
                </c:pt>
                <c:pt idx="2869">
                  <c:v>6.81436113919455</c:v>
                </c:pt>
                <c:pt idx="2871">
                  <c:v>1.4038280892936505</c:v>
                </c:pt>
                <c:pt idx="2872">
                  <c:v>3.2134035430211503</c:v>
                </c:pt>
                <c:pt idx="2873">
                  <c:v>5.1229771453867068</c:v>
                </c:pt>
                <c:pt idx="2874">
                  <c:v>13.049034974789114</c:v>
                </c:pt>
                <c:pt idx="2875">
                  <c:v>23.27888581089892</c:v>
                </c:pt>
                <c:pt idx="2876">
                  <c:v>45.636299630049734</c:v>
                </c:pt>
                <c:pt idx="2877">
                  <c:v>2.211422229364727</c:v>
                </c:pt>
                <c:pt idx="2878">
                  <c:v>9.4159748785722286</c:v>
                </c:pt>
                <c:pt idx="2879">
                  <c:v>44.538184484622953</c:v>
                </c:pt>
                <c:pt idx="2880">
                  <c:v>11.630628044420495</c:v>
                </c:pt>
                <c:pt idx="2881">
                  <c:v>4.2469486392408928</c:v>
                </c:pt>
                <c:pt idx="2882">
                  <c:v>10.45378746059432</c:v>
                </c:pt>
                <c:pt idx="2883">
                  <c:v>7.0531824977738511</c:v>
                </c:pt>
                <c:pt idx="2884">
                  <c:v>8.9283209977741134</c:v>
                </c:pt>
                <c:pt idx="2885">
                  <c:v>11.51396400274565</c:v>
                </c:pt>
                <c:pt idx="2886">
                  <c:v>8.3245467577363872</c:v>
                </c:pt>
                <c:pt idx="2887">
                  <c:v>2.946201287638468</c:v>
                </c:pt>
                <c:pt idx="2888">
                  <c:v>3.7931356536219596</c:v>
                </c:pt>
                <c:pt idx="2889">
                  <c:v>9.6208001012874487</c:v>
                </c:pt>
                <c:pt idx="2890">
                  <c:v>11.928572969633713</c:v>
                </c:pt>
                <c:pt idx="2891">
                  <c:v>6.8645329954594869</c:v>
                </c:pt>
                <c:pt idx="2892">
                  <c:v>9.7058326439218181</c:v>
                </c:pt>
                <c:pt idx="2893">
                  <c:v>8.6646021756428304</c:v>
                </c:pt>
                <c:pt idx="2894">
                  <c:v>18.788683503493505</c:v>
                </c:pt>
                <c:pt idx="2895">
                  <c:v>16.074348128407422</c:v>
                </c:pt>
                <c:pt idx="2896">
                  <c:v>4.2232250109548453</c:v>
                </c:pt>
                <c:pt idx="2897">
                  <c:v>4.8304571637203786</c:v>
                </c:pt>
                <c:pt idx="2898">
                  <c:v>3.2542724256592943</c:v>
                </c:pt>
                <c:pt idx="2899">
                  <c:v>34.437686719042276</c:v>
                </c:pt>
                <c:pt idx="2900">
                  <c:v>10.878611053014314</c:v>
                </c:pt>
                <c:pt idx="2901">
                  <c:v>49.771022733087278</c:v>
                </c:pt>
                <c:pt idx="2902">
                  <c:v>4.3722226936888378</c:v>
                </c:pt>
                <c:pt idx="2903">
                  <c:v>4.8549726858131281</c:v>
                </c:pt>
                <c:pt idx="2904">
                  <c:v>8.1992303039108023</c:v>
                </c:pt>
                <c:pt idx="2905">
                  <c:v>1.8521048978066181</c:v>
                </c:pt>
                <c:pt idx="2906">
                  <c:v>6.262385399775745</c:v>
                </c:pt>
                <c:pt idx="2908">
                  <c:v>10.029950990006386</c:v>
                </c:pt>
                <c:pt idx="2909">
                  <c:v>9.765069947188346</c:v>
                </c:pt>
                <c:pt idx="2910">
                  <c:v>6.1643382706952936</c:v>
                </c:pt>
                <c:pt idx="2911">
                  <c:v>11.952319806934417</c:v>
                </c:pt>
                <c:pt idx="2912">
                  <c:v>8.2637683029280282</c:v>
                </c:pt>
                <c:pt idx="2913">
                  <c:v>18.867658687380466</c:v>
                </c:pt>
                <c:pt idx="2914">
                  <c:v>19.6607470491683</c:v>
                </c:pt>
                <c:pt idx="2915">
                  <c:v>5.7181483907132442</c:v>
                </c:pt>
                <c:pt idx="2916">
                  <c:v>7.977308937588627</c:v>
                </c:pt>
                <c:pt idx="2917">
                  <c:v>7.6642312038532401</c:v>
                </c:pt>
                <c:pt idx="2918">
                  <c:v>3.1025287995594417</c:v>
                </c:pt>
                <c:pt idx="2919">
                  <c:v>5.1237702817214252</c:v>
                </c:pt>
                <c:pt idx="2920">
                  <c:v>6.0931120230576337</c:v>
                </c:pt>
                <c:pt idx="2921">
                  <c:v>17.99179727091321</c:v>
                </c:pt>
                <c:pt idx="2922">
                  <c:v>8.5657079683896296</c:v>
                </c:pt>
                <c:pt idx="2923">
                  <c:v>8.1821622359832205</c:v>
                </c:pt>
                <c:pt idx="2924">
                  <c:v>5.5641384789228834</c:v>
                </c:pt>
                <c:pt idx="2925">
                  <c:v>9.1549261451568746</c:v>
                </c:pt>
                <c:pt idx="2926">
                  <c:v>10.53328159159171</c:v>
                </c:pt>
                <c:pt idx="2927">
                  <c:v>30.922769183530129</c:v>
                </c:pt>
                <c:pt idx="2928">
                  <c:v>8.7422336712032944</c:v>
                </c:pt>
                <c:pt idx="2929">
                  <c:v>14.749327765253724</c:v>
                </c:pt>
                <c:pt idx="2930">
                  <c:v>8.6204649551932437</c:v>
                </c:pt>
                <c:pt idx="2931">
                  <c:v>15.269735510195718</c:v>
                </c:pt>
                <c:pt idx="2932">
                  <c:v>2.0764036316069081</c:v>
                </c:pt>
                <c:pt idx="2933">
                  <c:v>8.7942817580495056</c:v>
                </c:pt>
                <c:pt idx="2934">
                  <c:v>7.0715908777599683</c:v>
                </c:pt>
                <c:pt idx="2935">
                  <c:v>9.7470427148356436</c:v>
                </c:pt>
                <c:pt idx="2937">
                  <c:v>11.580103317629279</c:v>
                </c:pt>
                <c:pt idx="2938">
                  <c:v>19.07916686154789</c:v>
                </c:pt>
                <c:pt idx="2939">
                  <c:v>2.5442745997184213</c:v>
                </c:pt>
                <c:pt idx="2941">
                  <c:v>9.9643709115751982</c:v>
                </c:pt>
                <c:pt idx="2942">
                  <c:v>2.3047376328779783</c:v>
                </c:pt>
                <c:pt idx="2943">
                  <c:v>31.761318794571352</c:v>
                </c:pt>
                <c:pt idx="2944">
                  <c:v>7.4065830373344523</c:v>
                </c:pt>
                <c:pt idx="2945">
                  <c:v>7.9419719505851223</c:v>
                </c:pt>
                <c:pt idx="2946">
                  <c:v>9.2609450279336105</c:v>
                </c:pt>
                <c:pt idx="2947">
                  <c:v>16.294709607997003</c:v>
                </c:pt>
                <c:pt idx="2948">
                  <c:v>5.7029593630985085</c:v>
                </c:pt>
                <c:pt idx="2949">
                  <c:v>5.5123347151605921</c:v>
                </c:pt>
                <c:pt idx="2950">
                  <c:v>13.55238720147238</c:v>
                </c:pt>
                <c:pt idx="2951">
                  <c:v>12.135115371413615</c:v>
                </c:pt>
                <c:pt idx="2952">
                  <c:v>8.8819347755226552</c:v>
                </c:pt>
                <c:pt idx="2953">
                  <c:v>2.6712214192891039</c:v>
                </c:pt>
                <c:pt idx="2954">
                  <c:v>14.624477982832035</c:v>
                </c:pt>
                <c:pt idx="2955">
                  <c:v>6.2938700984628326</c:v>
                </c:pt>
                <c:pt idx="2956">
                  <c:v>3.5260218793205231</c:v>
                </c:pt>
                <c:pt idx="2957">
                  <c:v>10.038988105337223</c:v>
                </c:pt>
                <c:pt idx="2958">
                  <c:v>1.0695508129121536</c:v>
                </c:pt>
                <c:pt idx="2959">
                  <c:v>9.5392501393168487</c:v>
                </c:pt>
                <c:pt idx="2960">
                  <c:v>4.7701411379634147</c:v>
                </c:pt>
                <c:pt idx="2961">
                  <c:v>5.4191865091863161</c:v>
                </c:pt>
                <c:pt idx="2962">
                  <c:v>6.6574273349482569</c:v>
                </c:pt>
                <c:pt idx="2963">
                  <c:v>14.638017562538238</c:v>
                </c:pt>
                <c:pt idx="2964">
                  <c:v>6.7063551244165645</c:v>
                </c:pt>
                <c:pt idx="2965">
                  <c:v>5.6218062745732507</c:v>
                </c:pt>
                <c:pt idx="2966">
                  <c:v>10.683785518970394</c:v>
                </c:pt>
                <c:pt idx="2967">
                  <c:v>8.931984707922382</c:v>
                </c:pt>
                <c:pt idx="2968">
                  <c:v>11.218621329784408</c:v>
                </c:pt>
                <c:pt idx="2969">
                  <c:v>10.044128315283551</c:v>
                </c:pt>
                <c:pt idx="2970">
                  <c:v>7.4483652680102361</c:v>
                </c:pt>
                <c:pt idx="2971">
                  <c:v>10.466250134796148</c:v>
                </c:pt>
                <c:pt idx="2972">
                  <c:v>4.8801199638696655</c:v>
                </c:pt>
                <c:pt idx="2973">
                  <c:v>6.7948341155799188</c:v>
                </c:pt>
                <c:pt idx="2974">
                  <c:v>9.8176788746956145</c:v>
                </c:pt>
                <c:pt idx="2975">
                  <c:v>9.5915509597634294</c:v>
                </c:pt>
                <c:pt idx="2976">
                  <c:v>7.2669345695244054</c:v>
                </c:pt>
                <c:pt idx="2977">
                  <c:v>5.9738770425456504</c:v>
                </c:pt>
                <c:pt idx="2978">
                  <c:v>13.988369654555255</c:v>
                </c:pt>
                <c:pt idx="2979">
                  <c:v>8.7700367842533371</c:v>
                </c:pt>
                <c:pt idx="2980">
                  <c:v>24.38758138801504</c:v>
                </c:pt>
                <c:pt idx="2982">
                  <c:v>25.70074415001698</c:v>
                </c:pt>
                <c:pt idx="2983">
                  <c:v>33.475895653077337</c:v>
                </c:pt>
                <c:pt idx="2984">
                  <c:v>2.9706411839923463</c:v>
                </c:pt>
                <c:pt idx="2986">
                  <c:v>6.2859149002833963</c:v>
                </c:pt>
                <c:pt idx="2987">
                  <c:v>8.3677340967514375</c:v>
                </c:pt>
                <c:pt idx="2988">
                  <c:v>7.2748197891020414</c:v>
                </c:pt>
                <c:pt idx="2990">
                  <c:v>8.2830239526729414</c:v>
                </c:pt>
                <c:pt idx="2991">
                  <c:v>25.04774236269397</c:v>
                </c:pt>
                <c:pt idx="2992">
                  <c:v>6.3647824069415622</c:v>
                </c:pt>
                <c:pt idx="2993">
                  <c:v>6.3613632167534613</c:v>
                </c:pt>
                <c:pt idx="2994">
                  <c:v>18.132049052558294</c:v>
                </c:pt>
                <c:pt idx="2995">
                  <c:v>7.9396965888910032</c:v>
                </c:pt>
                <c:pt idx="2996">
                  <c:v>38.251424604179249</c:v>
                </c:pt>
                <c:pt idx="2997">
                  <c:v>12.81929941868523</c:v>
                </c:pt>
                <c:pt idx="2998">
                  <c:v>4.9706623516005584</c:v>
                </c:pt>
                <c:pt idx="2999">
                  <c:v>10.635216661810247</c:v>
                </c:pt>
                <c:pt idx="3000">
                  <c:v>21.180360543436571</c:v>
                </c:pt>
                <c:pt idx="3001">
                  <c:v>2.7381045142958889</c:v>
                </c:pt>
                <c:pt idx="3002">
                  <c:v>2.8058762010159319</c:v>
                </c:pt>
                <c:pt idx="3003">
                  <c:v>3.3729042008778909</c:v>
                </c:pt>
                <c:pt idx="3004">
                  <c:v>12.161365627600313</c:v>
                </c:pt>
                <c:pt idx="3005">
                  <c:v>6.3898216985730967</c:v>
                </c:pt>
                <c:pt idx="3006">
                  <c:v>13.432763311407669</c:v>
                </c:pt>
                <c:pt idx="3007">
                  <c:v>9.8136375703354517</c:v>
                </c:pt>
                <c:pt idx="3008">
                  <c:v>14.275967370898323</c:v>
                </c:pt>
                <c:pt idx="3009">
                  <c:v>10.135626112430474</c:v>
                </c:pt>
                <c:pt idx="3010">
                  <c:v>12.744264337309927</c:v>
                </c:pt>
                <c:pt idx="3011">
                  <c:v>16.241115795054462</c:v>
                </c:pt>
                <c:pt idx="3012">
                  <c:v>7.726671790154259</c:v>
                </c:pt>
                <c:pt idx="3013">
                  <c:v>8.4288273701947407</c:v>
                </c:pt>
                <c:pt idx="3014">
                  <c:v>4.3962931350517742</c:v>
                </c:pt>
                <c:pt idx="3015">
                  <c:v>10.021826754221532</c:v>
                </c:pt>
                <c:pt idx="3016">
                  <c:v>16.824753326901831</c:v>
                </c:pt>
                <c:pt idx="3017">
                  <c:v>8.180480452903625</c:v>
                </c:pt>
                <c:pt idx="3018">
                  <c:v>20.452479619411765</c:v>
                </c:pt>
                <c:pt idx="3019">
                  <c:v>5.3863498783993862</c:v>
                </c:pt>
                <c:pt idx="3020">
                  <c:v>15.66883102349346</c:v>
                </c:pt>
                <c:pt idx="3021">
                  <c:v>62.47860218405615</c:v>
                </c:pt>
                <c:pt idx="3022">
                  <c:v>5.3103998089787119</c:v>
                </c:pt>
                <c:pt idx="3023">
                  <c:v>6.4183693738438841</c:v>
                </c:pt>
                <c:pt idx="3024">
                  <c:v>4.8545336936454815</c:v>
                </c:pt>
                <c:pt idx="3025">
                  <c:v>14.766988761682098</c:v>
                </c:pt>
                <c:pt idx="3027">
                  <c:v>6.4535778025342019</c:v>
                </c:pt>
                <c:pt idx="3028">
                  <c:v>5.874241132208109</c:v>
                </c:pt>
                <c:pt idx="3029">
                  <c:v>6.8520152582864799</c:v>
                </c:pt>
                <c:pt idx="3030">
                  <c:v>12.601318664135103</c:v>
                </c:pt>
                <c:pt idx="3031">
                  <c:v>91.356302864903071</c:v>
                </c:pt>
                <c:pt idx="3032">
                  <c:v>12.051428960694803</c:v>
                </c:pt>
                <c:pt idx="3033">
                  <c:v>11.474321926129585</c:v>
                </c:pt>
                <c:pt idx="3034">
                  <c:v>12.284470520809588</c:v>
                </c:pt>
                <c:pt idx="3035">
                  <c:v>33.578150409426975</c:v>
                </c:pt>
                <c:pt idx="3036">
                  <c:v>7.3313231796553193</c:v>
                </c:pt>
                <c:pt idx="3037">
                  <c:v>3.547300147004699</c:v>
                </c:pt>
                <c:pt idx="3038">
                  <c:v>16.401979149655666</c:v>
                </c:pt>
                <c:pt idx="3039">
                  <c:v>9.7498509042241235</c:v>
                </c:pt>
                <c:pt idx="3040">
                  <c:v>7.1880521560693706</c:v>
                </c:pt>
                <c:pt idx="3041">
                  <c:v>14.052134850696396</c:v>
                </c:pt>
                <c:pt idx="3042">
                  <c:v>5.9450978430564021</c:v>
                </c:pt>
                <c:pt idx="3043">
                  <c:v>6.0540608412477122</c:v>
                </c:pt>
                <c:pt idx="3044">
                  <c:v>11.692266236012431</c:v>
                </c:pt>
                <c:pt idx="3045">
                  <c:v>9.0227985193065372</c:v>
                </c:pt>
                <c:pt idx="3046">
                  <c:v>9.2053180441837217</c:v>
                </c:pt>
                <c:pt idx="3047">
                  <c:v>11.723753510985908</c:v>
                </c:pt>
                <c:pt idx="3048">
                  <c:v>6.6730112639735291</c:v>
                </c:pt>
                <c:pt idx="3049">
                  <c:v>6.2707273765462395</c:v>
                </c:pt>
                <c:pt idx="3050">
                  <c:v>7.2780559390151751</c:v>
                </c:pt>
                <c:pt idx="3051">
                  <c:v>8.8852850558649834</c:v>
                </c:pt>
                <c:pt idx="3052">
                  <c:v>2.3710374571417518</c:v>
                </c:pt>
                <c:pt idx="3053">
                  <c:v>5.5874861722178641</c:v>
                </c:pt>
                <c:pt idx="3054">
                  <c:v>5.0325046921551362</c:v>
                </c:pt>
                <c:pt idx="3055">
                  <c:v>7.6625059308023058</c:v>
                </c:pt>
                <c:pt idx="3056">
                  <c:v>25.065765490663637</c:v>
                </c:pt>
                <c:pt idx="3057">
                  <c:v>13.02285293254743</c:v>
                </c:pt>
                <c:pt idx="3059">
                  <c:v>5.4460973050141313</c:v>
                </c:pt>
                <c:pt idx="3060">
                  <c:v>4.7247229474257129</c:v>
                </c:pt>
                <c:pt idx="3061">
                  <c:v>17.627951794541282</c:v>
                </c:pt>
                <c:pt idx="3062">
                  <c:v>15.865059509849457</c:v>
                </c:pt>
                <c:pt idx="3063">
                  <c:v>12.668918074542995</c:v>
                </c:pt>
                <c:pt idx="3064">
                  <c:v>6.957585006299345</c:v>
                </c:pt>
                <c:pt idx="3065">
                  <c:v>3.0949447326653532</c:v>
                </c:pt>
                <c:pt idx="3066">
                  <c:v>14.535996243535667</c:v>
                </c:pt>
                <c:pt idx="3067">
                  <c:v>8.1024190308469421</c:v>
                </c:pt>
                <c:pt idx="3068">
                  <c:v>7.9636407094828652</c:v>
                </c:pt>
                <c:pt idx="3069">
                  <c:v>5.3369522334981481</c:v>
                </c:pt>
                <c:pt idx="3070">
                  <c:v>44.9633081095592</c:v>
                </c:pt>
                <c:pt idx="3071">
                  <c:v>5.6054103220713882</c:v>
                </c:pt>
                <c:pt idx="3072">
                  <c:v>10.955469891972889</c:v>
                </c:pt>
                <c:pt idx="3073">
                  <c:v>9.5864595510069215</c:v>
                </c:pt>
                <c:pt idx="3074">
                  <c:v>7.7077101755099742</c:v>
                </c:pt>
                <c:pt idx="3075">
                  <c:v>31.458797260782625</c:v>
                </c:pt>
                <c:pt idx="3076">
                  <c:v>8.4385298924865104</c:v>
                </c:pt>
                <c:pt idx="3077">
                  <c:v>21.367992406780665</c:v>
                </c:pt>
                <c:pt idx="3078">
                  <c:v>7.2672402646670982</c:v>
                </c:pt>
                <c:pt idx="3079">
                  <c:v>12.024260484711078</c:v>
                </c:pt>
                <c:pt idx="3080">
                  <c:v>16.204437888520921</c:v>
                </c:pt>
                <c:pt idx="3081">
                  <c:v>6.4067776637732692</c:v>
                </c:pt>
                <c:pt idx="3082">
                  <c:v>5.6375305678546486</c:v>
                </c:pt>
                <c:pt idx="3083">
                  <c:v>26.0769974458345</c:v>
                </c:pt>
                <c:pt idx="3084">
                  <c:v>2.6539680889020425</c:v>
                </c:pt>
                <c:pt idx="3085">
                  <c:v>8.3347463799510937</c:v>
                </c:pt>
                <c:pt idx="3086">
                  <c:v>57.306876484244832</c:v>
                </c:pt>
                <c:pt idx="3087">
                  <c:v>3.149840246817027</c:v>
                </c:pt>
                <c:pt idx="3088">
                  <c:v>7.4842728141367649</c:v>
                </c:pt>
                <c:pt idx="3089">
                  <c:v>10.107028197256538</c:v>
                </c:pt>
                <c:pt idx="3090">
                  <c:v>7.6535442451099698</c:v>
                </c:pt>
                <c:pt idx="3091">
                  <c:v>10.182821589055797</c:v>
                </c:pt>
                <c:pt idx="3092">
                  <c:v>38.691224277547704</c:v>
                </c:pt>
                <c:pt idx="3093">
                  <c:v>3.6176105291003511</c:v>
                </c:pt>
                <c:pt idx="3094">
                  <c:v>9.469009346102423</c:v>
                </c:pt>
                <c:pt idx="3095">
                  <c:v>9.9406133910999248</c:v>
                </c:pt>
                <c:pt idx="3096">
                  <c:v>6.4017135800980993</c:v>
                </c:pt>
                <c:pt idx="3097">
                  <c:v>22.652089738594206</c:v>
                </c:pt>
                <c:pt idx="3098">
                  <c:v>11.0541496892696</c:v>
                </c:pt>
                <c:pt idx="3099">
                  <c:v>10.972051523137271</c:v>
                </c:pt>
                <c:pt idx="3100">
                  <c:v>10.835635780820768</c:v>
                </c:pt>
                <c:pt idx="3101">
                  <c:v>5.5280454230489395</c:v>
                </c:pt>
                <c:pt idx="3102">
                  <c:v>2.9172735440491446</c:v>
                </c:pt>
                <c:pt idx="3103">
                  <c:v>3.65216910508201</c:v>
                </c:pt>
                <c:pt idx="3104">
                  <c:v>8.7550623526044902</c:v>
                </c:pt>
                <c:pt idx="3105">
                  <c:v>5.382039767839875</c:v>
                </c:pt>
                <c:pt idx="3106">
                  <c:v>2.7832656571295402</c:v>
                </c:pt>
                <c:pt idx="3107">
                  <c:v>9.4741125937444206</c:v>
                </c:pt>
                <c:pt idx="3108">
                  <c:v>3.6835495815518393</c:v>
                </c:pt>
                <c:pt idx="3109">
                  <c:v>37.877279735565935</c:v>
                </c:pt>
                <c:pt idx="3110">
                  <c:v>6.5695672245602728</c:v>
                </c:pt>
                <c:pt idx="3111">
                  <c:v>10.173394220672444</c:v>
                </c:pt>
                <c:pt idx="3112">
                  <c:v>9.346276698698869</c:v>
                </c:pt>
                <c:pt idx="3113">
                  <c:v>19.169433384122051</c:v>
                </c:pt>
                <c:pt idx="3114">
                  <c:v>15.789186862852414</c:v>
                </c:pt>
                <c:pt idx="3115">
                  <c:v>46.088050992302058</c:v>
                </c:pt>
                <c:pt idx="3116">
                  <c:v>7.3672444253383693</c:v>
                </c:pt>
                <c:pt idx="3117">
                  <c:v>3.9766364556776908</c:v>
                </c:pt>
                <c:pt idx="3118">
                  <c:v>12.618915182847845</c:v>
                </c:pt>
                <c:pt idx="3119">
                  <c:v>5.9188030401614355</c:v>
                </c:pt>
                <c:pt idx="3120">
                  <c:v>26.661020769128069</c:v>
                </c:pt>
                <c:pt idx="3121">
                  <c:v>18.844720508891449</c:v>
                </c:pt>
                <c:pt idx="3122">
                  <c:v>8.2731122527262801</c:v>
                </c:pt>
                <c:pt idx="3123">
                  <c:v>10.225947700177366</c:v>
                </c:pt>
                <c:pt idx="3124">
                  <c:v>9.1382366358962983</c:v>
                </c:pt>
                <c:pt idx="3125">
                  <c:v>9.2681966941004248</c:v>
                </c:pt>
                <c:pt idx="3126">
                  <c:v>14.225081482096732</c:v>
                </c:pt>
                <c:pt idx="3127">
                  <c:v>5.7510381350257624</c:v>
                </c:pt>
                <c:pt idx="3128">
                  <c:v>12.511320108028407</c:v>
                </c:pt>
                <c:pt idx="3129">
                  <c:v>7.3701347070804442</c:v>
                </c:pt>
                <c:pt idx="3130">
                  <c:v>11.475411982999715</c:v>
                </c:pt>
                <c:pt idx="3131">
                  <c:v>7.4946239193602633</c:v>
                </c:pt>
                <c:pt idx="3132">
                  <c:v>4.7856510480634684</c:v>
                </c:pt>
                <c:pt idx="3133">
                  <c:v>24.060739953586896</c:v>
                </c:pt>
                <c:pt idx="3134">
                  <c:v>9.7295514867453061</c:v>
                </c:pt>
                <c:pt idx="3135">
                  <c:v>56.291418807007496</c:v>
                </c:pt>
                <c:pt idx="3136">
                  <c:v>7.9327606672481714</c:v>
                </c:pt>
                <c:pt idx="3137">
                  <c:v>4.1026580537174713</c:v>
                </c:pt>
                <c:pt idx="3138">
                  <c:v>13.339833304541996</c:v>
                </c:pt>
                <c:pt idx="3139">
                  <c:v>8.12891969971154</c:v>
                </c:pt>
                <c:pt idx="3140">
                  <c:v>3.5970518755589826</c:v>
                </c:pt>
                <c:pt idx="3141">
                  <c:v>14.449288671538385</c:v>
                </c:pt>
                <c:pt idx="3142">
                  <c:v>36.042731655403458</c:v>
                </c:pt>
                <c:pt idx="3143">
                  <c:v>7.6478750240354358</c:v>
                </c:pt>
                <c:pt idx="3144">
                  <c:v>12.987315915452768</c:v>
                </c:pt>
                <c:pt idx="3145">
                  <c:v>11.868455954925931</c:v>
                </c:pt>
                <c:pt idx="3146">
                  <c:v>2.1591833287023885</c:v>
                </c:pt>
                <c:pt idx="3147">
                  <c:v>6.8584098355090513</c:v>
                </c:pt>
                <c:pt idx="3148">
                  <c:v>8.2168566928821498</c:v>
                </c:pt>
                <c:pt idx="3149">
                  <c:v>7.1680435450426794</c:v>
                </c:pt>
                <c:pt idx="3150">
                  <c:v>10.158522834185487</c:v>
                </c:pt>
                <c:pt idx="3151">
                  <c:v>5.7955556491005042</c:v>
                </c:pt>
                <c:pt idx="3152">
                  <c:v>9.2612948347618484</c:v>
                </c:pt>
                <c:pt idx="3153">
                  <c:v>9.5605763518321289</c:v>
                </c:pt>
                <c:pt idx="3154">
                  <c:v>7.2096907775819163</c:v>
                </c:pt>
                <c:pt idx="3155">
                  <c:v>12.502061425541372</c:v>
                </c:pt>
                <c:pt idx="3156">
                  <c:v>14.009680704450192</c:v>
                </c:pt>
                <c:pt idx="3157">
                  <c:v>57.615264187134471</c:v>
                </c:pt>
                <c:pt idx="3158">
                  <c:v>4.1153958739285041</c:v>
                </c:pt>
                <c:pt idx="3159">
                  <c:v>6.8766396001722159</c:v>
                </c:pt>
                <c:pt idx="3160">
                  <c:v>29.950720446615509</c:v>
                </c:pt>
                <c:pt idx="3161">
                  <c:v>6.6369725140840536</c:v>
                </c:pt>
                <c:pt idx="3162">
                  <c:v>12.100596431832248</c:v>
                </c:pt>
                <c:pt idx="3163">
                  <c:v>7.6179615926294968</c:v>
                </c:pt>
                <c:pt idx="3164">
                  <c:v>29.969036378643803</c:v>
                </c:pt>
                <c:pt idx="3165">
                  <c:v>12.593710194485523</c:v>
                </c:pt>
                <c:pt idx="3166">
                  <c:v>6.159809962679172</c:v>
                </c:pt>
                <c:pt idx="3167">
                  <c:v>7.0953948400964126</c:v>
                </c:pt>
                <c:pt idx="3168">
                  <c:v>4.4910859578512934</c:v>
                </c:pt>
                <c:pt idx="3169">
                  <c:v>26.056749214607542</c:v>
                </c:pt>
                <c:pt idx="3170">
                  <c:v>14.858530973170641</c:v>
                </c:pt>
                <c:pt idx="3171">
                  <c:v>28.21898750404473</c:v>
                </c:pt>
                <c:pt idx="3172">
                  <c:v>17.157671709057567</c:v>
                </c:pt>
                <c:pt idx="3173">
                  <c:v>9.3204738415480719</c:v>
                </c:pt>
                <c:pt idx="3174">
                  <c:v>16.819644590939216</c:v>
                </c:pt>
                <c:pt idx="3175">
                  <c:v>6.7389270266553805</c:v>
                </c:pt>
                <c:pt idx="3176">
                  <c:v>6.9522939608652194</c:v>
                </c:pt>
                <c:pt idx="3177">
                  <c:v>5.9722303723321133</c:v>
                </c:pt>
                <c:pt idx="3178">
                  <c:v>11.124600875636386</c:v>
                </c:pt>
                <c:pt idx="3179">
                  <c:v>14.235530844217198</c:v>
                </c:pt>
                <c:pt idx="3180">
                  <c:v>10.905485083207893</c:v>
                </c:pt>
                <c:pt idx="3181">
                  <c:v>13.303961686140426</c:v>
                </c:pt>
                <c:pt idx="3182">
                  <c:v>10.716794869463822</c:v>
                </c:pt>
                <c:pt idx="3183">
                  <c:v>14.072110966916426</c:v>
                </c:pt>
                <c:pt idx="3184">
                  <c:v>8.2384781448186786</c:v>
                </c:pt>
                <c:pt idx="3185">
                  <c:v>42.353135315901639</c:v>
                </c:pt>
                <c:pt idx="3186">
                  <c:v>16.82157565203423</c:v>
                </c:pt>
                <c:pt idx="3187">
                  <c:v>11.299128102481518</c:v>
                </c:pt>
                <c:pt idx="3188">
                  <c:v>15.086749878311711</c:v>
                </c:pt>
                <c:pt idx="3189">
                  <c:v>4.9148040572170606</c:v>
                </c:pt>
                <c:pt idx="3190">
                  <c:v>5.7305593056932462</c:v>
                </c:pt>
                <c:pt idx="3191">
                  <c:v>11.258948915024545</c:v>
                </c:pt>
                <c:pt idx="3192">
                  <c:v>66.630760301634581</c:v>
                </c:pt>
                <c:pt idx="3193">
                  <c:v>4.8371882435024913</c:v>
                </c:pt>
                <c:pt idx="3194">
                  <c:v>7.1323266497805946</c:v>
                </c:pt>
                <c:pt idx="3195">
                  <c:v>29.642569618099579</c:v>
                </c:pt>
                <c:pt idx="3196">
                  <c:v>4.1883787647267257</c:v>
                </c:pt>
                <c:pt idx="3197">
                  <c:v>10.28349192300114</c:v>
                </c:pt>
                <c:pt idx="3198">
                  <c:v>8.4845839677476675</c:v>
                </c:pt>
                <c:pt idx="3199">
                  <c:v>7.2004618555248703</c:v>
                </c:pt>
                <c:pt idx="3200">
                  <c:v>6.3249770841643143</c:v>
                </c:pt>
                <c:pt idx="3201">
                  <c:v>21.277702060523819</c:v>
                </c:pt>
                <c:pt idx="3202">
                  <c:v>14.129372071107833</c:v>
                </c:pt>
                <c:pt idx="3203">
                  <c:v>6.9225304586931182</c:v>
                </c:pt>
                <c:pt idx="3204">
                  <c:v>4.1048530139113959</c:v>
                </c:pt>
                <c:pt idx="3205">
                  <c:v>14.147466433745127</c:v>
                </c:pt>
                <c:pt idx="3206">
                  <c:v>11.864495066796769</c:v>
                </c:pt>
                <c:pt idx="3207">
                  <c:v>4.2046293231190068</c:v>
                </c:pt>
                <c:pt idx="3208">
                  <c:v>7.5423937941835506</c:v>
                </c:pt>
                <c:pt idx="3209">
                  <c:v>6.0279861110542292</c:v>
                </c:pt>
                <c:pt idx="3210">
                  <c:v>10.449004263063726</c:v>
                </c:pt>
                <c:pt idx="3211">
                  <c:v>3.5519168697075276</c:v>
                </c:pt>
                <c:pt idx="3212">
                  <c:v>5.5888521304431356</c:v>
                </c:pt>
                <c:pt idx="3213">
                  <c:v>22.223192555648165</c:v>
                </c:pt>
                <c:pt idx="3214">
                  <c:v>9.1801124153088658</c:v>
                </c:pt>
                <c:pt idx="3215">
                  <c:v>8.2624672350985104</c:v>
                </c:pt>
                <c:pt idx="3216">
                  <c:v>9.4173432203207508</c:v>
                </c:pt>
                <c:pt idx="3217">
                  <c:v>5.4503752990699521</c:v>
                </c:pt>
                <c:pt idx="3218">
                  <c:v>12.590131433775555</c:v>
                </c:pt>
                <c:pt idx="3219">
                  <c:v>7.0863926806440842</c:v>
                </c:pt>
                <c:pt idx="3220">
                  <c:v>4.9788463219717496</c:v>
                </c:pt>
                <c:pt idx="3221">
                  <c:v>5.8119633483776232</c:v>
                </c:pt>
                <c:pt idx="3222">
                  <c:v>4.1878923563822701</c:v>
                </c:pt>
                <c:pt idx="3223">
                  <c:v>3.8012598507577904</c:v>
                </c:pt>
                <c:pt idx="3224">
                  <c:v>10.410494964851198</c:v>
                </c:pt>
                <c:pt idx="3225">
                  <c:v>19.302580343098217</c:v>
                </c:pt>
                <c:pt idx="3226">
                  <c:v>6.7278455318441228</c:v>
                </c:pt>
                <c:pt idx="3227">
                  <c:v>99.533234958026654</c:v>
                </c:pt>
                <c:pt idx="3228">
                  <c:v>9.2440418845583228</c:v>
                </c:pt>
                <c:pt idx="3229">
                  <c:v>6.9189760816202064</c:v>
                </c:pt>
                <c:pt idx="3230">
                  <c:v>4.7952724375928</c:v>
                </c:pt>
                <c:pt idx="3231">
                  <c:v>4.9124550554912965</c:v>
                </c:pt>
                <c:pt idx="3232">
                  <c:v>10.00066209365062</c:v>
                </c:pt>
                <c:pt idx="3233">
                  <c:v>12.437272558048207</c:v>
                </c:pt>
                <c:pt idx="3234">
                  <c:v>8.2586130785894607</c:v>
                </c:pt>
                <c:pt idx="3235">
                  <c:v>24.058400367920147</c:v>
                </c:pt>
                <c:pt idx="3236">
                  <c:v>10.366505070635961</c:v>
                </c:pt>
                <c:pt idx="3237">
                  <c:v>5.477731986439994</c:v>
                </c:pt>
                <c:pt idx="3238">
                  <c:v>12.205716644569922</c:v>
                </c:pt>
                <c:pt idx="3239">
                  <c:v>11.334813589045273</c:v>
                </c:pt>
                <c:pt idx="3240">
                  <c:v>7.6084557791656726</c:v>
                </c:pt>
                <c:pt idx="3241">
                  <c:v>14.440013526057763</c:v>
                </c:pt>
                <c:pt idx="3242">
                  <c:v>8.5493049226229445</c:v>
                </c:pt>
                <c:pt idx="3244">
                  <c:v>6.3927770534665305</c:v>
                </c:pt>
                <c:pt idx="3245">
                  <c:v>8.9639103728170877</c:v>
                </c:pt>
                <c:pt idx="3246">
                  <c:v>9.4354215352963866</c:v>
                </c:pt>
                <c:pt idx="3247">
                  <c:v>7.1788608422372153</c:v>
                </c:pt>
                <c:pt idx="3248">
                  <c:v>19.616205416004306</c:v>
                </c:pt>
                <c:pt idx="3249">
                  <c:v>2.330078028197283</c:v>
                </c:pt>
                <c:pt idx="3250">
                  <c:v>45.733960184918274</c:v>
                </c:pt>
                <c:pt idx="3251">
                  <c:v>15.6959355460168</c:v>
                </c:pt>
                <c:pt idx="3252">
                  <c:v>7.651047992631324</c:v>
                </c:pt>
                <c:pt idx="3253">
                  <c:v>3.510453648436441</c:v>
                </c:pt>
                <c:pt idx="3254">
                  <c:v>61.74863069045292</c:v>
                </c:pt>
                <c:pt idx="3255">
                  <c:v>10.979806034604614</c:v>
                </c:pt>
                <c:pt idx="3256">
                  <c:v>3.8967216670690266</c:v>
                </c:pt>
                <c:pt idx="3257">
                  <c:v>5.4500858030134847</c:v>
                </c:pt>
                <c:pt idx="3258">
                  <c:v>2.3768962297460625</c:v>
                </c:pt>
                <c:pt idx="3259">
                  <c:v>4.5297580479749877</c:v>
                </c:pt>
                <c:pt idx="3260">
                  <c:v>4.5171504427308422</c:v>
                </c:pt>
                <c:pt idx="3261">
                  <c:v>19.773978462627355</c:v>
                </c:pt>
                <c:pt idx="3262">
                  <c:v>49.830619805350004</c:v>
                </c:pt>
                <c:pt idx="3263">
                  <c:v>91.978393247986219</c:v>
                </c:pt>
                <c:pt idx="3264">
                  <c:v>54.91688950675232</c:v>
                </c:pt>
                <c:pt idx="3265">
                  <c:v>19.737277438795164</c:v>
                </c:pt>
                <c:pt idx="3266">
                  <c:v>18.749446394483073</c:v>
                </c:pt>
                <c:pt idx="3267">
                  <c:v>8.2199383408593683</c:v>
                </c:pt>
                <c:pt idx="3268">
                  <c:v>3.424854495917983</c:v>
                </c:pt>
                <c:pt idx="3269">
                  <c:v>8.4225498447145561</c:v>
                </c:pt>
                <c:pt idx="3270">
                  <c:v>11.562174433923316</c:v>
                </c:pt>
                <c:pt idx="3271">
                  <c:v>14.966805295163946</c:v>
                </c:pt>
                <c:pt idx="3272">
                  <c:v>5.6210032380475612</c:v>
                </c:pt>
                <c:pt idx="3273">
                  <c:v>6.154438057421193</c:v>
                </c:pt>
                <c:pt idx="3274">
                  <c:v>5.1649776257795921</c:v>
                </c:pt>
                <c:pt idx="3275">
                  <c:v>9.3066678990981657</c:v>
                </c:pt>
                <c:pt idx="3276">
                  <c:v>18.865353464283515</c:v>
                </c:pt>
                <c:pt idx="3277">
                  <c:v>9.3803493066277586</c:v>
                </c:pt>
                <c:pt idx="3278">
                  <c:v>11.301849244252667</c:v>
                </c:pt>
                <c:pt idx="3279">
                  <c:v>7.4462137224686016</c:v>
                </c:pt>
                <c:pt idx="3280">
                  <c:v>2.650049938960338</c:v>
                </c:pt>
                <c:pt idx="3281">
                  <c:v>3.3964967198815046</c:v>
                </c:pt>
                <c:pt idx="3282">
                  <c:v>22.579669878936873</c:v>
                </c:pt>
                <c:pt idx="3283">
                  <c:v>3.5943595928584706</c:v>
                </c:pt>
                <c:pt idx="3284">
                  <c:v>32.828355777805264</c:v>
                </c:pt>
                <c:pt idx="3285">
                  <c:v>21.324048595781207</c:v>
                </c:pt>
                <c:pt idx="3286">
                  <c:v>11.407804977639881</c:v>
                </c:pt>
                <c:pt idx="3287">
                  <c:v>8.0034162494988692</c:v>
                </c:pt>
                <c:pt idx="3288">
                  <c:v>6.710369810053372</c:v>
                </c:pt>
                <c:pt idx="3289">
                  <c:v>10.049195198090628</c:v>
                </c:pt>
                <c:pt idx="3290">
                  <c:v>2.4151182259208883</c:v>
                </c:pt>
                <c:pt idx="3291">
                  <c:v>9.5159845666199594</c:v>
                </c:pt>
                <c:pt idx="3293">
                  <c:v>6.6970418341420075</c:v>
                </c:pt>
                <c:pt idx="3294">
                  <c:v>9.3620463507916796</c:v>
                </c:pt>
                <c:pt idx="3295">
                  <c:v>29.043489810248801</c:v>
                </c:pt>
                <c:pt idx="3296">
                  <c:v>10.210972951550847</c:v>
                </c:pt>
                <c:pt idx="3297">
                  <c:v>4.0710162054246721</c:v>
                </c:pt>
                <c:pt idx="3298">
                  <c:v>14.145892490673507</c:v>
                </c:pt>
                <c:pt idx="3299">
                  <c:v>5.761121607362349</c:v>
                </c:pt>
                <c:pt idx="3300">
                  <c:v>3.1372311610952384</c:v>
                </c:pt>
                <c:pt idx="3301">
                  <c:v>6.490294212037492</c:v>
                </c:pt>
                <c:pt idx="3302">
                  <c:v>8.3827734921986092</c:v>
                </c:pt>
                <c:pt idx="3303">
                  <c:v>13.982343051921617</c:v>
                </c:pt>
                <c:pt idx="3304">
                  <c:v>8.6853664047082173</c:v>
                </c:pt>
                <c:pt idx="3305">
                  <c:v>21.132575154559134</c:v>
                </c:pt>
                <c:pt idx="3306">
                  <c:v>11.213227690100405</c:v>
                </c:pt>
                <c:pt idx="3307">
                  <c:v>7.6871587075911547</c:v>
                </c:pt>
                <c:pt idx="3308">
                  <c:v>5.7957022719039752</c:v>
                </c:pt>
                <c:pt idx="3309">
                  <c:v>5.4325592813506152</c:v>
                </c:pt>
                <c:pt idx="3310">
                  <c:v>7.7238605285346376</c:v>
                </c:pt>
                <c:pt idx="3311">
                  <c:v>58.666453206749189</c:v>
                </c:pt>
                <c:pt idx="3312">
                  <c:v>3.2426754962218682</c:v>
                </c:pt>
                <c:pt idx="3313">
                  <c:v>12.099013462522926</c:v>
                </c:pt>
                <c:pt idx="3315">
                  <c:v>2.3969262172186023</c:v>
                </c:pt>
                <c:pt idx="3316">
                  <c:v>16.497652753983413</c:v>
                </c:pt>
                <c:pt idx="3317">
                  <c:v>7.0596712481041903</c:v>
                </c:pt>
                <c:pt idx="3318">
                  <c:v>10.924132040027743</c:v>
                </c:pt>
                <c:pt idx="3319">
                  <c:v>9.8437319087585848</c:v>
                </c:pt>
                <c:pt idx="3320">
                  <c:v>37.539167519064208</c:v>
                </c:pt>
                <c:pt idx="3321">
                  <c:v>8.2525236509438056</c:v>
                </c:pt>
                <c:pt idx="3322">
                  <c:v>5.0472346208155372</c:v>
                </c:pt>
                <c:pt idx="3323">
                  <c:v>5.252714921197887</c:v>
                </c:pt>
                <c:pt idx="3324">
                  <c:v>5.3778335773324173</c:v>
                </c:pt>
                <c:pt idx="3325">
                  <c:v>9.0252651876100494</c:v>
                </c:pt>
                <c:pt idx="3326">
                  <c:v>8.0603973232161206</c:v>
                </c:pt>
                <c:pt idx="3327">
                  <c:v>10.192205057334855</c:v>
                </c:pt>
                <c:pt idx="3328">
                  <c:v>20.691819122848891</c:v>
                </c:pt>
                <c:pt idx="3329">
                  <c:v>9.5548840036632061</c:v>
                </c:pt>
                <c:pt idx="3330">
                  <c:v>38.845817352673897</c:v>
                </c:pt>
                <c:pt idx="3331">
                  <c:v>8.7684755756033201</c:v>
                </c:pt>
                <c:pt idx="3332">
                  <c:v>1.9678746400648977</c:v>
                </c:pt>
                <c:pt idx="3333">
                  <c:v>13.2809081793682</c:v>
                </c:pt>
                <c:pt idx="3334">
                  <c:v>10.218731977656944</c:v>
                </c:pt>
                <c:pt idx="3335">
                  <c:v>7.77479325433971</c:v>
                </c:pt>
                <c:pt idx="3336">
                  <c:v>26.722737538893089</c:v>
                </c:pt>
                <c:pt idx="3337">
                  <c:v>12.041146536967309</c:v>
                </c:pt>
                <c:pt idx="3338">
                  <c:v>20.353295363435336</c:v>
                </c:pt>
                <c:pt idx="3339">
                  <c:v>9.544694231267199</c:v>
                </c:pt>
                <c:pt idx="3340">
                  <c:v>8.7729769217858475</c:v>
                </c:pt>
                <c:pt idx="3341">
                  <c:v>18.919431456413953</c:v>
                </c:pt>
                <c:pt idx="3342">
                  <c:v>8.3149704825688531</c:v>
                </c:pt>
                <c:pt idx="3343">
                  <c:v>31.199148738183791</c:v>
                </c:pt>
                <c:pt idx="3344">
                  <c:v>12.991940240016604</c:v>
                </c:pt>
                <c:pt idx="3345">
                  <c:v>10.727156775692473</c:v>
                </c:pt>
                <c:pt idx="3346">
                  <c:v>7.3494645562655396</c:v>
                </c:pt>
                <c:pt idx="3347">
                  <c:v>6.515492162207015</c:v>
                </c:pt>
                <c:pt idx="3348">
                  <c:v>5.2753733824654239</c:v>
                </c:pt>
                <c:pt idx="3349">
                  <c:v>2.6826325465035601</c:v>
                </c:pt>
                <c:pt idx="3350">
                  <c:v>10.646932262679741</c:v>
                </c:pt>
                <c:pt idx="3351">
                  <c:v>11.418865309560056</c:v>
                </c:pt>
                <c:pt idx="3352">
                  <c:v>28.672152740250358</c:v>
                </c:pt>
                <c:pt idx="3353">
                  <c:v>3.3583708025582202</c:v>
                </c:pt>
                <c:pt idx="3354">
                  <c:v>9.846770153772729</c:v>
                </c:pt>
                <c:pt idx="3355">
                  <c:v>6.9191523184980914</c:v>
                </c:pt>
                <c:pt idx="3356">
                  <c:v>7.4093436452331236</c:v>
                </c:pt>
                <c:pt idx="3357">
                  <c:v>9.0043182078824575</c:v>
                </c:pt>
                <c:pt idx="3358">
                  <c:v>10.44367753467187</c:v>
                </c:pt>
                <c:pt idx="3359">
                  <c:v>10.29069963862282</c:v>
                </c:pt>
                <c:pt idx="3360">
                  <c:v>12.100515497549708</c:v>
                </c:pt>
                <c:pt idx="3361">
                  <c:v>8.4806918881603224</c:v>
                </c:pt>
                <c:pt idx="3362">
                  <c:v>5.8353891838542999</c:v>
                </c:pt>
                <c:pt idx="3363">
                  <c:v>4.8911910368997518</c:v>
                </c:pt>
                <c:pt idx="3364">
                  <c:v>8.9722991336986073</c:v>
                </c:pt>
                <c:pt idx="3365">
                  <c:v>9.6624249541607803</c:v>
                </c:pt>
                <c:pt idx="3366">
                  <c:v>5.2343901229167704</c:v>
                </c:pt>
                <c:pt idx="3367">
                  <c:v>42.026322827360545</c:v>
                </c:pt>
                <c:pt idx="3368">
                  <c:v>6.5441397959741296</c:v>
                </c:pt>
                <c:pt idx="3369">
                  <c:v>15.513857846545385</c:v>
                </c:pt>
                <c:pt idx="3370">
                  <c:v>2.9566758899433925</c:v>
                </c:pt>
                <c:pt idx="3371">
                  <c:v>4.5342143531763215</c:v>
                </c:pt>
                <c:pt idx="3372">
                  <c:v>6.9115585765589325</c:v>
                </c:pt>
                <c:pt idx="3373">
                  <c:v>9.0120726217366087</c:v>
                </c:pt>
                <c:pt idx="3374">
                  <c:v>19.34752231900692</c:v>
                </c:pt>
                <c:pt idx="3375">
                  <c:v>7.4369016703896103</c:v>
                </c:pt>
                <c:pt idx="3376">
                  <c:v>13.848671524648706</c:v>
                </c:pt>
                <c:pt idx="3377">
                  <c:v>10.368462993952894</c:v>
                </c:pt>
                <c:pt idx="3378">
                  <c:v>7.8499671964038562</c:v>
                </c:pt>
                <c:pt idx="3379">
                  <c:v>9.4530517120945294</c:v>
                </c:pt>
                <c:pt idx="3380">
                  <c:v>9.4689488955904739</c:v>
                </c:pt>
                <c:pt idx="3381">
                  <c:v>9.3046214610575397</c:v>
                </c:pt>
                <c:pt idx="3382">
                  <c:v>6.7030914694352361</c:v>
                </c:pt>
                <c:pt idx="3383">
                  <c:v>47.876677384574037</c:v>
                </c:pt>
                <c:pt idx="3384">
                  <c:v>9.6377550505264846</c:v>
                </c:pt>
                <c:pt idx="3385">
                  <c:v>12.095420890400835</c:v>
                </c:pt>
                <c:pt idx="3386">
                  <c:v>10.555476342198965</c:v>
                </c:pt>
                <c:pt idx="3387">
                  <c:v>7.3533002919507204</c:v>
                </c:pt>
                <c:pt idx="3388">
                  <c:v>9.7677452635466047</c:v>
                </c:pt>
                <c:pt idx="3389">
                  <c:v>14.779352257927869</c:v>
                </c:pt>
                <c:pt idx="3390">
                  <c:v>9.9192555964040388</c:v>
                </c:pt>
                <c:pt idx="3391">
                  <c:v>11.761532463206704</c:v>
                </c:pt>
                <c:pt idx="3392">
                  <c:v>9.6607241286067804</c:v>
                </c:pt>
                <c:pt idx="3393">
                  <c:v>10.417219990316688</c:v>
                </c:pt>
                <c:pt idx="3394">
                  <c:v>13.985750886615724</c:v>
                </c:pt>
                <c:pt idx="3395">
                  <c:v>47.609451757262619</c:v>
                </c:pt>
                <c:pt idx="3396">
                  <c:v>7.4331220173793966</c:v>
                </c:pt>
                <c:pt idx="3397">
                  <c:v>56.362773814154764</c:v>
                </c:pt>
                <c:pt idx="3398">
                  <c:v>12.950402561601212</c:v>
                </c:pt>
                <c:pt idx="3399">
                  <c:v>4.4055232581521828</c:v>
                </c:pt>
                <c:pt idx="3400">
                  <c:v>14.849936327175719</c:v>
                </c:pt>
                <c:pt idx="3401">
                  <c:v>2.7297681729809589</c:v>
                </c:pt>
                <c:pt idx="3402">
                  <c:v>4.0755975293401274</c:v>
                </c:pt>
                <c:pt idx="3403">
                  <c:v>12.967668996336116</c:v>
                </c:pt>
                <c:pt idx="3404">
                  <c:v>26.926910310309822</c:v>
                </c:pt>
                <c:pt idx="3405">
                  <c:v>17.41506580115643</c:v>
                </c:pt>
                <c:pt idx="3406">
                  <c:v>6.623125544454517</c:v>
                </c:pt>
                <c:pt idx="3407">
                  <c:v>16.456349840935403</c:v>
                </c:pt>
                <c:pt idx="3408">
                  <c:v>11.676366089312529</c:v>
                </c:pt>
                <c:pt idx="3409">
                  <c:v>13.248751014791015</c:v>
                </c:pt>
                <c:pt idx="3410">
                  <c:v>12.56093719182102</c:v>
                </c:pt>
                <c:pt idx="3411">
                  <c:v>104.77446733085094</c:v>
                </c:pt>
                <c:pt idx="3412">
                  <c:v>7.8729152700216103</c:v>
                </c:pt>
                <c:pt idx="3413">
                  <c:v>6.0493943783109749</c:v>
                </c:pt>
                <c:pt idx="3414">
                  <c:v>7.4212248140354067</c:v>
                </c:pt>
                <c:pt idx="3415">
                  <c:v>10.43962604113587</c:v>
                </c:pt>
                <c:pt idx="3416">
                  <c:v>13.836930764682807</c:v>
                </c:pt>
                <c:pt idx="3417">
                  <c:v>8.2888646474323036</c:v>
                </c:pt>
                <c:pt idx="3418">
                  <c:v>4.1600040106322531</c:v>
                </c:pt>
                <c:pt idx="3419">
                  <c:v>11.50734038605037</c:v>
                </c:pt>
                <c:pt idx="3420">
                  <c:v>46.111730426993262</c:v>
                </c:pt>
                <c:pt idx="3421">
                  <c:v>8.2438881106139803</c:v>
                </c:pt>
                <c:pt idx="3422">
                  <c:v>9.9068525900311712</c:v>
                </c:pt>
                <c:pt idx="3423">
                  <c:v>7.9903233049943916</c:v>
                </c:pt>
                <c:pt idx="3424">
                  <c:v>10.022930776592954</c:v>
                </c:pt>
                <c:pt idx="3425">
                  <c:v>2.904980307608592</c:v>
                </c:pt>
                <c:pt idx="3426">
                  <c:v>5.2741995735371789</c:v>
                </c:pt>
                <c:pt idx="3427">
                  <c:v>7.1529055278438181</c:v>
                </c:pt>
                <c:pt idx="3428">
                  <c:v>9.2232998709213803</c:v>
                </c:pt>
                <c:pt idx="3429">
                  <c:v>8.2051235504857374</c:v>
                </c:pt>
                <c:pt idx="3430">
                  <c:v>17.421462666655056</c:v>
                </c:pt>
                <c:pt idx="3431">
                  <c:v>8.9106506392856257</c:v>
                </c:pt>
                <c:pt idx="3432">
                  <c:v>12.117980649817621</c:v>
                </c:pt>
                <c:pt idx="3433">
                  <c:v>14.825621922532623</c:v>
                </c:pt>
                <c:pt idx="3434">
                  <c:v>52.545893123605623</c:v>
                </c:pt>
                <c:pt idx="3435">
                  <c:v>6.7462063254813822</c:v>
                </c:pt>
                <c:pt idx="3436">
                  <c:v>10.054421957445143</c:v>
                </c:pt>
                <c:pt idx="3437">
                  <c:v>16.214336769833114</c:v>
                </c:pt>
                <c:pt idx="3438">
                  <c:v>3.7831429838740398</c:v>
                </c:pt>
                <c:pt idx="3439">
                  <c:v>15.116188135395014</c:v>
                </c:pt>
                <c:pt idx="3440">
                  <c:v>8.8144274780324476</c:v>
                </c:pt>
                <c:pt idx="3441">
                  <c:v>14.022431921929432</c:v>
                </c:pt>
                <c:pt idx="3442">
                  <c:v>22.235071161619135</c:v>
                </c:pt>
                <c:pt idx="3443">
                  <c:v>15.706570039468918</c:v>
                </c:pt>
                <c:pt idx="3444">
                  <c:v>10.46796814885179</c:v>
                </c:pt>
                <c:pt idx="3445">
                  <c:v>10.19110769711156</c:v>
                </c:pt>
                <c:pt idx="3446">
                  <c:v>8.7920972303256786</c:v>
                </c:pt>
                <c:pt idx="3447">
                  <c:v>18.78399369498386</c:v>
                </c:pt>
                <c:pt idx="3449">
                  <c:v>15.708959643690731</c:v>
                </c:pt>
                <c:pt idx="3450">
                  <c:v>35.354980803128257</c:v>
                </c:pt>
                <c:pt idx="3451">
                  <c:v>11.746836876446112</c:v>
                </c:pt>
                <c:pt idx="3452">
                  <c:v>36.966661006153736</c:v>
                </c:pt>
                <c:pt idx="3453">
                  <c:v>10.460982661500646</c:v>
                </c:pt>
                <c:pt idx="3454">
                  <c:v>21.081747801046529</c:v>
                </c:pt>
                <c:pt idx="3456">
                  <c:v>8.429312557970416</c:v>
                </c:pt>
                <c:pt idx="3457">
                  <c:v>7.5003964921778969</c:v>
                </c:pt>
                <c:pt idx="3458">
                  <c:v>5.3294182119609239</c:v>
                </c:pt>
                <c:pt idx="3459">
                  <c:v>10.889008772808644</c:v>
                </c:pt>
                <c:pt idx="3460">
                  <c:v>7.6560664366228393</c:v>
                </c:pt>
                <c:pt idx="3461">
                  <c:v>11.699963159906494</c:v>
                </c:pt>
                <c:pt idx="3462">
                  <c:v>6.1466533865925079</c:v>
                </c:pt>
                <c:pt idx="3463">
                  <c:v>4.710371160754919</c:v>
                </c:pt>
                <c:pt idx="3464">
                  <c:v>14.790150546048192</c:v>
                </c:pt>
                <c:pt idx="3465">
                  <c:v>39.049733648994774</c:v>
                </c:pt>
                <c:pt idx="3466">
                  <c:v>13.74140277598551</c:v>
                </c:pt>
                <c:pt idx="3467">
                  <c:v>4.8729377509184495</c:v>
                </c:pt>
                <c:pt idx="3468">
                  <c:v>1.5463009934067671</c:v>
                </c:pt>
                <c:pt idx="3469">
                  <c:v>7.7275069733263733</c:v>
                </c:pt>
                <c:pt idx="3470">
                  <c:v>4.3934512810813002</c:v>
                </c:pt>
                <c:pt idx="3471">
                  <c:v>16.886226336221373</c:v>
                </c:pt>
                <c:pt idx="3472">
                  <c:v>5.6648143543120435</c:v>
                </c:pt>
                <c:pt idx="3473">
                  <c:v>8.7955693409781883</c:v>
                </c:pt>
                <c:pt idx="3474">
                  <c:v>3.7391490364829547</c:v>
                </c:pt>
                <c:pt idx="3475">
                  <c:v>11.811022749819305</c:v>
                </c:pt>
                <c:pt idx="3476">
                  <c:v>8.0515414684228954</c:v>
                </c:pt>
                <c:pt idx="3477">
                  <c:v>20.02523021899724</c:v>
                </c:pt>
                <c:pt idx="3478">
                  <c:v>8.8656133521275891</c:v>
                </c:pt>
                <c:pt idx="3479">
                  <c:v>9.3801979462052643</c:v>
                </c:pt>
                <c:pt idx="3480">
                  <c:v>5.0988813240767064</c:v>
                </c:pt>
                <c:pt idx="3481">
                  <c:v>9.9031706167854274</c:v>
                </c:pt>
                <c:pt idx="3482">
                  <c:v>8.5123736579303273</c:v>
                </c:pt>
                <c:pt idx="3483">
                  <c:v>24.740967119967326</c:v>
                </c:pt>
                <c:pt idx="3484">
                  <c:v>19.909220246090523</c:v>
                </c:pt>
                <c:pt idx="3485">
                  <c:v>14.64290653535684</c:v>
                </c:pt>
                <c:pt idx="3486">
                  <c:v>6.9181388260277945</c:v>
                </c:pt>
                <c:pt idx="3487">
                  <c:v>10.038986664509107</c:v>
                </c:pt>
                <c:pt idx="3488">
                  <c:v>8.4678665037788896</c:v>
                </c:pt>
                <c:pt idx="3489">
                  <c:v>11.438655147628806</c:v>
                </c:pt>
                <c:pt idx="3490">
                  <c:v>12.192885049014135</c:v>
                </c:pt>
                <c:pt idx="3491">
                  <c:v>6.8852688771680697</c:v>
                </c:pt>
                <c:pt idx="3492">
                  <c:v>13.62365311863252</c:v>
                </c:pt>
                <c:pt idx="3494">
                  <c:v>21.701807895935957</c:v>
                </c:pt>
                <c:pt idx="3495">
                  <c:v>12.736889466193221</c:v>
                </c:pt>
                <c:pt idx="3496">
                  <c:v>9.9231273964056523</c:v>
                </c:pt>
                <c:pt idx="3497">
                  <c:v>1.6927138043608354</c:v>
                </c:pt>
                <c:pt idx="3498">
                  <c:v>6.7679523443798448</c:v>
                </c:pt>
                <c:pt idx="3499">
                  <c:v>3.3790967053274605</c:v>
                </c:pt>
                <c:pt idx="3500">
                  <c:v>63.363107862903888</c:v>
                </c:pt>
                <c:pt idx="3501">
                  <c:v>11.739689961991056</c:v>
                </c:pt>
                <c:pt idx="3502">
                  <c:v>6.0753486618002324</c:v>
                </c:pt>
                <c:pt idx="3503">
                  <c:v>2.2058058747927345</c:v>
                </c:pt>
                <c:pt idx="3504">
                  <c:v>12.192417766640705</c:v>
                </c:pt>
                <c:pt idx="3505">
                  <c:v>19.370365132542659</c:v>
                </c:pt>
                <c:pt idx="3506">
                  <c:v>8.6591740504010577</c:v>
                </c:pt>
                <c:pt idx="3507">
                  <c:v>8.9252944459572952</c:v>
                </c:pt>
                <c:pt idx="3508">
                  <c:v>6.6875399466155017</c:v>
                </c:pt>
                <c:pt idx="3509">
                  <c:v>30.225321791031629</c:v>
                </c:pt>
                <c:pt idx="3510">
                  <c:v>6.3122933400708003</c:v>
                </c:pt>
                <c:pt idx="3511">
                  <c:v>14.565586272161879</c:v>
                </c:pt>
                <c:pt idx="3512">
                  <c:v>8.6617649697465531</c:v>
                </c:pt>
                <c:pt idx="3513">
                  <c:v>7.6466066234447654</c:v>
                </c:pt>
                <c:pt idx="3514">
                  <c:v>17.462650197625692</c:v>
                </c:pt>
                <c:pt idx="3515">
                  <c:v>42.994717563794772</c:v>
                </c:pt>
                <c:pt idx="3516">
                  <c:v>92.072288379584549</c:v>
                </c:pt>
                <c:pt idx="3517">
                  <c:v>9.8436760535486307</c:v>
                </c:pt>
                <c:pt idx="3518">
                  <c:v>9.2240538132426924</c:v>
                </c:pt>
                <c:pt idx="3519">
                  <c:v>32.583566439164294</c:v>
                </c:pt>
                <c:pt idx="3520">
                  <c:v>5.5284592026764257</c:v>
                </c:pt>
                <c:pt idx="3521">
                  <c:v>13.386667142316581</c:v>
                </c:pt>
                <c:pt idx="3522">
                  <c:v>22.767596078019725</c:v>
                </c:pt>
                <c:pt idx="3523">
                  <c:v>21.419902622986154</c:v>
                </c:pt>
                <c:pt idx="3524">
                  <c:v>14.132720401439048</c:v>
                </c:pt>
                <c:pt idx="3525">
                  <c:v>10.829232025409102</c:v>
                </c:pt>
                <c:pt idx="3526">
                  <c:v>7.9803339117278149</c:v>
                </c:pt>
                <c:pt idx="3527">
                  <c:v>36.231218186722955</c:v>
                </c:pt>
                <c:pt idx="3528">
                  <c:v>27.99892973309165</c:v>
                </c:pt>
                <c:pt idx="3529">
                  <c:v>12.573284752592832</c:v>
                </c:pt>
                <c:pt idx="3530">
                  <c:v>9.0159560801888858</c:v>
                </c:pt>
                <c:pt idx="3531">
                  <c:v>9.9608004550140787</c:v>
                </c:pt>
                <c:pt idx="3532">
                  <c:v>5.7334134787820883</c:v>
                </c:pt>
                <c:pt idx="3533">
                  <c:v>32.496550336436812</c:v>
                </c:pt>
                <c:pt idx="3534">
                  <c:v>8.9158747447601083</c:v>
                </c:pt>
                <c:pt idx="3535">
                  <c:v>2.2747256201371839</c:v>
                </c:pt>
                <c:pt idx="3536">
                  <c:v>10.056867882705115</c:v>
                </c:pt>
                <c:pt idx="3537">
                  <c:v>10.264502247869379</c:v>
                </c:pt>
                <c:pt idx="3538">
                  <c:v>17.089965670357916</c:v>
                </c:pt>
                <c:pt idx="3539">
                  <c:v>24.047684309380834</c:v>
                </c:pt>
                <c:pt idx="3540">
                  <c:v>11.697077689027893</c:v>
                </c:pt>
                <c:pt idx="3541">
                  <c:v>4.574793709313945</c:v>
                </c:pt>
                <c:pt idx="3542">
                  <c:v>8.9117702471806854</c:v>
                </c:pt>
                <c:pt idx="3543">
                  <c:v>8.4580352205926044</c:v>
                </c:pt>
                <c:pt idx="3544">
                  <c:v>54.052845889182485</c:v>
                </c:pt>
                <c:pt idx="3545">
                  <c:v>7.993752119683144</c:v>
                </c:pt>
                <c:pt idx="3547">
                  <c:v>14.600746346335706</c:v>
                </c:pt>
                <c:pt idx="3548">
                  <c:v>2.7631747309369832</c:v>
                </c:pt>
                <c:pt idx="3549">
                  <c:v>5.264479264039192</c:v>
                </c:pt>
                <c:pt idx="3550">
                  <c:v>8.364527170487591</c:v>
                </c:pt>
                <c:pt idx="3551">
                  <c:v>56.911938148131945</c:v>
                </c:pt>
                <c:pt idx="3552">
                  <c:v>5.7223750342878121</c:v>
                </c:pt>
                <c:pt idx="3553">
                  <c:v>7.152978570045919</c:v>
                </c:pt>
                <c:pt idx="3554">
                  <c:v>12.044430159849524</c:v>
                </c:pt>
                <c:pt idx="3555">
                  <c:v>7.0324124484372765</c:v>
                </c:pt>
                <c:pt idx="3556">
                  <c:v>12.126189576713355</c:v>
                </c:pt>
                <c:pt idx="3557">
                  <c:v>8.3182906478164789</c:v>
                </c:pt>
                <c:pt idx="3558">
                  <c:v>13.687323069275342</c:v>
                </c:pt>
                <c:pt idx="3559">
                  <c:v>12.183172507445359</c:v>
                </c:pt>
                <c:pt idx="3560">
                  <c:v>12.20594788465416</c:v>
                </c:pt>
                <c:pt idx="3561">
                  <c:v>8.8191050914850138</c:v>
                </c:pt>
                <c:pt idx="3564">
                  <c:v>14.761869156438124</c:v>
                </c:pt>
                <c:pt idx="3565">
                  <c:v>7.8162386342882684</c:v>
                </c:pt>
                <c:pt idx="3566">
                  <c:v>8.3547602782468129</c:v>
                </c:pt>
                <c:pt idx="3567">
                  <c:v>10.785304164452205</c:v>
                </c:pt>
                <c:pt idx="3568">
                  <c:v>2.9043108612161728</c:v>
                </c:pt>
                <c:pt idx="3569">
                  <c:v>13.499918334915264</c:v>
                </c:pt>
                <c:pt idx="3570">
                  <c:v>6.5693567563159192</c:v>
                </c:pt>
                <c:pt idx="3571">
                  <c:v>37.0796261354484</c:v>
                </c:pt>
                <c:pt idx="3572">
                  <c:v>12.23463846867233</c:v>
                </c:pt>
                <c:pt idx="3573">
                  <c:v>4.159913583209593</c:v>
                </c:pt>
                <c:pt idx="3574">
                  <c:v>23.172204004894709</c:v>
                </c:pt>
                <c:pt idx="3575">
                  <c:v>12.681384737327427</c:v>
                </c:pt>
                <c:pt idx="3576">
                  <c:v>9.5191647091820197</c:v>
                </c:pt>
                <c:pt idx="3577">
                  <c:v>8.7445335653274459</c:v>
                </c:pt>
                <c:pt idx="3578">
                  <c:v>11.419086954905833</c:v>
                </c:pt>
                <c:pt idx="3579">
                  <c:v>11.326940566369416</c:v>
                </c:pt>
                <c:pt idx="3580">
                  <c:v>6.5404379880639167</c:v>
                </c:pt>
                <c:pt idx="3581">
                  <c:v>35.117192705979043</c:v>
                </c:pt>
                <c:pt idx="3582">
                  <c:v>5.6851403950837485</c:v>
                </c:pt>
                <c:pt idx="3583">
                  <c:v>10.864561107400492</c:v>
                </c:pt>
                <c:pt idx="3584">
                  <c:v>15.467682247179651</c:v>
                </c:pt>
                <c:pt idx="3585">
                  <c:v>11.168661905796487</c:v>
                </c:pt>
                <c:pt idx="3586">
                  <c:v>9.9570100152344967</c:v>
                </c:pt>
                <c:pt idx="3587">
                  <c:v>16.804964208782511</c:v>
                </c:pt>
                <c:pt idx="3588">
                  <c:v>8.6184017540480493</c:v>
                </c:pt>
                <c:pt idx="3589">
                  <c:v>6.2444468119860224</c:v>
                </c:pt>
                <c:pt idx="3590">
                  <c:v>46.047648473497247</c:v>
                </c:pt>
                <c:pt idx="3591">
                  <c:v>16.753903581685112</c:v>
                </c:pt>
                <c:pt idx="3592">
                  <c:v>53.5145979518568</c:v>
                </c:pt>
                <c:pt idx="3593">
                  <c:v>11.054817688213873</c:v>
                </c:pt>
                <c:pt idx="3595">
                  <c:v>11.714435122408309</c:v>
                </c:pt>
                <c:pt idx="3596">
                  <c:v>11.180652830153052</c:v>
                </c:pt>
                <c:pt idx="3597">
                  <c:v>10.349902885031307</c:v>
                </c:pt>
                <c:pt idx="3598">
                  <c:v>11.265772865295801</c:v>
                </c:pt>
                <c:pt idx="3599">
                  <c:v>13.465627327288573</c:v>
                </c:pt>
                <c:pt idx="3600">
                  <c:v>5.7930684508939994</c:v>
                </c:pt>
                <c:pt idx="3601">
                  <c:v>5.1673487258397737</c:v>
                </c:pt>
                <c:pt idx="3602">
                  <c:v>11.495478384505439</c:v>
                </c:pt>
                <c:pt idx="3603">
                  <c:v>15.764466526540341</c:v>
                </c:pt>
                <c:pt idx="3604">
                  <c:v>10.75810708079138</c:v>
                </c:pt>
                <c:pt idx="3605">
                  <c:v>8.5166785679639609</c:v>
                </c:pt>
                <c:pt idx="3606">
                  <c:v>6.1230348009457405</c:v>
                </c:pt>
                <c:pt idx="3607">
                  <c:v>18.887488552115137</c:v>
                </c:pt>
                <c:pt idx="3608">
                  <c:v>4.0552253308968025</c:v>
                </c:pt>
                <c:pt idx="3609">
                  <c:v>5.9261056508786982</c:v>
                </c:pt>
                <c:pt idx="3610">
                  <c:v>5.8628354880752402</c:v>
                </c:pt>
                <c:pt idx="3611">
                  <c:v>5.8873695183647134</c:v>
                </c:pt>
                <c:pt idx="3612">
                  <c:v>9.0230727414345449</c:v>
                </c:pt>
                <c:pt idx="3613">
                  <c:v>16.775537896622652</c:v>
                </c:pt>
                <c:pt idx="3614">
                  <c:v>11.665269922155552</c:v>
                </c:pt>
                <c:pt idx="3615">
                  <c:v>4.5470512567571397</c:v>
                </c:pt>
                <c:pt idx="3616">
                  <c:v>11.005125979052307</c:v>
                </c:pt>
                <c:pt idx="3617">
                  <c:v>10.391968775857912</c:v>
                </c:pt>
                <c:pt idx="3618">
                  <c:v>10.461882990413883</c:v>
                </c:pt>
                <c:pt idx="3619">
                  <c:v>5.6423330489702925</c:v>
                </c:pt>
                <c:pt idx="3620">
                  <c:v>6.2004988987507366</c:v>
                </c:pt>
                <c:pt idx="3621">
                  <c:v>5.2392573660666244</c:v>
                </c:pt>
                <c:pt idx="3622">
                  <c:v>11.807508836387196</c:v>
                </c:pt>
                <c:pt idx="3623">
                  <c:v>11.330768238244135</c:v>
                </c:pt>
                <c:pt idx="3624">
                  <c:v>6.6162439376467308</c:v>
                </c:pt>
                <c:pt idx="3625">
                  <c:v>16.266765807132565</c:v>
                </c:pt>
                <c:pt idx="3626">
                  <c:v>20.0259835510189</c:v>
                </c:pt>
                <c:pt idx="3627">
                  <c:v>3.7681469013897786</c:v>
                </c:pt>
                <c:pt idx="3628">
                  <c:v>3.0839853133423025</c:v>
                </c:pt>
                <c:pt idx="3629">
                  <c:v>0.531603719801931</c:v>
                </c:pt>
                <c:pt idx="3630">
                  <c:v>4.7902586232014457</c:v>
                </c:pt>
                <c:pt idx="3631">
                  <c:v>16.671196917813898</c:v>
                </c:pt>
                <c:pt idx="3632">
                  <c:v>6.027810560296639</c:v>
                </c:pt>
                <c:pt idx="3633">
                  <c:v>12.147223967354323</c:v>
                </c:pt>
                <c:pt idx="3634">
                  <c:v>5.5320333421586358</c:v>
                </c:pt>
                <c:pt idx="3635">
                  <c:v>73.374703626765836</c:v>
                </c:pt>
                <c:pt idx="3636">
                  <c:v>7.3018123861081401</c:v>
                </c:pt>
                <c:pt idx="3637">
                  <c:v>4.2818521832120267</c:v>
                </c:pt>
                <c:pt idx="3638">
                  <c:v>9.0612966338532743</c:v>
                </c:pt>
                <c:pt idx="3639">
                  <c:v>12.744212351925146</c:v>
                </c:pt>
                <c:pt idx="3640">
                  <c:v>9.7279991874413483</c:v>
                </c:pt>
                <c:pt idx="3641">
                  <c:v>5.6626066483634965</c:v>
                </c:pt>
                <c:pt idx="3642">
                  <c:v>13.572400092100176</c:v>
                </c:pt>
                <c:pt idx="3643">
                  <c:v>70.495316190910472</c:v>
                </c:pt>
                <c:pt idx="3644">
                  <c:v>11.817093639218474</c:v>
                </c:pt>
                <c:pt idx="3645">
                  <c:v>11.067936229563431</c:v>
                </c:pt>
                <c:pt idx="3646">
                  <c:v>36.41886935298421</c:v>
                </c:pt>
                <c:pt idx="3647">
                  <c:v>13.128267544233555</c:v>
                </c:pt>
                <c:pt idx="3648">
                  <c:v>8.6006722366520787</c:v>
                </c:pt>
                <c:pt idx="3649">
                  <c:v>2.1553653184764885</c:v>
                </c:pt>
                <c:pt idx="3650">
                  <c:v>14.543159850721146</c:v>
                </c:pt>
                <c:pt idx="3651">
                  <c:v>5.4185555372834964</c:v>
                </c:pt>
                <c:pt idx="3652">
                  <c:v>13.692554116319705</c:v>
                </c:pt>
                <c:pt idx="3653">
                  <c:v>10.795567102988473</c:v>
                </c:pt>
                <c:pt idx="3654">
                  <c:v>9.1804803522158487</c:v>
                </c:pt>
                <c:pt idx="3655">
                  <c:v>7.3046040715612879</c:v>
                </c:pt>
                <c:pt idx="3656">
                  <c:v>9.671720927665115</c:v>
                </c:pt>
                <c:pt idx="3657">
                  <c:v>9.7723702658030032</c:v>
                </c:pt>
                <c:pt idx="3658">
                  <c:v>13.289687220594615</c:v>
                </c:pt>
                <c:pt idx="3659">
                  <c:v>2.2475217824151019</c:v>
                </c:pt>
                <c:pt idx="3660">
                  <c:v>4.0931732589348746</c:v>
                </c:pt>
                <c:pt idx="3661">
                  <c:v>8.46555376861353</c:v>
                </c:pt>
                <c:pt idx="3662">
                  <c:v>6.6457098486382344</c:v>
                </c:pt>
                <c:pt idx="3663">
                  <c:v>8.2675038951884634</c:v>
                </c:pt>
                <c:pt idx="3664">
                  <c:v>7.2953143608820605</c:v>
                </c:pt>
                <c:pt idx="3665">
                  <c:v>14.235649103867079</c:v>
                </c:pt>
                <c:pt idx="3666">
                  <c:v>19.680693902896586</c:v>
                </c:pt>
                <c:pt idx="3667">
                  <c:v>41.453058735620985</c:v>
                </c:pt>
                <c:pt idx="3668">
                  <c:v>5.9954003545364296</c:v>
                </c:pt>
                <c:pt idx="3669">
                  <c:v>6.2128701485217963</c:v>
                </c:pt>
                <c:pt idx="3670">
                  <c:v>12.928055460665952</c:v>
                </c:pt>
                <c:pt idx="3671">
                  <c:v>14.572274633362895</c:v>
                </c:pt>
                <c:pt idx="3672">
                  <c:v>11.335934972952536</c:v>
                </c:pt>
                <c:pt idx="3673">
                  <c:v>8.1241270638299685</c:v>
                </c:pt>
                <c:pt idx="3674">
                  <c:v>17.635784978866749</c:v>
                </c:pt>
                <c:pt idx="3675">
                  <c:v>34.900803536684997</c:v>
                </c:pt>
                <c:pt idx="3676">
                  <c:v>13.591677378342142</c:v>
                </c:pt>
                <c:pt idx="3677">
                  <c:v>6.5336625359791327</c:v>
                </c:pt>
                <c:pt idx="3678">
                  <c:v>73.551507978418087</c:v>
                </c:pt>
                <c:pt idx="3679">
                  <c:v>8.5984670843459501</c:v>
                </c:pt>
                <c:pt idx="3680">
                  <c:v>7.8667549354966058</c:v>
                </c:pt>
                <c:pt idx="3681">
                  <c:v>19.341632661207601</c:v>
                </c:pt>
                <c:pt idx="3682">
                  <c:v>11.204083961369017</c:v>
                </c:pt>
                <c:pt idx="3683">
                  <c:v>7.5889824454319772</c:v>
                </c:pt>
                <c:pt idx="3684">
                  <c:v>12.080823345381903</c:v>
                </c:pt>
                <c:pt idx="3685">
                  <c:v>29.36345341716104</c:v>
                </c:pt>
                <c:pt idx="3686">
                  <c:v>17.107963227843999</c:v>
                </c:pt>
                <c:pt idx="3687">
                  <c:v>10.326261052096072</c:v>
                </c:pt>
                <c:pt idx="3688">
                  <c:v>19.456124121510861</c:v>
                </c:pt>
                <c:pt idx="3689">
                  <c:v>11.403052060842315</c:v>
                </c:pt>
                <c:pt idx="3690">
                  <c:v>11.586047074164956</c:v>
                </c:pt>
                <c:pt idx="3691">
                  <c:v>6.722577153977773</c:v>
                </c:pt>
                <c:pt idx="3692">
                  <c:v>1.3534754809254403</c:v>
                </c:pt>
                <c:pt idx="3693">
                  <c:v>22.613271347898571</c:v>
                </c:pt>
                <c:pt idx="3694">
                  <c:v>8.2615378134144049</c:v>
                </c:pt>
                <c:pt idx="3695">
                  <c:v>35.32216067108947</c:v>
                </c:pt>
                <c:pt idx="3696">
                  <c:v>6.404971988976806</c:v>
                </c:pt>
                <c:pt idx="3697">
                  <c:v>13.453232532844867</c:v>
                </c:pt>
                <c:pt idx="3698">
                  <c:v>10.033446950378453</c:v>
                </c:pt>
                <c:pt idx="3699">
                  <c:v>8.7976258694117426</c:v>
                </c:pt>
                <c:pt idx="3700">
                  <c:v>6.3257049549146638</c:v>
                </c:pt>
                <c:pt idx="3701">
                  <c:v>9.5985888315141157</c:v>
                </c:pt>
                <c:pt idx="3702">
                  <c:v>6.9211982082115595</c:v>
                </c:pt>
                <c:pt idx="3703">
                  <c:v>16.112072031084296</c:v>
                </c:pt>
                <c:pt idx="3705">
                  <c:v>6.1844363106232025</c:v>
                </c:pt>
                <c:pt idx="3706">
                  <c:v>6.2145937855864037</c:v>
                </c:pt>
                <c:pt idx="3707">
                  <c:v>16.688890259211579</c:v>
                </c:pt>
                <c:pt idx="3708">
                  <c:v>13.794686499410702</c:v>
                </c:pt>
                <c:pt idx="3709">
                  <c:v>11.189181677304749</c:v>
                </c:pt>
                <c:pt idx="3710">
                  <c:v>11.882492306684284</c:v>
                </c:pt>
                <c:pt idx="3711">
                  <c:v>29.402707806358592</c:v>
                </c:pt>
                <c:pt idx="3712">
                  <c:v>5.2367511266160429</c:v>
                </c:pt>
                <c:pt idx="3713">
                  <c:v>15.865425443080122</c:v>
                </c:pt>
                <c:pt idx="3714">
                  <c:v>3.3524387555748949</c:v>
                </c:pt>
                <c:pt idx="3715">
                  <c:v>10.095697163929639</c:v>
                </c:pt>
                <c:pt idx="3716">
                  <c:v>7.5977833032310151</c:v>
                </c:pt>
                <c:pt idx="3717">
                  <c:v>37.433309776436211</c:v>
                </c:pt>
                <c:pt idx="3718">
                  <c:v>16.739530098412029</c:v>
                </c:pt>
                <c:pt idx="3719">
                  <c:v>14.329803425387158</c:v>
                </c:pt>
                <c:pt idx="3720">
                  <c:v>5.7317535891021567</c:v>
                </c:pt>
                <c:pt idx="3721">
                  <c:v>38.677527850135469</c:v>
                </c:pt>
                <c:pt idx="3722">
                  <c:v>4.8686248932694447</c:v>
                </c:pt>
                <c:pt idx="3723">
                  <c:v>9.6105649386544965</c:v>
                </c:pt>
                <c:pt idx="3724">
                  <c:v>17.108958420771366</c:v>
                </c:pt>
                <c:pt idx="3725">
                  <c:v>6.4941502534387618</c:v>
                </c:pt>
                <c:pt idx="3726">
                  <c:v>9.343789675816943</c:v>
                </c:pt>
                <c:pt idx="3727">
                  <c:v>17.545837008153033</c:v>
                </c:pt>
                <c:pt idx="3728">
                  <c:v>9.6578571691180333</c:v>
                </c:pt>
                <c:pt idx="3729">
                  <c:v>19.729072925078846</c:v>
                </c:pt>
                <c:pt idx="3731">
                  <c:v>20.062012982866307</c:v>
                </c:pt>
                <c:pt idx="3732">
                  <c:v>7.396959829815744</c:v>
                </c:pt>
                <c:pt idx="3733">
                  <c:v>6.615545950627352</c:v>
                </c:pt>
                <c:pt idx="3734">
                  <c:v>12.393181379177602</c:v>
                </c:pt>
                <c:pt idx="3735">
                  <c:v>12.316131329488172</c:v>
                </c:pt>
                <c:pt idx="3736">
                  <c:v>7.9230966360962398</c:v>
                </c:pt>
                <c:pt idx="3737">
                  <c:v>7.4629275237512473</c:v>
                </c:pt>
                <c:pt idx="3738">
                  <c:v>10.436484291457933</c:v>
                </c:pt>
                <c:pt idx="3739">
                  <c:v>4.0974784653187157</c:v>
                </c:pt>
                <c:pt idx="3740">
                  <c:v>9.8748817625271279</c:v>
                </c:pt>
                <c:pt idx="3741">
                  <c:v>20.679758344370612</c:v>
                </c:pt>
                <c:pt idx="3742">
                  <c:v>18.596384026656171</c:v>
                </c:pt>
                <c:pt idx="3743">
                  <c:v>14.718625180096165</c:v>
                </c:pt>
                <c:pt idx="3744">
                  <c:v>10.185288023034405</c:v>
                </c:pt>
                <c:pt idx="3745">
                  <c:v>5.1148363263437897</c:v>
                </c:pt>
                <c:pt idx="3746">
                  <c:v>9.9094792144881687</c:v>
                </c:pt>
                <c:pt idx="3747">
                  <c:v>6.6290684418035113</c:v>
                </c:pt>
                <c:pt idx="3748">
                  <c:v>2.7312441376669248</c:v>
                </c:pt>
                <c:pt idx="3749">
                  <c:v>7.1052072283468091</c:v>
                </c:pt>
                <c:pt idx="3750">
                  <c:v>0.78643568622263604</c:v>
                </c:pt>
                <c:pt idx="3751">
                  <c:v>3.6437160094754124</c:v>
                </c:pt>
                <c:pt idx="3752">
                  <c:v>11.195766681753504</c:v>
                </c:pt>
                <c:pt idx="3753">
                  <c:v>7.3465547174289965</c:v>
                </c:pt>
                <c:pt idx="3754">
                  <c:v>13.927585291884542</c:v>
                </c:pt>
                <c:pt idx="3755">
                  <c:v>67.519743549082833</c:v>
                </c:pt>
                <c:pt idx="3756">
                  <c:v>14.537710962386505</c:v>
                </c:pt>
                <c:pt idx="3757">
                  <c:v>10.011642098999943</c:v>
                </c:pt>
                <c:pt idx="3758">
                  <c:v>7.5005023558456143</c:v>
                </c:pt>
                <c:pt idx="3759">
                  <c:v>1.6226932292420799</c:v>
                </c:pt>
                <c:pt idx="3760">
                  <c:v>12.001312318316861</c:v>
                </c:pt>
                <c:pt idx="3761">
                  <c:v>37.951483692555513</c:v>
                </c:pt>
                <c:pt idx="3762">
                  <c:v>5.5390330781853292</c:v>
                </c:pt>
                <c:pt idx="3763">
                  <c:v>9.1786903599698775</c:v>
                </c:pt>
                <c:pt idx="3764">
                  <c:v>13.502235524069327</c:v>
                </c:pt>
                <c:pt idx="3765">
                  <c:v>5.4922468876772168</c:v>
                </c:pt>
                <c:pt idx="3766">
                  <c:v>10.532446347787825</c:v>
                </c:pt>
                <c:pt idx="3767">
                  <c:v>19.018491038541647</c:v>
                </c:pt>
                <c:pt idx="3768">
                  <c:v>5.3494739641863891</c:v>
                </c:pt>
                <c:pt idx="3769">
                  <c:v>11.857728755922343</c:v>
                </c:pt>
                <c:pt idx="3770">
                  <c:v>8.7260123566315677</c:v>
                </c:pt>
                <c:pt idx="3771">
                  <c:v>12.106551191084863</c:v>
                </c:pt>
                <c:pt idx="3772">
                  <c:v>4.229446092216226</c:v>
                </c:pt>
                <c:pt idx="3773">
                  <c:v>6.1888455535882878</c:v>
                </c:pt>
                <c:pt idx="3774">
                  <c:v>6.8857430504140869</c:v>
                </c:pt>
                <c:pt idx="3775">
                  <c:v>6.7954004638796128</c:v>
                </c:pt>
                <c:pt idx="3776">
                  <c:v>11.762618766019582</c:v>
                </c:pt>
                <c:pt idx="3777">
                  <c:v>8.2164300807460933</c:v>
                </c:pt>
                <c:pt idx="3778">
                  <c:v>8.3729955253296584</c:v>
                </c:pt>
                <c:pt idx="3779">
                  <c:v>14.872549228380489</c:v>
                </c:pt>
                <c:pt idx="3780">
                  <c:v>5.0608511122710826</c:v>
                </c:pt>
                <c:pt idx="3781">
                  <c:v>4.0681953351971627</c:v>
                </c:pt>
                <c:pt idx="3782">
                  <c:v>9.8671002586902379</c:v>
                </c:pt>
                <c:pt idx="3783">
                  <c:v>4.9563691646197876</c:v>
                </c:pt>
                <c:pt idx="3784">
                  <c:v>10.923826088383505</c:v>
                </c:pt>
                <c:pt idx="3785">
                  <c:v>21.935922855655505</c:v>
                </c:pt>
                <c:pt idx="3786">
                  <c:v>8.4688564930773857</c:v>
                </c:pt>
                <c:pt idx="3787">
                  <c:v>10.018220304545885</c:v>
                </c:pt>
                <c:pt idx="3788">
                  <c:v>23.345504852456216</c:v>
                </c:pt>
                <c:pt idx="3789">
                  <c:v>3.3204227215859223</c:v>
                </c:pt>
                <c:pt idx="3790">
                  <c:v>10.606565337349352</c:v>
                </c:pt>
                <c:pt idx="3791">
                  <c:v>7.0671033551192348</c:v>
                </c:pt>
                <c:pt idx="3792">
                  <c:v>0.74139088837659584</c:v>
                </c:pt>
                <c:pt idx="3793">
                  <c:v>10.065016336770126</c:v>
                </c:pt>
                <c:pt idx="3795">
                  <c:v>5.8190483488164118</c:v>
                </c:pt>
                <c:pt idx="3796">
                  <c:v>6.9353485289508505</c:v>
                </c:pt>
                <c:pt idx="3797">
                  <c:v>8.7396862947722838</c:v>
                </c:pt>
                <c:pt idx="3798">
                  <c:v>11.415500052959693</c:v>
                </c:pt>
                <c:pt idx="3799">
                  <c:v>6.7760396496297393</c:v>
                </c:pt>
                <c:pt idx="3800">
                  <c:v>9.5684834301173449</c:v>
                </c:pt>
                <c:pt idx="3801">
                  <c:v>5.5819789915306792</c:v>
                </c:pt>
                <c:pt idx="3802">
                  <c:v>66.75048106315198</c:v>
                </c:pt>
                <c:pt idx="3803">
                  <c:v>7.8298476542028306</c:v>
                </c:pt>
                <c:pt idx="3804">
                  <c:v>8.9734974670106435</c:v>
                </c:pt>
                <c:pt idx="3805">
                  <c:v>6.5837517823896698</c:v>
                </c:pt>
                <c:pt idx="3806">
                  <c:v>68.098557300255223</c:v>
                </c:pt>
                <c:pt idx="3807">
                  <c:v>13.697323058621025</c:v>
                </c:pt>
                <c:pt idx="3808">
                  <c:v>5.3275879612127044</c:v>
                </c:pt>
                <c:pt idx="3809">
                  <c:v>13.769028269332651</c:v>
                </c:pt>
                <c:pt idx="3810">
                  <c:v>5.7402177405560533</c:v>
                </c:pt>
                <c:pt idx="3811">
                  <c:v>12.524056658830432</c:v>
                </c:pt>
                <c:pt idx="3812">
                  <c:v>4.9494147419759962</c:v>
                </c:pt>
                <c:pt idx="3813">
                  <c:v>12.41073839266379</c:v>
                </c:pt>
                <c:pt idx="3814">
                  <c:v>14.089815925993202</c:v>
                </c:pt>
                <c:pt idx="3815">
                  <c:v>18.092624479487551</c:v>
                </c:pt>
                <c:pt idx="3816">
                  <c:v>20.176821942732282</c:v>
                </c:pt>
                <c:pt idx="3817">
                  <c:v>15.677345580852464</c:v>
                </c:pt>
                <c:pt idx="3818">
                  <c:v>0.59338195590286213</c:v>
                </c:pt>
                <c:pt idx="3819">
                  <c:v>12.881048645950585</c:v>
                </c:pt>
                <c:pt idx="3820">
                  <c:v>8.5205186050054369</c:v>
                </c:pt>
                <c:pt idx="3821">
                  <c:v>4.3355276726493708</c:v>
                </c:pt>
                <c:pt idx="3822">
                  <c:v>13.918900805990662</c:v>
                </c:pt>
                <c:pt idx="3823">
                  <c:v>11.289117785306498</c:v>
                </c:pt>
                <c:pt idx="3824">
                  <c:v>24.896496161232502</c:v>
                </c:pt>
                <c:pt idx="3825">
                  <c:v>14.278779658363744</c:v>
                </c:pt>
                <c:pt idx="3826">
                  <c:v>10.983069935942062</c:v>
                </c:pt>
                <c:pt idx="3827">
                  <c:v>24.365177201199</c:v>
                </c:pt>
                <c:pt idx="3828">
                  <c:v>14.571752330384596</c:v>
                </c:pt>
                <c:pt idx="3829">
                  <c:v>7.5731031841721839</c:v>
                </c:pt>
                <c:pt idx="3830">
                  <c:v>7.6626141896174351</c:v>
                </c:pt>
                <c:pt idx="3831">
                  <c:v>7.3336061358866917</c:v>
                </c:pt>
                <c:pt idx="3832">
                  <c:v>10.68586494625416</c:v>
                </c:pt>
                <c:pt idx="3833">
                  <c:v>11.393510469913627</c:v>
                </c:pt>
                <c:pt idx="3834">
                  <c:v>9.6602583726406301</c:v>
                </c:pt>
                <c:pt idx="3835">
                  <c:v>6.8303611316264261</c:v>
                </c:pt>
                <c:pt idx="3836">
                  <c:v>11.466793526130957</c:v>
                </c:pt>
                <c:pt idx="3837">
                  <c:v>2.7605876751655769</c:v>
                </c:pt>
                <c:pt idx="3838">
                  <c:v>44.103790525304944</c:v>
                </c:pt>
                <c:pt idx="3839">
                  <c:v>8.0541808232215377</c:v>
                </c:pt>
                <c:pt idx="3840">
                  <c:v>18.973204802728212</c:v>
                </c:pt>
                <c:pt idx="3841">
                  <c:v>16.552407852004507</c:v>
                </c:pt>
                <c:pt idx="3842">
                  <c:v>15.008118400896745</c:v>
                </c:pt>
                <c:pt idx="3843">
                  <c:v>5.5478637717925192</c:v>
                </c:pt>
                <c:pt idx="3844">
                  <c:v>2.8374712856538307</c:v>
                </c:pt>
                <c:pt idx="3845">
                  <c:v>8.5533867786085267</c:v>
                </c:pt>
                <c:pt idx="3846">
                  <c:v>5.6315717831652403</c:v>
                </c:pt>
                <c:pt idx="3847">
                  <c:v>15.657017547997745</c:v>
                </c:pt>
                <c:pt idx="3848">
                  <c:v>7.6060323374887382</c:v>
                </c:pt>
                <c:pt idx="3849">
                  <c:v>5.8664685998185977</c:v>
                </c:pt>
                <c:pt idx="3850">
                  <c:v>28.568464395905462</c:v>
                </c:pt>
                <c:pt idx="3851">
                  <c:v>6.3836514237586668</c:v>
                </c:pt>
                <c:pt idx="3852">
                  <c:v>5.5856028763085108</c:v>
                </c:pt>
                <c:pt idx="3853">
                  <c:v>36.828331512980135</c:v>
                </c:pt>
                <c:pt idx="3854">
                  <c:v>3.3156733183471352</c:v>
                </c:pt>
                <c:pt idx="3855">
                  <c:v>22.517974760710359</c:v>
                </c:pt>
                <c:pt idx="3856">
                  <c:v>13.690725705320686</c:v>
                </c:pt>
                <c:pt idx="3857">
                  <c:v>18.356304780628125</c:v>
                </c:pt>
                <c:pt idx="3858">
                  <c:v>36.485133201181235</c:v>
                </c:pt>
                <c:pt idx="3859">
                  <c:v>17.590796377627012</c:v>
                </c:pt>
                <c:pt idx="3860">
                  <c:v>31.310942824202613</c:v>
                </c:pt>
                <c:pt idx="3861">
                  <c:v>6.1783212987622314</c:v>
                </c:pt>
                <c:pt idx="3862">
                  <c:v>13.248947084615187</c:v>
                </c:pt>
                <c:pt idx="3863">
                  <c:v>7.0558540813011215</c:v>
                </c:pt>
                <c:pt idx="3864">
                  <c:v>11.550544832392132</c:v>
                </c:pt>
                <c:pt idx="3865">
                  <c:v>10.859461397759768</c:v>
                </c:pt>
                <c:pt idx="3866">
                  <c:v>13.431715267111324</c:v>
                </c:pt>
                <c:pt idx="3868">
                  <c:v>7.1455142588852594</c:v>
                </c:pt>
                <c:pt idx="3869">
                  <c:v>14.277409031433939</c:v>
                </c:pt>
                <c:pt idx="3870">
                  <c:v>5.0153366977571094</c:v>
                </c:pt>
                <c:pt idx="3871">
                  <c:v>22.506618258300154</c:v>
                </c:pt>
                <c:pt idx="3872">
                  <c:v>6.8849805766110563</c:v>
                </c:pt>
                <c:pt idx="3873">
                  <c:v>8.2202525101755608</c:v>
                </c:pt>
                <c:pt idx="3874">
                  <c:v>17.887160378850766</c:v>
                </c:pt>
                <c:pt idx="3875">
                  <c:v>13.419291420653273</c:v>
                </c:pt>
                <c:pt idx="3876">
                  <c:v>17.172847786158091</c:v>
                </c:pt>
                <c:pt idx="3877">
                  <c:v>12.429410139407446</c:v>
                </c:pt>
                <c:pt idx="3878">
                  <c:v>11.29786998156461</c:v>
                </c:pt>
                <c:pt idx="3879">
                  <c:v>10.164379549610716</c:v>
                </c:pt>
                <c:pt idx="3880">
                  <c:v>12.19032659410875</c:v>
                </c:pt>
                <c:pt idx="3881">
                  <c:v>6.9099065923509215</c:v>
                </c:pt>
                <c:pt idx="3882">
                  <c:v>5.2098907914268109</c:v>
                </c:pt>
                <c:pt idx="3883">
                  <c:v>7.9806542847218287</c:v>
                </c:pt>
                <c:pt idx="3884">
                  <c:v>18.954435579687157</c:v>
                </c:pt>
                <c:pt idx="3885">
                  <c:v>14.106662305495099</c:v>
                </c:pt>
                <c:pt idx="3886">
                  <c:v>4.8101181116760356</c:v>
                </c:pt>
                <c:pt idx="3887">
                  <c:v>4.8755392114444165</c:v>
                </c:pt>
                <c:pt idx="3888">
                  <c:v>30.672685704082188</c:v>
                </c:pt>
                <c:pt idx="3889">
                  <c:v>51.985913152433127</c:v>
                </c:pt>
                <c:pt idx="3890">
                  <c:v>7.9983434305853933</c:v>
                </c:pt>
                <c:pt idx="3891">
                  <c:v>12.003641581641807</c:v>
                </c:pt>
                <c:pt idx="3892">
                  <c:v>4.6341471847015798</c:v>
                </c:pt>
                <c:pt idx="3893">
                  <c:v>14.907393288570029</c:v>
                </c:pt>
                <c:pt idx="3894">
                  <c:v>36.499705758247153</c:v>
                </c:pt>
                <c:pt idx="3895">
                  <c:v>5.3670740006832922</c:v>
                </c:pt>
                <c:pt idx="3896">
                  <c:v>84.892458049978202</c:v>
                </c:pt>
                <c:pt idx="3897">
                  <c:v>12.597230303177568</c:v>
                </c:pt>
                <c:pt idx="3898">
                  <c:v>7.1481805041400417</c:v>
                </c:pt>
                <c:pt idx="3899">
                  <c:v>6.1113320189558094</c:v>
                </c:pt>
                <c:pt idx="3900">
                  <c:v>36.6330573484219</c:v>
                </c:pt>
                <c:pt idx="3901">
                  <c:v>1.3578036564314244</c:v>
                </c:pt>
                <c:pt idx="3902">
                  <c:v>3.7577473716550616</c:v>
                </c:pt>
                <c:pt idx="3903">
                  <c:v>9.5697654278970514</c:v>
                </c:pt>
                <c:pt idx="3904">
                  <c:v>12.542907798141734</c:v>
                </c:pt>
                <c:pt idx="3905">
                  <c:v>14.279129036516085</c:v>
                </c:pt>
                <c:pt idx="3906">
                  <c:v>4.9370744426683206</c:v>
                </c:pt>
                <c:pt idx="3907">
                  <c:v>15.196048089340067</c:v>
                </c:pt>
                <c:pt idx="3908">
                  <c:v>6.4261842592650122</c:v>
                </c:pt>
                <c:pt idx="3909">
                  <c:v>12.443303407416426</c:v>
                </c:pt>
                <c:pt idx="3910">
                  <c:v>6.9969695964626215</c:v>
                </c:pt>
                <c:pt idx="3911">
                  <c:v>14.524117084138103</c:v>
                </c:pt>
                <c:pt idx="3912">
                  <c:v>16.612864978358498</c:v>
                </c:pt>
                <c:pt idx="3913">
                  <c:v>7.4274312260370845</c:v>
                </c:pt>
                <c:pt idx="3914">
                  <c:v>15.963751564364914</c:v>
                </c:pt>
                <c:pt idx="3916">
                  <c:v>16.858250718578667</c:v>
                </c:pt>
                <c:pt idx="3917">
                  <c:v>6.8336462254700896</c:v>
                </c:pt>
                <c:pt idx="3918">
                  <c:v>5.7207019001613189</c:v>
                </c:pt>
                <c:pt idx="3919">
                  <c:v>12.837512032122552</c:v>
                </c:pt>
                <c:pt idx="3920">
                  <c:v>18.286463608143595</c:v>
                </c:pt>
                <c:pt idx="3921">
                  <c:v>27.942782750966565</c:v>
                </c:pt>
                <c:pt idx="3922">
                  <c:v>11.88457407625534</c:v>
                </c:pt>
                <c:pt idx="3923">
                  <c:v>10.983466696118143</c:v>
                </c:pt>
                <c:pt idx="3924">
                  <c:v>8.2852027180107441</c:v>
                </c:pt>
                <c:pt idx="3925">
                  <c:v>6.4862239464759162</c:v>
                </c:pt>
                <c:pt idx="3926">
                  <c:v>7.0964485290652801</c:v>
                </c:pt>
                <c:pt idx="3927">
                  <c:v>15.468237156104941</c:v>
                </c:pt>
                <c:pt idx="3928">
                  <c:v>10.493084672660425</c:v>
                </c:pt>
                <c:pt idx="3929">
                  <c:v>7.5634398530090312</c:v>
                </c:pt>
                <c:pt idx="3930">
                  <c:v>19.98549868514915</c:v>
                </c:pt>
                <c:pt idx="3931">
                  <c:v>8.7900912587609472</c:v>
                </c:pt>
                <c:pt idx="3932">
                  <c:v>36.063199067547771</c:v>
                </c:pt>
                <c:pt idx="3933">
                  <c:v>5.0781113520582926</c:v>
                </c:pt>
                <c:pt idx="3934">
                  <c:v>4.1348574018550677</c:v>
                </c:pt>
                <c:pt idx="3935">
                  <c:v>5.2420086475462613</c:v>
                </c:pt>
                <c:pt idx="3936">
                  <c:v>6.6054956178783275</c:v>
                </c:pt>
                <c:pt idx="3937">
                  <c:v>8.1364922600357552</c:v>
                </c:pt>
                <c:pt idx="3938">
                  <c:v>33.290683720282594</c:v>
                </c:pt>
                <c:pt idx="3939">
                  <c:v>60.21741434277623</c:v>
                </c:pt>
                <c:pt idx="3940">
                  <c:v>3.1640887222860283</c:v>
                </c:pt>
                <c:pt idx="3941">
                  <c:v>5.6649182191315797</c:v>
                </c:pt>
                <c:pt idx="3942">
                  <c:v>12.95976409163384</c:v>
                </c:pt>
                <c:pt idx="3943">
                  <c:v>3.3574870738725338</c:v>
                </c:pt>
                <c:pt idx="3944">
                  <c:v>5.9191758435635888</c:v>
                </c:pt>
                <c:pt idx="3945">
                  <c:v>16.15698567766367</c:v>
                </c:pt>
                <c:pt idx="3946">
                  <c:v>4.8839150471746695</c:v>
                </c:pt>
                <c:pt idx="3947">
                  <c:v>49.209962599491469</c:v>
                </c:pt>
                <c:pt idx="3948">
                  <c:v>7.4377166281519065</c:v>
                </c:pt>
                <c:pt idx="3949">
                  <c:v>8.1485175404107508</c:v>
                </c:pt>
                <c:pt idx="3951">
                  <c:v>40.328892163412199</c:v>
                </c:pt>
                <c:pt idx="3952">
                  <c:v>9.4707560467266561</c:v>
                </c:pt>
                <c:pt idx="3953">
                  <c:v>64.491449628874591</c:v>
                </c:pt>
                <c:pt idx="3954">
                  <c:v>12.54797929872587</c:v>
                </c:pt>
                <c:pt idx="3955">
                  <c:v>15.752285186058282</c:v>
                </c:pt>
                <c:pt idx="3956">
                  <c:v>8.5592261141007153</c:v>
                </c:pt>
                <c:pt idx="3957">
                  <c:v>8.2998358054663317</c:v>
                </c:pt>
                <c:pt idx="3958">
                  <c:v>9.5083571609628006</c:v>
                </c:pt>
                <c:pt idx="3959">
                  <c:v>7.612905744357799</c:v>
                </c:pt>
                <c:pt idx="3960">
                  <c:v>9.0834809414066466</c:v>
                </c:pt>
                <c:pt idx="3961">
                  <c:v>5.7286037053340637</c:v>
                </c:pt>
                <c:pt idx="3962">
                  <c:v>25.482419149461855</c:v>
                </c:pt>
                <c:pt idx="3963">
                  <c:v>5.8222380613460247</c:v>
                </c:pt>
                <c:pt idx="3964">
                  <c:v>3.430514812468958</c:v>
                </c:pt>
                <c:pt idx="3965">
                  <c:v>7.565240857185958</c:v>
                </c:pt>
                <c:pt idx="3966">
                  <c:v>11.446562346224072</c:v>
                </c:pt>
                <c:pt idx="3967">
                  <c:v>16.025356741082074</c:v>
                </c:pt>
                <c:pt idx="3968">
                  <c:v>1.4750479665942058</c:v>
                </c:pt>
                <c:pt idx="3969">
                  <c:v>6.9903504357281836</c:v>
                </c:pt>
                <c:pt idx="3970">
                  <c:v>13.240184708661406</c:v>
                </c:pt>
                <c:pt idx="3971">
                  <c:v>6.4554618897253402</c:v>
                </c:pt>
                <c:pt idx="3972">
                  <c:v>2.8869999227269894</c:v>
                </c:pt>
                <c:pt idx="3973">
                  <c:v>7.6688066404992359</c:v>
                </c:pt>
                <c:pt idx="3974">
                  <c:v>5.5680407562334233</c:v>
                </c:pt>
                <c:pt idx="3975">
                  <c:v>5.1847507272859206</c:v>
                </c:pt>
                <c:pt idx="3976">
                  <c:v>34.779208806171106</c:v>
                </c:pt>
                <c:pt idx="3977">
                  <c:v>0.48921921224541265</c:v>
                </c:pt>
                <c:pt idx="3978">
                  <c:v>2.8830822026284197</c:v>
                </c:pt>
                <c:pt idx="3979">
                  <c:v>10.01344434504434</c:v>
                </c:pt>
                <c:pt idx="3980">
                  <c:v>43.89721590105988</c:v>
                </c:pt>
                <c:pt idx="3981">
                  <c:v>7.7366194750118327</c:v>
                </c:pt>
                <c:pt idx="3982">
                  <c:v>18.401898060114654</c:v>
                </c:pt>
                <c:pt idx="3983">
                  <c:v>34.05771756003351</c:v>
                </c:pt>
                <c:pt idx="3984">
                  <c:v>4.2278361235079975</c:v>
                </c:pt>
                <c:pt idx="3985">
                  <c:v>4.8634687139522077</c:v>
                </c:pt>
                <c:pt idx="3986">
                  <c:v>14.48429402406367</c:v>
                </c:pt>
                <c:pt idx="3987">
                  <c:v>1.0531273103706673</c:v>
                </c:pt>
                <c:pt idx="3988">
                  <c:v>4.403968343107258</c:v>
                </c:pt>
                <c:pt idx="3989">
                  <c:v>7.978595012548972</c:v>
                </c:pt>
                <c:pt idx="3990">
                  <c:v>19.027371104645496</c:v>
                </c:pt>
                <c:pt idx="3991">
                  <c:v>17.76738715187016</c:v>
                </c:pt>
                <c:pt idx="3992">
                  <c:v>10.427724224308879</c:v>
                </c:pt>
                <c:pt idx="3993">
                  <c:v>4.4310353631611594</c:v>
                </c:pt>
                <c:pt idx="3994">
                  <c:v>11.117267939727499</c:v>
                </c:pt>
                <c:pt idx="3995">
                  <c:v>25.553050568228763</c:v>
                </c:pt>
                <c:pt idx="3996">
                  <c:v>6.0627153152098803</c:v>
                </c:pt>
                <c:pt idx="3997">
                  <c:v>7.6171244929290882</c:v>
                </c:pt>
                <c:pt idx="3998">
                  <c:v>42.489265996769184</c:v>
                </c:pt>
                <c:pt idx="3999">
                  <c:v>6.7593604474934992</c:v>
                </c:pt>
                <c:pt idx="4000">
                  <c:v>8.97410435754181</c:v>
                </c:pt>
                <c:pt idx="4001">
                  <c:v>14.156302010785209</c:v>
                </c:pt>
                <c:pt idx="4002">
                  <c:v>12.578743576127685</c:v>
                </c:pt>
                <c:pt idx="4003">
                  <c:v>50.86924147855504</c:v>
                </c:pt>
                <c:pt idx="4004">
                  <c:v>15.41242486040632</c:v>
                </c:pt>
                <c:pt idx="4005">
                  <c:v>14.079340496856021</c:v>
                </c:pt>
                <c:pt idx="4006">
                  <c:v>15.396657190608821</c:v>
                </c:pt>
                <c:pt idx="4007">
                  <c:v>8.4600860783359586</c:v>
                </c:pt>
                <c:pt idx="4008">
                  <c:v>7.8545223363483307</c:v>
                </c:pt>
                <c:pt idx="4009">
                  <c:v>5.4537334526380912</c:v>
                </c:pt>
                <c:pt idx="4010">
                  <c:v>11.614419735758187</c:v>
                </c:pt>
                <c:pt idx="4011">
                  <c:v>10.507234505920113</c:v>
                </c:pt>
                <c:pt idx="4012">
                  <c:v>10.742135262659348</c:v>
                </c:pt>
                <c:pt idx="4013">
                  <c:v>5.9343143831478633</c:v>
                </c:pt>
                <c:pt idx="4014">
                  <c:v>9.0823295115537341</c:v>
                </c:pt>
                <c:pt idx="4015">
                  <c:v>7.2339553667398455</c:v>
                </c:pt>
                <c:pt idx="4016">
                  <c:v>3.5079121841050704</c:v>
                </c:pt>
                <c:pt idx="4017">
                  <c:v>11.060978071323525</c:v>
                </c:pt>
                <c:pt idx="4018">
                  <c:v>11.281035413785943</c:v>
                </c:pt>
                <c:pt idx="4019">
                  <c:v>16.957574124996651</c:v>
                </c:pt>
                <c:pt idx="4020">
                  <c:v>38.412826403251437</c:v>
                </c:pt>
                <c:pt idx="4021">
                  <c:v>4.058416664826253</c:v>
                </c:pt>
                <c:pt idx="4022">
                  <c:v>18.570441871135419</c:v>
                </c:pt>
                <c:pt idx="4024">
                  <c:v>0.8196381445805293</c:v>
                </c:pt>
                <c:pt idx="4025">
                  <c:v>49.351028443475919</c:v>
                </c:pt>
                <c:pt idx="4026">
                  <c:v>9.8914244720259479</c:v>
                </c:pt>
                <c:pt idx="4027">
                  <c:v>6.1283440449063766</c:v>
                </c:pt>
                <c:pt idx="4028">
                  <c:v>9.0378655403577923</c:v>
                </c:pt>
                <c:pt idx="4029">
                  <c:v>9.0385360730434741</c:v>
                </c:pt>
                <c:pt idx="4030">
                  <c:v>13.918643619636192</c:v>
                </c:pt>
                <c:pt idx="4031">
                  <c:v>6.468894594768039</c:v>
                </c:pt>
                <c:pt idx="4032">
                  <c:v>8.1295230991138929</c:v>
                </c:pt>
                <c:pt idx="4033">
                  <c:v>5.6507795778397485</c:v>
                </c:pt>
                <c:pt idx="4034">
                  <c:v>11.858975112262735</c:v>
                </c:pt>
                <c:pt idx="4035">
                  <c:v>12.382883948837</c:v>
                </c:pt>
                <c:pt idx="4036">
                  <c:v>13.543312719684957</c:v>
                </c:pt>
                <c:pt idx="4038">
                  <c:v>16.64193159409588</c:v>
                </c:pt>
                <c:pt idx="4039">
                  <c:v>12.810292884772645</c:v>
                </c:pt>
                <c:pt idx="4040">
                  <c:v>9.2530122330725391</c:v>
                </c:pt>
                <c:pt idx="4041">
                  <c:v>6.8346344483861952</c:v>
                </c:pt>
                <c:pt idx="4042">
                  <c:v>10.476433037428222</c:v>
                </c:pt>
                <c:pt idx="4043">
                  <c:v>7.1882676001239707</c:v>
                </c:pt>
                <c:pt idx="4044">
                  <c:v>16.162800421744663</c:v>
                </c:pt>
                <c:pt idx="4045">
                  <c:v>22.320445349387853</c:v>
                </c:pt>
                <c:pt idx="4046">
                  <c:v>16.422567425979938</c:v>
                </c:pt>
                <c:pt idx="4047">
                  <c:v>7.7980572087581042</c:v>
                </c:pt>
                <c:pt idx="4048">
                  <c:v>9.1698377922549099</c:v>
                </c:pt>
                <c:pt idx="4049">
                  <c:v>13.320987750894462</c:v>
                </c:pt>
                <c:pt idx="4050">
                  <c:v>13.19979122581007</c:v>
                </c:pt>
                <c:pt idx="4051">
                  <c:v>7.6142445756149479</c:v>
                </c:pt>
                <c:pt idx="4053">
                  <c:v>6.3471098191063682</c:v>
                </c:pt>
                <c:pt idx="4054">
                  <c:v>13.802108597334053</c:v>
                </c:pt>
                <c:pt idx="4055">
                  <c:v>4.3320701725084971</c:v>
                </c:pt>
                <c:pt idx="4056">
                  <c:v>3.7300015772006008</c:v>
                </c:pt>
                <c:pt idx="4057">
                  <c:v>4.2757295896186491</c:v>
                </c:pt>
                <c:pt idx="4058">
                  <c:v>6.5472546149834621</c:v>
                </c:pt>
                <c:pt idx="4059">
                  <c:v>15.563311614350955</c:v>
                </c:pt>
                <c:pt idx="4060">
                  <c:v>4.5560683166691298</c:v>
                </c:pt>
                <c:pt idx="4061">
                  <c:v>4.6234726833615376</c:v>
                </c:pt>
                <c:pt idx="4062">
                  <c:v>8.8767978347286167</c:v>
                </c:pt>
                <c:pt idx="4063">
                  <c:v>4.7972764333949698</c:v>
                </c:pt>
                <c:pt idx="4064">
                  <c:v>4.1516180751736806</c:v>
                </c:pt>
                <c:pt idx="4065">
                  <c:v>7.7142401037822568</c:v>
                </c:pt>
                <c:pt idx="4066">
                  <c:v>10.626960605524113</c:v>
                </c:pt>
                <c:pt idx="4067">
                  <c:v>10.047717315790306</c:v>
                </c:pt>
                <c:pt idx="4068">
                  <c:v>17.519493561807963</c:v>
                </c:pt>
                <c:pt idx="4069">
                  <c:v>2.5552892554035451</c:v>
                </c:pt>
                <c:pt idx="4070">
                  <c:v>11.135487249046706</c:v>
                </c:pt>
                <c:pt idx="4071">
                  <c:v>11.381678138605956</c:v>
                </c:pt>
                <c:pt idx="4072">
                  <c:v>19.797394960272083</c:v>
                </c:pt>
                <c:pt idx="4073">
                  <c:v>12.19622652438183</c:v>
                </c:pt>
                <c:pt idx="4074">
                  <c:v>5.2238311559092212</c:v>
                </c:pt>
                <c:pt idx="4075">
                  <c:v>6.1109097484609531</c:v>
                </c:pt>
                <c:pt idx="4076">
                  <c:v>13.286542596021858</c:v>
                </c:pt>
                <c:pt idx="4077">
                  <c:v>3.4125687567932954</c:v>
                </c:pt>
                <c:pt idx="4078">
                  <c:v>11.288369935089131</c:v>
                </c:pt>
                <c:pt idx="4079">
                  <c:v>9.1054431211490456</c:v>
                </c:pt>
                <c:pt idx="4080">
                  <c:v>14.018229809201124</c:v>
                </c:pt>
                <c:pt idx="4081">
                  <c:v>62.494792991066738</c:v>
                </c:pt>
                <c:pt idx="4082">
                  <c:v>9.8419055532813537</c:v>
                </c:pt>
                <c:pt idx="4083">
                  <c:v>5.9977418757831922</c:v>
                </c:pt>
                <c:pt idx="4084">
                  <c:v>5.1773320425566629</c:v>
                </c:pt>
                <c:pt idx="4086">
                  <c:v>19.100035849739808</c:v>
                </c:pt>
                <c:pt idx="4087">
                  <c:v>8.4962396879715332</c:v>
                </c:pt>
                <c:pt idx="4088">
                  <c:v>7.735171113278307</c:v>
                </c:pt>
                <c:pt idx="4089">
                  <c:v>7.6305625848864747</c:v>
                </c:pt>
                <c:pt idx="4090">
                  <c:v>6.3077072204549083</c:v>
                </c:pt>
                <c:pt idx="4091">
                  <c:v>8.9705586761916098</c:v>
                </c:pt>
                <c:pt idx="4092">
                  <c:v>3.0277680232181305</c:v>
                </c:pt>
                <c:pt idx="4093">
                  <c:v>8.8766907517922959</c:v>
                </c:pt>
                <c:pt idx="4094">
                  <c:v>33.938581692092328</c:v>
                </c:pt>
                <c:pt idx="4095">
                  <c:v>1.2969395492886855</c:v>
                </c:pt>
                <c:pt idx="4096">
                  <c:v>15.880839858297724</c:v>
                </c:pt>
                <c:pt idx="4097">
                  <c:v>1.0934010712701674</c:v>
                </c:pt>
                <c:pt idx="4098">
                  <c:v>7.1033381205037092</c:v>
                </c:pt>
                <c:pt idx="4099">
                  <c:v>12.750657934160389</c:v>
                </c:pt>
                <c:pt idx="4101">
                  <c:v>7.2607730042738714</c:v>
                </c:pt>
                <c:pt idx="4102">
                  <c:v>5.7198295967045851</c:v>
                </c:pt>
                <c:pt idx="4103">
                  <c:v>7.3487207883284054</c:v>
                </c:pt>
                <c:pt idx="4104">
                  <c:v>19.048481199363724</c:v>
                </c:pt>
                <c:pt idx="4105">
                  <c:v>14.008411652361383</c:v>
                </c:pt>
                <c:pt idx="4106">
                  <c:v>9.6186535471195551</c:v>
                </c:pt>
                <c:pt idx="4107">
                  <c:v>8.5735545069035588</c:v>
                </c:pt>
                <c:pt idx="4108">
                  <c:v>9.0763321310954392</c:v>
                </c:pt>
                <c:pt idx="4109">
                  <c:v>11.406753875839936</c:v>
                </c:pt>
                <c:pt idx="4110">
                  <c:v>3.860308962785818</c:v>
                </c:pt>
                <c:pt idx="4111">
                  <c:v>4.8307687320200143</c:v>
                </c:pt>
                <c:pt idx="4112">
                  <c:v>9.9676542197089546</c:v>
                </c:pt>
                <c:pt idx="4113">
                  <c:v>21.026000702832075</c:v>
                </c:pt>
                <c:pt idx="4114">
                  <c:v>18.192424885108984</c:v>
                </c:pt>
                <c:pt idx="4115">
                  <c:v>7.7416080169823305</c:v>
                </c:pt>
                <c:pt idx="4116">
                  <c:v>34.636318170175343</c:v>
                </c:pt>
                <c:pt idx="4117">
                  <c:v>6.3815809388482831</c:v>
                </c:pt>
                <c:pt idx="4118">
                  <c:v>2.8750496202920064</c:v>
                </c:pt>
                <c:pt idx="4120">
                  <c:v>8.4205610610620063</c:v>
                </c:pt>
                <c:pt idx="4121">
                  <c:v>12.125356002367095</c:v>
                </c:pt>
                <c:pt idx="4122">
                  <c:v>13.251599972052269</c:v>
                </c:pt>
                <c:pt idx="4123">
                  <c:v>6.8647334050049054</c:v>
                </c:pt>
                <c:pt idx="4124">
                  <c:v>8.4468803109991519</c:v>
                </c:pt>
                <c:pt idx="4125">
                  <c:v>10.188209369569625</c:v>
                </c:pt>
                <c:pt idx="4126">
                  <c:v>39.311923709551266</c:v>
                </c:pt>
                <c:pt idx="4127">
                  <c:v>4.8904162149764945</c:v>
                </c:pt>
                <c:pt idx="4128">
                  <c:v>8.0653150010949624</c:v>
                </c:pt>
                <c:pt idx="4129">
                  <c:v>7.2978813478399438</c:v>
                </c:pt>
                <c:pt idx="4130">
                  <c:v>20.543029397120378</c:v>
                </c:pt>
                <c:pt idx="4131">
                  <c:v>31.037056574309656</c:v>
                </c:pt>
                <c:pt idx="4132">
                  <c:v>8.6837990053690728</c:v>
                </c:pt>
                <c:pt idx="4133">
                  <c:v>5.3263867587601998</c:v>
                </c:pt>
                <c:pt idx="4134">
                  <c:v>13.021930214547917</c:v>
                </c:pt>
                <c:pt idx="4135">
                  <c:v>12.817621974272054</c:v>
                </c:pt>
                <c:pt idx="4136">
                  <c:v>8.7870104535243421</c:v>
                </c:pt>
                <c:pt idx="4137">
                  <c:v>18.781798974983609</c:v>
                </c:pt>
                <c:pt idx="4138">
                  <c:v>19.851515043220026</c:v>
                </c:pt>
                <c:pt idx="4139">
                  <c:v>9.8786005230574538</c:v>
                </c:pt>
                <c:pt idx="4140">
                  <c:v>25.944124903833732</c:v>
                </c:pt>
                <c:pt idx="4141">
                  <c:v>5.3125579719103655</c:v>
                </c:pt>
                <c:pt idx="4142">
                  <c:v>12.194687363877019</c:v>
                </c:pt>
                <c:pt idx="4143">
                  <c:v>12.038915032332126</c:v>
                </c:pt>
                <c:pt idx="4144">
                  <c:v>12.318743128909135</c:v>
                </c:pt>
                <c:pt idx="4145">
                  <c:v>1.2081575687275052</c:v>
                </c:pt>
                <c:pt idx="4146">
                  <c:v>7.0264665605496583</c:v>
                </c:pt>
                <c:pt idx="4147">
                  <c:v>24.657988525239301</c:v>
                </c:pt>
                <c:pt idx="4148">
                  <c:v>14.5575039403986</c:v>
                </c:pt>
                <c:pt idx="4149">
                  <c:v>9.2886128570704845</c:v>
                </c:pt>
                <c:pt idx="4150">
                  <c:v>9.6351840597763161</c:v>
                </c:pt>
                <c:pt idx="4151">
                  <c:v>12.896329348052888</c:v>
                </c:pt>
                <c:pt idx="4152">
                  <c:v>4.3056794925360107</c:v>
                </c:pt>
                <c:pt idx="4153">
                  <c:v>8.3492190533298132</c:v>
                </c:pt>
                <c:pt idx="4154">
                  <c:v>7.0190504718466791</c:v>
                </c:pt>
                <c:pt idx="4155">
                  <c:v>13.995058668473048</c:v>
                </c:pt>
                <c:pt idx="4156">
                  <c:v>14.386361603670258</c:v>
                </c:pt>
                <c:pt idx="4157">
                  <c:v>6.3014734618927246</c:v>
                </c:pt>
                <c:pt idx="4158">
                  <c:v>9.7377272575112492</c:v>
                </c:pt>
                <c:pt idx="4159">
                  <c:v>7.0037120769975818</c:v>
                </c:pt>
                <c:pt idx="4160">
                  <c:v>3.7813754403437989</c:v>
                </c:pt>
                <c:pt idx="4161">
                  <c:v>14.486851129417083</c:v>
                </c:pt>
                <c:pt idx="4162">
                  <c:v>11.207979104845894</c:v>
                </c:pt>
                <c:pt idx="4163">
                  <c:v>9.4169241625937303</c:v>
                </c:pt>
                <c:pt idx="4164">
                  <c:v>16.121285154671352</c:v>
                </c:pt>
                <c:pt idx="4165">
                  <c:v>17.704766829139867</c:v>
                </c:pt>
                <c:pt idx="4166">
                  <c:v>12.568718419609015</c:v>
                </c:pt>
                <c:pt idx="4167">
                  <c:v>6.5351807570300737</c:v>
                </c:pt>
                <c:pt idx="4168">
                  <c:v>9.5233314004987868</c:v>
                </c:pt>
                <c:pt idx="4169">
                  <c:v>13.434854170069876</c:v>
                </c:pt>
                <c:pt idx="4170">
                  <c:v>11.980871867206218</c:v>
                </c:pt>
                <c:pt idx="4171">
                  <c:v>0.23186963853518752</c:v>
                </c:pt>
                <c:pt idx="4172">
                  <c:v>20.657760936862012</c:v>
                </c:pt>
                <c:pt idx="4173">
                  <c:v>4.3079979568120104</c:v>
                </c:pt>
                <c:pt idx="4174">
                  <c:v>4.1436673004297111</c:v>
                </c:pt>
                <c:pt idx="4175">
                  <c:v>10.93829209732553</c:v>
                </c:pt>
                <c:pt idx="4176">
                  <c:v>16.426016110925669</c:v>
                </c:pt>
                <c:pt idx="4177">
                  <c:v>4.6518228480131762</c:v>
                </c:pt>
                <c:pt idx="4178">
                  <c:v>21.213938580295235</c:v>
                </c:pt>
                <c:pt idx="4179">
                  <c:v>19.245843019551849</c:v>
                </c:pt>
                <c:pt idx="4180">
                  <c:v>23.723752787115039</c:v>
                </c:pt>
                <c:pt idx="4181">
                  <c:v>6.300640512235935</c:v>
                </c:pt>
                <c:pt idx="4182">
                  <c:v>4.207551820624543</c:v>
                </c:pt>
                <c:pt idx="4183">
                  <c:v>4.6549611526025059</c:v>
                </c:pt>
                <c:pt idx="4184">
                  <c:v>6.7200539705192286</c:v>
                </c:pt>
                <c:pt idx="4185">
                  <c:v>10.806769636584738</c:v>
                </c:pt>
                <c:pt idx="4186">
                  <c:v>12.168450109003</c:v>
                </c:pt>
                <c:pt idx="4187">
                  <c:v>22.360936626307154</c:v>
                </c:pt>
                <c:pt idx="4188">
                  <c:v>17.997561787086472</c:v>
                </c:pt>
                <c:pt idx="4189">
                  <c:v>15.255185824931763</c:v>
                </c:pt>
                <c:pt idx="4190">
                  <c:v>4.2663028637006741</c:v>
                </c:pt>
                <c:pt idx="4191">
                  <c:v>37.974337744983778</c:v>
                </c:pt>
                <c:pt idx="4192">
                  <c:v>12.046239010688602</c:v>
                </c:pt>
                <c:pt idx="4193">
                  <c:v>6.1480954962825418</c:v>
                </c:pt>
                <c:pt idx="4194">
                  <c:v>13.228930178596437</c:v>
                </c:pt>
                <c:pt idx="4195">
                  <c:v>0.20515787346903738</c:v>
                </c:pt>
                <c:pt idx="4196">
                  <c:v>5.9145723230870955</c:v>
                </c:pt>
                <c:pt idx="4197">
                  <c:v>6.4479994119252382</c:v>
                </c:pt>
                <c:pt idx="4198">
                  <c:v>18.649464605459528</c:v>
                </c:pt>
                <c:pt idx="4199">
                  <c:v>4.582843593549657</c:v>
                </c:pt>
                <c:pt idx="4200">
                  <c:v>13.79145212724584</c:v>
                </c:pt>
                <c:pt idx="4201">
                  <c:v>7.8186457701072589</c:v>
                </c:pt>
                <c:pt idx="4202">
                  <c:v>46.595587571264133</c:v>
                </c:pt>
                <c:pt idx="4203">
                  <c:v>11.605315149181287</c:v>
                </c:pt>
                <c:pt idx="4204">
                  <c:v>16.976033178431685</c:v>
                </c:pt>
                <c:pt idx="4205">
                  <c:v>12.295015946389091</c:v>
                </c:pt>
                <c:pt idx="4206">
                  <c:v>0.88113743740076189</c:v>
                </c:pt>
                <c:pt idx="4207">
                  <c:v>7.7967092140098186</c:v>
                </c:pt>
                <c:pt idx="4208">
                  <c:v>8.1202608141345713</c:v>
                </c:pt>
                <c:pt idx="4209">
                  <c:v>10.057852316849363</c:v>
                </c:pt>
                <c:pt idx="4210">
                  <c:v>12.69950214451281</c:v>
                </c:pt>
                <c:pt idx="4211">
                  <c:v>6.4963138933299609</c:v>
                </c:pt>
                <c:pt idx="4212">
                  <c:v>11.029958360730321</c:v>
                </c:pt>
                <c:pt idx="4213">
                  <c:v>8.1291493098504191</c:v>
                </c:pt>
                <c:pt idx="4214">
                  <c:v>10.707276713512904</c:v>
                </c:pt>
                <c:pt idx="4215">
                  <c:v>17.725754161698848</c:v>
                </c:pt>
                <c:pt idx="4216">
                  <c:v>36.526565603957295</c:v>
                </c:pt>
                <c:pt idx="4217">
                  <c:v>7.1932163106169007</c:v>
                </c:pt>
                <c:pt idx="4218">
                  <c:v>9.925811057600562</c:v>
                </c:pt>
                <c:pt idx="4219">
                  <c:v>5.9298481547004975</c:v>
                </c:pt>
                <c:pt idx="4220">
                  <c:v>11.029285162924618</c:v>
                </c:pt>
                <c:pt idx="4221">
                  <c:v>7.5607804430798193</c:v>
                </c:pt>
                <c:pt idx="4222">
                  <c:v>10.80420576098439</c:v>
                </c:pt>
                <c:pt idx="4223">
                  <c:v>1.0029883421085759</c:v>
                </c:pt>
                <c:pt idx="4224">
                  <c:v>4.6596517662969497</c:v>
                </c:pt>
                <c:pt idx="4225">
                  <c:v>3.3556761694104673</c:v>
                </c:pt>
                <c:pt idx="4226">
                  <c:v>9.4836675579667826</c:v>
                </c:pt>
                <c:pt idx="4227">
                  <c:v>8.018325530766921</c:v>
                </c:pt>
                <c:pt idx="4229">
                  <c:v>49.614185723129204</c:v>
                </c:pt>
                <c:pt idx="4230">
                  <c:v>9.9144362393575527</c:v>
                </c:pt>
                <c:pt idx="4231">
                  <c:v>1.3161587636889334</c:v>
                </c:pt>
                <c:pt idx="4232">
                  <c:v>14.042225231223815</c:v>
                </c:pt>
                <c:pt idx="4233">
                  <c:v>3.0095213305713875</c:v>
                </c:pt>
                <c:pt idx="4234">
                  <c:v>5.9030644243049615</c:v>
                </c:pt>
                <c:pt idx="4235">
                  <c:v>27.355377632759186</c:v>
                </c:pt>
                <c:pt idx="4236">
                  <c:v>5.1800666824584178</c:v>
                </c:pt>
                <c:pt idx="4237">
                  <c:v>23.26571752773647</c:v>
                </c:pt>
                <c:pt idx="4238">
                  <c:v>18.656624066610025</c:v>
                </c:pt>
                <c:pt idx="4239">
                  <c:v>9.1270285442025596</c:v>
                </c:pt>
                <c:pt idx="4240">
                  <c:v>6.4097086044301115</c:v>
                </c:pt>
                <c:pt idx="4241">
                  <c:v>1.8396095420801</c:v>
                </c:pt>
                <c:pt idx="4242">
                  <c:v>2.7021271429663112</c:v>
                </c:pt>
                <c:pt idx="4243">
                  <c:v>4.8779913305949174</c:v>
                </c:pt>
                <c:pt idx="4244">
                  <c:v>13.372097328136629</c:v>
                </c:pt>
                <c:pt idx="4245">
                  <c:v>16.887041599160721</c:v>
                </c:pt>
                <c:pt idx="4246">
                  <c:v>14.151027360952966</c:v>
                </c:pt>
                <c:pt idx="4247">
                  <c:v>57.497232678872209</c:v>
                </c:pt>
                <c:pt idx="4248">
                  <c:v>60.718270489941709</c:v>
                </c:pt>
                <c:pt idx="4249">
                  <c:v>13.526216158011442</c:v>
                </c:pt>
                <c:pt idx="4250">
                  <c:v>9.0710288325934094</c:v>
                </c:pt>
                <c:pt idx="4251">
                  <c:v>9.1095954564813209</c:v>
                </c:pt>
                <c:pt idx="4252">
                  <c:v>17.192711027216824</c:v>
                </c:pt>
                <c:pt idx="4253">
                  <c:v>56.909169622382159</c:v>
                </c:pt>
                <c:pt idx="4254">
                  <c:v>4.5168295349711052</c:v>
                </c:pt>
                <c:pt idx="4255">
                  <c:v>19.668675892983281</c:v>
                </c:pt>
                <c:pt idx="4256">
                  <c:v>5.7128130514808113</c:v>
                </c:pt>
                <c:pt idx="4257">
                  <c:v>4.3100802826145941</c:v>
                </c:pt>
                <c:pt idx="4258">
                  <c:v>11.229132498952632</c:v>
                </c:pt>
                <c:pt idx="4259">
                  <c:v>9.5109886918408932</c:v>
                </c:pt>
                <c:pt idx="4260">
                  <c:v>30.419134145985922</c:v>
                </c:pt>
                <c:pt idx="4261">
                  <c:v>9.4991402270209822</c:v>
                </c:pt>
                <c:pt idx="4262">
                  <c:v>6.5442059732857434</c:v>
                </c:pt>
                <c:pt idx="4263">
                  <c:v>14.751940735812724</c:v>
                </c:pt>
                <c:pt idx="4264">
                  <c:v>9.5480359720527694</c:v>
                </c:pt>
                <c:pt idx="4265">
                  <c:v>9.5938667402022801</c:v>
                </c:pt>
                <c:pt idx="4266">
                  <c:v>12.857741290923483</c:v>
                </c:pt>
                <c:pt idx="4267">
                  <c:v>9.3569072292444417</c:v>
                </c:pt>
                <c:pt idx="4268">
                  <c:v>7.2209538374826288</c:v>
                </c:pt>
                <c:pt idx="4269">
                  <c:v>10.808845544648779</c:v>
                </c:pt>
                <c:pt idx="4270">
                  <c:v>5.6491222710455364</c:v>
                </c:pt>
                <c:pt idx="4271">
                  <c:v>16.803525951035979</c:v>
                </c:pt>
                <c:pt idx="4272">
                  <c:v>5.3133424870338066</c:v>
                </c:pt>
                <c:pt idx="4273">
                  <c:v>13.087573721454641</c:v>
                </c:pt>
                <c:pt idx="4274">
                  <c:v>18.548119008868134</c:v>
                </c:pt>
                <c:pt idx="4275">
                  <c:v>7.9766214550498242</c:v>
                </c:pt>
                <c:pt idx="4276">
                  <c:v>5.1485502885184653</c:v>
                </c:pt>
                <c:pt idx="4277">
                  <c:v>3.5880467775786165</c:v>
                </c:pt>
                <c:pt idx="4278">
                  <c:v>6.9099086993914884</c:v>
                </c:pt>
                <c:pt idx="4279">
                  <c:v>2.0663586627825232</c:v>
                </c:pt>
                <c:pt idx="4280">
                  <c:v>9.5667148871382963</c:v>
                </c:pt>
                <c:pt idx="4281">
                  <c:v>3.0216236495208495</c:v>
                </c:pt>
                <c:pt idx="4282">
                  <c:v>5.2272388059302006</c:v>
                </c:pt>
                <c:pt idx="4283">
                  <c:v>36.071209015496997</c:v>
                </c:pt>
                <c:pt idx="4284">
                  <c:v>5.1020160765988622</c:v>
                </c:pt>
                <c:pt idx="4285">
                  <c:v>2.3762859101088241</c:v>
                </c:pt>
                <c:pt idx="4286">
                  <c:v>14.654022235949299</c:v>
                </c:pt>
                <c:pt idx="4287">
                  <c:v>9.5713976203274598</c:v>
                </c:pt>
                <c:pt idx="4288">
                  <c:v>6.1275988631921168</c:v>
                </c:pt>
                <c:pt idx="4289">
                  <c:v>15.571383089142277</c:v>
                </c:pt>
                <c:pt idx="4290">
                  <c:v>30.813142217814242</c:v>
                </c:pt>
                <c:pt idx="4291">
                  <c:v>17.583142069794842</c:v>
                </c:pt>
                <c:pt idx="4292">
                  <c:v>62.84500172357307</c:v>
                </c:pt>
                <c:pt idx="4293">
                  <c:v>4.0112479569189059</c:v>
                </c:pt>
                <c:pt idx="4294">
                  <c:v>6.0696967425877224</c:v>
                </c:pt>
                <c:pt idx="4295">
                  <c:v>23.499320210538045</c:v>
                </c:pt>
                <c:pt idx="4296">
                  <c:v>13.411392827188513</c:v>
                </c:pt>
                <c:pt idx="4297">
                  <c:v>14.995309519942127</c:v>
                </c:pt>
                <c:pt idx="4298">
                  <c:v>8.2646139230792688</c:v>
                </c:pt>
                <c:pt idx="4299">
                  <c:v>10.56887740645324</c:v>
                </c:pt>
                <c:pt idx="4300">
                  <c:v>6.8273199988806335</c:v>
                </c:pt>
                <c:pt idx="4301">
                  <c:v>6.5392511502988127</c:v>
                </c:pt>
                <c:pt idx="4302">
                  <c:v>3.8927099763343755</c:v>
                </c:pt>
                <c:pt idx="4303">
                  <c:v>11.597788055123949</c:v>
                </c:pt>
                <c:pt idx="4304">
                  <c:v>5.7321697807086922</c:v>
                </c:pt>
                <c:pt idx="4305">
                  <c:v>3.8653762131290561</c:v>
                </c:pt>
                <c:pt idx="4306">
                  <c:v>4.8690931834584275</c:v>
                </c:pt>
                <c:pt idx="4307">
                  <c:v>8.4103120478902227</c:v>
                </c:pt>
                <c:pt idx="4308">
                  <c:v>3.6958184706294306</c:v>
                </c:pt>
                <c:pt idx="4309">
                  <c:v>4.2860203278348621</c:v>
                </c:pt>
                <c:pt idx="4310">
                  <c:v>24.137244697937629</c:v>
                </c:pt>
                <c:pt idx="4311">
                  <c:v>9.7363199706590944</c:v>
                </c:pt>
                <c:pt idx="4312">
                  <c:v>17.046203666041436</c:v>
                </c:pt>
                <c:pt idx="4313">
                  <c:v>12.277493234298802</c:v>
                </c:pt>
                <c:pt idx="4314">
                  <c:v>10.257149519019473</c:v>
                </c:pt>
                <c:pt idx="4315">
                  <c:v>9.6727435792414891</c:v>
                </c:pt>
                <c:pt idx="4316">
                  <c:v>8.4512371564425148</c:v>
                </c:pt>
                <c:pt idx="4317">
                  <c:v>4.6255173685224378</c:v>
                </c:pt>
                <c:pt idx="4318">
                  <c:v>1.0055096749290853</c:v>
                </c:pt>
                <c:pt idx="4319">
                  <c:v>6.6624015697061418</c:v>
                </c:pt>
                <c:pt idx="4320">
                  <c:v>19.734171819021519</c:v>
                </c:pt>
                <c:pt idx="4321">
                  <c:v>8.0690030269137729</c:v>
                </c:pt>
                <c:pt idx="4322">
                  <c:v>21.649340144629093</c:v>
                </c:pt>
                <c:pt idx="4323">
                  <c:v>20.569210848043852</c:v>
                </c:pt>
                <c:pt idx="4324">
                  <c:v>7.0926738877153976</c:v>
                </c:pt>
                <c:pt idx="4325">
                  <c:v>9.6239497682610384</c:v>
                </c:pt>
                <c:pt idx="4326">
                  <c:v>6.9584424521985193</c:v>
                </c:pt>
                <c:pt idx="4327">
                  <c:v>9.6246365806154959</c:v>
                </c:pt>
                <c:pt idx="4328">
                  <c:v>12.043461155997569</c:v>
                </c:pt>
                <c:pt idx="4329">
                  <c:v>22.647716572793104</c:v>
                </c:pt>
                <c:pt idx="4330">
                  <c:v>11.222743011381233</c:v>
                </c:pt>
                <c:pt idx="4331">
                  <c:v>13.613631730705688</c:v>
                </c:pt>
                <c:pt idx="4332">
                  <c:v>32.556757197830756</c:v>
                </c:pt>
                <c:pt idx="4333">
                  <c:v>8.8200092521723388</c:v>
                </c:pt>
                <c:pt idx="4334">
                  <c:v>9.2441855906632213</c:v>
                </c:pt>
                <c:pt idx="4335">
                  <c:v>13.45586698520477</c:v>
                </c:pt>
                <c:pt idx="4336">
                  <c:v>8.6733186368820618</c:v>
                </c:pt>
                <c:pt idx="4337">
                  <c:v>12.019466726238496</c:v>
                </c:pt>
                <c:pt idx="4338">
                  <c:v>13.764371270333353</c:v>
                </c:pt>
                <c:pt idx="4339">
                  <c:v>31.320184860569562</c:v>
                </c:pt>
                <c:pt idx="4340">
                  <c:v>5.2402497905835723</c:v>
                </c:pt>
                <c:pt idx="4341">
                  <c:v>5.9257086976713644</c:v>
                </c:pt>
                <c:pt idx="4342">
                  <c:v>16.576082913324459</c:v>
                </c:pt>
                <c:pt idx="4343">
                  <c:v>2.1194386260008344</c:v>
                </c:pt>
                <c:pt idx="4344">
                  <c:v>6.9032060173080874</c:v>
                </c:pt>
                <c:pt idx="4345">
                  <c:v>10.239349387507886</c:v>
                </c:pt>
                <c:pt idx="4346">
                  <c:v>28.924306385263527</c:v>
                </c:pt>
                <c:pt idx="4347">
                  <c:v>4.2888135947003425</c:v>
                </c:pt>
                <c:pt idx="4348">
                  <c:v>6.5704448666643138</c:v>
                </c:pt>
                <c:pt idx="4349">
                  <c:v>6.2915401816016141</c:v>
                </c:pt>
                <c:pt idx="4350">
                  <c:v>4.1214559669980968</c:v>
                </c:pt>
                <c:pt idx="4351">
                  <c:v>11.372055601489249</c:v>
                </c:pt>
                <c:pt idx="4352">
                  <c:v>10.988415322343695</c:v>
                </c:pt>
                <c:pt idx="4353">
                  <c:v>9.6532868391992128</c:v>
                </c:pt>
                <c:pt idx="4354">
                  <c:v>5.6981442178193387</c:v>
                </c:pt>
                <c:pt idx="4355">
                  <c:v>41.377945632471494</c:v>
                </c:pt>
                <c:pt idx="4356">
                  <c:v>15.726229230401342</c:v>
                </c:pt>
                <c:pt idx="4357">
                  <c:v>15.233606301270086</c:v>
                </c:pt>
                <c:pt idx="4358">
                  <c:v>6.1513450058289747</c:v>
                </c:pt>
                <c:pt idx="4359">
                  <c:v>12.080412337614172</c:v>
                </c:pt>
                <c:pt idx="4360">
                  <c:v>5.7934117809707875</c:v>
                </c:pt>
                <c:pt idx="4361">
                  <c:v>2.845950865051722</c:v>
                </c:pt>
                <c:pt idx="4362">
                  <c:v>10.87382861024393</c:v>
                </c:pt>
                <c:pt idx="4363">
                  <c:v>7.2472104314769972</c:v>
                </c:pt>
                <c:pt idx="4365">
                  <c:v>6.8434697512809981</c:v>
                </c:pt>
                <c:pt idx="4366">
                  <c:v>8.9212627283853614</c:v>
                </c:pt>
                <c:pt idx="4368">
                  <c:v>13.269354727301351</c:v>
                </c:pt>
                <c:pt idx="4370">
                  <c:v>12.487755406455905</c:v>
                </c:pt>
                <c:pt idx="4371">
                  <c:v>5.3736992146395792</c:v>
                </c:pt>
                <c:pt idx="4372">
                  <c:v>36.57647425709817</c:v>
                </c:pt>
                <c:pt idx="4373">
                  <c:v>25.025407114481542</c:v>
                </c:pt>
                <c:pt idx="4374">
                  <c:v>4.7411878670179881</c:v>
                </c:pt>
                <c:pt idx="4375">
                  <c:v>17.189919496961821</c:v>
                </c:pt>
                <c:pt idx="4377">
                  <c:v>2.2088606292627881</c:v>
                </c:pt>
                <c:pt idx="4378">
                  <c:v>5.69150995248346</c:v>
                </c:pt>
                <c:pt idx="4379">
                  <c:v>7.809551464215617</c:v>
                </c:pt>
                <c:pt idx="4380">
                  <c:v>9.7503975568025112</c:v>
                </c:pt>
                <c:pt idx="4381">
                  <c:v>12.254208824809233</c:v>
                </c:pt>
                <c:pt idx="4382">
                  <c:v>17.573505309833845</c:v>
                </c:pt>
                <c:pt idx="4383">
                  <c:v>5.0831691684710609</c:v>
                </c:pt>
                <c:pt idx="4384">
                  <c:v>5.0280745083741545</c:v>
                </c:pt>
                <c:pt idx="4385">
                  <c:v>6.2416201611413156</c:v>
                </c:pt>
                <c:pt idx="4386">
                  <c:v>13.378776521592476</c:v>
                </c:pt>
                <c:pt idx="4387">
                  <c:v>6.9579142877934226</c:v>
                </c:pt>
                <c:pt idx="4388">
                  <c:v>13.163647874267301</c:v>
                </c:pt>
                <c:pt idx="4389">
                  <c:v>6.3056035219202622</c:v>
                </c:pt>
                <c:pt idx="4390">
                  <c:v>10.380704343060225</c:v>
                </c:pt>
                <c:pt idx="4391">
                  <c:v>7.7165379308140309</c:v>
                </c:pt>
                <c:pt idx="4393">
                  <c:v>14.000390055714854</c:v>
                </c:pt>
                <c:pt idx="4394">
                  <c:v>11.998500716223704</c:v>
                </c:pt>
                <c:pt idx="4395">
                  <c:v>12.549921576947593</c:v>
                </c:pt>
                <c:pt idx="4396">
                  <c:v>4.3014423937884736</c:v>
                </c:pt>
                <c:pt idx="4397">
                  <c:v>44.729706072577301</c:v>
                </c:pt>
                <c:pt idx="4398">
                  <c:v>10.074286559040861</c:v>
                </c:pt>
                <c:pt idx="4399">
                  <c:v>35.353381083307163</c:v>
                </c:pt>
                <c:pt idx="4400">
                  <c:v>7.5610358311183967</c:v>
                </c:pt>
                <c:pt idx="4401">
                  <c:v>10.049319863519255</c:v>
                </c:pt>
                <c:pt idx="4402">
                  <c:v>7.994802159251825</c:v>
                </c:pt>
                <c:pt idx="4403">
                  <c:v>11.593351953580104</c:v>
                </c:pt>
                <c:pt idx="4404">
                  <c:v>6.923790229395661</c:v>
                </c:pt>
                <c:pt idx="4405">
                  <c:v>12.392673848318699</c:v>
                </c:pt>
                <c:pt idx="4406">
                  <c:v>3.7959689861475416</c:v>
                </c:pt>
                <c:pt idx="4407">
                  <c:v>13.290186940569299</c:v>
                </c:pt>
                <c:pt idx="4408">
                  <c:v>10.785754314461759</c:v>
                </c:pt>
                <c:pt idx="4409">
                  <c:v>9.3608581496210572</c:v>
                </c:pt>
                <c:pt idx="4410">
                  <c:v>13.781910021389985</c:v>
                </c:pt>
                <c:pt idx="4411">
                  <c:v>15.962443027722999</c:v>
                </c:pt>
                <c:pt idx="4413">
                  <c:v>11.075196992773717</c:v>
                </c:pt>
                <c:pt idx="4414">
                  <c:v>10.807237190141448</c:v>
                </c:pt>
                <c:pt idx="4415">
                  <c:v>9.1615123187282634</c:v>
                </c:pt>
                <c:pt idx="4416">
                  <c:v>8.3640213270516259</c:v>
                </c:pt>
                <c:pt idx="4417">
                  <c:v>6.1344772983241818</c:v>
                </c:pt>
                <c:pt idx="4418">
                  <c:v>7.1715444739994263</c:v>
                </c:pt>
                <c:pt idx="4419">
                  <c:v>15.155779201908892</c:v>
                </c:pt>
                <c:pt idx="4420">
                  <c:v>12.274267893803383</c:v>
                </c:pt>
                <c:pt idx="4421">
                  <c:v>6.6003062633114187</c:v>
                </c:pt>
                <c:pt idx="4422">
                  <c:v>5.1100271064241216</c:v>
                </c:pt>
                <c:pt idx="4423">
                  <c:v>15.00354936082878</c:v>
                </c:pt>
                <c:pt idx="4424">
                  <c:v>10.328804061761845</c:v>
                </c:pt>
                <c:pt idx="4425">
                  <c:v>11.925714961239988</c:v>
                </c:pt>
                <c:pt idx="4426">
                  <c:v>7.1718265864302193</c:v>
                </c:pt>
                <c:pt idx="4427">
                  <c:v>9.1026831868365914</c:v>
                </c:pt>
                <c:pt idx="4428">
                  <c:v>20.359572434267683</c:v>
                </c:pt>
                <c:pt idx="4429">
                  <c:v>12.288768576424891</c:v>
                </c:pt>
                <c:pt idx="4430">
                  <c:v>16.755033537825405</c:v>
                </c:pt>
                <c:pt idx="4431">
                  <c:v>4.5364257428363777</c:v>
                </c:pt>
                <c:pt idx="4432">
                  <c:v>8.7096623462634017</c:v>
                </c:pt>
                <c:pt idx="4433">
                  <c:v>10.109877350932218</c:v>
                </c:pt>
                <c:pt idx="4434">
                  <c:v>6.7882607358759355</c:v>
                </c:pt>
                <c:pt idx="4435">
                  <c:v>12.505894428884041</c:v>
                </c:pt>
                <c:pt idx="4436">
                  <c:v>10.096482593460857</c:v>
                </c:pt>
                <c:pt idx="4437">
                  <c:v>12.699125058777003</c:v>
                </c:pt>
                <c:pt idx="4438">
                  <c:v>9.6838152448836432</c:v>
                </c:pt>
                <c:pt idx="4439">
                  <c:v>4.9482516072919296</c:v>
                </c:pt>
                <c:pt idx="4440">
                  <c:v>5.5486091697149087</c:v>
                </c:pt>
                <c:pt idx="4441">
                  <c:v>2.6191165186232364</c:v>
                </c:pt>
                <c:pt idx="4443">
                  <c:v>5.8097759183075901</c:v>
                </c:pt>
                <c:pt idx="4444">
                  <c:v>13.319844165211286</c:v>
                </c:pt>
                <c:pt idx="4445">
                  <c:v>4.8626688709584203</c:v>
                </c:pt>
                <c:pt idx="4446">
                  <c:v>12.410211649960265</c:v>
                </c:pt>
                <c:pt idx="4447">
                  <c:v>10.991050961275164</c:v>
                </c:pt>
                <c:pt idx="4448">
                  <c:v>15.42814442406106</c:v>
                </c:pt>
                <c:pt idx="4449">
                  <c:v>13.635974172549631</c:v>
                </c:pt>
                <c:pt idx="4450">
                  <c:v>13.827845394418137</c:v>
                </c:pt>
                <c:pt idx="4451">
                  <c:v>65.15934360781263</c:v>
                </c:pt>
                <c:pt idx="4452">
                  <c:v>17.713019842114079</c:v>
                </c:pt>
                <c:pt idx="4453">
                  <c:v>17.765949503949479</c:v>
                </c:pt>
                <c:pt idx="4454">
                  <c:v>7.8448660246725925</c:v>
                </c:pt>
                <c:pt idx="4455">
                  <c:v>3.1571363185763257</c:v>
                </c:pt>
                <c:pt idx="4456">
                  <c:v>12.630808044134124</c:v>
                </c:pt>
                <c:pt idx="4457">
                  <c:v>17.493908213979701</c:v>
                </c:pt>
                <c:pt idx="4458">
                  <c:v>22.88608061332501</c:v>
                </c:pt>
                <c:pt idx="4459">
                  <c:v>12.81964530775921</c:v>
                </c:pt>
                <c:pt idx="4460">
                  <c:v>6.4327423078862296</c:v>
                </c:pt>
                <c:pt idx="4461">
                  <c:v>4.46090914646439</c:v>
                </c:pt>
                <c:pt idx="4462">
                  <c:v>1.2113257868595551</c:v>
                </c:pt>
                <c:pt idx="4463">
                  <c:v>9.8995698120402231</c:v>
                </c:pt>
                <c:pt idx="4464">
                  <c:v>97.496048328252868</c:v>
                </c:pt>
                <c:pt idx="4465">
                  <c:v>8.9927358961985284</c:v>
                </c:pt>
                <c:pt idx="4466">
                  <c:v>9.1914834470363989</c:v>
                </c:pt>
                <c:pt idx="4467">
                  <c:v>9.5714389577905408</c:v>
                </c:pt>
                <c:pt idx="4468">
                  <c:v>10.917448653101442</c:v>
                </c:pt>
                <c:pt idx="4469">
                  <c:v>5.9767681019300447</c:v>
                </c:pt>
                <c:pt idx="4470">
                  <c:v>9.6433247937525657</c:v>
                </c:pt>
                <c:pt idx="4471">
                  <c:v>4.8486119125206422</c:v>
                </c:pt>
                <c:pt idx="4472">
                  <c:v>5.8331413694986383</c:v>
                </c:pt>
                <c:pt idx="4473">
                  <c:v>11.291005686766734</c:v>
                </c:pt>
                <c:pt idx="4474">
                  <c:v>47.525287985722407</c:v>
                </c:pt>
                <c:pt idx="4475">
                  <c:v>8.2969490480688517</c:v>
                </c:pt>
                <c:pt idx="4476">
                  <c:v>35.954168459999032</c:v>
                </c:pt>
                <c:pt idx="4477">
                  <c:v>26.317857013667961</c:v>
                </c:pt>
                <c:pt idx="4478">
                  <c:v>8.8258334507872647</c:v>
                </c:pt>
                <c:pt idx="4479">
                  <c:v>64.11340564810321</c:v>
                </c:pt>
                <c:pt idx="4480">
                  <c:v>7.966174644678345</c:v>
                </c:pt>
                <c:pt idx="4481">
                  <c:v>5.9676363878659329</c:v>
                </c:pt>
                <c:pt idx="4482">
                  <c:v>15.614087041467936</c:v>
                </c:pt>
                <c:pt idx="4483">
                  <c:v>8.7081899756956869</c:v>
                </c:pt>
                <c:pt idx="4484">
                  <c:v>5.4769313058807505</c:v>
                </c:pt>
                <c:pt idx="4485">
                  <c:v>7.4515543582150903</c:v>
                </c:pt>
                <c:pt idx="4486">
                  <c:v>9.3840318068310538</c:v>
                </c:pt>
                <c:pt idx="4487">
                  <c:v>9.5563372686327437</c:v>
                </c:pt>
                <c:pt idx="4488">
                  <c:v>10.785722663904997</c:v>
                </c:pt>
                <c:pt idx="4489">
                  <c:v>1.7801536180231416</c:v>
                </c:pt>
                <c:pt idx="4490">
                  <c:v>8.8415828376752383</c:v>
                </c:pt>
                <c:pt idx="4491">
                  <c:v>10.00229942505597</c:v>
                </c:pt>
                <c:pt idx="4492">
                  <c:v>12.353892774839633</c:v>
                </c:pt>
                <c:pt idx="4493">
                  <c:v>8.4560181217288974</c:v>
                </c:pt>
                <c:pt idx="4494">
                  <c:v>9.3967130108300871</c:v>
                </c:pt>
                <c:pt idx="4495">
                  <c:v>8.228644995990166</c:v>
                </c:pt>
                <c:pt idx="4496">
                  <c:v>8.0796588048370683</c:v>
                </c:pt>
                <c:pt idx="4497">
                  <c:v>35.990871827642437</c:v>
                </c:pt>
                <c:pt idx="4498">
                  <c:v>0.9862173378532072</c:v>
                </c:pt>
                <c:pt idx="4499">
                  <c:v>11.26968780911027</c:v>
                </c:pt>
                <c:pt idx="4500">
                  <c:v>4.4242086104127685</c:v>
                </c:pt>
                <c:pt idx="4501">
                  <c:v>7.1756500101060023</c:v>
                </c:pt>
                <c:pt idx="4502">
                  <c:v>92.440522380483245</c:v>
                </c:pt>
                <c:pt idx="4504">
                  <c:v>10.745674307945077</c:v>
                </c:pt>
                <c:pt idx="4505">
                  <c:v>8.9502019392351038</c:v>
                </c:pt>
                <c:pt idx="4506">
                  <c:v>11.419349045460825</c:v>
                </c:pt>
                <c:pt idx="4507">
                  <c:v>18.313211056628905</c:v>
                </c:pt>
                <c:pt idx="4508">
                  <c:v>7.4982373341320105</c:v>
                </c:pt>
                <c:pt idx="4509">
                  <c:v>16.45006054527143</c:v>
                </c:pt>
                <c:pt idx="4510">
                  <c:v>2.4364577356320427</c:v>
                </c:pt>
                <c:pt idx="4511">
                  <c:v>12.013045886639711</c:v>
                </c:pt>
                <c:pt idx="4512">
                  <c:v>12.952691475528425</c:v>
                </c:pt>
                <c:pt idx="4513">
                  <c:v>18.048022613839347</c:v>
                </c:pt>
                <c:pt idx="4514">
                  <c:v>4.7323392178690238</c:v>
                </c:pt>
                <c:pt idx="4515">
                  <c:v>9.0236363566137783</c:v>
                </c:pt>
                <c:pt idx="4516">
                  <c:v>24.47164659973788</c:v>
                </c:pt>
                <c:pt idx="4517">
                  <c:v>10.584178437123414</c:v>
                </c:pt>
                <c:pt idx="4518">
                  <c:v>5.9966813506213166</c:v>
                </c:pt>
                <c:pt idx="4519">
                  <c:v>9.2804635427821971</c:v>
                </c:pt>
                <c:pt idx="4520">
                  <c:v>15.237021987421539</c:v>
                </c:pt>
                <c:pt idx="4521">
                  <c:v>6.1366274953941282</c:v>
                </c:pt>
                <c:pt idx="4522">
                  <c:v>2.8928532217183425</c:v>
                </c:pt>
                <c:pt idx="4523">
                  <c:v>7.1684726763381352</c:v>
                </c:pt>
                <c:pt idx="4524">
                  <c:v>9.7086413041371848</c:v>
                </c:pt>
                <c:pt idx="4525">
                  <c:v>8.8374776867958111</c:v>
                </c:pt>
                <c:pt idx="4527">
                  <c:v>4.1847023725759538</c:v>
                </c:pt>
                <c:pt idx="4528">
                  <c:v>5.2695324532525794</c:v>
                </c:pt>
                <c:pt idx="4529">
                  <c:v>10.695309494410635</c:v>
                </c:pt>
                <c:pt idx="4530">
                  <c:v>6.3341995279400445</c:v>
                </c:pt>
                <c:pt idx="4531">
                  <c:v>41.345054640619431</c:v>
                </c:pt>
                <c:pt idx="4532">
                  <c:v>14.674978615906554</c:v>
                </c:pt>
                <c:pt idx="4533">
                  <c:v>8.6842797740915767</c:v>
                </c:pt>
                <c:pt idx="4534">
                  <c:v>7.9127652862192495</c:v>
                </c:pt>
                <c:pt idx="4536">
                  <c:v>12.815065353719721</c:v>
                </c:pt>
                <c:pt idx="4537">
                  <c:v>15.350609495070538</c:v>
                </c:pt>
                <c:pt idx="4538">
                  <c:v>6.3285191206035707</c:v>
                </c:pt>
                <c:pt idx="4539">
                  <c:v>8.0081065421963551</c:v>
                </c:pt>
                <c:pt idx="4540">
                  <c:v>11.029944795489113</c:v>
                </c:pt>
                <c:pt idx="4541">
                  <c:v>10.457835585548073</c:v>
                </c:pt>
                <c:pt idx="4542">
                  <c:v>4.8740830034982041</c:v>
                </c:pt>
                <c:pt idx="4543">
                  <c:v>14.477301365355643</c:v>
                </c:pt>
                <c:pt idx="4544">
                  <c:v>2.8554625944292282</c:v>
                </c:pt>
                <c:pt idx="4545">
                  <c:v>8.2643968282147924</c:v>
                </c:pt>
                <c:pt idx="4546">
                  <c:v>9.2508886151942082</c:v>
                </c:pt>
                <c:pt idx="4547">
                  <c:v>9.2089582155719363</c:v>
                </c:pt>
                <c:pt idx="4548">
                  <c:v>7.726578461765679</c:v>
                </c:pt>
                <c:pt idx="4549">
                  <c:v>8.657433580895125</c:v>
                </c:pt>
                <c:pt idx="4550">
                  <c:v>31.595145228530502</c:v>
                </c:pt>
                <c:pt idx="4551">
                  <c:v>5.6502581472501001</c:v>
                </c:pt>
                <c:pt idx="4552">
                  <c:v>5.1821448584831762</c:v>
                </c:pt>
                <c:pt idx="4553">
                  <c:v>14.89985132402564</c:v>
                </c:pt>
                <c:pt idx="4554">
                  <c:v>9.5456149499429426</c:v>
                </c:pt>
                <c:pt idx="4555">
                  <c:v>16.113393941385855</c:v>
                </c:pt>
                <c:pt idx="4556">
                  <c:v>11.109694387060639</c:v>
                </c:pt>
                <c:pt idx="4558">
                  <c:v>24.06776799059412</c:v>
                </c:pt>
                <c:pt idx="4559">
                  <c:v>13.781025817985881</c:v>
                </c:pt>
                <c:pt idx="4560">
                  <c:v>12.098576604586606</c:v>
                </c:pt>
                <c:pt idx="4561">
                  <c:v>25.987420953246339</c:v>
                </c:pt>
                <c:pt idx="4562">
                  <c:v>10.14081812241303</c:v>
                </c:pt>
                <c:pt idx="4563">
                  <c:v>3.7143572619958003</c:v>
                </c:pt>
                <c:pt idx="4564">
                  <c:v>7.4492970981572526</c:v>
                </c:pt>
                <c:pt idx="4565">
                  <c:v>8.2169880127853503</c:v>
                </c:pt>
                <c:pt idx="4566">
                  <c:v>2.7544335603329007</c:v>
                </c:pt>
                <c:pt idx="4567">
                  <c:v>3.0237778037946179</c:v>
                </c:pt>
                <c:pt idx="4568">
                  <c:v>10.612102521857103</c:v>
                </c:pt>
                <c:pt idx="4569">
                  <c:v>6.8959159981314144</c:v>
                </c:pt>
                <c:pt idx="4570">
                  <c:v>1.1530662121857451</c:v>
                </c:pt>
                <c:pt idx="4571">
                  <c:v>4.0349905492526332</c:v>
                </c:pt>
                <c:pt idx="4572">
                  <c:v>7.2980578180299096</c:v>
                </c:pt>
                <c:pt idx="4573">
                  <c:v>17.669179893046049</c:v>
                </c:pt>
                <c:pt idx="4574">
                  <c:v>10.945357474264268</c:v>
                </c:pt>
                <c:pt idx="4575">
                  <c:v>8.5496350172417479</c:v>
                </c:pt>
                <c:pt idx="4576">
                  <c:v>55.966408911732181</c:v>
                </c:pt>
                <c:pt idx="4577">
                  <c:v>18.873899560510463</c:v>
                </c:pt>
                <c:pt idx="4578">
                  <c:v>3.9412990132924883</c:v>
                </c:pt>
                <c:pt idx="4579">
                  <c:v>9.5991274593362768</c:v>
                </c:pt>
                <c:pt idx="4581">
                  <c:v>6.2075148049981577</c:v>
                </c:pt>
                <c:pt idx="4582">
                  <c:v>1.8200008876736384</c:v>
                </c:pt>
                <c:pt idx="4583">
                  <c:v>25.27427769127344</c:v>
                </c:pt>
                <c:pt idx="4584">
                  <c:v>17.056956159643764</c:v>
                </c:pt>
                <c:pt idx="4585">
                  <c:v>18.735205677284895</c:v>
                </c:pt>
                <c:pt idx="4586">
                  <c:v>12.639094439296288</c:v>
                </c:pt>
                <c:pt idx="4587">
                  <c:v>6.690651838803455</c:v>
                </c:pt>
                <c:pt idx="4588">
                  <c:v>6.0847030699028721</c:v>
                </c:pt>
                <c:pt idx="4589">
                  <c:v>8.9874507957515029</c:v>
                </c:pt>
                <c:pt idx="4590">
                  <c:v>20.39929568470026</c:v>
                </c:pt>
                <c:pt idx="4591">
                  <c:v>3.0235825319093634</c:v>
                </c:pt>
                <c:pt idx="4592">
                  <c:v>68.778929755056708</c:v>
                </c:pt>
                <c:pt idx="4593">
                  <c:v>7.7653673582700016</c:v>
                </c:pt>
                <c:pt idx="4594">
                  <c:v>12.709447628167267</c:v>
                </c:pt>
                <c:pt idx="4595">
                  <c:v>16.073264468233354</c:v>
                </c:pt>
                <c:pt idx="4596">
                  <c:v>4.1995793039453666</c:v>
                </c:pt>
                <c:pt idx="4597">
                  <c:v>18.254029456267258</c:v>
                </c:pt>
                <c:pt idx="4598">
                  <c:v>8.2074355639769294</c:v>
                </c:pt>
                <c:pt idx="4599">
                  <c:v>15.98587196869955</c:v>
                </c:pt>
                <c:pt idx="4600">
                  <c:v>53.386193876431889</c:v>
                </c:pt>
                <c:pt idx="4601">
                  <c:v>8.6261856499704805</c:v>
                </c:pt>
                <c:pt idx="4602">
                  <c:v>60.426450389512986</c:v>
                </c:pt>
                <c:pt idx="4603">
                  <c:v>9.8122936212574707</c:v>
                </c:pt>
                <c:pt idx="4604">
                  <c:v>7.0911233326384977</c:v>
                </c:pt>
                <c:pt idx="4605">
                  <c:v>18.21826656073549</c:v>
                </c:pt>
                <c:pt idx="4606">
                  <c:v>17.462999931667394</c:v>
                </c:pt>
                <c:pt idx="4607">
                  <c:v>6.0126252959674744</c:v>
                </c:pt>
                <c:pt idx="4608">
                  <c:v>10.172656021169606</c:v>
                </c:pt>
                <c:pt idx="4609">
                  <c:v>13.306621626994072</c:v>
                </c:pt>
                <c:pt idx="4610">
                  <c:v>2.338478064765471</c:v>
                </c:pt>
                <c:pt idx="4611">
                  <c:v>46.837123324773451</c:v>
                </c:pt>
                <c:pt idx="4612">
                  <c:v>9.4141991987361617</c:v>
                </c:pt>
                <c:pt idx="4613">
                  <c:v>11.79760765215517</c:v>
                </c:pt>
                <c:pt idx="4614">
                  <c:v>9.1113044918157566</c:v>
                </c:pt>
                <c:pt idx="4615">
                  <c:v>3.0663968523359051</c:v>
                </c:pt>
                <c:pt idx="4616">
                  <c:v>7.1833963971725066</c:v>
                </c:pt>
                <c:pt idx="4617">
                  <c:v>31.894234810281414</c:v>
                </c:pt>
                <c:pt idx="4618">
                  <c:v>14.757595183925007</c:v>
                </c:pt>
                <c:pt idx="4619">
                  <c:v>5.1621272566267047</c:v>
                </c:pt>
                <c:pt idx="4620">
                  <c:v>4.1692101862616502</c:v>
                </c:pt>
                <c:pt idx="4621">
                  <c:v>5.9006496539557318</c:v>
                </c:pt>
                <c:pt idx="4622">
                  <c:v>6.2874278865695326</c:v>
                </c:pt>
                <c:pt idx="4623">
                  <c:v>15.290025353746008</c:v>
                </c:pt>
                <c:pt idx="4624">
                  <c:v>7.189985558164647</c:v>
                </c:pt>
                <c:pt idx="4625">
                  <c:v>4.2012267955184379</c:v>
                </c:pt>
                <c:pt idx="4626">
                  <c:v>16.5975504993194</c:v>
                </c:pt>
                <c:pt idx="4627">
                  <c:v>12.040202046177855</c:v>
                </c:pt>
                <c:pt idx="4628">
                  <c:v>7.01410293772968</c:v>
                </c:pt>
                <c:pt idx="4629">
                  <c:v>12.348512972452047</c:v>
                </c:pt>
                <c:pt idx="4630">
                  <c:v>11.471060892896617</c:v>
                </c:pt>
                <c:pt idx="4631">
                  <c:v>7.1212281565068283</c:v>
                </c:pt>
                <c:pt idx="4632">
                  <c:v>14.258191573044151</c:v>
                </c:pt>
                <c:pt idx="4633">
                  <c:v>8.1045677884520142</c:v>
                </c:pt>
                <c:pt idx="4634">
                  <c:v>15.330058414784665</c:v>
                </c:pt>
                <c:pt idx="4635">
                  <c:v>11.998981421865899</c:v>
                </c:pt>
                <c:pt idx="4636">
                  <c:v>28.765609546192213</c:v>
                </c:pt>
                <c:pt idx="4637">
                  <c:v>4.884601168553127</c:v>
                </c:pt>
                <c:pt idx="4638">
                  <c:v>4.2393279845931877</c:v>
                </c:pt>
                <c:pt idx="4639">
                  <c:v>11.514990662761731</c:v>
                </c:pt>
                <c:pt idx="4640">
                  <c:v>2.7528780800639883</c:v>
                </c:pt>
                <c:pt idx="4641">
                  <c:v>6.0000481728925408</c:v>
                </c:pt>
                <c:pt idx="4642">
                  <c:v>49.546684044864961</c:v>
                </c:pt>
                <c:pt idx="4643">
                  <c:v>21.058705646571138</c:v>
                </c:pt>
                <c:pt idx="4644">
                  <c:v>2.4051619489873444</c:v>
                </c:pt>
                <c:pt idx="4645">
                  <c:v>6.9342872606806578</c:v>
                </c:pt>
                <c:pt idx="4646">
                  <c:v>23.043177713392616</c:v>
                </c:pt>
                <c:pt idx="4647">
                  <c:v>12.662247299827753</c:v>
                </c:pt>
                <c:pt idx="4648">
                  <c:v>10.581516907301536</c:v>
                </c:pt>
                <c:pt idx="4649">
                  <c:v>9.8886508773153032</c:v>
                </c:pt>
                <c:pt idx="4650">
                  <c:v>9.5198655876249312</c:v>
                </c:pt>
                <c:pt idx="4651">
                  <c:v>4.7996935682008601</c:v>
                </c:pt>
                <c:pt idx="4652">
                  <c:v>23.761465122992011</c:v>
                </c:pt>
                <c:pt idx="4653">
                  <c:v>4.9879255974507117</c:v>
                </c:pt>
                <c:pt idx="4654">
                  <c:v>4.0245838639958533</c:v>
                </c:pt>
                <c:pt idx="4655">
                  <c:v>4.2241206110382805</c:v>
                </c:pt>
                <c:pt idx="4656">
                  <c:v>11.318863438682477</c:v>
                </c:pt>
                <c:pt idx="4657">
                  <c:v>15.357701787011765</c:v>
                </c:pt>
                <c:pt idx="4658">
                  <c:v>7.9305386546258934</c:v>
                </c:pt>
                <c:pt idx="4659">
                  <c:v>13.287016015254604</c:v>
                </c:pt>
                <c:pt idx="4660">
                  <c:v>3.0334239822782472</c:v>
                </c:pt>
                <c:pt idx="4661">
                  <c:v>2.0292536668128793</c:v>
                </c:pt>
                <c:pt idx="4662">
                  <c:v>14.990850274566297</c:v>
                </c:pt>
                <c:pt idx="4663">
                  <c:v>11.884747294638077</c:v>
                </c:pt>
                <c:pt idx="4664">
                  <c:v>14.802698093786537</c:v>
                </c:pt>
                <c:pt idx="4665">
                  <c:v>4.8683845578947107</c:v>
                </c:pt>
                <c:pt idx="4666">
                  <c:v>8.41360635343535</c:v>
                </c:pt>
                <c:pt idx="4667">
                  <c:v>13.206045662662966</c:v>
                </c:pt>
                <c:pt idx="4668">
                  <c:v>10.0677774307546</c:v>
                </c:pt>
                <c:pt idx="4669">
                  <c:v>11.083765031644147</c:v>
                </c:pt>
                <c:pt idx="4670">
                  <c:v>10.360084961559986</c:v>
                </c:pt>
                <c:pt idx="4671">
                  <c:v>9.1974408031075061</c:v>
                </c:pt>
                <c:pt idx="4672">
                  <c:v>2.8042864926274778</c:v>
                </c:pt>
                <c:pt idx="4673">
                  <c:v>12.08595222605404</c:v>
                </c:pt>
                <c:pt idx="4674">
                  <c:v>10.370856923384757</c:v>
                </c:pt>
                <c:pt idx="4675">
                  <c:v>13.80538157390723</c:v>
                </c:pt>
                <c:pt idx="4676">
                  <c:v>7.8465222378739163</c:v>
                </c:pt>
                <c:pt idx="4677">
                  <c:v>87.077019281301972</c:v>
                </c:pt>
                <c:pt idx="4678">
                  <c:v>8.5092553057173834</c:v>
                </c:pt>
                <c:pt idx="4679">
                  <c:v>20.271240996662492</c:v>
                </c:pt>
                <c:pt idx="4680">
                  <c:v>19.473684143695568</c:v>
                </c:pt>
                <c:pt idx="4681">
                  <c:v>4.351062151852866</c:v>
                </c:pt>
                <c:pt idx="4682">
                  <c:v>4.5916349761412931</c:v>
                </c:pt>
                <c:pt idx="4683">
                  <c:v>8.7186616235831647</c:v>
                </c:pt>
                <c:pt idx="4684">
                  <c:v>4.7278558402375248</c:v>
                </c:pt>
                <c:pt idx="4685">
                  <c:v>9.2334141170477082</c:v>
                </c:pt>
                <c:pt idx="4686">
                  <c:v>3.00681435642446</c:v>
                </c:pt>
                <c:pt idx="4687">
                  <c:v>8.2878336737404599</c:v>
                </c:pt>
                <c:pt idx="4689">
                  <c:v>0.83420366871253604</c:v>
                </c:pt>
                <c:pt idx="4691">
                  <c:v>12.121409846015514</c:v>
                </c:pt>
                <c:pt idx="4692">
                  <c:v>2.3009598800945752</c:v>
                </c:pt>
                <c:pt idx="4693">
                  <c:v>10.414154509036424</c:v>
                </c:pt>
                <c:pt idx="4694">
                  <c:v>5.0957647071538164</c:v>
                </c:pt>
                <c:pt idx="4695">
                  <c:v>4.4502736204013384</c:v>
                </c:pt>
                <c:pt idx="4696">
                  <c:v>6.6580330302533559</c:v>
                </c:pt>
                <c:pt idx="4697">
                  <c:v>58.85846518135547</c:v>
                </c:pt>
                <c:pt idx="4698">
                  <c:v>5.4493585722388191</c:v>
                </c:pt>
                <c:pt idx="4699">
                  <c:v>24.446980590563804</c:v>
                </c:pt>
                <c:pt idx="4700">
                  <c:v>13.422715167171075</c:v>
                </c:pt>
                <c:pt idx="4701">
                  <c:v>28.797993441005836</c:v>
                </c:pt>
                <c:pt idx="4702">
                  <c:v>8.8737586883530941</c:v>
                </c:pt>
                <c:pt idx="4703">
                  <c:v>7.4744780729150682</c:v>
                </c:pt>
                <c:pt idx="4704">
                  <c:v>57.437024572613829</c:v>
                </c:pt>
                <c:pt idx="4705">
                  <c:v>15.535220296580279</c:v>
                </c:pt>
                <c:pt idx="4706">
                  <c:v>4.0579213719856471</c:v>
                </c:pt>
                <c:pt idx="4707">
                  <c:v>36.092538926870063</c:v>
                </c:pt>
                <c:pt idx="4708">
                  <c:v>10.217224694845894</c:v>
                </c:pt>
                <c:pt idx="4709">
                  <c:v>11.730087049780561</c:v>
                </c:pt>
                <c:pt idx="4710">
                  <c:v>7.9145890315729037</c:v>
                </c:pt>
                <c:pt idx="4711">
                  <c:v>8.295586165438678</c:v>
                </c:pt>
                <c:pt idx="4712">
                  <c:v>23.325304081438045</c:v>
                </c:pt>
                <c:pt idx="4713">
                  <c:v>5.8919851484900869</c:v>
                </c:pt>
                <c:pt idx="4714">
                  <c:v>13.951926340434706</c:v>
                </c:pt>
                <c:pt idx="4715">
                  <c:v>100.36751707854012</c:v>
                </c:pt>
                <c:pt idx="4716">
                  <c:v>4.796715070123442</c:v>
                </c:pt>
                <c:pt idx="4717">
                  <c:v>8.8307772388923471</c:v>
                </c:pt>
                <c:pt idx="4718">
                  <c:v>0.93068197344326287</c:v>
                </c:pt>
                <c:pt idx="4719">
                  <c:v>2.559079240689266</c:v>
                </c:pt>
                <c:pt idx="4720">
                  <c:v>12.048460405439302</c:v>
                </c:pt>
                <c:pt idx="4721">
                  <c:v>36.663258321098887</c:v>
                </c:pt>
                <c:pt idx="4722">
                  <c:v>6.5799093328478371</c:v>
                </c:pt>
                <c:pt idx="4723">
                  <c:v>12.240042895550891</c:v>
                </c:pt>
                <c:pt idx="4724">
                  <c:v>10.359714121925254</c:v>
                </c:pt>
                <c:pt idx="4725">
                  <c:v>10.244889874666232</c:v>
                </c:pt>
                <c:pt idx="4726">
                  <c:v>22.449642626158788</c:v>
                </c:pt>
                <c:pt idx="4727">
                  <c:v>11.360157558582694</c:v>
                </c:pt>
                <c:pt idx="4728">
                  <c:v>14.075885831623081</c:v>
                </c:pt>
                <c:pt idx="4729">
                  <c:v>9.4575531364059682</c:v>
                </c:pt>
                <c:pt idx="4730">
                  <c:v>15.006181895827094</c:v>
                </c:pt>
                <c:pt idx="4731">
                  <c:v>11.503692154897426</c:v>
                </c:pt>
                <c:pt idx="4732">
                  <c:v>9.1515366003475265</c:v>
                </c:pt>
                <c:pt idx="4733">
                  <c:v>2.5008636171738501</c:v>
                </c:pt>
                <c:pt idx="4734">
                  <c:v>13.37749578234706</c:v>
                </c:pt>
                <c:pt idx="4735">
                  <c:v>12.684311680107522</c:v>
                </c:pt>
                <c:pt idx="4736">
                  <c:v>7.3685214535815726</c:v>
                </c:pt>
                <c:pt idx="4737">
                  <c:v>11.357294558434655</c:v>
                </c:pt>
                <c:pt idx="4739">
                  <c:v>7.2668170021682634</c:v>
                </c:pt>
                <c:pt idx="4740">
                  <c:v>4.3922037211930256</c:v>
                </c:pt>
                <c:pt idx="4741">
                  <c:v>11.380591434192247</c:v>
                </c:pt>
                <c:pt idx="4742">
                  <c:v>12.834720865754393</c:v>
                </c:pt>
                <c:pt idx="4744">
                  <c:v>7.9877437979498565</c:v>
                </c:pt>
                <c:pt idx="4747">
                  <c:v>4.7115997799071829</c:v>
                </c:pt>
                <c:pt idx="4748">
                  <c:v>30.916424896144544</c:v>
                </c:pt>
                <c:pt idx="4749">
                  <c:v>11.868812110401764</c:v>
                </c:pt>
                <c:pt idx="4750">
                  <c:v>26.829309712593698</c:v>
                </c:pt>
                <c:pt idx="4751">
                  <c:v>11.143333227227137</c:v>
                </c:pt>
                <c:pt idx="4752">
                  <c:v>11.218835433418766</c:v>
                </c:pt>
                <c:pt idx="4753">
                  <c:v>9.8830389354260824</c:v>
                </c:pt>
                <c:pt idx="4754">
                  <c:v>9.7694153732807152</c:v>
                </c:pt>
                <c:pt idx="4755">
                  <c:v>13.585632165268949</c:v>
                </c:pt>
                <c:pt idx="4756">
                  <c:v>9.2484308431302207</c:v>
                </c:pt>
                <c:pt idx="4757">
                  <c:v>8.6502038303008213</c:v>
                </c:pt>
                <c:pt idx="4758">
                  <c:v>1.9973612635585249</c:v>
                </c:pt>
                <c:pt idx="4759">
                  <c:v>4.874709800588894</c:v>
                </c:pt>
                <c:pt idx="4760">
                  <c:v>13.390368834557966</c:v>
                </c:pt>
                <c:pt idx="4761">
                  <c:v>3.5654918757603085</c:v>
                </c:pt>
                <c:pt idx="4762">
                  <c:v>18.633534651191468</c:v>
                </c:pt>
                <c:pt idx="4763">
                  <c:v>8.1510222172785411</c:v>
                </c:pt>
                <c:pt idx="4764">
                  <c:v>5.0135045843576869</c:v>
                </c:pt>
                <c:pt idx="4765">
                  <c:v>12.12590378623446</c:v>
                </c:pt>
                <c:pt idx="4766">
                  <c:v>10.667556834703474</c:v>
                </c:pt>
                <c:pt idx="4767">
                  <c:v>10.363723837212255</c:v>
                </c:pt>
                <c:pt idx="4768">
                  <c:v>4.3098781752423596</c:v>
                </c:pt>
                <c:pt idx="4769">
                  <c:v>12.58127644465357</c:v>
                </c:pt>
                <c:pt idx="4770">
                  <c:v>19.057980581009055</c:v>
                </c:pt>
                <c:pt idx="4771">
                  <c:v>9.6036932961730486</c:v>
                </c:pt>
                <c:pt idx="4772">
                  <c:v>9.7369250833365637</c:v>
                </c:pt>
                <c:pt idx="4773">
                  <c:v>6.1991747373470734</c:v>
                </c:pt>
                <c:pt idx="4774">
                  <c:v>7.4351830990603158</c:v>
                </c:pt>
                <c:pt idx="4775">
                  <c:v>8.7493219763662804</c:v>
                </c:pt>
                <c:pt idx="4777">
                  <c:v>12.944733976457639</c:v>
                </c:pt>
                <c:pt idx="4778">
                  <c:v>7.2925344844673345</c:v>
                </c:pt>
                <c:pt idx="4779">
                  <c:v>11.467962738794832</c:v>
                </c:pt>
                <c:pt idx="4780">
                  <c:v>14.05099062192977</c:v>
                </c:pt>
                <c:pt idx="4781">
                  <c:v>7.4236985294724933</c:v>
                </c:pt>
                <c:pt idx="4783">
                  <c:v>9.5522850327597517</c:v>
                </c:pt>
                <c:pt idx="4784">
                  <c:v>14.869720171912299</c:v>
                </c:pt>
                <c:pt idx="4785">
                  <c:v>14.950966479192134</c:v>
                </c:pt>
                <c:pt idx="4786">
                  <c:v>8.8771361335529235</c:v>
                </c:pt>
                <c:pt idx="4787">
                  <c:v>6.6590930211270232</c:v>
                </c:pt>
                <c:pt idx="4788">
                  <c:v>9.7414823757660898</c:v>
                </c:pt>
                <c:pt idx="4789">
                  <c:v>3.1500088804990543</c:v>
                </c:pt>
                <c:pt idx="4790">
                  <c:v>8.2194154739117895</c:v>
                </c:pt>
                <c:pt idx="4791">
                  <c:v>8.382542421921535</c:v>
                </c:pt>
                <c:pt idx="4792">
                  <c:v>11.228561083121614</c:v>
                </c:pt>
                <c:pt idx="4793">
                  <c:v>10.697910479579258</c:v>
                </c:pt>
                <c:pt idx="4794">
                  <c:v>10.661004632332158</c:v>
                </c:pt>
                <c:pt idx="4795">
                  <c:v>3.2399704381247085</c:v>
                </c:pt>
                <c:pt idx="4796">
                  <c:v>3.5648505717665251</c:v>
                </c:pt>
                <c:pt idx="4797">
                  <c:v>14.547184985428018</c:v>
                </c:pt>
                <c:pt idx="4798">
                  <c:v>13.262585811404334</c:v>
                </c:pt>
                <c:pt idx="4799">
                  <c:v>5.8507048982394307</c:v>
                </c:pt>
                <c:pt idx="4800">
                  <c:v>106.31753288548916</c:v>
                </c:pt>
                <c:pt idx="4801">
                  <c:v>9.3573227528048903</c:v>
                </c:pt>
                <c:pt idx="4802">
                  <c:v>4.3102478110345555</c:v>
                </c:pt>
                <c:pt idx="4803">
                  <c:v>3.4954363274208222</c:v>
                </c:pt>
                <c:pt idx="4804">
                  <c:v>8.9086987137703755</c:v>
                </c:pt>
                <c:pt idx="4805">
                  <c:v>10.443870901427807</c:v>
                </c:pt>
                <c:pt idx="4806">
                  <c:v>7.8845526505964356</c:v>
                </c:pt>
                <c:pt idx="4807">
                  <c:v>1.7992620789461431</c:v>
                </c:pt>
                <c:pt idx="4808">
                  <c:v>10.100206761365659</c:v>
                </c:pt>
                <c:pt idx="4809">
                  <c:v>7.5985538263030659</c:v>
                </c:pt>
                <c:pt idx="4811">
                  <c:v>1.5577742903730967</c:v>
                </c:pt>
                <c:pt idx="4812">
                  <c:v>11.238213876806103</c:v>
                </c:pt>
                <c:pt idx="4813">
                  <c:v>5.451731607005577</c:v>
                </c:pt>
                <c:pt idx="4814">
                  <c:v>7.2194462413271463</c:v>
                </c:pt>
                <c:pt idx="4815">
                  <c:v>18.11558483980043</c:v>
                </c:pt>
                <c:pt idx="4816">
                  <c:v>11.61899183736794</c:v>
                </c:pt>
                <c:pt idx="4817">
                  <c:v>7.7122808600045207</c:v>
                </c:pt>
                <c:pt idx="4818">
                  <c:v>15.268359262965131</c:v>
                </c:pt>
                <c:pt idx="4819">
                  <c:v>4.0067963541320113</c:v>
                </c:pt>
                <c:pt idx="4820">
                  <c:v>11.270339789500653</c:v>
                </c:pt>
                <c:pt idx="4821">
                  <c:v>26.284774512854426</c:v>
                </c:pt>
                <c:pt idx="4822">
                  <c:v>11.404083130068219</c:v>
                </c:pt>
                <c:pt idx="4823">
                  <c:v>14.870756515927216</c:v>
                </c:pt>
                <c:pt idx="4824">
                  <c:v>10.919416357407014</c:v>
                </c:pt>
                <c:pt idx="4825">
                  <c:v>19.306046825646767</c:v>
                </c:pt>
                <c:pt idx="4826">
                  <c:v>7.4634588017244834</c:v>
                </c:pt>
                <c:pt idx="4827">
                  <c:v>9.6412922470232623</c:v>
                </c:pt>
                <c:pt idx="4828">
                  <c:v>8.3379007108097749</c:v>
                </c:pt>
                <c:pt idx="4829">
                  <c:v>12.37228528802072</c:v>
                </c:pt>
                <c:pt idx="4830">
                  <c:v>4.0841876238095391</c:v>
                </c:pt>
                <c:pt idx="4831">
                  <c:v>10.727678467092458</c:v>
                </c:pt>
                <c:pt idx="4832">
                  <c:v>12.369562557730527</c:v>
                </c:pt>
                <c:pt idx="4833">
                  <c:v>4.230908297323456</c:v>
                </c:pt>
                <c:pt idx="4834">
                  <c:v>19.914092304676281</c:v>
                </c:pt>
                <c:pt idx="4835">
                  <c:v>8.8195712966731392</c:v>
                </c:pt>
                <c:pt idx="4836">
                  <c:v>20.781109992600484</c:v>
                </c:pt>
                <c:pt idx="4837">
                  <c:v>15.90694689399742</c:v>
                </c:pt>
                <c:pt idx="4838">
                  <c:v>5.9266611910727542</c:v>
                </c:pt>
                <c:pt idx="4839">
                  <c:v>12.271802115693809</c:v>
                </c:pt>
                <c:pt idx="4840">
                  <c:v>8.6677156171518082</c:v>
                </c:pt>
                <c:pt idx="4841">
                  <c:v>4.799191965010138</c:v>
                </c:pt>
                <c:pt idx="4842">
                  <c:v>2.4808355041933421</c:v>
                </c:pt>
                <c:pt idx="4843">
                  <c:v>8.2350137193065791</c:v>
                </c:pt>
                <c:pt idx="4844">
                  <c:v>11.094297626745831</c:v>
                </c:pt>
                <c:pt idx="4845">
                  <c:v>14.509925610322771</c:v>
                </c:pt>
                <c:pt idx="4846">
                  <c:v>12.172436690869679</c:v>
                </c:pt>
                <c:pt idx="4847">
                  <c:v>18.454138484679696</c:v>
                </c:pt>
                <c:pt idx="4848">
                  <c:v>7.2696319629569714</c:v>
                </c:pt>
                <c:pt idx="4849">
                  <c:v>10.629230000044629</c:v>
                </c:pt>
                <c:pt idx="4850">
                  <c:v>7.4792594016091192</c:v>
                </c:pt>
                <c:pt idx="4851">
                  <c:v>21.539722429279511</c:v>
                </c:pt>
                <c:pt idx="4852">
                  <c:v>6.997544127830972</c:v>
                </c:pt>
                <c:pt idx="4853">
                  <c:v>3.931400835677191</c:v>
                </c:pt>
                <c:pt idx="4854">
                  <c:v>8.4799234485509061</c:v>
                </c:pt>
                <c:pt idx="4855">
                  <c:v>15.352991585720197</c:v>
                </c:pt>
                <c:pt idx="4856">
                  <c:v>11.119913560421415</c:v>
                </c:pt>
                <c:pt idx="4857">
                  <c:v>9.4017587629929942</c:v>
                </c:pt>
                <c:pt idx="4858">
                  <c:v>10.030149018502664</c:v>
                </c:pt>
                <c:pt idx="4859">
                  <c:v>13.178281382281126</c:v>
                </c:pt>
                <c:pt idx="4860">
                  <c:v>6.6094709657991384</c:v>
                </c:pt>
                <c:pt idx="4861">
                  <c:v>2.8650953499827274</c:v>
                </c:pt>
                <c:pt idx="4862">
                  <c:v>7.9987383365996783</c:v>
                </c:pt>
                <c:pt idx="4863">
                  <c:v>11.911415133051195</c:v>
                </c:pt>
                <c:pt idx="4864">
                  <c:v>37.842286488957093</c:v>
                </c:pt>
                <c:pt idx="4865">
                  <c:v>54.977749210725257</c:v>
                </c:pt>
                <c:pt idx="4866">
                  <c:v>32.413123146540137</c:v>
                </c:pt>
                <c:pt idx="4867">
                  <c:v>25.006273681953139</c:v>
                </c:pt>
                <c:pt idx="4868">
                  <c:v>35.964592487231705</c:v>
                </c:pt>
                <c:pt idx="4869">
                  <c:v>2.3429106998413523</c:v>
                </c:pt>
                <c:pt idx="4870">
                  <c:v>2.1493769795476392</c:v>
                </c:pt>
                <c:pt idx="4871">
                  <c:v>12.621046158534821</c:v>
                </c:pt>
                <c:pt idx="4872">
                  <c:v>15.509365118414353</c:v>
                </c:pt>
                <c:pt idx="4873">
                  <c:v>18.43916200106883</c:v>
                </c:pt>
                <c:pt idx="4874">
                  <c:v>11.669683300989986</c:v>
                </c:pt>
                <c:pt idx="4875">
                  <c:v>4.3829407210384606</c:v>
                </c:pt>
                <c:pt idx="4876">
                  <c:v>14.583407663714789</c:v>
                </c:pt>
                <c:pt idx="4877">
                  <c:v>55.565014387624913</c:v>
                </c:pt>
                <c:pt idx="4878">
                  <c:v>6.1948496585290203</c:v>
                </c:pt>
                <c:pt idx="4879">
                  <c:v>7.1157034669872594</c:v>
                </c:pt>
                <c:pt idx="4880">
                  <c:v>16.890820849703541</c:v>
                </c:pt>
                <c:pt idx="4881">
                  <c:v>8.5109512417510906</c:v>
                </c:pt>
                <c:pt idx="4882">
                  <c:v>16.330857434955831</c:v>
                </c:pt>
                <c:pt idx="4883">
                  <c:v>16.440693536582909</c:v>
                </c:pt>
                <c:pt idx="4884">
                  <c:v>11.721310616615533</c:v>
                </c:pt>
                <c:pt idx="4885">
                  <c:v>7.864955989695452</c:v>
                </c:pt>
                <c:pt idx="4886">
                  <c:v>8.1644584409658059</c:v>
                </c:pt>
                <c:pt idx="4887">
                  <c:v>10.73001331380441</c:v>
                </c:pt>
                <c:pt idx="4888">
                  <c:v>14.096100803536062</c:v>
                </c:pt>
                <c:pt idx="4889">
                  <c:v>7.535446487163723</c:v>
                </c:pt>
                <c:pt idx="4892">
                  <c:v>46.761335136671406</c:v>
                </c:pt>
                <c:pt idx="4893">
                  <c:v>8.9447662154148908</c:v>
                </c:pt>
                <c:pt idx="4894">
                  <c:v>30.780633365084636</c:v>
                </c:pt>
                <c:pt idx="4895">
                  <c:v>21.263452934359705</c:v>
                </c:pt>
                <c:pt idx="4896">
                  <c:v>5.9474650796220159</c:v>
                </c:pt>
                <c:pt idx="4897">
                  <c:v>12.869925169593701</c:v>
                </c:pt>
                <c:pt idx="4898">
                  <c:v>6.7276562478564994</c:v>
                </c:pt>
                <c:pt idx="4899">
                  <c:v>8.5821162621871103</c:v>
                </c:pt>
                <c:pt idx="4900">
                  <c:v>21.271417803883288</c:v>
                </c:pt>
                <c:pt idx="4901">
                  <c:v>9.4784684055977539</c:v>
                </c:pt>
                <c:pt idx="4902">
                  <c:v>7.5456111771877072</c:v>
                </c:pt>
                <c:pt idx="4903">
                  <c:v>2.7960451743134147</c:v>
                </c:pt>
                <c:pt idx="4904">
                  <c:v>5.8116319591828631</c:v>
                </c:pt>
                <c:pt idx="4905">
                  <c:v>3.6566578448666864</c:v>
                </c:pt>
                <c:pt idx="4906">
                  <c:v>5.1587667629799192</c:v>
                </c:pt>
                <c:pt idx="4907">
                  <c:v>28.373784551592362</c:v>
                </c:pt>
                <c:pt idx="4908">
                  <c:v>57.610607218859521</c:v>
                </c:pt>
                <c:pt idx="4909">
                  <c:v>14.251815613176207</c:v>
                </c:pt>
                <c:pt idx="4910">
                  <c:v>68.369433380702432</c:v>
                </c:pt>
                <c:pt idx="4911">
                  <c:v>10.418887105985819</c:v>
                </c:pt>
                <c:pt idx="4912">
                  <c:v>6.1678397123133957</c:v>
                </c:pt>
                <c:pt idx="4913">
                  <c:v>12.966038430035667</c:v>
                </c:pt>
                <c:pt idx="4914">
                  <c:v>6.255880845449413</c:v>
                </c:pt>
                <c:pt idx="4915">
                  <c:v>7.6090722091082972</c:v>
                </c:pt>
                <c:pt idx="4916">
                  <c:v>32.109504884076102</c:v>
                </c:pt>
                <c:pt idx="4917">
                  <c:v>7.9364722996886918</c:v>
                </c:pt>
                <c:pt idx="4918">
                  <c:v>10.603637081122375</c:v>
                </c:pt>
                <c:pt idx="4919">
                  <c:v>7.4632413703812945</c:v>
                </c:pt>
                <c:pt idx="4920">
                  <c:v>43.974129131707038</c:v>
                </c:pt>
                <c:pt idx="4921">
                  <c:v>10.847519034046615</c:v>
                </c:pt>
                <c:pt idx="4922">
                  <c:v>8.7480535901305654</c:v>
                </c:pt>
                <c:pt idx="4923">
                  <c:v>13.980414824440013</c:v>
                </c:pt>
                <c:pt idx="4924">
                  <c:v>11.37663096454672</c:v>
                </c:pt>
                <c:pt idx="4925">
                  <c:v>14.743486538138443</c:v>
                </c:pt>
                <c:pt idx="4926">
                  <c:v>7.3377929121358845</c:v>
                </c:pt>
                <c:pt idx="4927">
                  <c:v>4.4798061145807431</c:v>
                </c:pt>
                <c:pt idx="4928">
                  <c:v>12.7399386401397</c:v>
                </c:pt>
                <c:pt idx="4929">
                  <c:v>10.207075059486465</c:v>
                </c:pt>
                <c:pt idx="4930">
                  <c:v>12.520473877712005</c:v>
                </c:pt>
                <c:pt idx="4931">
                  <c:v>9.7978255349816461</c:v>
                </c:pt>
                <c:pt idx="4932">
                  <c:v>4.5553662627907547</c:v>
                </c:pt>
                <c:pt idx="4933">
                  <c:v>5.4990043634499397</c:v>
                </c:pt>
                <c:pt idx="4934">
                  <c:v>10.187656277255256</c:v>
                </c:pt>
                <c:pt idx="4935">
                  <c:v>41.127534307984241</c:v>
                </c:pt>
                <c:pt idx="4936">
                  <c:v>15.342766780446551</c:v>
                </c:pt>
                <c:pt idx="4937">
                  <c:v>24.489995166745583</c:v>
                </c:pt>
                <c:pt idx="4938">
                  <c:v>17.094512717092858</c:v>
                </c:pt>
                <c:pt idx="4939">
                  <c:v>7.2437331548658461</c:v>
                </c:pt>
                <c:pt idx="4940">
                  <c:v>6.3936485219256545</c:v>
                </c:pt>
                <c:pt idx="4941">
                  <c:v>8.0201304128590358</c:v>
                </c:pt>
                <c:pt idx="4942">
                  <c:v>6.176282366594867</c:v>
                </c:pt>
                <c:pt idx="4943">
                  <c:v>0.6566602272687585</c:v>
                </c:pt>
                <c:pt idx="4944">
                  <c:v>15.385721963882801</c:v>
                </c:pt>
                <c:pt idx="4945">
                  <c:v>0.55581416537222728</c:v>
                </c:pt>
                <c:pt idx="4946">
                  <c:v>23.373043516367179</c:v>
                </c:pt>
                <c:pt idx="4947">
                  <c:v>13.406919413450396</c:v>
                </c:pt>
                <c:pt idx="4948">
                  <c:v>14.059748004622175</c:v>
                </c:pt>
                <c:pt idx="4949">
                  <c:v>10.538018617443299</c:v>
                </c:pt>
                <c:pt idx="4950">
                  <c:v>26.021367622539728</c:v>
                </c:pt>
                <c:pt idx="4951">
                  <c:v>17.856251663493101</c:v>
                </c:pt>
                <c:pt idx="4952">
                  <c:v>1.7077531138243569</c:v>
                </c:pt>
                <c:pt idx="4953">
                  <c:v>14.740926665867679</c:v>
                </c:pt>
                <c:pt idx="4954">
                  <c:v>15.461067067092493</c:v>
                </c:pt>
                <c:pt idx="4955">
                  <c:v>11.156199641670549</c:v>
                </c:pt>
                <c:pt idx="4956">
                  <c:v>13.188053324096281</c:v>
                </c:pt>
                <c:pt idx="4957">
                  <c:v>6.656228586807833</c:v>
                </c:pt>
                <c:pt idx="4958">
                  <c:v>4.6757791813996832</c:v>
                </c:pt>
                <c:pt idx="4959">
                  <c:v>6.971421591746636</c:v>
                </c:pt>
                <c:pt idx="4960">
                  <c:v>9.3878807268535418</c:v>
                </c:pt>
                <c:pt idx="4961">
                  <c:v>6.5547603367539553</c:v>
                </c:pt>
                <c:pt idx="4962">
                  <c:v>5.1572112000818269</c:v>
                </c:pt>
                <c:pt idx="4963">
                  <c:v>3.7629658556133068</c:v>
                </c:pt>
                <c:pt idx="4964">
                  <c:v>6.9680421701229536</c:v>
                </c:pt>
                <c:pt idx="4965">
                  <c:v>12.688335544075363</c:v>
                </c:pt>
                <c:pt idx="4966">
                  <c:v>17.16460281866506</c:v>
                </c:pt>
                <c:pt idx="4967">
                  <c:v>4.600201949458774</c:v>
                </c:pt>
                <c:pt idx="4968">
                  <c:v>9.0808656701573689</c:v>
                </c:pt>
                <c:pt idx="4969">
                  <c:v>12.997164777386381</c:v>
                </c:pt>
                <c:pt idx="4970">
                  <c:v>4.817971615936723</c:v>
                </c:pt>
                <c:pt idx="4971">
                  <c:v>5.45310564718622</c:v>
                </c:pt>
                <c:pt idx="4972">
                  <c:v>11.810356798661473</c:v>
                </c:pt>
                <c:pt idx="4973">
                  <c:v>13.844570820304616</c:v>
                </c:pt>
                <c:pt idx="4974">
                  <c:v>8.6948792995065709</c:v>
                </c:pt>
                <c:pt idx="4975">
                  <c:v>14.166314580206704</c:v>
                </c:pt>
                <c:pt idx="4976">
                  <c:v>21.682497624947413</c:v>
                </c:pt>
                <c:pt idx="4977">
                  <c:v>11.637196746160406</c:v>
                </c:pt>
                <c:pt idx="4978">
                  <c:v>9.3686976817158847</c:v>
                </c:pt>
                <c:pt idx="4979">
                  <c:v>3.7658086010205976</c:v>
                </c:pt>
                <c:pt idx="4980">
                  <c:v>6.054607171928521</c:v>
                </c:pt>
                <c:pt idx="4981">
                  <c:v>8.5009292243316992</c:v>
                </c:pt>
                <c:pt idx="4982">
                  <c:v>15.375745915311963</c:v>
                </c:pt>
                <c:pt idx="4983">
                  <c:v>8.2750172666769011</c:v>
                </c:pt>
                <c:pt idx="4984">
                  <c:v>5.9029318589310309</c:v>
                </c:pt>
                <c:pt idx="4985">
                  <c:v>0.78908164370459044</c:v>
                </c:pt>
                <c:pt idx="4986">
                  <c:v>12.849462837160761</c:v>
                </c:pt>
                <c:pt idx="4987">
                  <c:v>3.9711172980339784</c:v>
                </c:pt>
                <c:pt idx="4988">
                  <c:v>9.7578229379347068</c:v>
                </c:pt>
                <c:pt idx="4989">
                  <c:v>16.427753879143179</c:v>
                </c:pt>
                <c:pt idx="4990">
                  <c:v>12.083667745392667</c:v>
                </c:pt>
                <c:pt idx="4991">
                  <c:v>8.2672808055907847</c:v>
                </c:pt>
                <c:pt idx="4992">
                  <c:v>15.228371839039978</c:v>
                </c:pt>
                <c:pt idx="4993">
                  <c:v>12.51997139715616</c:v>
                </c:pt>
                <c:pt idx="4994">
                  <c:v>11.208165401474563</c:v>
                </c:pt>
                <c:pt idx="4995">
                  <c:v>10.093350529287736</c:v>
                </c:pt>
                <c:pt idx="4996">
                  <c:v>5.6136543112225921</c:v>
                </c:pt>
                <c:pt idx="4997">
                  <c:v>6.264955792078629</c:v>
                </c:pt>
                <c:pt idx="4998">
                  <c:v>13.470172623384812</c:v>
                </c:pt>
                <c:pt idx="4999">
                  <c:v>4.332957343709432</c:v>
                </c:pt>
                <c:pt idx="5000">
                  <c:v>28.524910256003583</c:v>
                </c:pt>
                <c:pt idx="5001">
                  <c:v>8.1636375279990805</c:v>
                </c:pt>
                <c:pt idx="5002">
                  <c:v>3.7867031540037557</c:v>
                </c:pt>
                <c:pt idx="5003">
                  <c:v>2.8650023915724359</c:v>
                </c:pt>
                <c:pt idx="5004">
                  <c:v>7.4928060930193761</c:v>
                </c:pt>
                <c:pt idx="5005">
                  <c:v>4.2491745927250042</c:v>
                </c:pt>
                <c:pt idx="5006">
                  <c:v>35.442641060228468</c:v>
                </c:pt>
                <c:pt idx="5007">
                  <c:v>4.1667373627542945</c:v>
                </c:pt>
                <c:pt idx="5008">
                  <c:v>10.303571348511266</c:v>
                </c:pt>
                <c:pt idx="5009">
                  <c:v>85.462556254613105</c:v>
                </c:pt>
                <c:pt idx="5010">
                  <c:v>12.444157023198636</c:v>
                </c:pt>
                <c:pt idx="5011">
                  <c:v>6.0102334732902118</c:v>
                </c:pt>
                <c:pt idx="5012">
                  <c:v>17.617048058967871</c:v>
                </c:pt>
                <c:pt idx="5013">
                  <c:v>11.596177133972095</c:v>
                </c:pt>
                <c:pt idx="5014">
                  <c:v>4.5512723810282099</c:v>
                </c:pt>
                <c:pt idx="5015">
                  <c:v>10.310524534226754</c:v>
                </c:pt>
                <c:pt idx="5016">
                  <c:v>10.715148710495356</c:v>
                </c:pt>
                <c:pt idx="5017">
                  <c:v>5.252382053055241</c:v>
                </c:pt>
                <c:pt idx="5019">
                  <c:v>16.878886758164175</c:v>
                </c:pt>
                <c:pt idx="5020">
                  <c:v>6.0085200843827842</c:v>
                </c:pt>
                <c:pt idx="5021">
                  <c:v>11.85607444322954</c:v>
                </c:pt>
                <c:pt idx="5022">
                  <c:v>23.92533467397379</c:v>
                </c:pt>
                <c:pt idx="5023">
                  <c:v>10.268869636305425</c:v>
                </c:pt>
                <c:pt idx="5024">
                  <c:v>14.270255775444701</c:v>
                </c:pt>
                <c:pt idx="5025">
                  <c:v>8.1208783890259379</c:v>
                </c:pt>
                <c:pt idx="5026">
                  <c:v>15.919324105892171</c:v>
                </c:pt>
                <c:pt idx="5027">
                  <c:v>16.844340708681749</c:v>
                </c:pt>
                <c:pt idx="5028">
                  <c:v>12.823307462985067</c:v>
                </c:pt>
                <c:pt idx="5029">
                  <c:v>9.6949061840642692</c:v>
                </c:pt>
                <c:pt idx="5030">
                  <c:v>5.2787510662085992</c:v>
                </c:pt>
                <c:pt idx="5031">
                  <c:v>32.840069176246651</c:v>
                </c:pt>
                <c:pt idx="5032">
                  <c:v>15.810857813116982</c:v>
                </c:pt>
                <c:pt idx="5033">
                  <c:v>15.535343761056005</c:v>
                </c:pt>
                <c:pt idx="5034">
                  <c:v>16.092236342621863</c:v>
                </c:pt>
                <c:pt idx="5035">
                  <c:v>6.6698073626935708</c:v>
                </c:pt>
                <c:pt idx="5036">
                  <c:v>4.2611850688790716</c:v>
                </c:pt>
                <c:pt idx="5037">
                  <c:v>11.445570685449352</c:v>
                </c:pt>
                <c:pt idx="5038">
                  <c:v>17.652376692815864</c:v>
                </c:pt>
                <c:pt idx="5039">
                  <c:v>17.796591122657567</c:v>
                </c:pt>
                <c:pt idx="5040">
                  <c:v>14.17003922580616</c:v>
                </c:pt>
                <c:pt idx="5041">
                  <c:v>5.8383761116492776</c:v>
                </c:pt>
                <c:pt idx="5042">
                  <c:v>24.712782399372362</c:v>
                </c:pt>
                <c:pt idx="5043">
                  <c:v>15.719288868365961</c:v>
                </c:pt>
                <c:pt idx="5044">
                  <c:v>3.4601961269034391</c:v>
                </c:pt>
                <c:pt idx="5045">
                  <c:v>33.889259956819949</c:v>
                </c:pt>
                <c:pt idx="5046">
                  <c:v>7.6877273735307687</c:v>
                </c:pt>
                <c:pt idx="5047">
                  <c:v>10.244592046882156</c:v>
                </c:pt>
                <c:pt idx="5048">
                  <c:v>11.431211021978827</c:v>
                </c:pt>
                <c:pt idx="5049">
                  <c:v>11.754300612621543</c:v>
                </c:pt>
                <c:pt idx="5050">
                  <c:v>5.0179900446707091</c:v>
                </c:pt>
                <c:pt idx="5051">
                  <c:v>3.1410414474619683</c:v>
                </c:pt>
                <c:pt idx="5052">
                  <c:v>10.351046489604766</c:v>
                </c:pt>
                <c:pt idx="5053">
                  <c:v>11.942028866857349</c:v>
                </c:pt>
                <c:pt idx="5054">
                  <c:v>4.7836532709133417</c:v>
                </c:pt>
                <c:pt idx="5055">
                  <c:v>12.390184235147268</c:v>
                </c:pt>
                <c:pt idx="5056">
                  <c:v>5.3182513266968305</c:v>
                </c:pt>
                <c:pt idx="5057">
                  <c:v>7.1469879802677205</c:v>
                </c:pt>
                <c:pt idx="5058">
                  <c:v>10.445924840112157</c:v>
                </c:pt>
                <c:pt idx="5059">
                  <c:v>11.420655025910463</c:v>
                </c:pt>
                <c:pt idx="5060">
                  <c:v>11.158446193225863</c:v>
                </c:pt>
                <c:pt idx="5061">
                  <c:v>16.046828878592923</c:v>
                </c:pt>
                <c:pt idx="5062">
                  <c:v>15.670556629031415</c:v>
                </c:pt>
                <c:pt idx="5063">
                  <c:v>20.217758967190814</c:v>
                </c:pt>
                <c:pt idx="5064">
                  <c:v>11.275280588496067</c:v>
                </c:pt>
                <c:pt idx="5065">
                  <c:v>27.278311735941358</c:v>
                </c:pt>
                <c:pt idx="5066">
                  <c:v>8.765026542735983</c:v>
                </c:pt>
                <c:pt idx="5067">
                  <c:v>24.566251935624098</c:v>
                </c:pt>
                <c:pt idx="5068">
                  <c:v>17.249769341249365</c:v>
                </c:pt>
                <c:pt idx="5069">
                  <c:v>31.735359566275928</c:v>
                </c:pt>
                <c:pt idx="5070">
                  <c:v>7.4370113191131502</c:v>
                </c:pt>
                <c:pt idx="5071">
                  <c:v>9.4457577746149539</c:v>
                </c:pt>
                <c:pt idx="5072">
                  <c:v>9.4819364032727211</c:v>
                </c:pt>
                <c:pt idx="5073">
                  <c:v>15.507600247326886</c:v>
                </c:pt>
                <c:pt idx="5074">
                  <c:v>36.201788503703263</c:v>
                </c:pt>
                <c:pt idx="5075">
                  <c:v>9.7119139382214144</c:v>
                </c:pt>
                <c:pt idx="5076">
                  <c:v>16.072875432747878</c:v>
                </c:pt>
                <c:pt idx="5077">
                  <c:v>58.263368213548482</c:v>
                </c:pt>
                <c:pt idx="5078">
                  <c:v>10.161371375824499</c:v>
                </c:pt>
                <c:pt idx="5079">
                  <c:v>15.876245355297304</c:v>
                </c:pt>
                <c:pt idx="5080">
                  <c:v>15.220426268631515</c:v>
                </c:pt>
                <c:pt idx="5081">
                  <c:v>31.017417042836009</c:v>
                </c:pt>
                <c:pt idx="5082">
                  <c:v>2.1507257989453374</c:v>
                </c:pt>
                <c:pt idx="5083">
                  <c:v>10.361223482003473</c:v>
                </c:pt>
                <c:pt idx="5084">
                  <c:v>12.846484473695002</c:v>
                </c:pt>
                <c:pt idx="5085">
                  <c:v>14.551055918709125</c:v>
                </c:pt>
                <c:pt idx="5086">
                  <c:v>4.1907654284226377</c:v>
                </c:pt>
                <c:pt idx="5087">
                  <c:v>5.6392270510187581</c:v>
                </c:pt>
                <c:pt idx="5088">
                  <c:v>10.864517929992855</c:v>
                </c:pt>
                <c:pt idx="5089">
                  <c:v>12.849477277679961</c:v>
                </c:pt>
                <c:pt idx="5090">
                  <c:v>1.5160458097360134</c:v>
                </c:pt>
                <c:pt idx="5091">
                  <c:v>18.092463269685375</c:v>
                </c:pt>
                <c:pt idx="5092">
                  <c:v>7.1261992982025015</c:v>
                </c:pt>
                <c:pt idx="5093">
                  <c:v>12.414097016169874</c:v>
                </c:pt>
                <c:pt idx="5094">
                  <c:v>11.792826317302596</c:v>
                </c:pt>
                <c:pt idx="5095">
                  <c:v>7.7445960238676452</c:v>
                </c:pt>
                <c:pt idx="5096">
                  <c:v>4.4513010678026932</c:v>
                </c:pt>
                <c:pt idx="5097">
                  <c:v>2.8342096733414639</c:v>
                </c:pt>
                <c:pt idx="5098">
                  <c:v>15.195652817460706</c:v>
                </c:pt>
                <c:pt idx="5099">
                  <c:v>4.2547396886863309</c:v>
                </c:pt>
                <c:pt idx="5100">
                  <c:v>3.0689205249472251</c:v>
                </c:pt>
                <c:pt idx="5101">
                  <c:v>17.372976981860731</c:v>
                </c:pt>
                <c:pt idx="5102">
                  <c:v>9.0103361050958632</c:v>
                </c:pt>
                <c:pt idx="5103">
                  <c:v>9.456139129370797</c:v>
                </c:pt>
                <c:pt idx="5104">
                  <c:v>7.4526861166903062</c:v>
                </c:pt>
                <c:pt idx="5105">
                  <c:v>12.515457123574848</c:v>
                </c:pt>
                <c:pt idx="5106">
                  <c:v>25.188787058629398</c:v>
                </c:pt>
                <c:pt idx="5107">
                  <c:v>16.448277229889278</c:v>
                </c:pt>
                <c:pt idx="5108">
                  <c:v>6.7138323601994605</c:v>
                </c:pt>
                <c:pt idx="5109">
                  <c:v>12.626447188771458</c:v>
                </c:pt>
                <c:pt idx="5110">
                  <c:v>6.1745663666033135</c:v>
                </c:pt>
                <c:pt idx="5111">
                  <c:v>2.0286311515671387</c:v>
                </c:pt>
                <c:pt idx="5112">
                  <c:v>5.7288702170225161</c:v>
                </c:pt>
                <c:pt idx="5113">
                  <c:v>22.557903333254238</c:v>
                </c:pt>
                <c:pt idx="5114">
                  <c:v>5.3574430228223395</c:v>
                </c:pt>
                <c:pt idx="5115">
                  <c:v>20.039328303680168</c:v>
                </c:pt>
                <c:pt idx="5117">
                  <c:v>13.008222302617556</c:v>
                </c:pt>
                <c:pt idx="5118">
                  <c:v>7.6295669924342295</c:v>
                </c:pt>
                <c:pt idx="5119">
                  <c:v>7.4064111771981951</c:v>
                </c:pt>
                <c:pt idx="5120">
                  <c:v>1.4488801965654063</c:v>
                </c:pt>
                <c:pt idx="5121">
                  <c:v>4.8596287969500374</c:v>
                </c:pt>
                <c:pt idx="5122">
                  <c:v>9.9464996550018903</c:v>
                </c:pt>
                <c:pt idx="5123">
                  <c:v>6.7970185787606647</c:v>
                </c:pt>
                <c:pt idx="5124">
                  <c:v>7.8236649534136271</c:v>
                </c:pt>
                <c:pt idx="5125">
                  <c:v>8.7629729653046464</c:v>
                </c:pt>
                <c:pt idx="5126">
                  <c:v>20.717817743783627</c:v>
                </c:pt>
                <c:pt idx="5127">
                  <c:v>10.587750814652951</c:v>
                </c:pt>
                <c:pt idx="5128">
                  <c:v>7.0610131304017667</c:v>
                </c:pt>
                <c:pt idx="5129">
                  <c:v>14.211784978499375</c:v>
                </c:pt>
                <c:pt idx="5130">
                  <c:v>3.6442766209896194</c:v>
                </c:pt>
                <c:pt idx="5131">
                  <c:v>24.974817392063009</c:v>
                </c:pt>
                <c:pt idx="5132">
                  <c:v>6.26962652930772</c:v>
                </c:pt>
                <c:pt idx="5133">
                  <c:v>16.331156386068724</c:v>
                </c:pt>
                <c:pt idx="5134">
                  <c:v>8.5404244882187914</c:v>
                </c:pt>
                <c:pt idx="5135">
                  <c:v>12.221390382126566</c:v>
                </c:pt>
                <c:pt idx="5136">
                  <c:v>7.3761866647518399</c:v>
                </c:pt>
                <c:pt idx="5137">
                  <c:v>14.063894190529838</c:v>
                </c:pt>
                <c:pt idx="5138">
                  <c:v>2.1037437864517896</c:v>
                </c:pt>
                <c:pt idx="5139">
                  <c:v>6.6860301915094125</c:v>
                </c:pt>
                <c:pt idx="5140">
                  <c:v>30.955088629770849</c:v>
                </c:pt>
                <c:pt idx="5141">
                  <c:v>20.300956831676871</c:v>
                </c:pt>
                <c:pt idx="5142">
                  <c:v>14.114963077633186</c:v>
                </c:pt>
                <c:pt idx="5143">
                  <c:v>5.6381558326650607</c:v>
                </c:pt>
                <c:pt idx="5144">
                  <c:v>11.893895414300237</c:v>
                </c:pt>
                <c:pt idx="5145">
                  <c:v>18.339965994542702</c:v>
                </c:pt>
                <c:pt idx="5146">
                  <c:v>11.54821236861549</c:v>
                </c:pt>
                <c:pt idx="5147">
                  <c:v>16.913826083669107</c:v>
                </c:pt>
                <c:pt idx="5148">
                  <c:v>11.412306965509973</c:v>
                </c:pt>
                <c:pt idx="5149">
                  <c:v>32.43920254931632</c:v>
                </c:pt>
                <c:pt idx="5150">
                  <c:v>8.0940947787587056</c:v>
                </c:pt>
                <c:pt idx="5151">
                  <c:v>39.030938111633375</c:v>
                </c:pt>
                <c:pt idx="5152">
                  <c:v>6.9927529040230167</c:v>
                </c:pt>
                <c:pt idx="5153">
                  <c:v>8.181623427469189</c:v>
                </c:pt>
                <c:pt idx="5154">
                  <c:v>9.3119007557001723</c:v>
                </c:pt>
                <c:pt idx="5155">
                  <c:v>12.824280232607471</c:v>
                </c:pt>
                <c:pt idx="5156">
                  <c:v>10.798576466910495</c:v>
                </c:pt>
                <c:pt idx="5157">
                  <c:v>8.6973817569749379</c:v>
                </c:pt>
                <c:pt idx="5158">
                  <c:v>4.4971444748687279</c:v>
                </c:pt>
                <c:pt idx="5159">
                  <c:v>5.9112944522516555</c:v>
                </c:pt>
                <c:pt idx="5160">
                  <c:v>51.014359437255663</c:v>
                </c:pt>
                <c:pt idx="5161">
                  <c:v>37.498984103442048</c:v>
                </c:pt>
                <c:pt idx="5162">
                  <c:v>6.332177856985072</c:v>
                </c:pt>
                <c:pt idx="5163">
                  <c:v>7.9810974558811507</c:v>
                </c:pt>
                <c:pt idx="5164">
                  <c:v>3.2412220261779883</c:v>
                </c:pt>
                <c:pt idx="5165">
                  <c:v>9.8440759392060286</c:v>
                </c:pt>
                <c:pt idx="5166">
                  <c:v>110.8639738204362</c:v>
                </c:pt>
                <c:pt idx="5167">
                  <c:v>5.2013745758489547</c:v>
                </c:pt>
                <c:pt idx="5168">
                  <c:v>8.6822512702735537</c:v>
                </c:pt>
                <c:pt idx="5169">
                  <c:v>10.433344093724804</c:v>
                </c:pt>
                <c:pt idx="5170">
                  <c:v>4.5289406962186387</c:v>
                </c:pt>
                <c:pt idx="5171">
                  <c:v>5.7491946234096973</c:v>
                </c:pt>
                <c:pt idx="5172">
                  <c:v>16.932439919134247</c:v>
                </c:pt>
                <c:pt idx="5173">
                  <c:v>11.934428511329944</c:v>
                </c:pt>
                <c:pt idx="5174">
                  <c:v>13.929853266618784</c:v>
                </c:pt>
                <c:pt idx="5175">
                  <c:v>4.6516825216158537</c:v>
                </c:pt>
                <c:pt idx="5176">
                  <c:v>1.2002088893916649</c:v>
                </c:pt>
                <c:pt idx="5177">
                  <c:v>13.381386537897805</c:v>
                </c:pt>
                <c:pt idx="5178">
                  <c:v>14.283120340091704</c:v>
                </c:pt>
                <c:pt idx="5179">
                  <c:v>11.557813657954075</c:v>
                </c:pt>
                <c:pt idx="5180">
                  <c:v>9.6332685956826651</c:v>
                </c:pt>
                <c:pt idx="5181">
                  <c:v>11.26272414606607</c:v>
                </c:pt>
                <c:pt idx="5182">
                  <c:v>9.1016016431621676</c:v>
                </c:pt>
                <c:pt idx="5183">
                  <c:v>26.820317160113305</c:v>
                </c:pt>
                <c:pt idx="5184">
                  <c:v>12.227669934656133</c:v>
                </c:pt>
                <c:pt idx="5185">
                  <c:v>22.617922120053198</c:v>
                </c:pt>
                <c:pt idx="5186">
                  <c:v>16.345583416503885</c:v>
                </c:pt>
                <c:pt idx="5187">
                  <c:v>72.83692642305877</c:v>
                </c:pt>
                <c:pt idx="5188">
                  <c:v>1.2077214389036615</c:v>
                </c:pt>
                <c:pt idx="5189">
                  <c:v>9.1470000008715697</c:v>
                </c:pt>
                <c:pt idx="5190">
                  <c:v>7.7657341261024415</c:v>
                </c:pt>
                <c:pt idx="5191">
                  <c:v>13.747160404376176</c:v>
                </c:pt>
                <c:pt idx="5192">
                  <c:v>10.043985330202334</c:v>
                </c:pt>
                <c:pt idx="5193">
                  <c:v>16.264031690361612</c:v>
                </c:pt>
                <c:pt idx="5194">
                  <c:v>34.275528597769139</c:v>
                </c:pt>
                <c:pt idx="5195">
                  <c:v>4.7428024291000632</c:v>
                </c:pt>
                <c:pt idx="5196">
                  <c:v>14.231328575283422</c:v>
                </c:pt>
                <c:pt idx="5197">
                  <c:v>29.645254337181715</c:v>
                </c:pt>
                <c:pt idx="5198">
                  <c:v>12.089094468368616</c:v>
                </c:pt>
                <c:pt idx="5199">
                  <c:v>12.373027313119401</c:v>
                </c:pt>
                <c:pt idx="5200">
                  <c:v>60.4507639739467</c:v>
                </c:pt>
                <c:pt idx="5201">
                  <c:v>5.5078235521212227</c:v>
                </c:pt>
                <c:pt idx="5202">
                  <c:v>18.6306298759858</c:v>
                </c:pt>
                <c:pt idx="5203">
                  <c:v>8.304817195173344</c:v>
                </c:pt>
                <c:pt idx="5204">
                  <c:v>86.359669073446241</c:v>
                </c:pt>
                <c:pt idx="5205">
                  <c:v>1.039072543927539</c:v>
                </c:pt>
                <c:pt idx="5206">
                  <c:v>10.208804382436213</c:v>
                </c:pt>
                <c:pt idx="5207">
                  <c:v>9.6000529805545085</c:v>
                </c:pt>
                <c:pt idx="5208">
                  <c:v>17.201125950003064</c:v>
                </c:pt>
                <c:pt idx="5209">
                  <c:v>10.743832795711665</c:v>
                </c:pt>
                <c:pt idx="5210">
                  <c:v>17.670864214665798</c:v>
                </c:pt>
                <c:pt idx="5211">
                  <c:v>5.7540595220517989</c:v>
                </c:pt>
                <c:pt idx="5212">
                  <c:v>19.750167386877568</c:v>
                </c:pt>
                <c:pt idx="5213">
                  <c:v>8.6677522068823922</c:v>
                </c:pt>
                <c:pt idx="5214">
                  <c:v>11.478121160644479</c:v>
                </c:pt>
                <c:pt idx="5215">
                  <c:v>13.234706855952775</c:v>
                </c:pt>
                <c:pt idx="5216">
                  <c:v>16.445217999697672</c:v>
                </c:pt>
                <c:pt idx="5217">
                  <c:v>11.442628953924503</c:v>
                </c:pt>
                <c:pt idx="5218">
                  <c:v>12.527666869986923</c:v>
                </c:pt>
                <c:pt idx="5219">
                  <c:v>9.9642178465869709</c:v>
                </c:pt>
                <c:pt idx="5220">
                  <c:v>14.286518579459637</c:v>
                </c:pt>
                <c:pt idx="5221">
                  <c:v>4.5524916543539042</c:v>
                </c:pt>
                <c:pt idx="5222">
                  <c:v>9.552890044090427</c:v>
                </c:pt>
                <c:pt idx="5223">
                  <c:v>4.1498432937546283</c:v>
                </c:pt>
                <c:pt idx="5224">
                  <c:v>9.2643325969906094</c:v>
                </c:pt>
                <c:pt idx="5225">
                  <c:v>13.333678677845018</c:v>
                </c:pt>
                <c:pt idx="5226">
                  <c:v>6.2014426408342409</c:v>
                </c:pt>
                <c:pt idx="5227">
                  <c:v>7.9959644848296501</c:v>
                </c:pt>
                <c:pt idx="5228">
                  <c:v>28.987168476995329</c:v>
                </c:pt>
                <c:pt idx="5229">
                  <c:v>8.8145888229490623</c:v>
                </c:pt>
                <c:pt idx="5230">
                  <c:v>52.467000273993513</c:v>
                </c:pt>
                <c:pt idx="5231">
                  <c:v>17.265649449013885</c:v>
                </c:pt>
                <c:pt idx="5232">
                  <c:v>47.937194940772443</c:v>
                </c:pt>
                <c:pt idx="5233">
                  <c:v>1.8129358373223838</c:v>
                </c:pt>
                <c:pt idx="5234">
                  <c:v>14.971448806106624</c:v>
                </c:pt>
                <c:pt idx="5235">
                  <c:v>16.847583224276484</c:v>
                </c:pt>
                <c:pt idx="5236">
                  <c:v>14.286812069411416</c:v>
                </c:pt>
                <c:pt idx="5237">
                  <c:v>6.6922018935308563</c:v>
                </c:pt>
                <c:pt idx="5238">
                  <c:v>12.45936223526196</c:v>
                </c:pt>
                <c:pt idx="5239">
                  <c:v>3.9650455203306434</c:v>
                </c:pt>
                <c:pt idx="5240">
                  <c:v>11.563447143443073</c:v>
                </c:pt>
                <c:pt idx="5241">
                  <c:v>15.139394610839348</c:v>
                </c:pt>
                <c:pt idx="5242">
                  <c:v>11.843038315266954</c:v>
                </c:pt>
                <c:pt idx="5243">
                  <c:v>1.2549194245456707</c:v>
                </c:pt>
                <c:pt idx="5244">
                  <c:v>5.142424376339461</c:v>
                </c:pt>
                <c:pt idx="5245">
                  <c:v>11.574978558573829</c:v>
                </c:pt>
                <c:pt idx="5246">
                  <c:v>13.796704253056797</c:v>
                </c:pt>
                <c:pt idx="5247">
                  <c:v>11.529263814587997</c:v>
                </c:pt>
                <c:pt idx="5248">
                  <c:v>5.5312936435073814</c:v>
                </c:pt>
                <c:pt idx="5249">
                  <c:v>0.95319751302840183</c:v>
                </c:pt>
                <c:pt idx="5250">
                  <c:v>6.5496156757419515</c:v>
                </c:pt>
                <c:pt idx="5252">
                  <c:v>9.7733604487328289</c:v>
                </c:pt>
                <c:pt idx="5254">
                  <c:v>7.9824264648083103</c:v>
                </c:pt>
                <c:pt idx="5255">
                  <c:v>81.459819548721143</c:v>
                </c:pt>
                <c:pt idx="5256">
                  <c:v>11.320272147484751</c:v>
                </c:pt>
                <c:pt idx="5257">
                  <c:v>10.897740947603843</c:v>
                </c:pt>
                <c:pt idx="5258">
                  <c:v>8.5696475277313127</c:v>
                </c:pt>
                <c:pt idx="5259">
                  <c:v>2.2918176898827394</c:v>
                </c:pt>
                <c:pt idx="5260">
                  <c:v>11.651607002498759</c:v>
                </c:pt>
                <c:pt idx="5261">
                  <c:v>8.2337734153592894</c:v>
                </c:pt>
                <c:pt idx="5262">
                  <c:v>7.9996179873832478</c:v>
                </c:pt>
                <c:pt idx="5263">
                  <c:v>11.5846427897936</c:v>
                </c:pt>
                <c:pt idx="5264">
                  <c:v>22.495671912470808</c:v>
                </c:pt>
                <c:pt idx="5265">
                  <c:v>17.012082952072934</c:v>
                </c:pt>
                <c:pt idx="5266">
                  <c:v>11.304051483765152</c:v>
                </c:pt>
                <c:pt idx="5267">
                  <c:v>12.500155129519777</c:v>
                </c:pt>
                <c:pt idx="5268">
                  <c:v>7.4810333053497349</c:v>
                </c:pt>
                <c:pt idx="5269">
                  <c:v>11.091340460274694</c:v>
                </c:pt>
                <c:pt idx="5270">
                  <c:v>7.9189841201389735</c:v>
                </c:pt>
                <c:pt idx="5271">
                  <c:v>1.1068674743274665</c:v>
                </c:pt>
                <c:pt idx="5272">
                  <c:v>13.249304097008489</c:v>
                </c:pt>
                <c:pt idx="5273">
                  <c:v>7.9452861142276561</c:v>
                </c:pt>
                <c:pt idx="5274">
                  <c:v>8.3731563434479206</c:v>
                </c:pt>
                <c:pt idx="5275">
                  <c:v>0.10905992176093486</c:v>
                </c:pt>
                <c:pt idx="5276">
                  <c:v>6.6507932443401234</c:v>
                </c:pt>
                <c:pt idx="5277">
                  <c:v>3.7737687442767136</c:v>
                </c:pt>
                <c:pt idx="5278">
                  <c:v>13.020229991294944</c:v>
                </c:pt>
                <c:pt idx="5279">
                  <c:v>7.4444146750648779</c:v>
                </c:pt>
                <c:pt idx="5280">
                  <c:v>8.6859388262503838</c:v>
                </c:pt>
                <c:pt idx="5281">
                  <c:v>16.419092730693592</c:v>
                </c:pt>
                <c:pt idx="5282">
                  <c:v>19.935791252926641</c:v>
                </c:pt>
                <c:pt idx="5283">
                  <c:v>1.136270378446232</c:v>
                </c:pt>
                <c:pt idx="5284">
                  <c:v>10.976265150704991</c:v>
                </c:pt>
                <c:pt idx="5285">
                  <c:v>4.9815291438765481</c:v>
                </c:pt>
                <c:pt idx="5286">
                  <c:v>17.26326968601202</c:v>
                </c:pt>
                <c:pt idx="5287">
                  <c:v>21.200851801009765</c:v>
                </c:pt>
                <c:pt idx="5288">
                  <c:v>16.59168016296158</c:v>
                </c:pt>
                <c:pt idx="5289">
                  <c:v>5.0864380385937151</c:v>
                </c:pt>
                <c:pt idx="5291">
                  <c:v>10.875852907917714</c:v>
                </c:pt>
                <c:pt idx="5292">
                  <c:v>7.1271455831765103</c:v>
                </c:pt>
                <c:pt idx="5293">
                  <c:v>11.673163898556925</c:v>
                </c:pt>
                <c:pt idx="5294">
                  <c:v>5.2255062454182903</c:v>
                </c:pt>
                <c:pt idx="5295">
                  <c:v>17.722475439060069</c:v>
                </c:pt>
                <c:pt idx="5296">
                  <c:v>8.4194408637051001</c:v>
                </c:pt>
                <c:pt idx="5298">
                  <c:v>13.130950312368039</c:v>
                </c:pt>
                <c:pt idx="5299">
                  <c:v>6.9072318422008987</c:v>
                </c:pt>
                <c:pt idx="5300">
                  <c:v>7.5368362105981994</c:v>
                </c:pt>
                <c:pt idx="5301">
                  <c:v>49.973331130760627</c:v>
                </c:pt>
                <c:pt idx="5302">
                  <c:v>8.3144660656460108</c:v>
                </c:pt>
                <c:pt idx="5303">
                  <c:v>11.828147599107929</c:v>
                </c:pt>
                <c:pt idx="5304">
                  <c:v>5.3177560898502074</c:v>
                </c:pt>
                <c:pt idx="5305">
                  <c:v>53.744540457446824</c:v>
                </c:pt>
                <c:pt idx="5306">
                  <c:v>4.9801837100546162</c:v>
                </c:pt>
                <c:pt idx="5307">
                  <c:v>8.8069489634721378</c:v>
                </c:pt>
                <c:pt idx="5309">
                  <c:v>36.062833493896143</c:v>
                </c:pt>
                <c:pt idx="5310">
                  <c:v>11.28767455334822</c:v>
                </c:pt>
                <c:pt idx="5311">
                  <c:v>18.247029391741005</c:v>
                </c:pt>
                <c:pt idx="5312">
                  <c:v>6.9624270253156109</c:v>
                </c:pt>
                <c:pt idx="5313">
                  <c:v>3.3140129874999507</c:v>
                </c:pt>
                <c:pt idx="5314">
                  <c:v>10.545024872712052</c:v>
                </c:pt>
                <c:pt idx="5315">
                  <c:v>18.136039084353165</c:v>
                </c:pt>
                <c:pt idx="5317">
                  <c:v>4.7378120098349408</c:v>
                </c:pt>
                <c:pt idx="5318">
                  <c:v>13.95588806039609</c:v>
                </c:pt>
                <c:pt idx="5319">
                  <c:v>36.239918062015427</c:v>
                </c:pt>
                <c:pt idx="5320">
                  <c:v>8.3925544353359776</c:v>
                </c:pt>
                <c:pt idx="5321">
                  <c:v>13.187302342028181</c:v>
                </c:pt>
                <c:pt idx="5322">
                  <c:v>7.5648291703208939</c:v>
                </c:pt>
                <c:pt idx="5323">
                  <c:v>9.4870196451938682</c:v>
                </c:pt>
                <c:pt idx="5324">
                  <c:v>5.4818596357568827</c:v>
                </c:pt>
                <c:pt idx="5325">
                  <c:v>27.545695536955346</c:v>
                </c:pt>
                <c:pt idx="5326">
                  <c:v>17.348065813123952</c:v>
                </c:pt>
                <c:pt idx="5327">
                  <c:v>10.496391805781229</c:v>
                </c:pt>
                <c:pt idx="5328">
                  <c:v>7.0698316586828724</c:v>
                </c:pt>
                <c:pt idx="5329">
                  <c:v>10.139524146180309</c:v>
                </c:pt>
                <c:pt idx="5330">
                  <c:v>4.3103958746853364</c:v>
                </c:pt>
                <c:pt idx="5331">
                  <c:v>46.101190959325322</c:v>
                </c:pt>
                <c:pt idx="5332">
                  <c:v>9.0772212465868414</c:v>
                </c:pt>
                <c:pt idx="5333">
                  <c:v>7.9750818717593122</c:v>
                </c:pt>
                <c:pt idx="5334">
                  <c:v>14.697720250089571</c:v>
                </c:pt>
                <c:pt idx="5335">
                  <c:v>22.126092915405508</c:v>
                </c:pt>
                <c:pt idx="5336">
                  <c:v>22.43827095477064</c:v>
                </c:pt>
                <c:pt idx="5337">
                  <c:v>15.390445015158077</c:v>
                </c:pt>
                <c:pt idx="5338">
                  <c:v>7.6148010981210614</c:v>
                </c:pt>
                <c:pt idx="5339">
                  <c:v>10.749069257776632</c:v>
                </c:pt>
                <c:pt idx="5340">
                  <c:v>10.364368756940392</c:v>
                </c:pt>
                <c:pt idx="5341">
                  <c:v>2.7138568619718808</c:v>
                </c:pt>
                <c:pt idx="5342">
                  <c:v>10.587580086746543</c:v>
                </c:pt>
                <c:pt idx="5343">
                  <c:v>45.500802959265798</c:v>
                </c:pt>
                <c:pt idx="5344">
                  <c:v>8.93275664414106</c:v>
                </c:pt>
                <c:pt idx="5345">
                  <c:v>4.8138840586049971</c:v>
                </c:pt>
                <c:pt idx="5346">
                  <c:v>5.5767975960880021</c:v>
                </c:pt>
                <c:pt idx="5347">
                  <c:v>11.180299037800264</c:v>
                </c:pt>
                <c:pt idx="5348">
                  <c:v>12.062429400954858</c:v>
                </c:pt>
                <c:pt idx="5349">
                  <c:v>5.6031088337256785</c:v>
                </c:pt>
                <c:pt idx="5350">
                  <c:v>6.8121767660659582</c:v>
                </c:pt>
                <c:pt idx="5351">
                  <c:v>11.395215358157568</c:v>
                </c:pt>
                <c:pt idx="5352">
                  <c:v>21.223064869079806</c:v>
                </c:pt>
                <c:pt idx="5353">
                  <c:v>7.9847493811713148</c:v>
                </c:pt>
                <c:pt idx="5354">
                  <c:v>17.104634032699266</c:v>
                </c:pt>
                <c:pt idx="5355">
                  <c:v>4.8955081799193092</c:v>
                </c:pt>
                <c:pt idx="5356">
                  <c:v>10.218782680931589</c:v>
                </c:pt>
                <c:pt idx="5357">
                  <c:v>8.8376603630029376</c:v>
                </c:pt>
                <c:pt idx="5358">
                  <c:v>9.5175077881417582</c:v>
                </c:pt>
                <c:pt idx="5359">
                  <c:v>6.9260338762505507</c:v>
                </c:pt>
                <c:pt idx="5360">
                  <c:v>5.947245226742524</c:v>
                </c:pt>
                <c:pt idx="5361">
                  <c:v>6.4989262321850401</c:v>
                </c:pt>
                <c:pt idx="5362">
                  <c:v>8.9254990884463172</c:v>
                </c:pt>
                <c:pt idx="5363">
                  <c:v>23.253143043186917</c:v>
                </c:pt>
                <c:pt idx="5364">
                  <c:v>10.355586762477929</c:v>
                </c:pt>
                <c:pt idx="5365">
                  <c:v>4.0610900993716603</c:v>
                </c:pt>
                <c:pt idx="5366">
                  <c:v>9.9075131844749365</c:v>
                </c:pt>
                <c:pt idx="5367">
                  <c:v>8.2587495882005069</c:v>
                </c:pt>
                <c:pt idx="5368">
                  <c:v>11.396464370480466</c:v>
                </c:pt>
                <c:pt idx="5369">
                  <c:v>14.059139593528828</c:v>
                </c:pt>
                <c:pt idx="5370">
                  <c:v>6.1007459334894421</c:v>
                </c:pt>
                <c:pt idx="5371">
                  <c:v>11.337344927567186</c:v>
                </c:pt>
                <c:pt idx="5372">
                  <c:v>11.951262893516413</c:v>
                </c:pt>
                <c:pt idx="5373">
                  <c:v>17.639084036968647</c:v>
                </c:pt>
                <c:pt idx="5374">
                  <c:v>24.477626198457894</c:v>
                </c:pt>
                <c:pt idx="5375">
                  <c:v>5.1867721942596452</c:v>
                </c:pt>
                <c:pt idx="5376">
                  <c:v>2.7580278368671838</c:v>
                </c:pt>
                <c:pt idx="5377">
                  <c:v>17.248273681407177</c:v>
                </c:pt>
                <c:pt idx="5378">
                  <c:v>8.5538672825361033</c:v>
                </c:pt>
                <c:pt idx="5379">
                  <c:v>2.1336050814619729</c:v>
                </c:pt>
                <c:pt idx="5380">
                  <c:v>13.842794058305872</c:v>
                </c:pt>
                <c:pt idx="5381">
                  <c:v>4.22581039068419</c:v>
                </c:pt>
                <c:pt idx="5382">
                  <c:v>9.0741864529279059</c:v>
                </c:pt>
                <c:pt idx="5383">
                  <c:v>11.397131536562075</c:v>
                </c:pt>
                <c:pt idx="5384">
                  <c:v>9.655228897025447</c:v>
                </c:pt>
                <c:pt idx="5385">
                  <c:v>5.8074934242833374</c:v>
                </c:pt>
                <c:pt idx="5386">
                  <c:v>6.5191014175106226</c:v>
                </c:pt>
                <c:pt idx="5387">
                  <c:v>20.175975723154966</c:v>
                </c:pt>
                <c:pt idx="5388">
                  <c:v>13.919844238005933</c:v>
                </c:pt>
                <c:pt idx="5389">
                  <c:v>15.565557311458505</c:v>
                </c:pt>
                <c:pt idx="5390">
                  <c:v>38.735562706968821</c:v>
                </c:pt>
                <c:pt idx="5391">
                  <c:v>7.0952280330476274</c:v>
                </c:pt>
                <c:pt idx="5392">
                  <c:v>8.9483881469173365</c:v>
                </c:pt>
                <c:pt idx="5393">
                  <c:v>2.7967466615528966</c:v>
                </c:pt>
                <c:pt idx="5394">
                  <c:v>13.949354091487995</c:v>
                </c:pt>
                <c:pt idx="5395">
                  <c:v>10.360476573202478</c:v>
                </c:pt>
                <c:pt idx="5396">
                  <c:v>0.14724076429057867</c:v>
                </c:pt>
                <c:pt idx="5397">
                  <c:v>5.7357016170931185</c:v>
                </c:pt>
                <c:pt idx="5398">
                  <c:v>3.9825533745209118</c:v>
                </c:pt>
                <c:pt idx="5401">
                  <c:v>9.3225430573936361</c:v>
                </c:pt>
                <c:pt idx="5402">
                  <c:v>4.2759502488113732</c:v>
                </c:pt>
                <c:pt idx="5403">
                  <c:v>1.4181917514765507</c:v>
                </c:pt>
                <c:pt idx="5404">
                  <c:v>14.139029731568678</c:v>
                </c:pt>
                <c:pt idx="5405">
                  <c:v>21.581642931192079</c:v>
                </c:pt>
                <c:pt idx="5406">
                  <c:v>4.8456068580985399</c:v>
                </c:pt>
                <c:pt idx="5407">
                  <c:v>7.1029933527174487</c:v>
                </c:pt>
                <c:pt idx="5408">
                  <c:v>12.046087834638719</c:v>
                </c:pt>
                <c:pt idx="5409">
                  <c:v>11.308396527399257</c:v>
                </c:pt>
                <c:pt idx="5410">
                  <c:v>9.2709650308728317</c:v>
                </c:pt>
                <c:pt idx="5411">
                  <c:v>4.0481680181493811</c:v>
                </c:pt>
                <c:pt idx="5412">
                  <c:v>22.040074828669422</c:v>
                </c:pt>
                <c:pt idx="5413">
                  <c:v>5.6590469746010941</c:v>
                </c:pt>
                <c:pt idx="5414">
                  <c:v>8.8858238538806376</c:v>
                </c:pt>
                <c:pt idx="5415">
                  <c:v>10.898779595901678</c:v>
                </c:pt>
                <c:pt idx="5416">
                  <c:v>6.7810038456829353</c:v>
                </c:pt>
                <c:pt idx="5417">
                  <c:v>17.111048445852422</c:v>
                </c:pt>
                <c:pt idx="5418">
                  <c:v>23.808855935362487</c:v>
                </c:pt>
                <c:pt idx="5420">
                  <c:v>6.5110950974224879</c:v>
                </c:pt>
                <c:pt idx="5421">
                  <c:v>14.141201249958968</c:v>
                </c:pt>
                <c:pt idx="5422">
                  <c:v>10.223132130590772</c:v>
                </c:pt>
                <c:pt idx="5423">
                  <c:v>2.6573831381937669</c:v>
                </c:pt>
                <c:pt idx="5424">
                  <c:v>48.394040423030063</c:v>
                </c:pt>
                <c:pt idx="5425">
                  <c:v>3.109196906509597</c:v>
                </c:pt>
                <c:pt idx="5426">
                  <c:v>7.1537201670007944</c:v>
                </c:pt>
                <c:pt idx="5427">
                  <c:v>20.170528312457982</c:v>
                </c:pt>
                <c:pt idx="5428">
                  <c:v>4.5695858261154205</c:v>
                </c:pt>
                <c:pt idx="5429">
                  <c:v>9.8373848382995828</c:v>
                </c:pt>
                <c:pt idx="5430">
                  <c:v>6.8884323739558049</c:v>
                </c:pt>
                <c:pt idx="5431">
                  <c:v>11.614404495267285</c:v>
                </c:pt>
                <c:pt idx="5432">
                  <c:v>7.1710137101382312</c:v>
                </c:pt>
                <c:pt idx="5433">
                  <c:v>7.0018079589316944</c:v>
                </c:pt>
                <c:pt idx="5434">
                  <c:v>5.1794362828591698</c:v>
                </c:pt>
                <c:pt idx="5435">
                  <c:v>2.2716765712083991</c:v>
                </c:pt>
                <c:pt idx="5436">
                  <c:v>10.910361769493592</c:v>
                </c:pt>
                <c:pt idx="5437">
                  <c:v>13.681121871720459</c:v>
                </c:pt>
                <c:pt idx="5438">
                  <c:v>23.390026276038657</c:v>
                </c:pt>
                <c:pt idx="5439">
                  <c:v>6.9391431202065883</c:v>
                </c:pt>
                <c:pt idx="5440">
                  <c:v>7.0260666519827932</c:v>
                </c:pt>
                <c:pt idx="5441">
                  <c:v>13.600524018094685</c:v>
                </c:pt>
                <c:pt idx="5442">
                  <c:v>12.000193187519914</c:v>
                </c:pt>
                <c:pt idx="5443">
                  <c:v>33.43533924037046</c:v>
                </c:pt>
                <c:pt idx="5444">
                  <c:v>20.023014914808936</c:v>
                </c:pt>
                <c:pt idx="5445">
                  <c:v>17.477740697001565</c:v>
                </c:pt>
                <c:pt idx="5446">
                  <c:v>10.717448375324812</c:v>
                </c:pt>
                <c:pt idx="5447">
                  <c:v>6.958689452603589</c:v>
                </c:pt>
                <c:pt idx="5448">
                  <c:v>7.413643733644637</c:v>
                </c:pt>
                <c:pt idx="5449">
                  <c:v>17.592948577325725</c:v>
                </c:pt>
                <c:pt idx="5450">
                  <c:v>9.7782333636191456</c:v>
                </c:pt>
                <c:pt idx="5451">
                  <c:v>9.2646829006493192</c:v>
                </c:pt>
                <c:pt idx="5452">
                  <c:v>16.865087054072596</c:v>
                </c:pt>
                <c:pt idx="5453">
                  <c:v>14.646534685563761</c:v>
                </c:pt>
                <c:pt idx="5454">
                  <c:v>0.52437769048440763</c:v>
                </c:pt>
                <c:pt idx="5455">
                  <c:v>10.8940978304792</c:v>
                </c:pt>
                <c:pt idx="5456">
                  <c:v>2.8131953317504879</c:v>
                </c:pt>
                <c:pt idx="5457">
                  <c:v>4.4813471418900495</c:v>
                </c:pt>
                <c:pt idx="5458">
                  <c:v>14.46170105980022</c:v>
                </c:pt>
                <c:pt idx="5459">
                  <c:v>2.5732176978477179</c:v>
                </c:pt>
                <c:pt idx="5460">
                  <c:v>5.1450590938844201</c:v>
                </c:pt>
                <c:pt idx="5461">
                  <c:v>20.007581474783613</c:v>
                </c:pt>
                <c:pt idx="5462">
                  <c:v>9.8702354870333391</c:v>
                </c:pt>
                <c:pt idx="5463">
                  <c:v>24.298716469301411</c:v>
                </c:pt>
                <c:pt idx="5464">
                  <c:v>24.197586208396533</c:v>
                </c:pt>
                <c:pt idx="5465">
                  <c:v>9.5262569878032828</c:v>
                </c:pt>
                <c:pt idx="5466">
                  <c:v>5.1655353347296806</c:v>
                </c:pt>
                <c:pt idx="5467">
                  <c:v>5.7580706591005022</c:v>
                </c:pt>
                <c:pt idx="5468">
                  <c:v>21.271949616720249</c:v>
                </c:pt>
                <c:pt idx="5469">
                  <c:v>16.31663944858629</c:v>
                </c:pt>
                <c:pt idx="5470">
                  <c:v>5.4715992013354695</c:v>
                </c:pt>
                <c:pt idx="5471">
                  <c:v>9.6615893059021865</c:v>
                </c:pt>
                <c:pt idx="5472">
                  <c:v>22.479325595057482</c:v>
                </c:pt>
                <c:pt idx="5473">
                  <c:v>6.3102665710006889</c:v>
                </c:pt>
                <c:pt idx="5474">
                  <c:v>32.467602570160608</c:v>
                </c:pt>
                <c:pt idx="5475">
                  <c:v>10.425739485685968</c:v>
                </c:pt>
                <c:pt idx="5476">
                  <c:v>12.383283454185843</c:v>
                </c:pt>
                <c:pt idx="5477">
                  <c:v>4.9527480984356016</c:v>
                </c:pt>
                <c:pt idx="5478">
                  <c:v>7.2057093453368957</c:v>
                </c:pt>
                <c:pt idx="5479">
                  <c:v>8.4729693110476507</c:v>
                </c:pt>
                <c:pt idx="5480">
                  <c:v>3.7718664914263296</c:v>
                </c:pt>
                <c:pt idx="5481">
                  <c:v>13.886519272006579</c:v>
                </c:pt>
                <c:pt idx="5482">
                  <c:v>9.3070183945057554</c:v>
                </c:pt>
                <c:pt idx="5483">
                  <c:v>8.8303730225721644</c:v>
                </c:pt>
                <c:pt idx="5484">
                  <c:v>50.388616479850135</c:v>
                </c:pt>
                <c:pt idx="5485">
                  <c:v>9.4284320256766367</c:v>
                </c:pt>
                <c:pt idx="5486">
                  <c:v>16.011074096592548</c:v>
                </c:pt>
                <c:pt idx="5487">
                  <c:v>6.3087890726347391</c:v>
                </c:pt>
                <c:pt idx="5488">
                  <c:v>9.693284354813521</c:v>
                </c:pt>
                <c:pt idx="5489">
                  <c:v>12.038392137114842</c:v>
                </c:pt>
                <c:pt idx="5490">
                  <c:v>8.8003588089419615</c:v>
                </c:pt>
                <c:pt idx="5491">
                  <c:v>39.220203663158202</c:v>
                </c:pt>
                <c:pt idx="5492">
                  <c:v>11.254563717071324</c:v>
                </c:pt>
                <c:pt idx="5493">
                  <c:v>11.094972591530135</c:v>
                </c:pt>
                <c:pt idx="5494">
                  <c:v>8.0815882207099836</c:v>
                </c:pt>
                <c:pt idx="5495">
                  <c:v>13.414885364205917</c:v>
                </c:pt>
                <c:pt idx="5496">
                  <c:v>13.848530714341759</c:v>
                </c:pt>
                <c:pt idx="5497">
                  <c:v>8.8018057143608956</c:v>
                </c:pt>
                <c:pt idx="5498">
                  <c:v>28.359513940356106</c:v>
                </c:pt>
                <c:pt idx="5500">
                  <c:v>38.29502095509806</c:v>
                </c:pt>
                <c:pt idx="5501">
                  <c:v>12.105581700444883</c:v>
                </c:pt>
                <c:pt idx="5502">
                  <c:v>29.456496068459021</c:v>
                </c:pt>
                <c:pt idx="5503">
                  <c:v>10.571531723830327</c:v>
                </c:pt>
                <c:pt idx="5504">
                  <c:v>24.219975816639096</c:v>
                </c:pt>
                <c:pt idx="5505">
                  <c:v>32.000165279994555</c:v>
                </c:pt>
                <c:pt idx="5506">
                  <c:v>13.117222616722552</c:v>
                </c:pt>
                <c:pt idx="5507">
                  <c:v>8.7004222202478605</c:v>
                </c:pt>
                <c:pt idx="5508">
                  <c:v>8.9731543780211318</c:v>
                </c:pt>
                <c:pt idx="5509">
                  <c:v>6.7726272334139734</c:v>
                </c:pt>
                <c:pt idx="5510">
                  <c:v>14.802430907862998</c:v>
                </c:pt>
                <c:pt idx="5511">
                  <c:v>16.295609181808558</c:v>
                </c:pt>
                <c:pt idx="5512">
                  <c:v>18.557836662288672</c:v>
                </c:pt>
                <c:pt idx="5513">
                  <c:v>13.146070809163717</c:v>
                </c:pt>
                <c:pt idx="5514">
                  <c:v>28.893542944487947</c:v>
                </c:pt>
                <c:pt idx="5515">
                  <c:v>9.7257367903416743</c:v>
                </c:pt>
                <c:pt idx="5516">
                  <c:v>31.126179862393467</c:v>
                </c:pt>
                <c:pt idx="5517">
                  <c:v>7.9064161481309085</c:v>
                </c:pt>
                <c:pt idx="5518">
                  <c:v>11.965685294172014</c:v>
                </c:pt>
                <c:pt idx="5519">
                  <c:v>14.619911427165363</c:v>
                </c:pt>
                <c:pt idx="5520">
                  <c:v>12.069225839033079</c:v>
                </c:pt>
                <c:pt idx="5521">
                  <c:v>6.1125716881352385</c:v>
                </c:pt>
                <c:pt idx="5522">
                  <c:v>6.5638313536299977</c:v>
                </c:pt>
                <c:pt idx="5523">
                  <c:v>11.762513729602118</c:v>
                </c:pt>
                <c:pt idx="5524">
                  <c:v>22.512354569087233</c:v>
                </c:pt>
                <c:pt idx="5525">
                  <c:v>2.2443052313210785</c:v>
                </c:pt>
                <c:pt idx="5526">
                  <c:v>11.830184557858592</c:v>
                </c:pt>
                <c:pt idx="5527">
                  <c:v>13.67287662556623</c:v>
                </c:pt>
                <c:pt idx="5528">
                  <c:v>6.1528181202486234</c:v>
                </c:pt>
                <c:pt idx="5529">
                  <c:v>7.3682858799538442</c:v>
                </c:pt>
                <c:pt idx="5530">
                  <c:v>20.168468993594587</c:v>
                </c:pt>
                <c:pt idx="5532">
                  <c:v>7.2830172050657103</c:v>
                </c:pt>
                <c:pt idx="5533">
                  <c:v>13.363845294014224</c:v>
                </c:pt>
                <c:pt idx="5534">
                  <c:v>15.986789503348096</c:v>
                </c:pt>
                <c:pt idx="5535">
                  <c:v>20.83059439177703</c:v>
                </c:pt>
                <c:pt idx="5536">
                  <c:v>14.04493565209879</c:v>
                </c:pt>
                <c:pt idx="5537">
                  <c:v>6.2009882510228076</c:v>
                </c:pt>
                <c:pt idx="5538">
                  <c:v>1.6904736873591286</c:v>
                </c:pt>
                <c:pt idx="5539">
                  <c:v>16.161714369879785</c:v>
                </c:pt>
                <c:pt idx="5540">
                  <c:v>12.979584667874681</c:v>
                </c:pt>
                <c:pt idx="5541">
                  <c:v>15.988132329580987</c:v>
                </c:pt>
                <c:pt idx="5542">
                  <c:v>17.258151427244954</c:v>
                </c:pt>
                <c:pt idx="5543">
                  <c:v>21.134614549415371</c:v>
                </c:pt>
                <c:pt idx="5544">
                  <c:v>0.30736816440449549</c:v>
                </c:pt>
                <c:pt idx="5545">
                  <c:v>13.759919639204195</c:v>
                </c:pt>
                <c:pt idx="5546">
                  <c:v>20.588285512035618</c:v>
                </c:pt>
                <c:pt idx="5547">
                  <c:v>9.1835417511321165</c:v>
                </c:pt>
                <c:pt idx="5549">
                  <c:v>13.648044232637602</c:v>
                </c:pt>
                <c:pt idx="5550">
                  <c:v>11.769075527822164</c:v>
                </c:pt>
                <c:pt idx="5551">
                  <c:v>12.497554505543013</c:v>
                </c:pt>
                <c:pt idx="5552">
                  <c:v>9.9516882611997257</c:v>
                </c:pt>
                <c:pt idx="5553">
                  <c:v>30.035676141264851</c:v>
                </c:pt>
                <c:pt idx="5554">
                  <c:v>15.116885767353066</c:v>
                </c:pt>
                <c:pt idx="5555">
                  <c:v>11.140072726984219</c:v>
                </c:pt>
                <c:pt idx="5556">
                  <c:v>7.3586409723207815</c:v>
                </c:pt>
                <c:pt idx="5557">
                  <c:v>8.5321233498941549</c:v>
                </c:pt>
                <c:pt idx="5558">
                  <c:v>9.4193203253611877</c:v>
                </c:pt>
                <c:pt idx="5559">
                  <c:v>5.2651580571264605</c:v>
                </c:pt>
                <c:pt idx="5560">
                  <c:v>29.379875679679383</c:v>
                </c:pt>
                <c:pt idx="5561">
                  <c:v>11.038909945716711</c:v>
                </c:pt>
                <c:pt idx="5562">
                  <c:v>6.9718354618029892</c:v>
                </c:pt>
                <c:pt idx="5563">
                  <c:v>4.0438628043497804</c:v>
                </c:pt>
                <c:pt idx="5564">
                  <c:v>3.5947182857589888</c:v>
                </c:pt>
                <c:pt idx="5565">
                  <c:v>54.334173092721841</c:v>
                </c:pt>
                <c:pt idx="5566">
                  <c:v>18.114799335108614</c:v>
                </c:pt>
                <c:pt idx="5567">
                  <c:v>5.4439757600320249</c:v>
                </c:pt>
                <c:pt idx="5568">
                  <c:v>0.61937107661483437</c:v>
                </c:pt>
                <c:pt idx="5569">
                  <c:v>14.091420404853991</c:v>
                </c:pt>
                <c:pt idx="5570">
                  <c:v>6.4177988690026888</c:v>
                </c:pt>
                <c:pt idx="5571">
                  <c:v>6.548445556139459</c:v>
                </c:pt>
                <c:pt idx="5572">
                  <c:v>6.2871305718425248</c:v>
                </c:pt>
                <c:pt idx="5573">
                  <c:v>11.309359107892504</c:v>
                </c:pt>
                <c:pt idx="5575">
                  <c:v>9.7244139553769173</c:v>
                </c:pt>
                <c:pt idx="5576">
                  <c:v>6.8479029600103924</c:v>
                </c:pt>
                <c:pt idx="5577">
                  <c:v>8.1986701805624733</c:v>
                </c:pt>
                <c:pt idx="5578">
                  <c:v>10.965532957111735</c:v>
                </c:pt>
                <c:pt idx="5579">
                  <c:v>3.8271288555578811</c:v>
                </c:pt>
                <c:pt idx="5580">
                  <c:v>5.6799483568097529</c:v>
                </c:pt>
                <c:pt idx="5581">
                  <c:v>12.703616745835117</c:v>
                </c:pt>
                <c:pt idx="5582">
                  <c:v>11.923806111899546</c:v>
                </c:pt>
                <c:pt idx="5583">
                  <c:v>0.15280250860216485</c:v>
                </c:pt>
                <c:pt idx="5584">
                  <c:v>13.99290668436203</c:v>
                </c:pt>
                <c:pt idx="5585">
                  <c:v>18.425312049607438</c:v>
                </c:pt>
                <c:pt idx="5586">
                  <c:v>11.75191730843237</c:v>
                </c:pt>
                <c:pt idx="5587">
                  <c:v>7.466469850124124</c:v>
                </c:pt>
                <c:pt idx="5588">
                  <c:v>2.4128586935973328</c:v>
                </c:pt>
                <c:pt idx="5589">
                  <c:v>7.3499742882298724</c:v>
                </c:pt>
                <c:pt idx="5590">
                  <c:v>134.62952607026014</c:v>
                </c:pt>
                <c:pt idx="5591">
                  <c:v>10.312504809355612</c:v>
                </c:pt>
                <c:pt idx="5592">
                  <c:v>7.6847342299178205</c:v>
                </c:pt>
                <c:pt idx="5593">
                  <c:v>4.1538179398675767</c:v>
                </c:pt>
                <c:pt idx="5594">
                  <c:v>9.8868515004165562</c:v>
                </c:pt>
                <c:pt idx="5595">
                  <c:v>3.0080135805562183</c:v>
                </c:pt>
                <c:pt idx="5596">
                  <c:v>2.9919621095732394</c:v>
                </c:pt>
                <c:pt idx="5597">
                  <c:v>8.2129633700127922</c:v>
                </c:pt>
                <c:pt idx="5598">
                  <c:v>8.1648705254335319</c:v>
                </c:pt>
                <c:pt idx="5599">
                  <c:v>2.5180138122373874</c:v>
                </c:pt>
                <c:pt idx="5600">
                  <c:v>37.242031546165904</c:v>
                </c:pt>
                <c:pt idx="5601">
                  <c:v>8.3496234034272412</c:v>
                </c:pt>
                <c:pt idx="5602">
                  <c:v>11.219871965622561</c:v>
                </c:pt>
                <c:pt idx="5603">
                  <c:v>77.085743509221771</c:v>
                </c:pt>
                <c:pt idx="5604">
                  <c:v>9.1105818732989849</c:v>
                </c:pt>
                <c:pt idx="5605">
                  <c:v>5.7149601847888354</c:v>
                </c:pt>
                <c:pt idx="5606">
                  <c:v>8.8341440413381545</c:v>
                </c:pt>
                <c:pt idx="5607">
                  <c:v>8.1603452418184794</c:v>
                </c:pt>
                <c:pt idx="5608">
                  <c:v>39.948064545970055</c:v>
                </c:pt>
                <c:pt idx="5609">
                  <c:v>3.4821788598975849</c:v>
                </c:pt>
                <c:pt idx="5610">
                  <c:v>7.1153329207078233</c:v>
                </c:pt>
                <c:pt idx="5611">
                  <c:v>9.2486492840620311</c:v>
                </c:pt>
                <c:pt idx="5612">
                  <c:v>4.8470311821555114</c:v>
                </c:pt>
                <c:pt idx="5613">
                  <c:v>11.253337652285444</c:v>
                </c:pt>
                <c:pt idx="5614">
                  <c:v>15.414841961953144</c:v>
                </c:pt>
                <c:pt idx="5615">
                  <c:v>2.7812896746608828</c:v>
                </c:pt>
                <c:pt idx="5616">
                  <c:v>16.260502106292087</c:v>
                </c:pt>
                <c:pt idx="5617">
                  <c:v>8.677644646575347</c:v>
                </c:pt>
                <c:pt idx="5618">
                  <c:v>7.9943392601788759</c:v>
                </c:pt>
                <c:pt idx="5619">
                  <c:v>8.6048786624409672</c:v>
                </c:pt>
                <c:pt idx="5620">
                  <c:v>7.0651866908686412</c:v>
                </c:pt>
                <c:pt idx="5621">
                  <c:v>30.507234062375481</c:v>
                </c:pt>
                <c:pt idx="5622">
                  <c:v>12.910510427788441</c:v>
                </c:pt>
                <c:pt idx="5623">
                  <c:v>7.3461809450373661</c:v>
                </c:pt>
                <c:pt idx="5624">
                  <c:v>3.1200874757391923</c:v>
                </c:pt>
                <c:pt idx="5625">
                  <c:v>3.203613439857516</c:v>
                </c:pt>
                <c:pt idx="5626">
                  <c:v>17.512017407832307</c:v>
                </c:pt>
                <c:pt idx="5627">
                  <c:v>6.1559060232526281</c:v>
                </c:pt>
                <c:pt idx="5628">
                  <c:v>10.582147493365264</c:v>
                </c:pt>
                <c:pt idx="5629">
                  <c:v>55.927103618663331</c:v>
                </c:pt>
                <c:pt idx="5630">
                  <c:v>11.283122292592397</c:v>
                </c:pt>
                <c:pt idx="5631">
                  <c:v>8.9012689178395838</c:v>
                </c:pt>
                <c:pt idx="5632">
                  <c:v>1.6757584579924305</c:v>
                </c:pt>
                <c:pt idx="5633">
                  <c:v>14.898067878710552</c:v>
                </c:pt>
                <c:pt idx="5634">
                  <c:v>5.9957459317582877</c:v>
                </c:pt>
                <c:pt idx="5635">
                  <c:v>9.7592451643004896</c:v>
                </c:pt>
                <c:pt idx="5637">
                  <c:v>5.345411132771666</c:v>
                </c:pt>
                <c:pt idx="5638">
                  <c:v>17.166605969702044</c:v>
                </c:pt>
                <c:pt idx="5639">
                  <c:v>19.878484118023707</c:v>
                </c:pt>
                <c:pt idx="5640">
                  <c:v>29.58293066458922</c:v>
                </c:pt>
                <c:pt idx="5641">
                  <c:v>9.5336584058985334</c:v>
                </c:pt>
                <c:pt idx="5642">
                  <c:v>14.379789421568454</c:v>
                </c:pt>
                <c:pt idx="5644">
                  <c:v>6.0415240022904628</c:v>
                </c:pt>
                <c:pt idx="5645">
                  <c:v>14.940819230779798</c:v>
                </c:pt>
                <c:pt idx="5646">
                  <c:v>39.408302924589933</c:v>
                </c:pt>
                <c:pt idx="5647">
                  <c:v>9.1190933456231669</c:v>
                </c:pt>
                <c:pt idx="5648">
                  <c:v>41.831347530320016</c:v>
                </c:pt>
                <c:pt idx="5649">
                  <c:v>7.4221117022589906</c:v>
                </c:pt>
                <c:pt idx="5650">
                  <c:v>9.0711788897332006</c:v>
                </c:pt>
                <c:pt idx="5653">
                  <c:v>37.667738920135854</c:v>
                </c:pt>
                <c:pt idx="5654">
                  <c:v>19.13845898780361</c:v>
                </c:pt>
                <c:pt idx="5655">
                  <c:v>14.258782802835087</c:v>
                </c:pt>
                <c:pt idx="5656">
                  <c:v>22.87494364871748</c:v>
                </c:pt>
                <c:pt idx="5657">
                  <c:v>19.646163398378768</c:v>
                </c:pt>
                <c:pt idx="5658">
                  <c:v>36.700911399776331</c:v>
                </c:pt>
                <c:pt idx="5659">
                  <c:v>0.39874172938571073</c:v>
                </c:pt>
                <c:pt idx="5660">
                  <c:v>9.1415939661867736</c:v>
                </c:pt>
                <c:pt idx="5661">
                  <c:v>6.0925293391992641</c:v>
                </c:pt>
                <c:pt idx="5662">
                  <c:v>12.107885418756865</c:v>
                </c:pt>
                <c:pt idx="5663">
                  <c:v>3.1388908959610018</c:v>
                </c:pt>
                <c:pt idx="5664">
                  <c:v>9.1821634755724126</c:v>
                </c:pt>
                <c:pt idx="5665">
                  <c:v>9.3564267969073835</c:v>
                </c:pt>
                <c:pt idx="5666">
                  <c:v>7.8451527764912115</c:v>
                </c:pt>
                <c:pt idx="5667">
                  <c:v>8.0049599682716739</c:v>
                </c:pt>
                <c:pt idx="5668">
                  <c:v>8.2839464344544442</c:v>
                </c:pt>
                <c:pt idx="5669">
                  <c:v>8.8804478186654308</c:v>
                </c:pt>
                <c:pt idx="5670">
                  <c:v>11.985296627117851</c:v>
                </c:pt>
                <c:pt idx="5671">
                  <c:v>19.798058199896275</c:v>
                </c:pt>
                <c:pt idx="5672">
                  <c:v>7.8574148390426384</c:v>
                </c:pt>
                <c:pt idx="5673">
                  <c:v>6.4639522335123392</c:v>
                </c:pt>
                <c:pt idx="5674">
                  <c:v>16.542703389362533</c:v>
                </c:pt>
                <c:pt idx="5675">
                  <c:v>9.7538597791112487</c:v>
                </c:pt>
                <c:pt idx="5676">
                  <c:v>10.76604045667025</c:v>
                </c:pt>
                <c:pt idx="5677">
                  <c:v>3.6082856405602803</c:v>
                </c:pt>
                <c:pt idx="5678">
                  <c:v>15.28956449809912</c:v>
                </c:pt>
                <c:pt idx="5679">
                  <c:v>17.210050493108429</c:v>
                </c:pt>
                <c:pt idx="5680">
                  <c:v>23.964576926413969</c:v>
                </c:pt>
                <c:pt idx="5681">
                  <c:v>23.952840875141529</c:v>
                </c:pt>
                <c:pt idx="5682">
                  <c:v>3.2559350246350753</c:v>
                </c:pt>
                <c:pt idx="5683">
                  <c:v>4.3017127294067619</c:v>
                </c:pt>
                <c:pt idx="5684">
                  <c:v>14.284182348115745</c:v>
                </c:pt>
                <c:pt idx="5685">
                  <c:v>9.6404863553109887</c:v>
                </c:pt>
                <c:pt idx="5686">
                  <c:v>9.1937489693406693</c:v>
                </c:pt>
                <c:pt idx="5687">
                  <c:v>20.506450000013078</c:v>
                </c:pt>
                <c:pt idx="5688">
                  <c:v>10.319265712961229</c:v>
                </c:pt>
                <c:pt idx="5689">
                  <c:v>6.5289389975236878</c:v>
                </c:pt>
                <c:pt idx="5690">
                  <c:v>8.3506064456840345</c:v>
                </c:pt>
                <c:pt idx="5691">
                  <c:v>8.4047228981581128</c:v>
                </c:pt>
                <c:pt idx="5692">
                  <c:v>21.336677021558486</c:v>
                </c:pt>
                <c:pt idx="5693">
                  <c:v>10.679154593799673</c:v>
                </c:pt>
                <c:pt idx="5694">
                  <c:v>72.885727626128528</c:v>
                </c:pt>
                <c:pt idx="5695">
                  <c:v>14.052798678719236</c:v>
                </c:pt>
                <c:pt idx="5696">
                  <c:v>4.7181787705708871</c:v>
                </c:pt>
                <c:pt idx="5697">
                  <c:v>4.6849622288875068</c:v>
                </c:pt>
                <c:pt idx="5698">
                  <c:v>8.9359803449576845</c:v>
                </c:pt>
                <c:pt idx="5699">
                  <c:v>1.5997752831991341</c:v>
                </c:pt>
                <c:pt idx="5700">
                  <c:v>8.0180798158766908</c:v>
                </c:pt>
                <c:pt idx="5701">
                  <c:v>21.856305737308737</c:v>
                </c:pt>
                <c:pt idx="5702">
                  <c:v>4.7399259130276867</c:v>
                </c:pt>
                <c:pt idx="5703">
                  <c:v>5.7038860108937843</c:v>
                </c:pt>
                <c:pt idx="5704">
                  <c:v>7.2477253864998623</c:v>
                </c:pt>
                <c:pt idx="5705">
                  <c:v>15.594595428986771</c:v>
                </c:pt>
                <c:pt idx="5706">
                  <c:v>9.9096531934735737</c:v>
                </c:pt>
                <c:pt idx="5707">
                  <c:v>2.7056060815371139</c:v>
                </c:pt>
                <c:pt idx="5708">
                  <c:v>4.57340738241985</c:v>
                </c:pt>
                <c:pt idx="5709">
                  <c:v>14.68427960911591</c:v>
                </c:pt>
                <c:pt idx="5710">
                  <c:v>6.9844882106684674</c:v>
                </c:pt>
                <c:pt idx="5711">
                  <c:v>8.8767400991059695</c:v>
                </c:pt>
                <c:pt idx="5712">
                  <c:v>59.492364799104116</c:v>
                </c:pt>
                <c:pt idx="5713">
                  <c:v>22.599610822694888</c:v>
                </c:pt>
                <c:pt idx="5715">
                  <c:v>13.569490204348963</c:v>
                </c:pt>
                <c:pt idx="5716">
                  <c:v>12.270118523160297</c:v>
                </c:pt>
                <c:pt idx="5717">
                  <c:v>16.83696819546536</c:v>
                </c:pt>
                <c:pt idx="5718">
                  <c:v>3.3590416863731489</c:v>
                </c:pt>
                <c:pt idx="5719">
                  <c:v>6.7943344464939175</c:v>
                </c:pt>
                <c:pt idx="5720">
                  <c:v>9.6510796858664616</c:v>
                </c:pt>
                <c:pt idx="5721">
                  <c:v>13.470257012071684</c:v>
                </c:pt>
                <c:pt idx="5722">
                  <c:v>1.3241996907340252</c:v>
                </c:pt>
                <c:pt idx="5723">
                  <c:v>10.658772523179842</c:v>
                </c:pt>
                <c:pt idx="5724">
                  <c:v>4.805442985114265</c:v>
                </c:pt>
                <c:pt idx="5725">
                  <c:v>24.960457281423746</c:v>
                </c:pt>
                <c:pt idx="5726">
                  <c:v>7.2544373705660385</c:v>
                </c:pt>
                <c:pt idx="5727">
                  <c:v>17.924534520826427</c:v>
                </c:pt>
                <c:pt idx="5728">
                  <c:v>9.9755100475670648</c:v>
                </c:pt>
                <c:pt idx="5730">
                  <c:v>9.1081468394670004</c:v>
                </c:pt>
                <c:pt idx="5731">
                  <c:v>11.33293167226943</c:v>
                </c:pt>
                <c:pt idx="5732">
                  <c:v>0.3698240691930354</c:v>
                </c:pt>
                <c:pt idx="5733">
                  <c:v>4.2544462780774426</c:v>
                </c:pt>
                <c:pt idx="5734">
                  <c:v>4.8355122590259567</c:v>
                </c:pt>
                <c:pt idx="5735">
                  <c:v>10.985650153628871</c:v>
                </c:pt>
                <c:pt idx="5736">
                  <c:v>6.7162292581189327</c:v>
                </c:pt>
                <c:pt idx="5737">
                  <c:v>13.792938450380376</c:v>
                </c:pt>
                <c:pt idx="5738">
                  <c:v>6.988161915619437</c:v>
                </c:pt>
                <c:pt idx="5739">
                  <c:v>7.6229268082465458</c:v>
                </c:pt>
                <c:pt idx="5740">
                  <c:v>12.64865949075214</c:v>
                </c:pt>
                <c:pt idx="5741">
                  <c:v>10.876529577436495</c:v>
                </c:pt>
                <c:pt idx="5742">
                  <c:v>22.072925094054181</c:v>
                </c:pt>
                <c:pt idx="5743">
                  <c:v>13.29556053486842</c:v>
                </c:pt>
                <c:pt idx="5744">
                  <c:v>5.1502787534919952</c:v>
                </c:pt>
                <c:pt idx="5745">
                  <c:v>6.0969308125755646</c:v>
                </c:pt>
                <c:pt idx="5746">
                  <c:v>112.19179596150661</c:v>
                </c:pt>
                <c:pt idx="5747">
                  <c:v>55.687956405668047</c:v>
                </c:pt>
                <c:pt idx="5748">
                  <c:v>45.840526051443788</c:v>
                </c:pt>
                <c:pt idx="5749">
                  <c:v>5.4104468748357597</c:v>
                </c:pt>
                <c:pt idx="5750">
                  <c:v>7.7978641703473501</c:v>
                </c:pt>
                <c:pt idx="5751">
                  <c:v>13.826090567486693</c:v>
                </c:pt>
                <c:pt idx="5752">
                  <c:v>6.6424760679338117</c:v>
                </c:pt>
                <c:pt idx="5753">
                  <c:v>68.750830095093661</c:v>
                </c:pt>
                <c:pt idx="5754">
                  <c:v>44.880953899065744</c:v>
                </c:pt>
                <c:pt idx="5755">
                  <c:v>36.604530904340976</c:v>
                </c:pt>
                <c:pt idx="5756">
                  <c:v>8.3849715352381384</c:v>
                </c:pt>
                <c:pt idx="5757">
                  <c:v>13.981968582977439</c:v>
                </c:pt>
                <c:pt idx="5758">
                  <c:v>41.105976524272414</c:v>
                </c:pt>
                <c:pt idx="5759">
                  <c:v>5.11681423945811</c:v>
                </c:pt>
                <c:pt idx="5760">
                  <c:v>12.19370327454752</c:v>
                </c:pt>
                <c:pt idx="5761">
                  <c:v>18.488917347938568</c:v>
                </c:pt>
                <c:pt idx="5762">
                  <c:v>13.943826302803902</c:v>
                </c:pt>
                <c:pt idx="5763">
                  <c:v>27.433830408522869</c:v>
                </c:pt>
                <c:pt idx="5764">
                  <c:v>8.9815944948062061</c:v>
                </c:pt>
                <c:pt idx="5765">
                  <c:v>15.311847513438703</c:v>
                </c:pt>
                <c:pt idx="5766">
                  <c:v>10.665560967655093</c:v>
                </c:pt>
                <c:pt idx="5767">
                  <c:v>9.8707172411333524</c:v>
                </c:pt>
                <c:pt idx="5768">
                  <c:v>9.5868729281070522</c:v>
                </c:pt>
                <c:pt idx="5769">
                  <c:v>5.0639719906721847</c:v>
                </c:pt>
                <c:pt idx="5770">
                  <c:v>7.1766261063815824</c:v>
                </c:pt>
                <c:pt idx="5771">
                  <c:v>29.745326287515262</c:v>
                </c:pt>
                <c:pt idx="5772">
                  <c:v>7.0236299883554079</c:v>
                </c:pt>
                <c:pt idx="5773">
                  <c:v>3.5643048165831899</c:v>
                </c:pt>
                <c:pt idx="5774">
                  <c:v>11.89028977001167</c:v>
                </c:pt>
                <c:pt idx="5775">
                  <c:v>3.8208868925545536</c:v>
                </c:pt>
                <c:pt idx="5776">
                  <c:v>11.242671581356189</c:v>
                </c:pt>
                <c:pt idx="5777">
                  <c:v>1.0721732704698668</c:v>
                </c:pt>
                <c:pt idx="5778">
                  <c:v>3.3704743841871103</c:v>
                </c:pt>
                <c:pt idx="5779">
                  <c:v>11.031246917104236</c:v>
                </c:pt>
                <c:pt idx="5780">
                  <c:v>1.3855737865858553</c:v>
                </c:pt>
                <c:pt idx="5781">
                  <c:v>10.491747581109216</c:v>
                </c:pt>
                <c:pt idx="5782">
                  <c:v>6.1604674041009941</c:v>
                </c:pt>
                <c:pt idx="5783">
                  <c:v>12.908567395461802</c:v>
                </c:pt>
                <c:pt idx="5784">
                  <c:v>15.216183020776718</c:v>
                </c:pt>
                <c:pt idx="5785">
                  <c:v>8.7303423384191259</c:v>
                </c:pt>
                <c:pt idx="5786">
                  <c:v>10.795643200123022</c:v>
                </c:pt>
                <c:pt idx="5787">
                  <c:v>5.7006152666757002</c:v>
                </c:pt>
                <c:pt idx="5788">
                  <c:v>35.074311226311004</c:v>
                </c:pt>
                <c:pt idx="5789">
                  <c:v>15.170497011537822</c:v>
                </c:pt>
                <c:pt idx="5790">
                  <c:v>7.8162965907036082</c:v>
                </c:pt>
                <c:pt idx="5791">
                  <c:v>13.50323651480311</c:v>
                </c:pt>
                <c:pt idx="5792">
                  <c:v>48.245844371727621</c:v>
                </c:pt>
                <c:pt idx="5793">
                  <c:v>2.921915986361828</c:v>
                </c:pt>
                <c:pt idx="5794">
                  <c:v>9.8137066453585451</c:v>
                </c:pt>
                <c:pt idx="5795">
                  <c:v>72.54083065059001</c:v>
                </c:pt>
                <c:pt idx="5796">
                  <c:v>9.3378455274160608</c:v>
                </c:pt>
                <c:pt idx="5797">
                  <c:v>6.7293669504989664</c:v>
                </c:pt>
                <c:pt idx="5798">
                  <c:v>6.489767626247521</c:v>
                </c:pt>
                <c:pt idx="5799">
                  <c:v>25.148338433916393</c:v>
                </c:pt>
                <c:pt idx="5800">
                  <c:v>42.871848899886096</c:v>
                </c:pt>
                <c:pt idx="5801">
                  <c:v>11.24242724583557</c:v>
                </c:pt>
                <c:pt idx="5802">
                  <c:v>11.609049184417243</c:v>
                </c:pt>
                <c:pt idx="5803">
                  <c:v>5.3189130652689265</c:v>
                </c:pt>
                <c:pt idx="5804">
                  <c:v>11.754531123328608</c:v>
                </c:pt>
                <c:pt idx="5805">
                  <c:v>9.3104834952328499</c:v>
                </c:pt>
                <c:pt idx="5806">
                  <c:v>8.8643614028306139</c:v>
                </c:pt>
                <c:pt idx="5807">
                  <c:v>12.611901842483695</c:v>
                </c:pt>
                <c:pt idx="5808">
                  <c:v>30.102482291301154</c:v>
                </c:pt>
                <c:pt idx="5809">
                  <c:v>6.4770473124392369</c:v>
                </c:pt>
                <c:pt idx="5810">
                  <c:v>16.80499130485612</c:v>
                </c:pt>
                <c:pt idx="5811">
                  <c:v>11.485114452350675</c:v>
                </c:pt>
                <c:pt idx="5812">
                  <c:v>3.6364071705273942</c:v>
                </c:pt>
                <c:pt idx="5813">
                  <c:v>9.0250311410404969</c:v>
                </c:pt>
                <c:pt idx="5814">
                  <c:v>12.288490910479734</c:v>
                </c:pt>
                <c:pt idx="5815">
                  <c:v>8.9981597147011989</c:v>
                </c:pt>
                <c:pt idx="5816">
                  <c:v>7.0909230638705329</c:v>
                </c:pt>
                <c:pt idx="5817">
                  <c:v>41.55481364543769</c:v>
                </c:pt>
                <c:pt idx="5818">
                  <c:v>4.770533596527045</c:v>
                </c:pt>
                <c:pt idx="5819">
                  <c:v>2.9381714978912581</c:v>
                </c:pt>
                <c:pt idx="5820">
                  <c:v>6.5374754143420564</c:v>
                </c:pt>
                <c:pt idx="5821">
                  <c:v>14.775720553228256</c:v>
                </c:pt>
                <c:pt idx="5822">
                  <c:v>12.949048610193762</c:v>
                </c:pt>
                <c:pt idx="5823">
                  <c:v>2.0895647690634256</c:v>
                </c:pt>
                <c:pt idx="5824">
                  <c:v>53.6458361366182</c:v>
                </c:pt>
                <c:pt idx="5825">
                  <c:v>3.5594844853472773</c:v>
                </c:pt>
                <c:pt idx="5827">
                  <c:v>19.547729486998453</c:v>
                </c:pt>
                <c:pt idx="5828">
                  <c:v>11.802354622378978</c:v>
                </c:pt>
                <c:pt idx="5829">
                  <c:v>8.5105233836332417</c:v>
                </c:pt>
                <c:pt idx="5830">
                  <c:v>2.4503622885700191</c:v>
                </c:pt>
                <c:pt idx="5831">
                  <c:v>12.38840334785351</c:v>
                </c:pt>
                <c:pt idx="5832">
                  <c:v>3.8989940041979358</c:v>
                </c:pt>
                <c:pt idx="5833">
                  <c:v>3.6608412011175671</c:v>
                </c:pt>
                <c:pt idx="5834">
                  <c:v>12.052603933215314</c:v>
                </c:pt>
                <c:pt idx="5836">
                  <c:v>9.9421864098719315</c:v>
                </c:pt>
                <c:pt idx="5837">
                  <c:v>68.80989946215368</c:v>
                </c:pt>
                <c:pt idx="5838">
                  <c:v>10.383930763127587</c:v>
                </c:pt>
                <c:pt idx="5839">
                  <c:v>6.5062085127573122</c:v>
                </c:pt>
                <c:pt idx="5840">
                  <c:v>5.0961208321027467</c:v>
                </c:pt>
                <c:pt idx="5841">
                  <c:v>11.214124172995442</c:v>
                </c:pt>
                <c:pt idx="5842">
                  <c:v>15.486396943199503</c:v>
                </c:pt>
                <c:pt idx="5843">
                  <c:v>22.034363962884669</c:v>
                </c:pt>
                <c:pt idx="5844">
                  <c:v>30.851305008956999</c:v>
                </c:pt>
                <c:pt idx="5845">
                  <c:v>14.413431549629923</c:v>
                </c:pt>
                <c:pt idx="5847">
                  <c:v>8.8467161286592884</c:v>
                </c:pt>
                <c:pt idx="5848">
                  <c:v>5.0588893032335287</c:v>
                </c:pt>
                <c:pt idx="5849">
                  <c:v>1.7810430768187988</c:v>
                </c:pt>
                <c:pt idx="5850">
                  <c:v>4.5506388624904179</c:v>
                </c:pt>
                <c:pt idx="5851">
                  <c:v>8.760026561025569</c:v>
                </c:pt>
                <c:pt idx="5852">
                  <c:v>67.39378413062515</c:v>
                </c:pt>
                <c:pt idx="5853">
                  <c:v>13.453199946459629</c:v>
                </c:pt>
                <c:pt idx="5854">
                  <c:v>15.981718817129195</c:v>
                </c:pt>
                <c:pt idx="5855">
                  <c:v>5.7888261171924071</c:v>
                </c:pt>
                <c:pt idx="5856">
                  <c:v>3.7561846456803218</c:v>
                </c:pt>
                <c:pt idx="5857">
                  <c:v>9.8565048037347651</c:v>
                </c:pt>
                <c:pt idx="5858">
                  <c:v>12.816677066185203</c:v>
                </c:pt>
                <c:pt idx="5859">
                  <c:v>13.003497154700122</c:v>
                </c:pt>
                <c:pt idx="5860">
                  <c:v>129.9889391311728</c:v>
                </c:pt>
                <c:pt idx="5861">
                  <c:v>8.1940024404164546</c:v>
                </c:pt>
                <c:pt idx="5862">
                  <c:v>7.9615218489720752</c:v>
                </c:pt>
                <c:pt idx="5863">
                  <c:v>5.5613732639860469</c:v>
                </c:pt>
                <c:pt idx="5864">
                  <c:v>29.577832014466114</c:v>
                </c:pt>
                <c:pt idx="5865">
                  <c:v>3.4541373828933888</c:v>
                </c:pt>
                <c:pt idx="5866">
                  <c:v>6.30363014984564</c:v>
                </c:pt>
                <c:pt idx="5867">
                  <c:v>3.0851600053900898</c:v>
                </c:pt>
                <c:pt idx="5868">
                  <c:v>8.4130936650363353</c:v>
                </c:pt>
                <c:pt idx="5869">
                  <c:v>14.75675445263637</c:v>
                </c:pt>
                <c:pt idx="5870">
                  <c:v>5.5583948524468143</c:v>
                </c:pt>
                <c:pt idx="5871">
                  <c:v>19.029270494792911</c:v>
                </c:pt>
                <c:pt idx="5872">
                  <c:v>2.1415310427758389</c:v>
                </c:pt>
                <c:pt idx="5873">
                  <c:v>12.541486611306757</c:v>
                </c:pt>
                <c:pt idx="5874">
                  <c:v>21.397576372327524</c:v>
                </c:pt>
                <c:pt idx="5875">
                  <c:v>6.6132741518215603</c:v>
                </c:pt>
                <c:pt idx="5876">
                  <c:v>7.8113315510420431</c:v>
                </c:pt>
                <c:pt idx="5877">
                  <c:v>8.6648675044254002</c:v>
                </c:pt>
                <c:pt idx="5878">
                  <c:v>8.1652423488841421</c:v>
                </c:pt>
                <c:pt idx="5879">
                  <c:v>8.906787787380658</c:v>
                </c:pt>
                <c:pt idx="5880">
                  <c:v>1.8053406042936315E-2</c:v>
                </c:pt>
                <c:pt idx="5881">
                  <c:v>6.9068438779390302</c:v>
                </c:pt>
                <c:pt idx="5882">
                  <c:v>11.866291180659072</c:v>
                </c:pt>
                <c:pt idx="5883">
                  <c:v>8.922747779408704</c:v>
                </c:pt>
                <c:pt idx="5884">
                  <c:v>37.490574701188535</c:v>
                </c:pt>
                <c:pt idx="5885">
                  <c:v>70.540382131748672</c:v>
                </c:pt>
                <c:pt idx="5886">
                  <c:v>4.2866792369107811</c:v>
                </c:pt>
                <c:pt idx="5887">
                  <c:v>24.525408073630118</c:v>
                </c:pt>
                <c:pt idx="5888">
                  <c:v>94.238523099068445</c:v>
                </c:pt>
                <c:pt idx="5889">
                  <c:v>9.9450008893301032</c:v>
                </c:pt>
                <c:pt idx="5890">
                  <c:v>11.984913306146716</c:v>
                </c:pt>
                <c:pt idx="5891">
                  <c:v>15.133642984213822</c:v>
                </c:pt>
                <c:pt idx="5892">
                  <c:v>11.475140514696797</c:v>
                </c:pt>
                <c:pt idx="5893">
                  <c:v>11.035312514819354</c:v>
                </c:pt>
                <c:pt idx="5894">
                  <c:v>14.197355087640551</c:v>
                </c:pt>
                <c:pt idx="5895">
                  <c:v>3.7410288841494803</c:v>
                </c:pt>
                <c:pt idx="5896">
                  <c:v>3.0742450240656041</c:v>
                </c:pt>
                <c:pt idx="5897">
                  <c:v>52.163838659813003</c:v>
                </c:pt>
                <c:pt idx="5898">
                  <c:v>6.9529579189233468</c:v>
                </c:pt>
                <c:pt idx="5899">
                  <c:v>61.546312452682116</c:v>
                </c:pt>
                <c:pt idx="5900">
                  <c:v>4.7245429944734925</c:v>
                </c:pt>
                <c:pt idx="5901">
                  <c:v>14.196583562302548</c:v>
                </c:pt>
                <c:pt idx="5902">
                  <c:v>8.0694008586284838</c:v>
                </c:pt>
                <c:pt idx="5903">
                  <c:v>10.645548736226525</c:v>
                </c:pt>
                <c:pt idx="5904">
                  <c:v>4.6139332658556187</c:v>
                </c:pt>
                <c:pt idx="5905">
                  <c:v>109.94953274066104</c:v>
                </c:pt>
                <c:pt idx="5906">
                  <c:v>61.501520578857772</c:v>
                </c:pt>
                <c:pt idx="5907">
                  <c:v>4.2328147645851386</c:v>
                </c:pt>
                <c:pt idx="5908">
                  <c:v>6.9791149585992844</c:v>
                </c:pt>
                <c:pt idx="5909">
                  <c:v>13.343945456255899</c:v>
                </c:pt>
                <c:pt idx="5910">
                  <c:v>43.055855996215939</c:v>
                </c:pt>
                <c:pt idx="5911">
                  <c:v>14.856605974793588</c:v>
                </c:pt>
                <c:pt idx="5912">
                  <c:v>6.9158036253641031</c:v>
                </c:pt>
                <c:pt idx="5913">
                  <c:v>8.4613312466333959</c:v>
                </c:pt>
                <c:pt idx="5914">
                  <c:v>13.244161490346212</c:v>
                </c:pt>
                <c:pt idx="5915">
                  <c:v>2.5729525458399758</c:v>
                </c:pt>
                <c:pt idx="5916">
                  <c:v>11.656219452472719</c:v>
                </c:pt>
                <c:pt idx="5917">
                  <c:v>58.748556374289898</c:v>
                </c:pt>
                <c:pt idx="5918">
                  <c:v>44.189181800299274</c:v>
                </c:pt>
                <c:pt idx="5919">
                  <c:v>58.394504859693882</c:v>
                </c:pt>
                <c:pt idx="5920">
                  <c:v>5.9552846196964122</c:v>
                </c:pt>
                <c:pt idx="5921">
                  <c:v>56.010366072584659</c:v>
                </c:pt>
                <c:pt idx="5922">
                  <c:v>67.129829754322074</c:v>
                </c:pt>
                <c:pt idx="5923">
                  <c:v>120.10554324356247</c:v>
                </c:pt>
                <c:pt idx="5924">
                  <c:v>54.628314045144187</c:v>
                </c:pt>
                <c:pt idx="5925">
                  <c:v>58.333879653043056</c:v>
                </c:pt>
                <c:pt idx="5926">
                  <c:v>62.660225403182743</c:v>
                </c:pt>
                <c:pt idx="5927">
                  <c:v>13.848276149859979</c:v>
                </c:pt>
                <c:pt idx="5928">
                  <c:v>28.558439671241963</c:v>
                </c:pt>
                <c:pt idx="5929">
                  <c:v>45.643205549626423</c:v>
                </c:pt>
                <c:pt idx="5930">
                  <c:v>13.127088411190835</c:v>
                </c:pt>
                <c:pt idx="5931">
                  <c:v>108.48780871056162</c:v>
                </c:pt>
                <c:pt idx="5932">
                  <c:v>60.480453323059166</c:v>
                </c:pt>
                <c:pt idx="5933">
                  <c:v>60.160815616146301</c:v>
                </c:pt>
                <c:pt idx="5934">
                  <c:v>50.893388834193331</c:v>
                </c:pt>
                <c:pt idx="5935">
                  <c:v>53.507046473266762</c:v>
                </c:pt>
                <c:pt idx="5936">
                  <c:v>66.194246036622417</c:v>
                </c:pt>
                <c:pt idx="5937">
                  <c:v>75.869592028113971</c:v>
                </c:pt>
                <c:pt idx="5938">
                  <c:v>40.438819766622075</c:v>
                </c:pt>
                <c:pt idx="5939">
                  <c:v>63.28952667337385</c:v>
                </c:pt>
                <c:pt idx="5940">
                  <c:v>93.526236083260329</c:v>
                </c:pt>
                <c:pt idx="5941">
                  <c:v>74.075967667217753</c:v>
                </c:pt>
                <c:pt idx="5942">
                  <c:v>66.598690513126286</c:v>
                </c:pt>
                <c:pt idx="5943">
                  <c:v>60.49038424862276</c:v>
                </c:pt>
                <c:pt idx="5944">
                  <c:v>66.619830176671385</c:v>
                </c:pt>
                <c:pt idx="5945">
                  <c:v>50.103531542098324</c:v>
                </c:pt>
                <c:pt idx="5946">
                  <c:v>116.92297512874529</c:v>
                </c:pt>
                <c:pt idx="5947">
                  <c:v>123.30338297569557</c:v>
                </c:pt>
                <c:pt idx="5948">
                  <c:v>58.898335124202958</c:v>
                </c:pt>
                <c:pt idx="5949">
                  <c:v>2.1010677829712088</c:v>
                </c:pt>
                <c:pt idx="5950">
                  <c:v>4.5219528225669503</c:v>
                </c:pt>
                <c:pt idx="5951">
                  <c:v>2.101118937943546</c:v>
                </c:pt>
                <c:pt idx="5952">
                  <c:v>86.370557055707181</c:v>
                </c:pt>
                <c:pt idx="5953">
                  <c:v>3.5756419127250347</c:v>
                </c:pt>
                <c:pt idx="5954">
                  <c:v>8.9329141437630515</c:v>
                </c:pt>
                <c:pt idx="5955">
                  <c:v>67.038714175726938</c:v>
                </c:pt>
                <c:pt idx="5956">
                  <c:v>1.4728464978884925</c:v>
                </c:pt>
                <c:pt idx="5957">
                  <c:v>8.5113403236877474</c:v>
                </c:pt>
                <c:pt idx="5958">
                  <c:v>2.9003321992364106</c:v>
                </c:pt>
                <c:pt idx="5959">
                  <c:v>16.513332762245973</c:v>
                </c:pt>
                <c:pt idx="5960">
                  <c:v>137.431933433621</c:v>
                </c:pt>
                <c:pt idx="5962">
                  <c:v>5.9615560006359969</c:v>
                </c:pt>
                <c:pt idx="5963">
                  <c:v>13.502212773219124</c:v>
                </c:pt>
                <c:pt idx="5964">
                  <c:v>5.3801866169395245</c:v>
                </c:pt>
                <c:pt idx="5965">
                  <c:v>3.2145906859560203</c:v>
                </c:pt>
                <c:pt idx="5966">
                  <c:v>49.057608192994522</c:v>
                </c:pt>
                <c:pt idx="5968">
                  <c:v>3.1121941269502074</c:v>
                </c:pt>
                <c:pt idx="5969">
                  <c:v>2.3111203447676174</c:v>
                </c:pt>
                <c:pt idx="5970">
                  <c:v>4.7944359611280598</c:v>
                </c:pt>
                <c:pt idx="5971">
                  <c:v>7.4952647742410212</c:v>
                </c:pt>
                <c:pt idx="5972">
                  <c:v>115.64597842585094</c:v>
                </c:pt>
                <c:pt idx="5973">
                  <c:v>3.2985128298616244</c:v>
                </c:pt>
                <c:pt idx="5974">
                  <c:v>0.96091146109281622</c:v>
                </c:pt>
                <c:pt idx="5975">
                  <c:v>3.8224136632849492</c:v>
                </c:pt>
                <c:pt idx="5976">
                  <c:v>2.9248782201522934</c:v>
                </c:pt>
                <c:pt idx="5977">
                  <c:v>9.128866459643431E-2</c:v>
                </c:pt>
                <c:pt idx="5978">
                  <c:v>2.6742942536268943</c:v>
                </c:pt>
                <c:pt idx="5980">
                  <c:v>10.215941809402256</c:v>
                </c:pt>
                <c:pt idx="5981">
                  <c:v>4.8836025510831389</c:v>
                </c:pt>
                <c:pt idx="5982">
                  <c:v>5.0725092369927758</c:v>
                </c:pt>
                <c:pt idx="5983">
                  <c:v>2.9166086189052689</c:v>
                </c:pt>
                <c:pt idx="5986">
                  <c:v>8.1556638972538682</c:v>
                </c:pt>
                <c:pt idx="5987">
                  <c:v>6.5834155652188562</c:v>
                </c:pt>
                <c:pt idx="5988">
                  <c:v>7.7985380014681001</c:v>
                </c:pt>
                <c:pt idx="5989">
                  <c:v>9.1387354687492834</c:v>
                </c:pt>
                <c:pt idx="5990">
                  <c:v>2.0850613524592942</c:v>
                </c:pt>
                <c:pt idx="5991">
                  <c:v>10.40296663527101</c:v>
                </c:pt>
                <c:pt idx="5992">
                  <c:v>4.8852499990107443</c:v>
                </c:pt>
                <c:pt idx="5993">
                  <c:v>3.5544881063270117</c:v>
                </c:pt>
                <c:pt idx="5994">
                  <c:v>15.768915220852699</c:v>
                </c:pt>
                <c:pt idx="5995">
                  <c:v>3.5705611465676781</c:v>
                </c:pt>
                <c:pt idx="5996">
                  <c:v>0.77918931385005019</c:v>
                </c:pt>
                <c:pt idx="5997">
                  <c:v>6.4377024405093577</c:v>
                </c:pt>
                <c:pt idx="5998">
                  <c:v>0.71293395828854056</c:v>
                </c:pt>
                <c:pt idx="5999">
                  <c:v>4.1910135139531191</c:v>
                </c:pt>
                <c:pt idx="6000">
                  <c:v>7.5551350116328218</c:v>
                </c:pt>
                <c:pt idx="6001">
                  <c:v>2.4689545738284813</c:v>
                </c:pt>
                <c:pt idx="6002">
                  <c:v>5.3549365498247408</c:v>
                </c:pt>
                <c:pt idx="6005">
                  <c:v>4.6018282366169494</c:v>
                </c:pt>
                <c:pt idx="6006">
                  <c:v>4.6875254074012638</c:v>
                </c:pt>
                <c:pt idx="6007">
                  <c:v>8.1948774825141442</c:v>
                </c:pt>
                <c:pt idx="6008">
                  <c:v>10.277570430718756</c:v>
                </c:pt>
                <c:pt idx="6009">
                  <c:v>4.0234780595817119</c:v>
                </c:pt>
                <c:pt idx="6010">
                  <c:v>2.4514381500238036</c:v>
                </c:pt>
                <c:pt idx="6011">
                  <c:v>110.11962045557604</c:v>
                </c:pt>
                <c:pt idx="6012">
                  <c:v>6.9212388939996803</c:v>
                </c:pt>
                <c:pt idx="6013">
                  <c:v>4.3731742575154584</c:v>
                </c:pt>
                <c:pt idx="6014">
                  <c:v>3.15642423364317</c:v>
                </c:pt>
                <c:pt idx="6015">
                  <c:v>5.8194881964931202</c:v>
                </c:pt>
                <c:pt idx="6016">
                  <c:v>1.3474688013720086</c:v>
                </c:pt>
                <c:pt idx="6017">
                  <c:v>3.8560762356499563</c:v>
                </c:pt>
                <c:pt idx="6018">
                  <c:v>0.99741329812572199</c:v>
                </c:pt>
                <c:pt idx="6019">
                  <c:v>0.71634614056713564</c:v>
                </c:pt>
                <c:pt idx="6020">
                  <c:v>7.2267810140702879</c:v>
                </c:pt>
                <c:pt idx="6021">
                  <c:v>9.1382009388368992</c:v>
                </c:pt>
                <c:pt idx="6022">
                  <c:v>14.364216429539024</c:v>
                </c:pt>
                <c:pt idx="6026">
                  <c:v>11.213573691569174</c:v>
                </c:pt>
                <c:pt idx="6027">
                  <c:v>4.6541589521106239</c:v>
                </c:pt>
                <c:pt idx="6028">
                  <c:v>3.0643416307820379</c:v>
                </c:pt>
                <c:pt idx="6029">
                  <c:v>6.5406558736793938</c:v>
                </c:pt>
                <c:pt idx="6030">
                  <c:v>10.227643406591998</c:v>
                </c:pt>
                <c:pt idx="6031">
                  <c:v>2.2351007944498114</c:v>
                </c:pt>
                <c:pt idx="6032">
                  <c:v>53.826204718766881</c:v>
                </c:pt>
                <c:pt idx="6034">
                  <c:v>6.9853079491847634</c:v>
                </c:pt>
                <c:pt idx="6037">
                  <c:v>3.1086855385084093</c:v>
                </c:pt>
                <c:pt idx="6038">
                  <c:v>0.84637323059955882</c:v>
                </c:pt>
                <c:pt idx="6039">
                  <c:v>1.6474127978684125</c:v>
                </c:pt>
                <c:pt idx="6040">
                  <c:v>3.2314359192158526</c:v>
                </c:pt>
                <c:pt idx="6041">
                  <c:v>33.953188670069281</c:v>
                </c:pt>
                <c:pt idx="6042">
                  <c:v>4.8289193121167049</c:v>
                </c:pt>
                <c:pt idx="6043">
                  <c:v>4.0784415143695307</c:v>
                </c:pt>
                <c:pt idx="6044">
                  <c:v>5.4458008446881019</c:v>
                </c:pt>
                <c:pt idx="6045">
                  <c:v>16.016411539548482</c:v>
                </c:pt>
                <c:pt idx="6046">
                  <c:v>4.7964863487086822</c:v>
                </c:pt>
                <c:pt idx="6047">
                  <c:v>4.5923246810030882</c:v>
                </c:pt>
                <c:pt idx="6049">
                  <c:v>13.52095332861073</c:v>
                </c:pt>
                <c:pt idx="6051">
                  <c:v>3.9830893703863537</c:v>
                </c:pt>
                <c:pt idx="6052">
                  <c:v>0.85442190484914304</c:v>
                </c:pt>
                <c:pt idx="6053">
                  <c:v>6.2527670284804744</c:v>
                </c:pt>
                <c:pt idx="6054">
                  <c:v>33.920505283535626</c:v>
                </c:pt>
                <c:pt idx="6055">
                  <c:v>19.405691068569514</c:v>
                </c:pt>
                <c:pt idx="6056">
                  <c:v>2.4177469709181976</c:v>
                </c:pt>
                <c:pt idx="6057">
                  <c:v>5.0814750721625117</c:v>
                </c:pt>
                <c:pt idx="6058">
                  <c:v>22.757135490231057</c:v>
                </c:pt>
                <c:pt idx="6059">
                  <c:v>0.14187164450028866</c:v>
                </c:pt>
                <c:pt idx="6060">
                  <c:v>11.799089152589351</c:v>
                </c:pt>
                <c:pt idx="6061">
                  <c:v>16.635815046383371</c:v>
                </c:pt>
                <c:pt idx="6062">
                  <c:v>9.2335594377666741</c:v>
                </c:pt>
                <c:pt idx="6063">
                  <c:v>1.970969413367095</c:v>
                </c:pt>
                <c:pt idx="6065">
                  <c:v>59.721539676146875</c:v>
                </c:pt>
                <c:pt idx="6066">
                  <c:v>3.5198973110725853</c:v>
                </c:pt>
                <c:pt idx="6068">
                  <c:v>3.7204710684313582</c:v>
                </c:pt>
                <c:pt idx="6069">
                  <c:v>11.862837924827362</c:v>
                </c:pt>
                <c:pt idx="6070">
                  <c:v>3.4359914783645822</c:v>
                </c:pt>
                <c:pt idx="6071">
                  <c:v>3.3777904313160141</c:v>
                </c:pt>
                <c:pt idx="6072">
                  <c:v>3.5215295658006407</c:v>
                </c:pt>
                <c:pt idx="6073">
                  <c:v>6.8170647549496479</c:v>
                </c:pt>
                <c:pt idx="6074">
                  <c:v>2.2938381413982336</c:v>
                </c:pt>
                <c:pt idx="6075">
                  <c:v>15.354776075194874</c:v>
                </c:pt>
                <c:pt idx="6076">
                  <c:v>15.623208330926349</c:v>
                </c:pt>
                <c:pt idx="6077">
                  <c:v>3.0486683338466927</c:v>
                </c:pt>
                <c:pt idx="6078">
                  <c:v>4.0466780873180692</c:v>
                </c:pt>
                <c:pt idx="6080">
                  <c:v>4.0057773318449739</c:v>
                </c:pt>
                <c:pt idx="6081">
                  <c:v>2.5558066731255735</c:v>
                </c:pt>
                <c:pt idx="6082">
                  <c:v>11.680295270868703</c:v>
                </c:pt>
                <c:pt idx="6084">
                  <c:v>3.1833634519210361</c:v>
                </c:pt>
                <c:pt idx="6086">
                  <c:v>2.4060529330098772</c:v>
                </c:pt>
                <c:pt idx="6089">
                  <c:v>125.46755383182409</c:v>
                </c:pt>
                <c:pt idx="6090">
                  <c:v>9.1177234893440122</c:v>
                </c:pt>
                <c:pt idx="6091">
                  <c:v>11.904932399083368</c:v>
                </c:pt>
                <c:pt idx="6092">
                  <c:v>5.7688891761987628</c:v>
                </c:pt>
                <c:pt idx="6093">
                  <c:v>1.998601568342919</c:v>
                </c:pt>
                <c:pt idx="6094">
                  <c:v>9.8662198121085112</c:v>
                </c:pt>
                <c:pt idx="6095">
                  <c:v>10.568794313643078</c:v>
                </c:pt>
                <c:pt idx="6097">
                  <c:v>10.357675771586447</c:v>
                </c:pt>
                <c:pt idx="6099">
                  <c:v>6.6629305096826101</c:v>
                </c:pt>
                <c:pt idx="6101">
                  <c:v>3.8516479892236744</c:v>
                </c:pt>
                <c:pt idx="6102">
                  <c:v>6.0505107841891377</c:v>
                </c:pt>
                <c:pt idx="6103">
                  <c:v>6.5858365094756222</c:v>
                </c:pt>
                <c:pt idx="6104">
                  <c:v>16.045150816485403</c:v>
                </c:pt>
                <c:pt idx="6106">
                  <c:v>3.3120604342096982</c:v>
                </c:pt>
                <c:pt idx="6107">
                  <c:v>1.2340163278490814</c:v>
                </c:pt>
                <c:pt idx="6108">
                  <c:v>4.2898245556401857</c:v>
                </c:pt>
                <c:pt idx="6109">
                  <c:v>17.964221791417742</c:v>
                </c:pt>
                <c:pt idx="6110">
                  <c:v>1.0032235507248899</c:v>
                </c:pt>
                <c:pt idx="6112">
                  <c:v>2.8579127775091031</c:v>
                </c:pt>
                <c:pt idx="6113">
                  <c:v>6.2083566770223486</c:v>
                </c:pt>
                <c:pt idx="6114">
                  <c:v>10.669986195811651</c:v>
                </c:pt>
                <c:pt idx="6115">
                  <c:v>3.8954282734878594</c:v>
                </c:pt>
                <c:pt idx="6116">
                  <c:v>6.1280427108439204</c:v>
                </c:pt>
                <c:pt idx="6117">
                  <c:v>15.829486388536198</c:v>
                </c:pt>
                <c:pt idx="6118">
                  <c:v>50.898967149329074</c:v>
                </c:pt>
                <c:pt idx="6119">
                  <c:v>16.780426031742437</c:v>
                </c:pt>
                <c:pt idx="6120">
                  <c:v>12.221210073815683</c:v>
                </c:pt>
                <c:pt idx="6122">
                  <c:v>3.0591938411976805</c:v>
                </c:pt>
                <c:pt idx="6123">
                  <c:v>2.6630034657480648</c:v>
                </c:pt>
                <c:pt idx="6124">
                  <c:v>8.1824138725915248</c:v>
                </c:pt>
                <c:pt idx="6125">
                  <c:v>6.1709597775335467</c:v>
                </c:pt>
                <c:pt idx="6126">
                  <c:v>11.829987681664646</c:v>
                </c:pt>
                <c:pt idx="6127">
                  <c:v>27.659017488936616</c:v>
                </c:pt>
                <c:pt idx="6128">
                  <c:v>6.3782587302508578</c:v>
                </c:pt>
                <c:pt idx="6129">
                  <c:v>150.8525084420817</c:v>
                </c:pt>
                <c:pt idx="6130">
                  <c:v>78.698362420076478</c:v>
                </c:pt>
                <c:pt idx="6131">
                  <c:v>1.4218058696983571</c:v>
                </c:pt>
                <c:pt idx="6135">
                  <c:v>4.3583701762656908</c:v>
                </c:pt>
                <c:pt idx="6137">
                  <c:v>21.029655391899006</c:v>
                </c:pt>
                <c:pt idx="6138">
                  <c:v>3.9298473799860143</c:v>
                </c:pt>
                <c:pt idx="6139">
                  <c:v>10.617443817655134</c:v>
                </c:pt>
                <c:pt idx="6140">
                  <c:v>4.400507062599333</c:v>
                </c:pt>
                <c:pt idx="6141">
                  <c:v>3.0443853352334447</c:v>
                </c:pt>
                <c:pt idx="6142">
                  <c:v>4.2103243883045653</c:v>
                </c:pt>
                <c:pt idx="6143">
                  <c:v>2.0236606449686683</c:v>
                </c:pt>
                <c:pt idx="6144">
                  <c:v>13.363737266608059</c:v>
                </c:pt>
                <c:pt idx="6145">
                  <c:v>6.2792378241053939</c:v>
                </c:pt>
                <c:pt idx="6147">
                  <c:v>0.99504062384335545</c:v>
                </c:pt>
                <c:pt idx="6149">
                  <c:v>9.1405870705521899</c:v>
                </c:pt>
                <c:pt idx="6150">
                  <c:v>14.41101905578914</c:v>
                </c:pt>
                <c:pt idx="6151">
                  <c:v>4.0564182956093502</c:v>
                </c:pt>
                <c:pt idx="6152">
                  <c:v>9.6754068518117773</c:v>
                </c:pt>
                <c:pt idx="6153">
                  <c:v>2.9905738532689448</c:v>
                </c:pt>
                <c:pt idx="6155">
                  <c:v>10.563731516931577</c:v>
                </c:pt>
                <c:pt idx="6156">
                  <c:v>5.5032572929230597</c:v>
                </c:pt>
                <c:pt idx="6157">
                  <c:v>9.9694721150992418</c:v>
                </c:pt>
                <c:pt idx="6158">
                  <c:v>2.6924073282176622</c:v>
                </c:pt>
                <c:pt idx="6159">
                  <c:v>9.3804546250830114</c:v>
                </c:pt>
                <c:pt idx="6160">
                  <c:v>11.249364931239594</c:v>
                </c:pt>
                <c:pt idx="6161">
                  <c:v>7.3010583599385894</c:v>
                </c:pt>
                <c:pt idx="6162">
                  <c:v>8.6942856104831492</c:v>
                </c:pt>
                <c:pt idx="6163">
                  <c:v>9.6412425222471061</c:v>
                </c:pt>
                <c:pt idx="6165">
                  <c:v>6.5333989641959533</c:v>
                </c:pt>
                <c:pt idx="6166">
                  <c:v>6.9497308465806453</c:v>
                </c:pt>
                <c:pt idx="6167">
                  <c:v>5.5325140624301081</c:v>
                </c:pt>
                <c:pt idx="6168">
                  <c:v>1.4682976185379459</c:v>
                </c:pt>
                <c:pt idx="6170">
                  <c:v>10.776221433819662</c:v>
                </c:pt>
                <c:pt idx="6171">
                  <c:v>1.1727935164442937</c:v>
                </c:pt>
                <c:pt idx="6172">
                  <c:v>10.137553972748222</c:v>
                </c:pt>
                <c:pt idx="6173">
                  <c:v>4.7021572180552571</c:v>
                </c:pt>
                <c:pt idx="6174">
                  <c:v>13.529338958776849</c:v>
                </c:pt>
                <c:pt idx="6175">
                  <c:v>2.1668340854114185</c:v>
                </c:pt>
                <c:pt idx="6176">
                  <c:v>6.7342235187700368</c:v>
                </c:pt>
                <c:pt idx="6178">
                  <c:v>2.6177813818866094</c:v>
                </c:pt>
                <c:pt idx="6179">
                  <c:v>6.6766768684813185</c:v>
                </c:pt>
                <c:pt idx="6180">
                  <c:v>13.609236211894423</c:v>
                </c:pt>
                <c:pt idx="6181">
                  <c:v>3.7924784807877234</c:v>
                </c:pt>
                <c:pt idx="6182">
                  <c:v>4.0409479850129326</c:v>
                </c:pt>
                <c:pt idx="6183">
                  <c:v>10.483335293400414</c:v>
                </c:pt>
                <c:pt idx="6184">
                  <c:v>6.3670655694295917</c:v>
                </c:pt>
                <c:pt idx="6185">
                  <c:v>5.2376595983517324</c:v>
                </c:pt>
                <c:pt idx="6186">
                  <c:v>6.6562916908037586</c:v>
                </c:pt>
                <c:pt idx="6187">
                  <c:v>3.6515496343606362</c:v>
                </c:pt>
                <c:pt idx="6189">
                  <c:v>41.69369455196891</c:v>
                </c:pt>
                <c:pt idx="6190">
                  <c:v>0.66843314899471074</c:v>
                </c:pt>
                <c:pt idx="6191">
                  <c:v>4.0265893348996373</c:v>
                </c:pt>
                <c:pt idx="6192">
                  <c:v>5.091341884769677</c:v>
                </c:pt>
                <c:pt idx="6193">
                  <c:v>5.9734837172870137</c:v>
                </c:pt>
                <c:pt idx="6194">
                  <c:v>4.2781111200358932</c:v>
                </c:pt>
                <c:pt idx="6195">
                  <c:v>3.2307943238812786</c:v>
                </c:pt>
                <c:pt idx="6196">
                  <c:v>24.653425269545025</c:v>
                </c:pt>
                <c:pt idx="6197">
                  <c:v>12.70758412314713</c:v>
                </c:pt>
                <c:pt idx="6198">
                  <c:v>2.8315559666057948</c:v>
                </c:pt>
                <c:pt idx="6201">
                  <c:v>3.3050937805366449</c:v>
                </c:pt>
                <c:pt idx="6202">
                  <c:v>4.7701054179667217</c:v>
                </c:pt>
                <c:pt idx="6203">
                  <c:v>15.520493920164585</c:v>
                </c:pt>
                <c:pt idx="6204">
                  <c:v>7.827200314888783</c:v>
                </c:pt>
                <c:pt idx="6205">
                  <c:v>11.254986828574804</c:v>
                </c:pt>
                <c:pt idx="6206">
                  <c:v>12.761850849113806</c:v>
                </c:pt>
                <c:pt idx="6207">
                  <c:v>6.3785052735092105</c:v>
                </c:pt>
                <c:pt idx="6208">
                  <c:v>4.2984842430979944</c:v>
                </c:pt>
                <c:pt idx="6209">
                  <c:v>2.8352295479202114</c:v>
                </c:pt>
                <c:pt idx="6210">
                  <c:v>8.9364692313854182</c:v>
                </c:pt>
                <c:pt idx="6211">
                  <c:v>6.5406186551225796</c:v>
                </c:pt>
                <c:pt idx="6212">
                  <c:v>14.578686936454014</c:v>
                </c:pt>
                <c:pt idx="6213">
                  <c:v>6.0145755321435894</c:v>
                </c:pt>
                <c:pt idx="6214">
                  <c:v>33.787612162358471</c:v>
                </c:pt>
                <c:pt idx="6215">
                  <c:v>17.385928795183446</c:v>
                </c:pt>
                <c:pt idx="6216">
                  <c:v>2.4548751247488685</c:v>
                </c:pt>
                <c:pt idx="6217">
                  <c:v>0.32006922546744837</c:v>
                </c:pt>
                <c:pt idx="6218">
                  <c:v>6.001641163352514</c:v>
                </c:pt>
                <c:pt idx="6219">
                  <c:v>10.472863657629158</c:v>
                </c:pt>
                <c:pt idx="6220">
                  <c:v>17.836560777143408</c:v>
                </c:pt>
                <c:pt idx="6221">
                  <c:v>5.802518489916479</c:v>
                </c:pt>
                <c:pt idx="6223">
                  <c:v>2.8296574105768757</c:v>
                </c:pt>
                <c:pt idx="6224">
                  <c:v>7.004989458654415</c:v>
                </c:pt>
                <c:pt idx="6225">
                  <c:v>10.754580443260592</c:v>
                </c:pt>
                <c:pt idx="6229">
                  <c:v>20.642511748618237</c:v>
                </c:pt>
                <c:pt idx="6230">
                  <c:v>3.8334063998769525</c:v>
                </c:pt>
                <c:pt idx="6232">
                  <c:v>4.0664860313763773</c:v>
                </c:pt>
                <c:pt idx="6233">
                  <c:v>6.1594980717576702</c:v>
                </c:pt>
                <c:pt idx="6234">
                  <c:v>7.0714654973843025</c:v>
                </c:pt>
                <c:pt idx="6235">
                  <c:v>3.2598548250489667</c:v>
                </c:pt>
                <c:pt idx="6236">
                  <c:v>4.452338226014616</c:v>
                </c:pt>
                <c:pt idx="6237">
                  <c:v>3.5206488098616311</c:v>
                </c:pt>
                <c:pt idx="6238">
                  <c:v>5.7110944643144039</c:v>
                </c:pt>
                <c:pt idx="6240">
                  <c:v>25.116309840118696</c:v>
                </c:pt>
                <c:pt idx="6241">
                  <c:v>2.6549595232247389</c:v>
                </c:pt>
                <c:pt idx="6242">
                  <c:v>4.9931479085815083</c:v>
                </c:pt>
                <c:pt idx="6243">
                  <c:v>9.2099360896056446</c:v>
                </c:pt>
                <c:pt idx="6244">
                  <c:v>8.5586017061067992</c:v>
                </c:pt>
                <c:pt idx="6245">
                  <c:v>8.9571815374355914</c:v>
                </c:pt>
                <c:pt idx="6246">
                  <c:v>0.44560512654152495</c:v>
                </c:pt>
                <c:pt idx="6247">
                  <c:v>1.0899392729496633</c:v>
                </c:pt>
                <c:pt idx="6248">
                  <c:v>12.807233601995357</c:v>
                </c:pt>
                <c:pt idx="6249">
                  <c:v>0.83754395441513407</c:v>
                </c:pt>
                <c:pt idx="6250">
                  <c:v>2.2344744383895034</c:v>
                </c:pt>
                <c:pt idx="6251">
                  <c:v>17.569924556856307</c:v>
                </c:pt>
                <c:pt idx="6253">
                  <c:v>10.834551533112899</c:v>
                </c:pt>
                <c:pt idx="6254">
                  <c:v>4.3613121268079782</c:v>
                </c:pt>
                <c:pt idx="6256">
                  <c:v>4.3772784327600451</c:v>
                </c:pt>
                <c:pt idx="6259">
                  <c:v>30.786301244511417</c:v>
                </c:pt>
                <c:pt idx="6261">
                  <c:v>1.4554602033365938</c:v>
                </c:pt>
                <c:pt idx="6262">
                  <c:v>6.519249167630754</c:v>
                </c:pt>
                <c:pt idx="6263">
                  <c:v>7.8600282987889267</c:v>
                </c:pt>
                <c:pt idx="6264">
                  <c:v>14.796012174133985</c:v>
                </c:pt>
                <c:pt idx="6265">
                  <c:v>17.960673070569637</c:v>
                </c:pt>
                <c:pt idx="6266">
                  <c:v>11.449475033678729</c:v>
                </c:pt>
                <c:pt idx="6267">
                  <c:v>4.4615507307794235</c:v>
                </c:pt>
                <c:pt idx="6269">
                  <c:v>3.5170266679952511</c:v>
                </c:pt>
                <c:pt idx="6271">
                  <c:v>9.1367583971537556</c:v>
                </c:pt>
                <c:pt idx="6272">
                  <c:v>3.3264680697737323</c:v>
                </c:pt>
                <c:pt idx="6273">
                  <c:v>32.380291066029116</c:v>
                </c:pt>
                <c:pt idx="6274">
                  <c:v>2.9140013278100105</c:v>
                </c:pt>
                <c:pt idx="6275">
                  <c:v>27.510525073225374</c:v>
                </c:pt>
                <c:pt idx="6276">
                  <c:v>0.87427880277996106</c:v>
                </c:pt>
                <c:pt idx="6277">
                  <c:v>4.6431696176485371</c:v>
                </c:pt>
                <c:pt idx="6278">
                  <c:v>9.9997853237937466</c:v>
                </c:pt>
                <c:pt idx="6280">
                  <c:v>18.274096287484852</c:v>
                </c:pt>
                <c:pt idx="6282">
                  <c:v>2.2095444023439237</c:v>
                </c:pt>
                <c:pt idx="6283">
                  <c:v>1.9492502043008035</c:v>
                </c:pt>
                <c:pt idx="6284">
                  <c:v>1.1636299067889557</c:v>
                </c:pt>
                <c:pt idx="6285">
                  <c:v>13.337114657921031</c:v>
                </c:pt>
                <c:pt idx="6286">
                  <c:v>6.9363378024542346</c:v>
                </c:pt>
                <c:pt idx="6287">
                  <c:v>8.8790110418701271</c:v>
                </c:pt>
                <c:pt idx="6288">
                  <c:v>47.211913912981387</c:v>
                </c:pt>
                <c:pt idx="6289">
                  <c:v>10.528595053611161</c:v>
                </c:pt>
                <c:pt idx="6290">
                  <c:v>7.283323621787777</c:v>
                </c:pt>
                <c:pt idx="6291">
                  <c:v>4.2041073604038903</c:v>
                </c:pt>
                <c:pt idx="6292">
                  <c:v>9.1358399163390889</c:v>
                </c:pt>
                <c:pt idx="6293">
                  <c:v>7.3137221105054673</c:v>
                </c:pt>
                <c:pt idx="6294">
                  <c:v>10.056617560802854</c:v>
                </c:pt>
                <c:pt idx="6296">
                  <c:v>1.6341485396133697</c:v>
                </c:pt>
                <c:pt idx="6297">
                  <c:v>18.139864202618874</c:v>
                </c:pt>
                <c:pt idx="6299">
                  <c:v>8.2857729772552222</c:v>
                </c:pt>
                <c:pt idx="6300">
                  <c:v>15.222457862756174</c:v>
                </c:pt>
                <c:pt idx="6302">
                  <c:v>4.4721715846754089</c:v>
                </c:pt>
                <c:pt idx="6303">
                  <c:v>3.5862061002721726</c:v>
                </c:pt>
                <c:pt idx="6305">
                  <c:v>6.6480979824806985</c:v>
                </c:pt>
                <c:pt idx="6309">
                  <c:v>2.2116176763076525</c:v>
                </c:pt>
                <c:pt idx="6310">
                  <c:v>4.77528302156328</c:v>
                </c:pt>
                <c:pt idx="6312">
                  <c:v>8.0798697144725935</c:v>
                </c:pt>
                <c:pt idx="6313">
                  <c:v>3.2879640797145142</c:v>
                </c:pt>
                <c:pt idx="6314">
                  <c:v>9.8904642775938463</c:v>
                </c:pt>
                <c:pt idx="6315">
                  <c:v>7.5309828573935258</c:v>
                </c:pt>
                <c:pt idx="6317">
                  <c:v>7.5242341242925015</c:v>
                </c:pt>
                <c:pt idx="6318">
                  <c:v>2.5434591195480296</c:v>
                </c:pt>
                <c:pt idx="6319">
                  <c:v>7.6315106031615887</c:v>
                </c:pt>
                <c:pt idx="6320">
                  <c:v>0.7785003394943022</c:v>
                </c:pt>
                <c:pt idx="6322">
                  <c:v>3.3013434937217414</c:v>
                </c:pt>
                <c:pt idx="6323">
                  <c:v>16.699599714020781</c:v>
                </c:pt>
                <c:pt idx="6324">
                  <c:v>8.6869715925424273</c:v>
                </c:pt>
                <c:pt idx="6326">
                  <c:v>7.0037964940471102</c:v>
                </c:pt>
                <c:pt idx="6327">
                  <c:v>26.237694648894415</c:v>
                </c:pt>
                <c:pt idx="6329">
                  <c:v>8.7719229509833063</c:v>
                </c:pt>
                <c:pt idx="6330">
                  <c:v>6.7810106854817347</c:v>
                </c:pt>
                <c:pt idx="6331">
                  <c:v>8.4547092069975545</c:v>
                </c:pt>
                <c:pt idx="6332">
                  <c:v>0.34838117136000529</c:v>
                </c:pt>
                <c:pt idx="6333">
                  <c:v>6.9993241238492345</c:v>
                </c:pt>
                <c:pt idx="6334">
                  <c:v>8.2369929155721717</c:v>
                </c:pt>
                <c:pt idx="6335">
                  <c:v>4.5550898828710764</c:v>
                </c:pt>
                <c:pt idx="6336">
                  <c:v>8.8350213921072562</c:v>
                </c:pt>
                <c:pt idx="6337">
                  <c:v>11.432169795451616</c:v>
                </c:pt>
                <c:pt idx="6338">
                  <c:v>11.717242833490584</c:v>
                </c:pt>
                <c:pt idx="6339">
                  <c:v>2.2614469978428624</c:v>
                </c:pt>
                <c:pt idx="6340">
                  <c:v>5.8514360507252636</c:v>
                </c:pt>
                <c:pt idx="6341">
                  <c:v>6.2168330815857615</c:v>
                </c:pt>
                <c:pt idx="6342">
                  <c:v>3.0547309861078586</c:v>
                </c:pt>
                <c:pt idx="6343">
                  <c:v>0.67464868341767492</c:v>
                </c:pt>
                <c:pt idx="6344">
                  <c:v>2.8007424490652855</c:v>
                </c:pt>
                <c:pt idx="6345">
                  <c:v>11.28883527686267</c:v>
                </c:pt>
                <c:pt idx="6346">
                  <c:v>0.40962526245746472</c:v>
                </c:pt>
                <c:pt idx="6347">
                  <c:v>8.7255043625276461</c:v>
                </c:pt>
                <c:pt idx="6348">
                  <c:v>2.4711409539378515</c:v>
                </c:pt>
                <c:pt idx="6350">
                  <c:v>7.9357104458465795</c:v>
                </c:pt>
                <c:pt idx="6351">
                  <c:v>2.9659483603460783</c:v>
                </c:pt>
                <c:pt idx="6352">
                  <c:v>9.0803206631263933</c:v>
                </c:pt>
                <c:pt idx="6353">
                  <c:v>8.995158475870868</c:v>
                </c:pt>
                <c:pt idx="6354">
                  <c:v>8.5234160241642467</c:v>
                </c:pt>
                <c:pt idx="6355">
                  <c:v>7.1550811540803592</c:v>
                </c:pt>
                <c:pt idx="6357">
                  <c:v>2.6167908406353604</c:v>
                </c:pt>
                <c:pt idx="6359">
                  <c:v>9.3167204482463006</c:v>
                </c:pt>
                <c:pt idx="6360">
                  <c:v>11.322749428892468</c:v>
                </c:pt>
                <c:pt idx="6361">
                  <c:v>5.1191557623669901</c:v>
                </c:pt>
                <c:pt idx="6362">
                  <c:v>3.5546683322425423</c:v>
                </c:pt>
                <c:pt idx="6363">
                  <c:v>4.0612304762879523</c:v>
                </c:pt>
                <c:pt idx="6364">
                  <c:v>3.1724168354637636</c:v>
                </c:pt>
                <c:pt idx="6365">
                  <c:v>13.625153388033112</c:v>
                </c:pt>
                <c:pt idx="6366">
                  <c:v>11.509932603153231</c:v>
                </c:pt>
                <c:pt idx="6367">
                  <c:v>25.619967646992098</c:v>
                </c:pt>
                <c:pt idx="6368">
                  <c:v>13.200053161952713</c:v>
                </c:pt>
                <c:pt idx="6369">
                  <c:v>28.58071823506047</c:v>
                </c:pt>
                <c:pt idx="6371">
                  <c:v>4.9483298772197815</c:v>
                </c:pt>
                <c:pt idx="6372">
                  <c:v>6.4434585987213744</c:v>
                </c:pt>
                <c:pt idx="6373">
                  <c:v>14.007369066570933</c:v>
                </c:pt>
                <c:pt idx="6374">
                  <c:v>3.1766267690170031</c:v>
                </c:pt>
                <c:pt idx="6375">
                  <c:v>0.33630061326404764</c:v>
                </c:pt>
                <c:pt idx="6376">
                  <c:v>7.8247026059732105</c:v>
                </c:pt>
                <c:pt idx="6377">
                  <c:v>7.5850079421868788</c:v>
                </c:pt>
                <c:pt idx="6378">
                  <c:v>4.7537840333052426</c:v>
                </c:pt>
                <c:pt idx="6379">
                  <c:v>8.6184081048012207</c:v>
                </c:pt>
                <c:pt idx="6380">
                  <c:v>2.5262718423557105</c:v>
                </c:pt>
                <c:pt idx="6381">
                  <c:v>92.191726791843749</c:v>
                </c:pt>
                <c:pt idx="6382">
                  <c:v>4.3389393340037774</c:v>
                </c:pt>
                <c:pt idx="6383">
                  <c:v>14.971939709194841</c:v>
                </c:pt>
                <c:pt idx="6384">
                  <c:v>17.490721552731621</c:v>
                </c:pt>
                <c:pt idx="6385">
                  <c:v>4.5754843385663531</c:v>
                </c:pt>
                <c:pt idx="6386">
                  <c:v>11.364788545647679</c:v>
                </c:pt>
                <c:pt idx="6387">
                  <c:v>3.2447079653967954</c:v>
                </c:pt>
                <c:pt idx="6388">
                  <c:v>62.354251206780944</c:v>
                </c:pt>
                <c:pt idx="6389">
                  <c:v>8.7075619726918223</c:v>
                </c:pt>
                <c:pt idx="6390">
                  <c:v>10.579706432003379</c:v>
                </c:pt>
                <c:pt idx="6392">
                  <c:v>3.8436064324722929</c:v>
                </c:pt>
                <c:pt idx="6393">
                  <c:v>11.53743237952542</c:v>
                </c:pt>
                <c:pt idx="6394">
                  <c:v>18.045489557770122</c:v>
                </c:pt>
                <c:pt idx="6395">
                  <c:v>4.4984394095001363</c:v>
                </c:pt>
                <c:pt idx="6396">
                  <c:v>7.7739071704650611</c:v>
                </c:pt>
                <c:pt idx="6397">
                  <c:v>2.4320569946704547</c:v>
                </c:pt>
                <c:pt idx="6398">
                  <c:v>14.158795035210185</c:v>
                </c:pt>
                <c:pt idx="6399">
                  <c:v>5.6883431081797564</c:v>
                </c:pt>
                <c:pt idx="6400">
                  <c:v>8.7022539815386111</c:v>
                </c:pt>
                <c:pt idx="6401">
                  <c:v>10.496364526692687</c:v>
                </c:pt>
                <c:pt idx="6402">
                  <c:v>15.206137225031735</c:v>
                </c:pt>
                <c:pt idx="6403">
                  <c:v>5.4673144691757507</c:v>
                </c:pt>
                <c:pt idx="6404">
                  <c:v>7.0577841648425608</c:v>
                </c:pt>
                <c:pt idx="6405">
                  <c:v>14.236075925625022</c:v>
                </c:pt>
                <c:pt idx="6406">
                  <c:v>8.2909091429027004</c:v>
                </c:pt>
                <c:pt idx="6407">
                  <c:v>25.626736344029549</c:v>
                </c:pt>
                <c:pt idx="6408">
                  <c:v>11.74510088364179</c:v>
                </c:pt>
                <c:pt idx="6409">
                  <c:v>5.9764344561237577</c:v>
                </c:pt>
                <c:pt idx="6410">
                  <c:v>5.9204353300020971</c:v>
                </c:pt>
                <c:pt idx="6411">
                  <c:v>7.3174043240745359</c:v>
                </c:pt>
                <c:pt idx="6412">
                  <c:v>5.6258526660918351</c:v>
                </c:pt>
                <c:pt idx="6414">
                  <c:v>16.594466288467689</c:v>
                </c:pt>
                <c:pt idx="6415">
                  <c:v>9.0273095714769997</c:v>
                </c:pt>
                <c:pt idx="6416">
                  <c:v>6.8621878661508706</c:v>
                </c:pt>
                <c:pt idx="6417">
                  <c:v>9.0358548420571303</c:v>
                </c:pt>
                <c:pt idx="6418">
                  <c:v>0.52512986986343824</c:v>
                </c:pt>
                <c:pt idx="6419">
                  <c:v>100.38685317986216</c:v>
                </c:pt>
                <c:pt idx="6420">
                  <c:v>15.365228291338322</c:v>
                </c:pt>
                <c:pt idx="6421">
                  <c:v>9.9325664727943881</c:v>
                </c:pt>
                <c:pt idx="6422">
                  <c:v>4.0261929651452997</c:v>
                </c:pt>
                <c:pt idx="6423">
                  <c:v>15.57756278893503</c:v>
                </c:pt>
                <c:pt idx="6424">
                  <c:v>6.0463357153049131</c:v>
                </c:pt>
                <c:pt idx="6425">
                  <c:v>6.86302067289086</c:v>
                </c:pt>
                <c:pt idx="6426">
                  <c:v>4.1189156864584318</c:v>
                </c:pt>
                <c:pt idx="6427">
                  <c:v>6.5413541608319861</c:v>
                </c:pt>
                <c:pt idx="6429">
                  <c:v>45.641438871112406</c:v>
                </c:pt>
                <c:pt idx="6430">
                  <c:v>20.131175320657533</c:v>
                </c:pt>
                <c:pt idx="6432">
                  <c:v>6.2805038469120431</c:v>
                </c:pt>
                <c:pt idx="6433">
                  <c:v>11.697858222838658</c:v>
                </c:pt>
                <c:pt idx="6434">
                  <c:v>9.8819189330364239</c:v>
                </c:pt>
                <c:pt idx="6435">
                  <c:v>6.6820513848505154</c:v>
                </c:pt>
                <c:pt idx="6436">
                  <c:v>11.730610626379086</c:v>
                </c:pt>
                <c:pt idx="6437">
                  <c:v>4.633399097366758</c:v>
                </c:pt>
                <c:pt idx="6439">
                  <c:v>4.519287296009816</c:v>
                </c:pt>
                <c:pt idx="6440">
                  <c:v>8.3446436024417032</c:v>
                </c:pt>
                <c:pt idx="6441">
                  <c:v>9.4255672909899602</c:v>
                </c:pt>
                <c:pt idx="6442">
                  <c:v>8.2819115035635598</c:v>
                </c:pt>
                <c:pt idx="6443">
                  <c:v>2.2452920844347588</c:v>
                </c:pt>
                <c:pt idx="6446">
                  <c:v>4.2234708763977924</c:v>
                </c:pt>
                <c:pt idx="6447">
                  <c:v>6.8642800726306668</c:v>
                </c:pt>
                <c:pt idx="6448">
                  <c:v>24.625417978688439</c:v>
                </c:pt>
                <c:pt idx="6449">
                  <c:v>9.5213328762504386</c:v>
                </c:pt>
                <c:pt idx="6450">
                  <c:v>3.8980721056850118</c:v>
                </c:pt>
                <c:pt idx="6451">
                  <c:v>33.032174084039468</c:v>
                </c:pt>
                <c:pt idx="6452">
                  <c:v>7.86117943346978</c:v>
                </c:pt>
                <c:pt idx="6453">
                  <c:v>7.810292056503604</c:v>
                </c:pt>
                <c:pt idx="6454">
                  <c:v>9.1153419275271776</c:v>
                </c:pt>
                <c:pt idx="6455">
                  <c:v>11.460352371236336</c:v>
                </c:pt>
                <c:pt idx="6457">
                  <c:v>2.8633931187863912</c:v>
                </c:pt>
                <c:pt idx="6458">
                  <c:v>14.822158217283327</c:v>
                </c:pt>
                <c:pt idx="6459">
                  <c:v>11.579140518459631</c:v>
                </c:pt>
                <c:pt idx="6460">
                  <c:v>1.1363504127206849</c:v>
                </c:pt>
                <c:pt idx="6461">
                  <c:v>19.19655300938555</c:v>
                </c:pt>
                <c:pt idx="6462">
                  <c:v>22.824230020311116</c:v>
                </c:pt>
                <c:pt idx="6463">
                  <c:v>8.8341072332856445</c:v>
                </c:pt>
                <c:pt idx="6465">
                  <c:v>6.6186149657347206</c:v>
                </c:pt>
                <c:pt idx="6466">
                  <c:v>0.74951591320007305</c:v>
                </c:pt>
                <c:pt idx="6467">
                  <c:v>38.318341847684046</c:v>
                </c:pt>
                <c:pt idx="6469">
                  <c:v>12.528412856525106</c:v>
                </c:pt>
                <c:pt idx="6470">
                  <c:v>5.5658836527174085</c:v>
                </c:pt>
                <c:pt idx="6471">
                  <c:v>11.561425531853539</c:v>
                </c:pt>
                <c:pt idx="6472">
                  <c:v>28.961013482235636</c:v>
                </c:pt>
                <c:pt idx="6473">
                  <c:v>4.2685014674700819</c:v>
                </c:pt>
                <c:pt idx="6474">
                  <c:v>67.381329507358018</c:v>
                </c:pt>
                <c:pt idx="6475">
                  <c:v>4.0733211026100982</c:v>
                </c:pt>
                <c:pt idx="6476">
                  <c:v>2.4645351223666583</c:v>
                </c:pt>
                <c:pt idx="6478">
                  <c:v>5.5071835039063464</c:v>
                </c:pt>
                <c:pt idx="6480">
                  <c:v>17.066451371284028</c:v>
                </c:pt>
                <c:pt idx="6481">
                  <c:v>0.4684025394286131</c:v>
                </c:pt>
                <c:pt idx="6482">
                  <c:v>11.363502338377046</c:v>
                </c:pt>
                <c:pt idx="6483">
                  <c:v>7.0636946539323313</c:v>
                </c:pt>
                <c:pt idx="6484">
                  <c:v>13.501849015981529</c:v>
                </c:pt>
                <c:pt idx="6485">
                  <c:v>10.378542448774573</c:v>
                </c:pt>
                <c:pt idx="6486">
                  <c:v>8.3051000556437913</c:v>
                </c:pt>
                <c:pt idx="6487">
                  <c:v>11.52014366095281</c:v>
                </c:pt>
                <c:pt idx="6488">
                  <c:v>9.5707430809028757</c:v>
                </c:pt>
                <c:pt idx="6489">
                  <c:v>35.276390231766783</c:v>
                </c:pt>
                <c:pt idx="6491">
                  <c:v>13.894755920886956</c:v>
                </c:pt>
                <c:pt idx="6492">
                  <c:v>12.595829128485878</c:v>
                </c:pt>
                <c:pt idx="6494">
                  <c:v>12.292399752719435</c:v>
                </c:pt>
                <c:pt idx="6495">
                  <c:v>1.0519294338030474</c:v>
                </c:pt>
                <c:pt idx="6496">
                  <c:v>1.3982975187635862</c:v>
                </c:pt>
                <c:pt idx="6497">
                  <c:v>14.990510079909194</c:v>
                </c:pt>
                <c:pt idx="6498">
                  <c:v>8.5678953886942022</c:v>
                </c:pt>
                <c:pt idx="6499">
                  <c:v>19.187636134129427</c:v>
                </c:pt>
                <c:pt idx="6500">
                  <c:v>6.0461897204101929</c:v>
                </c:pt>
                <c:pt idx="6504">
                  <c:v>6.5054015529505111</c:v>
                </c:pt>
                <c:pt idx="6506">
                  <c:v>5.2332816109780351</c:v>
                </c:pt>
                <c:pt idx="6507">
                  <c:v>8.6493777749462932</c:v>
                </c:pt>
                <c:pt idx="6508">
                  <c:v>9.594739567286716</c:v>
                </c:pt>
                <c:pt idx="6509">
                  <c:v>8.3882141248927713</c:v>
                </c:pt>
                <c:pt idx="6511">
                  <c:v>15.278253764733341</c:v>
                </c:pt>
                <c:pt idx="6512">
                  <c:v>7.6457128550489655</c:v>
                </c:pt>
                <c:pt idx="6513">
                  <c:v>8.3315200520062227</c:v>
                </c:pt>
                <c:pt idx="6514">
                  <c:v>7.1393358068278205</c:v>
                </c:pt>
                <c:pt idx="6515">
                  <c:v>24.610907910783578</c:v>
                </c:pt>
                <c:pt idx="6516">
                  <c:v>15.234317253751703</c:v>
                </c:pt>
                <c:pt idx="6517">
                  <c:v>10.845997172065076</c:v>
                </c:pt>
                <c:pt idx="6518">
                  <c:v>4.4414543748076802</c:v>
                </c:pt>
                <c:pt idx="6519">
                  <c:v>12.390708675499821</c:v>
                </c:pt>
                <c:pt idx="6520">
                  <c:v>20.510001305572906</c:v>
                </c:pt>
                <c:pt idx="6521">
                  <c:v>3.8426152584093778</c:v>
                </c:pt>
                <c:pt idx="6523">
                  <c:v>5.4886616659456582</c:v>
                </c:pt>
                <c:pt idx="6524">
                  <c:v>10.915553450459784</c:v>
                </c:pt>
                <c:pt idx="6525">
                  <c:v>29.848585365013992</c:v>
                </c:pt>
                <c:pt idx="6526">
                  <c:v>1.9594682648805124</c:v>
                </c:pt>
                <c:pt idx="6527">
                  <c:v>2.8549281406129987</c:v>
                </c:pt>
                <c:pt idx="6529">
                  <c:v>4.0407014343606873</c:v>
                </c:pt>
                <c:pt idx="6530">
                  <c:v>6.8758568265004678</c:v>
                </c:pt>
                <c:pt idx="6531">
                  <c:v>9.1475981025396234</c:v>
                </c:pt>
                <c:pt idx="6532">
                  <c:v>8.1289690757910691</c:v>
                </c:pt>
                <c:pt idx="6533">
                  <c:v>8.0914943951768592</c:v>
                </c:pt>
                <c:pt idx="6534">
                  <c:v>6.2130486597119949</c:v>
                </c:pt>
                <c:pt idx="6535">
                  <c:v>8.0648922019410332</c:v>
                </c:pt>
                <c:pt idx="6536">
                  <c:v>32.721664879458089</c:v>
                </c:pt>
                <c:pt idx="6537">
                  <c:v>0.81682452784711435</c:v>
                </c:pt>
                <c:pt idx="6538">
                  <c:v>1.9384095671636241</c:v>
                </c:pt>
                <c:pt idx="6539">
                  <c:v>13.473104378835938</c:v>
                </c:pt>
                <c:pt idx="6540">
                  <c:v>10.077354146613059</c:v>
                </c:pt>
                <c:pt idx="6541">
                  <c:v>6.2799930497303595</c:v>
                </c:pt>
                <c:pt idx="6542">
                  <c:v>5.1424379224082886</c:v>
                </c:pt>
                <c:pt idx="6545">
                  <c:v>5.719174679347808</c:v>
                </c:pt>
                <c:pt idx="6546">
                  <c:v>7.7912632958054191</c:v>
                </c:pt>
                <c:pt idx="6547">
                  <c:v>11.669159641803184</c:v>
                </c:pt>
                <c:pt idx="6548">
                  <c:v>5.2032189594492584</c:v>
                </c:pt>
                <c:pt idx="6550">
                  <c:v>6.1821636210621946</c:v>
                </c:pt>
                <c:pt idx="6551">
                  <c:v>1.1685262050750826</c:v>
                </c:pt>
                <c:pt idx="6552">
                  <c:v>14.818274872399732</c:v>
                </c:pt>
                <c:pt idx="6553">
                  <c:v>8.8325548290327731</c:v>
                </c:pt>
                <c:pt idx="6554">
                  <c:v>18.838720652999744</c:v>
                </c:pt>
                <c:pt idx="6555">
                  <c:v>8.7523983122423417</c:v>
                </c:pt>
                <c:pt idx="6557">
                  <c:v>12.349703049058292</c:v>
                </c:pt>
                <c:pt idx="6558">
                  <c:v>5.9813047254309932</c:v>
                </c:pt>
                <c:pt idx="6559">
                  <c:v>12.031397571220484</c:v>
                </c:pt>
                <c:pt idx="6560">
                  <c:v>12.382228389711367</c:v>
                </c:pt>
                <c:pt idx="6562">
                  <c:v>7.4107092274759534</c:v>
                </c:pt>
                <c:pt idx="6563">
                  <c:v>75.341768996167133</c:v>
                </c:pt>
                <c:pt idx="6564">
                  <c:v>6.7590525980902205</c:v>
                </c:pt>
                <c:pt idx="6565">
                  <c:v>56.962043503720651</c:v>
                </c:pt>
                <c:pt idx="6566">
                  <c:v>15.825351349846009</c:v>
                </c:pt>
                <c:pt idx="6567">
                  <c:v>41.297171321053057</c:v>
                </c:pt>
                <c:pt idx="6568">
                  <c:v>5.0479853563002927E-2</c:v>
                </c:pt>
                <c:pt idx="6569">
                  <c:v>10.829424839274118</c:v>
                </c:pt>
                <c:pt idx="6570">
                  <c:v>7.50144645795804</c:v>
                </c:pt>
                <c:pt idx="6571">
                  <c:v>16.45809511611893</c:v>
                </c:pt>
                <c:pt idx="6572">
                  <c:v>12.317863811708451</c:v>
                </c:pt>
                <c:pt idx="6573">
                  <c:v>2.6941968761920365</c:v>
                </c:pt>
                <c:pt idx="6574">
                  <c:v>104.08049223609504</c:v>
                </c:pt>
                <c:pt idx="6575">
                  <c:v>9.6052476221970391</c:v>
                </c:pt>
                <c:pt idx="6576">
                  <c:v>11.43526050612852</c:v>
                </c:pt>
                <c:pt idx="6577">
                  <c:v>2.9508975867413798</c:v>
                </c:pt>
                <c:pt idx="6578">
                  <c:v>33.194083182275449</c:v>
                </c:pt>
                <c:pt idx="6580">
                  <c:v>8.5500204323424693</c:v>
                </c:pt>
                <c:pt idx="6581">
                  <c:v>15.444809399469383</c:v>
                </c:pt>
                <c:pt idx="6582">
                  <c:v>10.723039897053162</c:v>
                </c:pt>
                <c:pt idx="6583">
                  <c:v>4.477942506014065</c:v>
                </c:pt>
                <c:pt idx="6584">
                  <c:v>6.1537764592183892</c:v>
                </c:pt>
                <c:pt idx="6586">
                  <c:v>7.0333913298666522</c:v>
                </c:pt>
                <c:pt idx="6588">
                  <c:v>3.1055176351866254</c:v>
                </c:pt>
                <c:pt idx="6589">
                  <c:v>7.6204407436756201</c:v>
                </c:pt>
                <c:pt idx="6591">
                  <c:v>0.48252868508796459</c:v>
                </c:pt>
                <c:pt idx="6592">
                  <c:v>8.9190886411486421</c:v>
                </c:pt>
                <c:pt idx="6594">
                  <c:v>6.0207926187938758</c:v>
                </c:pt>
                <c:pt idx="6596">
                  <c:v>13.164018779114512</c:v>
                </c:pt>
                <c:pt idx="6597">
                  <c:v>5.2384453825937092</c:v>
                </c:pt>
                <c:pt idx="6598">
                  <c:v>15.504365938808892</c:v>
                </c:pt>
                <c:pt idx="6599">
                  <c:v>19.699217628461934</c:v>
                </c:pt>
                <c:pt idx="6600">
                  <c:v>13.406663367231239</c:v>
                </c:pt>
                <c:pt idx="6601">
                  <c:v>1.8717256552730199</c:v>
                </c:pt>
                <c:pt idx="6602">
                  <c:v>10.672585325695239</c:v>
                </c:pt>
                <c:pt idx="6603">
                  <c:v>2.8225695356785852</c:v>
                </c:pt>
                <c:pt idx="6605">
                  <c:v>4.9990833333783851</c:v>
                </c:pt>
                <c:pt idx="6606">
                  <c:v>9.3567245995631563</c:v>
                </c:pt>
                <c:pt idx="6607">
                  <c:v>6.4277589055540085</c:v>
                </c:pt>
                <c:pt idx="6608">
                  <c:v>13.702273672020466</c:v>
                </c:pt>
                <c:pt idx="6611">
                  <c:v>4.520054491252341</c:v>
                </c:pt>
                <c:pt idx="6612">
                  <c:v>11.156722998846829</c:v>
                </c:pt>
                <c:pt idx="6613">
                  <c:v>9.7634347964625352</c:v>
                </c:pt>
                <c:pt idx="6614">
                  <c:v>18.65186730125119</c:v>
                </c:pt>
                <c:pt idx="6615">
                  <c:v>3.6620905786012772</c:v>
                </c:pt>
                <c:pt idx="6616">
                  <c:v>15.163231438221803</c:v>
                </c:pt>
                <c:pt idx="6617">
                  <c:v>13.962252188794499</c:v>
                </c:pt>
                <c:pt idx="6618">
                  <c:v>4.7050941290552162</c:v>
                </c:pt>
                <c:pt idx="6619">
                  <c:v>9.8627519098124523</c:v>
                </c:pt>
                <c:pt idx="6620">
                  <c:v>13.00135582010811</c:v>
                </c:pt>
                <c:pt idx="6622">
                  <c:v>3.2336252415531153</c:v>
                </c:pt>
                <c:pt idx="6623">
                  <c:v>21.163177650003586</c:v>
                </c:pt>
                <c:pt idx="6624">
                  <c:v>24.467778144386664</c:v>
                </c:pt>
                <c:pt idx="6625">
                  <c:v>1.4451161232747824</c:v>
                </c:pt>
                <c:pt idx="6626">
                  <c:v>6.0522416869673341</c:v>
                </c:pt>
                <c:pt idx="6627">
                  <c:v>11.896874397572525</c:v>
                </c:pt>
                <c:pt idx="6628">
                  <c:v>4.6072657773038266</c:v>
                </c:pt>
                <c:pt idx="6630">
                  <c:v>44.015484721775358</c:v>
                </c:pt>
                <c:pt idx="6632">
                  <c:v>23.263122117212127</c:v>
                </c:pt>
                <c:pt idx="6633">
                  <c:v>6.9830805947150907</c:v>
                </c:pt>
                <c:pt idx="6634">
                  <c:v>7.3601932933919869</c:v>
                </c:pt>
                <c:pt idx="6635">
                  <c:v>9.2783989133518874E-2</c:v>
                </c:pt>
                <c:pt idx="6636">
                  <c:v>6.5240489107677044</c:v>
                </c:pt>
                <c:pt idx="6637">
                  <c:v>4.5927311369698849</c:v>
                </c:pt>
                <c:pt idx="6638">
                  <c:v>4.9981561667581573</c:v>
                </c:pt>
                <c:pt idx="6639">
                  <c:v>0.6564972376080076</c:v>
                </c:pt>
                <c:pt idx="6640">
                  <c:v>16.975990055473069</c:v>
                </c:pt>
                <c:pt idx="6641">
                  <c:v>26.446600976552343</c:v>
                </c:pt>
                <c:pt idx="6642">
                  <c:v>14.327505899288024</c:v>
                </c:pt>
                <c:pt idx="6643">
                  <c:v>0.5503633103880351</c:v>
                </c:pt>
                <c:pt idx="6644">
                  <c:v>7.6847382617811695</c:v>
                </c:pt>
                <c:pt idx="6645">
                  <c:v>9.25674360718439</c:v>
                </c:pt>
                <c:pt idx="6647">
                  <c:v>6.1404626599743377</c:v>
                </c:pt>
                <c:pt idx="6648">
                  <c:v>2.5598514892038802</c:v>
                </c:pt>
                <c:pt idx="6649">
                  <c:v>55.636514449235584</c:v>
                </c:pt>
                <c:pt idx="6650">
                  <c:v>30.881543453215158</c:v>
                </c:pt>
                <c:pt idx="6653">
                  <c:v>2.4455774050172869</c:v>
                </c:pt>
                <c:pt idx="6655">
                  <c:v>28.900982473690178</c:v>
                </c:pt>
                <c:pt idx="6656">
                  <c:v>11.647153460438572</c:v>
                </c:pt>
                <c:pt idx="6657">
                  <c:v>16.619163994619534</c:v>
                </c:pt>
                <c:pt idx="6659">
                  <c:v>5.1141718223411345</c:v>
                </c:pt>
                <c:pt idx="6661">
                  <c:v>8.9393986839785651</c:v>
                </c:pt>
                <c:pt idx="6663">
                  <c:v>6.0510179023025277</c:v>
                </c:pt>
                <c:pt idx="6665">
                  <c:v>4.7904291503598717</c:v>
                </c:pt>
                <c:pt idx="6667">
                  <c:v>2.3400517643643832</c:v>
                </c:pt>
                <c:pt idx="6668">
                  <c:v>11.919257879213147</c:v>
                </c:pt>
                <c:pt idx="6669">
                  <c:v>10.439355066598969</c:v>
                </c:pt>
                <c:pt idx="6670">
                  <c:v>0.61662392293043677</c:v>
                </c:pt>
                <c:pt idx="6671">
                  <c:v>9.309630437852217</c:v>
                </c:pt>
                <c:pt idx="6672">
                  <c:v>10.865722510306309</c:v>
                </c:pt>
                <c:pt idx="6673">
                  <c:v>21.784885115863084</c:v>
                </c:pt>
                <c:pt idx="6674">
                  <c:v>14.831332713022569</c:v>
                </c:pt>
                <c:pt idx="6675">
                  <c:v>27.102584978155956</c:v>
                </c:pt>
                <c:pt idx="6676">
                  <c:v>14.162139952647443</c:v>
                </c:pt>
                <c:pt idx="6677">
                  <c:v>0.46103814788999009</c:v>
                </c:pt>
                <c:pt idx="6678">
                  <c:v>8.3490645132303545</c:v>
                </c:pt>
                <c:pt idx="6680">
                  <c:v>16.445314879876037</c:v>
                </c:pt>
                <c:pt idx="6681">
                  <c:v>9.6695597009865377</c:v>
                </c:pt>
                <c:pt idx="6683">
                  <c:v>15.064403725114467</c:v>
                </c:pt>
                <c:pt idx="6684">
                  <c:v>3.359712021443185</c:v>
                </c:pt>
                <c:pt idx="6685">
                  <c:v>2.5740839452075526</c:v>
                </c:pt>
                <c:pt idx="6686">
                  <c:v>48.499572516228973</c:v>
                </c:pt>
                <c:pt idx="6687">
                  <c:v>13.27707165056764</c:v>
                </c:pt>
                <c:pt idx="6688">
                  <c:v>8.7390258901912379</c:v>
                </c:pt>
                <c:pt idx="6689">
                  <c:v>13.528752203608738</c:v>
                </c:pt>
                <c:pt idx="6690">
                  <c:v>3.0734525223283784</c:v>
                </c:pt>
                <c:pt idx="6691">
                  <c:v>15.01600306840446</c:v>
                </c:pt>
                <c:pt idx="6692">
                  <c:v>26.239374855609409</c:v>
                </c:pt>
                <c:pt idx="6693">
                  <c:v>9.2451497933180544</c:v>
                </c:pt>
                <c:pt idx="6694">
                  <c:v>24.995797131961396</c:v>
                </c:pt>
                <c:pt idx="6695">
                  <c:v>10.652225206426994</c:v>
                </c:pt>
                <c:pt idx="6696">
                  <c:v>9.648212891256037</c:v>
                </c:pt>
                <c:pt idx="6698">
                  <c:v>4.3953533602244557</c:v>
                </c:pt>
                <c:pt idx="6699">
                  <c:v>15.874392500995258</c:v>
                </c:pt>
                <c:pt idx="6700">
                  <c:v>44.588934998281715</c:v>
                </c:pt>
                <c:pt idx="6701">
                  <c:v>17.926820932447836</c:v>
                </c:pt>
                <c:pt idx="6702">
                  <c:v>6.7497796641336008</c:v>
                </c:pt>
                <c:pt idx="6704">
                  <c:v>5.9018935449454011</c:v>
                </c:pt>
                <c:pt idx="6705">
                  <c:v>12.285284412887631</c:v>
                </c:pt>
                <c:pt idx="6706">
                  <c:v>22.214421174138899</c:v>
                </c:pt>
                <c:pt idx="6707">
                  <c:v>14.821582200289004</c:v>
                </c:pt>
                <c:pt idx="6708">
                  <c:v>3.2967125018130274</c:v>
                </c:pt>
                <c:pt idx="6709">
                  <c:v>10.66754923293268</c:v>
                </c:pt>
                <c:pt idx="6710">
                  <c:v>11.954974171806274</c:v>
                </c:pt>
                <c:pt idx="6711">
                  <c:v>12.849817484580711</c:v>
                </c:pt>
                <c:pt idx="6712">
                  <c:v>4.8303187319836303</c:v>
                </c:pt>
                <c:pt idx="6713">
                  <c:v>8.1061759074154054</c:v>
                </c:pt>
                <c:pt idx="6714">
                  <c:v>15.8297725298006</c:v>
                </c:pt>
                <c:pt idx="6715">
                  <c:v>7.2210894891410753</c:v>
                </c:pt>
                <c:pt idx="6716">
                  <c:v>6.834129025868851</c:v>
                </c:pt>
                <c:pt idx="6717">
                  <c:v>6.2926610090324244</c:v>
                </c:pt>
                <c:pt idx="6718">
                  <c:v>0.70711587007948074</c:v>
                </c:pt>
                <c:pt idx="6719">
                  <c:v>9.7101345695467547</c:v>
                </c:pt>
                <c:pt idx="6721">
                  <c:v>10.486334715133127</c:v>
                </c:pt>
                <c:pt idx="6723">
                  <c:v>1.2598162844935759</c:v>
                </c:pt>
                <c:pt idx="6724">
                  <c:v>6.1554537034161507</c:v>
                </c:pt>
                <c:pt idx="6726">
                  <c:v>12.499868379112238</c:v>
                </c:pt>
                <c:pt idx="6727">
                  <c:v>18.467073479495973</c:v>
                </c:pt>
                <c:pt idx="6729">
                  <c:v>10.000370129860586</c:v>
                </c:pt>
                <c:pt idx="6731">
                  <c:v>8.4935275174594107</c:v>
                </c:pt>
                <c:pt idx="6732">
                  <c:v>2.0858638500475637</c:v>
                </c:pt>
                <c:pt idx="6733">
                  <c:v>12.761715259085801</c:v>
                </c:pt>
                <c:pt idx="6734">
                  <c:v>15.319440465407425</c:v>
                </c:pt>
                <c:pt idx="6735">
                  <c:v>24.599873549994541</c:v>
                </c:pt>
                <c:pt idx="6736">
                  <c:v>26.339896936142832</c:v>
                </c:pt>
                <c:pt idx="6737">
                  <c:v>10.24369526373998</c:v>
                </c:pt>
                <c:pt idx="6738">
                  <c:v>6.0057081287640353</c:v>
                </c:pt>
                <c:pt idx="6739">
                  <c:v>17.33887127788606</c:v>
                </c:pt>
                <c:pt idx="6740">
                  <c:v>13.386977178439235</c:v>
                </c:pt>
                <c:pt idx="6741">
                  <c:v>132.82335005573768</c:v>
                </c:pt>
                <c:pt idx="6742">
                  <c:v>11.936091740279309</c:v>
                </c:pt>
                <c:pt idx="6743">
                  <c:v>10.738429089102151</c:v>
                </c:pt>
                <c:pt idx="6745">
                  <c:v>50.379767025903867</c:v>
                </c:pt>
                <c:pt idx="6746">
                  <c:v>5.8764200773342354</c:v>
                </c:pt>
                <c:pt idx="6747">
                  <c:v>7.3580351806716777</c:v>
                </c:pt>
                <c:pt idx="6750">
                  <c:v>5.9593661363670778</c:v>
                </c:pt>
                <c:pt idx="6751">
                  <c:v>17.004334348896617</c:v>
                </c:pt>
                <c:pt idx="6752">
                  <c:v>5.7926899271336802</c:v>
                </c:pt>
                <c:pt idx="6753">
                  <c:v>28.14888559679045</c:v>
                </c:pt>
                <c:pt idx="6754">
                  <c:v>1.0956914330913365</c:v>
                </c:pt>
                <c:pt idx="6755">
                  <c:v>11.446479867881132</c:v>
                </c:pt>
                <c:pt idx="6756">
                  <c:v>0.49605337451702791</c:v>
                </c:pt>
                <c:pt idx="6757">
                  <c:v>13.699601316048774</c:v>
                </c:pt>
                <c:pt idx="6758">
                  <c:v>6.8642884734069858</c:v>
                </c:pt>
                <c:pt idx="6759">
                  <c:v>95.927265484707618</c:v>
                </c:pt>
                <c:pt idx="6760">
                  <c:v>1.9469429786291699</c:v>
                </c:pt>
                <c:pt idx="6761">
                  <c:v>10.653925308134973</c:v>
                </c:pt>
                <c:pt idx="6762">
                  <c:v>15.513559625788032</c:v>
                </c:pt>
                <c:pt idx="6763">
                  <c:v>8.3868856847864226</c:v>
                </c:pt>
                <c:pt idx="6764">
                  <c:v>11.008674014767527</c:v>
                </c:pt>
                <c:pt idx="6765">
                  <c:v>5.741756764090578</c:v>
                </c:pt>
                <c:pt idx="6766">
                  <c:v>15.033131523681803</c:v>
                </c:pt>
                <c:pt idx="6767">
                  <c:v>5.3702385249836686</c:v>
                </c:pt>
                <c:pt idx="6768">
                  <c:v>5.7027491580125353</c:v>
                </c:pt>
                <c:pt idx="6769">
                  <c:v>13.265920581628574</c:v>
                </c:pt>
                <c:pt idx="6770">
                  <c:v>8.0144406511845503</c:v>
                </c:pt>
                <c:pt idx="6772">
                  <c:v>6.4241865964967033</c:v>
                </c:pt>
                <c:pt idx="6773">
                  <c:v>16.308155250270087</c:v>
                </c:pt>
                <c:pt idx="6774">
                  <c:v>6.9681573036443982</c:v>
                </c:pt>
                <c:pt idx="6775">
                  <c:v>9.0234237576133118</c:v>
                </c:pt>
                <c:pt idx="6776">
                  <c:v>0.22350820647583305</c:v>
                </c:pt>
                <c:pt idx="6777">
                  <c:v>9.1138294778258491</c:v>
                </c:pt>
                <c:pt idx="6778">
                  <c:v>6.9347509650490773</c:v>
                </c:pt>
                <c:pt idx="6779">
                  <c:v>10.244007663823226</c:v>
                </c:pt>
                <c:pt idx="6780">
                  <c:v>44.080011330442801</c:v>
                </c:pt>
                <c:pt idx="6781">
                  <c:v>17.591130647688281</c:v>
                </c:pt>
                <c:pt idx="6783">
                  <c:v>6.1429443195538456</c:v>
                </c:pt>
                <c:pt idx="6784">
                  <c:v>5.6013806597342715</c:v>
                </c:pt>
                <c:pt idx="6785">
                  <c:v>5.9254142524708255</c:v>
                </c:pt>
                <c:pt idx="6786">
                  <c:v>24.155985513597717</c:v>
                </c:pt>
                <c:pt idx="6787">
                  <c:v>20.770342746722161</c:v>
                </c:pt>
                <c:pt idx="6788">
                  <c:v>3.8041889337365276</c:v>
                </c:pt>
                <c:pt idx="6789">
                  <c:v>9.6964260682171144</c:v>
                </c:pt>
                <c:pt idx="6790">
                  <c:v>2.8656359526412616</c:v>
                </c:pt>
                <c:pt idx="6791">
                  <c:v>3.6265822961649943</c:v>
                </c:pt>
                <c:pt idx="6792">
                  <c:v>1.4675339630298461</c:v>
                </c:pt>
                <c:pt idx="6793">
                  <c:v>81.646305614166394</c:v>
                </c:pt>
                <c:pt idx="6794">
                  <c:v>13.183838959289229</c:v>
                </c:pt>
                <c:pt idx="6795">
                  <c:v>9.1395663667295075</c:v>
                </c:pt>
                <c:pt idx="6797">
                  <c:v>13.017308877831605</c:v>
                </c:pt>
                <c:pt idx="6799">
                  <c:v>28.62687209629896</c:v>
                </c:pt>
                <c:pt idx="6800">
                  <c:v>17.935730295442955</c:v>
                </c:pt>
                <c:pt idx="6802">
                  <c:v>4.5326186798621713</c:v>
                </c:pt>
                <c:pt idx="6803">
                  <c:v>3.0354337545657586</c:v>
                </c:pt>
                <c:pt idx="6804">
                  <c:v>1.2805712904413589</c:v>
                </c:pt>
                <c:pt idx="6805">
                  <c:v>17.236740735948235</c:v>
                </c:pt>
                <c:pt idx="6806">
                  <c:v>0.13634670240709737</c:v>
                </c:pt>
                <c:pt idx="6809">
                  <c:v>38.551936477877959</c:v>
                </c:pt>
                <c:pt idx="6811">
                  <c:v>10.989072509818014</c:v>
                </c:pt>
                <c:pt idx="6812">
                  <c:v>2.6765633461184124</c:v>
                </c:pt>
                <c:pt idx="6813">
                  <c:v>27.603380989348409</c:v>
                </c:pt>
                <c:pt idx="6815">
                  <c:v>2.8290518365081887</c:v>
                </c:pt>
                <c:pt idx="6816">
                  <c:v>6.4234943271593359</c:v>
                </c:pt>
                <c:pt idx="6817">
                  <c:v>5.7022536891108109</c:v>
                </c:pt>
                <c:pt idx="6818">
                  <c:v>4.4530101218108511</c:v>
                </c:pt>
                <c:pt idx="6819">
                  <c:v>35.901818406061665</c:v>
                </c:pt>
                <c:pt idx="6820">
                  <c:v>13.521790330774158</c:v>
                </c:pt>
                <c:pt idx="6821">
                  <c:v>8.2355549259326359</c:v>
                </c:pt>
                <c:pt idx="6822">
                  <c:v>14.884916392531641</c:v>
                </c:pt>
                <c:pt idx="6823">
                  <c:v>3.042241359519275</c:v>
                </c:pt>
                <c:pt idx="6825">
                  <c:v>9.0156270957491866</c:v>
                </c:pt>
                <c:pt idx="6826">
                  <c:v>45.289812571505799</c:v>
                </c:pt>
                <c:pt idx="6828">
                  <c:v>1.4706047557670652</c:v>
                </c:pt>
                <c:pt idx="6829">
                  <c:v>1.8956573902151181</c:v>
                </c:pt>
                <c:pt idx="6830">
                  <c:v>2.574062717611092</c:v>
                </c:pt>
                <c:pt idx="6831">
                  <c:v>8.4223719030766464</c:v>
                </c:pt>
                <c:pt idx="6832">
                  <c:v>18.120284812901467</c:v>
                </c:pt>
                <c:pt idx="6835">
                  <c:v>9.9609428143931371</c:v>
                </c:pt>
                <c:pt idx="6838">
                  <c:v>1.2171376329506691</c:v>
                </c:pt>
                <c:pt idx="6839">
                  <c:v>24.221969143168948</c:v>
                </c:pt>
                <c:pt idx="6840">
                  <c:v>9.2876549632528302</c:v>
                </c:pt>
                <c:pt idx="6841">
                  <c:v>11.049064074200206</c:v>
                </c:pt>
                <c:pt idx="6842">
                  <c:v>9.7768915410596477</c:v>
                </c:pt>
                <c:pt idx="6843">
                  <c:v>12.210892505392097</c:v>
                </c:pt>
                <c:pt idx="6845">
                  <c:v>7.9311012551124032</c:v>
                </c:pt>
                <c:pt idx="6846">
                  <c:v>6.0581038483312071</c:v>
                </c:pt>
                <c:pt idx="6847">
                  <c:v>0.26324131561890662</c:v>
                </c:pt>
                <c:pt idx="6848">
                  <c:v>27.375426818083316</c:v>
                </c:pt>
                <c:pt idx="6849">
                  <c:v>4.0398258729107503</c:v>
                </c:pt>
                <c:pt idx="6850">
                  <c:v>12.85336367611877</c:v>
                </c:pt>
                <c:pt idx="6851">
                  <c:v>8.4215326978862617</c:v>
                </c:pt>
                <c:pt idx="6852">
                  <c:v>3.3297302669027604</c:v>
                </c:pt>
                <c:pt idx="6853">
                  <c:v>6.8254221598954432</c:v>
                </c:pt>
                <c:pt idx="6854">
                  <c:v>0.29628206703534216</c:v>
                </c:pt>
                <c:pt idx="6856">
                  <c:v>4.1728641225321681</c:v>
                </c:pt>
                <c:pt idx="6857">
                  <c:v>0.68990701599608284</c:v>
                </c:pt>
                <c:pt idx="6858">
                  <c:v>3.1922790938403356</c:v>
                </c:pt>
                <c:pt idx="6859">
                  <c:v>2.585508723791424</c:v>
                </c:pt>
                <c:pt idx="6860">
                  <c:v>8.1787188559313098</c:v>
                </c:pt>
                <c:pt idx="6861">
                  <c:v>2.3991679882826571E-2</c:v>
                </c:pt>
                <c:pt idx="6862">
                  <c:v>38.541674997892216</c:v>
                </c:pt>
                <c:pt idx="6863">
                  <c:v>13.656865246620095</c:v>
                </c:pt>
                <c:pt idx="6864">
                  <c:v>15.687412609343502</c:v>
                </c:pt>
                <c:pt idx="6865">
                  <c:v>20.578352570703988</c:v>
                </c:pt>
                <c:pt idx="6866">
                  <c:v>8.8623808653824199</c:v>
                </c:pt>
                <c:pt idx="6867">
                  <c:v>4.9229959852532996</c:v>
                </c:pt>
                <c:pt idx="6868">
                  <c:v>1.1465096040812073</c:v>
                </c:pt>
                <c:pt idx="6869">
                  <c:v>4.6482984596931525</c:v>
                </c:pt>
                <c:pt idx="6870">
                  <c:v>10.744055347093949</c:v>
                </c:pt>
                <c:pt idx="6872">
                  <c:v>11.721082856691689</c:v>
                </c:pt>
                <c:pt idx="6873">
                  <c:v>8.4170823757547595</c:v>
                </c:pt>
                <c:pt idx="6875">
                  <c:v>39.268232319871167</c:v>
                </c:pt>
                <c:pt idx="6876">
                  <c:v>32.990241350824455</c:v>
                </c:pt>
                <c:pt idx="6877">
                  <c:v>4.0801719560196315</c:v>
                </c:pt>
                <c:pt idx="6878">
                  <c:v>28.972016504562632</c:v>
                </c:pt>
                <c:pt idx="6879">
                  <c:v>8.3192601780899196</c:v>
                </c:pt>
                <c:pt idx="6880">
                  <c:v>3.9233857905855833</c:v>
                </c:pt>
                <c:pt idx="6881">
                  <c:v>8.7047228388836544</c:v>
                </c:pt>
                <c:pt idx="6882">
                  <c:v>3.7164005502739328</c:v>
                </c:pt>
                <c:pt idx="6883">
                  <c:v>5.8054377226264826</c:v>
                </c:pt>
                <c:pt idx="6884">
                  <c:v>9.1567831557113504</c:v>
                </c:pt>
                <c:pt idx="6885">
                  <c:v>11.69013666814149</c:v>
                </c:pt>
                <c:pt idx="6887">
                  <c:v>0.74974031970538779</c:v>
                </c:pt>
                <c:pt idx="6888">
                  <c:v>22.785059619922666</c:v>
                </c:pt>
                <c:pt idx="6889">
                  <c:v>25.177987954888543</c:v>
                </c:pt>
                <c:pt idx="6890">
                  <c:v>44.90827852253107</c:v>
                </c:pt>
                <c:pt idx="6891">
                  <c:v>9.6411384179372082</c:v>
                </c:pt>
                <c:pt idx="6892">
                  <c:v>9.0461191181292939</c:v>
                </c:pt>
                <c:pt idx="6893">
                  <c:v>4.6962424587203966</c:v>
                </c:pt>
                <c:pt idx="6894">
                  <c:v>21.717291793902039</c:v>
                </c:pt>
                <c:pt idx="6896">
                  <c:v>14.396666746958289</c:v>
                </c:pt>
                <c:pt idx="6897">
                  <c:v>62.287049704401788</c:v>
                </c:pt>
                <c:pt idx="6899">
                  <c:v>7.7678537434041779</c:v>
                </c:pt>
                <c:pt idx="6900">
                  <c:v>6.1934018048106969</c:v>
                </c:pt>
                <c:pt idx="6901">
                  <c:v>3.8834690290509433</c:v>
                </c:pt>
                <c:pt idx="6902">
                  <c:v>8.0625179411498582</c:v>
                </c:pt>
                <c:pt idx="6903">
                  <c:v>0.35509387135872472</c:v>
                </c:pt>
                <c:pt idx="6904">
                  <c:v>7.9565354323492192</c:v>
                </c:pt>
                <c:pt idx="6905">
                  <c:v>10.009215115816575</c:v>
                </c:pt>
                <c:pt idx="6906">
                  <c:v>18.79858121943295</c:v>
                </c:pt>
                <c:pt idx="6907">
                  <c:v>20.718778050304905</c:v>
                </c:pt>
                <c:pt idx="6908">
                  <c:v>7.8140355681282916</c:v>
                </c:pt>
                <c:pt idx="6909">
                  <c:v>11.083178388503882</c:v>
                </c:pt>
                <c:pt idx="6911">
                  <c:v>8.4080584262808866</c:v>
                </c:pt>
                <c:pt idx="6912">
                  <c:v>9.6415576628930264</c:v>
                </c:pt>
                <c:pt idx="6913">
                  <c:v>15.244980388265583</c:v>
                </c:pt>
                <c:pt idx="6914">
                  <c:v>17.242206002273832</c:v>
                </c:pt>
                <c:pt idx="6915">
                  <c:v>11.642138247765956</c:v>
                </c:pt>
                <c:pt idx="6917">
                  <c:v>30.461334956142931</c:v>
                </c:pt>
                <c:pt idx="6919">
                  <c:v>4.9079381595277498</c:v>
                </c:pt>
                <c:pt idx="6920">
                  <c:v>1.7856179615234971</c:v>
                </c:pt>
                <c:pt idx="6921">
                  <c:v>12.936599635865557</c:v>
                </c:pt>
                <c:pt idx="6922">
                  <c:v>4.8422067944825713</c:v>
                </c:pt>
                <c:pt idx="6924">
                  <c:v>8.0319878992484206</c:v>
                </c:pt>
                <c:pt idx="6926">
                  <c:v>38.184179656511738</c:v>
                </c:pt>
                <c:pt idx="6927">
                  <c:v>0.46758050964624542</c:v>
                </c:pt>
                <c:pt idx="6928">
                  <c:v>10.399376312829439</c:v>
                </c:pt>
                <c:pt idx="6930">
                  <c:v>12.513465497816648</c:v>
                </c:pt>
                <c:pt idx="6931">
                  <c:v>72.273197516547057</c:v>
                </c:pt>
                <c:pt idx="6932">
                  <c:v>19.356361433057785</c:v>
                </c:pt>
                <c:pt idx="6933">
                  <c:v>15.840613332181935</c:v>
                </c:pt>
                <c:pt idx="6934">
                  <c:v>9.2647010805921735</c:v>
                </c:pt>
                <c:pt idx="6935">
                  <c:v>3.1794215384717139</c:v>
                </c:pt>
                <c:pt idx="6936">
                  <c:v>15.377211953884501</c:v>
                </c:pt>
                <c:pt idx="6937">
                  <c:v>4.7797289963852396</c:v>
                </c:pt>
                <c:pt idx="6939">
                  <c:v>10.987460192478935</c:v>
                </c:pt>
                <c:pt idx="6940">
                  <c:v>25.931450659565147</c:v>
                </c:pt>
                <c:pt idx="6941">
                  <c:v>5.4158879014783228</c:v>
                </c:pt>
                <c:pt idx="6942">
                  <c:v>44.204651862779919</c:v>
                </c:pt>
                <c:pt idx="6944">
                  <c:v>15.086030088228947</c:v>
                </c:pt>
                <c:pt idx="6946">
                  <c:v>13.535462385799285</c:v>
                </c:pt>
                <c:pt idx="6947">
                  <c:v>5.5066891569681458</c:v>
                </c:pt>
                <c:pt idx="6948">
                  <c:v>5.5584876245413906</c:v>
                </c:pt>
                <c:pt idx="6949">
                  <c:v>57.125251522632801</c:v>
                </c:pt>
                <c:pt idx="6950">
                  <c:v>4.8138921060502602</c:v>
                </c:pt>
                <c:pt idx="6951">
                  <c:v>9.9479032366193554</c:v>
                </c:pt>
                <c:pt idx="6952">
                  <c:v>6.2565108880472291</c:v>
                </c:pt>
                <c:pt idx="6953">
                  <c:v>13.065995889533038</c:v>
                </c:pt>
                <c:pt idx="6954">
                  <c:v>14.276385304616547</c:v>
                </c:pt>
                <c:pt idx="6955">
                  <c:v>10.650851638508639</c:v>
                </c:pt>
                <c:pt idx="6956">
                  <c:v>18.961040388993148</c:v>
                </c:pt>
                <c:pt idx="6957">
                  <c:v>3.4616535209755939</c:v>
                </c:pt>
                <c:pt idx="6958">
                  <c:v>7.7699138327193733</c:v>
                </c:pt>
                <c:pt idx="6960">
                  <c:v>2.2081310720232241</c:v>
                </c:pt>
                <c:pt idx="6961">
                  <c:v>1.7525548364950965</c:v>
                </c:pt>
                <c:pt idx="6962">
                  <c:v>50.036725826712669</c:v>
                </c:pt>
                <c:pt idx="6963">
                  <c:v>12.62192577857644</c:v>
                </c:pt>
                <c:pt idx="6964">
                  <c:v>1.0663558188064572</c:v>
                </c:pt>
                <c:pt idx="6965">
                  <c:v>5.6860987986893088</c:v>
                </c:pt>
                <c:pt idx="6966">
                  <c:v>11.235294607924477</c:v>
                </c:pt>
                <c:pt idx="6968">
                  <c:v>0.53998000325579487</c:v>
                </c:pt>
                <c:pt idx="6971">
                  <c:v>9.6151209581431285</c:v>
                </c:pt>
                <c:pt idx="6972">
                  <c:v>14.257396467274081</c:v>
                </c:pt>
                <c:pt idx="6973">
                  <c:v>11.571366578359846</c:v>
                </c:pt>
                <c:pt idx="6974">
                  <c:v>15.636778393442885</c:v>
                </c:pt>
                <c:pt idx="6975">
                  <c:v>0.66457121623775273</c:v>
                </c:pt>
                <c:pt idx="6976">
                  <c:v>67.297322277641541</c:v>
                </c:pt>
                <c:pt idx="6977">
                  <c:v>6.8037467792510355</c:v>
                </c:pt>
                <c:pt idx="6978">
                  <c:v>3.2131794464107148</c:v>
                </c:pt>
                <c:pt idx="6979">
                  <c:v>6.4321494532598864</c:v>
                </c:pt>
                <c:pt idx="6980">
                  <c:v>6.613607965845512</c:v>
                </c:pt>
                <c:pt idx="6982">
                  <c:v>0.61734266358718504</c:v>
                </c:pt>
                <c:pt idx="6983">
                  <c:v>14.593948665355718</c:v>
                </c:pt>
                <c:pt idx="6984">
                  <c:v>9.5157769357741682</c:v>
                </c:pt>
                <c:pt idx="6985">
                  <c:v>4.5423956714004206</c:v>
                </c:pt>
                <c:pt idx="6986">
                  <c:v>31.532787411343271</c:v>
                </c:pt>
                <c:pt idx="6987">
                  <c:v>5.7746051257203703</c:v>
                </c:pt>
                <c:pt idx="6988">
                  <c:v>33.761401080585998</c:v>
                </c:pt>
                <c:pt idx="6989">
                  <c:v>11.998257888750208</c:v>
                </c:pt>
                <c:pt idx="6990">
                  <c:v>80.118409921599664</c:v>
                </c:pt>
                <c:pt idx="6991">
                  <c:v>14.980066849935275</c:v>
                </c:pt>
                <c:pt idx="6992">
                  <c:v>28.628252082701334</c:v>
                </c:pt>
                <c:pt idx="6993">
                  <c:v>3.6499782823497409</c:v>
                </c:pt>
                <c:pt idx="6994">
                  <c:v>53.981596742698223</c:v>
                </c:pt>
                <c:pt idx="6995">
                  <c:v>1.6209911438959965</c:v>
                </c:pt>
                <c:pt idx="6997">
                  <c:v>13.804849569387001</c:v>
                </c:pt>
                <c:pt idx="6998">
                  <c:v>10.661811833736708</c:v>
                </c:pt>
                <c:pt idx="6999">
                  <c:v>15.889748342364705</c:v>
                </c:pt>
                <c:pt idx="7000">
                  <c:v>12.966731380374261</c:v>
                </c:pt>
                <c:pt idx="7001">
                  <c:v>12.201884347572499</c:v>
                </c:pt>
                <c:pt idx="7003">
                  <c:v>11.413714377338584</c:v>
                </c:pt>
                <c:pt idx="7004">
                  <c:v>4.7185869075680618</c:v>
                </c:pt>
                <c:pt idx="7005">
                  <c:v>7.7744714982085821</c:v>
                </c:pt>
                <c:pt idx="7006">
                  <c:v>14.034356740277678</c:v>
                </c:pt>
                <c:pt idx="7007">
                  <c:v>18.708894235555526</c:v>
                </c:pt>
                <c:pt idx="7008">
                  <c:v>3.3808275357663362</c:v>
                </c:pt>
                <c:pt idx="7009">
                  <c:v>0.35030576423732024</c:v>
                </c:pt>
                <c:pt idx="7010">
                  <c:v>13.644377698306229</c:v>
                </c:pt>
                <c:pt idx="7012">
                  <c:v>17.457712285606302</c:v>
                </c:pt>
                <c:pt idx="7013">
                  <c:v>15.20205890157904</c:v>
                </c:pt>
                <c:pt idx="7014">
                  <c:v>8.4884398634901022</c:v>
                </c:pt>
                <c:pt idx="7015">
                  <c:v>8.898861230250855</c:v>
                </c:pt>
                <c:pt idx="7016">
                  <c:v>5.7959291475077421</c:v>
                </c:pt>
                <c:pt idx="7017">
                  <c:v>8.8987232427123271</c:v>
                </c:pt>
                <c:pt idx="7018">
                  <c:v>10.852243986177685</c:v>
                </c:pt>
                <c:pt idx="7020">
                  <c:v>2.841747468324832</c:v>
                </c:pt>
                <c:pt idx="7022">
                  <c:v>1.8545998746426218</c:v>
                </c:pt>
                <c:pt idx="7023">
                  <c:v>7.6044924266078198</c:v>
                </c:pt>
                <c:pt idx="7024">
                  <c:v>9.1318164213101447</c:v>
                </c:pt>
                <c:pt idx="7025">
                  <c:v>10.626881630517778</c:v>
                </c:pt>
                <c:pt idx="7026">
                  <c:v>4.2539135862401123</c:v>
                </c:pt>
                <c:pt idx="7027">
                  <c:v>7.2027689078866572</c:v>
                </c:pt>
                <c:pt idx="7028">
                  <c:v>0.27813820343368356</c:v>
                </c:pt>
                <c:pt idx="7029">
                  <c:v>5.5656072815859083</c:v>
                </c:pt>
                <c:pt idx="7030">
                  <c:v>3.1909348506249096</c:v>
                </c:pt>
                <c:pt idx="7031">
                  <c:v>20.162292007621865</c:v>
                </c:pt>
                <c:pt idx="7033">
                  <c:v>9.9359587212258109</c:v>
                </c:pt>
                <c:pt idx="7034">
                  <c:v>11.953926797662131</c:v>
                </c:pt>
                <c:pt idx="7035">
                  <c:v>15.866430562480325</c:v>
                </c:pt>
                <c:pt idx="7036">
                  <c:v>7.7776619299874925</c:v>
                </c:pt>
                <c:pt idx="7037">
                  <c:v>11.123367286505609</c:v>
                </c:pt>
                <c:pt idx="7038">
                  <c:v>4.6782623406497779</c:v>
                </c:pt>
                <c:pt idx="7039">
                  <c:v>3.2856821860716181</c:v>
                </c:pt>
                <c:pt idx="7040">
                  <c:v>5.4094999080205808</c:v>
                </c:pt>
                <c:pt idx="7041">
                  <c:v>9.6371528716956139</c:v>
                </c:pt>
                <c:pt idx="7042">
                  <c:v>0.96405473099585282</c:v>
                </c:pt>
                <c:pt idx="7043">
                  <c:v>2.2758836444506234</c:v>
                </c:pt>
                <c:pt idx="7045">
                  <c:v>20.018812812320675</c:v>
                </c:pt>
                <c:pt idx="7046">
                  <c:v>1.7310620266603305</c:v>
                </c:pt>
                <c:pt idx="7047">
                  <c:v>18.14822360319468</c:v>
                </c:pt>
                <c:pt idx="7048">
                  <c:v>11.131809986859063</c:v>
                </c:pt>
                <c:pt idx="7049">
                  <c:v>0.58774307689383831</c:v>
                </c:pt>
                <c:pt idx="7050">
                  <c:v>3.3348267409671202</c:v>
                </c:pt>
                <c:pt idx="7051">
                  <c:v>35.542499765607964</c:v>
                </c:pt>
                <c:pt idx="7052">
                  <c:v>22.060155847602665</c:v>
                </c:pt>
                <c:pt idx="7054">
                  <c:v>59.889203433839796</c:v>
                </c:pt>
                <c:pt idx="7056">
                  <c:v>3.1450922485441297</c:v>
                </c:pt>
                <c:pt idx="7057">
                  <c:v>5.0678620791523787</c:v>
                </c:pt>
                <c:pt idx="7058">
                  <c:v>7.0859192977900429</c:v>
                </c:pt>
                <c:pt idx="7059">
                  <c:v>11.498505528717258</c:v>
                </c:pt>
                <c:pt idx="7060">
                  <c:v>14.441953724853757</c:v>
                </c:pt>
                <c:pt idx="7062">
                  <c:v>11.418090878593375</c:v>
                </c:pt>
                <c:pt idx="7063">
                  <c:v>0.15060847309617184</c:v>
                </c:pt>
                <c:pt idx="7064">
                  <c:v>7.9054951659200317</c:v>
                </c:pt>
                <c:pt idx="7065">
                  <c:v>1.6869643465444963</c:v>
                </c:pt>
                <c:pt idx="7066">
                  <c:v>11.95722046250285</c:v>
                </c:pt>
                <c:pt idx="7067">
                  <c:v>7.3102255057590844</c:v>
                </c:pt>
                <c:pt idx="7068">
                  <c:v>6.8792078263289964</c:v>
                </c:pt>
                <c:pt idx="7069">
                  <c:v>10.90788322367505</c:v>
                </c:pt>
                <c:pt idx="7070">
                  <c:v>11.065937312934199</c:v>
                </c:pt>
                <c:pt idx="7071">
                  <c:v>27.503807525338903</c:v>
                </c:pt>
                <c:pt idx="7072">
                  <c:v>15.434031559595951</c:v>
                </c:pt>
                <c:pt idx="7073">
                  <c:v>7.0342445375378881</c:v>
                </c:pt>
                <c:pt idx="7074">
                  <c:v>64.136821927260542</c:v>
                </c:pt>
                <c:pt idx="7075">
                  <c:v>4.2267842744956559</c:v>
                </c:pt>
                <c:pt idx="7076">
                  <c:v>3.6054951860694011</c:v>
                </c:pt>
                <c:pt idx="7077">
                  <c:v>10.628315210138247</c:v>
                </c:pt>
                <c:pt idx="7078">
                  <c:v>13.833448821101593</c:v>
                </c:pt>
                <c:pt idx="7079">
                  <c:v>12.971086156249989</c:v>
                </c:pt>
                <c:pt idx="7080">
                  <c:v>83.283451920131824</c:v>
                </c:pt>
                <c:pt idx="7081">
                  <c:v>37.564928496080348</c:v>
                </c:pt>
                <c:pt idx="7082">
                  <c:v>70.787280834515542</c:v>
                </c:pt>
                <c:pt idx="7083">
                  <c:v>4.729280307055908</c:v>
                </c:pt>
                <c:pt idx="7084">
                  <c:v>5.3166037505954229</c:v>
                </c:pt>
                <c:pt idx="7085">
                  <c:v>13.171831470790965</c:v>
                </c:pt>
                <c:pt idx="7086">
                  <c:v>3.8397996284946543</c:v>
                </c:pt>
                <c:pt idx="7087">
                  <c:v>1.2761871116561216</c:v>
                </c:pt>
                <c:pt idx="7088">
                  <c:v>4.6748233341318866</c:v>
                </c:pt>
                <c:pt idx="7089">
                  <c:v>7.1270873046717416</c:v>
                </c:pt>
                <c:pt idx="7090">
                  <c:v>3.4557851598859011</c:v>
                </c:pt>
                <c:pt idx="7091">
                  <c:v>26.286862789269932</c:v>
                </c:pt>
                <c:pt idx="7092">
                  <c:v>25.136736261784399</c:v>
                </c:pt>
                <c:pt idx="7093">
                  <c:v>19.093531715002594</c:v>
                </c:pt>
                <c:pt idx="7094">
                  <c:v>4.828315337566047</c:v>
                </c:pt>
                <c:pt idx="7095">
                  <c:v>9.9229705187829467</c:v>
                </c:pt>
                <c:pt idx="7096">
                  <c:v>4.8237783267642911</c:v>
                </c:pt>
                <c:pt idx="7097">
                  <c:v>70.862798134660139</c:v>
                </c:pt>
                <c:pt idx="7099">
                  <c:v>13.455261750447795</c:v>
                </c:pt>
                <c:pt idx="7101">
                  <c:v>33.321817302569599</c:v>
                </c:pt>
                <c:pt idx="7102">
                  <c:v>3.9648170054480079</c:v>
                </c:pt>
                <c:pt idx="7103">
                  <c:v>14.268605591727418</c:v>
                </c:pt>
                <c:pt idx="7105">
                  <c:v>8.7100853752846792</c:v>
                </c:pt>
                <c:pt idx="7106">
                  <c:v>8.654696979184596</c:v>
                </c:pt>
                <c:pt idx="7107">
                  <c:v>56.088301558051768</c:v>
                </c:pt>
                <c:pt idx="7108">
                  <c:v>11.816461008973658</c:v>
                </c:pt>
                <c:pt idx="7109">
                  <c:v>1.8540733700886214</c:v>
                </c:pt>
                <c:pt idx="7110">
                  <c:v>22.636590020854367</c:v>
                </c:pt>
                <c:pt idx="7111">
                  <c:v>7.5028397645512683</c:v>
                </c:pt>
                <c:pt idx="7112">
                  <c:v>61.196271101751222</c:v>
                </c:pt>
                <c:pt idx="7113">
                  <c:v>75.306815392307001</c:v>
                </c:pt>
                <c:pt idx="7114">
                  <c:v>34.910389793641784</c:v>
                </c:pt>
                <c:pt idx="7115">
                  <c:v>47.590865651636193</c:v>
                </c:pt>
                <c:pt idx="7116">
                  <c:v>161.15594236960274</c:v>
                </c:pt>
                <c:pt idx="7117">
                  <c:v>81.683987662281581</c:v>
                </c:pt>
                <c:pt idx="7118">
                  <c:v>79.457703382186338</c:v>
                </c:pt>
                <c:pt idx="7119">
                  <c:v>82.527866932831913</c:v>
                </c:pt>
                <c:pt idx="7120">
                  <c:v>82.33721317370356</c:v>
                </c:pt>
                <c:pt idx="7121">
                  <c:v>84.058667912704806</c:v>
                </c:pt>
                <c:pt idx="7122">
                  <c:v>4.3147838734839361</c:v>
                </c:pt>
                <c:pt idx="7123">
                  <c:v>3.4387331566870869</c:v>
                </c:pt>
                <c:pt idx="7127">
                  <c:v>1.5363122509099527</c:v>
                </c:pt>
                <c:pt idx="7128">
                  <c:v>3.4746356972460228</c:v>
                </c:pt>
                <c:pt idx="7130">
                  <c:v>5.0012006416204517</c:v>
                </c:pt>
                <c:pt idx="7132">
                  <c:v>10.346858826834628</c:v>
                </c:pt>
                <c:pt idx="7133">
                  <c:v>3.2736039416922469</c:v>
                </c:pt>
                <c:pt idx="7134">
                  <c:v>4.7975603940964113</c:v>
                </c:pt>
                <c:pt idx="7135">
                  <c:v>4.2199968018411127</c:v>
                </c:pt>
                <c:pt idx="7137">
                  <c:v>2.2973084549954326</c:v>
                </c:pt>
                <c:pt idx="7141">
                  <c:v>3.5548338526986702</c:v>
                </c:pt>
                <c:pt idx="7144">
                  <c:v>11.707495351700569</c:v>
                </c:pt>
                <c:pt idx="7146">
                  <c:v>1.629574568559353</c:v>
                </c:pt>
                <c:pt idx="7147">
                  <c:v>8.036003357705475</c:v>
                </c:pt>
                <c:pt idx="7152">
                  <c:v>1.6899890479200486</c:v>
                </c:pt>
                <c:pt idx="7153">
                  <c:v>2.2530718634730338</c:v>
                </c:pt>
                <c:pt idx="7154">
                  <c:v>8.0980708444700831</c:v>
                </c:pt>
                <c:pt idx="7155">
                  <c:v>7.3240903455131523</c:v>
                </c:pt>
                <c:pt idx="7157">
                  <c:v>6.9827616404832815</c:v>
                </c:pt>
                <c:pt idx="7158">
                  <c:v>6.0800210461669044</c:v>
                </c:pt>
                <c:pt idx="7159">
                  <c:v>19.505770596964968</c:v>
                </c:pt>
                <c:pt idx="7160">
                  <c:v>7.1632816994139006</c:v>
                </c:pt>
                <c:pt idx="7161">
                  <c:v>4.4737121396134709</c:v>
                </c:pt>
                <c:pt idx="7162">
                  <c:v>46.069317339637919</c:v>
                </c:pt>
                <c:pt idx="7164">
                  <c:v>18.180874352917513</c:v>
                </c:pt>
                <c:pt idx="7165">
                  <c:v>5.8134421261151603</c:v>
                </c:pt>
                <c:pt idx="7166">
                  <c:v>6.3085989753751903</c:v>
                </c:pt>
                <c:pt idx="7170">
                  <c:v>2.3556017647954404</c:v>
                </c:pt>
                <c:pt idx="7173">
                  <c:v>0.42428335431894298</c:v>
                </c:pt>
                <c:pt idx="7174">
                  <c:v>72.174934407144136</c:v>
                </c:pt>
                <c:pt idx="7180">
                  <c:v>4.9163045817416435</c:v>
                </c:pt>
                <c:pt idx="7182">
                  <c:v>9.6281650512834744</c:v>
                </c:pt>
                <c:pt idx="7183">
                  <c:v>2.5675627494064908</c:v>
                </c:pt>
                <c:pt idx="7185">
                  <c:v>2.5190696612271184</c:v>
                </c:pt>
                <c:pt idx="7187">
                  <c:v>8.479733884781238</c:v>
                </c:pt>
                <c:pt idx="7192">
                  <c:v>1.3571601315981441</c:v>
                </c:pt>
                <c:pt idx="7193">
                  <c:v>5.4752488232694496</c:v>
                </c:pt>
                <c:pt idx="7196">
                  <c:v>2.4748395512861858</c:v>
                </c:pt>
                <c:pt idx="7197">
                  <c:v>0.86942231896015754</c:v>
                </c:pt>
                <c:pt idx="7198">
                  <c:v>2.0636444057351331</c:v>
                </c:pt>
                <c:pt idx="7201">
                  <c:v>10.148615764523134</c:v>
                </c:pt>
                <c:pt idx="7202">
                  <c:v>4.1887848814999993</c:v>
                </c:pt>
                <c:pt idx="7203">
                  <c:v>3.7460994727974222</c:v>
                </c:pt>
                <c:pt idx="7204">
                  <c:v>5.3348124203992615</c:v>
                </c:pt>
                <c:pt idx="7205">
                  <c:v>5.4578869156216161</c:v>
                </c:pt>
                <c:pt idx="7209">
                  <c:v>5.0221064295201607</c:v>
                </c:pt>
                <c:pt idx="7210">
                  <c:v>0.13101633725106054</c:v>
                </c:pt>
                <c:pt idx="7215">
                  <c:v>13.773410524956114</c:v>
                </c:pt>
                <c:pt idx="7216">
                  <c:v>13.192668389747583</c:v>
                </c:pt>
                <c:pt idx="7218">
                  <c:v>2.0855326040737374</c:v>
                </c:pt>
                <c:pt idx="7220">
                  <c:v>3.9680756125834784</c:v>
                </c:pt>
                <c:pt idx="7222">
                  <c:v>5.2090097086117666</c:v>
                </c:pt>
                <c:pt idx="7223">
                  <c:v>3.9949957639177871</c:v>
                </c:pt>
                <c:pt idx="7227">
                  <c:v>21.843706072047791</c:v>
                </c:pt>
                <c:pt idx="7228">
                  <c:v>4.3258434009192293</c:v>
                </c:pt>
                <c:pt idx="7229">
                  <c:v>7.2285995189132635</c:v>
                </c:pt>
                <c:pt idx="7231">
                  <c:v>13.945480709321533</c:v>
                </c:pt>
                <c:pt idx="7234">
                  <c:v>1.2823977651330865</c:v>
                </c:pt>
                <c:pt idx="7235">
                  <c:v>15.210109113882138</c:v>
                </c:pt>
                <c:pt idx="7236">
                  <c:v>11.213013498819278</c:v>
                </c:pt>
                <c:pt idx="7237">
                  <c:v>13.537651004459542</c:v>
                </c:pt>
                <c:pt idx="7239">
                  <c:v>11.258577438415527</c:v>
                </c:pt>
                <c:pt idx="7242">
                  <c:v>7.797194365209335</c:v>
                </c:pt>
                <c:pt idx="7243">
                  <c:v>5.5959541360121756</c:v>
                </c:pt>
                <c:pt idx="7246">
                  <c:v>4.8639754706580387</c:v>
                </c:pt>
                <c:pt idx="7248">
                  <c:v>16.655319008442696</c:v>
                </c:pt>
                <c:pt idx="7249">
                  <c:v>108.00243424355691</c:v>
                </c:pt>
                <c:pt idx="7250">
                  <c:v>14.775407288488305</c:v>
                </c:pt>
                <c:pt idx="7252">
                  <c:v>2.2887112602242752</c:v>
                </c:pt>
                <c:pt idx="7253">
                  <c:v>6.3516073351977456</c:v>
                </c:pt>
                <c:pt idx="7254">
                  <c:v>4.5398739434145368</c:v>
                </c:pt>
                <c:pt idx="7255">
                  <c:v>5.5682163303949919</c:v>
                </c:pt>
                <c:pt idx="7257">
                  <c:v>15.75852529781846</c:v>
                </c:pt>
                <c:pt idx="7258">
                  <c:v>0.99312565907811001</c:v>
                </c:pt>
                <c:pt idx="7260">
                  <c:v>12.265414732600838</c:v>
                </c:pt>
                <c:pt idx="7262">
                  <c:v>9.4900168689747453</c:v>
                </c:pt>
                <c:pt idx="7263">
                  <c:v>32.954505886469491</c:v>
                </c:pt>
                <c:pt idx="7264">
                  <c:v>5.4607707499506049</c:v>
                </c:pt>
                <c:pt idx="7265">
                  <c:v>19.095265805142681</c:v>
                </c:pt>
                <c:pt idx="7267">
                  <c:v>2.6389769388687165</c:v>
                </c:pt>
                <c:pt idx="7268">
                  <c:v>0.28482804857557897</c:v>
                </c:pt>
                <c:pt idx="7269">
                  <c:v>4.7943140610754647</c:v>
                </c:pt>
                <c:pt idx="7275">
                  <c:v>103.40994293605334</c:v>
                </c:pt>
                <c:pt idx="7276">
                  <c:v>3.4152455609009933</c:v>
                </c:pt>
                <c:pt idx="7278">
                  <c:v>9.2340725561320536</c:v>
                </c:pt>
                <c:pt idx="7279">
                  <c:v>4.0327189675649047</c:v>
                </c:pt>
                <c:pt idx="7281">
                  <c:v>2.0284414802844535</c:v>
                </c:pt>
                <c:pt idx="7283">
                  <c:v>4.3728022279909862</c:v>
                </c:pt>
                <c:pt idx="7284">
                  <c:v>43.569254573760553</c:v>
                </c:pt>
                <c:pt idx="7286">
                  <c:v>0.36837199114619185</c:v>
                </c:pt>
                <c:pt idx="7288">
                  <c:v>5.5096802076438633</c:v>
                </c:pt>
                <c:pt idx="7290">
                  <c:v>8.4374217884875709</c:v>
                </c:pt>
                <c:pt idx="7291">
                  <c:v>10.087100117941123</c:v>
                </c:pt>
                <c:pt idx="7292">
                  <c:v>3.1109015481952067</c:v>
                </c:pt>
                <c:pt idx="7293">
                  <c:v>6.3006834389125048</c:v>
                </c:pt>
                <c:pt idx="7296">
                  <c:v>4.2171356459862652</c:v>
                </c:pt>
                <c:pt idx="7300">
                  <c:v>8.3382327377792116</c:v>
                </c:pt>
                <c:pt idx="7301">
                  <c:v>10.159673322485103</c:v>
                </c:pt>
                <c:pt idx="7302">
                  <c:v>5.9076504050184147</c:v>
                </c:pt>
                <c:pt idx="7305">
                  <c:v>18.751649628950553</c:v>
                </c:pt>
                <c:pt idx="7306">
                  <c:v>2.5306625350703804</c:v>
                </c:pt>
                <c:pt idx="7307">
                  <c:v>7.4100315732208225E-2</c:v>
                </c:pt>
                <c:pt idx="7308">
                  <c:v>3.6441044319062832</c:v>
                </c:pt>
                <c:pt idx="7311">
                  <c:v>0.44972276473510198</c:v>
                </c:pt>
                <c:pt idx="7312">
                  <c:v>13.042535775032338</c:v>
                </c:pt>
                <c:pt idx="7314">
                  <c:v>5.6832133893410681</c:v>
                </c:pt>
                <c:pt idx="7315">
                  <c:v>1.2098163599399887</c:v>
                </c:pt>
                <c:pt idx="7316">
                  <c:v>3.1553684554280848</c:v>
                </c:pt>
                <c:pt idx="7319">
                  <c:v>8.2798882389085708</c:v>
                </c:pt>
                <c:pt idx="7321">
                  <c:v>2.9072983879438756</c:v>
                </c:pt>
                <c:pt idx="7322">
                  <c:v>2.8335864286276156</c:v>
                </c:pt>
                <c:pt idx="7323">
                  <c:v>0.91793890867734851</c:v>
                </c:pt>
                <c:pt idx="7324">
                  <c:v>8.9086348206833925</c:v>
                </c:pt>
                <c:pt idx="7325">
                  <c:v>9.5841564867864388</c:v>
                </c:pt>
                <c:pt idx="7326">
                  <c:v>1.6641673962318144</c:v>
                </c:pt>
                <c:pt idx="7330">
                  <c:v>14.299448395939168</c:v>
                </c:pt>
                <c:pt idx="7331">
                  <c:v>13.992934139631949</c:v>
                </c:pt>
                <c:pt idx="7333">
                  <c:v>14.767804170938872</c:v>
                </c:pt>
                <c:pt idx="7334">
                  <c:v>10.394397230840308</c:v>
                </c:pt>
                <c:pt idx="7335">
                  <c:v>5.7614767025908131</c:v>
                </c:pt>
                <c:pt idx="7336">
                  <c:v>12.714895664908282</c:v>
                </c:pt>
                <c:pt idx="7338">
                  <c:v>5.5999767427633689</c:v>
                </c:pt>
                <c:pt idx="7340">
                  <c:v>8.0143594292377429</c:v>
                </c:pt>
                <c:pt idx="7341">
                  <c:v>0.98071770208547626</c:v>
                </c:pt>
                <c:pt idx="7345">
                  <c:v>2.7569680577502078</c:v>
                </c:pt>
                <c:pt idx="7346">
                  <c:v>0.68258690409957334</c:v>
                </c:pt>
                <c:pt idx="7347">
                  <c:v>1.0060861336982387</c:v>
                </c:pt>
                <c:pt idx="7349">
                  <c:v>9.2100978503165294</c:v>
                </c:pt>
                <c:pt idx="7354">
                  <c:v>10.3212413985267</c:v>
                </c:pt>
                <c:pt idx="7356">
                  <c:v>24.650763622846405</c:v>
                </c:pt>
                <c:pt idx="7358">
                  <c:v>2.2168766993217357</c:v>
                </c:pt>
                <c:pt idx="7360">
                  <c:v>12.885382478190008</c:v>
                </c:pt>
                <c:pt idx="7361">
                  <c:v>16.419945612398955</c:v>
                </c:pt>
                <c:pt idx="7363">
                  <c:v>26.018533829533663</c:v>
                </c:pt>
                <c:pt idx="7367">
                  <c:v>3.0011564025078887</c:v>
                </c:pt>
                <c:pt idx="7370">
                  <c:v>17.072512031001093</c:v>
                </c:pt>
                <c:pt idx="7371">
                  <c:v>13.089650333799534</c:v>
                </c:pt>
                <c:pt idx="7373">
                  <c:v>1.0593125256672775</c:v>
                </c:pt>
                <c:pt idx="7374">
                  <c:v>5.6873807660642317</c:v>
                </c:pt>
                <c:pt idx="7377">
                  <c:v>79.342654898227167</c:v>
                </c:pt>
                <c:pt idx="7378">
                  <c:v>15.590468033529575</c:v>
                </c:pt>
                <c:pt idx="7379">
                  <c:v>15.690044184448945</c:v>
                </c:pt>
                <c:pt idx="7380">
                  <c:v>1.6005704354837729</c:v>
                </c:pt>
                <c:pt idx="7383">
                  <c:v>17.189336117242014</c:v>
                </c:pt>
                <c:pt idx="7384">
                  <c:v>6.7229704649977062</c:v>
                </c:pt>
                <c:pt idx="7385">
                  <c:v>35.92600026166177</c:v>
                </c:pt>
                <c:pt idx="7386">
                  <c:v>7.5350373811608637</c:v>
                </c:pt>
                <c:pt idx="7387">
                  <c:v>31.096282180703628</c:v>
                </c:pt>
                <c:pt idx="7388">
                  <c:v>117.17906019422782</c:v>
                </c:pt>
                <c:pt idx="7389">
                  <c:v>4.2611922656140706</c:v>
                </c:pt>
                <c:pt idx="7390">
                  <c:v>19.881295656641036</c:v>
                </c:pt>
                <c:pt idx="7392">
                  <c:v>57.320720679675766</c:v>
                </c:pt>
                <c:pt idx="7393">
                  <c:v>69.458271796449793</c:v>
                </c:pt>
                <c:pt idx="7394">
                  <c:v>8.2080204817125004</c:v>
                </c:pt>
                <c:pt idx="7396">
                  <c:v>5.8927823908443093</c:v>
                </c:pt>
                <c:pt idx="7398">
                  <c:v>5.4451438074274794</c:v>
                </c:pt>
                <c:pt idx="7402">
                  <c:v>4.5266232756730034</c:v>
                </c:pt>
                <c:pt idx="7404">
                  <c:v>9.1714867596962897</c:v>
                </c:pt>
                <c:pt idx="7409">
                  <c:v>2.4303088904834307</c:v>
                </c:pt>
                <c:pt idx="7410">
                  <c:v>101.54117441342925</c:v>
                </c:pt>
                <c:pt idx="7412">
                  <c:v>117.32088050735412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00-4875-9E68-85F908B081BB}"/>
            </c:ext>
          </c:extLst>
        </c:ser>
        <c:ser>
          <c:idx val="0"/>
          <c:order val="1"/>
          <c:tx>
            <c:v>SWATH Peptides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3D0936"/>
              </a:solidFill>
              <a:ln w="9525">
                <a:noFill/>
              </a:ln>
              <a:effectLst/>
            </c:spPr>
          </c:marker>
          <c:xVal>
            <c:numRef>
              <c:f>'4reps_ONE_Qv_10-5_03102015'!$N$2:$N$14795</c:f>
              <c:numCache>
                <c:formatCode>General</c:formatCode>
                <c:ptCount val="14794"/>
                <c:pt idx="0">
                  <c:v>8.4944598652388959E-4</c:v>
                </c:pt>
                <c:pt idx="1">
                  <c:v>8.6901189894448031E-4</c:v>
                </c:pt>
                <c:pt idx="2">
                  <c:v>1.3539539865068811E-3</c:v>
                </c:pt>
                <c:pt idx="3">
                  <c:v>8.0538300048198664E-4</c:v>
                </c:pt>
                <c:pt idx="4">
                  <c:v>7.1017320445183961E-4</c:v>
                </c:pt>
                <c:pt idx="36">
                  <c:v>6.9715321925785325E-4</c:v>
                </c:pt>
                <c:pt idx="37">
                  <c:v>1.6351929927135736E-3</c:v>
                </c:pt>
                <c:pt idx="38">
                  <c:v>1.3921127976727992E-3</c:v>
                </c:pt>
                <c:pt idx="39">
                  <c:v>6.4172278575006121E-4</c:v>
                </c:pt>
                <c:pt idx="40">
                  <c:v>6.324228185798985E-3</c:v>
                </c:pt>
                <c:pt idx="41">
                  <c:v>1.3842002114190762E-3</c:v>
                </c:pt>
                <c:pt idx="57">
                  <c:v>1.178450417204502E-3</c:v>
                </c:pt>
                <c:pt idx="58">
                  <c:v>9.1503628323508415E-3</c:v>
                </c:pt>
                <c:pt idx="59">
                  <c:v>8.2309655887703413E-3</c:v>
                </c:pt>
                <c:pt idx="60">
                  <c:v>4.2717308731958356E-3</c:v>
                </c:pt>
                <c:pt idx="61">
                  <c:v>8.5088608832084058E-4</c:v>
                </c:pt>
                <c:pt idx="62">
                  <c:v>2.6839809311253633E-3</c:v>
                </c:pt>
                <c:pt idx="63">
                  <c:v>1.1306822930130958E-3</c:v>
                </c:pt>
                <c:pt idx="64">
                  <c:v>5.3074802230193415E-3</c:v>
                </c:pt>
                <c:pt idx="79">
                  <c:v>1.8008828262886366E-3</c:v>
                </c:pt>
                <c:pt idx="81">
                  <c:v>3.3380638919984968E-3</c:v>
                </c:pt>
                <c:pt idx="82">
                  <c:v>7.2809637588220847E-3</c:v>
                </c:pt>
                <c:pt idx="83">
                  <c:v>5.9416106152710181E-3</c:v>
                </c:pt>
                <c:pt idx="84">
                  <c:v>8.0269470280883264E-3</c:v>
                </c:pt>
                <c:pt idx="85">
                  <c:v>3.9574848821990463E-3</c:v>
                </c:pt>
                <c:pt idx="86">
                  <c:v>1.4691452894998326E-3</c:v>
                </c:pt>
                <c:pt idx="87">
                  <c:v>9.7676116383234052E-4</c:v>
                </c:pt>
                <c:pt idx="88">
                  <c:v>6.0282149190171545E-3</c:v>
                </c:pt>
                <c:pt idx="89">
                  <c:v>6.2955939109989667E-3</c:v>
                </c:pt>
                <c:pt idx="99">
                  <c:v>5.0702237430742206E-3</c:v>
                </c:pt>
                <c:pt idx="100">
                  <c:v>9.3396862741522489E-4</c:v>
                </c:pt>
                <c:pt idx="101">
                  <c:v>2.2542307830508853E-3</c:v>
                </c:pt>
                <c:pt idx="102">
                  <c:v>2.1930281495421786E-3</c:v>
                </c:pt>
                <c:pt idx="103">
                  <c:v>3.0553750989880928E-3</c:v>
                </c:pt>
                <c:pt idx="106">
                  <c:v>2.7922532531997604E-3</c:v>
                </c:pt>
                <c:pt idx="107">
                  <c:v>4.5814522619504498E-3</c:v>
                </c:pt>
                <c:pt idx="108">
                  <c:v>2.4980350047972789E-3</c:v>
                </c:pt>
                <c:pt idx="109">
                  <c:v>1.9873115884467912E-2</c:v>
                </c:pt>
                <c:pt idx="110">
                  <c:v>1.8039486782747368E-3</c:v>
                </c:pt>
                <c:pt idx="111">
                  <c:v>7.8739119375390125E-3</c:v>
                </c:pt>
                <c:pt idx="112">
                  <c:v>1.8846692717819817E-3</c:v>
                </c:pt>
                <c:pt idx="113">
                  <c:v>4.847550895010975E-3</c:v>
                </c:pt>
                <c:pt idx="114">
                  <c:v>5.3479597614558014E-3</c:v>
                </c:pt>
                <c:pt idx="115">
                  <c:v>7.9968265393140277E-3</c:v>
                </c:pt>
                <c:pt idx="116">
                  <c:v>1.3379739422624512E-2</c:v>
                </c:pt>
                <c:pt idx="117">
                  <c:v>9.6572273586257554E-4</c:v>
                </c:pt>
                <c:pt idx="118">
                  <c:v>5.3494568851174295E-4</c:v>
                </c:pt>
                <c:pt idx="123">
                  <c:v>3.3622125444234189E-3</c:v>
                </c:pt>
                <c:pt idx="129">
                  <c:v>5.4000718280733523E-3</c:v>
                </c:pt>
                <c:pt idx="130">
                  <c:v>6.47744334721844E-3</c:v>
                </c:pt>
                <c:pt idx="131">
                  <c:v>5.1439546757426962E-3</c:v>
                </c:pt>
                <c:pt idx="132">
                  <c:v>7.3959052694883495E-3</c:v>
                </c:pt>
                <c:pt idx="133">
                  <c:v>5.1606615806565198E-3</c:v>
                </c:pt>
                <c:pt idx="134">
                  <c:v>1.5772641364675547E-2</c:v>
                </c:pt>
                <c:pt idx="135">
                  <c:v>1.4132070800222609E-2</c:v>
                </c:pt>
                <c:pt idx="136">
                  <c:v>7.8117511270609135E-3</c:v>
                </c:pt>
                <c:pt idx="137">
                  <c:v>1.684688693601089E-3</c:v>
                </c:pt>
                <c:pt idx="138">
                  <c:v>6.1439364552614943E-3</c:v>
                </c:pt>
                <c:pt idx="139">
                  <c:v>1.7931816106501401E-3</c:v>
                </c:pt>
                <c:pt idx="151">
                  <c:v>2.0836435825841086E-3</c:v>
                </c:pt>
                <c:pt idx="152">
                  <c:v>1.7190176904511901E-3</c:v>
                </c:pt>
                <c:pt idx="153">
                  <c:v>2.2883972546430169E-3</c:v>
                </c:pt>
                <c:pt idx="154">
                  <c:v>4.0400980784823367E-3</c:v>
                </c:pt>
                <c:pt idx="155">
                  <c:v>4.3941586962444072E-3</c:v>
                </c:pt>
                <c:pt idx="156">
                  <c:v>1.7294441611605566E-3</c:v>
                </c:pt>
                <c:pt idx="167">
                  <c:v>1.1619699455910166E-3</c:v>
                </c:pt>
                <c:pt idx="170">
                  <c:v>2.5992150788199734E-4</c:v>
                </c:pt>
                <c:pt idx="172">
                  <c:v>1.0478321809097703E-3</c:v>
                </c:pt>
                <c:pt idx="173">
                  <c:v>1.5263315538665595E-3</c:v>
                </c:pt>
                <c:pt idx="174">
                  <c:v>2.6656420580419317E-3</c:v>
                </c:pt>
                <c:pt idx="184">
                  <c:v>1.6941489807835478E-3</c:v>
                </c:pt>
                <c:pt idx="185">
                  <c:v>7.137778351283707E-3</c:v>
                </c:pt>
                <c:pt idx="186">
                  <c:v>2.1533858067417531E-3</c:v>
                </c:pt>
                <c:pt idx="187">
                  <c:v>3.5367433564752527E-3</c:v>
                </c:pt>
                <c:pt idx="188">
                  <c:v>3.3274800495404514E-3</c:v>
                </c:pt>
                <c:pt idx="189">
                  <c:v>3.7738231795469246E-3</c:v>
                </c:pt>
                <c:pt idx="190">
                  <c:v>9.7567066419224655E-4</c:v>
                </c:pt>
                <c:pt idx="191">
                  <c:v>6.293052174171169E-4</c:v>
                </c:pt>
                <c:pt idx="203">
                  <c:v>5.5205043649521248E-3</c:v>
                </c:pt>
                <c:pt idx="204">
                  <c:v>7.1406088265842296E-3</c:v>
                </c:pt>
                <c:pt idx="205">
                  <c:v>3.2648825409072693E-3</c:v>
                </c:pt>
                <c:pt idx="206">
                  <c:v>2.0316360626029231E-2</c:v>
                </c:pt>
                <c:pt idx="207">
                  <c:v>6.6961835865823119E-3</c:v>
                </c:pt>
                <c:pt idx="208">
                  <c:v>1.0738949646328469E-2</c:v>
                </c:pt>
                <c:pt idx="209">
                  <c:v>4.0661620668361199E-3</c:v>
                </c:pt>
                <c:pt idx="210">
                  <c:v>1.8230743108003426E-2</c:v>
                </c:pt>
                <c:pt idx="211">
                  <c:v>2.4724503369758382E-2</c:v>
                </c:pt>
                <c:pt idx="212">
                  <c:v>1.689772722153977E-2</c:v>
                </c:pt>
                <c:pt idx="213">
                  <c:v>6.1144263917848933E-2</c:v>
                </c:pt>
                <c:pt idx="214">
                  <c:v>1.1604488434254691E-2</c:v>
                </c:pt>
                <c:pt idx="215">
                  <c:v>1.8630448157101454E-2</c:v>
                </c:pt>
                <c:pt idx="216">
                  <c:v>2.1500036719859193E-2</c:v>
                </c:pt>
                <c:pt idx="217">
                  <c:v>1.0268126031969683E-2</c:v>
                </c:pt>
                <c:pt idx="218">
                  <c:v>3.7635383658231034E-2</c:v>
                </c:pt>
                <c:pt idx="219">
                  <c:v>1.1175556834425993E-2</c:v>
                </c:pt>
                <c:pt idx="220">
                  <c:v>1.0623320691923186E-2</c:v>
                </c:pt>
                <c:pt idx="221">
                  <c:v>3.3782709577092284E-3</c:v>
                </c:pt>
                <c:pt idx="222">
                  <c:v>1.2019443209210945E-3</c:v>
                </c:pt>
                <c:pt idx="223">
                  <c:v>1.3693997040139343E-3</c:v>
                </c:pt>
                <c:pt idx="224">
                  <c:v>8.6993861756266551E-4</c:v>
                </c:pt>
                <c:pt idx="225">
                  <c:v>1.5604935478528211E-3</c:v>
                </c:pt>
                <c:pt idx="226">
                  <c:v>1.5024955229960141E-3</c:v>
                </c:pt>
                <c:pt idx="227">
                  <c:v>1.0510430125416699E-3</c:v>
                </c:pt>
                <c:pt idx="247">
                  <c:v>2.9714416815837075E-3</c:v>
                </c:pt>
                <c:pt idx="248">
                  <c:v>9.3600053322066639E-4</c:v>
                </c:pt>
                <c:pt idx="249">
                  <c:v>9.1703015215577853E-4</c:v>
                </c:pt>
                <c:pt idx="250">
                  <c:v>8.2922451122838985E-4</c:v>
                </c:pt>
                <c:pt idx="251">
                  <c:v>1.6619384889034511E-3</c:v>
                </c:pt>
                <c:pt idx="264">
                  <c:v>4.6898346062616006E-4</c:v>
                </c:pt>
                <c:pt idx="265">
                  <c:v>7.2502352859051249E-4</c:v>
                </c:pt>
                <c:pt idx="271">
                  <c:v>4.4602529527587422E-3</c:v>
                </c:pt>
                <c:pt idx="274">
                  <c:v>1.4860466848900561E-3</c:v>
                </c:pt>
                <c:pt idx="275">
                  <c:v>5.911831661153384E-3</c:v>
                </c:pt>
                <c:pt idx="276">
                  <c:v>1.6811227108048946E-2</c:v>
                </c:pt>
                <c:pt idx="277">
                  <c:v>4.4603985862755032E-4</c:v>
                </c:pt>
                <c:pt idx="288">
                  <c:v>2.0270623789217321E-3</c:v>
                </c:pt>
                <c:pt idx="289">
                  <c:v>2.5412644445402853E-3</c:v>
                </c:pt>
                <c:pt idx="290">
                  <c:v>6.0276429057076744E-3</c:v>
                </c:pt>
                <c:pt idx="291">
                  <c:v>7.7609751752766689E-3</c:v>
                </c:pt>
                <c:pt idx="292">
                  <c:v>1.0851612407557217E-2</c:v>
                </c:pt>
                <c:pt idx="293">
                  <c:v>8.2121619699362294E-3</c:v>
                </c:pt>
                <c:pt idx="294">
                  <c:v>2.6257102123907305E-2</c:v>
                </c:pt>
                <c:pt idx="295">
                  <c:v>1.6686670282839607E-2</c:v>
                </c:pt>
                <c:pt idx="296">
                  <c:v>3.953414558220957E-3</c:v>
                </c:pt>
                <c:pt idx="303">
                  <c:v>2.9080688676284402E-3</c:v>
                </c:pt>
                <c:pt idx="304">
                  <c:v>3.3156984009215756E-3</c:v>
                </c:pt>
                <c:pt idx="305">
                  <c:v>2.7433001523240138E-3</c:v>
                </c:pt>
                <c:pt idx="306">
                  <c:v>1.8008726853582457E-3</c:v>
                </c:pt>
                <c:pt idx="313">
                  <c:v>5.2326786949165949E-3</c:v>
                </c:pt>
                <c:pt idx="314">
                  <c:v>8.7348691005308694E-3</c:v>
                </c:pt>
                <c:pt idx="315">
                  <c:v>9.5680794639118241E-3</c:v>
                </c:pt>
                <c:pt idx="316">
                  <c:v>1.0656547513240374E-2</c:v>
                </c:pt>
                <c:pt idx="317">
                  <c:v>8.9486638261505637E-3</c:v>
                </c:pt>
                <c:pt idx="318">
                  <c:v>1.5562214857883286E-3</c:v>
                </c:pt>
                <c:pt idx="329">
                  <c:v>4.4877507571421411E-3</c:v>
                </c:pt>
                <c:pt idx="330">
                  <c:v>1.7605609263177308E-2</c:v>
                </c:pt>
                <c:pt idx="331">
                  <c:v>9.6180946467970974E-3</c:v>
                </c:pt>
                <c:pt idx="332">
                  <c:v>1.3293076542535821E-2</c:v>
                </c:pt>
                <c:pt idx="334">
                  <c:v>1.4302328308151647E-3</c:v>
                </c:pt>
                <c:pt idx="335">
                  <c:v>4.2466177200721584E-3</c:v>
                </c:pt>
                <c:pt idx="336">
                  <c:v>3.4069023331204503E-3</c:v>
                </c:pt>
                <c:pt idx="337">
                  <c:v>9.0972034381613318E-3</c:v>
                </c:pt>
                <c:pt idx="338">
                  <c:v>7.6517761182407606E-2</c:v>
                </c:pt>
                <c:pt idx="339">
                  <c:v>3.318961856442898E-2</c:v>
                </c:pt>
                <c:pt idx="340">
                  <c:v>3.3980599301538629E-3</c:v>
                </c:pt>
                <c:pt idx="341">
                  <c:v>1.9635761601266892E-2</c:v>
                </c:pt>
                <c:pt idx="348">
                  <c:v>1.503948547450549E-3</c:v>
                </c:pt>
                <c:pt idx="349">
                  <c:v>7.2093358470806624E-3</c:v>
                </c:pt>
                <c:pt idx="350">
                  <c:v>3.1042461983630826E-3</c:v>
                </c:pt>
                <c:pt idx="351">
                  <c:v>9.972270466389023E-3</c:v>
                </c:pt>
                <c:pt idx="352">
                  <c:v>1.3724149884561719E-2</c:v>
                </c:pt>
                <c:pt idx="361">
                  <c:v>2.984056871898455E-3</c:v>
                </c:pt>
                <c:pt idx="362">
                  <c:v>1.2268048393930108E-3</c:v>
                </c:pt>
                <c:pt idx="364">
                  <c:v>5.8153235438522044E-3</c:v>
                </c:pt>
                <c:pt idx="365">
                  <c:v>7.4758106797165281E-3</c:v>
                </c:pt>
                <c:pt idx="366">
                  <c:v>1.650838791459249E-3</c:v>
                </c:pt>
                <c:pt idx="367">
                  <c:v>3.3722365812435325E-2</c:v>
                </c:pt>
                <c:pt idx="368">
                  <c:v>1.5196557886375294E-2</c:v>
                </c:pt>
                <c:pt idx="369">
                  <c:v>9.1508663950525346E-3</c:v>
                </c:pt>
                <c:pt idx="370">
                  <c:v>3.8492120221395925E-3</c:v>
                </c:pt>
                <c:pt idx="371">
                  <c:v>1.8850064804740156E-2</c:v>
                </c:pt>
                <c:pt idx="372">
                  <c:v>1.139749896565688E-3</c:v>
                </c:pt>
                <c:pt idx="373">
                  <c:v>1.1980369891408339E-2</c:v>
                </c:pt>
                <c:pt idx="383">
                  <c:v>5.8606815263326706E-4</c:v>
                </c:pt>
                <c:pt idx="384">
                  <c:v>2.6553230784915108E-3</c:v>
                </c:pt>
                <c:pt idx="390">
                  <c:v>5.2885030189261332E-3</c:v>
                </c:pt>
                <c:pt idx="391">
                  <c:v>6.3069310994172581E-2</c:v>
                </c:pt>
                <c:pt idx="392">
                  <c:v>2.6652964173831885E-3</c:v>
                </c:pt>
                <c:pt idx="395">
                  <c:v>8.9635987795485736E-4</c:v>
                </c:pt>
                <c:pt idx="403">
                  <c:v>8.2218304121845084E-4</c:v>
                </c:pt>
                <c:pt idx="411">
                  <c:v>2.2439695615388867E-3</c:v>
                </c:pt>
                <c:pt idx="412">
                  <c:v>1.3031795782704816E-3</c:v>
                </c:pt>
                <c:pt idx="413">
                  <c:v>4.7458267834706485E-3</c:v>
                </c:pt>
                <c:pt idx="414">
                  <c:v>1.3542014955261014E-2</c:v>
                </c:pt>
                <c:pt idx="415">
                  <c:v>4.8012692637682181E-2</c:v>
                </c:pt>
                <c:pt idx="416">
                  <c:v>5.3790524790119566E-2</c:v>
                </c:pt>
                <c:pt idx="417">
                  <c:v>1.6915809691627991E-2</c:v>
                </c:pt>
                <c:pt idx="418">
                  <c:v>8.6559454928601485E-3</c:v>
                </c:pt>
                <c:pt idx="419">
                  <c:v>2.5561766694402245E-3</c:v>
                </c:pt>
                <c:pt idx="420">
                  <c:v>8.5773603534036757E-4</c:v>
                </c:pt>
                <c:pt idx="421">
                  <c:v>2.6779217319402048E-3</c:v>
                </c:pt>
                <c:pt idx="425">
                  <c:v>8.892902983550176E-4</c:v>
                </c:pt>
                <c:pt idx="428">
                  <c:v>1.3290229108965722E-2</c:v>
                </c:pt>
                <c:pt idx="429">
                  <c:v>3.9354188520580209E-2</c:v>
                </c:pt>
                <c:pt idx="430">
                  <c:v>4.684384058399188E-3</c:v>
                </c:pt>
                <c:pt idx="431">
                  <c:v>3.0322008335950182E-3</c:v>
                </c:pt>
                <c:pt idx="432">
                  <c:v>2.0190013067753732E-3</c:v>
                </c:pt>
                <c:pt idx="433">
                  <c:v>3.2937421400060646E-3</c:v>
                </c:pt>
                <c:pt idx="434">
                  <c:v>5.0934245761988517E-3</c:v>
                </c:pt>
                <c:pt idx="435">
                  <c:v>4.519081969855991E-3</c:v>
                </c:pt>
                <c:pt idx="436">
                  <c:v>2.6942483955810447E-3</c:v>
                </c:pt>
                <c:pt idx="437">
                  <c:v>6.1935575622827426E-3</c:v>
                </c:pt>
                <c:pt idx="438">
                  <c:v>1.6390007288164036E-2</c:v>
                </c:pt>
                <c:pt idx="439">
                  <c:v>1.8563279087954083E-2</c:v>
                </c:pt>
                <c:pt idx="440">
                  <c:v>2.115832449244083E-2</c:v>
                </c:pt>
                <c:pt idx="441">
                  <c:v>1.2838561972057344E-2</c:v>
                </c:pt>
                <c:pt idx="442">
                  <c:v>1.5546994563114243E-3</c:v>
                </c:pt>
                <c:pt idx="443">
                  <c:v>1.1489347120738022E-3</c:v>
                </c:pt>
                <c:pt idx="444">
                  <c:v>1.2522070713202157E-2</c:v>
                </c:pt>
                <c:pt idx="445">
                  <c:v>1.3016047555059246E-2</c:v>
                </c:pt>
                <c:pt idx="446">
                  <c:v>5.5737990958457731E-3</c:v>
                </c:pt>
                <c:pt idx="447">
                  <c:v>4.2754467052594086E-3</c:v>
                </c:pt>
                <c:pt idx="448">
                  <c:v>3.6005200067771324E-2</c:v>
                </c:pt>
                <c:pt idx="449">
                  <c:v>1.5287420047042716E-2</c:v>
                </c:pt>
                <c:pt idx="450">
                  <c:v>1.5405235415230738E-3</c:v>
                </c:pt>
                <c:pt idx="451">
                  <c:v>8.0265293774936294E-3</c:v>
                </c:pt>
                <c:pt idx="452">
                  <c:v>2.3994679563976919E-2</c:v>
                </c:pt>
                <c:pt idx="453">
                  <c:v>4.7892050735210863E-2</c:v>
                </c:pt>
                <c:pt idx="454">
                  <c:v>2.4705675108188274E-2</c:v>
                </c:pt>
                <c:pt idx="455">
                  <c:v>6.7111208109785742E-2</c:v>
                </c:pt>
                <c:pt idx="456">
                  <c:v>5.0413439568645579E-2</c:v>
                </c:pt>
                <c:pt idx="457">
                  <c:v>5.5055543534547884E-2</c:v>
                </c:pt>
                <c:pt idx="458">
                  <c:v>6.2489585651840686E-2</c:v>
                </c:pt>
                <c:pt idx="459">
                  <c:v>7.2760655424566924E-3</c:v>
                </c:pt>
                <c:pt idx="460">
                  <c:v>8.6913234687856517E-3</c:v>
                </c:pt>
                <c:pt idx="461">
                  <c:v>5.8972833732657279E-3</c:v>
                </c:pt>
                <c:pt idx="462">
                  <c:v>1.0611554050029043E-3</c:v>
                </c:pt>
                <c:pt idx="463">
                  <c:v>5.2770147054266399E-3</c:v>
                </c:pt>
                <c:pt idx="464">
                  <c:v>8.4839880042169159E-4</c:v>
                </c:pt>
                <c:pt idx="465">
                  <c:v>4.5282346560400618E-4</c:v>
                </c:pt>
                <c:pt idx="466">
                  <c:v>1.371899376844208E-3</c:v>
                </c:pt>
                <c:pt idx="473">
                  <c:v>1.9061804651733956E-3</c:v>
                </c:pt>
                <c:pt idx="474">
                  <c:v>8.952531385998583E-4</c:v>
                </c:pt>
                <c:pt idx="475">
                  <c:v>4.8205870674315849E-3</c:v>
                </c:pt>
                <c:pt idx="483">
                  <c:v>5.1495185387117493E-3</c:v>
                </c:pt>
                <c:pt idx="484">
                  <c:v>1.3679428420843732E-3</c:v>
                </c:pt>
                <c:pt idx="485">
                  <c:v>3.3963037792553654E-3</c:v>
                </c:pt>
                <c:pt idx="486">
                  <c:v>2.2454351733542243E-3</c:v>
                </c:pt>
                <c:pt idx="487">
                  <c:v>1.2617479194806048E-3</c:v>
                </c:pt>
                <c:pt idx="488">
                  <c:v>3.4215115666157443E-3</c:v>
                </c:pt>
                <c:pt idx="489">
                  <c:v>2.5716310059830075E-3</c:v>
                </c:pt>
                <c:pt idx="490">
                  <c:v>8.4406885257189254E-4</c:v>
                </c:pt>
                <c:pt idx="491">
                  <c:v>2.7767806008569471E-3</c:v>
                </c:pt>
                <c:pt idx="492">
                  <c:v>2.4829370747172563E-2</c:v>
                </c:pt>
                <c:pt idx="493">
                  <c:v>3.9881264391357233E-3</c:v>
                </c:pt>
                <c:pt idx="494">
                  <c:v>2.0144638523691381E-3</c:v>
                </c:pt>
                <c:pt idx="495">
                  <c:v>7.0438038410399906E-3</c:v>
                </c:pt>
                <c:pt idx="496">
                  <c:v>2.0330650823835294E-3</c:v>
                </c:pt>
                <c:pt idx="497">
                  <c:v>1.163088899892757E-2</c:v>
                </c:pt>
                <c:pt idx="498">
                  <c:v>1.7897592991371902E-2</c:v>
                </c:pt>
                <c:pt idx="499">
                  <c:v>4.7331899044588524E-2</c:v>
                </c:pt>
                <c:pt idx="500">
                  <c:v>8.7390169166998623E-3</c:v>
                </c:pt>
                <c:pt idx="501">
                  <c:v>7.4512139441480114E-3</c:v>
                </c:pt>
                <c:pt idx="502">
                  <c:v>1.4745644264204759E-2</c:v>
                </c:pt>
                <c:pt idx="503">
                  <c:v>7.956894470752273E-3</c:v>
                </c:pt>
                <c:pt idx="504">
                  <c:v>1.3727027553285061E-2</c:v>
                </c:pt>
                <c:pt idx="505">
                  <c:v>2.3067979406164773E-3</c:v>
                </c:pt>
                <c:pt idx="506">
                  <c:v>2.0448676503218639E-2</c:v>
                </c:pt>
                <c:pt idx="507">
                  <c:v>0.11063831923068632</c:v>
                </c:pt>
                <c:pt idx="508">
                  <c:v>1.4229017778756008E-2</c:v>
                </c:pt>
                <c:pt idx="509">
                  <c:v>7.7710832080005151E-3</c:v>
                </c:pt>
                <c:pt idx="510">
                  <c:v>2.112265913309052E-2</c:v>
                </c:pt>
                <c:pt idx="511">
                  <c:v>1.9244848695787412E-2</c:v>
                </c:pt>
                <c:pt idx="512">
                  <c:v>0.11817955155009181</c:v>
                </c:pt>
                <c:pt idx="513">
                  <c:v>4.0277299065077515E-2</c:v>
                </c:pt>
                <c:pt idx="514">
                  <c:v>5.3500058600262766E-2</c:v>
                </c:pt>
                <c:pt idx="515">
                  <c:v>4.0421124911707858E-2</c:v>
                </c:pt>
                <c:pt idx="516">
                  <c:v>4.390809023471709E-2</c:v>
                </c:pt>
                <c:pt idx="517">
                  <c:v>3.2497305077978543E-3</c:v>
                </c:pt>
                <c:pt idx="518">
                  <c:v>2.3492275890283815E-2</c:v>
                </c:pt>
                <c:pt idx="519">
                  <c:v>1.3970898140572183E-2</c:v>
                </c:pt>
                <c:pt idx="520">
                  <c:v>1.5857201251248454E-2</c:v>
                </c:pt>
                <c:pt idx="521">
                  <c:v>4.5844047934510933E-3</c:v>
                </c:pt>
                <c:pt idx="522">
                  <c:v>5.4254762749522345E-2</c:v>
                </c:pt>
                <c:pt idx="523">
                  <c:v>3.9387577703015285E-3</c:v>
                </c:pt>
                <c:pt idx="524">
                  <c:v>2.794056548491099E-3</c:v>
                </c:pt>
                <c:pt idx="525">
                  <c:v>5.4952727892600096E-4</c:v>
                </c:pt>
                <c:pt idx="526">
                  <c:v>1.3894156336418109E-3</c:v>
                </c:pt>
                <c:pt idx="582">
                  <c:v>1.6981115824342746E-3</c:v>
                </c:pt>
                <c:pt idx="583">
                  <c:v>4.4828900487100904E-3</c:v>
                </c:pt>
                <c:pt idx="584">
                  <c:v>2.2335927539909538E-3</c:v>
                </c:pt>
                <c:pt idx="585">
                  <c:v>3.6514762326887037E-3</c:v>
                </c:pt>
                <c:pt idx="586">
                  <c:v>4.4327191030662447E-3</c:v>
                </c:pt>
                <c:pt idx="587">
                  <c:v>3.1047998616342979E-3</c:v>
                </c:pt>
                <c:pt idx="588">
                  <c:v>5.8459331345877812E-3</c:v>
                </c:pt>
                <c:pt idx="589">
                  <c:v>1.5134928372602607E-3</c:v>
                </c:pt>
                <c:pt idx="590">
                  <c:v>1.3352020393738086E-3</c:v>
                </c:pt>
                <c:pt idx="618">
                  <c:v>1.3661552796751947E-3</c:v>
                </c:pt>
                <c:pt idx="619">
                  <c:v>1.6965910211328293E-3</c:v>
                </c:pt>
                <c:pt idx="620">
                  <c:v>1.7889649493578806E-3</c:v>
                </c:pt>
                <c:pt idx="621">
                  <c:v>2.4308752119528436E-3</c:v>
                </c:pt>
                <c:pt idx="622">
                  <c:v>3.0228991971299425E-3</c:v>
                </c:pt>
                <c:pt idx="623">
                  <c:v>4.4821855525722081E-3</c:v>
                </c:pt>
                <c:pt idx="624">
                  <c:v>2.2960443526672553E-3</c:v>
                </c:pt>
                <c:pt idx="625">
                  <c:v>9.0613908544059387E-4</c:v>
                </c:pt>
                <c:pt idx="626">
                  <c:v>1.7720312317992609E-3</c:v>
                </c:pt>
                <c:pt idx="627">
                  <c:v>7.6720742923517768E-4</c:v>
                </c:pt>
                <c:pt idx="628">
                  <c:v>1.015369333714318E-3</c:v>
                </c:pt>
                <c:pt idx="654">
                  <c:v>5.4801961392249247E-3</c:v>
                </c:pt>
                <c:pt idx="655">
                  <c:v>4.5878888688758133E-3</c:v>
                </c:pt>
                <c:pt idx="656">
                  <c:v>1.0131595081169734E-2</c:v>
                </c:pt>
                <c:pt idx="657">
                  <c:v>1.9804266963619104E-3</c:v>
                </c:pt>
                <c:pt idx="665">
                  <c:v>2.1501966023642714E-3</c:v>
                </c:pt>
                <c:pt idx="666">
                  <c:v>1.7601549094817912E-3</c:v>
                </c:pt>
                <c:pt idx="667">
                  <c:v>6.4771698090733514E-3</c:v>
                </c:pt>
                <c:pt idx="668">
                  <c:v>4.2337118550832601E-4</c:v>
                </c:pt>
                <c:pt idx="669">
                  <c:v>1.1636840120111147E-3</c:v>
                </c:pt>
                <c:pt idx="671">
                  <c:v>1.2431197741114219E-3</c:v>
                </c:pt>
                <c:pt idx="672">
                  <c:v>9.042601845781267E-3</c:v>
                </c:pt>
                <c:pt idx="673">
                  <c:v>8.3124660998655855E-3</c:v>
                </c:pt>
                <c:pt idx="674">
                  <c:v>1.6995127778056762E-3</c:v>
                </c:pt>
                <c:pt idx="684">
                  <c:v>1.1020080033376401E-3</c:v>
                </c:pt>
                <c:pt idx="702">
                  <c:v>1.4323129633967634E-3</c:v>
                </c:pt>
                <c:pt idx="703">
                  <c:v>4.4326736272442462E-4</c:v>
                </c:pt>
                <c:pt idx="723">
                  <c:v>4.1327872166446516E-3</c:v>
                </c:pt>
                <c:pt idx="724">
                  <c:v>4.4357012687408597E-3</c:v>
                </c:pt>
                <c:pt idx="725">
                  <c:v>2.5037626179807261E-3</c:v>
                </c:pt>
                <c:pt idx="726">
                  <c:v>9.1432408814935417E-3</c:v>
                </c:pt>
                <c:pt idx="727">
                  <c:v>1.3198327239164343E-3</c:v>
                </c:pt>
                <c:pt idx="728">
                  <c:v>3.4316719447028783E-3</c:v>
                </c:pt>
                <c:pt idx="729">
                  <c:v>1.6067563478601433E-2</c:v>
                </c:pt>
                <c:pt idx="730">
                  <c:v>2.1788711440682968E-2</c:v>
                </c:pt>
                <c:pt idx="731">
                  <c:v>5.7074979633894799E-3</c:v>
                </c:pt>
                <c:pt idx="738">
                  <c:v>4.2511532882034148E-3</c:v>
                </c:pt>
                <c:pt idx="740">
                  <c:v>6.3848174420398224E-3</c:v>
                </c:pt>
                <c:pt idx="741">
                  <c:v>1.8343941602426538E-3</c:v>
                </c:pt>
                <c:pt idx="742">
                  <c:v>1.1625175025611679E-3</c:v>
                </c:pt>
                <c:pt idx="743">
                  <c:v>3.8961342462532872E-3</c:v>
                </c:pt>
                <c:pt idx="744">
                  <c:v>4.3958245409568475E-3</c:v>
                </c:pt>
                <c:pt idx="745">
                  <c:v>6.8339884924091335E-3</c:v>
                </c:pt>
                <c:pt idx="746">
                  <c:v>4.7730721894909227E-3</c:v>
                </c:pt>
                <c:pt idx="747">
                  <c:v>1.733724160909583E-3</c:v>
                </c:pt>
                <c:pt idx="748">
                  <c:v>1.2022531410488575E-2</c:v>
                </c:pt>
                <c:pt idx="749">
                  <c:v>1.6965288669120906E-3</c:v>
                </c:pt>
                <c:pt idx="750">
                  <c:v>1.2215091186854714E-3</c:v>
                </c:pt>
                <c:pt idx="751">
                  <c:v>1.9272744045888465E-3</c:v>
                </c:pt>
                <c:pt idx="752">
                  <c:v>5.2300238012434796E-4</c:v>
                </c:pt>
                <c:pt idx="769">
                  <c:v>1.6305328078243374E-3</c:v>
                </c:pt>
                <c:pt idx="770">
                  <c:v>9.9221458804514876E-4</c:v>
                </c:pt>
                <c:pt idx="774">
                  <c:v>1.5774867341547647E-3</c:v>
                </c:pt>
                <c:pt idx="775">
                  <c:v>8.8607914447686148E-4</c:v>
                </c:pt>
                <c:pt idx="776">
                  <c:v>6.5258916612980574E-4</c:v>
                </c:pt>
                <c:pt idx="777">
                  <c:v>5.86087674839703E-4</c:v>
                </c:pt>
                <c:pt idx="781">
                  <c:v>1.5542990846809808E-3</c:v>
                </c:pt>
                <c:pt idx="782">
                  <c:v>3.0529059570425102E-3</c:v>
                </c:pt>
                <c:pt idx="783">
                  <c:v>2.4699904158727638E-3</c:v>
                </c:pt>
                <c:pt idx="784">
                  <c:v>3.2791578719757386E-3</c:v>
                </c:pt>
                <c:pt idx="785">
                  <c:v>4.5954743469750524E-3</c:v>
                </c:pt>
                <c:pt idx="786">
                  <c:v>4.3230554947445467E-3</c:v>
                </c:pt>
                <c:pt idx="787">
                  <c:v>4.5543116880230735E-3</c:v>
                </c:pt>
                <c:pt idx="788">
                  <c:v>6.0916586087022342E-3</c:v>
                </c:pt>
                <c:pt idx="789">
                  <c:v>3.6379221682863237E-3</c:v>
                </c:pt>
                <c:pt idx="790">
                  <c:v>8.7285491487501168E-3</c:v>
                </c:pt>
                <c:pt idx="791">
                  <c:v>4.5875529411178199E-3</c:v>
                </c:pt>
                <c:pt idx="792">
                  <c:v>3.2998338505146542E-3</c:v>
                </c:pt>
                <c:pt idx="793">
                  <c:v>4.2937944471832055E-3</c:v>
                </c:pt>
                <c:pt idx="794">
                  <c:v>2.0766638506262468E-3</c:v>
                </c:pt>
                <c:pt idx="795">
                  <c:v>2.5647677684259014E-3</c:v>
                </c:pt>
                <c:pt idx="796">
                  <c:v>1.2083017783595389E-3</c:v>
                </c:pt>
                <c:pt idx="809">
                  <c:v>5.3404219541493157E-3</c:v>
                </c:pt>
                <c:pt idx="810">
                  <c:v>1.2784787672636896E-2</c:v>
                </c:pt>
                <c:pt idx="811">
                  <c:v>5.3632150176680052E-3</c:v>
                </c:pt>
                <c:pt idx="812">
                  <c:v>6.1674933034365693E-4</c:v>
                </c:pt>
                <c:pt idx="813">
                  <c:v>6.2748392439997418E-4</c:v>
                </c:pt>
                <c:pt idx="814">
                  <c:v>7.9349450016265722E-4</c:v>
                </c:pt>
                <c:pt idx="830">
                  <c:v>2.3669618319713528E-3</c:v>
                </c:pt>
                <c:pt idx="831">
                  <c:v>1.2271399758443933E-3</c:v>
                </c:pt>
                <c:pt idx="832">
                  <c:v>5.8910650878342356E-3</c:v>
                </c:pt>
                <c:pt idx="833">
                  <c:v>2.6531377737448107E-3</c:v>
                </c:pt>
                <c:pt idx="834">
                  <c:v>4.5759527492762386E-3</c:v>
                </c:pt>
                <c:pt idx="835">
                  <c:v>7.0065133601324341E-3</c:v>
                </c:pt>
                <c:pt idx="836">
                  <c:v>9.981658973321322E-3</c:v>
                </c:pt>
                <c:pt idx="837">
                  <c:v>1.9697107859856192E-2</c:v>
                </c:pt>
                <c:pt idx="838">
                  <c:v>7.6895840778128883E-3</c:v>
                </c:pt>
                <c:pt idx="839">
                  <c:v>2.1532184228439549E-3</c:v>
                </c:pt>
                <c:pt idx="840">
                  <c:v>1.4686940786091107E-3</c:v>
                </c:pt>
                <c:pt idx="856">
                  <c:v>1.2577369594968418E-3</c:v>
                </c:pt>
                <c:pt idx="857">
                  <c:v>6.4587566752262742E-4</c:v>
                </c:pt>
                <c:pt idx="876">
                  <c:v>2.0949421452062427E-3</c:v>
                </c:pt>
                <c:pt idx="877">
                  <c:v>7.7606724270565795E-4</c:v>
                </c:pt>
                <c:pt idx="892">
                  <c:v>5.4503391571035431E-3</c:v>
                </c:pt>
                <c:pt idx="901">
                  <c:v>9.9569272642911549E-4</c:v>
                </c:pt>
                <c:pt idx="902">
                  <c:v>2.0867538631435941E-3</c:v>
                </c:pt>
                <c:pt idx="903">
                  <c:v>1.0748906936177381E-3</c:v>
                </c:pt>
                <c:pt idx="904">
                  <c:v>5.1629019141406669E-3</c:v>
                </c:pt>
                <c:pt idx="916">
                  <c:v>3.9725991115402287E-3</c:v>
                </c:pt>
                <c:pt idx="917">
                  <c:v>1.0683271343213898E-2</c:v>
                </c:pt>
                <c:pt idx="918">
                  <c:v>7.2130006315927484E-3</c:v>
                </c:pt>
                <c:pt idx="937">
                  <c:v>6.692305233587959E-4</c:v>
                </c:pt>
                <c:pt idx="938">
                  <c:v>1.5951757166007821E-3</c:v>
                </c:pt>
                <c:pt idx="939">
                  <c:v>1.3075805100642888E-3</c:v>
                </c:pt>
                <c:pt idx="940">
                  <c:v>2.1857447427252211E-3</c:v>
                </c:pt>
                <c:pt idx="941">
                  <c:v>1.3788894732636487E-3</c:v>
                </c:pt>
                <c:pt idx="942">
                  <c:v>1.6532376153134431E-3</c:v>
                </c:pt>
                <c:pt idx="943">
                  <c:v>8.9164356298108223E-4</c:v>
                </c:pt>
                <c:pt idx="944">
                  <c:v>4.4297021664482118E-3</c:v>
                </c:pt>
                <c:pt idx="945">
                  <c:v>1.4122055091775275E-3</c:v>
                </c:pt>
                <c:pt idx="946">
                  <c:v>9.6842276069969879E-4</c:v>
                </c:pt>
                <c:pt idx="978">
                  <c:v>2.2073738899522741E-3</c:v>
                </c:pt>
                <c:pt idx="979">
                  <c:v>3.4972158395392217E-3</c:v>
                </c:pt>
                <c:pt idx="981">
                  <c:v>3.1259161267917189E-3</c:v>
                </c:pt>
                <c:pt idx="982">
                  <c:v>7.9843105254048859E-3</c:v>
                </c:pt>
                <c:pt idx="983">
                  <c:v>1.4611947981078791E-2</c:v>
                </c:pt>
                <c:pt idx="984">
                  <c:v>2.4171605473052933E-3</c:v>
                </c:pt>
                <c:pt idx="985">
                  <c:v>7.4824522009192471E-3</c:v>
                </c:pt>
                <c:pt idx="989">
                  <c:v>8.959878015179527E-4</c:v>
                </c:pt>
                <c:pt idx="990">
                  <c:v>4.365822142195332E-3</c:v>
                </c:pt>
                <c:pt idx="991">
                  <c:v>3.2737719149033132E-3</c:v>
                </c:pt>
                <c:pt idx="992">
                  <c:v>9.465563750443183E-3</c:v>
                </c:pt>
                <c:pt idx="993">
                  <c:v>5.7136577024756649E-3</c:v>
                </c:pt>
                <c:pt idx="994">
                  <c:v>4.359718128506729E-3</c:v>
                </c:pt>
                <c:pt idx="995">
                  <c:v>7.9740221471809609E-3</c:v>
                </c:pt>
                <c:pt idx="996">
                  <c:v>1.4797514244442827E-2</c:v>
                </c:pt>
                <c:pt idx="997">
                  <c:v>1.0043399897892845E-2</c:v>
                </c:pt>
                <c:pt idx="998">
                  <c:v>7.2733738431995003E-3</c:v>
                </c:pt>
                <c:pt idx="999">
                  <c:v>2.0364834686019359E-3</c:v>
                </c:pt>
                <c:pt idx="1020">
                  <c:v>7.39015119606347E-2</c:v>
                </c:pt>
                <c:pt idx="1021">
                  <c:v>7.8634859216154482E-4</c:v>
                </c:pt>
                <c:pt idx="1022">
                  <c:v>8.1264100544303384E-4</c:v>
                </c:pt>
                <c:pt idx="1023">
                  <c:v>3.6119336952361012E-3</c:v>
                </c:pt>
                <c:pt idx="1024">
                  <c:v>1.7301035526664763E-2</c:v>
                </c:pt>
                <c:pt idx="1025">
                  <c:v>2.4319247279444359E-3</c:v>
                </c:pt>
                <c:pt idx="1026">
                  <c:v>6.77660578777962E-3</c:v>
                </c:pt>
                <c:pt idx="1027">
                  <c:v>2.5841646822349737E-3</c:v>
                </c:pt>
                <c:pt idx="1028">
                  <c:v>3.3269229672730047E-3</c:v>
                </c:pt>
                <c:pt idx="1029">
                  <c:v>1.5784790875359891E-3</c:v>
                </c:pt>
                <c:pt idx="1030">
                  <c:v>1.1095483141727398E-3</c:v>
                </c:pt>
                <c:pt idx="1031">
                  <c:v>8.3496337263704902E-3</c:v>
                </c:pt>
                <c:pt idx="1050">
                  <c:v>6.6641426778634772E-4</c:v>
                </c:pt>
                <c:pt idx="1051">
                  <c:v>3.4246226713064115E-3</c:v>
                </c:pt>
                <c:pt idx="1052">
                  <c:v>2.6760764825033215E-3</c:v>
                </c:pt>
                <c:pt idx="1060">
                  <c:v>1.2440150999585833E-3</c:v>
                </c:pt>
                <c:pt idx="1069">
                  <c:v>1.1583196395418543E-3</c:v>
                </c:pt>
                <c:pt idx="1070">
                  <c:v>8.9223942444438837E-3</c:v>
                </c:pt>
                <c:pt idx="1071">
                  <c:v>1.2063794511074748E-3</c:v>
                </c:pt>
                <c:pt idx="1072">
                  <c:v>2.834836650865567E-3</c:v>
                </c:pt>
                <c:pt idx="1073">
                  <c:v>6.2117556065804016E-3</c:v>
                </c:pt>
                <c:pt idx="1074">
                  <c:v>2.3428074542448454E-3</c:v>
                </c:pt>
                <c:pt idx="1075">
                  <c:v>4.8653393921073845E-2</c:v>
                </c:pt>
                <c:pt idx="1076">
                  <c:v>2.2572355409429874E-2</c:v>
                </c:pt>
                <c:pt idx="1077">
                  <c:v>4.4415758840222284E-3</c:v>
                </c:pt>
                <c:pt idx="1078">
                  <c:v>2.7819878695184291E-2</c:v>
                </c:pt>
                <c:pt idx="1079">
                  <c:v>1.9015358577323227E-2</c:v>
                </c:pt>
                <c:pt idx="1080">
                  <c:v>2.0347840943665051E-2</c:v>
                </c:pt>
                <c:pt idx="1081">
                  <c:v>1.8523995306901166E-2</c:v>
                </c:pt>
                <c:pt idx="1082">
                  <c:v>3.6442428027629772E-2</c:v>
                </c:pt>
                <c:pt idx="1083">
                  <c:v>1.4263988065240618E-2</c:v>
                </c:pt>
                <c:pt idx="1084">
                  <c:v>1.1990878115296446E-2</c:v>
                </c:pt>
                <c:pt idx="1085">
                  <c:v>7.0629547281419347E-2</c:v>
                </c:pt>
                <c:pt idx="1086">
                  <c:v>7.5665712231681073E-2</c:v>
                </c:pt>
                <c:pt idx="1087">
                  <c:v>5.6912256397562588E-2</c:v>
                </c:pt>
                <c:pt idx="1088">
                  <c:v>3.4711154800442061E-2</c:v>
                </c:pt>
                <c:pt idx="1089">
                  <c:v>2.7605775656855728E-3</c:v>
                </c:pt>
                <c:pt idx="1090">
                  <c:v>1.3525036718895919E-2</c:v>
                </c:pt>
                <c:pt idx="1091">
                  <c:v>7.7226318150658294E-2</c:v>
                </c:pt>
                <c:pt idx="1092">
                  <c:v>4.568484745556687E-2</c:v>
                </c:pt>
                <c:pt idx="1093">
                  <c:v>1.2628316936696205E-3</c:v>
                </c:pt>
                <c:pt idx="1094">
                  <c:v>9.5039138977890899E-4</c:v>
                </c:pt>
                <c:pt idx="1095">
                  <c:v>5.6051498496953564E-4</c:v>
                </c:pt>
                <c:pt idx="1096">
                  <c:v>2.0052449346492696E-3</c:v>
                </c:pt>
                <c:pt idx="1097">
                  <c:v>1.6950414887344253E-3</c:v>
                </c:pt>
                <c:pt idx="1115">
                  <c:v>4.054875184313314E-4</c:v>
                </c:pt>
                <c:pt idx="1116">
                  <c:v>9.609839459536405E-4</c:v>
                </c:pt>
                <c:pt idx="1117">
                  <c:v>9.3496159398149398E-4</c:v>
                </c:pt>
                <c:pt idx="1127">
                  <c:v>1.4069626187887211E-3</c:v>
                </c:pt>
                <c:pt idx="1128">
                  <c:v>4.6375340398931256E-4</c:v>
                </c:pt>
                <c:pt idx="1138">
                  <c:v>5.0335728190982944E-3</c:v>
                </c:pt>
                <c:pt idx="1139">
                  <c:v>1.5211380746795762E-2</c:v>
                </c:pt>
                <c:pt idx="1140">
                  <c:v>1.6566699750066847E-3</c:v>
                </c:pt>
                <c:pt idx="1141">
                  <c:v>5.8865136825372978E-3</c:v>
                </c:pt>
                <c:pt idx="1142">
                  <c:v>2.7813501172485855E-3</c:v>
                </c:pt>
                <c:pt idx="1143">
                  <c:v>3.0077451893743585E-4</c:v>
                </c:pt>
                <c:pt idx="1154">
                  <c:v>1.0091135567445266E-3</c:v>
                </c:pt>
                <c:pt idx="1155">
                  <c:v>1.4186973087563128E-3</c:v>
                </c:pt>
                <c:pt idx="1167">
                  <c:v>1.0333761417883223E-3</c:v>
                </c:pt>
                <c:pt idx="1168">
                  <c:v>3.14027093659272E-4</c:v>
                </c:pt>
                <c:pt idx="1169">
                  <c:v>2.1264869477107478E-4</c:v>
                </c:pt>
                <c:pt idx="1246">
                  <c:v>1.1773061742950677E-3</c:v>
                </c:pt>
                <c:pt idx="1247">
                  <c:v>4.1202751251337684E-3</c:v>
                </c:pt>
                <c:pt idx="1248">
                  <c:v>4.6373817987075683E-3</c:v>
                </c:pt>
                <c:pt idx="1249">
                  <c:v>1.007816946816269E-3</c:v>
                </c:pt>
                <c:pt idx="1257">
                  <c:v>1.8153653553556835E-3</c:v>
                </c:pt>
                <c:pt idx="1258">
                  <c:v>4.021499425644965E-3</c:v>
                </c:pt>
                <c:pt idx="1259">
                  <c:v>4.534247408457941E-3</c:v>
                </c:pt>
                <c:pt idx="1260">
                  <c:v>1.5832826587691305E-3</c:v>
                </c:pt>
                <c:pt idx="1261">
                  <c:v>4.4669657567228432E-4</c:v>
                </c:pt>
                <c:pt idx="1282">
                  <c:v>1.0138151025407081E-3</c:v>
                </c:pt>
                <c:pt idx="1285">
                  <c:v>7.2798480640829475E-3</c:v>
                </c:pt>
                <c:pt idx="1286">
                  <c:v>1.590903210783955E-2</c:v>
                </c:pt>
                <c:pt idx="1287">
                  <c:v>1.9132861409397303E-3</c:v>
                </c:pt>
                <c:pt idx="1288">
                  <c:v>6.9963341570506723E-4</c:v>
                </c:pt>
                <c:pt idx="1289">
                  <c:v>1.8592063108479273E-2</c:v>
                </c:pt>
                <c:pt idx="1290">
                  <c:v>9.01609499932109E-3</c:v>
                </c:pt>
                <c:pt idx="1291">
                  <c:v>1.0404616428564432E-2</c:v>
                </c:pt>
                <c:pt idx="1292">
                  <c:v>9.2521536691402267E-3</c:v>
                </c:pt>
                <c:pt idx="1293">
                  <c:v>3.0292360627016034E-2</c:v>
                </c:pt>
                <c:pt idx="1294">
                  <c:v>4.354396321057926E-2</c:v>
                </c:pt>
                <c:pt idx="1295">
                  <c:v>2.8500460093979777E-2</c:v>
                </c:pt>
                <c:pt idx="1296">
                  <c:v>1.2735198822996889E-2</c:v>
                </c:pt>
                <c:pt idx="1300">
                  <c:v>1.64401914465595E-3</c:v>
                </c:pt>
                <c:pt idx="1301">
                  <c:v>1.3333432752475258E-3</c:v>
                </c:pt>
                <c:pt idx="1302">
                  <c:v>1.9319604625493213E-3</c:v>
                </c:pt>
                <c:pt idx="1303">
                  <c:v>2.8720291395690663E-3</c:v>
                </c:pt>
                <c:pt idx="1304">
                  <c:v>4.5001486336290622E-3</c:v>
                </c:pt>
                <c:pt idx="1305">
                  <c:v>5.8913163607835139E-3</c:v>
                </c:pt>
                <c:pt idx="1306">
                  <c:v>3.5326838671914024E-2</c:v>
                </c:pt>
                <c:pt idx="1307">
                  <c:v>2.5431023054490791E-2</c:v>
                </c:pt>
                <c:pt idx="1308">
                  <c:v>6.2071705185159313E-3</c:v>
                </c:pt>
                <c:pt idx="1309">
                  <c:v>8.3263210567964749E-3</c:v>
                </c:pt>
                <c:pt idx="1310">
                  <c:v>3.939698663858798E-4</c:v>
                </c:pt>
                <c:pt idx="1323">
                  <c:v>1.2032588648568734E-3</c:v>
                </c:pt>
                <c:pt idx="1335">
                  <c:v>3.4206888684064078E-3</c:v>
                </c:pt>
                <c:pt idx="1336">
                  <c:v>2.0487477419151075E-3</c:v>
                </c:pt>
                <c:pt idx="1337">
                  <c:v>1.2495797176514004E-2</c:v>
                </c:pt>
                <c:pt idx="1338">
                  <c:v>1.138970351202114E-2</c:v>
                </c:pt>
                <c:pt idx="1339">
                  <c:v>2.2864582223912095E-2</c:v>
                </c:pt>
                <c:pt idx="1356">
                  <c:v>2.9653114649576188E-3</c:v>
                </c:pt>
                <c:pt idx="1357">
                  <c:v>1.3640153291926953E-3</c:v>
                </c:pt>
                <c:pt idx="1359">
                  <c:v>3.7893474298389337E-3</c:v>
                </c:pt>
                <c:pt idx="1360">
                  <c:v>2.1634424769775289E-3</c:v>
                </c:pt>
                <c:pt idx="1361">
                  <c:v>1.6076773107312641E-3</c:v>
                </c:pt>
                <c:pt idx="1362">
                  <c:v>9.5058964370265384E-4</c:v>
                </c:pt>
                <c:pt idx="1363">
                  <c:v>3.4296147092245498E-3</c:v>
                </c:pt>
                <c:pt idx="1364">
                  <c:v>9.4882399798681873E-3</c:v>
                </c:pt>
                <c:pt idx="1365">
                  <c:v>9.9745098449609011E-3</c:v>
                </c:pt>
                <c:pt idx="1366">
                  <c:v>9.4949856628805552E-4</c:v>
                </c:pt>
                <c:pt idx="1388">
                  <c:v>1.550838070516864E-3</c:v>
                </c:pt>
                <c:pt idx="1389">
                  <c:v>2.4117271493327864E-3</c:v>
                </c:pt>
                <c:pt idx="1390">
                  <c:v>1.5554945371959788E-3</c:v>
                </c:pt>
                <c:pt idx="1391">
                  <c:v>1.9327206963078002E-2</c:v>
                </c:pt>
                <c:pt idx="1392">
                  <c:v>6.3183653371951974E-3</c:v>
                </c:pt>
                <c:pt idx="1393">
                  <c:v>2.2783360527373727E-2</c:v>
                </c:pt>
                <c:pt idx="1400">
                  <c:v>3.0692276685521098E-3</c:v>
                </c:pt>
                <c:pt idx="1401">
                  <c:v>5.2005396921065124E-3</c:v>
                </c:pt>
                <c:pt idx="1402">
                  <c:v>3.6359158781274956E-3</c:v>
                </c:pt>
                <c:pt idx="1403">
                  <c:v>6.9074769020141067E-3</c:v>
                </c:pt>
                <c:pt idx="1404">
                  <c:v>3.8398071155070867E-3</c:v>
                </c:pt>
                <c:pt idx="1405">
                  <c:v>1.4909850593246272E-2</c:v>
                </c:pt>
                <c:pt idx="1406">
                  <c:v>9.0824680317751622E-3</c:v>
                </c:pt>
                <c:pt idx="1407">
                  <c:v>1.8024606391233145E-3</c:v>
                </c:pt>
                <c:pt idx="1419">
                  <c:v>1.1837451638808387E-3</c:v>
                </c:pt>
                <c:pt idx="1420">
                  <c:v>1.342514086904285E-2</c:v>
                </c:pt>
                <c:pt idx="1421">
                  <c:v>8.4421855899032595E-3</c:v>
                </c:pt>
                <c:pt idx="1422">
                  <c:v>1.734133978913539E-2</c:v>
                </c:pt>
                <c:pt idx="1426">
                  <c:v>1.7499475251615388E-3</c:v>
                </c:pt>
                <c:pt idx="1427">
                  <c:v>1.9928952748015059E-3</c:v>
                </c:pt>
                <c:pt idx="1428">
                  <c:v>1.6954422594144137E-2</c:v>
                </c:pt>
                <c:pt idx="1432">
                  <c:v>1.382085271138814E-3</c:v>
                </c:pt>
                <c:pt idx="1433">
                  <c:v>1.0762630200552088E-3</c:v>
                </c:pt>
                <c:pt idx="1434">
                  <c:v>3.510039322614037E-3</c:v>
                </c:pt>
                <c:pt idx="1435">
                  <c:v>2.5380994230100183E-3</c:v>
                </c:pt>
                <c:pt idx="1436">
                  <c:v>9.1866658594959955E-4</c:v>
                </c:pt>
                <c:pt idx="1437">
                  <c:v>1.9484939133299333E-2</c:v>
                </c:pt>
                <c:pt idx="1438">
                  <c:v>6.709635787584569E-3</c:v>
                </c:pt>
                <c:pt idx="1439">
                  <c:v>1.0837260821942758E-3</c:v>
                </c:pt>
                <c:pt idx="1440">
                  <c:v>1.0057909761896826E-3</c:v>
                </c:pt>
                <c:pt idx="1455">
                  <c:v>7.1214484520780604E-4</c:v>
                </c:pt>
                <c:pt idx="1456">
                  <c:v>3.4491634249491907E-3</c:v>
                </c:pt>
                <c:pt idx="1457">
                  <c:v>1.0288430296038438E-2</c:v>
                </c:pt>
                <c:pt idx="1458">
                  <c:v>1.5705683655592652E-3</c:v>
                </c:pt>
                <c:pt idx="1459">
                  <c:v>5.161066165555049E-4</c:v>
                </c:pt>
                <c:pt idx="1469">
                  <c:v>1.6149378389260114E-3</c:v>
                </c:pt>
                <c:pt idx="1470">
                  <c:v>1.6188011167019222E-3</c:v>
                </c:pt>
                <c:pt idx="1471">
                  <c:v>2.1261149106495355E-3</c:v>
                </c:pt>
                <c:pt idx="1472">
                  <c:v>4.7426273296555044E-3</c:v>
                </c:pt>
                <c:pt idx="1473">
                  <c:v>7.4529915951401958E-3</c:v>
                </c:pt>
                <c:pt idx="1474">
                  <c:v>1.173830363628281E-3</c:v>
                </c:pt>
                <c:pt idx="1475">
                  <c:v>3.4817948832055606E-3</c:v>
                </c:pt>
                <c:pt idx="1483">
                  <c:v>4.1694887992422798E-3</c:v>
                </c:pt>
                <c:pt idx="1484">
                  <c:v>1.1665159277482642E-3</c:v>
                </c:pt>
                <c:pt idx="1485">
                  <c:v>1.2096044599885921E-3</c:v>
                </c:pt>
                <c:pt idx="1486">
                  <c:v>5.3440774234827324E-3</c:v>
                </c:pt>
                <c:pt idx="1487">
                  <c:v>1.8951463323607456E-3</c:v>
                </c:pt>
                <c:pt idx="1500">
                  <c:v>9.699111485087441E-4</c:v>
                </c:pt>
                <c:pt idx="1501">
                  <c:v>1.9968124103534783E-3</c:v>
                </c:pt>
                <c:pt idx="1502">
                  <c:v>4.6883268858149097E-3</c:v>
                </c:pt>
                <c:pt idx="1503">
                  <c:v>1.8805524505240132E-3</c:v>
                </c:pt>
                <c:pt idx="1504">
                  <c:v>2.3643500565782112E-3</c:v>
                </c:pt>
                <c:pt idx="1505">
                  <c:v>1.6613779821747577E-3</c:v>
                </c:pt>
                <c:pt idx="1506">
                  <c:v>8.5447380210330222E-3</c:v>
                </c:pt>
                <c:pt idx="1507">
                  <c:v>1.5497618303253319E-3</c:v>
                </c:pt>
                <c:pt idx="1508">
                  <c:v>5.8597956766838673E-4</c:v>
                </c:pt>
                <c:pt idx="1526">
                  <c:v>1.4467521585829559E-3</c:v>
                </c:pt>
                <c:pt idx="1527">
                  <c:v>1.1725618220350936E-3</c:v>
                </c:pt>
                <c:pt idx="1528">
                  <c:v>4.7199066106971979E-3</c:v>
                </c:pt>
                <c:pt idx="1529">
                  <c:v>3.4467602779749335E-3</c:v>
                </c:pt>
                <c:pt idx="1530">
                  <c:v>3.9960029308434919E-3</c:v>
                </c:pt>
                <c:pt idx="1531">
                  <c:v>2.4046751469629008E-3</c:v>
                </c:pt>
                <c:pt idx="1532">
                  <c:v>1.3870580397583156E-2</c:v>
                </c:pt>
                <c:pt idx="1533">
                  <c:v>1.0621595288717046E-2</c:v>
                </c:pt>
                <c:pt idx="1534">
                  <c:v>5.7328142890539797E-3</c:v>
                </c:pt>
                <c:pt idx="1535">
                  <c:v>4.0110077804061386E-3</c:v>
                </c:pt>
                <c:pt idx="1536">
                  <c:v>4.05111111150935E-3</c:v>
                </c:pt>
                <c:pt idx="1537">
                  <c:v>2.1813623556586888E-2</c:v>
                </c:pt>
                <c:pt idx="1538">
                  <c:v>1.4251464604774234E-2</c:v>
                </c:pt>
                <c:pt idx="1539">
                  <c:v>2.4353239882303441E-2</c:v>
                </c:pt>
                <c:pt idx="1540">
                  <c:v>1.8863425107116453E-3</c:v>
                </c:pt>
                <c:pt idx="1547">
                  <c:v>9.7273092744714522E-4</c:v>
                </c:pt>
                <c:pt idx="1548">
                  <c:v>1.0403617185195523E-3</c:v>
                </c:pt>
                <c:pt idx="1549">
                  <c:v>1.8930887405013664E-3</c:v>
                </c:pt>
                <c:pt idx="1550">
                  <c:v>1.4265333253895458E-3</c:v>
                </c:pt>
                <c:pt idx="1551">
                  <c:v>9.8070473404188825E-4</c:v>
                </c:pt>
                <c:pt idx="1566">
                  <c:v>2.1958807115721461E-3</c:v>
                </c:pt>
                <c:pt idx="1567">
                  <c:v>3.0131206196552908E-3</c:v>
                </c:pt>
                <c:pt idx="1568">
                  <c:v>2.0905897148874929E-3</c:v>
                </c:pt>
                <c:pt idx="1569">
                  <c:v>2.5786632992153545E-3</c:v>
                </c:pt>
                <c:pt idx="1570">
                  <c:v>2.9866177026616888E-3</c:v>
                </c:pt>
                <c:pt idx="1571">
                  <c:v>2.7538457905333788E-3</c:v>
                </c:pt>
                <c:pt idx="1572">
                  <c:v>6.0932117444592419E-3</c:v>
                </c:pt>
                <c:pt idx="1573">
                  <c:v>1.7522905309197718E-2</c:v>
                </c:pt>
                <c:pt idx="1574">
                  <c:v>2.6443779245730669E-2</c:v>
                </c:pt>
                <c:pt idx="1575">
                  <c:v>8.6265822772714981E-3</c:v>
                </c:pt>
                <c:pt idx="1576">
                  <c:v>9.7547648768700063E-3</c:v>
                </c:pt>
                <c:pt idx="1593">
                  <c:v>1.7236935159034806E-3</c:v>
                </c:pt>
                <c:pt idx="1594">
                  <c:v>4.1954222476926059E-3</c:v>
                </c:pt>
                <c:pt idx="1595">
                  <c:v>1.5954073444583629E-3</c:v>
                </c:pt>
                <c:pt idx="1596">
                  <c:v>1.2471241477002967E-3</c:v>
                </c:pt>
                <c:pt idx="1602">
                  <c:v>1.5750736386117535E-3</c:v>
                </c:pt>
                <c:pt idx="1615">
                  <c:v>8.6127137253827219E-4</c:v>
                </c:pt>
                <c:pt idx="1640">
                  <c:v>1.738333159570418E-3</c:v>
                </c:pt>
                <c:pt idx="1642">
                  <c:v>1.7398924019388063E-3</c:v>
                </c:pt>
                <c:pt idx="1643">
                  <c:v>3.6569872586155031E-3</c:v>
                </c:pt>
                <c:pt idx="1644">
                  <c:v>2.7141491684438924E-3</c:v>
                </c:pt>
                <c:pt idx="1645">
                  <c:v>7.6731360617003771E-3</c:v>
                </c:pt>
                <c:pt idx="1646">
                  <c:v>1.6564873401307295E-3</c:v>
                </c:pt>
                <c:pt idx="1647">
                  <c:v>5.6673713580452322E-4</c:v>
                </c:pt>
                <c:pt idx="1648">
                  <c:v>3.6414997751180313E-3</c:v>
                </c:pt>
                <c:pt idx="1649">
                  <c:v>8.2281007547299102E-4</c:v>
                </c:pt>
                <c:pt idx="1659">
                  <c:v>1.4316656935185728E-3</c:v>
                </c:pt>
                <c:pt idx="1660">
                  <c:v>2.5648541930720151E-3</c:v>
                </c:pt>
                <c:pt idx="1661">
                  <c:v>4.1976328259794192E-3</c:v>
                </c:pt>
                <c:pt idx="1662">
                  <c:v>1.1275059654698221E-2</c:v>
                </c:pt>
                <c:pt idx="1663">
                  <c:v>1.8804939271421125E-2</c:v>
                </c:pt>
                <c:pt idx="1664">
                  <c:v>1.2255508015535269E-2</c:v>
                </c:pt>
                <c:pt idx="1665">
                  <c:v>6.8899817365891203E-4</c:v>
                </c:pt>
                <c:pt idx="1675">
                  <c:v>8.4669169993057819E-3</c:v>
                </c:pt>
                <c:pt idx="1676">
                  <c:v>9.5567944556995785E-4</c:v>
                </c:pt>
                <c:pt idx="1677">
                  <c:v>1.3796583225926584E-2</c:v>
                </c:pt>
                <c:pt idx="1678">
                  <c:v>1.8530470903520291E-3</c:v>
                </c:pt>
                <c:pt idx="1684">
                  <c:v>1.5521184654348436E-3</c:v>
                </c:pt>
                <c:pt idx="1708">
                  <c:v>3.7485586037831775E-4</c:v>
                </c:pt>
                <c:pt idx="1709">
                  <c:v>3.3947886375939331E-3</c:v>
                </c:pt>
                <c:pt idx="1710">
                  <c:v>7.8920710267948984E-3</c:v>
                </c:pt>
                <c:pt idx="1711">
                  <c:v>1.473443399050574E-2</c:v>
                </c:pt>
                <c:pt idx="1712">
                  <c:v>1.923074047057332E-2</c:v>
                </c:pt>
                <c:pt idx="1713">
                  <c:v>1.3707695789007745E-3</c:v>
                </c:pt>
                <c:pt idx="1714">
                  <c:v>3.6178859683828078E-2</c:v>
                </c:pt>
                <c:pt idx="1715">
                  <c:v>1.753137682882468E-2</c:v>
                </c:pt>
                <c:pt idx="1716">
                  <c:v>1.271237644751601E-2</c:v>
                </c:pt>
                <c:pt idx="1717">
                  <c:v>5.8003973010332371E-3</c:v>
                </c:pt>
                <c:pt idx="1718">
                  <c:v>1.0041295295386958E-2</c:v>
                </c:pt>
                <c:pt idx="1719">
                  <c:v>1.0743667010343798E-3</c:v>
                </c:pt>
                <c:pt idx="1720">
                  <c:v>1.5714347359287225E-2</c:v>
                </c:pt>
                <c:pt idx="1721">
                  <c:v>2.60756082207136E-2</c:v>
                </c:pt>
                <c:pt idx="1722">
                  <c:v>1.050229684592149E-2</c:v>
                </c:pt>
                <c:pt idx="1723">
                  <c:v>2.1529397377406993E-2</c:v>
                </c:pt>
                <c:pt idx="1724">
                  <c:v>5.7943021175678566E-2</c:v>
                </c:pt>
                <c:pt idx="1725">
                  <c:v>3.4378884094395747E-3</c:v>
                </c:pt>
                <c:pt idx="1726">
                  <c:v>9.7939745538690171E-4</c:v>
                </c:pt>
                <c:pt idx="1736">
                  <c:v>2.5961414094831112E-3</c:v>
                </c:pt>
                <c:pt idx="1737">
                  <c:v>7.05209171960758E-3</c:v>
                </c:pt>
                <c:pt idx="1738">
                  <c:v>5.2271096284600849E-3</c:v>
                </c:pt>
                <c:pt idx="1739">
                  <c:v>9.2452073697315066E-4</c:v>
                </c:pt>
                <c:pt idx="1740">
                  <c:v>4.0265787453718479E-3</c:v>
                </c:pt>
                <c:pt idx="1741">
                  <c:v>8.2858533998546313E-3</c:v>
                </c:pt>
                <c:pt idx="1742">
                  <c:v>3.2871119091453786E-2</c:v>
                </c:pt>
                <c:pt idx="1743">
                  <c:v>3.5348669228343906E-2</c:v>
                </c:pt>
                <c:pt idx="1744">
                  <c:v>4.3159675488665554E-2</c:v>
                </c:pt>
                <c:pt idx="1758">
                  <c:v>2.9476817082772478E-3</c:v>
                </c:pt>
                <c:pt idx="1759">
                  <c:v>7.70846181983708E-3</c:v>
                </c:pt>
                <c:pt idx="1760">
                  <c:v>1.4761976600945084E-3</c:v>
                </c:pt>
                <c:pt idx="1778">
                  <c:v>2.2302558120831169E-3</c:v>
                </c:pt>
                <c:pt idx="1779">
                  <c:v>1.150987361732064E-3</c:v>
                </c:pt>
                <c:pt idx="1795">
                  <c:v>8.6237766552048768E-4</c:v>
                </c:pt>
                <c:pt idx="1796">
                  <c:v>8.5788268974609522E-3</c:v>
                </c:pt>
                <c:pt idx="1797">
                  <c:v>6.3097880084961241E-2</c:v>
                </c:pt>
                <c:pt idx="1798">
                  <c:v>1.3877019081041877E-2</c:v>
                </c:pt>
                <c:pt idx="1799">
                  <c:v>4.5386488995969115E-2</c:v>
                </c:pt>
                <c:pt idx="1800">
                  <c:v>3.3592294860721975E-2</c:v>
                </c:pt>
                <c:pt idx="1801">
                  <c:v>2.156751162073646E-2</c:v>
                </c:pt>
                <c:pt idx="1824">
                  <c:v>7.1344371904876109E-4</c:v>
                </c:pt>
                <c:pt idx="1825">
                  <c:v>2.1128355391482213E-3</c:v>
                </c:pt>
                <c:pt idx="1826">
                  <c:v>1.3611665447639438E-3</c:v>
                </c:pt>
                <c:pt idx="1843">
                  <c:v>3.32376661587722E-3</c:v>
                </c:pt>
                <c:pt idx="1844">
                  <c:v>3.1266878410644138E-3</c:v>
                </c:pt>
                <c:pt idx="1845">
                  <c:v>2.314122571732241E-3</c:v>
                </c:pt>
                <c:pt idx="1846">
                  <c:v>6.1035537872356016E-3</c:v>
                </c:pt>
                <c:pt idx="1847">
                  <c:v>1.175116250593414E-3</c:v>
                </c:pt>
                <c:pt idx="1848">
                  <c:v>7.8418480405873497E-3</c:v>
                </c:pt>
                <c:pt idx="1849">
                  <c:v>1.1496708803880738E-2</c:v>
                </c:pt>
                <c:pt idx="1850">
                  <c:v>6.6672403391340599E-3</c:v>
                </c:pt>
                <c:pt idx="1851">
                  <c:v>4.206905858175904E-3</c:v>
                </c:pt>
                <c:pt idx="1852">
                  <c:v>4.5492158849829772E-3</c:v>
                </c:pt>
                <c:pt idx="1853">
                  <c:v>1.7708612334974313E-3</c:v>
                </c:pt>
                <c:pt idx="1854">
                  <c:v>7.734683793331463E-3</c:v>
                </c:pt>
                <c:pt idx="1855">
                  <c:v>1.9370792555807057E-3</c:v>
                </c:pt>
                <c:pt idx="1856">
                  <c:v>6.1670407236371304E-4</c:v>
                </c:pt>
                <c:pt idx="1857">
                  <c:v>2.604004769811093E-3</c:v>
                </c:pt>
                <c:pt idx="1858">
                  <c:v>2.3610096158883692E-3</c:v>
                </c:pt>
                <c:pt idx="1878">
                  <c:v>5.337532473235336E-4</c:v>
                </c:pt>
                <c:pt idx="1879">
                  <c:v>1.8890742899072622E-3</c:v>
                </c:pt>
                <c:pt idx="1880">
                  <c:v>7.9610568562723891E-3</c:v>
                </c:pt>
                <c:pt idx="1881">
                  <c:v>4.1769318923194129E-3</c:v>
                </c:pt>
                <c:pt idx="1882">
                  <c:v>4.3424244385371017E-3</c:v>
                </c:pt>
                <c:pt idx="1883">
                  <c:v>1.4789625695222127E-2</c:v>
                </c:pt>
                <c:pt idx="1884">
                  <c:v>1.9588385022172021E-2</c:v>
                </c:pt>
                <c:pt idx="1885">
                  <c:v>2.200459835563864E-2</c:v>
                </c:pt>
                <c:pt idx="1886">
                  <c:v>1.8431490379228671E-2</c:v>
                </c:pt>
                <c:pt idx="1887">
                  <c:v>1.8171696386941775E-2</c:v>
                </c:pt>
                <c:pt idx="1888">
                  <c:v>3.4855607868757997E-4</c:v>
                </c:pt>
                <c:pt idx="1904">
                  <c:v>2.6277249836669245E-3</c:v>
                </c:pt>
                <c:pt idx="1905">
                  <c:v>2.0155909482332337E-2</c:v>
                </c:pt>
                <c:pt idx="1906">
                  <c:v>2.3599920535128261E-2</c:v>
                </c:pt>
                <c:pt idx="1907">
                  <c:v>1.4859077770312506E-3</c:v>
                </c:pt>
                <c:pt idx="1908">
                  <c:v>1.9736489145916547E-3</c:v>
                </c:pt>
                <c:pt idx="1909">
                  <c:v>1.7345180153206109E-3</c:v>
                </c:pt>
                <c:pt idx="1910">
                  <c:v>2.3369341898393675E-3</c:v>
                </c:pt>
                <c:pt idx="1925">
                  <c:v>4.1208761659488179E-3</c:v>
                </c:pt>
                <c:pt idx="1926">
                  <c:v>1.0349172875606792E-2</c:v>
                </c:pt>
                <c:pt idx="1927">
                  <c:v>4.0982003935507907E-3</c:v>
                </c:pt>
                <c:pt idx="1928">
                  <c:v>1.8003797863665012E-3</c:v>
                </c:pt>
                <c:pt idx="1932">
                  <c:v>1.8271447224945108E-3</c:v>
                </c:pt>
                <c:pt idx="1933">
                  <c:v>1.4448019586502593E-3</c:v>
                </c:pt>
                <c:pt idx="1934">
                  <c:v>2.2200202290087413E-3</c:v>
                </c:pt>
                <c:pt idx="1967">
                  <c:v>1.2706718863674618E-3</c:v>
                </c:pt>
                <c:pt idx="1968">
                  <c:v>5.5145764088816794E-4</c:v>
                </c:pt>
                <c:pt idx="1977">
                  <c:v>5.928579629708359E-3</c:v>
                </c:pt>
                <c:pt idx="1978">
                  <c:v>1.3166389368910088E-3</c:v>
                </c:pt>
                <c:pt idx="1979">
                  <c:v>5.391586709006152E-4</c:v>
                </c:pt>
                <c:pt idx="1989">
                  <c:v>9.9504653341750686E-4</c:v>
                </c:pt>
                <c:pt idx="1990">
                  <c:v>1.7829472294825829E-2</c:v>
                </c:pt>
                <c:pt idx="1991">
                  <c:v>5.5720860334024019E-3</c:v>
                </c:pt>
                <c:pt idx="1992">
                  <c:v>1.0334512673173478E-2</c:v>
                </c:pt>
                <c:pt idx="2001">
                  <c:v>1.9268692667755972E-3</c:v>
                </c:pt>
                <c:pt idx="2002">
                  <c:v>9.2303284573917298E-4</c:v>
                </c:pt>
                <c:pt idx="2003">
                  <c:v>1.991490498793551E-3</c:v>
                </c:pt>
                <c:pt idx="2004">
                  <c:v>2.8675398083967771E-3</c:v>
                </c:pt>
                <c:pt idx="2005">
                  <c:v>1.1873600079983409E-3</c:v>
                </c:pt>
                <c:pt idx="2006">
                  <c:v>1.1222828745550816E-3</c:v>
                </c:pt>
                <c:pt idx="2007">
                  <c:v>5.1637822091273793E-4</c:v>
                </c:pt>
                <c:pt idx="2035">
                  <c:v>1.1487614256148414E-3</c:v>
                </c:pt>
                <c:pt idx="2036">
                  <c:v>3.4192072310806243E-3</c:v>
                </c:pt>
                <c:pt idx="2037">
                  <c:v>8.0174595835215878E-4</c:v>
                </c:pt>
                <c:pt idx="2047">
                  <c:v>2.3527394217650222E-3</c:v>
                </c:pt>
                <c:pt idx="2054">
                  <c:v>3.4431803670445667E-3</c:v>
                </c:pt>
                <c:pt idx="2055">
                  <c:v>2.7049056742233209E-3</c:v>
                </c:pt>
                <c:pt idx="2056">
                  <c:v>5.0184755418203652E-3</c:v>
                </c:pt>
                <c:pt idx="2057">
                  <c:v>3.9003908276021098E-3</c:v>
                </c:pt>
                <c:pt idx="2058">
                  <c:v>5.3572133144074198E-3</c:v>
                </c:pt>
                <c:pt idx="2059">
                  <c:v>2.7929430383788392E-3</c:v>
                </c:pt>
                <c:pt idx="2060">
                  <c:v>1.3086533734970882E-2</c:v>
                </c:pt>
                <c:pt idx="2061">
                  <c:v>2.3969817953260523E-3</c:v>
                </c:pt>
                <c:pt idx="2062">
                  <c:v>5.1873708885159554E-3</c:v>
                </c:pt>
                <c:pt idx="2063">
                  <c:v>6.3985558934675276E-3</c:v>
                </c:pt>
                <c:pt idx="2064">
                  <c:v>7.0030594998627908E-3</c:v>
                </c:pt>
                <c:pt idx="2065">
                  <c:v>7.6011281310793305E-4</c:v>
                </c:pt>
                <c:pt idx="2066">
                  <c:v>9.7902639506354029E-4</c:v>
                </c:pt>
                <c:pt idx="2079">
                  <c:v>1.4827648209220425E-3</c:v>
                </c:pt>
                <c:pt idx="2080">
                  <c:v>4.498931978510287E-3</c:v>
                </c:pt>
                <c:pt idx="2094">
                  <c:v>4.3862879386649982E-3</c:v>
                </c:pt>
                <c:pt idx="2095">
                  <c:v>2.7487351336855331E-3</c:v>
                </c:pt>
                <c:pt idx="2096">
                  <c:v>3.475202901934218E-3</c:v>
                </c:pt>
                <c:pt idx="2097">
                  <c:v>3.5540884410334484E-3</c:v>
                </c:pt>
                <c:pt idx="2098">
                  <c:v>9.3356998800494771E-3</c:v>
                </c:pt>
                <c:pt idx="2099">
                  <c:v>3.1752584270139958E-4</c:v>
                </c:pt>
                <c:pt idx="2100">
                  <c:v>1.4482849669316417E-3</c:v>
                </c:pt>
                <c:pt idx="2109">
                  <c:v>1.3761674337594242E-3</c:v>
                </c:pt>
                <c:pt idx="2110">
                  <c:v>1.1216673079366304E-3</c:v>
                </c:pt>
                <c:pt idx="2111">
                  <c:v>1.2867228486136823E-3</c:v>
                </c:pt>
                <c:pt idx="2112">
                  <c:v>6.2389217603990555E-4</c:v>
                </c:pt>
                <c:pt idx="2113">
                  <c:v>3.8758652401521727E-4</c:v>
                </c:pt>
                <c:pt idx="2115">
                  <c:v>7.6476166672786224E-4</c:v>
                </c:pt>
                <c:pt idx="2116">
                  <c:v>1.2545256542532816E-3</c:v>
                </c:pt>
                <c:pt idx="2117">
                  <c:v>1.7896502325367781E-3</c:v>
                </c:pt>
                <c:pt idx="2118">
                  <c:v>5.0006360933705276E-3</c:v>
                </c:pt>
                <c:pt idx="2119">
                  <c:v>3.7600886672400796E-3</c:v>
                </c:pt>
                <c:pt idx="2143">
                  <c:v>1.8242349274123718E-3</c:v>
                </c:pt>
                <c:pt idx="2144">
                  <c:v>2.4845954396168894E-3</c:v>
                </c:pt>
                <c:pt idx="2145">
                  <c:v>2.9204169145554222E-3</c:v>
                </c:pt>
                <c:pt idx="2146">
                  <c:v>2.6667376101488748E-3</c:v>
                </c:pt>
                <c:pt idx="2147">
                  <c:v>5.1085072732645846E-3</c:v>
                </c:pt>
                <c:pt idx="2148">
                  <c:v>5.7683272034443484E-3</c:v>
                </c:pt>
                <c:pt idx="2149">
                  <c:v>7.2309724066784429E-4</c:v>
                </c:pt>
                <c:pt idx="2159">
                  <c:v>9.1527067621793488E-4</c:v>
                </c:pt>
                <c:pt idx="2160">
                  <c:v>1.0693857579589936E-2</c:v>
                </c:pt>
                <c:pt idx="2161">
                  <c:v>1.9482492930453161E-3</c:v>
                </c:pt>
                <c:pt idx="2162">
                  <c:v>7.0382667718162117E-4</c:v>
                </c:pt>
                <c:pt idx="2163">
                  <c:v>8.6281240285571905E-3</c:v>
                </c:pt>
                <c:pt idx="2164">
                  <c:v>1.134222973651117E-2</c:v>
                </c:pt>
                <c:pt idx="2165">
                  <c:v>2.5970911973956439E-2</c:v>
                </c:pt>
                <c:pt idx="2166">
                  <c:v>4.525220021969107E-3</c:v>
                </c:pt>
                <c:pt idx="2167">
                  <c:v>1.0715489213950559E-2</c:v>
                </c:pt>
                <c:pt idx="2168">
                  <c:v>2.0781435090648719E-2</c:v>
                </c:pt>
                <c:pt idx="2169">
                  <c:v>1.9605994269529751E-2</c:v>
                </c:pt>
                <c:pt idx="2170">
                  <c:v>2.4730647457006687E-2</c:v>
                </c:pt>
                <c:pt idx="2171">
                  <c:v>6.1396223100633066E-3</c:v>
                </c:pt>
                <c:pt idx="2172">
                  <c:v>6.4862549476701184E-2</c:v>
                </c:pt>
                <c:pt idx="2173">
                  <c:v>1.5217326353658368E-2</c:v>
                </c:pt>
                <c:pt idx="2174">
                  <c:v>8.0916192300786879E-2</c:v>
                </c:pt>
                <c:pt idx="2175">
                  <c:v>4.9721655383566632E-4</c:v>
                </c:pt>
                <c:pt idx="2176">
                  <c:v>3.193242378912004E-3</c:v>
                </c:pt>
                <c:pt idx="2186">
                  <c:v>2.7154574034248119E-3</c:v>
                </c:pt>
                <c:pt idx="2187">
                  <c:v>3.4171443914619926E-3</c:v>
                </c:pt>
                <c:pt idx="2188">
                  <c:v>1.0178028482434438E-2</c:v>
                </c:pt>
                <c:pt idx="2189">
                  <c:v>2.9887649917630703E-2</c:v>
                </c:pt>
                <c:pt idx="2190">
                  <c:v>4.7706810615848506E-2</c:v>
                </c:pt>
                <c:pt idx="2191">
                  <c:v>1.1831543444715455E-2</c:v>
                </c:pt>
                <c:pt idx="2192">
                  <c:v>1.1240238985674698E-2</c:v>
                </c:pt>
                <c:pt idx="2193">
                  <c:v>2.4834412966859662E-2</c:v>
                </c:pt>
                <c:pt idx="2194">
                  <c:v>7.6286218516999869E-3</c:v>
                </c:pt>
                <c:pt idx="2195">
                  <c:v>7.9530074863095376E-3</c:v>
                </c:pt>
                <c:pt idx="2196">
                  <c:v>3.2470456541186347E-2</c:v>
                </c:pt>
                <c:pt idx="2197">
                  <c:v>3.752588793000293E-2</c:v>
                </c:pt>
                <c:pt idx="2198">
                  <c:v>8.1779342781582356E-3</c:v>
                </c:pt>
                <c:pt idx="2204">
                  <c:v>3.2102385303553237E-3</c:v>
                </c:pt>
                <c:pt idx="2205">
                  <c:v>2.1896510154476084E-3</c:v>
                </c:pt>
                <c:pt idx="2206">
                  <c:v>2.2026055136408415E-3</c:v>
                </c:pt>
                <c:pt idx="2207">
                  <c:v>5.4154227492896256E-3</c:v>
                </c:pt>
                <c:pt idx="2208">
                  <c:v>1.4647525430402208E-3</c:v>
                </c:pt>
                <c:pt idx="2209">
                  <c:v>1.0303766742894862E-3</c:v>
                </c:pt>
                <c:pt idx="2210">
                  <c:v>8.4632512424692328E-4</c:v>
                </c:pt>
                <c:pt idx="2211">
                  <c:v>4.7881589304954713E-4</c:v>
                </c:pt>
                <c:pt idx="2221">
                  <c:v>1.6736842995045292E-3</c:v>
                </c:pt>
                <c:pt idx="2222">
                  <c:v>2.3425120076815162E-3</c:v>
                </c:pt>
                <c:pt idx="2223">
                  <c:v>8.0298345907302672E-4</c:v>
                </c:pt>
                <c:pt idx="2224">
                  <c:v>5.3384609924122346E-3</c:v>
                </c:pt>
                <c:pt idx="2225">
                  <c:v>1.1995245026164138E-2</c:v>
                </c:pt>
                <c:pt idx="2226">
                  <c:v>4.8708912847968732E-3</c:v>
                </c:pt>
                <c:pt idx="2227">
                  <c:v>1.0376693180509208E-2</c:v>
                </c:pt>
                <c:pt idx="2228">
                  <c:v>2.7881869587824976E-3</c:v>
                </c:pt>
                <c:pt idx="2240">
                  <c:v>7.0683929826510141E-3</c:v>
                </c:pt>
                <c:pt idx="2241">
                  <c:v>3.7459117002380544E-3</c:v>
                </c:pt>
                <c:pt idx="2242">
                  <c:v>3.8215276964441935E-3</c:v>
                </c:pt>
                <c:pt idx="2243">
                  <c:v>1.7639193215649294E-2</c:v>
                </c:pt>
                <c:pt idx="2255">
                  <c:v>1.7795534530549255E-3</c:v>
                </c:pt>
                <c:pt idx="2256">
                  <c:v>1.5453379312105673E-3</c:v>
                </c:pt>
                <c:pt idx="2257">
                  <c:v>5.4917418874477159E-4</c:v>
                </c:pt>
                <c:pt idx="2258">
                  <c:v>4.017892477198616E-3</c:v>
                </c:pt>
                <c:pt idx="2259">
                  <c:v>3.8657852739876985E-3</c:v>
                </c:pt>
                <c:pt idx="2260">
                  <c:v>4.460311598922467E-3</c:v>
                </c:pt>
                <c:pt idx="2261">
                  <c:v>5.6778065779507841E-3</c:v>
                </c:pt>
                <c:pt idx="2262">
                  <c:v>4.7205620494455798E-3</c:v>
                </c:pt>
                <c:pt idx="2263">
                  <c:v>5.1903796431270743E-3</c:v>
                </c:pt>
                <c:pt idx="2264">
                  <c:v>9.4773299387583055E-4</c:v>
                </c:pt>
                <c:pt idx="2265">
                  <c:v>8.2298619467169906E-4</c:v>
                </c:pt>
                <c:pt idx="2275">
                  <c:v>1.7861908106401681E-3</c:v>
                </c:pt>
                <c:pt idx="2277">
                  <c:v>1.223141133023252E-3</c:v>
                </c:pt>
                <c:pt idx="2278">
                  <c:v>7.9002981392211182E-4</c:v>
                </c:pt>
                <c:pt idx="2294">
                  <c:v>5.313966444351996E-4</c:v>
                </c:pt>
                <c:pt idx="2304">
                  <c:v>9.5383521717719852E-4</c:v>
                </c:pt>
                <c:pt idx="2305">
                  <c:v>8.0588474824697446E-4</c:v>
                </c:pt>
                <c:pt idx="2306">
                  <c:v>9.4613433212901912E-4</c:v>
                </c:pt>
                <c:pt idx="2307">
                  <c:v>7.2816280845126185E-4</c:v>
                </c:pt>
                <c:pt idx="2314">
                  <c:v>3.5625758043772177E-4</c:v>
                </c:pt>
                <c:pt idx="2328">
                  <c:v>1.0858321342911222E-3</c:v>
                </c:pt>
                <c:pt idx="2335">
                  <c:v>1.2095721678519198E-3</c:v>
                </c:pt>
                <c:pt idx="2336">
                  <c:v>1.2465746153599048E-3</c:v>
                </c:pt>
                <c:pt idx="2337">
                  <c:v>2.8054506209936238E-3</c:v>
                </c:pt>
                <c:pt idx="2338">
                  <c:v>3.3831164801226706E-3</c:v>
                </c:pt>
                <c:pt idx="2339">
                  <c:v>4.748831183309439E-3</c:v>
                </c:pt>
                <c:pt idx="2340">
                  <c:v>3.7878661286891604E-3</c:v>
                </c:pt>
                <c:pt idx="2341">
                  <c:v>1.9988688331995688E-3</c:v>
                </c:pt>
                <c:pt idx="2342">
                  <c:v>5.0119550600146335E-4</c:v>
                </c:pt>
                <c:pt idx="2343">
                  <c:v>1.3180328382773585E-2</c:v>
                </c:pt>
                <c:pt idx="2361">
                  <c:v>1.9952953932953783E-3</c:v>
                </c:pt>
                <c:pt idx="2362">
                  <c:v>1.5254336224656748E-2</c:v>
                </c:pt>
                <c:pt idx="2363">
                  <c:v>2.9214843333849852E-3</c:v>
                </c:pt>
                <c:pt idx="2364">
                  <c:v>3.7416476876754095E-3</c:v>
                </c:pt>
                <c:pt idx="2365">
                  <c:v>9.3654295704172583E-3</c:v>
                </c:pt>
                <c:pt idx="2366">
                  <c:v>7.7284297573913746E-3</c:v>
                </c:pt>
                <c:pt idx="2367">
                  <c:v>1.19440718351858E-2</c:v>
                </c:pt>
                <c:pt idx="2368">
                  <c:v>1.1437490141719287E-2</c:v>
                </c:pt>
                <c:pt idx="2369">
                  <c:v>4.9581872317238009E-3</c:v>
                </c:pt>
                <c:pt idx="2370">
                  <c:v>2.268241646623678E-3</c:v>
                </c:pt>
                <c:pt idx="2371">
                  <c:v>8.2335607920653239E-3</c:v>
                </c:pt>
                <c:pt idx="2372">
                  <c:v>8.0568145971680865E-3</c:v>
                </c:pt>
                <c:pt idx="2373">
                  <c:v>5.4379832653800456E-3</c:v>
                </c:pt>
                <c:pt idx="2374">
                  <c:v>7.7940395449670567E-3</c:v>
                </c:pt>
                <c:pt idx="2375">
                  <c:v>5.303329043021463E-3</c:v>
                </c:pt>
                <c:pt idx="2376">
                  <c:v>1.3866002576782054E-3</c:v>
                </c:pt>
                <c:pt idx="2377">
                  <c:v>6.9229526576235377E-3</c:v>
                </c:pt>
                <c:pt idx="2378">
                  <c:v>4.0803454729017419E-2</c:v>
                </c:pt>
                <c:pt idx="2379">
                  <c:v>6.0972087789637605E-4</c:v>
                </c:pt>
                <c:pt idx="2380">
                  <c:v>1.0456368999589238E-2</c:v>
                </c:pt>
                <c:pt idx="2381">
                  <c:v>3.6925903933377482E-3</c:v>
                </c:pt>
                <c:pt idx="2382">
                  <c:v>2.7998673663578662E-2</c:v>
                </c:pt>
                <c:pt idx="2383">
                  <c:v>9.7010564389848654E-3</c:v>
                </c:pt>
                <c:pt idx="2384">
                  <c:v>1.991195293897674E-2</c:v>
                </c:pt>
                <c:pt idx="2385">
                  <c:v>1.200972378664638E-2</c:v>
                </c:pt>
                <c:pt idx="2386">
                  <c:v>4.4828818744610836E-3</c:v>
                </c:pt>
                <c:pt idx="2387">
                  <c:v>5.9801438978607027E-2</c:v>
                </c:pt>
                <c:pt idx="2388">
                  <c:v>1.5114384208677622E-2</c:v>
                </c:pt>
                <c:pt idx="2389">
                  <c:v>8.3125155027405865E-3</c:v>
                </c:pt>
                <c:pt idx="2390">
                  <c:v>2.9710830686684891E-4</c:v>
                </c:pt>
                <c:pt idx="2411">
                  <c:v>5.2354134722850363E-4</c:v>
                </c:pt>
                <c:pt idx="2412">
                  <c:v>4.6183973807943575E-4</c:v>
                </c:pt>
                <c:pt idx="2452">
                  <c:v>2.411902045678324E-3</c:v>
                </c:pt>
                <c:pt idx="2453">
                  <c:v>2.0525334130451129E-3</c:v>
                </c:pt>
                <c:pt idx="2454">
                  <c:v>6.4750961533794607E-4</c:v>
                </c:pt>
                <c:pt idx="2455">
                  <c:v>5.7907473851863292E-4</c:v>
                </c:pt>
                <c:pt idx="2461">
                  <c:v>2.9758500807087096E-3</c:v>
                </c:pt>
                <c:pt idx="2462">
                  <c:v>2.8122606884356284E-3</c:v>
                </c:pt>
                <c:pt idx="2463">
                  <c:v>1.5691874569102677E-3</c:v>
                </c:pt>
                <c:pt idx="2472">
                  <c:v>1.3059715125084384E-3</c:v>
                </c:pt>
                <c:pt idx="2473">
                  <c:v>1.8293987384457476E-3</c:v>
                </c:pt>
                <c:pt idx="2474">
                  <c:v>2.000698246643077E-3</c:v>
                </c:pt>
                <c:pt idx="2475">
                  <c:v>4.524745673479969E-3</c:v>
                </c:pt>
                <c:pt idx="2476">
                  <c:v>7.9003189531709473E-4</c:v>
                </c:pt>
                <c:pt idx="2491">
                  <c:v>9.4651950874168164E-4</c:v>
                </c:pt>
                <c:pt idx="2501">
                  <c:v>1.2100562923911791E-3</c:v>
                </c:pt>
                <c:pt idx="2502">
                  <c:v>4.5036319405037011E-3</c:v>
                </c:pt>
                <c:pt idx="2503">
                  <c:v>1.4626928203421252E-3</c:v>
                </c:pt>
                <c:pt idx="2504">
                  <c:v>2.5696630228220409E-3</c:v>
                </c:pt>
                <c:pt idx="2505">
                  <c:v>2.0396394196896699E-3</c:v>
                </c:pt>
                <c:pt idx="2506">
                  <c:v>4.7989044398248317E-4</c:v>
                </c:pt>
                <c:pt idx="2515">
                  <c:v>4.6684686233568472E-4</c:v>
                </c:pt>
                <c:pt idx="2521">
                  <c:v>2.8556511157847696E-3</c:v>
                </c:pt>
                <c:pt idx="2522">
                  <c:v>5.6382186198435276E-3</c:v>
                </c:pt>
                <c:pt idx="2523">
                  <c:v>1.5429320269723869E-3</c:v>
                </c:pt>
                <c:pt idx="2524">
                  <c:v>3.9292568399048079E-3</c:v>
                </c:pt>
                <c:pt idx="2525">
                  <c:v>4.7295000613869027E-3</c:v>
                </c:pt>
                <c:pt idx="2526">
                  <c:v>1.1562109489977547E-2</c:v>
                </c:pt>
                <c:pt idx="2527">
                  <c:v>1.1628110007690155E-2</c:v>
                </c:pt>
                <c:pt idx="2528">
                  <c:v>1.5904962805319341E-2</c:v>
                </c:pt>
                <c:pt idx="2529">
                  <c:v>3.6966931433022814E-2</c:v>
                </c:pt>
                <c:pt idx="2530">
                  <c:v>3.2776682476251255E-2</c:v>
                </c:pt>
                <c:pt idx="2531">
                  <c:v>4.4922272422532578E-2</c:v>
                </c:pt>
                <c:pt idx="2532">
                  <c:v>1.1428816040876481E-2</c:v>
                </c:pt>
                <c:pt idx="2533">
                  <c:v>3.2708785441742889E-2</c:v>
                </c:pt>
                <c:pt idx="2551">
                  <c:v>3.7300496918389707E-3</c:v>
                </c:pt>
                <c:pt idx="2553">
                  <c:v>9.4922177292479349E-4</c:v>
                </c:pt>
                <c:pt idx="2557">
                  <c:v>1.9120964743414384E-3</c:v>
                </c:pt>
                <c:pt idx="2563">
                  <c:v>2.7989278506050474E-3</c:v>
                </c:pt>
                <c:pt idx="2564">
                  <c:v>2.3416600260073674E-3</c:v>
                </c:pt>
                <c:pt idx="2574">
                  <c:v>9.9802461757055082E-4</c:v>
                </c:pt>
                <c:pt idx="2575">
                  <c:v>7.7225369368860214E-3</c:v>
                </c:pt>
                <c:pt idx="2576">
                  <c:v>2.0271732921628327E-3</c:v>
                </c:pt>
                <c:pt idx="2577">
                  <c:v>8.7103419982201072E-3</c:v>
                </c:pt>
                <c:pt idx="2578">
                  <c:v>1.3312607680909829E-2</c:v>
                </c:pt>
                <c:pt idx="2579">
                  <c:v>1.3374978644321925E-2</c:v>
                </c:pt>
                <c:pt idx="2580">
                  <c:v>3.0265659635289127E-2</c:v>
                </c:pt>
                <c:pt idx="2581">
                  <c:v>2.4817917434078159E-3</c:v>
                </c:pt>
                <c:pt idx="2587">
                  <c:v>1.8322725068377675E-3</c:v>
                </c:pt>
                <c:pt idx="2588">
                  <c:v>7.2703211757262358E-4</c:v>
                </c:pt>
                <c:pt idx="2591">
                  <c:v>1.272710912070501E-3</c:v>
                </c:pt>
                <c:pt idx="2592">
                  <c:v>1.1539548726151269E-3</c:v>
                </c:pt>
                <c:pt idx="2608">
                  <c:v>2.8685961985844026E-3</c:v>
                </c:pt>
                <c:pt idx="2609">
                  <c:v>8.568518533314572E-4</c:v>
                </c:pt>
                <c:pt idx="2610">
                  <c:v>7.3026038084440534E-3</c:v>
                </c:pt>
                <c:pt idx="2611">
                  <c:v>4.8675415270319844E-3</c:v>
                </c:pt>
                <c:pt idx="2612">
                  <c:v>1.049749495174117E-3</c:v>
                </c:pt>
                <c:pt idx="2613">
                  <c:v>1.954252605606326E-3</c:v>
                </c:pt>
                <c:pt idx="2614">
                  <c:v>8.9872552930498522E-4</c:v>
                </c:pt>
                <c:pt idx="2625">
                  <c:v>2.0908197136016446E-3</c:v>
                </c:pt>
                <c:pt idx="2626">
                  <c:v>1.6773583569060661E-2</c:v>
                </c:pt>
                <c:pt idx="2627">
                  <c:v>1.9272230688569393E-3</c:v>
                </c:pt>
                <c:pt idx="2628">
                  <c:v>5.6067512442945404E-3</c:v>
                </c:pt>
                <c:pt idx="2629">
                  <c:v>4.7408073818595992E-3</c:v>
                </c:pt>
                <c:pt idx="2635">
                  <c:v>1.2117114689630445E-3</c:v>
                </c:pt>
                <c:pt idx="2636">
                  <c:v>1.1324380154681972E-3</c:v>
                </c:pt>
                <c:pt idx="2637">
                  <c:v>3.6672566815119456E-3</c:v>
                </c:pt>
                <c:pt idx="2638">
                  <c:v>1.1196367996579664E-3</c:v>
                </c:pt>
                <c:pt idx="2646">
                  <c:v>1.4425252235104415E-3</c:v>
                </c:pt>
                <c:pt idx="2647">
                  <c:v>9.7323344458972387E-4</c:v>
                </c:pt>
                <c:pt idx="2650">
                  <c:v>1.7188782167133392E-3</c:v>
                </c:pt>
                <c:pt idx="2651">
                  <c:v>3.3233155321472298E-3</c:v>
                </c:pt>
                <c:pt idx="2652">
                  <c:v>9.9893898128933494E-3</c:v>
                </c:pt>
                <c:pt idx="2653">
                  <c:v>5.3439248864622863E-3</c:v>
                </c:pt>
                <c:pt idx="2654">
                  <c:v>6.7871771160425546E-4</c:v>
                </c:pt>
                <c:pt idx="2655">
                  <c:v>2.021521495755249E-3</c:v>
                </c:pt>
                <c:pt idx="2663">
                  <c:v>1.9503334629801289E-3</c:v>
                </c:pt>
                <c:pt idx="2664">
                  <c:v>6.17526580245708E-3</c:v>
                </c:pt>
                <c:pt idx="2665">
                  <c:v>5.3258457310695305E-3</c:v>
                </c:pt>
                <c:pt idx="2666">
                  <c:v>8.6365137705249025E-4</c:v>
                </c:pt>
                <c:pt idx="2682">
                  <c:v>4.3019208055901396E-3</c:v>
                </c:pt>
                <c:pt idx="2683">
                  <c:v>1.1517648620593837E-3</c:v>
                </c:pt>
                <c:pt idx="2705">
                  <c:v>9.1070693512328887E-4</c:v>
                </c:pt>
                <c:pt idx="2710">
                  <c:v>2.7770657934485469E-3</c:v>
                </c:pt>
                <c:pt idx="2711">
                  <c:v>1.9151212545147232E-3</c:v>
                </c:pt>
                <c:pt idx="2712">
                  <c:v>1.9307968882779864E-3</c:v>
                </c:pt>
                <c:pt idx="2713">
                  <c:v>1.1662326583420448E-3</c:v>
                </c:pt>
                <c:pt idx="2725">
                  <c:v>1.7800404330732226E-3</c:v>
                </c:pt>
                <c:pt idx="2726">
                  <c:v>1.969151476715877E-3</c:v>
                </c:pt>
                <c:pt idx="2727">
                  <c:v>7.877231608412901E-4</c:v>
                </c:pt>
                <c:pt idx="2728">
                  <c:v>1.3117693953049697E-3</c:v>
                </c:pt>
                <c:pt idx="2729">
                  <c:v>3.193708761581262E-3</c:v>
                </c:pt>
                <c:pt idx="2730">
                  <c:v>1.5666026319376611E-3</c:v>
                </c:pt>
                <c:pt idx="2731">
                  <c:v>1.1466769805673733E-3</c:v>
                </c:pt>
                <c:pt idx="2732">
                  <c:v>1.0420503857559084E-3</c:v>
                </c:pt>
                <c:pt idx="2753">
                  <c:v>5.8178552869429835E-3</c:v>
                </c:pt>
                <c:pt idx="2754">
                  <c:v>1.0577045095298424E-3</c:v>
                </c:pt>
                <c:pt idx="2755">
                  <c:v>4.6391310161051375E-3</c:v>
                </c:pt>
                <c:pt idx="2756">
                  <c:v>1.6231864153113075E-3</c:v>
                </c:pt>
                <c:pt idx="2757">
                  <c:v>3.4701222366413024E-3</c:v>
                </c:pt>
                <c:pt idx="2758">
                  <c:v>1.7599881468889807E-3</c:v>
                </c:pt>
                <c:pt idx="2759">
                  <c:v>8.4480031933535117E-4</c:v>
                </c:pt>
                <c:pt idx="2760">
                  <c:v>2.1978184755784029E-3</c:v>
                </c:pt>
                <c:pt idx="2761">
                  <c:v>5.6992095712483839E-3</c:v>
                </c:pt>
                <c:pt idx="2762">
                  <c:v>3.0471003545586581E-3</c:v>
                </c:pt>
                <c:pt idx="2763">
                  <c:v>1.4126623084513793E-3</c:v>
                </c:pt>
                <c:pt idx="2764">
                  <c:v>1.1637210272655839E-2</c:v>
                </c:pt>
                <c:pt idx="2765">
                  <c:v>1.042015815638866E-2</c:v>
                </c:pt>
                <c:pt idx="2766">
                  <c:v>2.7395070535660621E-2</c:v>
                </c:pt>
                <c:pt idx="2767">
                  <c:v>1.8838653962743812E-2</c:v>
                </c:pt>
                <c:pt idx="2768">
                  <c:v>3.9250236945063036E-2</c:v>
                </c:pt>
                <c:pt idx="2769">
                  <c:v>4.5009805451298776E-2</c:v>
                </c:pt>
                <c:pt idx="2770">
                  <c:v>1.1095440142229613E-2</c:v>
                </c:pt>
                <c:pt idx="2771">
                  <c:v>2.1963338734215583E-2</c:v>
                </c:pt>
                <c:pt idx="2772">
                  <c:v>2.8694187964581296E-2</c:v>
                </c:pt>
                <c:pt idx="2773">
                  <c:v>1.9358105636737417E-2</c:v>
                </c:pt>
                <c:pt idx="2774">
                  <c:v>3.4700870778024855E-2</c:v>
                </c:pt>
                <c:pt idx="2791">
                  <c:v>2.8268252037979332E-3</c:v>
                </c:pt>
                <c:pt idx="2792">
                  <c:v>1.0108846237209151E-3</c:v>
                </c:pt>
                <c:pt idx="2793">
                  <c:v>8.9179437353945426E-4</c:v>
                </c:pt>
                <c:pt idx="2794">
                  <c:v>2.0372536443780459E-3</c:v>
                </c:pt>
                <c:pt idx="2795">
                  <c:v>1.8165536361847386E-3</c:v>
                </c:pt>
                <c:pt idx="2796">
                  <c:v>1.0597005999016178E-3</c:v>
                </c:pt>
                <c:pt idx="2797">
                  <c:v>1.1230449907440646E-3</c:v>
                </c:pt>
                <c:pt idx="2798">
                  <c:v>1.8447626941541591E-3</c:v>
                </c:pt>
                <c:pt idx="2815">
                  <c:v>2.5386761365773268E-3</c:v>
                </c:pt>
                <c:pt idx="2816">
                  <c:v>1.8272236400717012E-3</c:v>
                </c:pt>
                <c:pt idx="2817">
                  <c:v>8.6099887033249279E-4</c:v>
                </c:pt>
                <c:pt idx="2827">
                  <c:v>2.9080340356561446E-3</c:v>
                </c:pt>
                <c:pt idx="2828">
                  <c:v>5.7612638387562858E-3</c:v>
                </c:pt>
                <c:pt idx="2829">
                  <c:v>3.897965533179846E-3</c:v>
                </c:pt>
                <c:pt idx="2830">
                  <c:v>5.3401024472964779E-3</c:v>
                </c:pt>
                <c:pt idx="2831">
                  <c:v>2.8892424617499106E-3</c:v>
                </c:pt>
                <c:pt idx="2836">
                  <c:v>1.1973346006713818E-3</c:v>
                </c:pt>
                <c:pt idx="2837">
                  <c:v>2.0691988252192752E-3</c:v>
                </c:pt>
                <c:pt idx="2838">
                  <c:v>3.3601625829319803E-2</c:v>
                </c:pt>
                <c:pt idx="2839">
                  <c:v>7.8315334561503778E-3</c:v>
                </c:pt>
                <c:pt idx="2840">
                  <c:v>7.022152281268597E-4</c:v>
                </c:pt>
                <c:pt idx="2841">
                  <c:v>2.2515375554858278E-2</c:v>
                </c:pt>
                <c:pt idx="2842">
                  <c:v>1.4418914996118786E-2</c:v>
                </c:pt>
                <c:pt idx="2843">
                  <c:v>1.3632476136043532E-2</c:v>
                </c:pt>
                <c:pt idx="2844">
                  <c:v>1.1964426741670852E-2</c:v>
                </c:pt>
                <c:pt idx="2845">
                  <c:v>2.1727609715489715E-2</c:v>
                </c:pt>
                <c:pt idx="2846">
                  <c:v>3.7914070938872453E-2</c:v>
                </c:pt>
                <c:pt idx="2847">
                  <c:v>2.3198394659004758E-2</c:v>
                </c:pt>
                <c:pt idx="2848">
                  <c:v>3.1008024806098919E-3</c:v>
                </c:pt>
                <c:pt idx="2849">
                  <c:v>6.1171434444024495E-4</c:v>
                </c:pt>
                <c:pt idx="2855">
                  <c:v>4.6355224728053118E-3</c:v>
                </c:pt>
                <c:pt idx="2856">
                  <c:v>5.5024906599255574E-3</c:v>
                </c:pt>
                <c:pt idx="2857">
                  <c:v>2.9809089948965167E-3</c:v>
                </c:pt>
                <c:pt idx="2858">
                  <c:v>5.158978954727199E-3</c:v>
                </c:pt>
                <c:pt idx="2859">
                  <c:v>7.0474809576949468E-3</c:v>
                </c:pt>
                <c:pt idx="2860">
                  <c:v>6.9075149395539663E-4</c:v>
                </c:pt>
                <c:pt idx="2861">
                  <c:v>6.650750967855455E-4</c:v>
                </c:pt>
                <c:pt idx="2875">
                  <c:v>4.156284291690575E-3</c:v>
                </c:pt>
                <c:pt idx="2876">
                  <c:v>1.0568852726404348E-2</c:v>
                </c:pt>
                <c:pt idx="2881">
                  <c:v>1.8046733136313346E-3</c:v>
                </c:pt>
                <c:pt idx="2882">
                  <c:v>1.5808683351320519E-3</c:v>
                </c:pt>
                <c:pt idx="2883">
                  <c:v>1.4579345871505377E-3</c:v>
                </c:pt>
                <c:pt idx="2894">
                  <c:v>3.0352939011497075E-3</c:v>
                </c:pt>
                <c:pt idx="2895">
                  <c:v>1.8562682446907233E-3</c:v>
                </c:pt>
                <c:pt idx="2896">
                  <c:v>6.5484402936526864E-3</c:v>
                </c:pt>
                <c:pt idx="2897">
                  <c:v>3.8299515066612631E-3</c:v>
                </c:pt>
                <c:pt idx="2898">
                  <c:v>5.303796175621823E-3</c:v>
                </c:pt>
                <c:pt idx="2899">
                  <c:v>2.0715267836875343E-3</c:v>
                </c:pt>
                <c:pt idx="2900">
                  <c:v>6.3324255864721556E-3</c:v>
                </c:pt>
                <c:pt idx="2901">
                  <c:v>1.1220622960789125E-2</c:v>
                </c:pt>
                <c:pt idx="2902">
                  <c:v>2.2328270632510656E-3</c:v>
                </c:pt>
                <c:pt idx="2903">
                  <c:v>6.0535651089842317E-3</c:v>
                </c:pt>
                <c:pt idx="2904">
                  <c:v>8.9084058380492614E-3</c:v>
                </c:pt>
                <c:pt idx="2905">
                  <c:v>4.5215551428105447E-3</c:v>
                </c:pt>
                <c:pt idx="2906">
                  <c:v>1.4715016631161267E-3</c:v>
                </c:pt>
                <c:pt idx="2907">
                  <c:v>6.6645509972464946E-3</c:v>
                </c:pt>
                <c:pt idx="2908">
                  <c:v>2.2257038502855814E-3</c:v>
                </c:pt>
                <c:pt idx="2909">
                  <c:v>8.0541665294195774E-3</c:v>
                </c:pt>
                <c:pt idx="2910">
                  <c:v>1.2842070567125922E-3</c:v>
                </c:pt>
                <c:pt idx="2911">
                  <c:v>7.0636254116966256E-4</c:v>
                </c:pt>
                <c:pt idx="2940">
                  <c:v>3.861343628089592E-4</c:v>
                </c:pt>
                <c:pt idx="2945">
                  <c:v>1.4786057032051499E-3</c:v>
                </c:pt>
                <c:pt idx="2947">
                  <c:v>3.5878664691234015E-3</c:v>
                </c:pt>
                <c:pt idx="2948">
                  <c:v>3.0777768263910463E-3</c:v>
                </c:pt>
                <c:pt idx="2949">
                  <c:v>1.688888088324508E-2</c:v>
                </c:pt>
                <c:pt idx="2950">
                  <c:v>1.8257015894760472E-2</c:v>
                </c:pt>
                <c:pt idx="2954">
                  <c:v>5.1964033193689354E-3</c:v>
                </c:pt>
                <c:pt idx="2955">
                  <c:v>3.929721269650039E-3</c:v>
                </c:pt>
                <c:pt idx="2956">
                  <c:v>7.7885686424229673E-3</c:v>
                </c:pt>
                <c:pt idx="2957">
                  <c:v>5.2710183649492216E-3</c:v>
                </c:pt>
                <c:pt idx="2958">
                  <c:v>5.0470712856775799E-3</c:v>
                </c:pt>
                <c:pt idx="2959">
                  <c:v>1.9867607743620876E-3</c:v>
                </c:pt>
                <c:pt idx="2960">
                  <c:v>7.2099504559595181E-4</c:v>
                </c:pt>
                <c:pt idx="2968">
                  <c:v>1.6779610736878292E-3</c:v>
                </c:pt>
                <c:pt idx="2969">
                  <c:v>1.053807468666193E-3</c:v>
                </c:pt>
                <c:pt idx="2990">
                  <c:v>8.4159961453168992E-4</c:v>
                </c:pt>
                <c:pt idx="2991">
                  <c:v>2.0398773019726381E-3</c:v>
                </c:pt>
                <c:pt idx="2992">
                  <c:v>3.9244596904609878E-3</c:v>
                </c:pt>
                <c:pt idx="2993">
                  <c:v>1.6595315440194986E-3</c:v>
                </c:pt>
                <c:pt idx="2994">
                  <c:v>6.1593396454687624E-3</c:v>
                </c:pt>
                <c:pt idx="2995">
                  <c:v>3.9236533304057887E-3</c:v>
                </c:pt>
                <c:pt idx="2996">
                  <c:v>1.4690292843644707E-3</c:v>
                </c:pt>
                <c:pt idx="2997">
                  <c:v>1.5856421467199913E-2</c:v>
                </c:pt>
                <c:pt idx="2998">
                  <c:v>1.7311965149768693E-3</c:v>
                </c:pt>
                <c:pt idx="2999">
                  <c:v>2.2646588155133206E-3</c:v>
                </c:pt>
                <c:pt idx="3000">
                  <c:v>1.8687685505430112E-3</c:v>
                </c:pt>
                <c:pt idx="3001">
                  <c:v>1.3649482329840092E-3</c:v>
                </c:pt>
                <c:pt idx="3002">
                  <c:v>3.4013705397912698E-3</c:v>
                </c:pt>
                <c:pt idx="3003">
                  <c:v>3.8138511003369293E-3</c:v>
                </c:pt>
                <c:pt idx="3004">
                  <c:v>7.0964577594277069E-3</c:v>
                </c:pt>
                <c:pt idx="3005">
                  <c:v>1.5591865157958686E-3</c:v>
                </c:pt>
                <c:pt idx="3006">
                  <c:v>6.7415329474410784E-3</c:v>
                </c:pt>
                <c:pt idx="3007">
                  <c:v>2.5885593833081125E-3</c:v>
                </c:pt>
                <c:pt idx="3008">
                  <c:v>7.0150443039550931E-4</c:v>
                </c:pt>
                <c:pt idx="3009">
                  <c:v>4.824824923948989E-4</c:v>
                </c:pt>
                <c:pt idx="3010">
                  <c:v>1.6250596114220255E-3</c:v>
                </c:pt>
                <c:pt idx="3036">
                  <c:v>6.9355246427697445E-4</c:v>
                </c:pt>
                <c:pt idx="3037">
                  <c:v>3.4340238479367758E-4</c:v>
                </c:pt>
                <c:pt idx="3039">
                  <c:v>5.8399665405154018E-4</c:v>
                </c:pt>
                <c:pt idx="3047">
                  <c:v>7.5465554824194296E-4</c:v>
                </c:pt>
                <c:pt idx="3048">
                  <c:v>1.1270538948477417E-3</c:v>
                </c:pt>
                <c:pt idx="3049">
                  <c:v>1.379532550768385E-3</c:v>
                </c:pt>
                <c:pt idx="3050">
                  <c:v>6.4718826313740437E-4</c:v>
                </c:pt>
                <c:pt idx="3068">
                  <c:v>8.6921538524957953E-4</c:v>
                </c:pt>
                <c:pt idx="3069">
                  <c:v>4.6090348023419993E-4</c:v>
                </c:pt>
                <c:pt idx="3075">
                  <c:v>1.1370426111542364E-3</c:v>
                </c:pt>
                <c:pt idx="3082">
                  <c:v>2.3317930076925245E-3</c:v>
                </c:pt>
                <c:pt idx="3087">
                  <c:v>7.2770296828437227E-4</c:v>
                </c:pt>
                <c:pt idx="3101">
                  <c:v>5.1035804969368735E-4</c:v>
                </c:pt>
                <c:pt idx="3102">
                  <c:v>2.9249068379146852E-3</c:v>
                </c:pt>
                <c:pt idx="3103">
                  <c:v>1.2242748489343161E-3</c:v>
                </c:pt>
                <c:pt idx="3104">
                  <c:v>1.3545371180362763E-3</c:v>
                </c:pt>
                <c:pt idx="3105">
                  <c:v>1.4691669572332903E-3</c:v>
                </c:pt>
                <c:pt idx="3106">
                  <c:v>1.6971237273639144E-3</c:v>
                </c:pt>
                <c:pt idx="3107">
                  <c:v>2.3834079084344797E-3</c:v>
                </c:pt>
                <c:pt idx="3122">
                  <c:v>6.7215167225989454E-3</c:v>
                </c:pt>
                <c:pt idx="3123">
                  <c:v>1.2135016389430027E-3</c:v>
                </c:pt>
                <c:pt idx="3124">
                  <c:v>2.9459653694107538E-3</c:v>
                </c:pt>
                <c:pt idx="3125">
                  <c:v>8.7977216231489418E-3</c:v>
                </c:pt>
                <c:pt idx="3126">
                  <c:v>1.6709134826368006E-2</c:v>
                </c:pt>
                <c:pt idx="3127">
                  <c:v>1.753242834601173E-3</c:v>
                </c:pt>
                <c:pt idx="3128">
                  <c:v>9.1137437052812229E-3</c:v>
                </c:pt>
                <c:pt idx="3129">
                  <c:v>9.408742790238997E-3</c:v>
                </c:pt>
                <c:pt idx="3130">
                  <c:v>1.5705663019040316E-2</c:v>
                </c:pt>
                <c:pt idx="3131">
                  <c:v>2.9320188674421075E-2</c:v>
                </c:pt>
                <c:pt idx="3132">
                  <c:v>3.0817864233621026E-2</c:v>
                </c:pt>
                <c:pt idx="3133">
                  <c:v>2.7240162367541424E-3</c:v>
                </c:pt>
                <c:pt idx="3146">
                  <c:v>1.0235016017852098E-3</c:v>
                </c:pt>
                <c:pt idx="3147">
                  <c:v>3.0388414800505159E-3</c:v>
                </c:pt>
                <c:pt idx="3148">
                  <c:v>5.5459698477751751E-3</c:v>
                </c:pt>
                <c:pt idx="3149">
                  <c:v>4.9579673586483417E-3</c:v>
                </c:pt>
                <c:pt idx="3150">
                  <c:v>5.7578428227105232E-4</c:v>
                </c:pt>
                <c:pt idx="3151">
                  <c:v>4.9837712858947234E-3</c:v>
                </c:pt>
                <c:pt idx="3152">
                  <c:v>1.7811489675736408E-3</c:v>
                </c:pt>
                <c:pt idx="3156">
                  <c:v>4.9248797002354912E-4</c:v>
                </c:pt>
                <c:pt idx="3157">
                  <c:v>3.9607338325012834E-4</c:v>
                </c:pt>
                <c:pt idx="3190">
                  <c:v>9.2289300386273027E-4</c:v>
                </c:pt>
                <c:pt idx="3193">
                  <c:v>1.3596561177383285E-3</c:v>
                </c:pt>
                <c:pt idx="3194">
                  <c:v>6.4163600744678367E-3</c:v>
                </c:pt>
                <c:pt idx="3195">
                  <c:v>3.2949978710175788E-3</c:v>
                </c:pt>
                <c:pt idx="3196">
                  <c:v>1.105883271167161E-3</c:v>
                </c:pt>
                <c:pt idx="3197">
                  <c:v>1.1781047092071181E-3</c:v>
                </c:pt>
                <c:pt idx="3198">
                  <c:v>9.9960025191571768E-4</c:v>
                </c:pt>
                <c:pt idx="3199">
                  <c:v>6.9465243156448839E-4</c:v>
                </c:pt>
                <c:pt idx="3220">
                  <c:v>5.5295207234886128E-4</c:v>
                </c:pt>
                <c:pt idx="3231">
                  <c:v>5.9733853594776719E-3</c:v>
                </c:pt>
                <c:pt idx="3232">
                  <c:v>7.322002434509609E-4</c:v>
                </c:pt>
                <c:pt idx="3233">
                  <c:v>1.5126667090212234E-3</c:v>
                </c:pt>
                <c:pt idx="3234">
                  <c:v>6.3095316339465812E-4</c:v>
                </c:pt>
                <c:pt idx="3235">
                  <c:v>1.8142289036614813E-3</c:v>
                </c:pt>
                <c:pt idx="3259">
                  <c:v>1.5550562489456015E-3</c:v>
                </c:pt>
                <c:pt idx="3260">
                  <c:v>3.100308633912112E-3</c:v>
                </c:pt>
                <c:pt idx="3261">
                  <c:v>8.2193015002129388E-3</c:v>
                </c:pt>
                <c:pt idx="3262">
                  <c:v>7.8376039901562392E-4</c:v>
                </c:pt>
                <c:pt idx="3291">
                  <c:v>6.2862863461130339E-4</c:v>
                </c:pt>
                <c:pt idx="3292">
                  <c:v>1.1651569334824783E-3</c:v>
                </c:pt>
                <c:pt idx="3302">
                  <c:v>1.4576264457880007E-2</c:v>
                </c:pt>
                <c:pt idx="3323">
                  <c:v>2.3477550832774448E-3</c:v>
                </c:pt>
                <c:pt idx="3324">
                  <c:v>1.3251526624334931E-3</c:v>
                </c:pt>
                <c:pt idx="3330">
                  <c:v>7.2980858190426134E-3</c:v>
                </c:pt>
                <c:pt idx="3336">
                  <c:v>4.7215813589019922E-3</c:v>
                </c:pt>
                <c:pt idx="3347">
                  <c:v>5.6332132759064736E-3</c:v>
                </c:pt>
                <c:pt idx="3348">
                  <c:v>2.1861637091645449E-3</c:v>
                </c:pt>
                <c:pt idx="3349">
                  <c:v>3.0705747418613857E-3</c:v>
                </c:pt>
                <c:pt idx="3366">
                  <c:v>3.0973893548737062E-3</c:v>
                </c:pt>
                <c:pt idx="3367">
                  <c:v>4.5240892365474303E-3</c:v>
                </c:pt>
                <c:pt idx="3368">
                  <c:v>3.302979894236746E-3</c:v>
                </c:pt>
                <c:pt idx="3369">
                  <c:v>5.0059181668835988E-3</c:v>
                </c:pt>
                <c:pt idx="3370">
                  <c:v>2.9472095116593764E-3</c:v>
                </c:pt>
                <c:pt idx="3371">
                  <c:v>2.730241503785594E-3</c:v>
                </c:pt>
                <c:pt idx="3372">
                  <c:v>2.6390690097328846E-3</c:v>
                </c:pt>
                <c:pt idx="3373">
                  <c:v>3.3004815623867202E-3</c:v>
                </c:pt>
                <c:pt idx="3374">
                  <c:v>1.4413569360514319E-3</c:v>
                </c:pt>
                <c:pt idx="3375">
                  <c:v>1.8760160742601058E-3</c:v>
                </c:pt>
                <c:pt idx="3382">
                  <c:v>4.3715427943803757E-3</c:v>
                </c:pt>
                <c:pt idx="3383">
                  <c:v>1.4702384747207803E-3</c:v>
                </c:pt>
                <c:pt idx="3384">
                  <c:v>4.5779665144379707E-3</c:v>
                </c:pt>
                <c:pt idx="3385">
                  <c:v>3.0106745919654416E-3</c:v>
                </c:pt>
                <c:pt idx="3386">
                  <c:v>7.6236740979891858E-3</c:v>
                </c:pt>
                <c:pt idx="3387">
                  <c:v>4.9333574058458571E-3</c:v>
                </c:pt>
                <c:pt idx="3394">
                  <c:v>1.5664057425437254E-3</c:v>
                </c:pt>
                <c:pt idx="3395">
                  <c:v>1.9180308548561328E-3</c:v>
                </c:pt>
                <c:pt idx="3396">
                  <c:v>3.0601507129966454E-3</c:v>
                </c:pt>
                <c:pt idx="3407">
                  <c:v>1.7426301198646766E-3</c:v>
                </c:pt>
                <c:pt idx="3408">
                  <c:v>3.1538394665626564E-3</c:v>
                </c:pt>
                <c:pt idx="3409">
                  <c:v>3.5255949645047638E-3</c:v>
                </c:pt>
                <c:pt idx="3410">
                  <c:v>5.9431541632881902E-3</c:v>
                </c:pt>
                <c:pt idx="3411">
                  <c:v>1.135320320110449E-3</c:v>
                </c:pt>
                <c:pt idx="3412">
                  <c:v>6.5963212074472883E-4</c:v>
                </c:pt>
                <c:pt idx="3413">
                  <c:v>5.6244224852670709E-3</c:v>
                </c:pt>
                <c:pt idx="3414">
                  <c:v>6.4119919269896219E-3</c:v>
                </c:pt>
                <c:pt idx="3415">
                  <c:v>5.8536776560062656E-3</c:v>
                </c:pt>
                <c:pt idx="3416">
                  <c:v>8.0926183612165296E-4</c:v>
                </c:pt>
                <c:pt idx="3417">
                  <c:v>1.006087311516186E-3</c:v>
                </c:pt>
                <c:pt idx="3433">
                  <c:v>6.9381349388160385E-4</c:v>
                </c:pt>
                <c:pt idx="3435">
                  <c:v>1.273618788247384E-3</c:v>
                </c:pt>
                <c:pt idx="3436">
                  <c:v>2.045486312293867E-3</c:v>
                </c:pt>
                <c:pt idx="3437">
                  <c:v>2.4591770272969159E-3</c:v>
                </c:pt>
                <c:pt idx="3438">
                  <c:v>2.359902037731123E-3</c:v>
                </c:pt>
                <c:pt idx="3439">
                  <c:v>7.1986426410494886E-3</c:v>
                </c:pt>
                <c:pt idx="3440">
                  <c:v>9.347259610263562E-3</c:v>
                </c:pt>
                <c:pt idx="3441">
                  <c:v>2.0920823222571505E-3</c:v>
                </c:pt>
                <c:pt idx="3442">
                  <c:v>7.3281028281859681E-3</c:v>
                </c:pt>
                <c:pt idx="3443">
                  <c:v>7.810306334625941E-3</c:v>
                </c:pt>
                <c:pt idx="3444">
                  <c:v>6.6061643703675911E-3</c:v>
                </c:pt>
                <c:pt idx="3445">
                  <c:v>2.562170106391295E-3</c:v>
                </c:pt>
                <c:pt idx="3446">
                  <c:v>1.3098461556194923E-3</c:v>
                </c:pt>
                <c:pt idx="3447">
                  <c:v>1.1339379170297842E-2</c:v>
                </c:pt>
                <c:pt idx="3448">
                  <c:v>4.6510893207354719E-4</c:v>
                </c:pt>
                <c:pt idx="3449">
                  <c:v>3.5359859658865974E-3</c:v>
                </c:pt>
                <c:pt idx="3450">
                  <c:v>2.3091319020504672E-3</c:v>
                </c:pt>
                <c:pt idx="3451">
                  <c:v>1.8890438179826716E-3</c:v>
                </c:pt>
                <c:pt idx="3452">
                  <c:v>2.433033425050605E-4</c:v>
                </c:pt>
                <c:pt idx="3474">
                  <c:v>1.4982243981902404E-3</c:v>
                </c:pt>
                <c:pt idx="3490">
                  <c:v>1.002361536504033E-3</c:v>
                </c:pt>
                <c:pt idx="3492">
                  <c:v>9.6879093073687567E-4</c:v>
                </c:pt>
                <c:pt idx="3497">
                  <c:v>1.2473708093490915E-3</c:v>
                </c:pt>
                <c:pt idx="3508">
                  <c:v>7.2728573087585255E-3</c:v>
                </c:pt>
                <c:pt idx="3511">
                  <c:v>1.4210757669643188E-3</c:v>
                </c:pt>
                <c:pt idx="3512">
                  <c:v>2.4106434289836512E-3</c:v>
                </c:pt>
                <c:pt idx="3513">
                  <c:v>1.8792920438558596E-3</c:v>
                </c:pt>
                <c:pt idx="3514">
                  <c:v>7.1028155816947028E-4</c:v>
                </c:pt>
                <c:pt idx="3515">
                  <c:v>4.5245064206332637E-3</c:v>
                </c:pt>
                <c:pt idx="3516">
                  <c:v>4.0415359627588802E-3</c:v>
                </c:pt>
                <c:pt idx="3517">
                  <c:v>3.9243067877844798E-3</c:v>
                </c:pt>
                <c:pt idx="3518">
                  <c:v>4.8998313352974585E-3</c:v>
                </c:pt>
                <c:pt idx="3519">
                  <c:v>1.9014506110469516E-2</c:v>
                </c:pt>
                <c:pt idx="3520">
                  <c:v>1.565289562883622E-3</c:v>
                </c:pt>
                <c:pt idx="3540">
                  <c:v>5.568574736513084E-4</c:v>
                </c:pt>
                <c:pt idx="3546">
                  <c:v>1.1507381649023907E-3</c:v>
                </c:pt>
                <c:pt idx="3573">
                  <c:v>1.1052331436894373E-3</c:v>
                </c:pt>
                <c:pt idx="3574">
                  <c:v>1.3087901717738454E-3</c:v>
                </c:pt>
                <c:pt idx="3575">
                  <c:v>1.1670502190578615E-3</c:v>
                </c:pt>
                <c:pt idx="3576">
                  <c:v>2.1640911071962587E-3</c:v>
                </c:pt>
                <c:pt idx="3577">
                  <c:v>3.7641960414349436E-3</c:v>
                </c:pt>
                <c:pt idx="3578">
                  <c:v>1.932722295109189E-3</c:v>
                </c:pt>
                <c:pt idx="3579">
                  <c:v>3.1931224244153441E-3</c:v>
                </c:pt>
                <c:pt idx="3580">
                  <c:v>2.2043629121143759E-3</c:v>
                </c:pt>
                <c:pt idx="3581">
                  <c:v>1.5850825702161801E-3</c:v>
                </c:pt>
                <c:pt idx="3582">
                  <c:v>3.5328788085918919E-3</c:v>
                </c:pt>
                <c:pt idx="3583">
                  <c:v>8.8074326263146065E-3</c:v>
                </c:pt>
                <c:pt idx="3584">
                  <c:v>1.0094157908221978E-2</c:v>
                </c:pt>
                <c:pt idx="3585">
                  <c:v>2.2188331622922802E-3</c:v>
                </c:pt>
                <c:pt idx="3586">
                  <c:v>5.5873083257465441E-4</c:v>
                </c:pt>
                <c:pt idx="3587">
                  <c:v>6.5410015550030846E-3</c:v>
                </c:pt>
                <c:pt idx="3588">
                  <c:v>3.3417342241043573E-3</c:v>
                </c:pt>
                <c:pt idx="3589">
                  <c:v>4.9061405946122854E-3</c:v>
                </c:pt>
                <c:pt idx="3590">
                  <c:v>7.1060536264471418E-3</c:v>
                </c:pt>
                <c:pt idx="3591">
                  <c:v>1.7160013112302228E-3</c:v>
                </c:pt>
                <c:pt idx="3592">
                  <c:v>2.568490308493879E-3</c:v>
                </c:pt>
                <c:pt idx="3593">
                  <c:v>1.1985635338690292E-3</c:v>
                </c:pt>
                <c:pt idx="3594">
                  <c:v>1.9000151093273774E-3</c:v>
                </c:pt>
                <c:pt idx="3595">
                  <c:v>8.5221630721306568E-4</c:v>
                </c:pt>
                <c:pt idx="3622">
                  <c:v>1.0036655235303967E-3</c:v>
                </c:pt>
                <c:pt idx="3623">
                  <c:v>4.0056010228309248E-3</c:v>
                </c:pt>
                <c:pt idx="3624">
                  <c:v>1.1138416000114777E-3</c:v>
                </c:pt>
                <c:pt idx="3629">
                  <c:v>1.6132482924945677E-3</c:v>
                </c:pt>
                <c:pt idx="3630">
                  <c:v>6.4104664414509262E-3</c:v>
                </c:pt>
                <c:pt idx="3631">
                  <c:v>5.221371638212768E-3</c:v>
                </c:pt>
                <c:pt idx="3632">
                  <c:v>6.6866101802579665E-3</c:v>
                </c:pt>
                <c:pt idx="3641">
                  <c:v>5.805817967503013E-4</c:v>
                </c:pt>
                <c:pt idx="3642">
                  <c:v>2.7648668881642999E-3</c:v>
                </c:pt>
                <c:pt idx="3643">
                  <c:v>3.5324209129015305E-3</c:v>
                </c:pt>
                <c:pt idx="3644">
                  <c:v>4.0538519100487462E-3</c:v>
                </c:pt>
                <c:pt idx="3645">
                  <c:v>6.1257834761339067E-3</c:v>
                </c:pt>
                <c:pt idx="3646">
                  <c:v>1.7034515117354094E-3</c:v>
                </c:pt>
                <c:pt idx="3647">
                  <c:v>1.3560578684582774E-3</c:v>
                </c:pt>
                <c:pt idx="3656">
                  <c:v>1.9261786176758893E-3</c:v>
                </c:pt>
                <c:pt idx="3657">
                  <c:v>1.9478032292162015E-3</c:v>
                </c:pt>
                <c:pt idx="3658">
                  <c:v>2.791233299595631E-3</c:v>
                </c:pt>
                <c:pt idx="3659">
                  <c:v>5.373574435572198E-3</c:v>
                </c:pt>
                <c:pt idx="3660">
                  <c:v>1.0733722707232791E-2</c:v>
                </c:pt>
                <c:pt idx="3661">
                  <c:v>2.2680898465010479E-2</c:v>
                </c:pt>
                <c:pt idx="3662">
                  <c:v>1.5911865838875439E-2</c:v>
                </c:pt>
                <c:pt idx="3671">
                  <c:v>1.0124801263958908E-3</c:v>
                </c:pt>
                <c:pt idx="3672">
                  <c:v>2.9759642636666525E-3</c:v>
                </c:pt>
                <c:pt idx="3697">
                  <c:v>7.7710879625636996E-4</c:v>
                </c:pt>
                <c:pt idx="3698">
                  <c:v>2.5858263178513579E-3</c:v>
                </c:pt>
                <c:pt idx="3699">
                  <c:v>1.1387869645503989E-3</c:v>
                </c:pt>
                <c:pt idx="3700">
                  <c:v>6.522909712327672E-4</c:v>
                </c:pt>
                <c:pt idx="3701">
                  <c:v>3.5501858026840572E-4</c:v>
                </c:pt>
                <c:pt idx="3702">
                  <c:v>9.219099184576147E-4</c:v>
                </c:pt>
                <c:pt idx="3713">
                  <c:v>1.4390341500734778E-3</c:v>
                </c:pt>
                <c:pt idx="3714">
                  <c:v>8.3131809745327183E-3</c:v>
                </c:pt>
                <c:pt idx="3718">
                  <c:v>2.0056306684866003E-3</c:v>
                </c:pt>
                <c:pt idx="3719">
                  <c:v>3.6480544403349531E-2</c:v>
                </c:pt>
                <c:pt idx="3720">
                  <c:v>4.2729797050136131E-2</c:v>
                </c:pt>
                <c:pt idx="3721">
                  <c:v>3.0570181701031576E-3</c:v>
                </c:pt>
                <c:pt idx="3722">
                  <c:v>7.7459446429011685E-4</c:v>
                </c:pt>
                <c:pt idx="3730">
                  <c:v>4.1863466142570537E-3</c:v>
                </c:pt>
                <c:pt idx="3731">
                  <c:v>2.7552450990436491E-3</c:v>
                </c:pt>
                <c:pt idx="3732">
                  <c:v>4.1593851145672418E-3</c:v>
                </c:pt>
                <c:pt idx="3733">
                  <c:v>5.3084631603001345E-3</c:v>
                </c:pt>
                <c:pt idx="3734">
                  <c:v>5.3717347045938331E-4</c:v>
                </c:pt>
                <c:pt idx="3735">
                  <c:v>3.0360005907067644E-3</c:v>
                </c:pt>
                <c:pt idx="3750">
                  <c:v>1.587603807496297E-3</c:v>
                </c:pt>
                <c:pt idx="3752">
                  <c:v>2.2643743426487011E-3</c:v>
                </c:pt>
                <c:pt idx="3753">
                  <c:v>3.4337025060801121E-3</c:v>
                </c:pt>
                <c:pt idx="3754">
                  <c:v>2.273704781277979E-3</c:v>
                </c:pt>
                <c:pt idx="3755">
                  <c:v>3.0676353988042531E-3</c:v>
                </c:pt>
                <c:pt idx="3756">
                  <c:v>3.6199771383296805E-3</c:v>
                </c:pt>
                <c:pt idx="3757">
                  <c:v>1.5160567228118074E-3</c:v>
                </c:pt>
                <c:pt idx="3758">
                  <c:v>2.8126588642678066E-3</c:v>
                </c:pt>
                <c:pt idx="3759">
                  <c:v>3.9391481347823927E-3</c:v>
                </c:pt>
                <c:pt idx="3760">
                  <c:v>1.948533127485831E-3</c:v>
                </c:pt>
                <c:pt idx="3761">
                  <c:v>3.1623659197633981E-3</c:v>
                </c:pt>
                <c:pt idx="3762">
                  <c:v>6.2570429983048741E-4</c:v>
                </c:pt>
                <c:pt idx="3763">
                  <c:v>1.1382061316374092E-3</c:v>
                </c:pt>
                <c:pt idx="3774">
                  <c:v>3.1393215145086467E-3</c:v>
                </c:pt>
                <c:pt idx="3777">
                  <c:v>2.513609299543278E-4</c:v>
                </c:pt>
                <c:pt idx="3794">
                  <c:v>6.2263504698442087E-4</c:v>
                </c:pt>
                <c:pt idx="3795">
                  <c:v>2.9408119295969569E-3</c:v>
                </c:pt>
                <c:pt idx="3796">
                  <c:v>5.8058613724807837E-4</c:v>
                </c:pt>
                <c:pt idx="3797">
                  <c:v>6.7255391285656139E-4</c:v>
                </c:pt>
                <c:pt idx="3816">
                  <c:v>1.9440585876442727E-3</c:v>
                </c:pt>
                <c:pt idx="3817">
                  <c:v>3.9908911863369527E-3</c:v>
                </c:pt>
                <c:pt idx="3818">
                  <c:v>7.3164933904696933E-3</c:v>
                </c:pt>
                <c:pt idx="3819">
                  <c:v>3.6994829842325566E-3</c:v>
                </c:pt>
                <c:pt idx="3820">
                  <c:v>7.4509145502749195E-4</c:v>
                </c:pt>
                <c:pt idx="3821">
                  <c:v>8.8825046147417608E-4</c:v>
                </c:pt>
                <c:pt idx="3822">
                  <c:v>5.790534516467358E-4</c:v>
                </c:pt>
                <c:pt idx="3839">
                  <c:v>2.1785591148560518E-3</c:v>
                </c:pt>
                <c:pt idx="3840">
                  <c:v>1.4906932171025703E-3</c:v>
                </c:pt>
                <c:pt idx="3854">
                  <c:v>1.407259274671981E-3</c:v>
                </c:pt>
                <c:pt idx="3855">
                  <c:v>1.4888008668895285E-3</c:v>
                </c:pt>
                <c:pt idx="3856">
                  <c:v>4.4519001549830629E-4</c:v>
                </c:pt>
                <c:pt idx="3857">
                  <c:v>1.347598364072263E-3</c:v>
                </c:pt>
                <c:pt idx="3858">
                  <c:v>1.1135252393523482E-3</c:v>
                </c:pt>
                <c:pt idx="3903">
                  <c:v>3.919391903295265E-4</c:v>
                </c:pt>
                <c:pt idx="3911">
                  <c:v>4.2053376036354899E-4</c:v>
                </c:pt>
                <c:pt idx="3912">
                  <c:v>8.4237591383142061E-4</c:v>
                </c:pt>
                <c:pt idx="3915">
                  <c:v>1.4073613248825271E-3</c:v>
                </c:pt>
                <c:pt idx="3916">
                  <c:v>6.0319791474964714E-3</c:v>
                </c:pt>
                <c:pt idx="3917">
                  <c:v>2.0697566481772935E-2</c:v>
                </c:pt>
                <c:pt idx="3920">
                  <c:v>1.12880803148302E-3</c:v>
                </c:pt>
                <c:pt idx="3928">
                  <c:v>6.785183116478691E-4</c:v>
                </c:pt>
                <c:pt idx="3929">
                  <c:v>6.4943803389245288E-4</c:v>
                </c:pt>
                <c:pt idx="3944">
                  <c:v>1.2994951264273618E-3</c:v>
                </c:pt>
                <c:pt idx="3945">
                  <c:v>3.5105005488604794E-3</c:v>
                </c:pt>
                <c:pt idx="3946">
                  <c:v>8.749758696027083E-3</c:v>
                </c:pt>
                <c:pt idx="3947">
                  <c:v>3.2721598997281498E-3</c:v>
                </c:pt>
                <c:pt idx="3948">
                  <c:v>1.801029841695681E-2</c:v>
                </c:pt>
                <c:pt idx="3949">
                  <c:v>2.2070993986706169E-2</c:v>
                </c:pt>
                <c:pt idx="3950">
                  <c:v>4.0824137059903755E-3</c:v>
                </c:pt>
                <c:pt idx="3961">
                  <c:v>3.2175344750548706E-3</c:v>
                </c:pt>
                <c:pt idx="3962">
                  <c:v>1.8591067030164408E-3</c:v>
                </c:pt>
                <c:pt idx="3963">
                  <c:v>1.8133883333010096E-3</c:v>
                </c:pt>
                <c:pt idx="3980">
                  <c:v>1.5428384751879612E-3</c:v>
                </c:pt>
                <c:pt idx="3991">
                  <c:v>1.2931509502514863E-3</c:v>
                </c:pt>
                <c:pt idx="3992">
                  <c:v>2.3053360573551378E-3</c:v>
                </c:pt>
                <c:pt idx="3993">
                  <c:v>3.2940581899351213E-3</c:v>
                </c:pt>
                <c:pt idx="3994">
                  <c:v>1.7621258696623532E-3</c:v>
                </c:pt>
                <c:pt idx="3995">
                  <c:v>1.6519646756415619E-3</c:v>
                </c:pt>
                <c:pt idx="3996">
                  <c:v>7.640294390687921E-3</c:v>
                </c:pt>
                <c:pt idx="4011">
                  <c:v>8.6346009731559192E-4</c:v>
                </c:pt>
                <c:pt idx="4012">
                  <c:v>1.2412560826274852E-3</c:v>
                </c:pt>
                <c:pt idx="4022">
                  <c:v>1.8950585166182981E-3</c:v>
                </c:pt>
                <c:pt idx="4027">
                  <c:v>1.2489259794019609E-3</c:v>
                </c:pt>
                <c:pt idx="4028">
                  <c:v>4.2076232710581201E-3</c:v>
                </c:pt>
                <c:pt idx="4029">
                  <c:v>4.2209667444633031E-3</c:v>
                </c:pt>
                <c:pt idx="4030">
                  <c:v>5.0585589149295914E-4</c:v>
                </c:pt>
                <c:pt idx="4040">
                  <c:v>1.2336773000682785E-3</c:v>
                </c:pt>
                <c:pt idx="4041">
                  <c:v>2.0969306790653611E-3</c:v>
                </c:pt>
                <c:pt idx="4042">
                  <c:v>5.0023472468513493E-4</c:v>
                </c:pt>
                <c:pt idx="4065">
                  <c:v>1.1085736088942682E-3</c:v>
                </c:pt>
                <c:pt idx="4066">
                  <c:v>1.4568093169807792E-3</c:v>
                </c:pt>
                <c:pt idx="4067">
                  <c:v>3.5920941620918032E-3</c:v>
                </c:pt>
                <c:pt idx="4068">
                  <c:v>2.6660778600724497E-3</c:v>
                </c:pt>
                <c:pt idx="4069">
                  <c:v>3.0204905482473692E-3</c:v>
                </c:pt>
                <c:pt idx="4070">
                  <c:v>5.879641263754733E-3</c:v>
                </c:pt>
                <c:pt idx="4071">
                  <c:v>9.9438559322628326E-3</c:v>
                </c:pt>
                <c:pt idx="4072">
                  <c:v>6.4838343733314473E-3</c:v>
                </c:pt>
                <c:pt idx="4073">
                  <c:v>6.8888742962640399E-3</c:v>
                </c:pt>
                <c:pt idx="4074">
                  <c:v>7.6722044467734092E-3</c:v>
                </c:pt>
                <c:pt idx="4075">
                  <c:v>1.2359049607856771E-2</c:v>
                </c:pt>
                <c:pt idx="4076">
                  <c:v>4.5961240050476264E-3</c:v>
                </c:pt>
                <c:pt idx="4077">
                  <c:v>6.1074734231613059E-3</c:v>
                </c:pt>
                <c:pt idx="4078">
                  <c:v>8.7196972764810887E-4</c:v>
                </c:pt>
                <c:pt idx="4079">
                  <c:v>2.9905124388060451E-4</c:v>
                </c:pt>
                <c:pt idx="4080">
                  <c:v>4.3101612600664474E-3</c:v>
                </c:pt>
                <c:pt idx="4081">
                  <c:v>8.0336464543159629E-4</c:v>
                </c:pt>
                <c:pt idx="4099">
                  <c:v>1.6064327287988991E-3</c:v>
                </c:pt>
                <c:pt idx="4100">
                  <c:v>3.0781597415563025E-3</c:v>
                </c:pt>
                <c:pt idx="4101">
                  <c:v>2.4645775463073539E-3</c:v>
                </c:pt>
                <c:pt idx="4102">
                  <c:v>1.1912412506582463E-3</c:v>
                </c:pt>
                <c:pt idx="4116">
                  <c:v>3.08710114525498E-3</c:v>
                </c:pt>
                <c:pt idx="4117">
                  <c:v>1.3265447182652618E-3</c:v>
                </c:pt>
                <c:pt idx="4118">
                  <c:v>1.0572051555794101E-3</c:v>
                </c:pt>
                <c:pt idx="4119">
                  <c:v>1.203528913753563E-2</c:v>
                </c:pt>
                <c:pt idx="4120">
                  <c:v>9.3079951246792889E-3</c:v>
                </c:pt>
                <c:pt idx="4121">
                  <c:v>7.6987170247759763E-3</c:v>
                </c:pt>
                <c:pt idx="4122">
                  <c:v>3.7040082029698163E-3</c:v>
                </c:pt>
                <c:pt idx="4123">
                  <c:v>5.203113162915364E-3</c:v>
                </c:pt>
                <c:pt idx="4124">
                  <c:v>2.9231816989946102E-2</c:v>
                </c:pt>
                <c:pt idx="4125">
                  <c:v>3.9494055382658542E-3</c:v>
                </c:pt>
                <c:pt idx="4126">
                  <c:v>1.2886463744108047E-3</c:v>
                </c:pt>
                <c:pt idx="4147">
                  <c:v>2.0919602356460295E-3</c:v>
                </c:pt>
                <c:pt idx="4156">
                  <c:v>8.5400691615269552E-4</c:v>
                </c:pt>
                <c:pt idx="4176">
                  <c:v>7.690023292288515E-4</c:v>
                </c:pt>
                <c:pt idx="4177">
                  <c:v>5.6193584560319592E-4</c:v>
                </c:pt>
                <c:pt idx="4205">
                  <c:v>7.424761394595967E-4</c:v>
                </c:pt>
                <c:pt idx="4206">
                  <c:v>1.8148206272290866E-3</c:v>
                </c:pt>
                <c:pt idx="4207">
                  <c:v>1.730260326177014E-3</c:v>
                </c:pt>
                <c:pt idx="4223">
                  <c:v>1.3017739685115396E-3</c:v>
                </c:pt>
                <c:pt idx="4224">
                  <c:v>2.7127107435273639E-3</c:v>
                </c:pt>
                <c:pt idx="4225">
                  <c:v>9.8362495447656371E-3</c:v>
                </c:pt>
                <c:pt idx="4226">
                  <c:v>3.4077847103296564E-4</c:v>
                </c:pt>
                <c:pt idx="4227">
                  <c:v>4.6578598202609766E-3</c:v>
                </c:pt>
                <c:pt idx="4228">
                  <c:v>3.4924406692830038E-4</c:v>
                </c:pt>
                <c:pt idx="4229">
                  <c:v>4.4210726523711549E-4</c:v>
                </c:pt>
                <c:pt idx="4241">
                  <c:v>2.8632039508830198E-4</c:v>
                </c:pt>
                <c:pt idx="4243">
                  <c:v>1.594492517782112E-3</c:v>
                </c:pt>
                <c:pt idx="4263">
                  <c:v>5.2064663582954626E-3</c:v>
                </c:pt>
                <c:pt idx="4264">
                  <c:v>7.9976769334271346E-3</c:v>
                </c:pt>
                <c:pt idx="4265">
                  <c:v>5.0214910401222643E-3</c:v>
                </c:pt>
                <c:pt idx="4278">
                  <c:v>3.5845806716891808E-4</c:v>
                </c:pt>
                <c:pt idx="4279">
                  <c:v>7.5999286343841595E-4</c:v>
                </c:pt>
                <c:pt idx="4286">
                  <c:v>1.5473956093378831E-3</c:v>
                </c:pt>
                <c:pt idx="4287">
                  <c:v>5.0257045154313679E-4</c:v>
                </c:pt>
                <c:pt idx="4288">
                  <c:v>1.1327367973285509E-3</c:v>
                </c:pt>
                <c:pt idx="4289">
                  <c:v>9.2896408930068968E-4</c:v>
                </c:pt>
                <c:pt idx="4290">
                  <c:v>1.2704534295411977E-3</c:v>
                </c:pt>
                <c:pt idx="4291">
                  <c:v>1.25380217803157E-3</c:v>
                </c:pt>
                <c:pt idx="4292">
                  <c:v>1.0729342591888583E-3</c:v>
                </c:pt>
                <c:pt idx="4293">
                  <c:v>9.0245136348411615E-4</c:v>
                </c:pt>
                <c:pt idx="4317">
                  <c:v>1.8963455954911681E-3</c:v>
                </c:pt>
                <c:pt idx="4318">
                  <c:v>1.9559904487730169E-3</c:v>
                </c:pt>
                <c:pt idx="4319">
                  <c:v>3.119030385612434E-3</c:v>
                </c:pt>
                <c:pt idx="4320">
                  <c:v>4.3422977034564981E-3</c:v>
                </c:pt>
                <c:pt idx="4321">
                  <c:v>7.9004217935502771E-4</c:v>
                </c:pt>
                <c:pt idx="4322">
                  <c:v>4.6496562654980292E-3</c:v>
                </c:pt>
                <c:pt idx="4323">
                  <c:v>4.6116680928274508E-3</c:v>
                </c:pt>
                <c:pt idx="4324">
                  <c:v>2.9027339653482161E-3</c:v>
                </c:pt>
                <c:pt idx="4340">
                  <c:v>2.3601500121213817E-3</c:v>
                </c:pt>
                <c:pt idx="4347">
                  <c:v>1.3787742200247254E-3</c:v>
                </c:pt>
                <c:pt idx="4348">
                  <c:v>9.9280526838101228E-3</c:v>
                </c:pt>
                <c:pt idx="4349">
                  <c:v>2.4869775792108135E-3</c:v>
                </c:pt>
                <c:pt idx="4350">
                  <c:v>4.7859855324134904E-3</c:v>
                </c:pt>
                <c:pt idx="4359">
                  <c:v>1.2166306150607328E-3</c:v>
                </c:pt>
                <c:pt idx="4360">
                  <c:v>9.7511297880779598E-4</c:v>
                </c:pt>
                <c:pt idx="4361">
                  <c:v>1.0530103302810121E-2</c:v>
                </c:pt>
                <c:pt idx="4362">
                  <c:v>2.1073399397696555E-3</c:v>
                </c:pt>
                <c:pt idx="4363">
                  <c:v>1.1697445604516224E-2</c:v>
                </c:pt>
                <c:pt idx="4364">
                  <c:v>6.1938745545390183E-3</c:v>
                </c:pt>
                <c:pt idx="4365">
                  <c:v>1.3153654694745096E-3</c:v>
                </c:pt>
                <c:pt idx="4366">
                  <c:v>4.1935900684342354E-3</c:v>
                </c:pt>
                <c:pt idx="4367">
                  <c:v>6.416696344090974E-3</c:v>
                </c:pt>
                <c:pt idx="4368">
                  <c:v>3.5213812676642884E-3</c:v>
                </c:pt>
                <c:pt idx="4369">
                  <c:v>3.1487347619265837E-3</c:v>
                </c:pt>
                <c:pt idx="4370">
                  <c:v>4.3530456910064533E-3</c:v>
                </c:pt>
                <c:pt idx="4371">
                  <c:v>8.5732591876039443E-3</c:v>
                </c:pt>
                <c:pt idx="4372">
                  <c:v>2.5567638354955075E-3</c:v>
                </c:pt>
                <c:pt idx="4373">
                  <c:v>4.3132409957425278E-3</c:v>
                </c:pt>
                <c:pt idx="4374">
                  <c:v>7.1529379731786772E-3</c:v>
                </c:pt>
                <c:pt idx="4375">
                  <c:v>7.3756988678079912E-3</c:v>
                </c:pt>
                <c:pt idx="4376">
                  <c:v>2.3465371496554401E-3</c:v>
                </c:pt>
                <c:pt idx="4377">
                  <c:v>6.6817797571469616E-4</c:v>
                </c:pt>
                <c:pt idx="4378">
                  <c:v>6.6978577027762051E-3</c:v>
                </c:pt>
                <c:pt idx="4379">
                  <c:v>1.8002117806982407E-4</c:v>
                </c:pt>
                <c:pt idx="4403">
                  <c:v>1.1737701890532524E-3</c:v>
                </c:pt>
                <c:pt idx="4404">
                  <c:v>5.7896839735748174E-3</c:v>
                </c:pt>
                <c:pt idx="4405">
                  <c:v>7.6068840801939532E-4</c:v>
                </c:pt>
                <c:pt idx="4406">
                  <c:v>1.4871325703678599E-3</c:v>
                </c:pt>
                <c:pt idx="4407">
                  <c:v>3.7384726185165241E-3</c:v>
                </c:pt>
                <c:pt idx="4408">
                  <c:v>3.3095064325550133E-3</c:v>
                </c:pt>
                <c:pt idx="4409">
                  <c:v>1.6959435997857956E-3</c:v>
                </c:pt>
                <c:pt idx="4410">
                  <c:v>6.1587555567169661E-3</c:v>
                </c:pt>
                <c:pt idx="4411">
                  <c:v>1.1498789444277752E-2</c:v>
                </c:pt>
                <c:pt idx="4412">
                  <c:v>2.2338133651365354E-3</c:v>
                </c:pt>
                <c:pt idx="4437">
                  <c:v>2.6319507133674216E-2</c:v>
                </c:pt>
                <c:pt idx="4444">
                  <c:v>1.8523435949153121E-3</c:v>
                </c:pt>
                <c:pt idx="4445">
                  <c:v>2.0045303562307793E-3</c:v>
                </c:pt>
                <c:pt idx="4446">
                  <c:v>2.0934831274575017E-3</c:v>
                </c:pt>
                <c:pt idx="4455">
                  <c:v>3.7131170109437305E-3</c:v>
                </c:pt>
                <c:pt idx="4460">
                  <c:v>8.2813468000964442E-4</c:v>
                </c:pt>
                <c:pt idx="4461">
                  <c:v>4.0244588523741928E-3</c:v>
                </c:pt>
                <c:pt idx="4462">
                  <c:v>7.7588170183806411E-3</c:v>
                </c:pt>
                <c:pt idx="4463">
                  <c:v>1.2138914274767818E-3</c:v>
                </c:pt>
                <c:pt idx="4464">
                  <c:v>2.2621963218879708E-2</c:v>
                </c:pt>
                <c:pt idx="4465">
                  <c:v>1.0781637425680279E-2</c:v>
                </c:pt>
                <c:pt idx="4466">
                  <c:v>1.0507456579812202E-2</c:v>
                </c:pt>
                <c:pt idx="4467">
                  <c:v>5.3761003483365566E-3</c:v>
                </c:pt>
                <c:pt idx="4468">
                  <c:v>1.1594175650686749E-2</c:v>
                </c:pt>
                <c:pt idx="4469">
                  <c:v>3.3278129105112339E-2</c:v>
                </c:pt>
                <c:pt idx="4470">
                  <c:v>8.7574355157344925E-3</c:v>
                </c:pt>
                <c:pt idx="4471">
                  <c:v>0.11910269009029292</c:v>
                </c:pt>
                <c:pt idx="4472">
                  <c:v>5.3100998347614996E-2</c:v>
                </c:pt>
                <c:pt idx="4473">
                  <c:v>1.2486552245701278E-2</c:v>
                </c:pt>
                <c:pt idx="4474">
                  <c:v>6.2122391104353053E-2</c:v>
                </c:pt>
                <c:pt idx="4475">
                  <c:v>0.1166269315698361</c:v>
                </c:pt>
                <c:pt idx="4476">
                  <c:v>2.889616807185252E-2</c:v>
                </c:pt>
                <c:pt idx="4477">
                  <c:v>6.6766228693740756E-2</c:v>
                </c:pt>
                <c:pt idx="4478">
                  <c:v>1.8601274341525847E-2</c:v>
                </c:pt>
                <c:pt idx="4479">
                  <c:v>1.5980384349045587E-3</c:v>
                </c:pt>
                <c:pt idx="4480">
                  <c:v>8.804264431179358E-2</c:v>
                </c:pt>
                <c:pt idx="4481">
                  <c:v>1.2002126929764958E-3</c:v>
                </c:pt>
                <c:pt idx="4482">
                  <c:v>2.8811800910849192E-3</c:v>
                </c:pt>
                <c:pt idx="4496">
                  <c:v>1.5034180654806316E-3</c:v>
                </c:pt>
                <c:pt idx="4497">
                  <c:v>4.4947286193407487E-3</c:v>
                </c:pt>
                <c:pt idx="4498">
                  <c:v>1.4430268438733412E-3</c:v>
                </c:pt>
                <c:pt idx="4499">
                  <c:v>2.5461463735399793E-3</c:v>
                </c:pt>
                <c:pt idx="4500">
                  <c:v>7.8144298980231085E-3</c:v>
                </c:pt>
                <c:pt idx="4501">
                  <c:v>2.7113515399532222E-3</c:v>
                </c:pt>
                <c:pt idx="4504">
                  <c:v>1.3377393066122398E-3</c:v>
                </c:pt>
                <c:pt idx="4505">
                  <c:v>1.0363877823067176E-3</c:v>
                </c:pt>
                <c:pt idx="4506">
                  <c:v>2.8661103424847444E-3</c:v>
                </c:pt>
                <c:pt idx="4507">
                  <c:v>1.2865751872832225E-2</c:v>
                </c:pt>
                <c:pt idx="4508">
                  <c:v>1.4839262697851963E-3</c:v>
                </c:pt>
                <c:pt idx="4509">
                  <c:v>1.0679528591209747E-2</c:v>
                </c:pt>
                <c:pt idx="4510">
                  <c:v>5.2275904139440438E-3</c:v>
                </c:pt>
                <c:pt idx="4511">
                  <c:v>1.2942482852118745E-3</c:v>
                </c:pt>
                <c:pt idx="4512">
                  <c:v>3.0546610973441989E-3</c:v>
                </c:pt>
                <c:pt idx="4513">
                  <c:v>2.1056076505409837E-3</c:v>
                </c:pt>
                <c:pt idx="4514">
                  <c:v>2.0015197475313811E-2</c:v>
                </c:pt>
                <c:pt idx="4515">
                  <c:v>4.6526432048719993E-3</c:v>
                </c:pt>
                <c:pt idx="4516">
                  <c:v>1.351164572675298E-3</c:v>
                </c:pt>
                <c:pt idx="4517">
                  <c:v>1.4436059255334309E-2</c:v>
                </c:pt>
                <c:pt idx="4518">
                  <c:v>6.3853344566091007E-3</c:v>
                </c:pt>
                <c:pt idx="4519">
                  <c:v>7.1227789322566258E-3</c:v>
                </c:pt>
                <c:pt idx="4520">
                  <c:v>6.7640114986480667E-3</c:v>
                </c:pt>
                <c:pt idx="4521">
                  <c:v>7.9832745923033247E-3</c:v>
                </c:pt>
                <c:pt idx="4522">
                  <c:v>3.6497719309921805E-3</c:v>
                </c:pt>
                <c:pt idx="4523">
                  <c:v>2.7011186214616296E-2</c:v>
                </c:pt>
                <c:pt idx="4524">
                  <c:v>7.3570977464043107E-3</c:v>
                </c:pt>
                <c:pt idx="4525">
                  <c:v>2.3165725219065469E-3</c:v>
                </c:pt>
                <c:pt idx="4526">
                  <c:v>8.4124779588881302E-3</c:v>
                </c:pt>
                <c:pt idx="4527">
                  <c:v>1.0614967825360723E-3</c:v>
                </c:pt>
                <c:pt idx="4540">
                  <c:v>1.1437727894531391E-3</c:v>
                </c:pt>
                <c:pt idx="4541">
                  <c:v>2.5936056210743334E-4</c:v>
                </c:pt>
                <c:pt idx="4547">
                  <c:v>1.2393478569764158E-3</c:v>
                </c:pt>
                <c:pt idx="4548">
                  <c:v>2.5206214847954198E-3</c:v>
                </c:pt>
                <c:pt idx="4549">
                  <c:v>2.4393201028021375E-3</c:v>
                </c:pt>
                <c:pt idx="4550">
                  <c:v>3.1355708759876759E-3</c:v>
                </c:pt>
                <c:pt idx="4551">
                  <c:v>7.1207493068278843E-3</c:v>
                </c:pt>
                <c:pt idx="4552">
                  <c:v>6.6203360752668545E-3</c:v>
                </c:pt>
                <c:pt idx="4553">
                  <c:v>1.8079252956205581E-2</c:v>
                </c:pt>
                <c:pt idx="4554">
                  <c:v>1.0032054414719375E-2</c:v>
                </c:pt>
                <c:pt idx="4555">
                  <c:v>2.2858714280259155E-2</c:v>
                </c:pt>
                <c:pt idx="4556">
                  <c:v>7.5045192861357543E-3</c:v>
                </c:pt>
                <c:pt idx="4557">
                  <c:v>1.1059967841521735E-2</c:v>
                </c:pt>
                <c:pt idx="4558">
                  <c:v>1.9168414689217109E-2</c:v>
                </c:pt>
                <c:pt idx="4559">
                  <c:v>3.0439195000692191E-3</c:v>
                </c:pt>
                <c:pt idx="4560">
                  <c:v>5.7574945567757316E-3</c:v>
                </c:pt>
                <c:pt idx="4561">
                  <c:v>7.264386143754153E-3</c:v>
                </c:pt>
                <c:pt idx="4562">
                  <c:v>6.5108470509056002E-3</c:v>
                </c:pt>
                <c:pt idx="4563">
                  <c:v>2.0333107968434835E-3</c:v>
                </c:pt>
                <c:pt idx="4564">
                  <c:v>3.3029496404645271E-4</c:v>
                </c:pt>
                <c:pt idx="4589">
                  <c:v>2.2323004276001892E-3</c:v>
                </c:pt>
                <c:pt idx="4590">
                  <c:v>8.3120622888614726E-4</c:v>
                </c:pt>
                <c:pt idx="4591">
                  <c:v>2.5565139025955281E-3</c:v>
                </c:pt>
                <c:pt idx="4592">
                  <c:v>1.6542700931462446E-3</c:v>
                </c:pt>
                <c:pt idx="4600">
                  <c:v>2.5189355852703031E-3</c:v>
                </c:pt>
                <c:pt idx="4601">
                  <c:v>7.3117542546615041E-4</c:v>
                </c:pt>
                <c:pt idx="4602">
                  <c:v>1.5159524694933226E-3</c:v>
                </c:pt>
                <c:pt idx="4603">
                  <c:v>2.0617466373225382E-3</c:v>
                </c:pt>
                <c:pt idx="4604">
                  <c:v>2.6814954184424295E-3</c:v>
                </c:pt>
                <c:pt idx="4605">
                  <c:v>5.2269334406814698E-4</c:v>
                </c:pt>
                <c:pt idx="4616">
                  <c:v>4.3819598375076079E-3</c:v>
                </c:pt>
                <c:pt idx="4617">
                  <c:v>6.7225504726252114E-3</c:v>
                </c:pt>
                <c:pt idx="4618">
                  <c:v>1.9286505682944654E-3</c:v>
                </c:pt>
                <c:pt idx="4619">
                  <c:v>2.0260883243938196E-3</c:v>
                </c:pt>
                <c:pt idx="4624">
                  <c:v>2.3962731988752223E-3</c:v>
                </c:pt>
                <c:pt idx="4625">
                  <c:v>1.048503742728601E-3</c:v>
                </c:pt>
                <c:pt idx="4633">
                  <c:v>3.7134795190183303E-4</c:v>
                </c:pt>
                <c:pt idx="4634">
                  <c:v>7.8839892086062641E-4</c:v>
                </c:pt>
                <c:pt idx="4635">
                  <c:v>1.7007037747300228E-3</c:v>
                </c:pt>
                <c:pt idx="4636">
                  <c:v>8.3069546674244075E-3</c:v>
                </c:pt>
                <c:pt idx="4637">
                  <c:v>8.3835793345815937E-3</c:v>
                </c:pt>
                <c:pt idx="4638">
                  <c:v>8.4485379381904081E-3</c:v>
                </c:pt>
                <c:pt idx="4639">
                  <c:v>2.6751073455063785E-2</c:v>
                </c:pt>
                <c:pt idx="4640">
                  <c:v>1.0851442054242573E-2</c:v>
                </c:pt>
                <c:pt idx="4641">
                  <c:v>4.2953030385843617E-3</c:v>
                </c:pt>
                <c:pt idx="4642">
                  <c:v>8.2782353369904322E-3</c:v>
                </c:pt>
                <c:pt idx="4658">
                  <c:v>3.2880280230826757E-3</c:v>
                </c:pt>
                <c:pt idx="4675">
                  <c:v>1.8131632701851338E-3</c:v>
                </c:pt>
                <c:pt idx="4676">
                  <c:v>1.2525158987921315E-3</c:v>
                </c:pt>
                <c:pt idx="4677">
                  <c:v>1.6240824941237742E-3</c:v>
                </c:pt>
                <c:pt idx="4678">
                  <c:v>8.2705189214380532E-4</c:v>
                </c:pt>
                <c:pt idx="4679">
                  <c:v>1.1757331095069313E-3</c:v>
                </c:pt>
                <c:pt idx="4686">
                  <c:v>1.0710357799527013E-3</c:v>
                </c:pt>
                <c:pt idx="4687">
                  <c:v>9.336496591335966E-4</c:v>
                </c:pt>
                <c:pt idx="4688">
                  <c:v>1.7071578781168988E-3</c:v>
                </c:pt>
                <c:pt idx="4689">
                  <c:v>1.2214004295676203E-3</c:v>
                </c:pt>
                <c:pt idx="4690">
                  <c:v>8.3157078342790416E-4</c:v>
                </c:pt>
                <c:pt idx="4717">
                  <c:v>1.1723976111561254E-3</c:v>
                </c:pt>
                <c:pt idx="4736">
                  <c:v>5.9589024697196237E-3</c:v>
                </c:pt>
                <c:pt idx="4737">
                  <c:v>5.448606320787204E-3</c:v>
                </c:pt>
                <c:pt idx="4738">
                  <c:v>4.9826441859965164E-3</c:v>
                </c:pt>
                <c:pt idx="4739">
                  <c:v>5.7154261946541236E-3</c:v>
                </c:pt>
                <c:pt idx="4740">
                  <c:v>2.1928820922022859E-3</c:v>
                </c:pt>
                <c:pt idx="4741">
                  <c:v>3.6554961333682993E-3</c:v>
                </c:pt>
                <c:pt idx="4742">
                  <c:v>1.223764135493032E-2</c:v>
                </c:pt>
                <c:pt idx="4743">
                  <c:v>3.9701571667511331E-3</c:v>
                </c:pt>
                <c:pt idx="4744">
                  <c:v>1.2141299714058588E-2</c:v>
                </c:pt>
                <c:pt idx="4755">
                  <c:v>1.4610699663868907E-2</c:v>
                </c:pt>
                <c:pt idx="4756">
                  <c:v>8.7029860171397317E-3</c:v>
                </c:pt>
                <c:pt idx="4757">
                  <c:v>2.0690222486832738E-2</c:v>
                </c:pt>
                <c:pt idx="4758">
                  <c:v>2.2904191521093343E-2</c:v>
                </c:pt>
                <c:pt idx="4759">
                  <c:v>4.1038323013028469E-2</c:v>
                </c:pt>
                <c:pt idx="4760">
                  <c:v>1.7837390918697273E-2</c:v>
                </c:pt>
                <c:pt idx="4761">
                  <c:v>8.4638674396504427E-3</c:v>
                </c:pt>
                <c:pt idx="4768">
                  <c:v>2.0527185586214376E-3</c:v>
                </c:pt>
                <c:pt idx="4769">
                  <c:v>2.6608360009682062E-3</c:v>
                </c:pt>
                <c:pt idx="4774">
                  <c:v>1.4860421274122137E-3</c:v>
                </c:pt>
                <c:pt idx="4775">
                  <c:v>3.573880639733401E-3</c:v>
                </c:pt>
                <c:pt idx="4776">
                  <c:v>1.2058787934492322E-3</c:v>
                </c:pt>
                <c:pt idx="4777">
                  <c:v>4.553723000383445E-3</c:v>
                </c:pt>
                <c:pt idx="4778">
                  <c:v>4.6016908868772577E-3</c:v>
                </c:pt>
                <c:pt idx="4779">
                  <c:v>4.3821117782035296E-3</c:v>
                </c:pt>
                <c:pt idx="4780">
                  <c:v>1.6512771660120427E-3</c:v>
                </c:pt>
                <c:pt idx="4788">
                  <c:v>1.5600758767772471E-3</c:v>
                </c:pt>
                <c:pt idx="4794">
                  <c:v>1.1273555053447719E-3</c:v>
                </c:pt>
                <c:pt idx="4840">
                  <c:v>1.578456097803298E-3</c:v>
                </c:pt>
                <c:pt idx="4841">
                  <c:v>2.1744275956208448E-3</c:v>
                </c:pt>
                <c:pt idx="4842">
                  <c:v>1.1311608331516178E-2</c:v>
                </c:pt>
                <c:pt idx="4843">
                  <c:v>8.8640330121284531E-3</c:v>
                </c:pt>
                <c:pt idx="4844">
                  <c:v>3.8137102744819225E-3</c:v>
                </c:pt>
                <c:pt idx="4845">
                  <c:v>1.7020677621405219E-3</c:v>
                </c:pt>
                <c:pt idx="4846">
                  <c:v>2.4724450672875667E-2</c:v>
                </c:pt>
                <c:pt idx="4847">
                  <c:v>4.1849498525817636E-4</c:v>
                </c:pt>
                <c:pt idx="4848">
                  <c:v>2.1123578713088688E-3</c:v>
                </c:pt>
                <c:pt idx="4854">
                  <c:v>3.0985092078515035E-3</c:v>
                </c:pt>
                <c:pt idx="4855">
                  <c:v>3.0170766131027882E-3</c:v>
                </c:pt>
                <c:pt idx="4856">
                  <c:v>3.6365846739245871E-3</c:v>
                </c:pt>
                <c:pt idx="4857">
                  <c:v>4.7662738095958371E-3</c:v>
                </c:pt>
                <c:pt idx="4858">
                  <c:v>3.2185715392594114E-3</c:v>
                </c:pt>
                <c:pt idx="4859">
                  <c:v>1.4724422179114162E-2</c:v>
                </c:pt>
                <c:pt idx="4860">
                  <c:v>1.1891720568992513E-2</c:v>
                </c:pt>
                <c:pt idx="4861">
                  <c:v>2.5890744344370864E-3</c:v>
                </c:pt>
                <c:pt idx="4862">
                  <c:v>1.5850042248105605E-3</c:v>
                </c:pt>
                <c:pt idx="4863">
                  <c:v>6.0648990090839431E-4</c:v>
                </c:pt>
                <c:pt idx="4870">
                  <c:v>3.0380754214651127E-3</c:v>
                </c:pt>
                <c:pt idx="4871">
                  <c:v>2.987032968992677E-3</c:v>
                </c:pt>
                <c:pt idx="4872">
                  <c:v>4.9972885757446576E-3</c:v>
                </c:pt>
                <c:pt idx="4873">
                  <c:v>1.8975763999996515E-3</c:v>
                </c:pt>
                <c:pt idx="4879">
                  <c:v>1.0818304636608148E-3</c:v>
                </c:pt>
                <c:pt idx="4890">
                  <c:v>2.0186857127009877E-3</c:v>
                </c:pt>
                <c:pt idx="4891">
                  <c:v>2.0099196534963306E-3</c:v>
                </c:pt>
                <c:pt idx="4892">
                  <c:v>2.0052749233423939E-3</c:v>
                </c:pt>
                <c:pt idx="4893">
                  <c:v>1.6792479274262107E-3</c:v>
                </c:pt>
                <c:pt idx="4894">
                  <c:v>2.4043027660022491E-3</c:v>
                </c:pt>
                <c:pt idx="4895">
                  <c:v>5.2599651009631754E-3</c:v>
                </c:pt>
                <c:pt idx="4896">
                  <c:v>8.1555844808118964E-4</c:v>
                </c:pt>
                <c:pt idx="4897">
                  <c:v>3.1443171269259712E-3</c:v>
                </c:pt>
                <c:pt idx="4898">
                  <c:v>1.5523697124209903E-3</c:v>
                </c:pt>
                <c:pt idx="4899">
                  <c:v>5.9988720141487045E-3</c:v>
                </c:pt>
                <c:pt idx="4900">
                  <c:v>4.0987063205180294E-3</c:v>
                </c:pt>
                <c:pt idx="4901">
                  <c:v>1.9043944989451569E-3</c:v>
                </c:pt>
                <c:pt idx="4902">
                  <c:v>8.4907125650319126E-4</c:v>
                </c:pt>
                <c:pt idx="4903">
                  <c:v>3.9256949469742447E-4</c:v>
                </c:pt>
                <c:pt idx="4911">
                  <c:v>1.8651063632233484E-3</c:v>
                </c:pt>
                <c:pt idx="4918">
                  <c:v>1.9738001798841115E-3</c:v>
                </c:pt>
                <c:pt idx="4919">
                  <c:v>2.7266176848029849E-3</c:v>
                </c:pt>
                <c:pt idx="4920">
                  <c:v>1.4098075656907275E-3</c:v>
                </c:pt>
                <c:pt idx="4921">
                  <c:v>1.5227234251493347E-3</c:v>
                </c:pt>
                <c:pt idx="4925">
                  <c:v>2.2913319069069694E-3</c:v>
                </c:pt>
                <c:pt idx="4926">
                  <c:v>1.7597070870383836E-3</c:v>
                </c:pt>
                <c:pt idx="4927">
                  <c:v>2.3411158753794377E-3</c:v>
                </c:pt>
                <c:pt idx="4928">
                  <c:v>5.462772013997399E-3</c:v>
                </c:pt>
                <c:pt idx="4935">
                  <c:v>9.0793877733884841E-4</c:v>
                </c:pt>
                <c:pt idx="4936">
                  <c:v>4.7591036205841159E-4</c:v>
                </c:pt>
                <c:pt idx="4937">
                  <c:v>7.1481722722248993E-3</c:v>
                </c:pt>
                <c:pt idx="4938">
                  <c:v>6.8361833674834762E-4</c:v>
                </c:pt>
                <c:pt idx="4954">
                  <c:v>2.4865698675305848E-3</c:v>
                </c:pt>
                <c:pt idx="4962">
                  <c:v>1.0682381341015567E-3</c:v>
                </c:pt>
                <c:pt idx="4963">
                  <c:v>1.0853575994053153E-2</c:v>
                </c:pt>
                <c:pt idx="4964">
                  <c:v>3.7835808873872092E-3</c:v>
                </c:pt>
                <c:pt idx="4965">
                  <c:v>1.5177391997030961E-2</c:v>
                </c:pt>
                <c:pt idx="4966">
                  <c:v>1.1984348430543116E-2</c:v>
                </c:pt>
                <c:pt idx="4967">
                  <c:v>1.6498407492213665E-2</c:v>
                </c:pt>
                <c:pt idx="4968">
                  <c:v>2.645305982930235E-2</c:v>
                </c:pt>
                <c:pt idx="4969">
                  <c:v>1.2263929639401479E-2</c:v>
                </c:pt>
                <c:pt idx="4970">
                  <c:v>4.2907716781699773E-3</c:v>
                </c:pt>
                <c:pt idx="4971">
                  <c:v>4.0869066237297073E-2</c:v>
                </c:pt>
                <c:pt idx="4972">
                  <c:v>1.6570189482213244E-2</c:v>
                </c:pt>
                <c:pt idx="4973">
                  <c:v>5.1214549873397151E-2</c:v>
                </c:pt>
                <c:pt idx="4974">
                  <c:v>3.5925994294644679E-2</c:v>
                </c:pt>
                <c:pt idx="4975">
                  <c:v>2.8681202736883689E-3</c:v>
                </c:pt>
                <c:pt idx="4982">
                  <c:v>2.5507712864628607E-3</c:v>
                </c:pt>
                <c:pt idx="4983">
                  <c:v>1.227781484838061E-3</c:v>
                </c:pt>
                <c:pt idx="4984">
                  <c:v>2.0996911935864939E-3</c:v>
                </c:pt>
                <c:pt idx="4985">
                  <c:v>1.4515795860726268E-3</c:v>
                </c:pt>
                <c:pt idx="4986">
                  <c:v>1.3774213886927318E-3</c:v>
                </c:pt>
                <c:pt idx="4996">
                  <c:v>9.1464616235252874E-4</c:v>
                </c:pt>
                <c:pt idx="5000">
                  <c:v>3.040140579146638E-3</c:v>
                </c:pt>
                <c:pt idx="5001">
                  <c:v>1.1257957636257084E-2</c:v>
                </c:pt>
                <c:pt idx="5002">
                  <c:v>3.45832192128912E-3</c:v>
                </c:pt>
                <c:pt idx="5003">
                  <c:v>3.6715392170280046E-3</c:v>
                </c:pt>
                <c:pt idx="5004">
                  <c:v>2.0385474535463768E-2</c:v>
                </c:pt>
                <c:pt idx="5005">
                  <c:v>6.9774676893355023E-2</c:v>
                </c:pt>
                <c:pt idx="5006">
                  <c:v>4.6377722924869004E-2</c:v>
                </c:pt>
                <c:pt idx="5007">
                  <c:v>1.8190931921094526E-3</c:v>
                </c:pt>
                <c:pt idx="5008">
                  <c:v>4.1259988242802574E-2</c:v>
                </c:pt>
                <c:pt idx="5009">
                  <c:v>2.87533159150767E-2</c:v>
                </c:pt>
                <c:pt idx="5010">
                  <c:v>0.18657964991115852</c:v>
                </c:pt>
                <c:pt idx="5011">
                  <c:v>3.9693092237921418E-2</c:v>
                </c:pt>
                <c:pt idx="5012">
                  <c:v>1.3016147096258925E-3</c:v>
                </c:pt>
                <c:pt idx="5013">
                  <c:v>8.7282146624114168E-2</c:v>
                </c:pt>
                <c:pt idx="5014">
                  <c:v>0.12148685671178078</c:v>
                </c:pt>
                <c:pt idx="5015">
                  <c:v>6.2372628703924932E-2</c:v>
                </c:pt>
                <c:pt idx="5016">
                  <c:v>5.7903364120815998E-3</c:v>
                </c:pt>
                <c:pt idx="5017">
                  <c:v>0.119226684458901</c:v>
                </c:pt>
                <c:pt idx="5018">
                  <c:v>0.19201051298207164</c:v>
                </c:pt>
                <c:pt idx="5019">
                  <c:v>6.5283659524257423E-2</c:v>
                </c:pt>
                <c:pt idx="5020">
                  <c:v>9.5641454536170803E-2</c:v>
                </c:pt>
                <c:pt idx="5021">
                  <c:v>0.49519528641491328</c:v>
                </c:pt>
                <c:pt idx="5022">
                  <c:v>0.191374284515335</c:v>
                </c:pt>
                <c:pt idx="5038">
                  <c:v>3.9272312247972833E-4</c:v>
                </c:pt>
                <c:pt idx="5039">
                  <c:v>7.2163976069161695E-2</c:v>
                </c:pt>
                <c:pt idx="5040">
                  <c:v>3.9906496102554137E-3</c:v>
                </c:pt>
                <c:pt idx="5041">
                  <c:v>1.0705024191610634E-3</c:v>
                </c:pt>
                <c:pt idx="5042">
                  <c:v>3.4839265561554381E-3</c:v>
                </c:pt>
                <c:pt idx="5043">
                  <c:v>1.861485306624881E-3</c:v>
                </c:pt>
                <c:pt idx="5044">
                  <c:v>1.0832153221710644E-2</c:v>
                </c:pt>
                <c:pt idx="5045">
                  <c:v>7.251676062846945E-3</c:v>
                </c:pt>
                <c:pt idx="5046">
                  <c:v>1.1946023044887795E-2</c:v>
                </c:pt>
                <c:pt idx="5047">
                  <c:v>6.5817078041626714E-3</c:v>
                </c:pt>
                <c:pt idx="5048">
                  <c:v>1.4148443927008533E-3</c:v>
                </c:pt>
                <c:pt idx="5049">
                  <c:v>1.8715172369094535E-2</c:v>
                </c:pt>
                <c:pt idx="5050">
                  <c:v>5.2629850052395965E-3</c:v>
                </c:pt>
                <c:pt idx="5051">
                  <c:v>1.8324061082530575E-2</c:v>
                </c:pt>
                <c:pt idx="5052">
                  <c:v>8.6835486222221949E-3</c:v>
                </c:pt>
                <c:pt idx="5053">
                  <c:v>5.5158390813244286E-2</c:v>
                </c:pt>
                <c:pt idx="5054">
                  <c:v>1.5734367826670616E-2</c:v>
                </c:pt>
                <c:pt idx="5055">
                  <c:v>1.0319914786911541E-2</c:v>
                </c:pt>
                <c:pt idx="5056">
                  <c:v>0.25275258537460743</c:v>
                </c:pt>
                <c:pt idx="5057">
                  <c:v>1.8386060364572913E-2</c:v>
                </c:pt>
                <c:pt idx="5058">
                  <c:v>8.7644708257586437E-3</c:v>
                </c:pt>
                <c:pt idx="5059">
                  <c:v>2.1659768408102905E-2</c:v>
                </c:pt>
                <c:pt idx="5060">
                  <c:v>3.4194050272188407E-2</c:v>
                </c:pt>
                <c:pt idx="5061">
                  <c:v>7.1035300695008297E-2</c:v>
                </c:pt>
                <c:pt idx="5062">
                  <c:v>3.7612963076698203E-2</c:v>
                </c:pt>
                <c:pt idx="5063">
                  <c:v>5.2911648931648181E-2</c:v>
                </c:pt>
                <c:pt idx="5064">
                  <c:v>2.3581631753304858E-2</c:v>
                </c:pt>
                <c:pt idx="5065">
                  <c:v>2.999732298646255E-3</c:v>
                </c:pt>
                <c:pt idx="5066">
                  <c:v>5.9802288459183373E-4</c:v>
                </c:pt>
                <c:pt idx="5067">
                  <c:v>9.2399880592453076E-4</c:v>
                </c:pt>
                <c:pt idx="5068">
                  <c:v>3.6272784530531085E-4</c:v>
                </c:pt>
                <c:pt idx="5092">
                  <c:v>4.1539197997856499E-3</c:v>
                </c:pt>
                <c:pt idx="5093">
                  <c:v>7.7269913176486217E-3</c:v>
                </c:pt>
                <c:pt idx="5094">
                  <c:v>3.4038089635245448E-3</c:v>
                </c:pt>
                <c:pt idx="5095">
                  <c:v>1.961579769541116E-2</c:v>
                </c:pt>
                <c:pt idx="5096">
                  <c:v>9.8478394113489347E-4</c:v>
                </c:pt>
                <c:pt idx="5098">
                  <c:v>4.6614509232665424E-3</c:v>
                </c:pt>
                <c:pt idx="5099">
                  <c:v>5.8133814421065374E-3</c:v>
                </c:pt>
                <c:pt idx="5100">
                  <c:v>4.5892426786351562E-3</c:v>
                </c:pt>
                <c:pt idx="5101">
                  <c:v>1.1033728179997234E-2</c:v>
                </c:pt>
                <c:pt idx="5102">
                  <c:v>6.214855822788668E-3</c:v>
                </c:pt>
                <c:pt idx="5103">
                  <c:v>3.8510003021552572E-3</c:v>
                </c:pt>
                <c:pt idx="5104">
                  <c:v>2.3641374450769886E-2</c:v>
                </c:pt>
                <c:pt idx="5105">
                  <c:v>0.10134276037276001</c:v>
                </c:pt>
                <c:pt idx="5106">
                  <c:v>3.3445180771020035E-3</c:v>
                </c:pt>
                <c:pt idx="5107">
                  <c:v>7.3151034061027867E-3</c:v>
                </c:pt>
                <c:pt idx="5108">
                  <c:v>1.1990234632001407E-2</c:v>
                </c:pt>
                <c:pt idx="5109">
                  <c:v>5.8990223610858776E-3</c:v>
                </c:pt>
                <c:pt idx="5110">
                  <c:v>1.1697053267457967E-3</c:v>
                </c:pt>
                <c:pt idx="5111">
                  <c:v>8.4794136975757163E-4</c:v>
                </c:pt>
                <c:pt idx="5112">
                  <c:v>8.3269952588210169E-3</c:v>
                </c:pt>
                <c:pt idx="5113">
                  <c:v>3.8742595218122932E-4</c:v>
                </c:pt>
                <c:pt idx="5114">
                  <c:v>4.4262458348538923E-3</c:v>
                </c:pt>
                <c:pt idx="5115">
                  <c:v>1.1331744215882072E-2</c:v>
                </c:pt>
                <c:pt idx="5116">
                  <c:v>1.2673348497959078E-2</c:v>
                </c:pt>
                <c:pt idx="5117">
                  <c:v>6.234015214626497E-3</c:v>
                </c:pt>
                <c:pt idx="5118">
                  <c:v>3.6390442420945691E-4</c:v>
                </c:pt>
                <c:pt idx="5119">
                  <c:v>9.8811009172381694E-3</c:v>
                </c:pt>
                <c:pt idx="5120">
                  <c:v>4.5238924163540336E-3</c:v>
                </c:pt>
                <c:pt idx="5121">
                  <c:v>5.0877110249131505E-3</c:v>
                </c:pt>
                <c:pt idx="5122">
                  <c:v>2.8561727432405919E-2</c:v>
                </c:pt>
                <c:pt idx="5123">
                  <c:v>3.2732809334595362E-3</c:v>
                </c:pt>
                <c:pt idx="5124">
                  <c:v>1.8452141831917405E-2</c:v>
                </c:pt>
                <c:pt idx="5125">
                  <c:v>8.6064197088054294E-4</c:v>
                </c:pt>
                <c:pt idx="5126">
                  <c:v>1.2476468776065576E-3</c:v>
                </c:pt>
                <c:pt idx="5127">
                  <c:v>1.8459265795693217E-3</c:v>
                </c:pt>
                <c:pt idx="5143">
                  <c:v>6.6584151654466351E-4</c:v>
                </c:pt>
                <c:pt idx="5144">
                  <c:v>7.5379113948536971E-3</c:v>
                </c:pt>
                <c:pt idx="5145">
                  <c:v>1.7342576929268695E-2</c:v>
                </c:pt>
                <c:pt idx="5146">
                  <c:v>4.582346111036735E-2</c:v>
                </c:pt>
                <c:pt idx="5147">
                  <c:v>9.7713325244054095E-4</c:v>
                </c:pt>
                <c:pt idx="5154">
                  <c:v>3.6064962056567441E-3</c:v>
                </c:pt>
                <c:pt idx="5155">
                  <c:v>2.5046216385426739E-3</c:v>
                </c:pt>
                <c:pt idx="5156">
                  <c:v>4.9349410013906385E-3</c:v>
                </c:pt>
                <c:pt idx="5157">
                  <c:v>6.4275150337660004E-3</c:v>
                </c:pt>
                <c:pt idx="5158">
                  <c:v>1.5739922449971306E-3</c:v>
                </c:pt>
                <c:pt idx="5159">
                  <c:v>6.6931587374153651E-3</c:v>
                </c:pt>
                <c:pt idx="5160">
                  <c:v>9.6949308062479842E-3</c:v>
                </c:pt>
                <c:pt idx="5161">
                  <c:v>5.8856219094671793E-3</c:v>
                </c:pt>
                <c:pt idx="5162">
                  <c:v>2.0660947164720775E-3</c:v>
                </c:pt>
                <c:pt idx="5163">
                  <c:v>5.6371003577540546E-3</c:v>
                </c:pt>
                <c:pt idx="5164">
                  <c:v>8.0813802107682839E-3</c:v>
                </c:pt>
                <c:pt idx="5165">
                  <c:v>2.5138164077570004E-3</c:v>
                </c:pt>
                <c:pt idx="5166">
                  <c:v>8.0640102072925685E-3</c:v>
                </c:pt>
                <c:pt idx="5167">
                  <c:v>1.0208770309296945E-2</c:v>
                </c:pt>
                <c:pt idx="5168">
                  <c:v>1.5631564616511715E-3</c:v>
                </c:pt>
                <c:pt idx="5169">
                  <c:v>5.8597270678147583E-4</c:v>
                </c:pt>
                <c:pt idx="5170">
                  <c:v>1.4147313087798693E-3</c:v>
                </c:pt>
                <c:pt idx="5183">
                  <c:v>1.6865924456803999E-3</c:v>
                </c:pt>
                <c:pt idx="5184">
                  <c:v>5.001618995999331E-3</c:v>
                </c:pt>
                <c:pt idx="5185">
                  <c:v>2.5990215035008738E-3</c:v>
                </c:pt>
                <c:pt idx="5197">
                  <c:v>7.3044710224147143E-4</c:v>
                </c:pt>
                <c:pt idx="5198">
                  <c:v>3.0169696548259196E-3</c:v>
                </c:pt>
                <c:pt idx="5199">
                  <c:v>4.7400310118077479E-3</c:v>
                </c:pt>
                <c:pt idx="5200">
                  <c:v>1.1767215538162599E-3</c:v>
                </c:pt>
                <c:pt idx="5201">
                  <c:v>3.4972898303276714E-3</c:v>
                </c:pt>
                <c:pt idx="5202">
                  <c:v>8.1219476633691834E-3</c:v>
                </c:pt>
                <c:pt idx="5203">
                  <c:v>2.265682064952583E-3</c:v>
                </c:pt>
                <c:pt idx="5204">
                  <c:v>1.2423391180223075E-2</c:v>
                </c:pt>
                <c:pt idx="5205">
                  <c:v>3.8568385814645757E-3</c:v>
                </c:pt>
                <c:pt idx="5206">
                  <c:v>9.7573506682710632E-3</c:v>
                </c:pt>
                <c:pt idx="5207">
                  <c:v>1.3105922220933555E-2</c:v>
                </c:pt>
                <c:pt idx="5208">
                  <c:v>2.2586751659389162E-3</c:v>
                </c:pt>
                <c:pt idx="5209">
                  <c:v>5.2528317971833854E-2</c:v>
                </c:pt>
                <c:pt idx="5210">
                  <c:v>1.48664883946485E-2</c:v>
                </c:pt>
                <c:pt idx="5211">
                  <c:v>3.2546527659199763E-2</c:v>
                </c:pt>
                <c:pt idx="5212">
                  <c:v>6.0729232863521374E-3</c:v>
                </c:pt>
                <c:pt idx="5213">
                  <c:v>4.211746996336968E-2</c:v>
                </c:pt>
                <c:pt idx="5214">
                  <c:v>9.5049450540881319E-4</c:v>
                </c:pt>
                <c:pt idx="5215">
                  <c:v>7.4144369974398297E-4</c:v>
                </c:pt>
                <c:pt idx="5216">
                  <c:v>1.3071167931673591E-3</c:v>
                </c:pt>
                <c:pt idx="5225">
                  <c:v>4.0457649556078579E-3</c:v>
                </c:pt>
                <c:pt idx="5226">
                  <c:v>7.0714795151164472E-3</c:v>
                </c:pt>
                <c:pt idx="5227">
                  <c:v>6.3605957087428536E-4</c:v>
                </c:pt>
                <c:pt idx="5235">
                  <c:v>3.7591844628982671E-3</c:v>
                </c:pt>
                <c:pt idx="5236">
                  <c:v>5.6888379206749395E-3</c:v>
                </c:pt>
                <c:pt idx="5237">
                  <c:v>9.7936665980239198E-3</c:v>
                </c:pt>
                <c:pt idx="5238">
                  <c:v>6.1924055636375748E-3</c:v>
                </c:pt>
                <c:pt idx="5239">
                  <c:v>1.7378994869821925E-2</c:v>
                </c:pt>
                <c:pt idx="5240">
                  <c:v>4.2827772317818183E-3</c:v>
                </c:pt>
                <c:pt idx="5241">
                  <c:v>2.1499925823151054E-2</c:v>
                </c:pt>
                <c:pt idx="5250">
                  <c:v>1.5801523460155806E-3</c:v>
                </c:pt>
                <c:pt idx="5262">
                  <c:v>1.0419820940990347E-3</c:v>
                </c:pt>
                <c:pt idx="5269">
                  <c:v>1.1171298686324562E-3</c:v>
                </c:pt>
                <c:pt idx="5287">
                  <c:v>2.1282271578151536E-3</c:v>
                </c:pt>
                <c:pt idx="5288">
                  <c:v>3.2555712396404725E-3</c:v>
                </c:pt>
                <c:pt idx="5289">
                  <c:v>6.693220095743707E-3</c:v>
                </c:pt>
                <c:pt idx="5299">
                  <c:v>1.3678512237257664E-3</c:v>
                </c:pt>
                <c:pt idx="5300">
                  <c:v>4.7524880040704211E-3</c:v>
                </c:pt>
                <c:pt idx="5301">
                  <c:v>5.8307192662972827E-3</c:v>
                </c:pt>
                <c:pt idx="5302">
                  <c:v>3.2856813124751633E-3</c:v>
                </c:pt>
                <c:pt idx="5303">
                  <c:v>6.9455045619189427E-3</c:v>
                </c:pt>
                <c:pt idx="5304">
                  <c:v>2.4686122252843951E-3</c:v>
                </c:pt>
                <c:pt idx="5305">
                  <c:v>1.0284600697875175E-3</c:v>
                </c:pt>
                <c:pt idx="5314">
                  <c:v>1.4693456364381823E-3</c:v>
                </c:pt>
                <c:pt idx="5315">
                  <c:v>2.1189435279198982E-3</c:v>
                </c:pt>
                <c:pt idx="5316">
                  <c:v>1.679556973412534E-3</c:v>
                </c:pt>
                <c:pt idx="5317">
                  <c:v>3.3239324954649485E-3</c:v>
                </c:pt>
                <c:pt idx="5318">
                  <c:v>4.5447710816163357E-4</c:v>
                </c:pt>
                <c:pt idx="5327">
                  <c:v>1.5431883691111165E-3</c:v>
                </c:pt>
                <c:pt idx="5328">
                  <c:v>1.8097645592625472E-3</c:v>
                </c:pt>
                <c:pt idx="5329">
                  <c:v>3.3021936788825159E-3</c:v>
                </c:pt>
                <c:pt idx="5330">
                  <c:v>1.3197639078594626E-3</c:v>
                </c:pt>
                <c:pt idx="5331">
                  <c:v>7.0452372603819135E-4</c:v>
                </c:pt>
                <c:pt idx="5340">
                  <c:v>3.3728510480664736E-3</c:v>
                </c:pt>
                <c:pt idx="5341">
                  <c:v>2.9989583883684172E-3</c:v>
                </c:pt>
                <c:pt idx="5342">
                  <c:v>4.0512696598740674E-3</c:v>
                </c:pt>
                <c:pt idx="5343">
                  <c:v>3.1237796310090676E-3</c:v>
                </c:pt>
                <c:pt idx="5350">
                  <c:v>7.3116131409019115E-3</c:v>
                </c:pt>
                <c:pt idx="5351">
                  <c:v>8.4156195464678962E-3</c:v>
                </c:pt>
                <c:pt idx="5352">
                  <c:v>1.4885622532944381E-3</c:v>
                </c:pt>
                <c:pt idx="5353">
                  <c:v>1.2991080984675468E-3</c:v>
                </c:pt>
                <c:pt idx="5354">
                  <c:v>9.2948900812653747E-3</c:v>
                </c:pt>
                <c:pt idx="5355">
                  <c:v>2.5126844286518886E-3</c:v>
                </c:pt>
                <c:pt idx="5356">
                  <c:v>4.7639132488814656E-3</c:v>
                </c:pt>
                <c:pt idx="5357">
                  <c:v>3.9164079626113121E-3</c:v>
                </c:pt>
                <c:pt idx="5358">
                  <c:v>2.7700430026190472E-3</c:v>
                </c:pt>
                <c:pt idx="5359">
                  <c:v>1.4040874917111828E-2</c:v>
                </c:pt>
                <c:pt idx="5360">
                  <c:v>3.1594522326250409E-2</c:v>
                </c:pt>
                <c:pt idx="5361">
                  <c:v>1.6513991606143752E-2</c:v>
                </c:pt>
                <c:pt idx="5362">
                  <c:v>2.6815509805791483E-3</c:v>
                </c:pt>
                <c:pt idx="5363">
                  <c:v>2.0005785589150119E-2</c:v>
                </c:pt>
                <c:pt idx="5364">
                  <c:v>1.7418911193968101E-2</c:v>
                </c:pt>
                <c:pt idx="5365">
                  <c:v>3.8066153821731553E-3</c:v>
                </c:pt>
                <c:pt idx="5366">
                  <c:v>1.4616519376952925E-2</c:v>
                </c:pt>
                <c:pt idx="5367">
                  <c:v>1.5845687737477982E-2</c:v>
                </c:pt>
                <c:pt idx="5368">
                  <c:v>2.5157668616663634E-2</c:v>
                </c:pt>
                <c:pt idx="5369">
                  <c:v>6.9224051101697534E-2</c:v>
                </c:pt>
                <c:pt idx="5370">
                  <c:v>2.233330556493622E-3</c:v>
                </c:pt>
                <c:pt idx="5383">
                  <c:v>1.1783836333056576E-3</c:v>
                </c:pt>
                <c:pt idx="5389">
                  <c:v>5.4667993472700023E-3</c:v>
                </c:pt>
                <c:pt idx="5390">
                  <c:v>2.1749769300311453E-3</c:v>
                </c:pt>
                <c:pt idx="5398">
                  <c:v>2.0217484035464769E-3</c:v>
                </c:pt>
                <c:pt idx="5399">
                  <c:v>4.179942511931602E-3</c:v>
                </c:pt>
                <c:pt idx="5400">
                  <c:v>4.2937596927899889E-3</c:v>
                </c:pt>
                <c:pt idx="5401">
                  <c:v>8.669833674842E-3</c:v>
                </c:pt>
                <c:pt idx="5402">
                  <c:v>2.4151870860269283E-3</c:v>
                </c:pt>
                <c:pt idx="5403">
                  <c:v>7.2686476905088563E-3</c:v>
                </c:pt>
                <c:pt idx="5404">
                  <c:v>9.9283341381244793E-3</c:v>
                </c:pt>
                <c:pt idx="5405">
                  <c:v>6.2047156806010221E-3</c:v>
                </c:pt>
                <c:pt idx="5406">
                  <c:v>5.4106542668672522E-3</c:v>
                </c:pt>
                <c:pt idx="5407">
                  <c:v>7.745146135917585E-3</c:v>
                </c:pt>
                <c:pt idx="5408">
                  <c:v>1.057974977612158E-2</c:v>
                </c:pt>
                <c:pt idx="5409">
                  <c:v>9.3409194263760747E-4</c:v>
                </c:pt>
                <c:pt idx="5416">
                  <c:v>1.9732172726099752E-3</c:v>
                </c:pt>
                <c:pt idx="5417">
                  <c:v>1.9707406756251712E-3</c:v>
                </c:pt>
                <c:pt idx="5418">
                  <c:v>5.1312396823557785E-4</c:v>
                </c:pt>
                <c:pt idx="5425">
                  <c:v>1.0825751717767161E-2</c:v>
                </c:pt>
                <c:pt idx="5450">
                  <c:v>1.1730987167779192E-3</c:v>
                </c:pt>
                <c:pt idx="5451">
                  <c:v>1.9399410362120081E-3</c:v>
                </c:pt>
                <c:pt idx="5452">
                  <c:v>1.7015030282829461E-3</c:v>
                </c:pt>
                <c:pt idx="5453">
                  <c:v>9.2174389177995201E-3</c:v>
                </c:pt>
                <c:pt idx="5454">
                  <c:v>2.2651782685482237E-3</c:v>
                </c:pt>
                <c:pt idx="5455">
                  <c:v>2.5014585894863619E-3</c:v>
                </c:pt>
                <c:pt idx="5456">
                  <c:v>1.3763931132152268E-3</c:v>
                </c:pt>
                <c:pt idx="5457">
                  <c:v>6.8146373597388369E-3</c:v>
                </c:pt>
                <c:pt idx="5458">
                  <c:v>6.7949172475195302E-3</c:v>
                </c:pt>
                <c:pt idx="5459">
                  <c:v>3.4347045417786898E-3</c:v>
                </c:pt>
                <c:pt idx="5460">
                  <c:v>1.0088812877217137E-3</c:v>
                </c:pt>
                <c:pt idx="5461">
                  <c:v>3.6483518686989671E-3</c:v>
                </c:pt>
                <c:pt idx="5462">
                  <c:v>2.9354798237839512E-4</c:v>
                </c:pt>
                <c:pt idx="5463">
                  <c:v>7.2805594420023744E-4</c:v>
                </c:pt>
                <c:pt idx="5464">
                  <c:v>1.1830426869195167E-3</c:v>
                </c:pt>
                <c:pt idx="5472">
                  <c:v>1.8317288479577632E-2</c:v>
                </c:pt>
                <c:pt idx="5473">
                  <c:v>1.2927092801738762E-3</c:v>
                </c:pt>
                <c:pt idx="5482">
                  <c:v>4.3151026005733441E-4</c:v>
                </c:pt>
                <c:pt idx="5484">
                  <c:v>2.3186607852239086E-2</c:v>
                </c:pt>
                <c:pt idx="5485">
                  <c:v>5.3102065815060773E-3</c:v>
                </c:pt>
                <c:pt idx="5486">
                  <c:v>7.4321117408492022E-3</c:v>
                </c:pt>
                <c:pt idx="5487">
                  <c:v>1.4649813584492934E-2</c:v>
                </c:pt>
                <c:pt idx="5488">
                  <c:v>3.2002401577290882E-2</c:v>
                </c:pt>
                <c:pt idx="5489">
                  <c:v>3.3528600171165976E-2</c:v>
                </c:pt>
                <c:pt idx="5490">
                  <c:v>9.3719937918251908E-3</c:v>
                </c:pt>
                <c:pt idx="5491">
                  <c:v>2.5887616888596219E-3</c:v>
                </c:pt>
                <c:pt idx="5499">
                  <c:v>1.8732865308935594E-3</c:v>
                </c:pt>
                <c:pt idx="5500">
                  <c:v>8.7829068557780437E-4</c:v>
                </c:pt>
                <c:pt idx="5508">
                  <c:v>1.6715444512712568E-3</c:v>
                </c:pt>
                <c:pt idx="5509">
                  <c:v>3.185644289040411E-3</c:v>
                </c:pt>
                <c:pt idx="5510">
                  <c:v>2.5162516517824051E-3</c:v>
                </c:pt>
                <c:pt idx="5511">
                  <c:v>2.8833843816735401E-3</c:v>
                </c:pt>
                <c:pt idx="5512">
                  <c:v>1.1976934286358086E-3</c:v>
                </c:pt>
                <c:pt idx="5513">
                  <c:v>1.1962981078626207E-3</c:v>
                </c:pt>
                <c:pt idx="5514">
                  <c:v>3.0708756742138226E-3</c:v>
                </c:pt>
                <c:pt idx="5537">
                  <c:v>2.9409250673061026E-3</c:v>
                </c:pt>
                <c:pt idx="5538">
                  <c:v>3.7108478223519671E-3</c:v>
                </c:pt>
                <c:pt idx="5539">
                  <c:v>2.9978956754858148E-3</c:v>
                </c:pt>
                <c:pt idx="5540">
                  <c:v>5.3665190294633009E-3</c:v>
                </c:pt>
                <c:pt idx="5541">
                  <c:v>3.9015367347379564E-3</c:v>
                </c:pt>
                <c:pt idx="5542">
                  <c:v>7.9614986758535069E-4</c:v>
                </c:pt>
                <c:pt idx="5543">
                  <c:v>8.7297361769356327E-4</c:v>
                </c:pt>
                <c:pt idx="5560">
                  <c:v>2.9008836805118808E-2</c:v>
                </c:pt>
                <c:pt idx="5561">
                  <c:v>3.7979796095331607E-2</c:v>
                </c:pt>
                <c:pt idx="5569">
                  <c:v>2.0071834189686593E-3</c:v>
                </c:pt>
                <c:pt idx="5570">
                  <c:v>6.8864101592034689E-4</c:v>
                </c:pt>
                <c:pt idx="5571">
                  <c:v>4.301748178174079E-3</c:v>
                </c:pt>
                <c:pt idx="5572">
                  <c:v>2.8606907491922355E-3</c:v>
                </c:pt>
                <c:pt idx="5573">
                  <c:v>1.6956260208248019E-3</c:v>
                </c:pt>
                <c:pt idx="5574">
                  <c:v>7.1219096762557277E-3</c:v>
                </c:pt>
                <c:pt idx="5575">
                  <c:v>1.2760237832932328E-3</c:v>
                </c:pt>
                <c:pt idx="5576">
                  <c:v>2.4557113601809694E-4</c:v>
                </c:pt>
                <c:pt idx="5586">
                  <c:v>8.5080495611952831E-4</c:v>
                </c:pt>
                <c:pt idx="5593">
                  <c:v>1.4995376807419064E-3</c:v>
                </c:pt>
                <c:pt idx="5594">
                  <c:v>1.6619870692678128E-3</c:v>
                </c:pt>
                <c:pt idx="5595">
                  <c:v>2.5871549775075241E-3</c:v>
                </c:pt>
                <c:pt idx="5596">
                  <c:v>7.5760729138398047E-3</c:v>
                </c:pt>
                <c:pt idx="5597">
                  <c:v>8.2799515677634081E-3</c:v>
                </c:pt>
                <c:pt idx="5598">
                  <c:v>6.9443331798821721E-3</c:v>
                </c:pt>
                <c:pt idx="5599">
                  <c:v>6.0190641717928779E-3</c:v>
                </c:pt>
                <c:pt idx="5600">
                  <c:v>2.0502999536018404E-2</c:v>
                </c:pt>
                <c:pt idx="5601">
                  <c:v>2.5096493943861957E-3</c:v>
                </c:pt>
                <c:pt idx="5618">
                  <c:v>2.1036664574014957E-3</c:v>
                </c:pt>
                <c:pt idx="5619">
                  <c:v>9.1786961758328104E-4</c:v>
                </c:pt>
                <c:pt idx="5620">
                  <c:v>2.2260645433545174E-3</c:v>
                </c:pt>
                <c:pt idx="5627">
                  <c:v>1.8392808610798073E-3</c:v>
                </c:pt>
                <c:pt idx="5628">
                  <c:v>3.1644524128985655E-3</c:v>
                </c:pt>
                <c:pt idx="5629">
                  <c:v>1.3631905917396753E-3</c:v>
                </c:pt>
                <c:pt idx="5630">
                  <c:v>2.6061512039910186E-3</c:v>
                </c:pt>
                <c:pt idx="5631">
                  <c:v>3.0965844072749467E-3</c:v>
                </c:pt>
                <c:pt idx="5632">
                  <c:v>6.4439825453287847E-3</c:v>
                </c:pt>
                <c:pt idx="5633">
                  <c:v>7.219965760478445E-3</c:v>
                </c:pt>
                <c:pt idx="5634">
                  <c:v>1.6102758444444072E-3</c:v>
                </c:pt>
                <c:pt idx="5635">
                  <c:v>3.1210822845120839E-3</c:v>
                </c:pt>
                <c:pt idx="5636">
                  <c:v>4.5334033022154246E-3</c:v>
                </c:pt>
                <c:pt idx="5637">
                  <c:v>5.5270101010436246E-3</c:v>
                </c:pt>
                <c:pt idx="5638">
                  <c:v>1.1567046865159096E-2</c:v>
                </c:pt>
                <c:pt idx="5652">
                  <c:v>3.1980167113141632E-4</c:v>
                </c:pt>
                <c:pt idx="5657">
                  <c:v>7.9119689187155309E-3</c:v>
                </c:pt>
                <c:pt idx="5658">
                  <c:v>9.5196226021692276E-4</c:v>
                </c:pt>
                <c:pt idx="5675">
                  <c:v>1.0152615619949412E-3</c:v>
                </c:pt>
                <c:pt idx="5677">
                  <c:v>1.2347429505085846E-3</c:v>
                </c:pt>
                <c:pt idx="5678">
                  <c:v>1.176060311273504E-3</c:v>
                </c:pt>
                <c:pt idx="5679">
                  <c:v>2.3054501492697208E-3</c:v>
                </c:pt>
                <c:pt idx="5683">
                  <c:v>1.3843832310183066E-3</c:v>
                </c:pt>
                <c:pt idx="5684">
                  <c:v>1.2792151708494496E-3</c:v>
                </c:pt>
                <c:pt idx="5685">
                  <c:v>3.7051523130293865E-3</c:v>
                </c:pt>
                <c:pt idx="5690">
                  <c:v>2.8405810110448998E-3</c:v>
                </c:pt>
                <c:pt idx="5691">
                  <c:v>3.2493116138691104E-3</c:v>
                </c:pt>
                <c:pt idx="5692">
                  <c:v>5.3741201113013904E-3</c:v>
                </c:pt>
                <c:pt idx="5693">
                  <c:v>5.4232418583382788E-4</c:v>
                </c:pt>
                <c:pt idx="5710">
                  <c:v>6.4491121640552357E-4</c:v>
                </c:pt>
                <c:pt idx="5711">
                  <c:v>2.2481541335896268E-3</c:v>
                </c:pt>
                <c:pt idx="5712">
                  <c:v>4.9131953764681912E-3</c:v>
                </c:pt>
                <c:pt idx="5716">
                  <c:v>1.0601300395166702E-3</c:v>
                </c:pt>
                <c:pt idx="5717">
                  <c:v>1.9342627273436531E-3</c:v>
                </c:pt>
                <c:pt idx="5718">
                  <c:v>2.4171198683184563E-3</c:v>
                </c:pt>
                <c:pt idx="5719">
                  <c:v>1.3848014346484012E-3</c:v>
                </c:pt>
                <c:pt idx="5720">
                  <c:v>3.1584519553855979E-3</c:v>
                </c:pt>
                <c:pt idx="5721">
                  <c:v>2.9685409568751416E-3</c:v>
                </c:pt>
                <c:pt idx="5722">
                  <c:v>2.7266644487997389E-3</c:v>
                </c:pt>
                <c:pt idx="5723">
                  <c:v>2.5914500589399167E-3</c:v>
                </c:pt>
                <c:pt idx="5724">
                  <c:v>5.4528473021899296E-3</c:v>
                </c:pt>
                <c:pt idx="5725">
                  <c:v>1.16983590571463E-3</c:v>
                </c:pt>
                <c:pt idx="5726">
                  <c:v>1.1140952901697148E-2</c:v>
                </c:pt>
                <c:pt idx="5727">
                  <c:v>4.0286709464308849E-3</c:v>
                </c:pt>
                <c:pt idx="5728">
                  <c:v>1.2500201603072941E-2</c:v>
                </c:pt>
                <c:pt idx="5729">
                  <c:v>5.1323240879005833E-3</c:v>
                </c:pt>
                <c:pt idx="5730">
                  <c:v>1.3436005399678741E-2</c:v>
                </c:pt>
                <c:pt idx="5731">
                  <c:v>3.6710830701424911E-2</c:v>
                </c:pt>
                <c:pt idx="5732">
                  <c:v>1.069099029508498E-2</c:v>
                </c:pt>
                <c:pt idx="5733">
                  <c:v>1.2595221967748102E-2</c:v>
                </c:pt>
                <c:pt idx="5734">
                  <c:v>1.5134448139998887E-2</c:v>
                </c:pt>
                <c:pt idx="5735">
                  <c:v>8.7681664443344642E-3</c:v>
                </c:pt>
                <c:pt idx="5736">
                  <c:v>1.8956298717985876E-2</c:v>
                </c:pt>
                <c:pt idx="5737">
                  <c:v>2.1960491219963243E-3</c:v>
                </c:pt>
                <c:pt idx="5738">
                  <c:v>7.0595207191519425E-3</c:v>
                </c:pt>
                <c:pt idx="5739">
                  <c:v>5.9320941881945766E-4</c:v>
                </c:pt>
                <c:pt idx="5740">
                  <c:v>1.3498879093110404E-3</c:v>
                </c:pt>
                <c:pt idx="5741">
                  <c:v>4.3594228190859726E-3</c:v>
                </c:pt>
                <c:pt idx="5763">
                  <c:v>3.1315005709733612E-2</c:v>
                </c:pt>
                <c:pt idx="5776">
                  <c:v>5.0258576541206759E-3</c:v>
                </c:pt>
                <c:pt idx="5777">
                  <c:v>8.1466084116773481E-3</c:v>
                </c:pt>
                <c:pt idx="5778">
                  <c:v>1.0889069957425989E-2</c:v>
                </c:pt>
                <c:pt idx="5779">
                  <c:v>1.1891901704247622E-2</c:v>
                </c:pt>
                <c:pt idx="5780">
                  <c:v>8.7642216040002257E-3</c:v>
                </c:pt>
                <c:pt idx="5781">
                  <c:v>1.3795114176582236E-2</c:v>
                </c:pt>
                <c:pt idx="5782">
                  <c:v>2.0615405384298791E-2</c:v>
                </c:pt>
                <c:pt idx="5783">
                  <c:v>3.62644868583805E-3</c:v>
                </c:pt>
                <c:pt idx="5784">
                  <c:v>1.0211574407710446E-2</c:v>
                </c:pt>
                <c:pt idx="5785">
                  <c:v>2.2997059983815051E-3</c:v>
                </c:pt>
                <c:pt idx="5792">
                  <c:v>5.564121985255948E-3</c:v>
                </c:pt>
                <c:pt idx="5793">
                  <c:v>2.9391623840767161E-3</c:v>
                </c:pt>
                <c:pt idx="5794">
                  <c:v>2.2942665636360286E-3</c:v>
                </c:pt>
                <c:pt idx="5795">
                  <c:v>7.0339381550165387E-3</c:v>
                </c:pt>
                <c:pt idx="5796">
                  <c:v>2.808029541474211E-3</c:v>
                </c:pt>
                <c:pt idx="5797">
                  <c:v>7.9036377706749612E-3</c:v>
                </c:pt>
                <c:pt idx="5798">
                  <c:v>6.7643716041847742E-3</c:v>
                </c:pt>
                <c:pt idx="5799">
                  <c:v>7.8263504692235759E-3</c:v>
                </c:pt>
                <c:pt idx="5800">
                  <c:v>4.6808323950460447E-3</c:v>
                </c:pt>
                <c:pt idx="5801">
                  <c:v>8.0772829577125272E-3</c:v>
                </c:pt>
                <c:pt idx="5802">
                  <c:v>1.446868685532446E-2</c:v>
                </c:pt>
                <c:pt idx="5803">
                  <c:v>1.093186646799523E-2</c:v>
                </c:pt>
                <c:pt idx="5804">
                  <c:v>1.759045677338571E-2</c:v>
                </c:pt>
                <c:pt idx="5805">
                  <c:v>4.4285014791727674E-2</c:v>
                </c:pt>
                <c:pt idx="5806">
                  <c:v>1.0597967767552154E-2</c:v>
                </c:pt>
                <c:pt idx="5807">
                  <c:v>3.9025723383870274E-2</c:v>
                </c:pt>
                <c:pt idx="5808">
                  <c:v>2.7291132174446644E-2</c:v>
                </c:pt>
                <c:pt idx="5809">
                  <c:v>1.3092568837231963E-2</c:v>
                </c:pt>
                <c:pt idx="5810">
                  <c:v>1.0465072674611525E-2</c:v>
                </c:pt>
                <c:pt idx="5826">
                  <c:v>5.8942270957793013E-3</c:v>
                </c:pt>
                <c:pt idx="5827">
                  <c:v>1.5113723037352463E-3</c:v>
                </c:pt>
                <c:pt idx="5853">
                  <c:v>1.5938283626621159E-3</c:v>
                </c:pt>
                <c:pt idx="5854">
                  <c:v>1.9607444753165993E-2</c:v>
                </c:pt>
                <c:pt idx="5855">
                  <c:v>4.7641390427922703E-3</c:v>
                </c:pt>
                <c:pt idx="5859">
                  <c:v>7.2744135621601418E-3</c:v>
                </c:pt>
                <c:pt idx="5860">
                  <c:v>8.8707869759317659E-2</c:v>
                </c:pt>
                <c:pt idx="5861">
                  <c:v>8.5258506312745046E-3</c:v>
                </c:pt>
                <c:pt idx="5862">
                  <c:v>9.7412198090548758E-3</c:v>
                </c:pt>
                <c:pt idx="5863">
                  <c:v>0.16755860422512023</c:v>
                </c:pt>
                <c:pt idx="5874">
                  <c:v>2.1405293534891112E-3</c:v>
                </c:pt>
                <c:pt idx="5875">
                  <c:v>1.79919295223212E-3</c:v>
                </c:pt>
                <c:pt idx="5876">
                  <c:v>1.6390942243301367E-3</c:v>
                </c:pt>
                <c:pt idx="5877">
                  <c:v>2.6009421396324442E-3</c:v>
                </c:pt>
                <c:pt idx="5878">
                  <c:v>5.5645491535969121E-4</c:v>
                </c:pt>
                <c:pt idx="5879">
                  <c:v>5.5490749069867754E-4</c:v>
                </c:pt>
                <c:pt idx="5880">
                  <c:v>1.0513559204145691E-3</c:v>
                </c:pt>
                <c:pt idx="5889">
                  <c:v>1.3330676162972832E-3</c:v>
                </c:pt>
                <c:pt idx="5909">
                  <c:v>2.1037256349301947E-3</c:v>
                </c:pt>
                <c:pt idx="5910">
                  <c:v>3.7903856816929827E-3</c:v>
                </c:pt>
                <c:pt idx="5911">
                  <c:v>2.6902535126029975E-3</c:v>
                </c:pt>
                <c:pt idx="5912">
                  <c:v>2.3705088854376762E-3</c:v>
                </c:pt>
                <c:pt idx="5913">
                  <c:v>5.2651386847883518E-3</c:v>
                </c:pt>
                <c:pt idx="5914">
                  <c:v>1.1632505200269865E-2</c:v>
                </c:pt>
                <c:pt idx="5915">
                  <c:v>4.0207691975608093E-3</c:v>
                </c:pt>
                <c:pt idx="5916">
                  <c:v>2.9849609802146066E-3</c:v>
                </c:pt>
                <c:pt idx="5917">
                  <c:v>7.2066054384487834E-4</c:v>
                </c:pt>
                <c:pt idx="5918">
                  <c:v>1.0801417175006752E-3</c:v>
                </c:pt>
                <c:pt idx="5919">
                  <c:v>2.1163566011748705E-3</c:v>
                </c:pt>
                <c:pt idx="5920">
                  <c:v>2.9627750650532969E-3</c:v>
                </c:pt>
                <c:pt idx="5928">
                  <c:v>8.7822319146834695E-4</c:v>
                </c:pt>
                <c:pt idx="5938">
                  <c:v>1.5234439617445674E-3</c:v>
                </c:pt>
                <c:pt idx="5939">
                  <c:v>4.3906315215034887E-3</c:v>
                </c:pt>
                <c:pt idx="5946">
                  <c:v>5.885719431542015E-3</c:v>
                </c:pt>
                <c:pt idx="5950">
                  <c:v>7.4758142312867856E-3</c:v>
                </c:pt>
                <c:pt idx="5953">
                  <c:v>1.5373108493552107E-2</c:v>
                </c:pt>
                <c:pt idx="5954">
                  <c:v>2.0085314056078182E-3</c:v>
                </c:pt>
                <c:pt idx="5955">
                  <c:v>3.9698066442995159E-3</c:v>
                </c:pt>
                <c:pt idx="5956">
                  <c:v>1.1977442416915977E-3</c:v>
                </c:pt>
                <c:pt idx="5961">
                  <c:v>1.5617128333161453E-3</c:v>
                </c:pt>
                <c:pt idx="5962">
                  <c:v>4.3324457027274629E-3</c:v>
                </c:pt>
                <c:pt idx="5963">
                  <c:v>3.6671424951060442E-3</c:v>
                </c:pt>
                <c:pt idx="5964">
                  <c:v>7.7130709972401132E-3</c:v>
                </c:pt>
                <c:pt idx="5965">
                  <c:v>1.895389200909748E-2</c:v>
                </c:pt>
                <c:pt idx="5966">
                  <c:v>1.0741207525959223E-2</c:v>
                </c:pt>
                <c:pt idx="5967">
                  <c:v>9.5907188784432607E-3</c:v>
                </c:pt>
                <c:pt idx="5968">
                  <c:v>2.2131294203639847E-2</c:v>
                </c:pt>
                <c:pt idx="5976">
                  <c:v>9.9691204495836751E-4</c:v>
                </c:pt>
                <c:pt idx="5978">
                  <c:v>5.9910795966133393E-3</c:v>
                </c:pt>
                <c:pt idx="5979">
                  <c:v>1.9563304150910098E-3</c:v>
                </c:pt>
                <c:pt idx="5980">
                  <c:v>3.0745846193239138E-3</c:v>
                </c:pt>
                <c:pt idx="5981">
                  <c:v>1.9692786003297504E-3</c:v>
                </c:pt>
                <c:pt idx="5982">
                  <c:v>2.3964835100705397E-3</c:v>
                </c:pt>
                <c:pt idx="5983">
                  <c:v>1.9081894356032206E-3</c:v>
                </c:pt>
                <c:pt idx="5984">
                  <c:v>1.9377221175707591E-3</c:v>
                </c:pt>
                <c:pt idx="5985">
                  <c:v>1.6974476763948428E-3</c:v>
                </c:pt>
                <c:pt idx="5986">
                  <c:v>1.3809755757450506E-3</c:v>
                </c:pt>
                <c:pt idx="5987">
                  <c:v>5.567134176275493E-3</c:v>
                </c:pt>
                <c:pt idx="5988">
                  <c:v>2.1199353133533024E-3</c:v>
                </c:pt>
                <c:pt idx="5989">
                  <c:v>2.4675439743243855E-3</c:v>
                </c:pt>
                <c:pt idx="5990">
                  <c:v>3.4394462097680346E-3</c:v>
                </c:pt>
                <c:pt idx="5991">
                  <c:v>2.7497629944252789E-3</c:v>
                </c:pt>
                <c:pt idx="5992">
                  <c:v>1.3806135827093395E-3</c:v>
                </c:pt>
                <c:pt idx="5993">
                  <c:v>1.059188346274249E-3</c:v>
                </c:pt>
                <c:pt idx="5994">
                  <c:v>2.2199510385034127E-3</c:v>
                </c:pt>
                <c:pt idx="5995">
                  <c:v>3.3570783976646971E-3</c:v>
                </c:pt>
                <c:pt idx="5996">
                  <c:v>2.0411661019804858E-3</c:v>
                </c:pt>
                <c:pt idx="5997">
                  <c:v>2.9295961762289559E-3</c:v>
                </c:pt>
                <c:pt idx="5998">
                  <c:v>2.2129172913701567E-3</c:v>
                </c:pt>
                <c:pt idx="5999">
                  <c:v>3.8903108759190631E-3</c:v>
                </c:pt>
                <c:pt idx="6000">
                  <c:v>7.1619246861629286E-3</c:v>
                </c:pt>
                <c:pt idx="6001">
                  <c:v>1.0497360266184103E-3</c:v>
                </c:pt>
                <c:pt idx="6002">
                  <c:v>4.282257687789755E-4</c:v>
                </c:pt>
                <c:pt idx="6003">
                  <c:v>1.5132036802397817E-3</c:v>
                </c:pt>
                <c:pt idx="6004">
                  <c:v>4.6449560904207434E-3</c:v>
                </c:pt>
                <c:pt idx="6005">
                  <c:v>6.1118179214329337E-3</c:v>
                </c:pt>
                <c:pt idx="6006">
                  <c:v>4.6587117150982751E-3</c:v>
                </c:pt>
                <c:pt idx="6007">
                  <c:v>1.2629062757658143E-3</c:v>
                </c:pt>
                <c:pt idx="6008">
                  <c:v>5.8818645674241499E-3</c:v>
                </c:pt>
                <c:pt idx="6009">
                  <c:v>6.1423138914002973E-3</c:v>
                </c:pt>
                <c:pt idx="6010">
                  <c:v>2.9525702157070454E-3</c:v>
                </c:pt>
                <c:pt idx="6011">
                  <c:v>8.0041264095149969E-3</c:v>
                </c:pt>
                <c:pt idx="6012">
                  <c:v>1.3827736391549881E-2</c:v>
                </c:pt>
                <c:pt idx="6013">
                  <c:v>1.4950014099855465E-3</c:v>
                </c:pt>
                <c:pt idx="6014">
                  <c:v>5.4045822438602573E-3</c:v>
                </c:pt>
                <c:pt idx="6015">
                  <c:v>1.0591941674980562E-2</c:v>
                </c:pt>
                <c:pt idx="6016">
                  <c:v>1.0312650665150394E-2</c:v>
                </c:pt>
                <c:pt idx="6017">
                  <c:v>4.9462653597807686E-3</c:v>
                </c:pt>
                <c:pt idx="6018">
                  <c:v>3.8825229391789302E-3</c:v>
                </c:pt>
                <c:pt idx="6019">
                  <c:v>4.4143185365128476E-3</c:v>
                </c:pt>
                <c:pt idx="6020">
                  <c:v>1.99845997112503E-3</c:v>
                </c:pt>
                <c:pt idx="6021">
                  <c:v>2.4518851406728176E-3</c:v>
                </c:pt>
                <c:pt idx="6022">
                  <c:v>2.0013809948134947E-3</c:v>
                </c:pt>
                <c:pt idx="6023">
                  <c:v>5.800136034864135E-3</c:v>
                </c:pt>
                <c:pt idx="6024">
                  <c:v>1.0908907918990535E-3</c:v>
                </c:pt>
                <c:pt idx="6025">
                  <c:v>7.7349361715240272E-3</c:v>
                </c:pt>
                <c:pt idx="6026">
                  <c:v>1.0691552214839027E-2</c:v>
                </c:pt>
                <c:pt idx="6027">
                  <c:v>8.1182673778674281E-4</c:v>
                </c:pt>
                <c:pt idx="6028">
                  <c:v>5.2255082881662559E-3</c:v>
                </c:pt>
                <c:pt idx="6029">
                  <c:v>2.5578400631709477E-3</c:v>
                </c:pt>
                <c:pt idx="6030">
                  <c:v>1.1590624402123084E-2</c:v>
                </c:pt>
                <c:pt idx="6031">
                  <c:v>1.224554230025353E-3</c:v>
                </c:pt>
                <c:pt idx="6032">
                  <c:v>4.4315156260471035E-3</c:v>
                </c:pt>
                <c:pt idx="6033">
                  <c:v>4.7094369580930138E-3</c:v>
                </c:pt>
                <c:pt idx="6034">
                  <c:v>4.0792417946448195E-3</c:v>
                </c:pt>
                <c:pt idx="6035">
                  <c:v>6.7680884959785718E-3</c:v>
                </c:pt>
                <c:pt idx="6036">
                  <c:v>1.3098719912114157E-3</c:v>
                </c:pt>
                <c:pt idx="6037">
                  <c:v>2.5037906248904056E-3</c:v>
                </c:pt>
                <c:pt idx="6038">
                  <c:v>6.0036304252549808E-3</c:v>
                </c:pt>
                <c:pt idx="6039">
                  <c:v>6.7524980438376913E-3</c:v>
                </c:pt>
                <c:pt idx="6040">
                  <c:v>3.9769220950643435E-3</c:v>
                </c:pt>
                <c:pt idx="6041">
                  <c:v>1.2531696520574329E-2</c:v>
                </c:pt>
                <c:pt idx="6042">
                  <c:v>7.7570348831452664E-3</c:v>
                </c:pt>
                <c:pt idx="6043">
                  <c:v>3.5354993604200958E-3</c:v>
                </c:pt>
                <c:pt idx="6044">
                  <c:v>1.9472990111264455E-2</c:v>
                </c:pt>
                <c:pt idx="6045">
                  <c:v>5.5071124884076778E-3</c:v>
                </c:pt>
                <c:pt idx="6046">
                  <c:v>2.4250376301656476E-3</c:v>
                </c:pt>
                <c:pt idx="6047">
                  <c:v>2.3862472024075618E-3</c:v>
                </c:pt>
                <c:pt idx="6048">
                  <c:v>1.0807415281184018E-2</c:v>
                </c:pt>
                <c:pt idx="6049">
                  <c:v>5.6674634304483325E-3</c:v>
                </c:pt>
                <c:pt idx="6050">
                  <c:v>6.8710856160810021E-3</c:v>
                </c:pt>
                <c:pt idx="6051">
                  <c:v>1.0630461967729182E-2</c:v>
                </c:pt>
                <c:pt idx="6052">
                  <c:v>7.3795917560186741E-4</c:v>
                </c:pt>
                <c:pt idx="6053">
                  <c:v>7.3583948055154394E-4</c:v>
                </c:pt>
                <c:pt idx="6054">
                  <c:v>5.9743565130134868E-3</c:v>
                </c:pt>
                <c:pt idx="6055">
                  <c:v>5.9278848073368896E-3</c:v>
                </c:pt>
                <c:pt idx="6056">
                  <c:v>2.9409006278272934E-3</c:v>
                </c:pt>
                <c:pt idx="6057">
                  <c:v>1.4248715395111041E-3</c:v>
                </c:pt>
                <c:pt idx="6058">
                  <c:v>7.8158710902716006E-4</c:v>
                </c:pt>
                <c:pt idx="6059">
                  <c:v>4.852579193390859E-3</c:v>
                </c:pt>
                <c:pt idx="6060">
                  <c:v>7.1023333961669566E-4</c:v>
                </c:pt>
                <c:pt idx="6061">
                  <c:v>3.6628991501273644E-3</c:v>
                </c:pt>
                <c:pt idx="6062">
                  <c:v>2.1643639050817694E-3</c:v>
                </c:pt>
                <c:pt idx="6063">
                  <c:v>1.7025624072821873E-3</c:v>
                </c:pt>
                <c:pt idx="6146">
                  <c:v>6.3678273548669452E-3</c:v>
                </c:pt>
                <c:pt idx="6147">
                  <c:v>2.0795364115429944E-3</c:v>
                </c:pt>
                <c:pt idx="6148">
                  <c:v>6.5485494236265857E-4</c:v>
                </c:pt>
                <c:pt idx="6149">
                  <c:v>1.0398530940415211E-2</c:v>
                </c:pt>
                <c:pt idx="6150">
                  <c:v>1.4228594879677984E-2</c:v>
                </c:pt>
                <c:pt idx="6151">
                  <c:v>1.1279460588647003E-2</c:v>
                </c:pt>
                <c:pt idx="6152">
                  <c:v>1.3932194252794443E-3</c:v>
                </c:pt>
                <c:pt idx="6153">
                  <c:v>3.9721446253642096E-3</c:v>
                </c:pt>
                <c:pt idx="6154">
                  <c:v>6.9369677677717026E-3</c:v>
                </c:pt>
                <c:pt idx="6155">
                  <c:v>2.2280109352232789E-3</c:v>
                </c:pt>
                <c:pt idx="6156">
                  <c:v>2.2418324250564777E-2</c:v>
                </c:pt>
                <c:pt idx="6157">
                  <c:v>3.4654421266171308E-3</c:v>
                </c:pt>
                <c:pt idx="6158">
                  <c:v>9.9573212922285511E-4</c:v>
                </c:pt>
                <c:pt idx="6173">
                  <c:v>4.6935634281662399E-3</c:v>
                </c:pt>
                <c:pt idx="6174">
                  <c:v>3.7010244795072861E-3</c:v>
                </c:pt>
                <c:pt idx="6175">
                  <c:v>1.324597990737683E-2</c:v>
                </c:pt>
                <c:pt idx="6176">
                  <c:v>3.3253796540618462E-2</c:v>
                </c:pt>
                <c:pt idx="6177">
                  <c:v>3.2512070083541907E-2</c:v>
                </c:pt>
                <c:pt idx="6178">
                  <c:v>6.3097111105609718E-3</c:v>
                </c:pt>
                <c:pt idx="6179">
                  <c:v>9.7385673518820485E-4</c:v>
                </c:pt>
                <c:pt idx="6185">
                  <c:v>1.4460836120388269E-3</c:v>
                </c:pt>
                <c:pt idx="6186">
                  <c:v>5.6707802650310755E-3</c:v>
                </c:pt>
                <c:pt idx="6200">
                  <c:v>5.773320029048741E-3</c:v>
                </c:pt>
                <c:pt idx="6201">
                  <c:v>1.1020169153119735E-2</c:v>
                </c:pt>
                <c:pt idx="6202">
                  <c:v>5.7175454756390404E-3</c:v>
                </c:pt>
                <c:pt idx="6206">
                  <c:v>2.7917220936541629E-3</c:v>
                </c:pt>
                <c:pt idx="6207">
                  <c:v>4.6579462949024979E-3</c:v>
                </c:pt>
                <c:pt idx="6208">
                  <c:v>3.8547004094566144E-3</c:v>
                </c:pt>
                <c:pt idx="6209">
                  <c:v>2.9101560386323635E-3</c:v>
                </c:pt>
                <c:pt idx="6215">
                  <c:v>8.3672575479064857E-4</c:v>
                </c:pt>
                <c:pt idx="6219">
                  <c:v>2.1127032326829259E-3</c:v>
                </c:pt>
                <c:pt idx="6228">
                  <c:v>1.1872625645369726E-3</c:v>
                </c:pt>
                <c:pt idx="6233">
                  <c:v>7.3149114501176715E-4</c:v>
                </c:pt>
                <c:pt idx="6262">
                  <c:v>7.9065193059396231E-4</c:v>
                </c:pt>
                <c:pt idx="6263">
                  <c:v>1.7979038573892909E-3</c:v>
                </c:pt>
                <c:pt idx="6264">
                  <c:v>1.0273655972193251E-3</c:v>
                </c:pt>
                <c:pt idx="6265">
                  <c:v>1.2179345702796742E-2</c:v>
                </c:pt>
                <c:pt idx="6266">
                  <c:v>3.0627761312743054E-3</c:v>
                </c:pt>
                <c:pt idx="6267">
                  <c:v>2.8967266350183999E-3</c:v>
                </c:pt>
                <c:pt idx="6268">
                  <c:v>3.9947319543360768E-3</c:v>
                </c:pt>
                <c:pt idx="6269">
                  <c:v>2.8278153223155163E-3</c:v>
                </c:pt>
                <c:pt idx="6270">
                  <c:v>3.3931838243433129E-3</c:v>
                </c:pt>
                <c:pt idx="6271">
                  <c:v>8.2107423627736167E-3</c:v>
                </c:pt>
                <c:pt idx="6272">
                  <c:v>5.5172508545515966E-3</c:v>
                </c:pt>
                <c:pt idx="6273">
                  <c:v>1.0113071087852479E-3</c:v>
                </c:pt>
                <c:pt idx="6274">
                  <c:v>1.3249983195789542E-3</c:v>
                </c:pt>
                <c:pt idx="6302">
                  <c:v>2.0729454492470004E-3</c:v>
                </c:pt>
                <c:pt idx="6303">
                  <c:v>2.3137503325689067E-3</c:v>
                </c:pt>
                <c:pt idx="6304">
                  <c:v>3.0842748819812798E-3</c:v>
                </c:pt>
                <c:pt idx="6305">
                  <c:v>2.5734034515913569E-3</c:v>
                </c:pt>
                <c:pt idx="6317">
                  <c:v>5.1757674135277307E-4</c:v>
                </c:pt>
                <c:pt idx="6318">
                  <c:v>1.7901557899345222E-3</c:v>
                </c:pt>
                <c:pt idx="6319">
                  <c:v>2.325050837409155E-3</c:v>
                </c:pt>
                <c:pt idx="6320">
                  <c:v>2.0006074946186708E-3</c:v>
                </c:pt>
                <c:pt idx="6321">
                  <c:v>3.3572053889286612E-3</c:v>
                </c:pt>
                <c:pt idx="6322">
                  <c:v>4.6591937827058219E-3</c:v>
                </c:pt>
                <c:pt idx="6323">
                  <c:v>1.8761545415386988E-3</c:v>
                </c:pt>
                <c:pt idx="6324">
                  <c:v>4.2671880207338121E-3</c:v>
                </c:pt>
                <c:pt idx="6325">
                  <c:v>9.6122625231291386E-4</c:v>
                </c:pt>
                <c:pt idx="6326">
                  <c:v>9.7335585548139684E-4</c:v>
                </c:pt>
                <c:pt idx="6327">
                  <c:v>7.1318638375989602E-4</c:v>
                </c:pt>
                <c:pt idx="6328">
                  <c:v>3.1894571404663843E-3</c:v>
                </c:pt>
                <c:pt idx="6358">
                  <c:v>2.8019355253153804E-3</c:v>
                </c:pt>
                <c:pt idx="6359">
                  <c:v>6.6954606623098913E-3</c:v>
                </c:pt>
                <c:pt idx="6360">
                  <c:v>9.9960503818288544E-3</c:v>
                </c:pt>
                <c:pt idx="6361">
                  <c:v>2.8272311492611196E-2</c:v>
                </c:pt>
                <c:pt idx="6376">
                  <c:v>1.3778280418840005E-2</c:v>
                </c:pt>
                <c:pt idx="6377">
                  <c:v>8.8790144571172114E-3</c:v>
                </c:pt>
                <c:pt idx="6395">
                  <c:v>7.7542645233562334E-4</c:v>
                </c:pt>
                <c:pt idx="6396">
                  <c:v>8.791532738119792E-4</c:v>
                </c:pt>
                <c:pt idx="6408">
                  <c:v>2.3426755368472531E-3</c:v>
                </c:pt>
                <c:pt idx="6409">
                  <c:v>1.7442930057110259E-3</c:v>
                </c:pt>
                <c:pt idx="6422">
                  <c:v>3.3606710046700174E-3</c:v>
                </c:pt>
                <c:pt idx="6423">
                  <c:v>1.3191142982996737E-3</c:v>
                </c:pt>
                <c:pt idx="6424">
                  <c:v>3.1386484611716737E-3</c:v>
                </c:pt>
                <c:pt idx="6425">
                  <c:v>6.8577947324994061E-3</c:v>
                </c:pt>
                <c:pt idx="6438">
                  <c:v>6.5295767146376406E-4</c:v>
                </c:pt>
                <c:pt idx="6478">
                  <c:v>1.2735430636182273E-3</c:v>
                </c:pt>
                <c:pt idx="6479">
                  <c:v>4.3100863672919003E-3</c:v>
                </c:pt>
                <c:pt idx="6480">
                  <c:v>1.1742800504521266E-2</c:v>
                </c:pt>
                <c:pt idx="6481">
                  <c:v>6.7633516296170529E-3</c:v>
                </c:pt>
                <c:pt idx="6482">
                  <c:v>9.8289323128838771E-3</c:v>
                </c:pt>
                <c:pt idx="6483">
                  <c:v>2.0537791112369931E-3</c:v>
                </c:pt>
                <c:pt idx="6484">
                  <c:v>3.2319696533342468E-3</c:v>
                </c:pt>
                <c:pt idx="6485">
                  <c:v>4.0923498993292095E-3</c:v>
                </c:pt>
                <c:pt idx="6486">
                  <c:v>3.9848676549093735E-2</c:v>
                </c:pt>
                <c:pt idx="6487">
                  <c:v>2.5326580165491375E-2</c:v>
                </c:pt>
                <c:pt idx="6488">
                  <c:v>3.971904578107731E-3</c:v>
                </c:pt>
                <c:pt idx="6489">
                  <c:v>4.3787462865393346E-2</c:v>
                </c:pt>
                <c:pt idx="6496">
                  <c:v>8.4310159009238746E-4</c:v>
                </c:pt>
                <c:pt idx="6497">
                  <c:v>2.4079142835805429E-3</c:v>
                </c:pt>
                <c:pt idx="6498">
                  <c:v>9.4141508521771334E-4</c:v>
                </c:pt>
                <c:pt idx="6499">
                  <c:v>2.4942035491322579E-3</c:v>
                </c:pt>
                <c:pt idx="6500">
                  <c:v>1.8996088614609398E-3</c:v>
                </c:pt>
                <c:pt idx="6501">
                  <c:v>4.6250012864874094E-3</c:v>
                </c:pt>
                <c:pt idx="6502">
                  <c:v>1.8975754924278603E-3</c:v>
                </c:pt>
                <c:pt idx="6525">
                  <c:v>6.5681416856953206E-4</c:v>
                </c:pt>
                <c:pt idx="6527">
                  <c:v>1.4116590645879372E-3</c:v>
                </c:pt>
                <c:pt idx="6528">
                  <c:v>1.5403737379756331E-3</c:v>
                </c:pt>
                <c:pt idx="6536">
                  <c:v>9.1694495579337024E-3</c:v>
                </c:pt>
                <c:pt idx="6543">
                  <c:v>2.7437948079129951E-3</c:v>
                </c:pt>
                <c:pt idx="6544">
                  <c:v>2.2084270536777036E-3</c:v>
                </c:pt>
                <c:pt idx="6545">
                  <c:v>3.710428621727263E-3</c:v>
                </c:pt>
                <c:pt idx="6546">
                  <c:v>2.1176639783552875E-3</c:v>
                </c:pt>
                <c:pt idx="6547">
                  <c:v>7.5237261734376164E-3</c:v>
                </c:pt>
                <c:pt idx="6548">
                  <c:v>9.2686611530651136E-3</c:v>
                </c:pt>
                <c:pt idx="6549">
                  <c:v>3.6365120899034451E-3</c:v>
                </c:pt>
                <c:pt idx="6550">
                  <c:v>8.4052674215143661E-3</c:v>
                </c:pt>
                <c:pt idx="6551">
                  <c:v>1.5242575225347652E-3</c:v>
                </c:pt>
                <c:pt idx="6552">
                  <c:v>5.2810856267636415E-3</c:v>
                </c:pt>
                <c:pt idx="6553">
                  <c:v>5.5780483502815351E-3</c:v>
                </c:pt>
                <c:pt idx="6554">
                  <c:v>4.0309876578979574E-2</c:v>
                </c:pt>
                <c:pt idx="6555">
                  <c:v>7.138672191060502E-3</c:v>
                </c:pt>
                <c:pt idx="6556">
                  <c:v>3.6511873706066449E-2</c:v>
                </c:pt>
                <c:pt idx="6557">
                  <c:v>9.9459453034094498E-3</c:v>
                </c:pt>
                <c:pt idx="6558">
                  <c:v>3.6112900605756557E-3</c:v>
                </c:pt>
                <c:pt idx="6559">
                  <c:v>2.1622591350567905E-3</c:v>
                </c:pt>
                <c:pt idx="6560">
                  <c:v>7.9571720233561245E-3</c:v>
                </c:pt>
                <c:pt idx="6561">
                  <c:v>2.036786345965334E-2</c:v>
                </c:pt>
                <c:pt idx="6562">
                  <c:v>7.9308238555935197E-3</c:v>
                </c:pt>
                <c:pt idx="6563">
                  <c:v>1.8481937121603204E-2</c:v>
                </c:pt>
                <c:pt idx="6564">
                  <c:v>3.5567556759865254E-2</c:v>
                </c:pt>
                <c:pt idx="6565">
                  <c:v>7.3800117060572878E-3</c:v>
                </c:pt>
                <c:pt idx="6566">
                  <c:v>7.2830234399377955E-2</c:v>
                </c:pt>
                <c:pt idx="6567">
                  <c:v>2.0278749956262526E-2</c:v>
                </c:pt>
                <c:pt idx="6568">
                  <c:v>4.948584505162161E-2</c:v>
                </c:pt>
                <c:pt idx="6569">
                  <c:v>0.10388578143429389</c:v>
                </c:pt>
                <c:pt idx="6570">
                  <c:v>2.0539858179014003E-2</c:v>
                </c:pt>
                <c:pt idx="6571">
                  <c:v>1.71843555381315E-2</c:v>
                </c:pt>
                <c:pt idx="6572">
                  <c:v>0.15170819682573461</c:v>
                </c:pt>
                <c:pt idx="6573">
                  <c:v>9.1566562241579455E-2</c:v>
                </c:pt>
                <c:pt idx="6574">
                  <c:v>4.1947284959124337E-2</c:v>
                </c:pt>
                <c:pt idx="6575">
                  <c:v>6.2818062389208965E-2</c:v>
                </c:pt>
                <c:pt idx="6576">
                  <c:v>2.4036592444348623E-2</c:v>
                </c:pt>
                <c:pt idx="6577">
                  <c:v>1.8435085900621411E-2</c:v>
                </c:pt>
                <c:pt idx="6578">
                  <c:v>0.10439890560237321</c:v>
                </c:pt>
                <c:pt idx="6579">
                  <c:v>2.969935883546606E-2</c:v>
                </c:pt>
                <c:pt idx="6580">
                  <c:v>1.5597995076163917E-2</c:v>
                </c:pt>
                <c:pt idx="6581">
                  <c:v>4.6131850658723529E-2</c:v>
                </c:pt>
                <c:pt idx="6582">
                  <c:v>2.9531031472622565E-2</c:v>
                </c:pt>
                <c:pt idx="6583">
                  <c:v>2.0095777907318802E-2</c:v>
                </c:pt>
                <c:pt idx="6584">
                  <c:v>4.6685309809037331E-2</c:v>
                </c:pt>
                <c:pt idx="6585">
                  <c:v>2.5478232106907876E-3</c:v>
                </c:pt>
                <c:pt idx="6586">
                  <c:v>3.3635181765400229E-3</c:v>
                </c:pt>
                <c:pt idx="6587">
                  <c:v>1.805974683449873E-3</c:v>
                </c:pt>
                <c:pt idx="6588">
                  <c:v>1.6990484961847676E-3</c:v>
                </c:pt>
                <c:pt idx="6589">
                  <c:v>8.9606811979404261E-4</c:v>
                </c:pt>
                <c:pt idx="6622">
                  <c:v>8.6075694876545364E-4</c:v>
                </c:pt>
                <c:pt idx="6623">
                  <c:v>4.920042192602948E-4</c:v>
                </c:pt>
                <c:pt idx="6640">
                  <c:v>2.3743309530514134E-3</c:v>
                </c:pt>
                <c:pt idx="6641">
                  <c:v>3.3277999284280751E-3</c:v>
                </c:pt>
                <c:pt idx="6642">
                  <c:v>2.9095233967550813E-3</c:v>
                </c:pt>
                <c:pt idx="6643">
                  <c:v>5.0315314099245766E-3</c:v>
                </c:pt>
                <c:pt idx="6644">
                  <c:v>6.8593708337327123E-3</c:v>
                </c:pt>
                <c:pt idx="6645">
                  <c:v>8.3228191164613319E-4</c:v>
                </c:pt>
                <c:pt idx="6646">
                  <c:v>6.1433501565403194E-3</c:v>
                </c:pt>
                <c:pt idx="6647">
                  <c:v>6.9287323595559171E-3</c:v>
                </c:pt>
                <c:pt idx="6648">
                  <c:v>1.5260578462370432E-2</c:v>
                </c:pt>
                <c:pt idx="6649">
                  <c:v>3.0490374808993612E-2</c:v>
                </c:pt>
                <c:pt idx="6650">
                  <c:v>2.5460849495280165E-2</c:v>
                </c:pt>
                <c:pt idx="6651">
                  <c:v>3.9238112208999122E-2</c:v>
                </c:pt>
                <c:pt idx="6652">
                  <c:v>1.670890634098034E-2</c:v>
                </c:pt>
                <c:pt idx="6653">
                  <c:v>2.5343477359646885E-2</c:v>
                </c:pt>
                <c:pt idx="6654">
                  <c:v>1.4475543100937729E-2</c:v>
                </c:pt>
                <c:pt idx="6655">
                  <c:v>5.4829477067749391E-3</c:v>
                </c:pt>
                <c:pt idx="6656">
                  <c:v>1.3501864838800939E-3</c:v>
                </c:pt>
                <c:pt idx="6657">
                  <c:v>6.6185774775241897E-4</c:v>
                </c:pt>
                <c:pt idx="6665">
                  <c:v>2.2921635374163585E-2</c:v>
                </c:pt>
                <c:pt idx="6666">
                  <c:v>1.0714687148673198E-3</c:v>
                </c:pt>
                <c:pt idx="6667">
                  <c:v>6.3492989607471075E-4</c:v>
                </c:pt>
                <c:pt idx="6668">
                  <c:v>4.1664721243243417E-3</c:v>
                </c:pt>
                <c:pt idx="6669">
                  <c:v>6.0066478754465203E-3</c:v>
                </c:pt>
                <c:pt idx="6670">
                  <c:v>6.2069138202030284E-3</c:v>
                </c:pt>
                <c:pt idx="6671">
                  <c:v>5.3937171267265244E-3</c:v>
                </c:pt>
                <c:pt idx="6672">
                  <c:v>8.4067958048902782E-4</c:v>
                </c:pt>
                <c:pt idx="6673">
                  <c:v>6.622102921217248E-4</c:v>
                </c:pt>
                <c:pt idx="6674">
                  <c:v>7.6750187049431581E-3</c:v>
                </c:pt>
                <c:pt idx="6675">
                  <c:v>1.7502195950966873E-2</c:v>
                </c:pt>
                <c:pt idx="6676">
                  <c:v>1.8823717933582569E-2</c:v>
                </c:pt>
                <c:pt idx="6702">
                  <c:v>3.8568491068768852E-3</c:v>
                </c:pt>
                <c:pt idx="6703">
                  <c:v>1.4861501951733576E-3</c:v>
                </c:pt>
                <c:pt idx="6716">
                  <c:v>2.5496933774936102E-3</c:v>
                </c:pt>
                <c:pt idx="6717">
                  <c:v>1.9276385397898189E-3</c:v>
                </c:pt>
                <c:pt idx="6718">
                  <c:v>7.4050866428644266E-3</c:v>
                </c:pt>
                <c:pt idx="6727">
                  <c:v>4.5018444957561259E-3</c:v>
                </c:pt>
                <c:pt idx="6728">
                  <c:v>9.8463758075387712E-3</c:v>
                </c:pt>
                <c:pt idx="6729">
                  <c:v>9.8090925359688706E-4</c:v>
                </c:pt>
                <c:pt idx="6730">
                  <c:v>3.0006981892173185E-3</c:v>
                </c:pt>
                <c:pt idx="6731">
                  <c:v>7.7712145261083388E-4</c:v>
                </c:pt>
                <c:pt idx="6739">
                  <c:v>1.6870762051842305E-3</c:v>
                </c:pt>
                <c:pt idx="6740">
                  <c:v>3.3439000890853237E-3</c:v>
                </c:pt>
                <c:pt idx="6741">
                  <c:v>1.3571582745847844E-3</c:v>
                </c:pt>
                <c:pt idx="6742">
                  <c:v>6.1476607894749838E-3</c:v>
                </c:pt>
                <c:pt idx="6743">
                  <c:v>1.0910056356238762E-2</c:v>
                </c:pt>
                <c:pt idx="6744">
                  <c:v>2.6971565559857809E-3</c:v>
                </c:pt>
                <c:pt idx="6745">
                  <c:v>1.9198136369286339E-2</c:v>
                </c:pt>
                <c:pt idx="6746">
                  <c:v>6.9577213796954461E-3</c:v>
                </c:pt>
                <c:pt idx="6747">
                  <c:v>2.7231494146675653E-2</c:v>
                </c:pt>
                <c:pt idx="6748">
                  <c:v>3.7625905532463325E-3</c:v>
                </c:pt>
                <c:pt idx="6749">
                  <c:v>1.5758847371454082E-2</c:v>
                </c:pt>
                <c:pt idx="6750">
                  <c:v>1.4917124045701906E-2</c:v>
                </c:pt>
                <c:pt idx="6751">
                  <c:v>1.1916335969225561E-2</c:v>
                </c:pt>
                <c:pt idx="6752">
                  <c:v>4.2697729691088745E-3</c:v>
                </c:pt>
                <c:pt idx="6753">
                  <c:v>1.171720118485628E-2</c:v>
                </c:pt>
                <c:pt idx="6768">
                  <c:v>8.3132335064305921E-4</c:v>
                </c:pt>
                <c:pt idx="6769">
                  <c:v>5.8273113507720752E-4</c:v>
                </c:pt>
                <c:pt idx="6770">
                  <c:v>3.584828719934723E-4</c:v>
                </c:pt>
                <c:pt idx="6776">
                  <c:v>1.4644099176734193E-3</c:v>
                </c:pt>
                <c:pt idx="6777">
                  <c:v>1.7757299083355151E-3</c:v>
                </c:pt>
                <c:pt idx="6778">
                  <c:v>3.0959655512000873E-3</c:v>
                </c:pt>
                <c:pt idx="6779">
                  <c:v>5.8571739191043701E-3</c:v>
                </c:pt>
                <c:pt idx="6780">
                  <c:v>1.5890667902600704E-3</c:v>
                </c:pt>
                <c:pt idx="6781">
                  <c:v>1.0943426121664622E-3</c:v>
                </c:pt>
                <c:pt idx="6782">
                  <c:v>4.8494957580546769E-3</c:v>
                </c:pt>
                <c:pt idx="6783">
                  <c:v>2.7202393737459423E-3</c:v>
                </c:pt>
                <c:pt idx="6784">
                  <c:v>1.2512701981004816E-3</c:v>
                </c:pt>
                <c:pt idx="6785">
                  <c:v>4.1079319563793034E-3</c:v>
                </c:pt>
                <c:pt idx="6786">
                  <c:v>3.4173543866518603E-3</c:v>
                </c:pt>
                <c:pt idx="6787">
                  <c:v>8.7009280856908625E-3</c:v>
                </c:pt>
                <c:pt idx="6788">
                  <c:v>9.9141972086509819E-4</c:v>
                </c:pt>
                <c:pt idx="6789">
                  <c:v>1.0547364314919892E-3</c:v>
                </c:pt>
                <c:pt idx="6824">
                  <c:v>1.1495788812713446E-3</c:v>
                </c:pt>
                <c:pt idx="6825">
                  <c:v>1.1276867220873042E-3</c:v>
                </c:pt>
                <c:pt idx="6847">
                  <c:v>6.1450329745209621E-3</c:v>
                </c:pt>
                <c:pt idx="6879">
                  <c:v>1.0971874480786654E-3</c:v>
                </c:pt>
                <c:pt idx="6885">
                  <c:v>4.0741072749893225E-3</c:v>
                </c:pt>
                <c:pt idx="6886">
                  <c:v>3.6706713662428337E-3</c:v>
                </c:pt>
                <c:pt idx="6887">
                  <c:v>3.914602773976681E-3</c:v>
                </c:pt>
                <c:pt idx="6888">
                  <c:v>5.1430259357240164E-3</c:v>
                </c:pt>
                <c:pt idx="6889">
                  <c:v>5.5558616158851444E-4</c:v>
                </c:pt>
                <c:pt idx="6905">
                  <c:v>8.2271343231740657E-4</c:v>
                </c:pt>
                <c:pt idx="6907">
                  <c:v>1.0034555454079275E-3</c:v>
                </c:pt>
                <c:pt idx="6913">
                  <c:v>2.7709341748822936E-3</c:v>
                </c:pt>
                <c:pt idx="6914">
                  <c:v>1.6967129878239329E-2</c:v>
                </c:pt>
                <c:pt idx="6915">
                  <c:v>1.6982768189431532E-2</c:v>
                </c:pt>
                <c:pt idx="6916">
                  <c:v>4.4462351413070304E-2</c:v>
                </c:pt>
                <c:pt idx="6917">
                  <c:v>3.1194538541208967E-2</c:v>
                </c:pt>
                <c:pt idx="6918">
                  <c:v>8.5642207164438378E-2</c:v>
                </c:pt>
                <c:pt idx="6919">
                  <c:v>1.6361106310970215E-2</c:v>
                </c:pt>
                <c:pt idx="6920">
                  <c:v>3.7354872720996524E-2</c:v>
                </c:pt>
                <c:pt idx="6921">
                  <c:v>1.8371043720921413E-2</c:v>
                </c:pt>
                <c:pt idx="6922">
                  <c:v>9.348807083782157E-4</c:v>
                </c:pt>
                <c:pt idx="6923">
                  <c:v>2.2401805595769638E-4</c:v>
                </c:pt>
                <c:pt idx="6942">
                  <c:v>2.0239499065118948E-3</c:v>
                </c:pt>
                <c:pt idx="6943">
                  <c:v>1.8855419983088591E-3</c:v>
                </c:pt>
                <c:pt idx="6955">
                  <c:v>1.3914305360094093E-3</c:v>
                </c:pt>
                <c:pt idx="6956">
                  <c:v>1.8875201696717356E-3</c:v>
                </c:pt>
                <c:pt idx="6957">
                  <c:v>2.4226999647616082E-3</c:v>
                </c:pt>
                <c:pt idx="6958">
                  <c:v>2.5136822481860938E-3</c:v>
                </c:pt>
                <c:pt idx="6959">
                  <c:v>4.7942939620240283E-4</c:v>
                </c:pt>
                <c:pt idx="6960">
                  <c:v>5.2997933211347617E-3</c:v>
                </c:pt>
                <c:pt idx="6961">
                  <c:v>1.0539295885845987E-3</c:v>
                </c:pt>
                <c:pt idx="6969">
                  <c:v>2.4065988174363866E-3</c:v>
                </c:pt>
                <c:pt idx="6970">
                  <c:v>6.9323970239066291E-3</c:v>
                </c:pt>
                <c:pt idx="6971">
                  <c:v>2.4440263299268521E-3</c:v>
                </c:pt>
                <c:pt idx="6972">
                  <c:v>3.1673394255910324E-3</c:v>
                </c:pt>
                <c:pt idx="6973">
                  <c:v>9.9794678427305469E-4</c:v>
                </c:pt>
                <c:pt idx="6974">
                  <c:v>1.6025924493410981E-3</c:v>
                </c:pt>
                <c:pt idx="6975">
                  <c:v>3.3360405447860624E-3</c:v>
                </c:pt>
                <c:pt idx="6990">
                  <c:v>2.4808815915089762E-3</c:v>
                </c:pt>
                <c:pt idx="6991">
                  <c:v>1.9591564581780425E-3</c:v>
                </c:pt>
                <c:pt idx="7002">
                  <c:v>3.1442494260768873E-3</c:v>
                </c:pt>
                <c:pt idx="7003">
                  <c:v>1.4637474543979886E-2</c:v>
                </c:pt>
                <c:pt idx="7004">
                  <c:v>3.6245189941591295E-2</c:v>
                </c:pt>
                <c:pt idx="7007">
                  <c:v>2.0912458354870244E-3</c:v>
                </c:pt>
                <c:pt idx="7008">
                  <c:v>3.1864901820153261E-3</c:v>
                </c:pt>
                <c:pt idx="7009">
                  <c:v>5.0575225106644197E-3</c:v>
                </c:pt>
                <c:pt idx="7010">
                  <c:v>2.3030475175929497E-3</c:v>
                </c:pt>
                <c:pt idx="7011">
                  <c:v>2.5337380702523792E-3</c:v>
                </c:pt>
                <c:pt idx="7012">
                  <c:v>8.0670278359159919E-3</c:v>
                </c:pt>
                <c:pt idx="7013">
                  <c:v>2.4639847283575342E-3</c:v>
                </c:pt>
                <c:pt idx="7014">
                  <c:v>4.9202087672992282E-3</c:v>
                </c:pt>
                <c:pt idx="7015">
                  <c:v>3.6258182327251975E-3</c:v>
                </c:pt>
                <c:pt idx="7016">
                  <c:v>6.0258239948854644E-3</c:v>
                </c:pt>
                <c:pt idx="7017">
                  <c:v>1.4118586322185739E-3</c:v>
                </c:pt>
                <c:pt idx="7018">
                  <c:v>5.7535533099044561E-4</c:v>
                </c:pt>
                <c:pt idx="7037">
                  <c:v>3.903744156935418E-3</c:v>
                </c:pt>
                <c:pt idx="7038">
                  <c:v>7.117861640747172E-3</c:v>
                </c:pt>
                <c:pt idx="7039">
                  <c:v>5.0852531603797543E-3</c:v>
                </c:pt>
                <c:pt idx="7040">
                  <c:v>1.1737304658751547E-2</c:v>
                </c:pt>
                <c:pt idx="7041">
                  <c:v>1.0974085079588825E-2</c:v>
                </c:pt>
                <c:pt idx="7042">
                  <c:v>4.1637272311611302E-2</c:v>
                </c:pt>
                <c:pt idx="7043">
                  <c:v>1.0200936819155735E-2</c:v>
                </c:pt>
                <c:pt idx="7044">
                  <c:v>2.6155843307894739E-2</c:v>
                </c:pt>
                <c:pt idx="7045">
                  <c:v>3.3114613734659341E-2</c:v>
                </c:pt>
                <c:pt idx="7046">
                  <c:v>1.467755675236853E-2</c:v>
                </c:pt>
                <c:pt idx="7047">
                  <c:v>1.5958511775786267E-2</c:v>
                </c:pt>
                <c:pt idx="7048">
                  <c:v>2.430942534905612E-2</c:v>
                </c:pt>
                <c:pt idx="7049">
                  <c:v>1.453432480669196E-3</c:v>
                </c:pt>
                <c:pt idx="7050">
                  <c:v>7.725063066871804E-3</c:v>
                </c:pt>
                <c:pt idx="7068">
                  <c:v>1.677707635040968E-3</c:v>
                </c:pt>
                <c:pt idx="7072">
                  <c:v>1.6811293229560371E-3</c:v>
                </c:pt>
                <c:pt idx="7073">
                  <c:v>1.8364255218394727E-3</c:v>
                </c:pt>
                <c:pt idx="7074">
                  <c:v>3.9379160545290467E-3</c:v>
                </c:pt>
                <c:pt idx="7075">
                  <c:v>1.9206799678879189E-3</c:v>
                </c:pt>
                <c:pt idx="7076">
                  <c:v>1.0550601708525255E-3</c:v>
                </c:pt>
                <c:pt idx="7086">
                  <c:v>5.6300324162450966E-3</c:v>
                </c:pt>
                <c:pt idx="7087">
                  <c:v>1.9424140945046814E-3</c:v>
                </c:pt>
                <c:pt idx="7088">
                  <c:v>6.5434489055024372E-3</c:v>
                </c:pt>
                <c:pt idx="7099">
                  <c:v>4.1650114897241446E-3</c:v>
                </c:pt>
                <c:pt idx="7100">
                  <c:v>1.5861900789660096E-2</c:v>
                </c:pt>
                <c:pt idx="7101">
                  <c:v>8.7993248175827696E-3</c:v>
                </c:pt>
                <c:pt idx="7102">
                  <c:v>6.8895580679266327E-3</c:v>
                </c:pt>
                <c:pt idx="7103">
                  <c:v>7.3571188872206608E-2</c:v>
                </c:pt>
                <c:pt idx="7104">
                  <c:v>4.2679439652484261E-2</c:v>
                </c:pt>
                <c:pt idx="7105">
                  <c:v>1.8403294432433998E-3</c:v>
                </c:pt>
                <c:pt idx="7106">
                  <c:v>8.0814973732800735E-3</c:v>
                </c:pt>
                <c:pt idx="7114">
                  <c:v>2.4370812328904233E-3</c:v>
                </c:pt>
                <c:pt idx="7115">
                  <c:v>1.8868955579015312E-3</c:v>
                </c:pt>
                <c:pt idx="7116">
                  <c:v>6.9693668725475015E-3</c:v>
                </c:pt>
                <c:pt idx="7117">
                  <c:v>2.9382107439205611E-3</c:v>
                </c:pt>
                <c:pt idx="7118">
                  <c:v>9.0961939652150024E-3</c:v>
                </c:pt>
                <c:pt idx="7119">
                  <c:v>9.2196759726193723E-3</c:v>
                </c:pt>
                <c:pt idx="7120">
                  <c:v>1.2456419721308589E-2</c:v>
                </c:pt>
                <c:pt idx="7121">
                  <c:v>9.3281215149174368E-3</c:v>
                </c:pt>
                <c:pt idx="7122">
                  <c:v>2.1626710447478874E-2</c:v>
                </c:pt>
                <c:pt idx="7123">
                  <c:v>1.7834345925863745E-2</c:v>
                </c:pt>
                <c:pt idx="7124">
                  <c:v>3.8981767296386591E-3</c:v>
                </c:pt>
                <c:pt idx="7125">
                  <c:v>8.7146585104422095E-3</c:v>
                </c:pt>
                <c:pt idx="7126">
                  <c:v>8.7346010548122101E-3</c:v>
                </c:pt>
                <c:pt idx="7127">
                  <c:v>1.4822202545736856E-2</c:v>
                </c:pt>
                <c:pt idx="7128">
                  <c:v>1.1857653216104391E-3</c:v>
                </c:pt>
                <c:pt idx="7140">
                  <c:v>1.4584725875159243E-3</c:v>
                </c:pt>
                <c:pt idx="7141">
                  <c:v>4.1314558582709074E-4</c:v>
                </c:pt>
                <c:pt idx="7156">
                  <c:v>5.881148924206935E-3</c:v>
                </c:pt>
                <c:pt idx="7157">
                  <c:v>1.2192497060921098E-2</c:v>
                </c:pt>
                <c:pt idx="7158">
                  <c:v>8.3327513560254825E-4</c:v>
                </c:pt>
                <c:pt idx="7161">
                  <c:v>2.1500735202584029E-3</c:v>
                </c:pt>
                <c:pt idx="7162">
                  <c:v>9.8435259322964437E-3</c:v>
                </c:pt>
                <c:pt idx="7163">
                  <c:v>2.4662398530000155E-3</c:v>
                </c:pt>
                <c:pt idx="7164">
                  <c:v>5.9837639994089831E-3</c:v>
                </c:pt>
                <c:pt idx="7165">
                  <c:v>1.5748380421705028E-2</c:v>
                </c:pt>
                <c:pt idx="7166">
                  <c:v>7.7063561420851502E-3</c:v>
                </c:pt>
                <c:pt idx="7167">
                  <c:v>7.0605140830610159E-3</c:v>
                </c:pt>
                <c:pt idx="7168">
                  <c:v>1.7499447993947218E-2</c:v>
                </c:pt>
                <c:pt idx="7176">
                  <c:v>4.0429953716096204E-3</c:v>
                </c:pt>
                <c:pt idx="7177">
                  <c:v>5.2668956647486118E-3</c:v>
                </c:pt>
                <c:pt idx="7178">
                  <c:v>4.100149990987117E-3</c:v>
                </c:pt>
                <c:pt idx="7179">
                  <c:v>5.4925699555085361E-3</c:v>
                </c:pt>
                <c:pt idx="7180">
                  <c:v>7.3490381478984266E-4</c:v>
                </c:pt>
                <c:pt idx="7191">
                  <c:v>1.7752023962479185E-2</c:v>
                </c:pt>
                <c:pt idx="7192">
                  <c:v>1.8849802443671647E-2</c:v>
                </c:pt>
                <c:pt idx="7193">
                  <c:v>0.15872086421116779</c:v>
                </c:pt>
                <c:pt idx="7194">
                  <c:v>9.5511933575307458E-3</c:v>
                </c:pt>
                <c:pt idx="7195">
                  <c:v>1.5332327362306648E-2</c:v>
                </c:pt>
                <c:pt idx="7198">
                  <c:v>2.0592823554132075E-3</c:v>
                </c:pt>
                <c:pt idx="7199">
                  <c:v>9.1730757101329864E-3</c:v>
                </c:pt>
                <c:pt idx="7200">
                  <c:v>8.3993806682102247E-3</c:v>
                </c:pt>
                <c:pt idx="7201">
                  <c:v>2.2850604025372746E-2</c:v>
                </c:pt>
                <c:pt idx="7202">
                  <c:v>8.0420124617401004E-3</c:v>
                </c:pt>
                <c:pt idx="7203">
                  <c:v>2.8668756873426169E-3</c:v>
                </c:pt>
                <c:pt idx="7204">
                  <c:v>9.1143244805443387E-3</c:v>
                </c:pt>
                <c:pt idx="7205">
                  <c:v>4.9569713736007694E-2</c:v>
                </c:pt>
                <c:pt idx="7206">
                  <c:v>2.3573263691069508E-2</c:v>
                </c:pt>
                <c:pt idx="7207">
                  <c:v>0.13497727082052585</c:v>
                </c:pt>
                <c:pt idx="7208">
                  <c:v>7.2378573963750456E-2</c:v>
                </c:pt>
                <c:pt idx="7209">
                  <c:v>1.6120128544635043E-2</c:v>
                </c:pt>
                <c:pt idx="7213">
                  <c:v>2.2825370116101918E-3</c:v>
                </c:pt>
                <c:pt idx="7220">
                  <c:v>1.009029968337839E-3</c:v>
                </c:pt>
                <c:pt idx="7237">
                  <c:v>2.4484142223841396E-3</c:v>
                </c:pt>
                <c:pt idx="7247">
                  <c:v>1.1472353786449673E-3</c:v>
                </c:pt>
                <c:pt idx="7248">
                  <c:v>2.8250681741870624E-3</c:v>
                </c:pt>
                <c:pt idx="7249">
                  <c:v>4.1877465028864408E-3</c:v>
                </c:pt>
                <c:pt idx="7259">
                  <c:v>1.3683174951466249E-2</c:v>
                </c:pt>
                <c:pt idx="7260">
                  <c:v>2.480719884486178E-3</c:v>
                </c:pt>
                <c:pt idx="7261">
                  <c:v>2.2458186936535401E-3</c:v>
                </c:pt>
                <c:pt idx="7262">
                  <c:v>5.445259184850405E-3</c:v>
                </c:pt>
                <c:pt idx="7263">
                  <c:v>1.5746893695708819E-3</c:v>
                </c:pt>
                <c:pt idx="7282">
                  <c:v>1.6554997662414329E-3</c:v>
                </c:pt>
                <c:pt idx="7283">
                  <c:v>1.6541594064188167E-3</c:v>
                </c:pt>
                <c:pt idx="7284">
                  <c:v>1.6482068502291485E-3</c:v>
                </c:pt>
                <c:pt idx="7285">
                  <c:v>3.6208899963592112E-3</c:v>
                </c:pt>
                <c:pt idx="7286">
                  <c:v>1.4952603744867999E-3</c:v>
                </c:pt>
                <c:pt idx="7287">
                  <c:v>3.2510107539708787E-3</c:v>
                </c:pt>
                <c:pt idx="7288">
                  <c:v>6.6352965883855804E-3</c:v>
                </c:pt>
                <c:pt idx="7289">
                  <c:v>6.0345168486605533E-4</c:v>
                </c:pt>
                <c:pt idx="7290">
                  <c:v>9.7819634546063273E-4</c:v>
                </c:pt>
                <c:pt idx="7291">
                  <c:v>2.6864727711580182E-3</c:v>
                </c:pt>
                <c:pt idx="7292">
                  <c:v>2.5231018239881401E-3</c:v>
                </c:pt>
                <c:pt idx="7293">
                  <c:v>3.0150629736191642E-3</c:v>
                </c:pt>
                <c:pt idx="7316">
                  <c:v>8.7022925103370547E-4</c:v>
                </c:pt>
                <c:pt idx="7317">
                  <c:v>1.1490382988155962E-3</c:v>
                </c:pt>
                <c:pt idx="7318">
                  <c:v>3.9672318624042208E-3</c:v>
                </c:pt>
                <c:pt idx="7319">
                  <c:v>3.1255148402108525E-3</c:v>
                </c:pt>
                <c:pt idx="7320">
                  <c:v>1.1325961415958453E-3</c:v>
                </c:pt>
                <c:pt idx="7321">
                  <c:v>9.4196111429375388E-4</c:v>
                </c:pt>
                <c:pt idx="7322">
                  <c:v>6.2584759935478283E-4</c:v>
                </c:pt>
                <c:pt idx="7323">
                  <c:v>1.8506688318842933E-4</c:v>
                </c:pt>
                <c:pt idx="7357">
                  <c:v>1.0263867918520241E-3</c:v>
                </c:pt>
                <c:pt idx="7358">
                  <c:v>9.9981555868655907E-4</c:v>
                </c:pt>
                <c:pt idx="7361">
                  <c:v>1.6223526245348716E-3</c:v>
                </c:pt>
                <c:pt idx="7362">
                  <c:v>1.64815583991562E-3</c:v>
                </c:pt>
                <c:pt idx="7363">
                  <c:v>2.6016781628738373E-3</c:v>
                </c:pt>
                <c:pt idx="7378">
                  <c:v>1.8276764490914601E-3</c:v>
                </c:pt>
                <c:pt idx="7407">
                  <c:v>6.2811425845479992E-4</c:v>
                </c:pt>
                <c:pt idx="7411">
                  <c:v>7.6448655052085968E-4</c:v>
                </c:pt>
                <c:pt idx="7415">
                  <c:v>3.8783017006175429E-3</c:v>
                </c:pt>
                <c:pt idx="7416">
                  <c:v>2.357830778972191E-3</c:v>
                </c:pt>
                <c:pt idx="7417">
                  <c:v>8.1912799899784578E-3</c:v>
                </c:pt>
                <c:pt idx="7421">
                  <c:v>1.6344880159301937E-3</c:v>
                </c:pt>
                <c:pt idx="7422">
                  <c:v>1.3946057874274121E-3</c:v>
                </c:pt>
                <c:pt idx="7423">
                  <c:v>6.2870723449354347E-3</c:v>
                </c:pt>
                <c:pt idx="7424">
                  <c:v>2.2459302771951268E-3</c:v>
                </c:pt>
                <c:pt idx="7425">
                  <c:v>8.5929973074791773E-3</c:v>
                </c:pt>
                <c:pt idx="7426">
                  <c:v>3.5243156135943165E-3</c:v>
                </c:pt>
                <c:pt idx="7427">
                  <c:v>4.9592180720173925E-3</c:v>
                </c:pt>
                <c:pt idx="7428">
                  <c:v>7.1281446137780331E-3</c:v>
                </c:pt>
                <c:pt idx="7429">
                  <c:v>9.7604812473794534E-3</c:v>
                </c:pt>
                <c:pt idx="7430">
                  <c:v>2.7411033103614098E-2</c:v>
                </c:pt>
                <c:pt idx="7431">
                  <c:v>1.661914920275669E-2</c:v>
                </c:pt>
                <c:pt idx="7432">
                  <c:v>6.2483038003392898E-3</c:v>
                </c:pt>
                <c:pt idx="7433">
                  <c:v>1.4833066735541992E-3</c:v>
                </c:pt>
                <c:pt idx="7439">
                  <c:v>3.9586994375107374E-4</c:v>
                </c:pt>
                <c:pt idx="7456">
                  <c:v>1.7635103591547815E-3</c:v>
                </c:pt>
                <c:pt idx="7457">
                  <c:v>1.6377974122307975E-3</c:v>
                </c:pt>
                <c:pt idx="7458">
                  <c:v>3.5033243216104049E-3</c:v>
                </c:pt>
                <c:pt idx="7459">
                  <c:v>2.4481539522614583E-3</c:v>
                </c:pt>
                <c:pt idx="7460">
                  <c:v>3.117209819252668E-3</c:v>
                </c:pt>
                <c:pt idx="7461">
                  <c:v>4.2889724677792089E-3</c:v>
                </c:pt>
                <c:pt idx="7462">
                  <c:v>4.8156393038941009E-3</c:v>
                </c:pt>
                <c:pt idx="7463">
                  <c:v>1.7433470293276267E-2</c:v>
                </c:pt>
                <c:pt idx="7464">
                  <c:v>7.4161041258274376E-3</c:v>
                </c:pt>
                <c:pt idx="7465">
                  <c:v>9.2916563866305198E-3</c:v>
                </c:pt>
                <c:pt idx="7466">
                  <c:v>2.2674026272241632E-2</c:v>
                </c:pt>
                <c:pt idx="7467">
                  <c:v>1.4613296977832044E-2</c:v>
                </c:pt>
                <c:pt idx="7468">
                  <c:v>5.2089424642564133E-4</c:v>
                </c:pt>
                <c:pt idx="7483">
                  <c:v>2.5061331424693512E-3</c:v>
                </c:pt>
                <c:pt idx="7484">
                  <c:v>4.0586629259772309E-3</c:v>
                </c:pt>
                <c:pt idx="7485">
                  <c:v>6.4764195200736306E-3</c:v>
                </c:pt>
                <c:pt idx="7486">
                  <c:v>6.6570721619358675E-3</c:v>
                </c:pt>
                <c:pt idx="7487">
                  <c:v>1.4116820344603845E-3</c:v>
                </c:pt>
                <c:pt idx="7488">
                  <c:v>3.0953953325533116E-3</c:v>
                </c:pt>
                <c:pt idx="7489">
                  <c:v>6.9004948914035222E-3</c:v>
                </c:pt>
                <c:pt idx="7490">
                  <c:v>1.4763658726403145E-3</c:v>
                </c:pt>
                <c:pt idx="7498">
                  <c:v>9.6329871421993001E-3</c:v>
                </c:pt>
                <c:pt idx="7499">
                  <c:v>3.1974613402688122E-3</c:v>
                </c:pt>
                <c:pt idx="7500">
                  <c:v>3.8678203739134797E-3</c:v>
                </c:pt>
                <c:pt idx="7501">
                  <c:v>1.1857857679388698E-3</c:v>
                </c:pt>
                <c:pt idx="7502">
                  <c:v>4.5913834691956477E-3</c:v>
                </c:pt>
                <c:pt idx="7503">
                  <c:v>2.6307796535424283E-3</c:v>
                </c:pt>
                <c:pt idx="7504">
                  <c:v>1.3692780329163632E-3</c:v>
                </c:pt>
                <c:pt idx="7505">
                  <c:v>2.708013051497816E-3</c:v>
                </c:pt>
                <c:pt idx="7516">
                  <c:v>1.8469336216527753E-3</c:v>
                </c:pt>
                <c:pt idx="7517">
                  <c:v>2.6629852797143794E-3</c:v>
                </c:pt>
                <c:pt idx="7518">
                  <c:v>6.0992623509855569E-3</c:v>
                </c:pt>
                <c:pt idx="7524">
                  <c:v>8.4438635747072514E-4</c:v>
                </c:pt>
                <c:pt idx="7538">
                  <c:v>9.037543508781811E-4</c:v>
                </c:pt>
                <c:pt idx="7549">
                  <c:v>7.7164557502381595E-3</c:v>
                </c:pt>
                <c:pt idx="7587">
                  <c:v>7.7115495270221738E-4</c:v>
                </c:pt>
                <c:pt idx="7588">
                  <c:v>3.5206840489612544E-3</c:v>
                </c:pt>
                <c:pt idx="7589">
                  <c:v>1.2073842930654744E-3</c:v>
                </c:pt>
                <c:pt idx="7590">
                  <c:v>3.2249234577584594E-3</c:v>
                </c:pt>
                <c:pt idx="7591">
                  <c:v>4.5452958146144284E-3</c:v>
                </c:pt>
                <c:pt idx="7592">
                  <c:v>1.6134238346773224E-3</c:v>
                </c:pt>
                <c:pt idx="7593">
                  <c:v>4.5374820031825157E-3</c:v>
                </c:pt>
                <c:pt idx="7594">
                  <c:v>1.029076328566516E-2</c:v>
                </c:pt>
                <c:pt idx="7595">
                  <c:v>4.8690369005095794E-3</c:v>
                </c:pt>
                <c:pt idx="7596">
                  <c:v>1.3600710290674486E-3</c:v>
                </c:pt>
                <c:pt idx="7597">
                  <c:v>6.6414949609913537E-3</c:v>
                </c:pt>
                <c:pt idx="7598">
                  <c:v>6.9330948318658721E-3</c:v>
                </c:pt>
                <c:pt idx="7599">
                  <c:v>1.8615887716192402E-2</c:v>
                </c:pt>
                <c:pt idx="7600">
                  <c:v>1.8949040160196308E-2</c:v>
                </c:pt>
                <c:pt idx="7601">
                  <c:v>1.7608835933802306E-2</c:v>
                </c:pt>
                <c:pt idx="7602">
                  <c:v>3.0337289790617519E-2</c:v>
                </c:pt>
                <c:pt idx="7603">
                  <c:v>2.7146440953872545E-3</c:v>
                </c:pt>
                <c:pt idx="7604">
                  <c:v>1.1442640032893589E-3</c:v>
                </c:pt>
                <c:pt idx="7622">
                  <c:v>6.7934126747146908E-3</c:v>
                </c:pt>
                <c:pt idx="7623">
                  <c:v>1.3492032398688604E-2</c:v>
                </c:pt>
                <c:pt idx="7624">
                  <c:v>2.6347815057077813E-3</c:v>
                </c:pt>
                <c:pt idx="7625">
                  <c:v>1.2549818616504765E-3</c:v>
                </c:pt>
                <c:pt idx="7653">
                  <c:v>2.1497946701703051E-3</c:v>
                </c:pt>
                <c:pt idx="7658">
                  <c:v>9.12450839802056E-4</c:v>
                </c:pt>
                <c:pt idx="7670">
                  <c:v>9.6319335045174151E-4</c:v>
                </c:pt>
                <c:pt idx="7671">
                  <c:v>9.5632090741278476E-3</c:v>
                </c:pt>
                <c:pt idx="7672">
                  <c:v>6.0795501751060802E-3</c:v>
                </c:pt>
                <c:pt idx="7673">
                  <c:v>2.0570306912114263E-3</c:v>
                </c:pt>
                <c:pt idx="7683">
                  <c:v>1.1223609732075091E-3</c:v>
                </c:pt>
                <c:pt idx="7684">
                  <c:v>1.2252114683325419E-3</c:v>
                </c:pt>
                <c:pt idx="7685">
                  <c:v>7.1748535655891457E-4</c:v>
                </c:pt>
                <c:pt idx="7686">
                  <c:v>2.1397622265191046E-3</c:v>
                </c:pt>
                <c:pt idx="7687">
                  <c:v>2.2122924482763772E-3</c:v>
                </c:pt>
                <c:pt idx="7688">
                  <c:v>6.088147824352034E-3</c:v>
                </c:pt>
                <c:pt idx="7689">
                  <c:v>1.3460654437338659E-3</c:v>
                </c:pt>
                <c:pt idx="7690">
                  <c:v>1.5474155901918369E-3</c:v>
                </c:pt>
                <c:pt idx="7691">
                  <c:v>1.1645908729709241E-3</c:v>
                </c:pt>
                <c:pt idx="7692">
                  <c:v>1.3823849505373981E-3</c:v>
                </c:pt>
                <c:pt idx="7693">
                  <c:v>6.5439658454234E-4</c:v>
                </c:pt>
                <c:pt idx="7750">
                  <c:v>0.35514067706824559</c:v>
                </c:pt>
                <c:pt idx="7754">
                  <c:v>6.1140207747398094E-4</c:v>
                </c:pt>
                <c:pt idx="7755">
                  <c:v>3.2299028301160834E-4</c:v>
                </c:pt>
                <c:pt idx="7764">
                  <c:v>2.0396269111147324E-3</c:v>
                </c:pt>
                <c:pt idx="7765">
                  <c:v>1.2190386648259352E-3</c:v>
                </c:pt>
                <c:pt idx="7766">
                  <c:v>1.6507213302162855E-3</c:v>
                </c:pt>
                <c:pt idx="7787">
                  <c:v>6.6623030120515399E-4</c:v>
                </c:pt>
                <c:pt idx="7826">
                  <c:v>2.049886682449618E-3</c:v>
                </c:pt>
                <c:pt idx="7827">
                  <c:v>6.0797754554433789E-4</c:v>
                </c:pt>
                <c:pt idx="7828">
                  <c:v>2.4461958309530741E-3</c:v>
                </c:pt>
                <c:pt idx="7829">
                  <c:v>7.0167788128763862E-4</c:v>
                </c:pt>
                <c:pt idx="7854">
                  <c:v>1.4595298060412409E-3</c:v>
                </c:pt>
                <c:pt idx="7857">
                  <c:v>1.8415461340140721E-3</c:v>
                </c:pt>
                <c:pt idx="7858">
                  <c:v>7.1128031853103209E-3</c:v>
                </c:pt>
                <c:pt idx="7859">
                  <c:v>5.206404227796683E-3</c:v>
                </c:pt>
                <c:pt idx="7860">
                  <c:v>5.9694777876160201E-3</c:v>
                </c:pt>
                <c:pt idx="7861">
                  <c:v>1.9283302617909561E-3</c:v>
                </c:pt>
                <c:pt idx="7862">
                  <c:v>3.748736811203828E-3</c:v>
                </c:pt>
                <c:pt idx="7866">
                  <c:v>1.6549163735291366E-3</c:v>
                </c:pt>
                <c:pt idx="7867">
                  <c:v>1.6604382174965327E-3</c:v>
                </c:pt>
                <c:pt idx="7880">
                  <c:v>1.3941649590483351E-3</c:v>
                </c:pt>
                <c:pt idx="7881">
                  <c:v>3.9140523204105786E-3</c:v>
                </c:pt>
                <c:pt idx="7882">
                  <c:v>3.4146076227984457E-3</c:v>
                </c:pt>
                <c:pt idx="7883">
                  <c:v>2.4248791833778045E-2</c:v>
                </c:pt>
                <c:pt idx="7884">
                  <c:v>8.2934898789579093E-3</c:v>
                </c:pt>
                <c:pt idx="7885">
                  <c:v>3.9475608706720667E-3</c:v>
                </c:pt>
                <c:pt idx="7886">
                  <c:v>8.7412384246721882E-3</c:v>
                </c:pt>
                <c:pt idx="7887">
                  <c:v>2.5565285588352221E-2</c:v>
                </c:pt>
                <c:pt idx="7900">
                  <c:v>5.3960784963320981E-4</c:v>
                </c:pt>
                <c:pt idx="7918">
                  <c:v>1.038748747914925E-3</c:v>
                </c:pt>
                <c:pt idx="7919">
                  <c:v>1.1268744240259228E-3</c:v>
                </c:pt>
                <c:pt idx="7926">
                  <c:v>4.1468828181909318E-3</c:v>
                </c:pt>
                <c:pt idx="7934">
                  <c:v>2.1410385487422899E-3</c:v>
                </c:pt>
                <c:pt idx="7935">
                  <c:v>8.1216837833022982E-4</c:v>
                </c:pt>
                <c:pt idx="7936">
                  <c:v>1.0169861762735618E-3</c:v>
                </c:pt>
                <c:pt idx="7945">
                  <c:v>1.492402189076917E-3</c:v>
                </c:pt>
                <c:pt idx="7946">
                  <c:v>6.3224315401725847E-4</c:v>
                </c:pt>
                <c:pt idx="7960">
                  <c:v>1.6058700173244868E-3</c:v>
                </c:pt>
                <c:pt idx="7961">
                  <c:v>1.4961405613282753E-3</c:v>
                </c:pt>
                <c:pt idx="7969">
                  <c:v>2.2851352074578241E-3</c:v>
                </c:pt>
                <c:pt idx="7970">
                  <c:v>1.9311288944652315E-3</c:v>
                </c:pt>
                <c:pt idx="7971">
                  <c:v>2.7574117449873491E-3</c:v>
                </c:pt>
                <c:pt idx="7972">
                  <c:v>3.5050300947234688E-3</c:v>
                </c:pt>
                <c:pt idx="7978">
                  <c:v>3.0830935027595331E-3</c:v>
                </c:pt>
                <c:pt idx="7979">
                  <c:v>9.2132446090053936E-3</c:v>
                </c:pt>
                <c:pt idx="7980">
                  <c:v>1.2188495606995019E-2</c:v>
                </c:pt>
                <c:pt idx="8001">
                  <c:v>3.5951909208590932E-3</c:v>
                </c:pt>
                <c:pt idx="8013">
                  <c:v>3.2632388853631392E-4</c:v>
                </c:pt>
                <c:pt idx="8014">
                  <c:v>9.6728167256939098E-4</c:v>
                </c:pt>
                <c:pt idx="8015">
                  <c:v>1.2578862287485424E-3</c:v>
                </c:pt>
                <c:pt idx="8031">
                  <c:v>6.8966408951369592E-4</c:v>
                </c:pt>
                <c:pt idx="8032">
                  <c:v>4.37763556306761E-4</c:v>
                </c:pt>
                <c:pt idx="8045">
                  <c:v>3.0984902014942269E-3</c:v>
                </c:pt>
                <c:pt idx="8046">
                  <c:v>1.4160747464231651E-3</c:v>
                </c:pt>
                <c:pt idx="8047">
                  <c:v>4.2540971479145548E-3</c:v>
                </c:pt>
                <c:pt idx="8048">
                  <c:v>2.4048495392168206E-3</c:v>
                </c:pt>
                <c:pt idx="8049">
                  <c:v>2.1361025539511623E-3</c:v>
                </c:pt>
                <c:pt idx="8050">
                  <c:v>7.7524069036765298E-4</c:v>
                </c:pt>
                <c:pt idx="8071">
                  <c:v>1.3885407045931479E-3</c:v>
                </c:pt>
                <c:pt idx="8074">
                  <c:v>1.1118494160049506E-3</c:v>
                </c:pt>
                <c:pt idx="8093">
                  <c:v>7.1333781372687841E-3</c:v>
                </c:pt>
                <c:pt idx="8094">
                  <c:v>3.6689803564285929E-3</c:v>
                </c:pt>
                <c:pt idx="8095">
                  <c:v>1.3323472670296679E-3</c:v>
                </c:pt>
                <c:pt idx="8096">
                  <c:v>5.4660955022791931E-4</c:v>
                </c:pt>
                <c:pt idx="8113">
                  <c:v>8.3772334127729913E-4</c:v>
                </c:pt>
                <c:pt idx="8127">
                  <c:v>7.6577491849943384E-4</c:v>
                </c:pt>
                <c:pt idx="8137">
                  <c:v>2.5755324442357582E-3</c:v>
                </c:pt>
                <c:pt idx="8138">
                  <c:v>2.1277544125235517E-3</c:v>
                </c:pt>
                <c:pt idx="8139">
                  <c:v>1.9282704819038043E-3</c:v>
                </c:pt>
                <c:pt idx="8140">
                  <c:v>1.8313162925501282E-3</c:v>
                </c:pt>
                <c:pt idx="8141">
                  <c:v>6.4785331383029401E-3</c:v>
                </c:pt>
                <c:pt idx="8142">
                  <c:v>5.605960259378504E-4</c:v>
                </c:pt>
                <c:pt idx="8143">
                  <c:v>6.0116553360856587E-3</c:v>
                </c:pt>
                <c:pt idx="8144">
                  <c:v>4.0745132276932229E-3</c:v>
                </c:pt>
                <c:pt idx="8145">
                  <c:v>8.1450191514805806E-4</c:v>
                </c:pt>
                <c:pt idx="8146">
                  <c:v>8.7616793060170881E-3</c:v>
                </c:pt>
                <c:pt idx="8147">
                  <c:v>3.5797572922413971E-3</c:v>
                </c:pt>
                <c:pt idx="8148">
                  <c:v>9.5189391811640739E-3</c:v>
                </c:pt>
                <c:pt idx="8149">
                  <c:v>7.9169068245379826E-3</c:v>
                </c:pt>
                <c:pt idx="8150">
                  <c:v>3.2744561034241601E-3</c:v>
                </c:pt>
                <c:pt idx="8151">
                  <c:v>1.418743250621702E-2</c:v>
                </c:pt>
                <c:pt idx="8152">
                  <c:v>1.1745956860571798E-2</c:v>
                </c:pt>
                <c:pt idx="8153">
                  <c:v>6.1771436945846367E-3</c:v>
                </c:pt>
                <c:pt idx="8154">
                  <c:v>1.1488855109561262E-2</c:v>
                </c:pt>
                <c:pt idx="8155">
                  <c:v>1.1231878848400906E-2</c:v>
                </c:pt>
                <c:pt idx="8156">
                  <c:v>1.4888705707614854E-3</c:v>
                </c:pt>
                <c:pt idx="8168">
                  <c:v>1.8383800457197426E-3</c:v>
                </c:pt>
                <c:pt idx="8169">
                  <c:v>1.0013883700497027E-3</c:v>
                </c:pt>
                <c:pt idx="8170">
                  <c:v>1.6930300783563519E-3</c:v>
                </c:pt>
                <c:pt idx="8173">
                  <c:v>8.5853984976737296E-4</c:v>
                </c:pt>
                <c:pt idx="8181">
                  <c:v>1.1122322447643519E-3</c:v>
                </c:pt>
                <c:pt idx="8193">
                  <c:v>3.1624828991885594E-3</c:v>
                </c:pt>
                <c:pt idx="8210">
                  <c:v>2.4947639820573873E-3</c:v>
                </c:pt>
                <c:pt idx="8211">
                  <c:v>1.3668521280674232E-3</c:v>
                </c:pt>
                <c:pt idx="8221">
                  <c:v>1.2630520857491215E-3</c:v>
                </c:pt>
                <c:pt idx="8222">
                  <c:v>2.2370617975208374E-3</c:v>
                </c:pt>
                <c:pt idx="8223">
                  <c:v>1.6474310417463939E-3</c:v>
                </c:pt>
                <c:pt idx="8224">
                  <c:v>1.5341190362001642E-3</c:v>
                </c:pt>
                <c:pt idx="8225">
                  <c:v>8.5892551957610325E-4</c:v>
                </c:pt>
                <c:pt idx="8238">
                  <c:v>3.7642323427550042E-3</c:v>
                </c:pt>
                <c:pt idx="8239">
                  <c:v>3.4055724735745216E-3</c:v>
                </c:pt>
                <c:pt idx="8248">
                  <c:v>5.9402505112623604E-4</c:v>
                </c:pt>
                <c:pt idx="8279">
                  <c:v>2.5896230390351272E-3</c:v>
                </c:pt>
                <c:pt idx="8280">
                  <c:v>1.3136130122194244E-3</c:v>
                </c:pt>
                <c:pt idx="8281">
                  <c:v>2.0580089866255782E-3</c:v>
                </c:pt>
                <c:pt idx="8282">
                  <c:v>9.9908360157159887E-3</c:v>
                </c:pt>
                <c:pt idx="8283">
                  <c:v>2.9514214381452571E-3</c:v>
                </c:pt>
                <c:pt idx="8284">
                  <c:v>1.8385870184631529E-3</c:v>
                </c:pt>
                <c:pt idx="8285">
                  <c:v>4.3122443566171167E-3</c:v>
                </c:pt>
                <c:pt idx="8286">
                  <c:v>9.3043599572737758E-3</c:v>
                </c:pt>
                <c:pt idx="8287">
                  <c:v>1.0054763814372793E-2</c:v>
                </c:pt>
                <c:pt idx="8288">
                  <c:v>1.0399866916295766E-2</c:v>
                </c:pt>
                <c:pt idx="8289">
                  <c:v>1.7343528428403324E-2</c:v>
                </c:pt>
                <c:pt idx="8290">
                  <c:v>2.4744131218212865E-3</c:v>
                </c:pt>
                <c:pt idx="8291">
                  <c:v>2.4583690467009449E-3</c:v>
                </c:pt>
                <c:pt idx="8292">
                  <c:v>6.7271031745271654E-4</c:v>
                </c:pt>
                <c:pt idx="8293">
                  <c:v>1.3161522771191517E-3</c:v>
                </c:pt>
                <c:pt idx="8315">
                  <c:v>1.583829366541438E-3</c:v>
                </c:pt>
                <c:pt idx="8316">
                  <c:v>2.2991504330264188E-3</c:v>
                </c:pt>
                <c:pt idx="8334">
                  <c:v>1.1410272159386413E-3</c:v>
                </c:pt>
                <c:pt idx="8335">
                  <c:v>1.4130771137557574E-3</c:v>
                </c:pt>
                <c:pt idx="8336">
                  <c:v>1.2431881922739148E-3</c:v>
                </c:pt>
                <c:pt idx="8337">
                  <c:v>2.0782196506557208E-3</c:v>
                </c:pt>
                <c:pt idx="8338">
                  <c:v>1.5226051802887093E-3</c:v>
                </c:pt>
                <c:pt idx="8339">
                  <c:v>2.4830791978841097E-3</c:v>
                </c:pt>
                <c:pt idx="8340">
                  <c:v>5.8422317348189598E-3</c:v>
                </c:pt>
                <c:pt idx="8341">
                  <c:v>5.6846907101399608E-3</c:v>
                </c:pt>
                <c:pt idx="8342">
                  <c:v>1.9503327872663467E-3</c:v>
                </c:pt>
                <c:pt idx="8343">
                  <c:v>1.3436508306061421E-3</c:v>
                </c:pt>
                <c:pt idx="8344">
                  <c:v>1.3534200897644822E-3</c:v>
                </c:pt>
                <c:pt idx="8345">
                  <c:v>1.269957117276834E-3</c:v>
                </c:pt>
                <c:pt idx="8346">
                  <c:v>3.6580543262704326E-4</c:v>
                </c:pt>
                <c:pt idx="8347">
                  <c:v>2.5188251582776329E-3</c:v>
                </c:pt>
                <c:pt idx="8361">
                  <c:v>7.0866048770555331E-3</c:v>
                </c:pt>
                <c:pt idx="8362">
                  <c:v>1.1953200040170755E-2</c:v>
                </c:pt>
                <c:pt idx="8363">
                  <c:v>9.2291297395905181E-3</c:v>
                </c:pt>
                <c:pt idx="8364">
                  <c:v>9.7048635531793144E-4</c:v>
                </c:pt>
                <c:pt idx="8365">
                  <c:v>3.182828680477486E-3</c:v>
                </c:pt>
                <c:pt idx="8374">
                  <c:v>2.619909472253264E-3</c:v>
                </c:pt>
                <c:pt idx="8375">
                  <c:v>7.1003445556118766E-3</c:v>
                </c:pt>
                <c:pt idx="8376">
                  <c:v>2.5559977311212074E-3</c:v>
                </c:pt>
                <c:pt idx="8377">
                  <c:v>2.9217185803122889E-3</c:v>
                </c:pt>
                <c:pt idx="8378">
                  <c:v>3.1560481029589116E-3</c:v>
                </c:pt>
                <c:pt idx="8379">
                  <c:v>4.874135031956447E-3</c:v>
                </c:pt>
                <c:pt idx="8380">
                  <c:v>2.571408071637072E-3</c:v>
                </c:pt>
                <c:pt idx="8381">
                  <c:v>1.3881426611453587E-3</c:v>
                </c:pt>
                <c:pt idx="8382">
                  <c:v>1.2004622696850617E-2</c:v>
                </c:pt>
                <c:pt idx="8383">
                  <c:v>4.1352039766785814E-3</c:v>
                </c:pt>
                <c:pt idx="8384">
                  <c:v>2.5850197416091235E-3</c:v>
                </c:pt>
                <c:pt idx="8398">
                  <c:v>1.4536235794572012E-3</c:v>
                </c:pt>
                <c:pt idx="8399">
                  <c:v>1.7065574686576377E-3</c:v>
                </c:pt>
                <c:pt idx="8400">
                  <c:v>2.7654774655169918E-3</c:v>
                </c:pt>
                <c:pt idx="8401">
                  <c:v>4.1586952172605338E-3</c:v>
                </c:pt>
                <c:pt idx="8402">
                  <c:v>3.1714869397188095E-3</c:v>
                </c:pt>
                <c:pt idx="8403">
                  <c:v>2.9838296186389659E-3</c:v>
                </c:pt>
                <c:pt idx="8404">
                  <c:v>1.2958558449170656E-3</c:v>
                </c:pt>
                <c:pt idx="8405">
                  <c:v>9.413119447625037E-3</c:v>
                </c:pt>
                <c:pt idx="8406">
                  <c:v>2.4075981153175306E-3</c:v>
                </c:pt>
                <c:pt idx="8407">
                  <c:v>1.3359963047470799E-3</c:v>
                </c:pt>
                <c:pt idx="8408">
                  <c:v>3.1954847618630338E-3</c:v>
                </c:pt>
                <c:pt idx="8409">
                  <c:v>1.0192380679372043E-3</c:v>
                </c:pt>
                <c:pt idx="8410">
                  <c:v>9.2598555463731138E-4</c:v>
                </c:pt>
                <c:pt idx="8428">
                  <c:v>5.7244634147222764E-3</c:v>
                </c:pt>
                <c:pt idx="8429">
                  <c:v>4.1452452644999997E-3</c:v>
                </c:pt>
                <c:pt idx="8430">
                  <c:v>5.74883115201921E-3</c:v>
                </c:pt>
                <c:pt idx="8431">
                  <c:v>1.3555975227516268E-3</c:v>
                </c:pt>
                <c:pt idx="8432">
                  <c:v>1.2885871270609341E-3</c:v>
                </c:pt>
                <c:pt idx="8441">
                  <c:v>2.2447190169255383E-3</c:v>
                </c:pt>
                <c:pt idx="8442">
                  <c:v>1.3957542346057599E-3</c:v>
                </c:pt>
                <c:pt idx="8443">
                  <c:v>1.683893673590252E-3</c:v>
                </c:pt>
                <c:pt idx="8444">
                  <c:v>2.8991146788974651E-3</c:v>
                </c:pt>
                <c:pt idx="8445">
                  <c:v>1.3072931475168769E-3</c:v>
                </c:pt>
                <c:pt idx="8446">
                  <c:v>4.1317654324156032E-3</c:v>
                </c:pt>
                <c:pt idx="8447">
                  <c:v>3.8563528386774391E-3</c:v>
                </c:pt>
                <c:pt idx="8448">
                  <c:v>2.7129506744152246E-3</c:v>
                </c:pt>
                <c:pt idx="8449">
                  <c:v>4.5995794874096217E-3</c:v>
                </c:pt>
                <c:pt idx="8450">
                  <c:v>2.8630550445634929E-3</c:v>
                </c:pt>
                <c:pt idx="8451">
                  <c:v>1.4650646074733681E-3</c:v>
                </c:pt>
                <c:pt idx="8452">
                  <c:v>1.8821661758524058E-3</c:v>
                </c:pt>
                <c:pt idx="8474">
                  <c:v>8.9626046150233999E-4</c:v>
                </c:pt>
                <c:pt idx="8492">
                  <c:v>4.0035800019564867E-3</c:v>
                </c:pt>
                <c:pt idx="8498">
                  <c:v>1.2426761787624168E-3</c:v>
                </c:pt>
                <c:pt idx="8499">
                  <c:v>9.2510850969683498E-4</c:v>
                </c:pt>
                <c:pt idx="8500">
                  <c:v>2.5185334710758163E-3</c:v>
                </c:pt>
                <c:pt idx="8501">
                  <c:v>6.4900020937533305E-3</c:v>
                </c:pt>
                <c:pt idx="8502">
                  <c:v>3.1801229725073169E-3</c:v>
                </c:pt>
                <c:pt idx="8503">
                  <c:v>7.1375890288497452E-3</c:v>
                </c:pt>
                <c:pt idx="8504">
                  <c:v>3.0833637006942539E-3</c:v>
                </c:pt>
                <c:pt idx="8505">
                  <c:v>7.8280768695794826E-4</c:v>
                </c:pt>
                <c:pt idx="8506">
                  <c:v>1.0943002112688573E-3</c:v>
                </c:pt>
                <c:pt idx="8507">
                  <c:v>8.1575045682007782E-4</c:v>
                </c:pt>
                <c:pt idx="8522">
                  <c:v>1.2769439109997036E-3</c:v>
                </c:pt>
                <c:pt idx="8523">
                  <c:v>1.5737069056259126E-3</c:v>
                </c:pt>
                <c:pt idx="8524">
                  <c:v>1.3167483707680228E-3</c:v>
                </c:pt>
                <c:pt idx="8529">
                  <c:v>1.1300410684070938E-3</c:v>
                </c:pt>
                <c:pt idx="8542">
                  <c:v>1.6139162206127548E-3</c:v>
                </c:pt>
                <c:pt idx="8543">
                  <c:v>4.6334986327071261E-3</c:v>
                </c:pt>
                <c:pt idx="8544">
                  <c:v>5.5464787970509518E-3</c:v>
                </c:pt>
                <c:pt idx="8545">
                  <c:v>2.6795519657863928E-3</c:v>
                </c:pt>
                <c:pt idx="8546">
                  <c:v>1.5903363412777603E-3</c:v>
                </c:pt>
                <c:pt idx="8547">
                  <c:v>2.8728954136025466E-3</c:v>
                </c:pt>
                <c:pt idx="8548">
                  <c:v>1.0105970236436018E-3</c:v>
                </c:pt>
                <c:pt idx="8549">
                  <c:v>6.5548747611194355E-4</c:v>
                </c:pt>
                <c:pt idx="8550">
                  <c:v>2.7085766024813073E-3</c:v>
                </c:pt>
                <c:pt idx="8561">
                  <c:v>2.4888762418956338E-3</c:v>
                </c:pt>
                <c:pt idx="8562">
                  <c:v>5.0442704238632752E-3</c:v>
                </c:pt>
                <c:pt idx="8563">
                  <c:v>1.2343842872186839E-2</c:v>
                </c:pt>
                <c:pt idx="8564">
                  <c:v>2.821900878969134E-3</c:v>
                </c:pt>
                <c:pt idx="8565">
                  <c:v>4.3294613777684699E-3</c:v>
                </c:pt>
                <c:pt idx="8566">
                  <c:v>2.715837269387449E-3</c:v>
                </c:pt>
                <c:pt idx="8567">
                  <c:v>2.1245823031099871E-3</c:v>
                </c:pt>
                <c:pt idx="8568">
                  <c:v>1.4077332917432923E-2</c:v>
                </c:pt>
                <c:pt idx="8569">
                  <c:v>2.0807056277270242E-2</c:v>
                </c:pt>
                <c:pt idx="8570">
                  <c:v>5.7841941065661538E-3</c:v>
                </c:pt>
                <c:pt idx="8571">
                  <c:v>4.2621722255155696E-3</c:v>
                </c:pt>
                <c:pt idx="8572">
                  <c:v>1.6968888294964142E-3</c:v>
                </c:pt>
                <c:pt idx="8573">
                  <c:v>1.3115147284261221E-3</c:v>
                </c:pt>
                <c:pt idx="8585">
                  <c:v>4.5646675119471111E-3</c:v>
                </c:pt>
                <c:pt idx="8586">
                  <c:v>1.1150451833656779E-3</c:v>
                </c:pt>
                <c:pt idx="8595">
                  <c:v>1.9256514172837941E-3</c:v>
                </c:pt>
                <c:pt idx="8596">
                  <c:v>1.0385934999366459E-3</c:v>
                </c:pt>
                <c:pt idx="8597">
                  <c:v>4.7512251547473707E-3</c:v>
                </c:pt>
                <c:pt idx="8602">
                  <c:v>8.7378491943268673E-4</c:v>
                </c:pt>
                <c:pt idx="8603">
                  <c:v>1.0855606383377229E-3</c:v>
                </c:pt>
                <c:pt idx="8618">
                  <c:v>3.16565047575995E-3</c:v>
                </c:pt>
                <c:pt idx="8619">
                  <c:v>1.5714497904076911E-3</c:v>
                </c:pt>
                <c:pt idx="8620">
                  <c:v>1.1013585203351894E-3</c:v>
                </c:pt>
                <c:pt idx="8621">
                  <c:v>2.4408920802936157E-4</c:v>
                </c:pt>
                <c:pt idx="8634">
                  <c:v>6.968884657539704E-3</c:v>
                </c:pt>
                <c:pt idx="8639">
                  <c:v>7.3356260894150518E-4</c:v>
                </c:pt>
                <c:pt idx="8640">
                  <c:v>3.7841713091778602E-3</c:v>
                </c:pt>
                <c:pt idx="8649">
                  <c:v>1.9811305543860056E-3</c:v>
                </c:pt>
                <c:pt idx="8650">
                  <c:v>1.1362404146130736E-3</c:v>
                </c:pt>
                <c:pt idx="8651">
                  <c:v>8.4039271658545951E-4</c:v>
                </c:pt>
                <c:pt idx="8652">
                  <c:v>1.9423812699169269E-3</c:v>
                </c:pt>
                <c:pt idx="8653">
                  <c:v>1.6171811865470346E-3</c:v>
                </c:pt>
                <c:pt idx="8701">
                  <c:v>2.6725389292331513E-3</c:v>
                </c:pt>
                <c:pt idx="8706">
                  <c:v>2.420276457071744E-3</c:v>
                </c:pt>
                <c:pt idx="8735">
                  <c:v>1.9326726393263886E-3</c:v>
                </c:pt>
                <c:pt idx="8745">
                  <c:v>1.136323751404947E-3</c:v>
                </c:pt>
                <c:pt idx="8771">
                  <c:v>2.1454088235940221E-3</c:v>
                </c:pt>
                <c:pt idx="8792">
                  <c:v>2.4623933958683964E-3</c:v>
                </c:pt>
                <c:pt idx="8793">
                  <c:v>1.3850260241008976E-3</c:v>
                </c:pt>
                <c:pt idx="8794">
                  <c:v>2.2793784972062331E-3</c:v>
                </c:pt>
                <c:pt idx="8795">
                  <c:v>2.7184796623124928E-3</c:v>
                </c:pt>
                <c:pt idx="8796">
                  <c:v>7.9061366740242073E-3</c:v>
                </c:pt>
                <c:pt idx="8797">
                  <c:v>1.1874149316075154E-2</c:v>
                </c:pt>
                <c:pt idx="8798">
                  <c:v>8.6739491174335267E-3</c:v>
                </c:pt>
                <c:pt idx="8799">
                  <c:v>5.8862187206708168E-3</c:v>
                </c:pt>
                <c:pt idx="8800">
                  <c:v>4.0247356736659232E-2</c:v>
                </c:pt>
                <c:pt idx="8801">
                  <c:v>6.6078398012682851E-3</c:v>
                </c:pt>
                <c:pt idx="8802">
                  <c:v>1.4256153075237205E-3</c:v>
                </c:pt>
                <c:pt idx="8803">
                  <c:v>4.8951848501151065E-4</c:v>
                </c:pt>
                <c:pt idx="8804">
                  <c:v>4.541210127392634E-4</c:v>
                </c:pt>
                <c:pt idx="8821">
                  <c:v>2.1924110802341978E-3</c:v>
                </c:pt>
                <c:pt idx="8823">
                  <c:v>3.0593329043380911E-3</c:v>
                </c:pt>
                <c:pt idx="8824">
                  <c:v>6.2264199579428851E-2</c:v>
                </c:pt>
                <c:pt idx="8825">
                  <c:v>4.8328656769448877E-2</c:v>
                </c:pt>
                <c:pt idx="8826">
                  <c:v>3.2559060631895682E-2</c:v>
                </c:pt>
                <c:pt idx="8835">
                  <c:v>1.3083590338148249E-3</c:v>
                </c:pt>
                <c:pt idx="8868">
                  <c:v>5.911774899126903E-4</c:v>
                </c:pt>
                <c:pt idx="8869">
                  <c:v>1.9170047425764399E-3</c:v>
                </c:pt>
                <c:pt idx="8870">
                  <c:v>1.398639866045817E-3</c:v>
                </c:pt>
                <c:pt idx="8871">
                  <c:v>1.281450502120752E-3</c:v>
                </c:pt>
                <c:pt idx="8872">
                  <c:v>2.3486570831666139E-3</c:v>
                </c:pt>
                <c:pt idx="8873">
                  <c:v>8.7804178965152058E-4</c:v>
                </c:pt>
                <c:pt idx="8901">
                  <c:v>1.1320955266922951E-3</c:v>
                </c:pt>
                <c:pt idx="8902">
                  <c:v>1.2037021150479341E-3</c:v>
                </c:pt>
                <c:pt idx="8903">
                  <c:v>2.4096336600989933E-3</c:v>
                </c:pt>
                <c:pt idx="8904">
                  <c:v>4.8346967211351259E-3</c:v>
                </c:pt>
                <c:pt idx="8905">
                  <c:v>3.6514300762395808E-3</c:v>
                </c:pt>
                <c:pt idx="8906">
                  <c:v>3.5552076888944253E-3</c:v>
                </c:pt>
                <c:pt idx="8907">
                  <c:v>3.7034260433511288E-3</c:v>
                </c:pt>
                <c:pt idx="8908">
                  <c:v>7.8886654696737075E-3</c:v>
                </c:pt>
                <c:pt idx="8909">
                  <c:v>1.7095868360646517E-3</c:v>
                </c:pt>
                <c:pt idx="8910">
                  <c:v>3.1246710270448588E-3</c:v>
                </c:pt>
                <c:pt idx="8911">
                  <c:v>3.275464394582513E-3</c:v>
                </c:pt>
                <c:pt idx="8912">
                  <c:v>1.6621341452037787E-3</c:v>
                </c:pt>
                <c:pt idx="8913">
                  <c:v>7.7041516011747005E-4</c:v>
                </c:pt>
                <c:pt idx="8926">
                  <c:v>1.3577303131850449E-3</c:v>
                </c:pt>
                <c:pt idx="8927">
                  <c:v>2.1312972139150093E-3</c:v>
                </c:pt>
                <c:pt idx="8928">
                  <c:v>8.0551207738192299E-3</c:v>
                </c:pt>
                <c:pt idx="8929">
                  <c:v>3.6355131511617198E-3</c:v>
                </c:pt>
                <c:pt idx="8930">
                  <c:v>2.5135013644423596E-3</c:v>
                </c:pt>
                <c:pt idx="8931">
                  <c:v>1.875696902135136E-3</c:v>
                </c:pt>
                <c:pt idx="8932">
                  <c:v>5.6010899840667717E-3</c:v>
                </c:pt>
                <c:pt idx="8933">
                  <c:v>3.9899342918359448E-3</c:v>
                </c:pt>
                <c:pt idx="8934">
                  <c:v>1.5652507797570894E-3</c:v>
                </c:pt>
                <c:pt idx="8935">
                  <c:v>6.2982537868005633E-3</c:v>
                </c:pt>
                <c:pt idx="8936">
                  <c:v>7.5472840880664374E-3</c:v>
                </c:pt>
                <c:pt idx="8937">
                  <c:v>5.2772674099685318E-3</c:v>
                </c:pt>
                <c:pt idx="8938">
                  <c:v>1.0236688053892273E-2</c:v>
                </c:pt>
                <c:pt idx="8939">
                  <c:v>7.0053436394947504E-3</c:v>
                </c:pt>
                <c:pt idx="8940">
                  <c:v>5.7873777582124041E-3</c:v>
                </c:pt>
                <c:pt idx="8941">
                  <c:v>1.338967635624016E-3</c:v>
                </c:pt>
                <c:pt idx="8942">
                  <c:v>1.4560226819754487E-3</c:v>
                </c:pt>
                <c:pt idx="8988">
                  <c:v>1.6592099058624701E-3</c:v>
                </c:pt>
                <c:pt idx="9013">
                  <c:v>2.6528790092424236E-3</c:v>
                </c:pt>
                <c:pt idx="9014">
                  <c:v>4.3193288021270418E-3</c:v>
                </c:pt>
                <c:pt idx="9015">
                  <c:v>8.6235531653927316E-3</c:v>
                </c:pt>
                <c:pt idx="9016">
                  <c:v>5.8714652087066823E-3</c:v>
                </c:pt>
                <c:pt idx="9017">
                  <c:v>1.3103448748006561E-3</c:v>
                </c:pt>
                <c:pt idx="9018">
                  <c:v>8.3024380506554801E-4</c:v>
                </c:pt>
                <c:pt idx="9019">
                  <c:v>2.1556532950069715E-3</c:v>
                </c:pt>
                <c:pt idx="9033">
                  <c:v>1.45647743419599E-3</c:v>
                </c:pt>
                <c:pt idx="9034">
                  <c:v>2.1144866484385876E-3</c:v>
                </c:pt>
                <c:pt idx="9035">
                  <c:v>8.6616794826129332E-4</c:v>
                </c:pt>
                <c:pt idx="9041">
                  <c:v>1.2256582795585084E-3</c:v>
                </c:pt>
                <c:pt idx="9042">
                  <c:v>2.7328078424910726E-4</c:v>
                </c:pt>
                <c:pt idx="9070">
                  <c:v>3.2608815095285766E-3</c:v>
                </c:pt>
                <c:pt idx="9071">
                  <c:v>1.9909020994377819E-3</c:v>
                </c:pt>
                <c:pt idx="9072">
                  <c:v>2.9116664903798451E-3</c:v>
                </c:pt>
                <c:pt idx="9073">
                  <c:v>3.9471834975838499E-3</c:v>
                </c:pt>
                <c:pt idx="9074">
                  <c:v>8.5728406486425886E-4</c:v>
                </c:pt>
                <c:pt idx="9075">
                  <c:v>8.3243743587489455E-4</c:v>
                </c:pt>
                <c:pt idx="9076">
                  <c:v>1.4015054031595864E-3</c:v>
                </c:pt>
                <c:pt idx="9077">
                  <c:v>2.515237855612573E-3</c:v>
                </c:pt>
                <c:pt idx="9078">
                  <c:v>4.8397578597737384E-3</c:v>
                </c:pt>
                <c:pt idx="9079">
                  <c:v>2.2767776910811739E-3</c:v>
                </c:pt>
                <c:pt idx="9080">
                  <c:v>1.4148867023137416E-3</c:v>
                </c:pt>
                <c:pt idx="9081">
                  <c:v>5.3580744968397161E-3</c:v>
                </c:pt>
                <c:pt idx="9082">
                  <c:v>2.0631973912787743E-3</c:v>
                </c:pt>
                <c:pt idx="9083">
                  <c:v>2.5683103964022559E-3</c:v>
                </c:pt>
                <c:pt idx="9084">
                  <c:v>2.0005289815388004E-3</c:v>
                </c:pt>
                <c:pt idx="9085">
                  <c:v>5.3585396420364568E-3</c:v>
                </c:pt>
                <c:pt idx="9086">
                  <c:v>1.885698543736903E-3</c:v>
                </c:pt>
                <c:pt idx="9087">
                  <c:v>1.298952953203969E-3</c:v>
                </c:pt>
                <c:pt idx="9088">
                  <c:v>4.7778178750421964E-4</c:v>
                </c:pt>
                <c:pt idx="9104">
                  <c:v>1.532138788407366E-3</c:v>
                </c:pt>
                <c:pt idx="9105">
                  <c:v>1.6148735001645939E-3</c:v>
                </c:pt>
                <c:pt idx="9122">
                  <c:v>2.1050468226866204E-3</c:v>
                </c:pt>
                <c:pt idx="9123">
                  <c:v>3.0584558904292462E-3</c:v>
                </c:pt>
                <c:pt idx="9124">
                  <c:v>5.8386847468983394E-3</c:v>
                </c:pt>
                <c:pt idx="9125">
                  <c:v>2.6009504255953258E-3</c:v>
                </c:pt>
                <c:pt idx="9126">
                  <c:v>3.8204206419457341E-3</c:v>
                </c:pt>
                <c:pt idx="9127">
                  <c:v>1.5979198589019424E-2</c:v>
                </c:pt>
                <c:pt idx="9128">
                  <c:v>7.2107114575957259E-3</c:v>
                </c:pt>
                <c:pt idx="9129">
                  <c:v>4.6739784768051592E-3</c:v>
                </c:pt>
                <c:pt idx="9130">
                  <c:v>2.6115149967204385E-3</c:v>
                </c:pt>
                <c:pt idx="9143">
                  <c:v>1.8134148594501789E-3</c:v>
                </c:pt>
                <c:pt idx="9144">
                  <c:v>1.0183355869887831E-3</c:v>
                </c:pt>
                <c:pt idx="9155">
                  <c:v>6.1605196098204985E-3</c:v>
                </c:pt>
                <c:pt idx="9156">
                  <c:v>3.3933836761547379E-3</c:v>
                </c:pt>
                <c:pt idx="9157">
                  <c:v>1.6457432523949011E-3</c:v>
                </c:pt>
                <c:pt idx="9175">
                  <c:v>1.2953971122691148E-3</c:v>
                </c:pt>
                <c:pt idx="9176">
                  <c:v>1.3501895566839933E-3</c:v>
                </c:pt>
                <c:pt idx="9183">
                  <c:v>1.9901189419405481E-3</c:v>
                </c:pt>
                <c:pt idx="9184">
                  <c:v>1.251705618924643E-3</c:v>
                </c:pt>
                <c:pt idx="9185">
                  <c:v>1.1410784531968368E-3</c:v>
                </c:pt>
                <c:pt idx="9186">
                  <c:v>3.5946565308171878E-3</c:v>
                </c:pt>
                <c:pt idx="9190">
                  <c:v>8.5448557059106126E-4</c:v>
                </c:pt>
                <c:pt idx="9191">
                  <c:v>8.4520400207538609E-4</c:v>
                </c:pt>
                <c:pt idx="9202">
                  <c:v>1.192837120799462E-3</c:v>
                </c:pt>
                <c:pt idx="9205">
                  <c:v>4.3066593388674801E-3</c:v>
                </c:pt>
                <c:pt idx="9211">
                  <c:v>2.6463129370907319E-3</c:v>
                </c:pt>
                <c:pt idx="9212">
                  <c:v>1.3897147803307156E-3</c:v>
                </c:pt>
                <c:pt idx="9213">
                  <c:v>1.0215498482711079E-3</c:v>
                </c:pt>
                <c:pt idx="9214">
                  <c:v>1.9924510039283565E-3</c:v>
                </c:pt>
                <c:pt idx="9229">
                  <c:v>2.3631609995446068E-3</c:v>
                </c:pt>
                <c:pt idx="9230">
                  <c:v>1.7453492180874012E-3</c:v>
                </c:pt>
                <c:pt idx="9242">
                  <c:v>5.6267001532522213E-4</c:v>
                </c:pt>
                <c:pt idx="9243">
                  <c:v>2.6241730899901139E-3</c:v>
                </c:pt>
                <c:pt idx="9246">
                  <c:v>9.9354022639268499E-4</c:v>
                </c:pt>
                <c:pt idx="9267">
                  <c:v>2.3267471257556816E-3</c:v>
                </c:pt>
                <c:pt idx="9268">
                  <c:v>1.9887397496511053E-3</c:v>
                </c:pt>
                <c:pt idx="9276">
                  <c:v>2.641839438050104E-3</c:v>
                </c:pt>
                <c:pt idx="9277">
                  <c:v>4.0137657265080671E-3</c:v>
                </c:pt>
                <c:pt idx="9278">
                  <c:v>6.0191739503278824E-3</c:v>
                </c:pt>
                <c:pt idx="9279">
                  <c:v>4.7004812891532025E-3</c:v>
                </c:pt>
                <c:pt idx="9280">
                  <c:v>5.9234418431116254E-3</c:v>
                </c:pt>
                <c:pt idx="9281">
                  <c:v>5.5919151649161244E-3</c:v>
                </c:pt>
                <c:pt idx="9282">
                  <c:v>5.5247110564017226E-3</c:v>
                </c:pt>
                <c:pt idx="9283">
                  <c:v>9.605487039923569E-3</c:v>
                </c:pt>
                <c:pt idx="9284">
                  <c:v>4.2296261859632502E-3</c:v>
                </c:pt>
                <c:pt idx="9285">
                  <c:v>1.6776510527910739E-3</c:v>
                </c:pt>
                <c:pt idx="9286">
                  <c:v>6.5691199263386429E-3</c:v>
                </c:pt>
                <c:pt idx="9287">
                  <c:v>1.6576392902975919E-2</c:v>
                </c:pt>
                <c:pt idx="9288">
                  <c:v>3.5304669874145602E-3</c:v>
                </c:pt>
                <c:pt idx="9289">
                  <c:v>1.671610432864501E-3</c:v>
                </c:pt>
                <c:pt idx="9290">
                  <c:v>4.4101888029928924E-3</c:v>
                </c:pt>
                <c:pt idx="9291">
                  <c:v>4.1084634853047579E-3</c:v>
                </c:pt>
                <c:pt idx="9292">
                  <c:v>8.6453689678332758E-3</c:v>
                </c:pt>
                <c:pt idx="9293">
                  <c:v>6.4044003180743292E-3</c:v>
                </c:pt>
                <c:pt idx="9294">
                  <c:v>8.4795398184024096E-3</c:v>
                </c:pt>
                <c:pt idx="9295">
                  <c:v>5.2998738370133866E-3</c:v>
                </c:pt>
                <c:pt idx="9296">
                  <c:v>5.9538039446882267E-3</c:v>
                </c:pt>
                <c:pt idx="9297">
                  <c:v>8.9630217939372923E-4</c:v>
                </c:pt>
                <c:pt idx="9298">
                  <c:v>1.4873207689395584E-3</c:v>
                </c:pt>
                <c:pt idx="9299">
                  <c:v>1.3672649455889077E-3</c:v>
                </c:pt>
                <c:pt idx="9300">
                  <c:v>1.3725928843709584E-3</c:v>
                </c:pt>
                <c:pt idx="9301">
                  <c:v>1.7410587684363696E-3</c:v>
                </c:pt>
                <c:pt idx="9302">
                  <c:v>1.120724840454996E-3</c:v>
                </c:pt>
                <c:pt idx="9303">
                  <c:v>4.6798788157576996E-4</c:v>
                </c:pt>
                <c:pt idx="9329">
                  <c:v>1.3568972425493438E-3</c:v>
                </c:pt>
                <c:pt idx="9330">
                  <c:v>1.8115449383144418E-3</c:v>
                </c:pt>
                <c:pt idx="9331">
                  <c:v>2.340476703826195E-3</c:v>
                </c:pt>
                <c:pt idx="9332">
                  <c:v>9.830668606123999E-3</c:v>
                </c:pt>
                <c:pt idx="9333">
                  <c:v>5.8894467056578199E-3</c:v>
                </c:pt>
                <c:pt idx="9334">
                  <c:v>5.1967817883909482E-3</c:v>
                </c:pt>
                <c:pt idx="9335">
                  <c:v>5.7931880173373992E-3</c:v>
                </c:pt>
                <c:pt idx="9336">
                  <c:v>1.8971549508746261E-2</c:v>
                </c:pt>
                <c:pt idx="9337">
                  <c:v>3.9211167934450923E-3</c:v>
                </c:pt>
                <c:pt idx="9338">
                  <c:v>1.0250866730220016E-2</c:v>
                </c:pt>
                <c:pt idx="9339">
                  <c:v>4.3739455586311749E-3</c:v>
                </c:pt>
                <c:pt idx="9340">
                  <c:v>7.3047277746881778E-3</c:v>
                </c:pt>
                <c:pt idx="9341">
                  <c:v>1.5948946124266707E-3</c:v>
                </c:pt>
                <c:pt idx="9342">
                  <c:v>1.9382415527969537E-3</c:v>
                </c:pt>
                <c:pt idx="9343">
                  <c:v>8.413307992975221E-4</c:v>
                </c:pt>
                <c:pt idx="9376">
                  <c:v>1.6628870774778948E-3</c:v>
                </c:pt>
                <c:pt idx="9377">
                  <c:v>1.1348098076679398E-3</c:v>
                </c:pt>
                <c:pt idx="9381">
                  <c:v>1.3357556095501292E-3</c:v>
                </c:pt>
                <c:pt idx="9382">
                  <c:v>1.6088821066464767E-3</c:v>
                </c:pt>
                <c:pt idx="9390">
                  <c:v>1.3346979010698263E-3</c:v>
                </c:pt>
                <c:pt idx="9391">
                  <c:v>2.1795764938001712E-3</c:v>
                </c:pt>
                <c:pt idx="9392">
                  <c:v>1.5045796360395019E-3</c:v>
                </c:pt>
                <c:pt idx="9393">
                  <c:v>6.4065483441769655E-4</c:v>
                </c:pt>
                <c:pt idx="9427">
                  <c:v>1.1104544896438028E-3</c:v>
                </c:pt>
                <c:pt idx="9428">
                  <c:v>1.6842147348692456E-3</c:v>
                </c:pt>
                <c:pt idx="9429">
                  <c:v>1.716779807983239E-3</c:v>
                </c:pt>
                <c:pt idx="9430">
                  <c:v>2.6206437109689514E-3</c:v>
                </c:pt>
                <c:pt idx="9431">
                  <c:v>9.0341042502741083E-4</c:v>
                </c:pt>
                <c:pt idx="9432">
                  <c:v>1.1538759419356922E-3</c:v>
                </c:pt>
                <c:pt idx="9433">
                  <c:v>1.3354329322299509E-3</c:v>
                </c:pt>
                <c:pt idx="9434">
                  <c:v>1.9034762541346646E-3</c:v>
                </c:pt>
                <c:pt idx="9435">
                  <c:v>8.1056853262322689E-4</c:v>
                </c:pt>
                <c:pt idx="9505">
                  <c:v>3.0519025197485632E-3</c:v>
                </c:pt>
                <c:pt idx="9506">
                  <c:v>2.835308946784661E-3</c:v>
                </c:pt>
                <c:pt idx="9507">
                  <c:v>2.3687993969935379E-3</c:v>
                </c:pt>
                <c:pt idx="9508">
                  <c:v>2.0486850642252204E-3</c:v>
                </c:pt>
                <c:pt idx="9521">
                  <c:v>1.3207491832702724E-3</c:v>
                </c:pt>
                <c:pt idx="9536">
                  <c:v>4.6242310627674283E-4</c:v>
                </c:pt>
                <c:pt idx="9553">
                  <c:v>8.2920647367865725E-4</c:v>
                </c:pt>
                <c:pt idx="9554">
                  <c:v>9.7075694369953966E-4</c:v>
                </c:pt>
                <c:pt idx="9555">
                  <c:v>2.6784460134280557E-4</c:v>
                </c:pt>
                <c:pt idx="9565">
                  <c:v>5.4255319489752239E-3</c:v>
                </c:pt>
                <c:pt idx="9566">
                  <c:v>2.051627030420668E-3</c:v>
                </c:pt>
                <c:pt idx="9567">
                  <c:v>7.8655419751334017E-4</c:v>
                </c:pt>
                <c:pt idx="9596">
                  <c:v>4.2342626986135334E-4</c:v>
                </c:pt>
                <c:pt idx="9597">
                  <c:v>1.5218644029668462E-3</c:v>
                </c:pt>
                <c:pt idx="9598">
                  <c:v>2.1862740522166509E-3</c:v>
                </c:pt>
                <c:pt idx="9599">
                  <c:v>1.3317999740352646E-3</c:v>
                </c:pt>
                <c:pt idx="9600">
                  <c:v>1.1863367108393248E-3</c:v>
                </c:pt>
                <c:pt idx="9601">
                  <c:v>2.4021473114441564E-3</c:v>
                </c:pt>
                <c:pt idx="9602">
                  <c:v>2.4062241660291559E-3</c:v>
                </c:pt>
                <c:pt idx="9603">
                  <c:v>6.2737480621809423E-4</c:v>
                </c:pt>
                <c:pt idx="9604">
                  <c:v>4.1063326388306734E-4</c:v>
                </c:pt>
                <c:pt idx="9605">
                  <c:v>9.5143270148977056E-4</c:v>
                </c:pt>
                <c:pt idx="9636">
                  <c:v>1.3904146998201037E-3</c:v>
                </c:pt>
                <c:pt idx="9637">
                  <c:v>2.4205590471093447E-3</c:v>
                </c:pt>
                <c:pt idx="9638">
                  <c:v>3.9066117827883237E-3</c:v>
                </c:pt>
                <c:pt idx="9639">
                  <c:v>5.1596622914297533E-3</c:v>
                </c:pt>
                <c:pt idx="9640">
                  <c:v>1.3499258735128099E-3</c:v>
                </c:pt>
                <c:pt idx="9641">
                  <c:v>1.7434609190366496E-3</c:v>
                </c:pt>
                <c:pt idx="9642">
                  <c:v>2.5386627505657607E-3</c:v>
                </c:pt>
                <c:pt idx="9643">
                  <c:v>4.1307269464451327E-3</c:v>
                </c:pt>
                <c:pt idx="9644">
                  <c:v>3.4257716691927847E-3</c:v>
                </c:pt>
                <c:pt idx="9645">
                  <c:v>1.2214393357862922E-3</c:v>
                </c:pt>
                <c:pt idx="9646">
                  <c:v>4.5439948398285626E-3</c:v>
                </c:pt>
                <c:pt idx="9647">
                  <c:v>7.1504355968726415E-4</c:v>
                </c:pt>
                <c:pt idx="9648">
                  <c:v>7.5530539457308249E-4</c:v>
                </c:pt>
                <c:pt idx="9673">
                  <c:v>1.0569974774870094E-3</c:v>
                </c:pt>
                <c:pt idx="9674">
                  <c:v>1.4283298433725008E-3</c:v>
                </c:pt>
                <c:pt idx="9684">
                  <c:v>2.7818244005712971E-4</c:v>
                </c:pt>
                <c:pt idx="9685">
                  <c:v>4.1676288377087651E-4</c:v>
                </c:pt>
                <c:pt idx="9699">
                  <c:v>1.9164180123087064E-3</c:v>
                </c:pt>
                <c:pt idx="9700">
                  <c:v>6.9906536606591534E-4</c:v>
                </c:pt>
                <c:pt idx="9701">
                  <c:v>7.7526591432611387E-4</c:v>
                </c:pt>
                <c:pt idx="9730">
                  <c:v>3.3636183466474376E-4</c:v>
                </c:pt>
                <c:pt idx="9747">
                  <c:v>2.5076433017954228E-3</c:v>
                </c:pt>
                <c:pt idx="9748">
                  <c:v>9.5021828902702482E-4</c:v>
                </c:pt>
                <c:pt idx="9749">
                  <c:v>3.6388763992389363E-3</c:v>
                </c:pt>
                <c:pt idx="9752">
                  <c:v>8.682055394064745E-4</c:v>
                </c:pt>
                <c:pt idx="9753">
                  <c:v>1.7304819265765374E-3</c:v>
                </c:pt>
                <c:pt idx="9754">
                  <c:v>2.0464222423933515E-3</c:v>
                </c:pt>
                <c:pt idx="9763">
                  <c:v>6.9753102199625171E-3</c:v>
                </c:pt>
                <c:pt idx="9767">
                  <c:v>6.2230899183664278E-4</c:v>
                </c:pt>
                <c:pt idx="9777">
                  <c:v>1.4553648155190733E-3</c:v>
                </c:pt>
                <c:pt idx="9785">
                  <c:v>3.0734995031547409E-3</c:v>
                </c:pt>
                <c:pt idx="9786">
                  <c:v>6.4188524839309353E-3</c:v>
                </c:pt>
                <c:pt idx="9787">
                  <c:v>3.9555523749167359E-3</c:v>
                </c:pt>
                <c:pt idx="9807">
                  <c:v>1.1140831074096713E-3</c:v>
                </c:pt>
                <c:pt idx="9819">
                  <c:v>1.5645085753249605E-3</c:v>
                </c:pt>
                <c:pt idx="9826">
                  <c:v>5.1444282313736431E-4</c:v>
                </c:pt>
                <c:pt idx="9827">
                  <c:v>1.2329041279295217E-3</c:v>
                </c:pt>
                <c:pt idx="9841">
                  <c:v>5.7785847481217352E-4</c:v>
                </c:pt>
                <c:pt idx="9842">
                  <c:v>9.8346898535764133E-4</c:v>
                </c:pt>
                <c:pt idx="9843">
                  <c:v>3.5923469695552735E-3</c:v>
                </c:pt>
                <c:pt idx="9844">
                  <c:v>2.5852536570151611E-3</c:v>
                </c:pt>
                <c:pt idx="9845">
                  <c:v>8.0784383381159685E-4</c:v>
                </c:pt>
                <c:pt idx="9846">
                  <c:v>1.1489742990230365E-3</c:v>
                </c:pt>
                <c:pt idx="9847">
                  <c:v>2.230990896962444E-3</c:v>
                </c:pt>
                <c:pt idx="9848">
                  <c:v>8.3306402120516133E-4</c:v>
                </c:pt>
                <c:pt idx="9849">
                  <c:v>3.6459921654920208E-4</c:v>
                </c:pt>
                <c:pt idx="9850">
                  <c:v>2.4241603623146161E-3</c:v>
                </c:pt>
                <c:pt idx="9851">
                  <c:v>4.3105075296329278E-4</c:v>
                </c:pt>
                <c:pt idx="9876">
                  <c:v>2.3237839919187622E-3</c:v>
                </c:pt>
                <c:pt idx="9877">
                  <c:v>5.1295245288976192E-3</c:v>
                </c:pt>
                <c:pt idx="9878">
                  <c:v>1.5061442646716588E-3</c:v>
                </c:pt>
                <c:pt idx="9879">
                  <c:v>4.6915203131147635E-3</c:v>
                </c:pt>
                <c:pt idx="9880">
                  <c:v>9.9469137484010039E-4</c:v>
                </c:pt>
                <c:pt idx="9881">
                  <c:v>7.6226119235053955E-4</c:v>
                </c:pt>
                <c:pt idx="9882">
                  <c:v>3.4921151247090071E-3</c:v>
                </c:pt>
                <c:pt idx="9897">
                  <c:v>3.8829460109997007E-3</c:v>
                </c:pt>
                <c:pt idx="9911">
                  <c:v>1.0781669347919901E-3</c:v>
                </c:pt>
                <c:pt idx="9917">
                  <c:v>5.7127995133890506E-4</c:v>
                </c:pt>
                <c:pt idx="9920">
                  <c:v>1.3687591697583007E-3</c:v>
                </c:pt>
                <c:pt idx="9930">
                  <c:v>1.3315764401582032E-3</c:v>
                </c:pt>
                <c:pt idx="9939">
                  <c:v>2.5932258797554176E-3</c:v>
                </c:pt>
                <c:pt idx="9940">
                  <c:v>7.3400646730082952E-3</c:v>
                </c:pt>
                <c:pt idx="9941">
                  <c:v>5.1060773340966346E-3</c:v>
                </c:pt>
                <c:pt idx="9942">
                  <c:v>3.2644730174969379E-3</c:v>
                </c:pt>
                <c:pt idx="9943">
                  <c:v>2.4513423091650755E-3</c:v>
                </c:pt>
                <c:pt idx="9944">
                  <c:v>2.2263631855725281E-3</c:v>
                </c:pt>
                <c:pt idx="9952">
                  <c:v>7.2335427505331991E-4</c:v>
                </c:pt>
                <c:pt idx="9957">
                  <c:v>1.4642194535340036E-3</c:v>
                </c:pt>
                <c:pt idx="9958">
                  <c:v>1.2007644941429267E-3</c:v>
                </c:pt>
                <c:pt idx="9959">
                  <c:v>1.3942108199211651E-3</c:v>
                </c:pt>
                <c:pt idx="9964">
                  <c:v>2.3370287357738365E-3</c:v>
                </c:pt>
                <c:pt idx="9969">
                  <c:v>4.6058914438904452E-4</c:v>
                </c:pt>
                <c:pt idx="9970">
                  <c:v>1.1269758330539968E-3</c:v>
                </c:pt>
                <c:pt idx="9971">
                  <c:v>6.1370357195977285E-3</c:v>
                </c:pt>
                <c:pt idx="9972">
                  <c:v>1.2251714400617841E-2</c:v>
                </c:pt>
                <c:pt idx="9977">
                  <c:v>2.523314408250486E-3</c:v>
                </c:pt>
                <c:pt idx="9983">
                  <c:v>2.666959191515664E-3</c:v>
                </c:pt>
                <c:pt idx="9984">
                  <c:v>6.5769890883749828E-3</c:v>
                </c:pt>
                <c:pt idx="9985">
                  <c:v>4.976481561485769E-3</c:v>
                </c:pt>
                <c:pt idx="9986">
                  <c:v>4.9326336992315178E-3</c:v>
                </c:pt>
                <c:pt idx="9987">
                  <c:v>3.6771843890786699E-3</c:v>
                </c:pt>
                <c:pt idx="9988">
                  <c:v>1.7594366860361119E-2</c:v>
                </c:pt>
                <c:pt idx="9989">
                  <c:v>9.1256128313805217E-3</c:v>
                </c:pt>
                <c:pt idx="9990">
                  <c:v>1.9049968211597219E-2</c:v>
                </c:pt>
                <c:pt idx="9991">
                  <c:v>3.5707762813194858E-3</c:v>
                </c:pt>
                <c:pt idx="9992">
                  <c:v>9.841248294308538E-3</c:v>
                </c:pt>
                <c:pt idx="9993">
                  <c:v>2.1353208754214996E-3</c:v>
                </c:pt>
                <c:pt idx="9994">
                  <c:v>8.8564005723092457E-4</c:v>
                </c:pt>
                <c:pt idx="10007">
                  <c:v>4.7212206063557624E-3</c:v>
                </c:pt>
                <c:pt idx="10008">
                  <c:v>5.2717976985219078E-3</c:v>
                </c:pt>
                <c:pt idx="10009">
                  <c:v>1.5256235206915658E-2</c:v>
                </c:pt>
                <c:pt idx="10010">
                  <c:v>2.4100469713682193E-3</c:v>
                </c:pt>
                <c:pt idx="10011">
                  <c:v>7.024792295274269E-4</c:v>
                </c:pt>
                <c:pt idx="10024">
                  <c:v>7.644879472546065E-3</c:v>
                </c:pt>
                <c:pt idx="10025">
                  <c:v>1.2738377547509604E-3</c:v>
                </c:pt>
                <c:pt idx="10026">
                  <c:v>7.4931119941580853E-4</c:v>
                </c:pt>
                <c:pt idx="10043">
                  <c:v>5.7001967795160995E-4</c:v>
                </c:pt>
                <c:pt idx="10060">
                  <c:v>2.437342533608076E-3</c:v>
                </c:pt>
                <c:pt idx="10061">
                  <c:v>3.6641900318749908E-3</c:v>
                </c:pt>
                <c:pt idx="10062">
                  <c:v>2.5775553513162157E-3</c:v>
                </c:pt>
                <c:pt idx="10063">
                  <c:v>2.9879384492517494E-3</c:v>
                </c:pt>
                <c:pt idx="10064">
                  <c:v>4.3506819929941074E-3</c:v>
                </c:pt>
                <c:pt idx="10065">
                  <c:v>2.5673932554903453E-3</c:v>
                </c:pt>
                <c:pt idx="10066">
                  <c:v>2.023683835577324E-3</c:v>
                </c:pt>
                <c:pt idx="10067">
                  <c:v>3.5589673386564715E-3</c:v>
                </c:pt>
                <c:pt idx="10077">
                  <c:v>5.0111558041343379E-3</c:v>
                </c:pt>
                <c:pt idx="10078">
                  <c:v>9.4985006489136997E-4</c:v>
                </c:pt>
                <c:pt idx="10079">
                  <c:v>4.577368750218443E-3</c:v>
                </c:pt>
                <c:pt idx="10080">
                  <c:v>8.4472436124488474E-4</c:v>
                </c:pt>
                <c:pt idx="10081">
                  <c:v>1.386703139674402E-3</c:v>
                </c:pt>
                <c:pt idx="10101">
                  <c:v>1.326757272737241E-3</c:v>
                </c:pt>
                <c:pt idx="10108">
                  <c:v>2.0125268662914107E-3</c:v>
                </c:pt>
                <c:pt idx="10109">
                  <c:v>1.5456566099325917E-3</c:v>
                </c:pt>
                <c:pt idx="10122">
                  <c:v>2.3594313149261237E-3</c:v>
                </c:pt>
                <c:pt idx="10123">
                  <c:v>6.7912118229480651E-4</c:v>
                </c:pt>
                <c:pt idx="10124">
                  <c:v>1.4494509470509096E-3</c:v>
                </c:pt>
                <c:pt idx="10125">
                  <c:v>3.3530917261736155E-3</c:v>
                </c:pt>
                <c:pt idx="10126">
                  <c:v>3.5810368800266337E-3</c:v>
                </c:pt>
                <c:pt idx="10127">
                  <c:v>1.697460429050804E-3</c:v>
                </c:pt>
                <c:pt idx="10132">
                  <c:v>3.6816263954608996E-3</c:v>
                </c:pt>
                <c:pt idx="10133">
                  <c:v>1.3451205413380033E-3</c:v>
                </c:pt>
                <c:pt idx="10134">
                  <c:v>6.6554870294633223E-3</c:v>
                </c:pt>
                <c:pt idx="10135">
                  <c:v>9.5439475721884244E-4</c:v>
                </c:pt>
                <c:pt idx="10136">
                  <c:v>1.8166881116576574E-3</c:v>
                </c:pt>
                <c:pt idx="10145">
                  <c:v>7.0610137109517986E-4</c:v>
                </c:pt>
                <c:pt idx="10146">
                  <c:v>4.4950271793249355E-3</c:v>
                </c:pt>
                <c:pt idx="10147">
                  <c:v>1.2184124344975361E-3</c:v>
                </c:pt>
                <c:pt idx="10152">
                  <c:v>1.0338585876025006E-3</c:v>
                </c:pt>
                <c:pt idx="10153">
                  <c:v>5.1394742320297511E-4</c:v>
                </c:pt>
                <c:pt idx="10154">
                  <c:v>7.1828084033748879E-4</c:v>
                </c:pt>
                <c:pt idx="10167">
                  <c:v>1.9472600756863202E-3</c:v>
                </c:pt>
                <c:pt idx="10172">
                  <c:v>1.2919162412051732E-3</c:v>
                </c:pt>
                <c:pt idx="10173">
                  <c:v>5.1293828715672785E-3</c:v>
                </c:pt>
                <c:pt idx="10174">
                  <c:v>1.0167853410007663E-3</c:v>
                </c:pt>
                <c:pt idx="10180">
                  <c:v>5.9210840190423823E-4</c:v>
                </c:pt>
                <c:pt idx="10181">
                  <c:v>5.5051803757442839E-3</c:v>
                </c:pt>
                <c:pt idx="10182">
                  <c:v>8.2166706958783867E-3</c:v>
                </c:pt>
                <c:pt idx="10183">
                  <c:v>1.1710194803553672E-2</c:v>
                </c:pt>
                <c:pt idx="10184">
                  <c:v>8.01470520398854E-3</c:v>
                </c:pt>
                <c:pt idx="10185">
                  <c:v>7.1517983054695958E-4</c:v>
                </c:pt>
                <c:pt idx="10186">
                  <c:v>3.0054823115821139E-2</c:v>
                </c:pt>
                <c:pt idx="10187">
                  <c:v>1.1189058259871367E-3</c:v>
                </c:pt>
                <c:pt idx="10191">
                  <c:v>1.7787207693319537E-3</c:v>
                </c:pt>
                <c:pt idx="10192">
                  <c:v>1.6170095213184372E-3</c:v>
                </c:pt>
                <c:pt idx="10193">
                  <c:v>1.0564962560184966E-3</c:v>
                </c:pt>
                <c:pt idx="10194">
                  <c:v>3.8842596116945519E-3</c:v>
                </c:pt>
                <c:pt idx="10205">
                  <c:v>7.1887379782621229E-3</c:v>
                </c:pt>
                <c:pt idx="10208">
                  <c:v>1.231749781637971E-3</c:v>
                </c:pt>
                <c:pt idx="10209">
                  <c:v>5.3435714144540684E-3</c:v>
                </c:pt>
                <c:pt idx="10210">
                  <c:v>1.1121342082885E-3</c:v>
                </c:pt>
                <c:pt idx="10211">
                  <c:v>4.0912843398115848E-3</c:v>
                </c:pt>
                <c:pt idx="10212">
                  <c:v>2.1565760176819313E-3</c:v>
                </c:pt>
                <c:pt idx="10213">
                  <c:v>5.3694445039669915E-3</c:v>
                </c:pt>
                <c:pt idx="10214">
                  <c:v>2.6520029788639089E-2</c:v>
                </c:pt>
                <c:pt idx="10215">
                  <c:v>4.9877049217411089E-2</c:v>
                </c:pt>
                <c:pt idx="10216">
                  <c:v>1.7007851354275841E-3</c:v>
                </c:pt>
                <c:pt idx="10217">
                  <c:v>2.8721075978781065E-2</c:v>
                </c:pt>
                <c:pt idx="10218">
                  <c:v>4.7134576516308015E-2</c:v>
                </c:pt>
                <c:pt idx="10219">
                  <c:v>9.2943426000124051E-4</c:v>
                </c:pt>
                <c:pt idx="10229">
                  <c:v>4.4011819846144029E-4</c:v>
                </c:pt>
                <c:pt idx="10246">
                  <c:v>3.1672432089135077E-3</c:v>
                </c:pt>
                <c:pt idx="10247">
                  <c:v>2.1620738016873745E-3</c:v>
                </c:pt>
                <c:pt idx="10248">
                  <c:v>1.4330397987926164E-3</c:v>
                </c:pt>
                <c:pt idx="10249">
                  <c:v>1.6104169093808978E-3</c:v>
                </c:pt>
                <c:pt idx="10263">
                  <c:v>1.9635611048719301E-3</c:v>
                </c:pt>
                <c:pt idx="10264">
                  <c:v>3.9576695907465563E-3</c:v>
                </c:pt>
                <c:pt idx="10265">
                  <c:v>8.0434784141275983E-3</c:v>
                </c:pt>
                <c:pt idx="10266">
                  <c:v>6.187680673417152E-3</c:v>
                </c:pt>
                <c:pt idx="10286">
                  <c:v>1.461701345018162E-3</c:v>
                </c:pt>
                <c:pt idx="10290">
                  <c:v>1.0723320496191166E-3</c:v>
                </c:pt>
                <c:pt idx="10306">
                  <c:v>1.3335811819420438E-3</c:v>
                </c:pt>
                <c:pt idx="10307">
                  <c:v>1.2335786755430041E-3</c:v>
                </c:pt>
                <c:pt idx="10308">
                  <c:v>4.0824589390760545E-3</c:v>
                </c:pt>
                <c:pt idx="10310">
                  <c:v>9.4489417282481701E-4</c:v>
                </c:pt>
                <c:pt idx="10313">
                  <c:v>4.6506385516317493E-3</c:v>
                </c:pt>
                <c:pt idx="10314">
                  <c:v>1.4184799830675072E-3</c:v>
                </c:pt>
                <c:pt idx="10315">
                  <c:v>2.8740962694831906E-3</c:v>
                </c:pt>
                <c:pt idx="10316">
                  <c:v>9.164446778933414E-3</c:v>
                </c:pt>
                <c:pt idx="10317">
                  <c:v>7.3327454478613859E-3</c:v>
                </c:pt>
                <c:pt idx="10318">
                  <c:v>7.894018612864288E-3</c:v>
                </c:pt>
                <c:pt idx="10334">
                  <c:v>1.8394517520174719E-3</c:v>
                </c:pt>
                <c:pt idx="10344">
                  <c:v>1.1605530942097038E-3</c:v>
                </c:pt>
                <c:pt idx="10345">
                  <c:v>3.6603058670007993E-3</c:v>
                </c:pt>
                <c:pt idx="10346">
                  <c:v>4.2381349745799941E-3</c:v>
                </c:pt>
                <c:pt idx="10347">
                  <c:v>8.6322147237671617E-3</c:v>
                </c:pt>
                <c:pt idx="10348">
                  <c:v>2.7050841267938623E-3</c:v>
                </c:pt>
                <c:pt idx="10349">
                  <c:v>4.9218780503164708E-3</c:v>
                </c:pt>
                <c:pt idx="10350">
                  <c:v>1.6761342416278509E-3</c:v>
                </c:pt>
                <c:pt idx="10351">
                  <c:v>2.6952892389211437E-3</c:v>
                </c:pt>
                <c:pt idx="10352">
                  <c:v>8.9762351834316075E-3</c:v>
                </c:pt>
                <c:pt idx="10353">
                  <c:v>1.8093816710603315E-3</c:v>
                </c:pt>
                <c:pt idx="10354">
                  <c:v>9.3873013637482319E-3</c:v>
                </c:pt>
                <c:pt idx="10355">
                  <c:v>2.7775675026998313E-3</c:v>
                </c:pt>
                <c:pt idx="10356">
                  <c:v>6.075898680924695E-4</c:v>
                </c:pt>
                <c:pt idx="10357">
                  <c:v>5.6581833718284211E-3</c:v>
                </c:pt>
                <c:pt idx="10383">
                  <c:v>2.4081389225974513E-3</c:v>
                </c:pt>
                <c:pt idx="10384">
                  <c:v>6.7172864212494937E-4</c:v>
                </c:pt>
                <c:pt idx="10385">
                  <c:v>6.7049688825541109E-4</c:v>
                </c:pt>
                <c:pt idx="10386">
                  <c:v>5.6307819651403991E-4</c:v>
                </c:pt>
                <c:pt idx="10398">
                  <c:v>2.2395771357049906E-3</c:v>
                </c:pt>
                <c:pt idx="10412">
                  <c:v>2.6878489836867376E-3</c:v>
                </c:pt>
                <c:pt idx="10413">
                  <c:v>1.3822278849674858E-3</c:v>
                </c:pt>
                <c:pt idx="10428">
                  <c:v>2.0961288368019945E-3</c:v>
                </c:pt>
                <c:pt idx="10429">
                  <c:v>6.5325835711472818E-4</c:v>
                </c:pt>
                <c:pt idx="10430">
                  <c:v>1.5935844927223554E-3</c:v>
                </c:pt>
                <c:pt idx="10431">
                  <c:v>8.2839670097147099E-4</c:v>
                </c:pt>
                <c:pt idx="10447">
                  <c:v>5.7781336619781741E-3</c:v>
                </c:pt>
                <c:pt idx="10448">
                  <c:v>8.4626978522763779E-3</c:v>
                </c:pt>
                <c:pt idx="10449">
                  <c:v>2.9166901433244504E-3</c:v>
                </c:pt>
                <c:pt idx="10450">
                  <c:v>5.6792721848527798E-3</c:v>
                </c:pt>
                <c:pt idx="10451">
                  <c:v>8.9727932224135734E-3</c:v>
                </c:pt>
                <c:pt idx="10458">
                  <c:v>6.8346317496904558E-4</c:v>
                </c:pt>
                <c:pt idx="10469">
                  <c:v>4.6405957448119532E-4</c:v>
                </c:pt>
                <c:pt idx="10470">
                  <c:v>2.085100409758242E-3</c:v>
                </c:pt>
                <c:pt idx="10471">
                  <c:v>1.5972998573116348E-3</c:v>
                </c:pt>
                <c:pt idx="10472">
                  <c:v>1.5600818942244062E-3</c:v>
                </c:pt>
                <c:pt idx="10473">
                  <c:v>1.5300992243227549E-3</c:v>
                </c:pt>
                <c:pt idx="10474">
                  <c:v>3.5908601589116746E-3</c:v>
                </c:pt>
                <c:pt idx="10475">
                  <c:v>1.0693853038627819E-3</c:v>
                </c:pt>
                <c:pt idx="10476">
                  <c:v>1.7951815040001108E-3</c:v>
                </c:pt>
                <c:pt idx="10477">
                  <c:v>4.532269577063831E-3</c:v>
                </c:pt>
                <c:pt idx="10478">
                  <c:v>1.0538475045397007E-3</c:v>
                </c:pt>
                <c:pt idx="10479">
                  <c:v>1.9852251528580619E-3</c:v>
                </c:pt>
                <c:pt idx="10480">
                  <c:v>1.5962306762301818E-3</c:v>
                </c:pt>
                <c:pt idx="10481">
                  <c:v>1.4126928692298753E-3</c:v>
                </c:pt>
                <c:pt idx="10482">
                  <c:v>8.0741367653833999E-4</c:v>
                </c:pt>
                <c:pt idx="10483">
                  <c:v>1.8444192548793753E-3</c:v>
                </c:pt>
                <c:pt idx="10525">
                  <c:v>1.4630925105524142E-3</c:v>
                </c:pt>
                <c:pt idx="10527">
                  <c:v>8.1123957428294972E-3</c:v>
                </c:pt>
                <c:pt idx="10528">
                  <c:v>1.5743375255337866E-2</c:v>
                </c:pt>
                <c:pt idx="10537">
                  <c:v>7.0736595043170204E-4</c:v>
                </c:pt>
                <c:pt idx="10540">
                  <c:v>1.4553362080094005E-3</c:v>
                </c:pt>
                <c:pt idx="10541">
                  <c:v>1.1275797493807268E-3</c:v>
                </c:pt>
                <c:pt idx="10542">
                  <c:v>8.9061377976278739E-4</c:v>
                </c:pt>
                <c:pt idx="10543">
                  <c:v>2.1723443207244918E-3</c:v>
                </c:pt>
                <c:pt idx="10544">
                  <c:v>5.5189538156816265E-4</c:v>
                </c:pt>
                <c:pt idx="10545">
                  <c:v>1.8243393033747612E-3</c:v>
                </c:pt>
                <c:pt idx="10546">
                  <c:v>3.8021721981404992E-3</c:v>
                </c:pt>
                <c:pt idx="10567">
                  <c:v>7.9935999555775985E-4</c:v>
                </c:pt>
                <c:pt idx="10583">
                  <c:v>9.5665846190063557E-4</c:v>
                </c:pt>
                <c:pt idx="10599">
                  <c:v>9.4644898604840039E-4</c:v>
                </c:pt>
                <c:pt idx="10609">
                  <c:v>1.4686666794367002E-3</c:v>
                </c:pt>
                <c:pt idx="10611">
                  <c:v>1.2905915038093462E-3</c:v>
                </c:pt>
                <c:pt idx="10612">
                  <c:v>2.1791378767179359E-3</c:v>
                </c:pt>
                <c:pt idx="10645">
                  <c:v>1.6665746959956E-3</c:v>
                </c:pt>
                <c:pt idx="10646">
                  <c:v>2.5330409618840354E-3</c:v>
                </c:pt>
                <c:pt idx="10650">
                  <c:v>2.0186388113375437E-3</c:v>
                </c:pt>
                <c:pt idx="10661">
                  <c:v>2.8714384912475028E-3</c:v>
                </c:pt>
                <c:pt idx="10667">
                  <c:v>5.4956492877734041E-4</c:v>
                </c:pt>
                <c:pt idx="10673">
                  <c:v>4.0872646015308618E-3</c:v>
                </c:pt>
                <c:pt idx="10675">
                  <c:v>1.2689046593658696E-2</c:v>
                </c:pt>
                <c:pt idx="10677">
                  <c:v>6.0817908109762398E-4</c:v>
                </c:pt>
                <c:pt idx="10678">
                  <c:v>9.8115445044922298E-4</c:v>
                </c:pt>
                <c:pt idx="10679">
                  <c:v>1.1473015410836658E-3</c:v>
                </c:pt>
                <c:pt idx="10680">
                  <c:v>1.2558154592032852E-3</c:v>
                </c:pt>
                <c:pt idx="10681">
                  <c:v>5.632052044316462E-4</c:v>
                </c:pt>
                <c:pt idx="10682">
                  <c:v>3.9626770286291642E-4</c:v>
                </c:pt>
                <c:pt idx="10701">
                  <c:v>3.0684900559739756E-3</c:v>
                </c:pt>
                <c:pt idx="10702">
                  <c:v>8.9415695441305543E-4</c:v>
                </c:pt>
                <c:pt idx="10719">
                  <c:v>1.4469370360115016E-3</c:v>
                </c:pt>
                <c:pt idx="10720">
                  <c:v>8.9267433110889051E-4</c:v>
                </c:pt>
                <c:pt idx="10731">
                  <c:v>2.0187564824060578E-3</c:v>
                </c:pt>
                <c:pt idx="10736">
                  <c:v>7.061779704025979E-4</c:v>
                </c:pt>
                <c:pt idx="10746">
                  <c:v>4.0814342849382595E-4</c:v>
                </c:pt>
                <c:pt idx="10748">
                  <c:v>1.2446246210634883E-3</c:v>
                </c:pt>
                <c:pt idx="10749">
                  <c:v>1.3665232540062133E-3</c:v>
                </c:pt>
                <c:pt idx="10757">
                  <c:v>1.0384308484661341E-3</c:v>
                </c:pt>
                <c:pt idx="10767">
                  <c:v>5.7772630586872629E-3</c:v>
                </c:pt>
                <c:pt idx="10768">
                  <c:v>1.0519407255833056E-3</c:v>
                </c:pt>
                <c:pt idx="10769">
                  <c:v>1.4100905097302874E-3</c:v>
                </c:pt>
                <c:pt idx="10770">
                  <c:v>8.8121699116031557E-3</c:v>
                </c:pt>
                <c:pt idx="10771">
                  <c:v>1.38011710913221E-2</c:v>
                </c:pt>
                <c:pt idx="10772">
                  <c:v>2.587476032838788E-2</c:v>
                </c:pt>
                <c:pt idx="10773">
                  <c:v>4.1438388478496721E-2</c:v>
                </c:pt>
                <c:pt idx="10774">
                  <c:v>1.8428911769064402E-2</c:v>
                </c:pt>
                <c:pt idx="10775">
                  <c:v>5.1972902540904625E-3</c:v>
                </c:pt>
                <c:pt idx="10776">
                  <c:v>5.737445168428704E-3</c:v>
                </c:pt>
                <c:pt idx="10777">
                  <c:v>4.3316914778824432E-3</c:v>
                </c:pt>
                <c:pt idx="10778">
                  <c:v>1.3489326323855588E-3</c:v>
                </c:pt>
                <c:pt idx="10805">
                  <c:v>2.4908809506997459E-3</c:v>
                </c:pt>
                <c:pt idx="10806">
                  <c:v>2.2394410817908809E-3</c:v>
                </c:pt>
                <c:pt idx="10807">
                  <c:v>2.96739317077399E-3</c:v>
                </c:pt>
                <c:pt idx="10808">
                  <c:v>4.3152923383139802E-3</c:v>
                </c:pt>
                <c:pt idx="10818">
                  <c:v>1.3813900966962427E-3</c:v>
                </c:pt>
                <c:pt idx="10829">
                  <c:v>3.0840300553363112E-3</c:v>
                </c:pt>
                <c:pt idx="10830">
                  <c:v>2.4414437206472348E-3</c:v>
                </c:pt>
                <c:pt idx="10831">
                  <c:v>7.1823394843869236E-4</c:v>
                </c:pt>
                <c:pt idx="10832">
                  <c:v>1.3731984184628522E-3</c:v>
                </c:pt>
                <c:pt idx="10845">
                  <c:v>1.1249883544427572E-3</c:v>
                </c:pt>
                <c:pt idx="10853">
                  <c:v>2.2552047185724899E-3</c:v>
                </c:pt>
                <c:pt idx="10854">
                  <c:v>9.0271845004951583E-4</c:v>
                </c:pt>
                <c:pt idx="10855">
                  <c:v>5.9571854471228436E-4</c:v>
                </c:pt>
                <c:pt idx="10871">
                  <c:v>1.2131400142010417E-3</c:v>
                </c:pt>
                <c:pt idx="10872">
                  <c:v>2.6701170448424264E-4</c:v>
                </c:pt>
                <c:pt idx="10890">
                  <c:v>4.0244478237322547E-3</c:v>
                </c:pt>
                <c:pt idx="10891">
                  <c:v>8.3157579462268295E-4</c:v>
                </c:pt>
                <c:pt idx="10892">
                  <c:v>4.9280271553796351E-3</c:v>
                </c:pt>
                <c:pt idx="10893">
                  <c:v>1.8657968606473356E-3</c:v>
                </c:pt>
                <c:pt idx="10894">
                  <c:v>1.7652564034128414E-2</c:v>
                </c:pt>
                <c:pt idx="10895">
                  <c:v>1.3742797187757025E-2</c:v>
                </c:pt>
                <c:pt idx="10896">
                  <c:v>5.8672543797061785E-3</c:v>
                </c:pt>
                <c:pt idx="10897">
                  <c:v>9.7047089163517838E-3</c:v>
                </c:pt>
                <c:pt idx="10898">
                  <c:v>7.9285969755285395E-4</c:v>
                </c:pt>
                <c:pt idx="10899">
                  <c:v>1.3704095443747845E-2</c:v>
                </c:pt>
                <c:pt idx="10908">
                  <c:v>1.145173626374714E-3</c:v>
                </c:pt>
                <c:pt idx="10909">
                  <c:v>2.7655222619014127E-3</c:v>
                </c:pt>
                <c:pt idx="10910">
                  <c:v>1.4373827088136105E-3</c:v>
                </c:pt>
                <c:pt idx="10911">
                  <c:v>2.2628941521899886E-3</c:v>
                </c:pt>
                <c:pt idx="10912">
                  <c:v>1.6737186157483438E-3</c:v>
                </c:pt>
                <c:pt idx="10913">
                  <c:v>2.7088411155934827E-3</c:v>
                </c:pt>
                <c:pt idx="10914">
                  <c:v>2.3351001817834972E-3</c:v>
                </c:pt>
                <c:pt idx="10915">
                  <c:v>1.5053100572438468E-3</c:v>
                </c:pt>
                <c:pt idx="10916">
                  <c:v>2.4046716638346304E-4</c:v>
                </c:pt>
                <c:pt idx="10924">
                  <c:v>5.6593666803556758E-4</c:v>
                </c:pt>
                <c:pt idx="10925">
                  <c:v>2.5753742441493878E-3</c:v>
                </c:pt>
                <c:pt idx="10926">
                  <c:v>1.1742623778343841E-3</c:v>
                </c:pt>
                <c:pt idx="10927">
                  <c:v>2.7359520584500519E-3</c:v>
                </c:pt>
                <c:pt idx="10928">
                  <c:v>9.009730942799268E-3</c:v>
                </c:pt>
                <c:pt idx="10929">
                  <c:v>1.0571365973090998E-2</c:v>
                </c:pt>
                <c:pt idx="10930">
                  <c:v>6.8739805187382509E-4</c:v>
                </c:pt>
                <c:pt idx="10931">
                  <c:v>6.674391617986563E-3</c:v>
                </c:pt>
                <c:pt idx="10948">
                  <c:v>9.5047722244492698E-4</c:v>
                </c:pt>
                <c:pt idx="10949">
                  <c:v>6.6669394657417223E-4</c:v>
                </c:pt>
                <c:pt idx="10950">
                  <c:v>1.6382220180485663E-3</c:v>
                </c:pt>
                <c:pt idx="10951">
                  <c:v>1.1339456795924761E-2</c:v>
                </c:pt>
                <c:pt idx="10952">
                  <c:v>3.2872954131483818E-3</c:v>
                </c:pt>
                <c:pt idx="10964">
                  <c:v>2.3013356348170607E-3</c:v>
                </c:pt>
                <c:pt idx="10965">
                  <c:v>1.7082267714661657E-3</c:v>
                </c:pt>
                <c:pt idx="10966">
                  <c:v>1.798204335955832E-3</c:v>
                </c:pt>
                <c:pt idx="10967">
                  <c:v>2.0784143153402546E-3</c:v>
                </c:pt>
                <c:pt idx="10968">
                  <c:v>4.3448988486193751E-3</c:v>
                </c:pt>
                <c:pt idx="10969">
                  <c:v>3.6404318708158274E-3</c:v>
                </c:pt>
                <c:pt idx="10970">
                  <c:v>1.8931706961787477E-3</c:v>
                </c:pt>
                <c:pt idx="10971">
                  <c:v>1.0791928132310976E-3</c:v>
                </c:pt>
                <c:pt idx="10991">
                  <c:v>8.3252312062346776E-4</c:v>
                </c:pt>
                <c:pt idx="11000">
                  <c:v>7.8873196003917435E-3</c:v>
                </c:pt>
                <c:pt idx="11005">
                  <c:v>8.7467500055480013E-4</c:v>
                </c:pt>
                <c:pt idx="11014">
                  <c:v>7.7454811999618282E-4</c:v>
                </c:pt>
                <c:pt idx="11026">
                  <c:v>1.6608355129957963E-3</c:v>
                </c:pt>
                <c:pt idx="11027">
                  <c:v>7.4818050770966019E-3</c:v>
                </c:pt>
                <c:pt idx="11028">
                  <c:v>5.6507399891227248E-3</c:v>
                </c:pt>
                <c:pt idx="11029">
                  <c:v>1.4145910388220663E-2</c:v>
                </c:pt>
                <c:pt idx="11030">
                  <c:v>1.4198041428267479E-2</c:v>
                </c:pt>
                <c:pt idx="11036">
                  <c:v>5.4352256311460156E-4</c:v>
                </c:pt>
                <c:pt idx="11037">
                  <c:v>2.8504923297724889E-3</c:v>
                </c:pt>
                <c:pt idx="11038">
                  <c:v>1.2308454854425288E-3</c:v>
                </c:pt>
                <c:pt idx="11039">
                  <c:v>2.684531705351659E-3</c:v>
                </c:pt>
                <c:pt idx="11064">
                  <c:v>4.6084143931339697E-3</c:v>
                </c:pt>
                <c:pt idx="11065">
                  <c:v>1.9325472491911861E-3</c:v>
                </c:pt>
                <c:pt idx="11066">
                  <c:v>3.7801037863217338E-4</c:v>
                </c:pt>
                <c:pt idx="11070">
                  <c:v>3.2073060861471311E-3</c:v>
                </c:pt>
                <c:pt idx="11071">
                  <c:v>1.3444881011663282E-3</c:v>
                </c:pt>
                <c:pt idx="11072">
                  <c:v>6.6171276543445087E-3</c:v>
                </c:pt>
                <c:pt idx="11073">
                  <c:v>1.6449419041551128E-3</c:v>
                </c:pt>
                <c:pt idx="11074">
                  <c:v>1.2987396390776434E-3</c:v>
                </c:pt>
                <c:pt idx="11092">
                  <c:v>1.9579399847667114E-3</c:v>
                </c:pt>
                <c:pt idx="11093">
                  <c:v>2.1714658652584322E-3</c:v>
                </c:pt>
                <c:pt idx="11094">
                  <c:v>1.2071209683613578E-3</c:v>
                </c:pt>
                <c:pt idx="11095">
                  <c:v>1.7891225323802527E-3</c:v>
                </c:pt>
                <c:pt idx="11096">
                  <c:v>3.1999721406284895E-3</c:v>
                </c:pt>
                <c:pt idx="11097">
                  <c:v>1.0231711987955018E-3</c:v>
                </c:pt>
                <c:pt idx="11098">
                  <c:v>1.4900122902820614E-3</c:v>
                </c:pt>
                <c:pt idx="11099">
                  <c:v>7.5175743556926407E-4</c:v>
                </c:pt>
                <c:pt idx="11116">
                  <c:v>2.3805310423960151E-3</c:v>
                </c:pt>
                <c:pt idx="11117">
                  <c:v>1.9962552686949363E-3</c:v>
                </c:pt>
                <c:pt idx="11126">
                  <c:v>2.0726092164480674E-3</c:v>
                </c:pt>
                <c:pt idx="11127">
                  <c:v>2.445476179621338E-3</c:v>
                </c:pt>
                <c:pt idx="11128">
                  <c:v>2.5897680901915987E-3</c:v>
                </c:pt>
                <c:pt idx="11131">
                  <c:v>9.1336569606179573E-4</c:v>
                </c:pt>
                <c:pt idx="11135">
                  <c:v>7.6456488594463766E-4</c:v>
                </c:pt>
                <c:pt idx="11146">
                  <c:v>8.5622278195372889E-4</c:v>
                </c:pt>
                <c:pt idx="11147">
                  <c:v>1.863784470221371E-3</c:v>
                </c:pt>
                <c:pt idx="11158">
                  <c:v>3.5217347634634247E-3</c:v>
                </c:pt>
                <c:pt idx="11159">
                  <c:v>2.8776256700540973E-3</c:v>
                </c:pt>
                <c:pt idx="11177">
                  <c:v>4.8936433607019063E-3</c:v>
                </c:pt>
                <c:pt idx="11178">
                  <c:v>6.4141211613704362E-3</c:v>
                </c:pt>
                <c:pt idx="11179">
                  <c:v>1.657937027374623E-2</c:v>
                </c:pt>
                <c:pt idx="11180">
                  <c:v>1.8055649278194971E-2</c:v>
                </c:pt>
                <c:pt idx="11181">
                  <c:v>4.0086341770969258E-2</c:v>
                </c:pt>
                <c:pt idx="11184">
                  <c:v>1.2770461530891731E-3</c:v>
                </c:pt>
                <c:pt idx="11185">
                  <c:v>2.6306992340342592E-3</c:v>
                </c:pt>
                <c:pt idx="11186">
                  <c:v>7.6188442670651543E-3</c:v>
                </c:pt>
                <c:pt idx="11187">
                  <c:v>6.6415969147280048E-3</c:v>
                </c:pt>
                <c:pt idx="11188">
                  <c:v>2.6234378151282411E-3</c:v>
                </c:pt>
                <c:pt idx="11189">
                  <c:v>2.4165957048887252E-3</c:v>
                </c:pt>
                <c:pt idx="11190">
                  <c:v>1.1858033138441159E-3</c:v>
                </c:pt>
                <c:pt idx="11191">
                  <c:v>1.8726994717939674E-4</c:v>
                </c:pt>
                <c:pt idx="11206">
                  <c:v>3.3313003675218287E-3</c:v>
                </c:pt>
                <c:pt idx="11207">
                  <c:v>1.308838234254752E-3</c:v>
                </c:pt>
                <c:pt idx="11208">
                  <c:v>3.4017688964689025E-3</c:v>
                </c:pt>
                <c:pt idx="11209">
                  <c:v>5.494165082062895E-4</c:v>
                </c:pt>
                <c:pt idx="11218">
                  <c:v>1.0113504516480359E-3</c:v>
                </c:pt>
                <c:pt idx="11219">
                  <c:v>2.164401371018971E-3</c:v>
                </c:pt>
                <c:pt idx="11220">
                  <c:v>2.0433203693545452E-3</c:v>
                </c:pt>
                <c:pt idx="11221">
                  <c:v>1.670351506043148E-3</c:v>
                </c:pt>
                <c:pt idx="11222">
                  <c:v>6.8030225990633247E-3</c:v>
                </c:pt>
                <c:pt idx="11223">
                  <c:v>1.1904912224793911E-2</c:v>
                </c:pt>
                <c:pt idx="11224">
                  <c:v>5.5832796017396442E-3</c:v>
                </c:pt>
                <c:pt idx="11225">
                  <c:v>7.4431228706027999E-3</c:v>
                </c:pt>
                <c:pt idx="11226">
                  <c:v>2.2795596419259902E-3</c:v>
                </c:pt>
                <c:pt idx="11227">
                  <c:v>5.3167665562351999E-3</c:v>
                </c:pt>
                <c:pt idx="11228">
                  <c:v>4.2698259323464306E-3</c:v>
                </c:pt>
                <c:pt idx="11229">
                  <c:v>5.2441604938421879E-3</c:v>
                </c:pt>
                <c:pt idx="11230">
                  <c:v>3.3091184778527541E-3</c:v>
                </c:pt>
                <c:pt idx="11231">
                  <c:v>3.6343338870904749E-3</c:v>
                </c:pt>
                <c:pt idx="11232">
                  <c:v>9.2482448849761593E-3</c:v>
                </c:pt>
                <c:pt idx="11233">
                  <c:v>1.2323960224038129E-3</c:v>
                </c:pt>
                <c:pt idx="11234">
                  <c:v>6.5113499733212895E-3</c:v>
                </c:pt>
                <c:pt idx="11235">
                  <c:v>3.3455192203308511E-3</c:v>
                </c:pt>
                <c:pt idx="11236">
                  <c:v>1.7359284903394633E-2</c:v>
                </c:pt>
                <c:pt idx="11237">
                  <c:v>5.9038935556235026E-4</c:v>
                </c:pt>
                <c:pt idx="11254">
                  <c:v>6.0334570349943495E-4</c:v>
                </c:pt>
                <c:pt idx="11255">
                  <c:v>7.632117529507036E-4</c:v>
                </c:pt>
                <c:pt idx="11256">
                  <c:v>6.6914644470404518E-3</c:v>
                </c:pt>
                <c:pt idx="11257">
                  <c:v>4.9881151526726449E-3</c:v>
                </c:pt>
                <c:pt idx="11258">
                  <c:v>6.1745994431602795E-3</c:v>
                </c:pt>
                <c:pt idx="11259">
                  <c:v>1.1152761898148324E-2</c:v>
                </c:pt>
                <c:pt idx="11260">
                  <c:v>1.719721216919539E-2</c:v>
                </c:pt>
                <c:pt idx="11261">
                  <c:v>1.1256094945491551E-2</c:v>
                </c:pt>
                <c:pt idx="11262">
                  <c:v>1.0707980082975008E-2</c:v>
                </c:pt>
                <c:pt idx="11263">
                  <c:v>3.478302387347555E-3</c:v>
                </c:pt>
                <c:pt idx="11264">
                  <c:v>3.2336030949891709E-3</c:v>
                </c:pt>
                <c:pt idx="11265">
                  <c:v>8.4747943686915364E-3</c:v>
                </c:pt>
                <c:pt idx="11266">
                  <c:v>5.7753001347166653E-4</c:v>
                </c:pt>
                <c:pt idx="11267">
                  <c:v>1.2204024109137778E-2</c:v>
                </c:pt>
                <c:pt idx="11268">
                  <c:v>1.2677837957395445E-2</c:v>
                </c:pt>
                <c:pt idx="11269">
                  <c:v>2.0882503123671851E-2</c:v>
                </c:pt>
                <c:pt idx="11270">
                  <c:v>1.5194534391245415E-2</c:v>
                </c:pt>
                <c:pt idx="11271">
                  <c:v>1.7105936776320444E-2</c:v>
                </c:pt>
                <c:pt idx="11272">
                  <c:v>7.6715662079965387E-3</c:v>
                </c:pt>
                <c:pt idx="11273">
                  <c:v>9.7412703657893847E-3</c:v>
                </c:pt>
                <c:pt idx="11274">
                  <c:v>1.5093975624537896E-2</c:v>
                </c:pt>
                <c:pt idx="11275">
                  <c:v>2.6305764706577289E-3</c:v>
                </c:pt>
                <c:pt idx="11276">
                  <c:v>5.6249297779709054E-3</c:v>
                </c:pt>
                <c:pt idx="11277">
                  <c:v>1.0105776473892741E-2</c:v>
                </c:pt>
                <c:pt idx="11278">
                  <c:v>3.4658599354731503E-3</c:v>
                </c:pt>
                <c:pt idx="11313">
                  <c:v>9.0607316473830695E-4</c:v>
                </c:pt>
                <c:pt idx="11321">
                  <c:v>1.5848255506741686E-3</c:v>
                </c:pt>
                <c:pt idx="11322">
                  <c:v>1.3823201823499158E-3</c:v>
                </c:pt>
                <c:pt idx="11323">
                  <c:v>1.1494779326147678E-3</c:v>
                </c:pt>
                <c:pt idx="11334">
                  <c:v>1.2152532971852887E-3</c:v>
                </c:pt>
                <c:pt idx="11335">
                  <c:v>1.6615561138265068E-3</c:v>
                </c:pt>
                <c:pt idx="11336">
                  <c:v>3.7511970620697092E-4</c:v>
                </c:pt>
                <c:pt idx="11337">
                  <c:v>9.7453559350909778E-4</c:v>
                </c:pt>
                <c:pt idx="11347">
                  <c:v>2.815499790332323E-3</c:v>
                </c:pt>
                <c:pt idx="11348">
                  <c:v>2.532592292759794E-3</c:v>
                </c:pt>
                <c:pt idx="11349">
                  <c:v>8.162458886653283E-3</c:v>
                </c:pt>
                <c:pt idx="11350">
                  <c:v>4.7076918353192599E-3</c:v>
                </c:pt>
                <c:pt idx="11351">
                  <c:v>5.007677262683953E-4</c:v>
                </c:pt>
                <c:pt idx="11352">
                  <c:v>4.3389488714686252E-3</c:v>
                </c:pt>
                <c:pt idx="11353">
                  <c:v>8.1054283788043226E-3</c:v>
                </c:pt>
                <c:pt idx="11354">
                  <c:v>2.2055682125694414E-3</c:v>
                </c:pt>
                <c:pt idx="11355">
                  <c:v>4.8453233793147353E-3</c:v>
                </c:pt>
                <c:pt idx="11356">
                  <c:v>2.4953875584571971E-3</c:v>
                </c:pt>
                <c:pt idx="11357">
                  <c:v>4.0155650165466898E-3</c:v>
                </c:pt>
                <c:pt idx="11358">
                  <c:v>2.0691038479451239E-3</c:v>
                </c:pt>
                <c:pt idx="11359">
                  <c:v>2.2164559999134979E-3</c:v>
                </c:pt>
                <c:pt idx="11360">
                  <c:v>1.1197668952229356E-3</c:v>
                </c:pt>
                <c:pt idx="11385">
                  <c:v>1.5090630192754874E-3</c:v>
                </c:pt>
                <c:pt idx="11386">
                  <c:v>6.5919557178283367E-3</c:v>
                </c:pt>
                <c:pt idx="11387">
                  <c:v>2.5008106422910879E-3</c:v>
                </c:pt>
                <c:pt idx="11395">
                  <c:v>1.3327615347627447E-3</c:v>
                </c:pt>
                <c:pt idx="11409">
                  <c:v>1.4209834014157377E-3</c:v>
                </c:pt>
                <c:pt idx="11425">
                  <c:v>2.2910795442991801E-3</c:v>
                </c:pt>
                <c:pt idx="11426">
                  <c:v>8.7233285276946682E-3</c:v>
                </c:pt>
                <c:pt idx="11440">
                  <c:v>4.2494329579794814E-3</c:v>
                </c:pt>
                <c:pt idx="11441">
                  <c:v>2.1518769352801198E-2</c:v>
                </c:pt>
                <c:pt idx="11442">
                  <c:v>2.6621437422013838E-2</c:v>
                </c:pt>
                <c:pt idx="11443">
                  <c:v>2.5764921509266779E-3</c:v>
                </c:pt>
                <c:pt idx="11444">
                  <c:v>5.7532932032839951E-3</c:v>
                </c:pt>
                <c:pt idx="11445">
                  <c:v>1.1149622583635586E-3</c:v>
                </c:pt>
                <c:pt idx="11446">
                  <c:v>1.1637359308791026E-2</c:v>
                </c:pt>
                <c:pt idx="11447">
                  <c:v>1.3634209125449252E-3</c:v>
                </c:pt>
                <c:pt idx="11448">
                  <c:v>1.436749336555155E-3</c:v>
                </c:pt>
                <c:pt idx="11449">
                  <c:v>3.5510672515302777E-3</c:v>
                </c:pt>
                <c:pt idx="11450">
                  <c:v>3.9469909249312532E-3</c:v>
                </c:pt>
                <c:pt idx="11451">
                  <c:v>6.6047761910072653E-3</c:v>
                </c:pt>
                <c:pt idx="11452">
                  <c:v>2.9361263678322749E-3</c:v>
                </c:pt>
                <c:pt idx="11473">
                  <c:v>8.6176668113622503E-4</c:v>
                </c:pt>
                <c:pt idx="11474">
                  <c:v>1.1044965620165906E-3</c:v>
                </c:pt>
                <c:pt idx="11475">
                  <c:v>1.7995319258482119E-3</c:v>
                </c:pt>
                <c:pt idx="11490">
                  <c:v>2.3188285712916553E-3</c:v>
                </c:pt>
                <c:pt idx="11491">
                  <c:v>2.0400146427512777E-3</c:v>
                </c:pt>
                <c:pt idx="11492">
                  <c:v>1.7818211500078675E-3</c:v>
                </c:pt>
                <c:pt idx="11496">
                  <c:v>1.5419112091717912E-3</c:v>
                </c:pt>
                <c:pt idx="11497">
                  <c:v>1.9569520189134256E-3</c:v>
                </c:pt>
                <c:pt idx="11498">
                  <c:v>1.9756000417322692E-3</c:v>
                </c:pt>
                <c:pt idx="11499">
                  <c:v>4.0255534678430493E-3</c:v>
                </c:pt>
                <c:pt idx="11511">
                  <c:v>6.6423660306187313E-4</c:v>
                </c:pt>
                <c:pt idx="11519">
                  <c:v>2.6097367962959733E-3</c:v>
                </c:pt>
                <c:pt idx="11549">
                  <c:v>4.1401500934708044E-3</c:v>
                </c:pt>
                <c:pt idx="11551">
                  <c:v>3.0917219134896806E-4</c:v>
                </c:pt>
                <c:pt idx="11564">
                  <c:v>1.9429299046156501E-3</c:v>
                </c:pt>
                <c:pt idx="11570">
                  <c:v>6.5222703727898634E-3</c:v>
                </c:pt>
                <c:pt idx="11571">
                  <c:v>8.8325222026388391E-4</c:v>
                </c:pt>
                <c:pt idx="11572">
                  <c:v>1.6798439142228295E-3</c:v>
                </c:pt>
                <c:pt idx="11573">
                  <c:v>3.2022751702491061E-3</c:v>
                </c:pt>
                <c:pt idx="11574">
                  <c:v>1.0658551110887952E-3</c:v>
                </c:pt>
                <c:pt idx="11575">
                  <c:v>8.5387925077825035E-3</c:v>
                </c:pt>
                <c:pt idx="11576">
                  <c:v>8.3035017001761701E-3</c:v>
                </c:pt>
                <c:pt idx="11577">
                  <c:v>9.8805396951786428E-3</c:v>
                </c:pt>
                <c:pt idx="11578">
                  <c:v>4.1978307050410512E-3</c:v>
                </c:pt>
                <c:pt idx="11579">
                  <c:v>6.1564176744362993E-3</c:v>
                </c:pt>
                <c:pt idx="11580">
                  <c:v>5.2156875406003805E-3</c:v>
                </c:pt>
                <c:pt idx="11581">
                  <c:v>1.9693332145190767E-3</c:v>
                </c:pt>
                <c:pt idx="11582">
                  <c:v>8.5438262915205013E-3</c:v>
                </c:pt>
                <c:pt idx="11583">
                  <c:v>2.7253809872324671E-3</c:v>
                </c:pt>
                <c:pt idx="11584">
                  <c:v>2.1689402618794416E-3</c:v>
                </c:pt>
                <c:pt idx="11585">
                  <c:v>1.3938048485982858E-3</c:v>
                </c:pt>
                <c:pt idx="11586">
                  <c:v>2.6362144430250238E-3</c:v>
                </c:pt>
                <c:pt idx="11603">
                  <c:v>1.0871984136979452E-3</c:v>
                </c:pt>
                <c:pt idx="11604">
                  <c:v>3.631063703394187E-3</c:v>
                </c:pt>
                <c:pt idx="11605">
                  <c:v>6.5709865819123282E-3</c:v>
                </c:pt>
                <c:pt idx="11606">
                  <c:v>5.0384233760491989E-3</c:v>
                </c:pt>
                <c:pt idx="11607">
                  <c:v>1.0109332004304399E-2</c:v>
                </c:pt>
                <c:pt idx="11608">
                  <c:v>7.9878669236678485E-3</c:v>
                </c:pt>
                <c:pt idx="11609">
                  <c:v>6.4800608534643809E-3</c:v>
                </c:pt>
                <c:pt idx="11610">
                  <c:v>3.3046699224170335E-3</c:v>
                </c:pt>
                <c:pt idx="11611">
                  <c:v>2.6417750321569224E-3</c:v>
                </c:pt>
                <c:pt idx="11612">
                  <c:v>1.7748022232888774E-3</c:v>
                </c:pt>
                <c:pt idx="11620">
                  <c:v>1.6176069712564951E-3</c:v>
                </c:pt>
                <c:pt idx="11624">
                  <c:v>2.5404663027990102E-3</c:v>
                </c:pt>
                <c:pt idx="11625">
                  <c:v>7.8903759714902611E-4</c:v>
                </c:pt>
                <c:pt idx="11626">
                  <c:v>4.6023752983086596E-3</c:v>
                </c:pt>
                <c:pt idx="11627">
                  <c:v>1.3237052854773467E-3</c:v>
                </c:pt>
                <c:pt idx="11640">
                  <c:v>8.0138565545427316E-4</c:v>
                </c:pt>
                <c:pt idx="11647">
                  <c:v>1.4876415489168101E-3</c:v>
                </c:pt>
                <c:pt idx="11648">
                  <c:v>1.1756323909671439E-3</c:v>
                </c:pt>
                <c:pt idx="11651">
                  <c:v>1.9663928131109015E-3</c:v>
                </c:pt>
                <c:pt idx="11652">
                  <c:v>1.5966635227046496E-3</c:v>
                </c:pt>
                <c:pt idx="11653">
                  <c:v>3.4911893821735602E-3</c:v>
                </c:pt>
                <c:pt idx="11654">
                  <c:v>1.6778344702675432E-3</c:v>
                </c:pt>
                <c:pt idx="11655">
                  <c:v>1.555049405281246E-3</c:v>
                </c:pt>
                <c:pt idx="11656">
                  <c:v>5.4589714495460323E-3</c:v>
                </c:pt>
                <c:pt idx="11657">
                  <c:v>1.2609458194822964E-2</c:v>
                </c:pt>
                <c:pt idx="11658">
                  <c:v>3.5221060507314543E-3</c:v>
                </c:pt>
                <c:pt idx="11659">
                  <c:v>2.7133307705291304E-3</c:v>
                </c:pt>
                <c:pt idx="11660">
                  <c:v>1.6726616240125367E-3</c:v>
                </c:pt>
                <c:pt idx="11661">
                  <c:v>1.8564439964749108E-3</c:v>
                </c:pt>
                <c:pt idx="11662">
                  <c:v>5.7155696657833438E-4</c:v>
                </c:pt>
                <c:pt idx="11684">
                  <c:v>1.9162323538312279E-3</c:v>
                </c:pt>
                <c:pt idx="11685">
                  <c:v>4.6054939219637089E-3</c:v>
                </c:pt>
                <c:pt idx="11686">
                  <c:v>3.1931154998791084E-3</c:v>
                </c:pt>
                <c:pt idx="11687">
                  <c:v>1.8344923934073318E-2</c:v>
                </c:pt>
                <c:pt idx="11688">
                  <c:v>1.6601320905523732E-2</c:v>
                </c:pt>
                <c:pt idx="11689">
                  <c:v>2.0590735830765108E-2</c:v>
                </c:pt>
                <c:pt idx="11690">
                  <c:v>2.4413024519018825E-3</c:v>
                </c:pt>
                <c:pt idx="11704">
                  <c:v>1.6340358875375587E-3</c:v>
                </c:pt>
                <c:pt idx="11705">
                  <c:v>6.0204843964849633E-3</c:v>
                </c:pt>
                <c:pt idx="11706">
                  <c:v>1.5981914938080928E-3</c:v>
                </c:pt>
                <c:pt idx="11707">
                  <c:v>3.2439221259141825E-3</c:v>
                </c:pt>
                <c:pt idx="11708">
                  <c:v>6.0718790859066729E-3</c:v>
                </c:pt>
                <c:pt idx="11709">
                  <c:v>1.2541614597818922E-3</c:v>
                </c:pt>
                <c:pt idx="11716">
                  <c:v>1.7841912247619487E-3</c:v>
                </c:pt>
                <c:pt idx="11717">
                  <c:v>1.6696831733414416E-3</c:v>
                </c:pt>
                <c:pt idx="11718">
                  <c:v>2.1756696677665498E-3</c:v>
                </c:pt>
                <c:pt idx="11719">
                  <c:v>9.9458839243933518E-4</c:v>
                </c:pt>
                <c:pt idx="11723">
                  <c:v>1.9892906199375417E-3</c:v>
                </c:pt>
                <c:pt idx="11726">
                  <c:v>2.2092616903764224E-3</c:v>
                </c:pt>
                <c:pt idx="11727">
                  <c:v>2.5449093259843742E-3</c:v>
                </c:pt>
                <c:pt idx="11728">
                  <c:v>1.8934330032522189E-3</c:v>
                </c:pt>
                <c:pt idx="11729">
                  <c:v>4.9212353164353375E-3</c:v>
                </c:pt>
                <c:pt idx="11730">
                  <c:v>1.9069015112735425E-3</c:v>
                </c:pt>
                <c:pt idx="11731">
                  <c:v>6.0577411604901925E-3</c:v>
                </c:pt>
                <c:pt idx="11732">
                  <c:v>5.2699099978127375E-3</c:v>
                </c:pt>
                <c:pt idx="11733">
                  <c:v>1.5708129556397605E-3</c:v>
                </c:pt>
                <c:pt idx="11734">
                  <c:v>8.4290838518753255E-4</c:v>
                </c:pt>
                <c:pt idx="11735">
                  <c:v>5.7508507547480764E-4</c:v>
                </c:pt>
                <c:pt idx="11736">
                  <c:v>4.5201403817544283E-4</c:v>
                </c:pt>
                <c:pt idx="11737">
                  <c:v>1.1501646120102185E-3</c:v>
                </c:pt>
                <c:pt idx="11751">
                  <c:v>9.5910324277399892E-4</c:v>
                </c:pt>
                <c:pt idx="11755">
                  <c:v>2.9030376290014436E-3</c:v>
                </c:pt>
                <c:pt idx="11756">
                  <c:v>6.59745494708031E-3</c:v>
                </c:pt>
                <c:pt idx="11757">
                  <c:v>5.1127653803353023E-3</c:v>
                </c:pt>
                <c:pt idx="11763">
                  <c:v>6.4264012547129317E-4</c:v>
                </c:pt>
                <c:pt idx="11764">
                  <c:v>7.6500323577556432E-4</c:v>
                </c:pt>
                <c:pt idx="11765">
                  <c:v>3.1478350432071469E-3</c:v>
                </c:pt>
                <c:pt idx="11766">
                  <c:v>1.549024240883003E-2</c:v>
                </c:pt>
                <c:pt idx="11767">
                  <c:v>1.3648870290897538E-3</c:v>
                </c:pt>
                <c:pt idx="11768">
                  <c:v>1.6942213153276103E-3</c:v>
                </c:pt>
                <c:pt idx="11769">
                  <c:v>7.5955251658406516E-3</c:v>
                </c:pt>
                <c:pt idx="11770">
                  <c:v>3.2279453723674258E-3</c:v>
                </c:pt>
                <c:pt idx="11771">
                  <c:v>1.3278290447358308E-2</c:v>
                </c:pt>
                <c:pt idx="11772">
                  <c:v>7.3240617582443594E-3</c:v>
                </c:pt>
                <c:pt idx="11773">
                  <c:v>1.0278914925071865E-3</c:v>
                </c:pt>
                <c:pt idx="11787">
                  <c:v>4.8985886218830821E-3</c:v>
                </c:pt>
                <c:pt idx="11788">
                  <c:v>4.1356427587801387E-3</c:v>
                </c:pt>
                <c:pt idx="11789">
                  <c:v>8.1906284762143025E-3</c:v>
                </c:pt>
                <c:pt idx="11790">
                  <c:v>1.6731412592056249E-2</c:v>
                </c:pt>
                <c:pt idx="11791">
                  <c:v>5.0296046950411349E-3</c:v>
                </c:pt>
                <c:pt idx="11792">
                  <c:v>7.0105057178252456E-3</c:v>
                </c:pt>
                <c:pt idx="11793">
                  <c:v>8.040098140028408E-3</c:v>
                </c:pt>
                <c:pt idx="11794">
                  <c:v>7.205444660954984E-4</c:v>
                </c:pt>
                <c:pt idx="11795">
                  <c:v>1.2630876430858101E-3</c:v>
                </c:pt>
                <c:pt idx="11796">
                  <c:v>7.4093004927942843E-3</c:v>
                </c:pt>
                <c:pt idx="11797">
                  <c:v>9.9383743812142956E-4</c:v>
                </c:pt>
                <c:pt idx="11812">
                  <c:v>3.1366721305017562E-3</c:v>
                </c:pt>
                <c:pt idx="11813">
                  <c:v>6.9083485926189157E-3</c:v>
                </c:pt>
                <c:pt idx="11814">
                  <c:v>1.1929355952695567E-2</c:v>
                </c:pt>
                <c:pt idx="11837">
                  <c:v>3.4818439499045509E-3</c:v>
                </c:pt>
                <c:pt idx="11838">
                  <c:v>2.4076958204789938E-3</c:v>
                </c:pt>
                <c:pt idx="11839">
                  <c:v>6.876921597497988E-3</c:v>
                </c:pt>
                <c:pt idx="11840">
                  <c:v>9.0588333850580207E-3</c:v>
                </c:pt>
                <c:pt idx="11841">
                  <c:v>2.5780007381902836E-3</c:v>
                </c:pt>
                <c:pt idx="11842">
                  <c:v>5.3493816189289134E-4</c:v>
                </c:pt>
                <c:pt idx="11851">
                  <c:v>1.002869864009348E-3</c:v>
                </c:pt>
                <c:pt idx="11862">
                  <c:v>2.1657446162661499E-3</c:v>
                </c:pt>
                <c:pt idx="11863">
                  <c:v>2.9040877451103155E-3</c:v>
                </c:pt>
                <c:pt idx="11864">
                  <c:v>2.0161371106935709E-3</c:v>
                </c:pt>
                <c:pt idx="11865">
                  <c:v>7.9498570102360386E-4</c:v>
                </c:pt>
                <c:pt idx="11866">
                  <c:v>1.8012677368050567E-3</c:v>
                </c:pt>
                <c:pt idx="11867">
                  <c:v>2.7935164170801181E-3</c:v>
                </c:pt>
                <c:pt idx="11868">
                  <c:v>1.6134979259048202E-3</c:v>
                </c:pt>
                <c:pt idx="11869">
                  <c:v>1.9970870627927439E-3</c:v>
                </c:pt>
                <c:pt idx="11870">
                  <c:v>2.1577787162725898E-3</c:v>
                </c:pt>
                <c:pt idx="11871">
                  <c:v>4.867505860825988E-3</c:v>
                </c:pt>
                <c:pt idx="11872">
                  <c:v>3.177396451104513E-3</c:v>
                </c:pt>
                <c:pt idx="11873">
                  <c:v>3.6711060087247101E-3</c:v>
                </c:pt>
                <c:pt idx="11874">
                  <c:v>5.7471366356305776E-3</c:v>
                </c:pt>
                <c:pt idx="11875">
                  <c:v>3.1573544760419236E-3</c:v>
                </c:pt>
                <c:pt idx="11876">
                  <c:v>4.1008330289240159E-3</c:v>
                </c:pt>
                <c:pt idx="11877">
                  <c:v>2.7864196990770138E-3</c:v>
                </c:pt>
                <c:pt idx="11878">
                  <c:v>2.216992538895905E-3</c:v>
                </c:pt>
                <c:pt idx="11879">
                  <c:v>1.096174206340655E-3</c:v>
                </c:pt>
                <c:pt idx="11880">
                  <c:v>4.1110872951095033E-4</c:v>
                </c:pt>
                <c:pt idx="11903">
                  <c:v>5.6927907263118627E-3</c:v>
                </c:pt>
                <c:pt idx="11904">
                  <c:v>2.4326726637120791E-3</c:v>
                </c:pt>
                <c:pt idx="11918">
                  <c:v>2.8368066915961192E-3</c:v>
                </c:pt>
                <c:pt idx="11919">
                  <c:v>3.2758312346729108E-3</c:v>
                </c:pt>
                <c:pt idx="11932">
                  <c:v>2.148162176342094E-3</c:v>
                </c:pt>
                <c:pt idx="11933">
                  <c:v>1.7307067232341349E-3</c:v>
                </c:pt>
                <c:pt idx="11963">
                  <c:v>5.6287550679092867E-4</c:v>
                </c:pt>
                <c:pt idx="11973">
                  <c:v>6.5823105611993564E-4</c:v>
                </c:pt>
                <c:pt idx="11974">
                  <c:v>9.9882326950633243E-4</c:v>
                </c:pt>
                <c:pt idx="11975">
                  <c:v>8.1497890742878636E-4</c:v>
                </c:pt>
                <c:pt idx="11991">
                  <c:v>7.8141387514957554E-4</c:v>
                </c:pt>
                <c:pt idx="11992">
                  <c:v>1.4920519901300614E-3</c:v>
                </c:pt>
                <c:pt idx="11993">
                  <c:v>5.550086216488513E-3</c:v>
                </c:pt>
                <c:pt idx="11994">
                  <c:v>1.1514651431471887E-3</c:v>
                </c:pt>
                <c:pt idx="12007">
                  <c:v>8.358009794766848E-4</c:v>
                </c:pt>
                <c:pt idx="12008">
                  <c:v>5.9608787626343899E-3</c:v>
                </c:pt>
                <c:pt idx="12009">
                  <c:v>7.6539530151392265E-3</c:v>
                </c:pt>
                <c:pt idx="12010">
                  <c:v>5.9699973466067055E-3</c:v>
                </c:pt>
                <c:pt idx="12011">
                  <c:v>4.2141918125863913E-3</c:v>
                </c:pt>
                <c:pt idx="12012">
                  <c:v>2.1109497300238851E-3</c:v>
                </c:pt>
                <c:pt idx="12013">
                  <c:v>7.388998290260268E-3</c:v>
                </c:pt>
                <c:pt idx="12014">
                  <c:v>5.0253954643420667E-3</c:v>
                </c:pt>
                <c:pt idx="12015">
                  <c:v>6.8833157210850442E-3</c:v>
                </c:pt>
                <c:pt idx="12016">
                  <c:v>3.2675338742178301E-3</c:v>
                </c:pt>
                <c:pt idx="12017">
                  <c:v>7.5854212265338361E-4</c:v>
                </c:pt>
                <c:pt idx="12031">
                  <c:v>3.9016368815716468E-3</c:v>
                </c:pt>
                <c:pt idx="12032">
                  <c:v>1.0879445472518526E-2</c:v>
                </c:pt>
                <c:pt idx="12033">
                  <c:v>6.9476145113473852E-4</c:v>
                </c:pt>
                <c:pt idx="12034">
                  <c:v>3.7596123146247211E-3</c:v>
                </c:pt>
                <c:pt idx="12035">
                  <c:v>1.8953491330736601E-3</c:v>
                </c:pt>
                <c:pt idx="12036">
                  <c:v>5.8508272532261981E-3</c:v>
                </c:pt>
                <c:pt idx="12037">
                  <c:v>7.3673396330374901E-3</c:v>
                </c:pt>
                <c:pt idx="12038">
                  <c:v>6.2674886855246231E-3</c:v>
                </c:pt>
                <c:pt idx="12039">
                  <c:v>2.4530151147897205E-3</c:v>
                </c:pt>
                <c:pt idx="12047">
                  <c:v>8.3534454523826168E-4</c:v>
                </c:pt>
                <c:pt idx="12048">
                  <c:v>1.2960905703521318E-3</c:v>
                </c:pt>
                <c:pt idx="12061">
                  <c:v>6.1886771447993523E-4</c:v>
                </c:pt>
                <c:pt idx="12077">
                  <c:v>4.5445078423526458E-4</c:v>
                </c:pt>
                <c:pt idx="12083">
                  <c:v>1.3129822935275229E-3</c:v>
                </c:pt>
                <c:pt idx="12094">
                  <c:v>1.2544915570065884E-3</c:v>
                </c:pt>
                <c:pt idx="12095">
                  <c:v>9.4648219051504722E-4</c:v>
                </c:pt>
                <c:pt idx="12096">
                  <c:v>8.1641761331950071E-4</c:v>
                </c:pt>
                <c:pt idx="12097">
                  <c:v>8.7452366632040195E-4</c:v>
                </c:pt>
                <c:pt idx="12098">
                  <c:v>2.5526328281270667E-4</c:v>
                </c:pt>
                <c:pt idx="12107">
                  <c:v>1.8238193012006542E-3</c:v>
                </c:pt>
                <c:pt idx="12108">
                  <c:v>1.1370805952162502E-3</c:v>
                </c:pt>
                <c:pt idx="12109">
                  <c:v>2.1325552380606731E-3</c:v>
                </c:pt>
                <c:pt idx="12110">
                  <c:v>8.9482722566079967E-4</c:v>
                </c:pt>
                <c:pt idx="12111">
                  <c:v>1.2107784075138012E-3</c:v>
                </c:pt>
                <c:pt idx="12133">
                  <c:v>1.3239786789115912E-3</c:v>
                </c:pt>
                <c:pt idx="12134">
                  <c:v>1.842796935185401E-3</c:v>
                </c:pt>
                <c:pt idx="12135">
                  <c:v>4.9226581596799523E-3</c:v>
                </c:pt>
                <c:pt idx="12136">
                  <c:v>9.3057627163291041E-3</c:v>
                </c:pt>
                <c:pt idx="12137">
                  <c:v>5.1475730540010232E-3</c:v>
                </c:pt>
                <c:pt idx="12138">
                  <c:v>2.5362752885297914E-3</c:v>
                </c:pt>
                <c:pt idx="12186">
                  <c:v>2.1585789746297501E-3</c:v>
                </c:pt>
                <c:pt idx="12187">
                  <c:v>1.1186834462799005E-3</c:v>
                </c:pt>
                <c:pt idx="12192">
                  <c:v>1.3444872281430872E-3</c:v>
                </c:pt>
                <c:pt idx="12193">
                  <c:v>2.0097253240568594E-3</c:v>
                </c:pt>
                <c:pt idx="12194">
                  <c:v>2.767164140212271E-3</c:v>
                </c:pt>
                <c:pt idx="12195">
                  <c:v>1.0817122650028409E-3</c:v>
                </c:pt>
                <c:pt idx="12202">
                  <c:v>1.5927227332396268E-3</c:v>
                </c:pt>
                <c:pt idx="12213">
                  <c:v>1.6713159266802935E-3</c:v>
                </c:pt>
                <c:pt idx="12214">
                  <c:v>8.5705726576994147E-4</c:v>
                </c:pt>
                <c:pt idx="12220">
                  <c:v>3.7479891154141372E-3</c:v>
                </c:pt>
                <c:pt idx="12221">
                  <c:v>3.3833032079674205E-3</c:v>
                </c:pt>
                <c:pt idx="12222">
                  <c:v>2.4449734908393557E-3</c:v>
                </c:pt>
                <c:pt idx="12223">
                  <c:v>3.847256682299805E-3</c:v>
                </c:pt>
                <c:pt idx="12224">
                  <c:v>4.2253199926207087E-3</c:v>
                </c:pt>
                <c:pt idx="12225">
                  <c:v>4.2325235390850225E-3</c:v>
                </c:pt>
                <c:pt idx="12226">
                  <c:v>4.4636187852536936E-3</c:v>
                </c:pt>
                <c:pt idx="12227">
                  <c:v>1.7872755713937176E-3</c:v>
                </c:pt>
                <c:pt idx="12228">
                  <c:v>1.3396064024730613E-2</c:v>
                </c:pt>
                <c:pt idx="12229">
                  <c:v>1.105996343192686E-2</c:v>
                </c:pt>
                <c:pt idx="12230">
                  <c:v>2.600995593686976E-2</c:v>
                </c:pt>
                <c:pt idx="12231">
                  <c:v>1.3663796290635391E-3</c:v>
                </c:pt>
                <c:pt idx="12232">
                  <c:v>6.4120303012226863E-4</c:v>
                </c:pt>
                <c:pt idx="12238">
                  <c:v>8.1956695249744949E-4</c:v>
                </c:pt>
                <c:pt idx="12239">
                  <c:v>6.5958877384782854E-3</c:v>
                </c:pt>
                <c:pt idx="12240">
                  <c:v>5.1324690997503215E-3</c:v>
                </c:pt>
                <c:pt idx="12251">
                  <c:v>1.9631016912865385E-3</c:v>
                </c:pt>
                <c:pt idx="12252">
                  <c:v>1.6652041683239054E-3</c:v>
                </c:pt>
                <c:pt idx="12260">
                  <c:v>1.2031793800731734E-3</c:v>
                </c:pt>
                <c:pt idx="12261">
                  <c:v>3.3136329251658241E-3</c:v>
                </c:pt>
                <c:pt idx="12262">
                  <c:v>4.9635848025568205E-3</c:v>
                </c:pt>
                <c:pt idx="12263">
                  <c:v>1.2435592263927873E-3</c:v>
                </c:pt>
                <c:pt idx="12274">
                  <c:v>2.5344131040970524E-4</c:v>
                </c:pt>
                <c:pt idx="12280">
                  <c:v>1.1584806666788397E-3</c:v>
                </c:pt>
                <c:pt idx="12281">
                  <c:v>6.4014107648025734E-4</c:v>
                </c:pt>
                <c:pt idx="12282">
                  <c:v>4.4834617377390192E-4</c:v>
                </c:pt>
                <c:pt idx="12283">
                  <c:v>3.3677882599242341E-3</c:v>
                </c:pt>
                <c:pt idx="12284">
                  <c:v>2.6844252854736021E-3</c:v>
                </c:pt>
                <c:pt idx="12285">
                  <c:v>1.4820169787664887E-3</c:v>
                </c:pt>
                <c:pt idx="12286">
                  <c:v>1.2654645959493578E-3</c:v>
                </c:pt>
                <c:pt idx="12287">
                  <c:v>1.8166326260656309E-3</c:v>
                </c:pt>
                <c:pt idx="12288">
                  <c:v>7.7030819723757612E-3</c:v>
                </c:pt>
                <c:pt idx="12289">
                  <c:v>4.0792209631104002E-3</c:v>
                </c:pt>
                <c:pt idx="12290">
                  <c:v>4.1239576281904122E-3</c:v>
                </c:pt>
                <c:pt idx="12291">
                  <c:v>3.2914787915674045E-3</c:v>
                </c:pt>
                <c:pt idx="12303">
                  <c:v>6.3388561018881977E-4</c:v>
                </c:pt>
                <c:pt idx="12308">
                  <c:v>2.3009371080343673E-3</c:v>
                </c:pt>
                <c:pt idx="12309">
                  <c:v>3.8256994049008885E-3</c:v>
                </c:pt>
                <c:pt idx="12333">
                  <c:v>4.4009480405903046E-3</c:v>
                </c:pt>
                <c:pt idx="12334">
                  <c:v>2.0553278876186474E-3</c:v>
                </c:pt>
                <c:pt idx="12335">
                  <c:v>9.6148242846689266E-4</c:v>
                </c:pt>
                <c:pt idx="12336">
                  <c:v>1.5876886239798128E-3</c:v>
                </c:pt>
                <c:pt idx="12347">
                  <c:v>1.3913706253066897E-3</c:v>
                </c:pt>
                <c:pt idx="12361">
                  <c:v>4.62957505110944E-3</c:v>
                </c:pt>
                <c:pt idx="12362">
                  <c:v>8.5949376040458658E-3</c:v>
                </c:pt>
                <c:pt idx="12363">
                  <c:v>5.1776330972941483E-4</c:v>
                </c:pt>
                <c:pt idx="12364">
                  <c:v>1.5196579922971416E-3</c:v>
                </c:pt>
                <c:pt idx="12376">
                  <c:v>1.7170723700701948E-4</c:v>
                </c:pt>
                <c:pt idx="12380">
                  <c:v>8.065477442320845E-4</c:v>
                </c:pt>
                <c:pt idx="12382">
                  <c:v>1.1146933247437154E-3</c:v>
                </c:pt>
                <c:pt idx="12383">
                  <c:v>1.3413911310736252E-3</c:v>
                </c:pt>
                <c:pt idx="12395">
                  <c:v>1.6953186963699716E-3</c:v>
                </c:pt>
                <c:pt idx="12396">
                  <c:v>8.3366145645491355E-4</c:v>
                </c:pt>
                <c:pt idx="12410">
                  <c:v>2.2019719164720146E-3</c:v>
                </c:pt>
                <c:pt idx="12411">
                  <c:v>1.9056133675502272E-3</c:v>
                </c:pt>
                <c:pt idx="12412">
                  <c:v>5.2047180234030231E-3</c:v>
                </c:pt>
                <c:pt idx="12436">
                  <c:v>2.7396616410877779E-3</c:v>
                </c:pt>
                <c:pt idx="12437">
                  <c:v>1.1489865263134716E-3</c:v>
                </c:pt>
                <c:pt idx="12438">
                  <c:v>1.4580521544182436E-3</c:v>
                </c:pt>
                <c:pt idx="12439">
                  <c:v>1.1403352770608778E-3</c:v>
                </c:pt>
                <c:pt idx="12440">
                  <c:v>5.1555268258502126E-3</c:v>
                </c:pt>
                <c:pt idx="12441">
                  <c:v>1.7393525225046762E-3</c:v>
                </c:pt>
                <c:pt idx="12442">
                  <c:v>4.96730203811214E-3</c:v>
                </c:pt>
                <c:pt idx="12443">
                  <c:v>2.6678999464649785E-3</c:v>
                </c:pt>
                <c:pt idx="12444">
                  <c:v>5.1683106355009797E-3</c:v>
                </c:pt>
                <c:pt idx="12445">
                  <c:v>1.8729771224577769E-2</c:v>
                </c:pt>
                <c:pt idx="12446">
                  <c:v>5.1597769290011013E-3</c:v>
                </c:pt>
                <c:pt idx="12447">
                  <c:v>4.5647562443122429E-3</c:v>
                </c:pt>
                <c:pt idx="12448">
                  <c:v>4.8489078622388528E-3</c:v>
                </c:pt>
                <c:pt idx="12449">
                  <c:v>1.8512912052394577E-3</c:v>
                </c:pt>
                <c:pt idx="12450">
                  <c:v>1.3684769272922158E-2</c:v>
                </c:pt>
                <c:pt idx="12451">
                  <c:v>1.2786517405790057E-2</c:v>
                </c:pt>
                <c:pt idx="12452">
                  <c:v>1.0456325013285565E-3</c:v>
                </c:pt>
                <c:pt idx="12453">
                  <c:v>1.8097571359790292E-3</c:v>
                </c:pt>
                <c:pt idx="12454">
                  <c:v>4.9731225849126669E-3</c:v>
                </c:pt>
                <c:pt idx="12455">
                  <c:v>4.4373513105948111E-3</c:v>
                </c:pt>
                <c:pt idx="12456">
                  <c:v>1.009963002824042E-3</c:v>
                </c:pt>
                <c:pt idx="12457">
                  <c:v>1.6089402836119281E-3</c:v>
                </c:pt>
                <c:pt idx="12458">
                  <c:v>1.9086239454248716E-2</c:v>
                </c:pt>
                <c:pt idx="12459">
                  <c:v>1.096133281721213E-2</c:v>
                </c:pt>
                <c:pt idx="12460">
                  <c:v>3.9101496355137405E-3</c:v>
                </c:pt>
                <c:pt idx="12461">
                  <c:v>2.5032806236423106E-3</c:v>
                </c:pt>
                <c:pt idx="12462">
                  <c:v>1.1256015437278971E-3</c:v>
                </c:pt>
                <c:pt idx="12463">
                  <c:v>6.8607146813038646E-4</c:v>
                </c:pt>
                <c:pt idx="12485">
                  <c:v>4.8012114451146748E-4</c:v>
                </c:pt>
                <c:pt idx="12488">
                  <c:v>7.8171316794574675E-3</c:v>
                </c:pt>
                <c:pt idx="12489">
                  <c:v>2.7000650706683125E-3</c:v>
                </c:pt>
                <c:pt idx="12490">
                  <c:v>2.3529826874844322E-3</c:v>
                </c:pt>
                <c:pt idx="12507">
                  <c:v>3.4486675239573878E-3</c:v>
                </c:pt>
                <c:pt idx="12508">
                  <c:v>2.593439017070401E-3</c:v>
                </c:pt>
                <c:pt idx="12523">
                  <c:v>9.9453837358644249E-4</c:v>
                </c:pt>
                <c:pt idx="12524">
                  <c:v>3.7926472280558256E-3</c:v>
                </c:pt>
                <c:pt idx="12525">
                  <c:v>2.0921795140002655E-3</c:v>
                </c:pt>
                <c:pt idx="12526">
                  <c:v>4.9719930531689155E-3</c:v>
                </c:pt>
                <c:pt idx="12543">
                  <c:v>2.5504001273899514E-3</c:v>
                </c:pt>
                <c:pt idx="12544">
                  <c:v>1.3346130729149689E-3</c:v>
                </c:pt>
                <c:pt idx="12545">
                  <c:v>3.0672088891958737E-3</c:v>
                </c:pt>
                <c:pt idx="12546">
                  <c:v>1.1319852361353663E-3</c:v>
                </c:pt>
                <c:pt idx="12547">
                  <c:v>3.5195876248654574E-3</c:v>
                </c:pt>
                <c:pt idx="12548">
                  <c:v>5.2519490667307716E-3</c:v>
                </c:pt>
                <c:pt idx="12549">
                  <c:v>5.7323999133308242E-3</c:v>
                </c:pt>
                <c:pt idx="12550">
                  <c:v>6.9811140710555513E-3</c:v>
                </c:pt>
                <c:pt idx="12551">
                  <c:v>3.3916137801397353E-3</c:v>
                </c:pt>
                <c:pt idx="12552">
                  <c:v>7.5625088557004089E-4</c:v>
                </c:pt>
                <c:pt idx="12553">
                  <c:v>3.5748315963316664E-3</c:v>
                </c:pt>
                <c:pt idx="12554">
                  <c:v>2.1988655787571849E-3</c:v>
                </c:pt>
                <c:pt idx="12555">
                  <c:v>1.225565873772245E-3</c:v>
                </c:pt>
                <c:pt idx="12556">
                  <c:v>1.1515827302751389E-3</c:v>
                </c:pt>
                <c:pt idx="12557">
                  <c:v>7.7622748984533866E-4</c:v>
                </c:pt>
                <c:pt idx="12570">
                  <c:v>8.9906885003893566E-4</c:v>
                </c:pt>
                <c:pt idx="12571">
                  <c:v>2.269189336522065E-3</c:v>
                </c:pt>
                <c:pt idx="12572">
                  <c:v>9.0078224814112357E-4</c:v>
                </c:pt>
                <c:pt idx="12573">
                  <c:v>2.4196170128292899E-3</c:v>
                </c:pt>
                <c:pt idx="12574">
                  <c:v>2.0655461872119427E-3</c:v>
                </c:pt>
                <c:pt idx="12575">
                  <c:v>1.4372507192329949E-3</c:v>
                </c:pt>
                <c:pt idx="12576">
                  <c:v>1.334952719038241E-3</c:v>
                </c:pt>
                <c:pt idx="12577">
                  <c:v>1.071318206074327E-3</c:v>
                </c:pt>
                <c:pt idx="12578">
                  <c:v>1.4243837280519529E-3</c:v>
                </c:pt>
                <c:pt idx="12579">
                  <c:v>2.8209470234992658E-4</c:v>
                </c:pt>
                <c:pt idx="12611">
                  <c:v>2.4826682247793799E-3</c:v>
                </c:pt>
                <c:pt idx="12612">
                  <c:v>2.393834227364687E-3</c:v>
                </c:pt>
                <c:pt idx="12613">
                  <c:v>1.1735152212710152E-3</c:v>
                </c:pt>
                <c:pt idx="12614">
                  <c:v>9.7960196680471731E-4</c:v>
                </c:pt>
                <c:pt idx="12615">
                  <c:v>3.6534693933641216E-3</c:v>
                </c:pt>
                <c:pt idx="12616">
                  <c:v>9.1796547274229569E-4</c:v>
                </c:pt>
                <c:pt idx="12627">
                  <c:v>7.2477151036487702E-4</c:v>
                </c:pt>
                <c:pt idx="12628">
                  <c:v>1.2197196490204834E-3</c:v>
                </c:pt>
                <c:pt idx="12629">
                  <c:v>5.1315655124207875E-4</c:v>
                </c:pt>
                <c:pt idx="12647">
                  <c:v>2.4366012220594325E-3</c:v>
                </c:pt>
                <c:pt idx="12648">
                  <c:v>1.4726381839074289E-3</c:v>
                </c:pt>
                <c:pt idx="12649">
                  <c:v>2.5922883469238702E-3</c:v>
                </c:pt>
                <c:pt idx="12650">
                  <c:v>2.8304395965603512E-3</c:v>
                </c:pt>
                <c:pt idx="12651">
                  <c:v>1.5971076668653029E-3</c:v>
                </c:pt>
                <c:pt idx="12652">
                  <c:v>3.283218994557809E-3</c:v>
                </c:pt>
                <c:pt idx="12653">
                  <c:v>2.1709042535450499E-3</c:v>
                </c:pt>
                <c:pt idx="12654">
                  <c:v>1.259490168148411E-3</c:v>
                </c:pt>
                <c:pt idx="12669">
                  <c:v>3.6350582077863259E-3</c:v>
                </c:pt>
                <c:pt idx="12670">
                  <c:v>3.4650653353720108E-3</c:v>
                </c:pt>
                <c:pt idx="12671">
                  <c:v>3.9436111500965373E-3</c:v>
                </c:pt>
                <c:pt idx="12672">
                  <c:v>3.2101869552660965E-3</c:v>
                </c:pt>
                <c:pt idx="12673">
                  <c:v>2.5111995947232333E-3</c:v>
                </c:pt>
                <c:pt idx="12674">
                  <c:v>4.6229999986276259E-3</c:v>
                </c:pt>
                <c:pt idx="12678">
                  <c:v>1.9147073909169306E-3</c:v>
                </c:pt>
                <c:pt idx="12679">
                  <c:v>5.8410238364818802E-3</c:v>
                </c:pt>
                <c:pt idx="12680">
                  <c:v>3.319006879203073E-3</c:v>
                </c:pt>
                <c:pt idx="12681">
                  <c:v>1.7514745119071418E-2</c:v>
                </c:pt>
                <c:pt idx="12682">
                  <c:v>5.5393500197518531E-3</c:v>
                </c:pt>
                <c:pt idx="12683">
                  <c:v>1.1803202561408951E-3</c:v>
                </c:pt>
                <c:pt idx="12684">
                  <c:v>1.2035089397265681E-3</c:v>
                </c:pt>
                <c:pt idx="12685">
                  <c:v>1.8595956366483568E-3</c:v>
                </c:pt>
                <c:pt idx="12698">
                  <c:v>4.4520924874853086E-3</c:v>
                </c:pt>
                <c:pt idx="12699">
                  <c:v>3.5412930012442808E-3</c:v>
                </c:pt>
                <c:pt idx="12700">
                  <c:v>2.6419355205158208E-3</c:v>
                </c:pt>
                <c:pt idx="12701">
                  <c:v>4.9693675236945753E-3</c:v>
                </c:pt>
                <c:pt idx="12702">
                  <c:v>5.3417459404417351E-3</c:v>
                </c:pt>
                <c:pt idx="12703">
                  <c:v>6.9256516201789452E-3</c:v>
                </c:pt>
                <c:pt idx="12704">
                  <c:v>9.3319528167172831E-4</c:v>
                </c:pt>
                <c:pt idx="12705">
                  <c:v>1.1884215374896652E-2</c:v>
                </c:pt>
                <c:pt idx="12706">
                  <c:v>3.4065706132517283E-3</c:v>
                </c:pt>
                <c:pt idx="12707">
                  <c:v>3.0177408889703115E-3</c:v>
                </c:pt>
                <c:pt idx="12708">
                  <c:v>5.8532248957061687E-3</c:v>
                </c:pt>
                <c:pt idx="12709">
                  <c:v>1.7621170880725928E-2</c:v>
                </c:pt>
                <c:pt idx="12710">
                  <c:v>1.0512506297775928E-3</c:v>
                </c:pt>
                <c:pt idx="12711">
                  <c:v>3.2348159711447859E-3</c:v>
                </c:pt>
                <c:pt idx="12712">
                  <c:v>1.5010262168131925E-3</c:v>
                </c:pt>
                <c:pt idx="12713">
                  <c:v>8.5836835221302587E-4</c:v>
                </c:pt>
                <c:pt idx="12714">
                  <c:v>4.2586397293669948E-4</c:v>
                </c:pt>
                <c:pt idx="12715">
                  <c:v>2.412933182065403E-3</c:v>
                </c:pt>
                <c:pt idx="12744">
                  <c:v>2.2741124945615089E-3</c:v>
                </c:pt>
                <c:pt idx="12745">
                  <c:v>1.3629879645280624E-3</c:v>
                </c:pt>
                <c:pt idx="12746">
                  <c:v>1.0744468550669387E-2</c:v>
                </c:pt>
                <c:pt idx="12747">
                  <c:v>5.0547145462267913E-3</c:v>
                </c:pt>
                <c:pt idx="12748">
                  <c:v>3.7110495351993099E-3</c:v>
                </c:pt>
                <c:pt idx="12749">
                  <c:v>4.7612740494561287E-3</c:v>
                </c:pt>
                <c:pt idx="12750">
                  <c:v>3.4687312411603916E-3</c:v>
                </c:pt>
                <c:pt idx="12751">
                  <c:v>8.6449312113271479E-4</c:v>
                </c:pt>
                <c:pt idx="12752">
                  <c:v>1.4747816301549687E-2</c:v>
                </c:pt>
                <c:pt idx="12753">
                  <c:v>1.3650623022972206E-2</c:v>
                </c:pt>
                <c:pt idx="12754">
                  <c:v>2.2597388351129712E-3</c:v>
                </c:pt>
                <c:pt idx="12755">
                  <c:v>1.4340648188967886E-3</c:v>
                </c:pt>
                <c:pt idx="12756">
                  <c:v>6.8795139686393745E-4</c:v>
                </c:pt>
                <c:pt idx="12757">
                  <c:v>4.4232451934629047E-3</c:v>
                </c:pt>
                <c:pt idx="12769">
                  <c:v>1.4030438212342695E-3</c:v>
                </c:pt>
                <c:pt idx="12780">
                  <c:v>9.6858375259854259E-4</c:v>
                </c:pt>
                <c:pt idx="12795">
                  <c:v>2.3815412442236561E-3</c:v>
                </c:pt>
                <c:pt idx="12796">
                  <c:v>1.4654310280850632E-3</c:v>
                </c:pt>
                <c:pt idx="12797">
                  <c:v>1.4222507329476831E-3</c:v>
                </c:pt>
                <c:pt idx="12798">
                  <c:v>2.8748126257383453E-3</c:v>
                </c:pt>
                <c:pt idx="12799">
                  <c:v>5.4494538691272768E-4</c:v>
                </c:pt>
                <c:pt idx="12840">
                  <c:v>1.7753574276943667E-3</c:v>
                </c:pt>
                <c:pt idx="12841">
                  <c:v>8.6008668248277042E-4</c:v>
                </c:pt>
                <c:pt idx="12842">
                  <c:v>3.1283398710115757E-3</c:v>
                </c:pt>
                <c:pt idx="12843">
                  <c:v>1.6014844622386645E-3</c:v>
                </c:pt>
                <c:pt idx="12859">
                  <c:v>2.0042266272042473E-3</c:v>
                </c:pt>
                <c:pt idx="12860">
                  <c:v>2.5708779449965784E-3</c:v>
                </c:pt>
                <c:pt idx="12861">
                  <c:v>4.6125673476239927E-3</c:v>
                </c:pt>
                <c:pt idx="12862">
                  <c:v>3.2892471957287786E-3</c:v>
                </c:pt>
                <c:pt idx="12863">
                  <c:v>3.2548552873137254E-3</c:v>
                </c:pt>
                <c:pt idx="12864">
                  <c:v>5.0947518409831692E-3</c:v>
                </c:pt>
                <c:pt idx="12865">
                  <c:v>3.4730417060070498E-3</c:v>
                </c:pt>
                <c:pt idx="12866">
                  <c:v>1.0614264571005304E-2</c:v>
                </c:pt>
                <c:pt idx="12867">
                  <c:v>3.6750001744042353E-3</c:v>
                </c:pt>
                <c:pt idx="12868">
                  <c:v>6.2368264011818915E-3</c:v>
                </c:pt>
                <c:pt idx="12869">
                  <c:v>5.4827452393417502E-3</c:v>
                </c:pt>
                <c:pt idx="12870">
                  <c:v>3.8917841078101837E-3</c:v>
                </c:pt>
                <c:pt idx="12871">
                  <c:v>4.8365715938849104E-3</c:v>
                </c:pt>
                <c:pt idx="12872">
                  <c:v>1.2768671944961559E-2</c:v>
                </c:pt>
                <c:pt idx="12873">
                  <c:v>4.208827098217508E-3</c:v>
                </c:pt>
                <c:pt idx="12874">
                  <c:v>2.520322170397785E-3</c:v>
                </c:pt>
                <c:pt idx="12875">
                  <c:v>9.3486560052484047E-4</c:v>
                </c:pt>
                <c:pt idx="12902">
                  <c:v>1.6642927958130686E-3</c:v>
                </c:pt>
                <c:pt idx="12903">
                  <c:v>1.0400758150967073E-3</c:v>
                </c:pt>
                <c:pt idx="12918">
                  <c:v>1.4318938735894638E-3</c:v>
                </c:pt>
                <c:pt idx="12919">
                  <c:v>2.342820627655254E-3</c:v>
                </c:pt>
                <c:pt idx="12922">
                  <c:v>2.5288234217759639E-3</c:v>
                </c:pt>
                <c:pt idx="12938">
                  <c:v>8.986653349731512E-4</c:v>
                </c:pt>
                <c:pt idx="12947">
                  <c:v>2.1306748738671288E-3</c:v>
                </c:pt>
                <c:pt idx="12948">
                  <c:v>4.9589730338401349E-3</c:v>
                </c:pt>
                <c:pt idx="12949">
                  <c:v>8.4426166782289086E-4</c:v>
                </c:pt>
                <c:pt idx="12950">
                  <c:v>1.6101467115840949E-2</c:v>
                </c:pt>
                <c:pt idx="12951">
                  <c:v>4.5555656183379539E-3</c:v>
                </c:pt>
                <c:pt idx="12952">
                  <c:v>4.7794363147995291E-3</c:v>
                </c:pt>
                <c:pt idx="12953">
                  <c:v>7.3692193596516789E-3</c:v>
                </c:pt>
                <c:pt idx="12954">
                  <c:v>5.7245550382011038E-3</c:v>
                </c:pt>
                <c:pt idx="12955">
                  <c:v>1.801596837500617E-3</c:v>
                </c:pt>
                <c:pt idx="12956">
                  <c:v>1.2951250213876145E-2</c:v>
                </c:pt>
                <c:pt idx="12957">
                  <c:v>6.6087221979584587E-3</c:v>
                </c:pt>
                <c:pt idx="12958">
                  <c:v>1.0159156127501526E-2</c:v>
                </c:pt>
                <c:pt idx="12959">
                  <c:v>3.1420507972094863E-2</c:v>
                </c:pt>
                <c:pt idx="12960">
                  <c:v>1.9101354171303712E-2</c:v>
                </c:pt>
                <c:pt idx="12961">
                  <c:v>2.6867913180990455E-2</c:v>
                </c:pt>
                <c:pt idx="12962">
                  <c:v>7.6301998670677811E-4</c:v>
                </c:pt>
                <c:pt idx="12977">
                  <c:v>4.081278944727075E-3</c:v>
                </c:pt>
                <c:pt idx="12978">
                  <c:v>1.4161895961129569E-3</c:v>
                </c:pt>
                <c:pt idx="12979">
                  <c:v>1.4756147073590319E-3</c:v>
                </c:pt>
                <c:pt idx="12980">
                  <c:v>2.8251956262707587E-3</c:v>
                </c:pt>
                <c:pt idx="12981">
                  <c:v>1.5380718175289755E-3</c:v>
                </c:pt>
                <c:pt idx="12982">
                  <c:v>2.7423274947884443E-3</c:v>
                </c:pt>
                <c:pt idx="13001">
                  <c:v>1.2480822409532408E-3</c:v>
                </c:pt>
                <c:pt idx="13002">
                  <c:v>1.3180257494113925E-3</c:v>
                </c:pt>
                <c:pt idx="13005">
                  <c:v>1.248715055987028E-3</c:v>
                </c:pt>
                <c:pt idx="13022">
                  <c:v>1.2185705721068879E-3</c:v>
                </c:pt>
                <c:pt idx="13023">
                  <c:v>9.0387802444695162E-4</c:v>
                </c:pt>
                <c:pt idx="13028">
                  <c:v>2.2387334437002793E-3</c:v>
                </c:pt>
                <c:pt idx="13029">
                  <c:v>1.5769055066918163E-3</c:v>
                </c:pt>
                <c:pt idx="13030">
                  <c:v>1.1936854346898916E-3</c:v>
                </c:pt>
                <c:pt idx="13031">
                  <c:v>5.8928211797726327E-4</c:v>
                </c:pt>
                <c:pt idx="13032">
                  <c:v>3.1161183390130101E-3</c:v>
                </c:pt>
                <c:pt idx="13045">
                  <c:v>1.3612265368729772E-3</c:v>
                </c:pt>
                <c:pt idx="13046">
                  <c:v>2.5885709498316674E-3</c:v>
                </c:pt>
                <c:pt idx="13047">
                  <c:v>1.4337413164110418E-3</c:v>
                </c:pt>
                <c:pt idx="13057">
                  <c:v>1.1162251359253935E-3</c:v>
                </c:pt>
                <c:pt idx="13076">
                  <c:v>1.6132351198427099E-3</c:v>
                </c:pt>
                <c:pt idx="13077">
                  <c:v>7.6180417357961231E-4</c:v>
                </c:pt>
                <c:pt idx="13078">
                  <c:v>1.1182467068872248E-3</c:v>
                </c:pt>
                <c:pt idx="13094">
                  <c:v>3.3089765853716036E-3</c:v>
                </c:pt>
                <c:pt idx="13095">
                  <c:v>2.1435473568712071E-3</c:v>
                </c:pt>
                <c:pt idx="13096">
                  <c:v>1.8141713035740648E-3</c:v>
                </c:pt>
                <c:pt idx="13097">
                  <c:v>2.0654255517433633E-3</c:v>
                </c:pt>
                <c:pt idx="13127">
                  <c:v>1.6661627070186837E-3</c:v>
                </c:pt>
                <c:pt idx="13128">
                  <c:v>2.9114083118581056E-3</c:v>
                </c:pt>
                <c:pt idx="13129">
                  <c:v>3.0517764201268192E-3</c:v>
                </c:pt>
                <c:pt idx="13130">
                  <c:v>8.8748357055144875E-4</c:v>
                </c:pt>
                <c:pt idx="13144">
                  <c:v>1.2284881057807318E-3</c:v>
                </c:pt>
                <c:pt idx="13150">
                  <c:v>1.0882530081884776E-3</c:v>
                </c:pt>
                <c:pt idx="13161">
                  <c:v>1.2006635685187165E-3</c:v>
                </c:pt>
                <c:pt idx="13163">
                  <c:v>1.0333812254592011E-3</c:v>
                </c:pt>
                <c:pt idx="13164">
                  <c:v>2.3256051041421703E-3</c:v>
                </c:pt>
                <c:pt idx="13165">
                  <c:v>2.0050130111119572E-3</c:v>
                </c:pt>
                <c:pt idx="13166">
                  <c:v>9.0738882089948865E-4</c:v>
                </c:pt>
                <c:pt idx="13167">
                  <c:v>6.5514022672168932E-3</c:v>
                </c:pt>
                <c:pt idx="13168">
                  <c:v>9.1396820663836574E-4</c:v>
                </c:pt>
                <c:pt idx="13169">
                  <c:v>8.9927473602012108E-4</c:v>
                </c:pt>
                <c:pt idx="13170">
                  <c:v>1.4824097316486135E-3</c:v>
                </c:pt>
                <c:pt idx="13171">
                  <c:v>8.4498575578150414E-4</c:v>
                </c:pt>
                <c:pt idx="13189">
                  <c:v>2.0929288206936814E-3</c:v>
                </c:pt>
                <c:pt idx="13190">
                  <c:v>2.0378591586958949E-3</c:v>
                </c:pt>
                <c:pt idx="13191">
                  <c:v>1.6158753087633462E-3</c:v>
                </c:pt>
                <c:pt idx="13192">
                  <c:v>1.9395171362604244E-3</c:v>
                </c:pt>
                <c:pt idx="13193">
                  <c:v>2.3885247028218996E-3</c:v>
                </c:pt>
                <c:pt idx="13194">
                  <c:v>2.631097246777972E-3</c:v>
                </c:pt>
                <c:pt idx="13195">
                  <c:v>7.2717036618165159E-4</c:v>
                </c:pt>
                <c:pt idx="13208">
                  <c:v>3.9911346382806329E-4</c:v>
                </c:pt>
                <c:pt idx="13209">
                  <c:v>1.6274313229740051E-3</c:v>
                </c:pt>
                <c:pt idx="13210">
                  <c:v>1.8247290243630216E-3</c:v>
                </c:pt>
                <c:pt idx="13211">
                  <c:v>1.8132423063031576E-3</c:v>
                </c:pt>
                <c:pt idx="13226">
                  <c:v>7.6621640024951811E-4</c:v>
                </c:pt>
                <c:pt idx="13234">
                  <c:v>7.2314505482673746E-4</c:v>
                </c:pt>
                <c:pt idx="13254">
                  <c:v>2.7125141617603387E-3</c:v>
                </c:pt>
                <c:pt idx="13255">
                  <c:v>4.3318202715670207E-3</c:v>
                </c:pt>
                <c:pt idx="13256">
                  <c:v>1.0684530791642498E-3</c:v>
                </c:pt>
                <c:pt idx="13257">
                  <c:v>1.85925690280334E-3</c:v>
                </c:pt>
                <c:pt idx="13258">
                  <c:v>1.3448013396295446E-3</c:v>
                </c:pt>
                <c:pt idx="13259">
                  <c:v>3.5496071418818533E-3</c:v>
                </c:pt>
                <c:pt idx="13260">
                  <c:v>1.3655332715106164E-3</c:v>
                </c:pt>
                <c:pt idx="13261">
                  <c:v>3.1738395201318728E-3</c:v>
                </c:pt>
                <c:pt idx="13262">
                  <c:v>4.8690782437802137E-3</c:v>
                </c:pt>
                <c:pt idx="13263">
                  <c:v>6.0026055430346921E-3</c:v>
                </c:pt>
                <c:pt idx="13264">
                  <c:v>5.7412162336936984E-3</c:v>
                </c:pt>
                <c:pt idx="13265">
                  <c:v>2.2114609802003403E-3</c:v>
                </c:pt>
                <c:pt idx="13266">
                  <c:v>1.7399920008055996E-2</c:v>
                </c:pt>
                <c:pt idx="13267">
                  <c:v>1.1277392732765092E-2</c:v>
                </c:pt>
                <c:pt idx="13268">
                  <c:v>6.2003594828870141E-3</c:v>
                </c:pt>
                <c:pt idx="13269">
                  <c:v>8.0420250162763322E-3</c:v>
                </c:pt>
                <c:pt idx="13270">
                  <c:v>1.2585232766003445E-2</c:v>
                </c:pt>
                <c:pt idx="13271">
                  <c:v>1.3183643983848966E-2</c:v>
                </c:pt>
                <c:pt idx="13272">
                  <c:v>9.8019303277756525E-3</c:v>
                </c:pt>
                <c:pt idx="13273">
                  <c:v>1.5840057998492191E-3</c:v>
                </c:pt>
                <c:pt idx="13274">
                  <c:v>4.7006994079070771E-3</c:v>
                </c:pt>
                <c:pt idx="13275">
                  <c:v>1.2929218542992227E-2</c:v>
                </c:pt>
                <c:pt idx="13276">
                  <c:v>7.5064408883854595E-3</c:v>
                </c:pt>
                <c:pt idx="13277">
                  <c:v>7.8862935337975092E-4</c:v>
                </c:pt>
                <c:pt idx="13278">
                  <c:v>1.1277754037157174E-2</c:v>
                </c:pt>
                <c:pt idx="13279">
                  <c:v>3.0497616500574108E-2</c:v>
                </c:pt>
                <c:pt idx="13280">
                  <c:v>8.6884825161718526E-3</c:v>
                </c:pt>
                <c:pt idx="13281">
                  <c:v>4.9541244794638678E-3</c:v>
                </c:pt>
                <c:pt idx="13282">
                  <c:v>8.3561637167853969E-4</c:v>
                </c:pt>
                <c:pt idx="13283">
                  <c:v>7.0529847892827121E-4</c:v>
                </c:pt>
                <c:pt idx="13284">
                  <c:v>4.4399171507254051E-3</c:v>
                </c:pt>
                <c:pt idx="13285">
                  <c:v>1.2558912628596642E-3</c:v>
                </c:pt>
                <c:pt idx="13286">
                  <c:v>1.1648636217747375E-3</c:v>
                </c:pt>
                <c:pt idx="13287">
                  <c:v>9.3648735559827409E-4</c:v>
                </c:pt>
                <c:pt idx="13329">
                  <c:v>4.4260738239329167E-3</c:v>
                </c:pt>
                <c:pt idx="13330">
                  <c:v>2.2262288982547373E-3</c:v>
                </c:pt>
                <c:pt idx="13331">
                  <c:v>1.5790529707081623E-2</c:v>
                </c:pt>
                <c:pt idx="13332">
                  <c:v>6.0738527447530928E-3</c:v>
                </c:pt>
                <c:pt idx="13333">
                  <c:v>7.2388292082986479E-3</c:v>
                </c:pt>
                <c:pt idx="13334">
                  <c:v>5.3055711844429573E-2</c:v>
                </c:pt>
                <c:pt idx="13335">
                  <c:v>5.256544388510212E-3</c:v>
                </c:pt>
                <c:pt idx="13337">
                  <c:v>2.0474129137911744E-3</c:v>
                </c:pt>
                <c:pt idx="13338">
                  <c:v>2.3658212379680621E-3</c:v>
                </c:pt>
                <c:pt idx="13339">
                  <c:v>1.5274463476539874E-3</c:v>
                </c:pt>
                <c:pt idx="13343">
                  <c:v>2.3312589142095805E-3</c:v>
                </c:pt>
                <c:pt idx="13344">
                  <c:v>4.1674011658670426E-3</c:v>
                </c:pt>
                <c:pt idx="13345">
                  <c:v>1.2001361785405904E-2</c:v>
                </c:pt>
                <c:pt idx="13346">
                  <c:v>3.3169304306623201E-3</c:v>
                </c:pt>
                <c:pt idx="13347">
                  <c:v>3.1030142296512124E-3</c:v>
                </c:pt>
                <c:pt idx="13348">
                  <c:v>2.1143704248922573E-2</c:v>
                </c:pt>
                <c:pt idx="13349">
                  <c:v>1.0527412031789448E-2</c:v>
                </c:pt>
                <c:pt idx="13365">
                  <c:v>5.2934858776875881E-3</c:v>
                </c:pt>
                <c:pt idx="13366">
                  <c:v>3.3201052427758557E-3</c:v>
                </c:pt>
                <c:pt idx="13367">
                  <c:v>7.2586202433124079E-3</c:v>
                </c:pt>
                <c:pt idx="13368">
                  <c:v>1.4974926798636866E-3</c:v>
                </c:pt>
                <c:pt idx="13369">
                  <c:v>2.3036181575803254E-3</c:v>
                </c:pt>
                <c:pt idx="13370">
                  <c:v>6.2985816297840887E-3</c:v>
                </c:pt>
                <c:pt idx="13371">
                  <c:v>9.3714824851797839E-3</c:v>
                </c:pt>
                <c:pt idx="13372">
                  <c:v>3.7985221246906566E-3</c:v>
                </c:pt>
                <c:pt idx="13373">
                  <c:v>8.9193428389236461E-3</c:v>
                </c:pt>
                <c:pt idx="13374">
                  <c:v>2.5170515515690601E-3</c:v>
                </c:pt>
                <c:pt idx="13383">
                  <c:v>6.1380578684484507E-4</c:v>
                </c:pt>
                <c:pt idx="13384">
                  <c:v>4.4714923667115948E-3</c:v>
                </c:pt>
                <c:pt idx="13385">
                  <c:v>1.6727078894861257E-3</c:v>
                </c:pt>
                <c:pt idx="13396">
                  <c:v>7.1095834766319137E-3</c:v>
                </c:pt>
                <c:pt idx="13397">
                  <c:v>2.2651288598461708E-3</c:v>
                </c:pt>
                <c:pt idx="13398">
                  <c:v>7.6078754546306344E-3</c:v>
                </c:pt>
                <c:pt idx="13399">
                  <c:v>1.1947884024258832E-3</c:v>
                </c:pt>
                <c:pt idx="13400">
                  <c:v>2.9892091102709083E-3</c:v>
                </c:pt>
                <c:pt idx="13401">
                  <c:v>3.8551246511699029E-3</c:v>
                </c:pt>
                <c:pt idx="13402">
                  <c:v>7.5222148528044438E-4</c:v>
                </c:pt>
                <c:pt idx="13413">
                  <c:v>9.3645407815557309E-3</c:v>
                </c:pt>
                <c:pt idx="13414">
                  <c:v>2.1535254159326771E-2</c:v>
                </c:pt>
                <c:pt idx="13421">
                  <c:v>1.3032826149421226E-3</c:v>
                </c:pt>
                <c:pt idx="13425">
                  <c:v>7.4295082707275136E-4</c:v>
                </c:pt>
                <c:pt idx="13429">
                  <c:v>2.0945800811598141E-3</c:v>
                </c:pt>
                <c:pt idx="13430">
                  <c:v>5.4294345250889553E-3</c:v>
                </c:pt>
                <c:pt idx="13439">
                  <c:v>1.686605784437687E-3</c:v>
                </c:pt>
                <c:pt idx="13445">
                  <c:v>2.0216878999154732E-3</c:v>
                </c:pt>
                <c:pt idx="13450">
                  <c:v>2.1017616662797136E-2</c:v>
                </c:pt>
                <c:pt idx="13457">
                  <c:v>1.3637362028196358E-3</c:v>
                </c:pt>
                <c:pt idx="13464">
                  <c:v>2.502439749861439E-3</c:v>
                </c:pt>
                <c:pt idx="13465">
                  <c:v>8.6437574124434576E-4</c:v>
                </c:pt>
                <c:pt idx="13466">
                  <c:v>9.1047135895603725E-4</c:v>
                </c:pt>
                <c:pt idx="13467">
                  <c:v>1.6756115379605587E-3</c:v>
                </c:pt>
                <c:pt idx="13468">
                  <c:v>6.7623407555925472E-3</c:v>
                </c:pt>
                <c:pt idx="13469">
                  <c:v>4.9091529845790684E-3</c:v>
                </c:pt>
                <c:pt idx="13470">
                  <c:v>8.7395197201609633E-3</c:v>
                </c:pt>
                <c:pt idx="13471">
                  <c:v>1.4990537326174736E-2</c:v>
                </c:pt>
                <c:pt idx="13472">
                  <c:v>1.7881529961613671E-2</c:v>
                </c:pt>
                <c:pt idx="13473">
                  <c:v>2.2283238920744373E-3</c:v>
                </c:pt>
                <c:pt idx="13474">
                  <c:v>1.2734059608349632E-2</c:v>
                </c:pt>
                <c:pt idx="13475">
                  <c:v>1.2843337665713753E-2</c:v>
                </c:pt>
                <c:pt idx="13476">
                  <c:v>5.5801729583632408E-3</c:v>
                </c:pt>
                <c:pt idx="13477">
                  <c:v>1.6038786460881152E-2</c:v>
                </c:pt>
                <c:pt idx="13478">
                  <c:v>4.5641181569007752E-3</c:v>
                </c:pt>
                <c:pt idx="13479">
                  <c:v>1.3540484162278894E-2</c:v>
                </c:pt>
                <c:pt idx="13480">
                  <c:v>2.2530353158131018E-3</c:v>
                </c:pt>
                <c:pt idx="13481">
                  <c:v>4.3162715373175299E-3</c:v>
                </c:pt>
                <c:pt idx="13482">
                  <c:v>2.5088946575192519E-3</c:v>
                </c:pt>
                <c:pt idx="13483">
                  <c:v>8.5545019920909883E-3</c:v>
                </c:pt>
                <c:pt idx="13503">
                  <c:v>1.8651164893102755E-3</c:v>
                </c:pt>
                <c:pt idx="13511">
                  <c:v>1.0423498579666308E-3</c:v>
                </c:pt>
                <c:pt idx="13512">
                  <c:v>5.0887343110731769E-3</c:v>
                </c:pt>
                <c:pt idx="13513">
                  <c:v>4.1048577832956184E-3</c:v>
                </c:pt>
                <c:pt idx="13514">
                  <c:v>3.4186722793661832E-3</c:v>
                </c:pt>
                <c:pt idx="13515">
                  <c:v>1.8561996940921219E-3</c:v>
                </c:pt>
                <c:pt idx="13516">
                  <c:v>4.5977841725230317E-4</c:v>
                </c:pt>
                <c:pt idx="13534">
                  <c:v>1.1980521121652292E-3</c:v>
                </c:pt>
                <c:pt idx="13540">
                  <c:v>1.9615266997961038E-3</c:v>
                </c:pt>
                <c:pt idx="13541">
                  <c:v>9.2974585296046208E-4</c:v>
                </c:pt>
                <c:pt idx="13542">
                  <c:v>5.0429907564301822E-3</c:v>
                </c:pt>
                <c:pt idx="13543">
                  <c:v>6.0333376140693585E-3</c:v>
                </c:pt>
                <c:pt idx="13544">
                  <c:v>2.9799819305859534E-3</c:v>
                </c:pt>
                <c:pt idx="13545">
                  <c:v>4.0375780720718945E-3</c:v>
                </c:pt>
                <c:pt idx="13551">
                  <c:v>2.1370245380215661E-3</c:v>
                </c:pt>
                <c:pt idx="13569">
                  <c:v>1.6067301985729018E-3</c:v>
                </c:pt>
                <c:pt idx="13570">
                  <c:v>3.4534140799459324E-3</c:v>
                </c:pt>
                <c:pt idx="13571">
                  <c:v>9.0259188588424401E-4</c:v>
                </c:pt>
                <c:pt idx="13589">
                  <c:v>7.306083407383491E-4</c:v>
                </c:pt>
                <c:pt idx="13590">
                  <c:v>1.1557903036954321E-2</c:v>
                </c:pt>
                <c:pt idx="13591">
                  <c:v>7.2874886957357537E-3</c:v>
                </c:pt>
                <c:pt idx="13592">
                  <c:v>5.9503497444498184E-3</c:v>
                </c:pt>
                <c:pt idx="13593">
                  <c:v>6.3889085654863127E-3</c:v>
                </c:pt>
                <c:pt idx="13594">
                  <c:v>2.7206162291231024E-3</c:v>
                </c:pt>
                <c:pt idx="13595">
                  <c:v>3.2224788142517862E-3</c:v>
                </c:pt>
                <c:pt idx="13596">
                  <c:v>8.5284621706548493E-4</c:v>
                </c:pt>
                <c:pt idx="13597">
                  <c:v>7.9601715005437265E-3</c:v>
                </c:pt>
                <c:pt idx="13612">
                  <c:v>1.0984655687400709E-2</c:v>
                </c:pt>
                <c:pt idx="13613">
                  <c:v>4.794637073259984E-4</c:v>
                </c:pt>
                <c:pt idx="13619">
                  <c:v>8.2303761005146127E-4</c:v>
                </c:pt>
                <c:pt idx="13620">
                  <c:v>1.2778591372599331E-3</c:v>
                </c:pt>
                <c:pt idx="13621">
                  <c:v>4.9380817904230807E-3</c:v>
                </c:pt>
                <c:pt idx="13622">
                  <c:v>1.1101319043496528E-3</c:v>
                </c:pt>
                <c:pt idx="13623">
                  <c:v>1.0676236230240607E-3</c:v>
                </c:pt>
                <c:pt idx="13654">
                  <c:v>1.7002277771510118E-3</c:v>
                </c:pt>
                <c:pt idx="13655">
                  <c:v>1.3106484508412439E-3</c:v>
                </c:pt>
                <c:pt idx="13656">
                  <c:v>9.5220937316908274E-4</c:v>
                </c:pt>
                <c:pt idx="13657">
                  <c:v>2.9674492066602874E-3</c:v>
                </c:pt>
                <c:pt idx="13708">
                  <c:v>2.1720261057874444E-3</c:v>
                </c:pt>
                <c:pt idx="13709">
                  <c:v>1.2873372855428181E-3</c:v>
                </c:pt>
                <c:pt idx="13714">
                  <c:v>8.12322790281869E-4</c:v>
                </c:pt>
                <c:pt idx="13717">
                  <c:v>1.763563327150521E-3</c:v>
                </c:pt>
                <c:pt idx="13718">
                  <c:v>1.7006823330102832E-3</c:v>
                </c:pt>
                <c:pt idx="13719">
                  <c:v>2.1685688746378396E-3</c:v>
                </c:pt>
                <c:pt idx="13720">
                  <c:v>4.8676277984163159E-3</c:v>
                </c:pt>
                <c:pt idx="13721">
                  <c:v>2.291616177238472E-3</c:v>
                </c:pt>
                <c:pt idx="13722">
                  <c:v>1.6820940927335199E-3</c:v>
                </c:pt>
                <c:pt idx="13723">
                  <c:v>2.1218405794142083E-3</c:v>
                </c:pt>
                <c:pt idx="13733">
                  <c:v>1.7397422269427331E-3</c:v>
                </c:pt>
                <c:pt idx="13734">
                  <c:v>1.242240810485152E-3</c:v>
                </c:pt>
                <c:pt idx="13740">
                  <c:v>6.5127677666850263E-3</c:v>
                </c:pt>
                <c:pt idx="13741">
                  <c:v>7.6477521219029633E-3</c:v>
                </c:pt>
                <c:pt idx="13742">
                  <c:v>1.0208850686912413E-2</c:v>
                </c:pt>
                <c:pt idx="13743">
                  <c:v>5.1073878873128453E-3</c:v>
                </c:pt>
                <c:pt idx="13744">
                  <c:v>5.3081461680438589E-3</c:v>
                </c:pt>
                <c:pt idx="13745">
                  <c:v>7.0509398300903177E-3</c:v>
                </c:pt>
                <c:pt idx="13746">
                  <c:v>1.0607563220816494E-2</c:v>
                </c:pt>
                <c:pt idx="13747">
                  <c:v>2.1493252560209373E-2</c:v>
                </c:pt>
                <c:pt idx="13748">
                  <c:v>3.9713550658344613E-3</c:v>
                </c:pt>
                <c:pt idx="13749">
                  <c:v>3.6087496953459849E-3</c:v>
                </c:pt>
                <c:pt idx="13765">
                  <c:v>6.7335331768868961E-4</c:v>
                </c:pt>
                <c:pt idx="13766">
                  <c:v>5.065274440884995E-3</c:v>
                </c:pt>
                <c:pt idx="13767">
                  <c:v>1.789934154727852E-3</c:v>
                </c:pt>
                <c:pt idx="13768">
                  <c:v>2.395055147333017E-3</c:v>
                </c:pt>
                <c:pt idx="13806">
                  <c:v>1.4664567532968686E-3</c:v>
                </c:pt>
                <c:pt idx="13807">
                  <c:v>9.0512393484347333E-4</c:v>
                </c:pt>
                <c:pt idx="13808">
                  <c:v>3.9932789105902112E-3</c:v>
                </c:pt>
                <c:pt idx="13809">
                  <c:v>1.1563595584997241E-2</c:v>
                </c:pt>
                <c:pt idx="13810">
                  <c:v>4.8699393070855239E-2</c:v>
                </c:pt>
                <c:pt idx="13814">
                  <c:v>9.4978472013616914E-3</c:v>
                </c:pt>
                <c:pt idx="13815">
                  <c:v>2.5514977336012811E-3</c:v>
                </c:pt>
                <c:pt idx="13816">
                  <c:v>7.9640360718732078E-3</c:v>
                </c:pt>
                <c:pt idx="13817">
                  <c:v>1.1457198727756159E-2</c:v>
                </c:pt>
                <c:pt idx="13818">
                  <c:v>1.6566592797134318E-2</c:v>
                </c:pt>
                <c:pt idx="13819">
                  <c:v>9.3545800094405399E-3</c:v>
                </c:pt>
                <c:pt idx="13820">
                  <c:v>3.254315681716506E-3</c:v>
                </c:pt>
                <c:pt idx="13821">
                  <c:v>6.9222812075875407E-3</c:v>
                </c:pt>
                <c:pt idx="13822">
                  <c:v>1.4844159885518765E-2</c:v>
                </c:pt>
                <c:pt idx="13823">
                  <c:v>4.0071908017731373E-3</c:v>
                </c:pt>
                <c:pt idx="13833">
                  <c:v>4.3251839005807912E-3</c:v>
                </c:pt>
                <c:pt idx="13834">
                  <c:v>5.0312720480632784E-4</c:v>
                </c:pt>
                <c:pt idx="13835">
                  <c:v>1.0315824452013294E-3</c:v>
                </c:pt>
                <c:pt idx="13836">
                  <c:v>2.3828422739872296E-3</c:v>
                </c:pt>
                <c:pt idx="13837">
                  <c:v>1.0885846558224572E-3</c:v>
                </c:pt>
                <c:pt idx="13838">
                  <c:v>2.3424602797615028E-3</c:v>
                </c:pt>
                <c:pt idx="13839">
                  <c:v>3.2542870741723534E-3</c:v>
                </c:pt>
                <c:pt idx="13840">
                  <c:v>5.7020273220282905E-3</c:v>
                </c:pt>
                <c:pt idx="13841">
                  <c:v>3.1542115723761726E-3</c:v>
                </c:pt>
                <c:pt idx="13842">
                  <c:v>2.4508366601033393E-3</c:v>
                </c:pt>
                <c:pt idx="13843">
                  <c:v>2.712546192610671E-3</c:v>
                </c:pt>
                <c:pt idx="13844">
                  <c:v>2.9646941227091969E-3</c:v>
                </c:pt>
                <c:pt idx="13845">
                  <c:v>8.2223387004865291E-3</c:v>
                </c:pt>
                <c:pt idx="13846">
                  <c:v>1.7590710218032021E-3</c:v>
                </c:pt>
                <c:pt idx="13847">
                  <c:v>6.5635624553685452E-3</c:v>
                </c:pt>
                <c:pt idx="13848">
                  <c:v>1.21196917418344E-3</c:v>
                </c:pt>
                <c:pt idx="13861">
                  <c:v>2.408251554456519E-3</c:v>
                </c:pt>
                <c:pt idx="13862">
                  <c:v>1.2268909186570628E-3</c:v>
                </c:pt>
                <c:pt idx="13863">
                  <c:v>1.0191830625079605E-3</c:v>
                </c:pt>
                <c:pt idx="13864">
                  <c:v>5.0424981339302769E-3</c:v>
                </c:pt>
                <c:pt idx="13865">
                  <c:v>1.0860394606227368E-3</c:v>
                </c:pt>
                <c:pt idx="13866">
                  <c:v>1.1569141020866141E-3</c:v>
                </c:pt>
                <c:pt idx="13867">
                  <c:v>9.4700837313857911E-4</c:v>
                </c:pt>
                <c:pt idx="13868">
                  <c:v>2.2879907064248632E-3</c:v>
                </c:pt>
                <c:pt idx="13869">
                  <c:v>1.8960257300161059E-3</c:v>
                </c:pt>
                <c:pt idx="13870">
                  <c:v>9.7989005854375662E-4</c:v>
                </c:pt>
                <c:pt idx="13884">
                  <c:v>1.3301428934831515E-3</c:v>
                </c:pt>
                <c:pt idx="13888">
                  <c:v>1.6349347186488876E-3</c:v>
                </c:pt>
                <c:pt idx="13889">
                  <c:v>2.3068902822017427E-3</c:v>
                </c:pt>
                <c:pt idx="13890">
                  <c:v>5.7965538075948513E-4</c:v>
                </c:pt>
                <c:pt idx="13891">
                  <c:v>1.4820628298643549E-3</c:v>
                </c:pt>
                <c:pt idx="13892">
                  <c:v>1.1596833392891264E-3</c:v>
                </c:pt>
                <c:pt idx="13893">
                  <c:v>2.5986850388956509E-3</c:v>
                </c:pt>
                <c:pt idx="13894">
                  <c:v>2.3794146884071003E-3</c:v>
                </c:pt>
                <c:pt idx="13895">
                  <c:v>1.3754431156150623E-3</c:v>
                </c:pt>
                <c:pt idx="13896">
                  <c:v>1.0494509698419192E-3</c:v>
                </c:pt>
                <c:pt idx="13897">
                  <c:v>4.1303048557411208E-3</c:v>
                </c:pt>
                <c:pt idx="13898">
                  <c:v>7.4440436939350152E-4</c:v>
                </c:pt>
                <c:pt idx="13914">
                  <c:v>1.0597354420109131E-3</c:v>
                </c:pt>
                <c:pt idx="13919">
                  <c:v>2.0439062926446943E-3</c:v>
                </c:pt>
                <c:pt idx="13930">
                  <c:v>2.1991316829300814E-3</c:v>
                </c:pt>
                <c:pt idx="13935">
                  <c:v>4.9703912737774963E-4</c:v>
                </c:pt>
                <c:pt idx="13945">
                  <c:v>8.3580766782772307E-4</c:v>
                </c:pt>
                <c:pt idx="13946">
                  <c:v>1.4827111767470461E-3</c:v>
                </c:pt>
                <c:pt idx="13947">
                  <c:v>3.4087020274322765E-3</c:v>
                </c:pt>
                <c:pt idx="13948">
                  <c:v>5.8318985510562825E-3</c:v>
                </c:pt>
                <c:pt idx="13949">
                  <c:v>4.7919678843484923E-3</c:v>
                </c:pt>
                <c:pt idx="13950">
                  <c:v>4.2608413601999753E-3</c:v>
                </c:pt>
                <c:pt idx="13951">
                  <c:v>6.3143064395811254E-3</c:v>
                </c:pt>
                <c:pt idx="13952">
                  <c:v>1.0797695404523243E-2</c:v>
                </c:pt>
                <c:pt idx="13953">
                  <c:v>6.0949462140738025E-3</c:v>
                </c:pt>
                <c:pt idx="13954">
                  <c:v>8.6350910653710498E-3</c:v>
                </c:pt>
                <c:pt idx="13955">
                  <c:v>3.6544009458830294E-3</c:v>
                </c:pt>
                <c:pt idx="13956">
                  <c:v>6.41347028892667E-3</c:v>
                </c:pt>
                <c:pt idx="13957">
                  <c:v>5.1097592206581931E-4</c:v>
                </c:pt>
                <c:pt idx="13958">
                  <c:v>6.0379605633105807E-4</c:v>
                </c:pt>
                <c:pt idx="13959">
                  <c:v>5.5881070189199176E-4</c:v>
                </c:pt>
                <c:pt idx="13960">
                  <c:v>5.075176666137683E-3</c:v>
                </c:pt>
                <c:pt idx="13972">
                  <c:v>1.3130638942030362E-3</c:v>
                </c:pt>
                <c:pt idx="13973">
                  <c:v>4.7066517615636291E-3</c:v>
                </c:pt>
                <c:pt idx="13974">
                  <c:v>6.6519743661478175E-3</c:v>
                </c:pt>
                <c:pt idx="13975">
                  <c:v>6.3105662416526711E-3</c:v>
                </c:pt>
                <c:pt idx="13976">
                  <c:v>2.1211081856841892E-2</c:v>
                </c:pt>
                <c:pt idx="13977">
                  <c:v>4.8466394535754354E-2</c:v>
                </c:pt>
                <c:pt idx="13978">
                  <c:v>4.931282414412614E-3</c:v>
                </c:pt>
                <c:pt idx="13979">
                  <c:v>1.2892444271383099E-2</c:v>
                </c:pt>
                <c:pt idx="13980">
                  <c:v>4.3023188074727811E-2</c:v>
                </c:pt>
                <c:pt idx="13981">
                  <c:v>3.0558961868038383E-2</c:v>
                </c:pt>
                <c:pt idx="13982">
                  <c:v>3.8668230245084957E-2</c:v>
                </c:pt>
                <c:pt idx="13983">
                  <c:v>3.6700753246236645E-2</c:v>
                </c:pt>
                <c:pt idx="13984">
                  <c:v>3.8483196522277573E-2</c:v>
                </c:pt>
                <c:pt idx="13985">
                  <c:v>1.3445263022428869E-3</c:v>
                </c:pt>
                <c:pt idx="13993">
                  <c:v>1.158638859783093E-2</c:v>
                </c:pt>
                <c:pt idx="14020">
                  <c:v>2.25058937518422E-3</c:v>
                </c:pt>
                <c:pt idx="14021">
                  <c:v>1.6408618749997018E-3</c:v>
                </c:pt>
                <c:pt idx="14022">
                  <c:v>6.2909766834734525E-3</c:v>
                </c:pt>
                <c:pt idx="14023">
                  <c:v>2.5628955095221825E-2</c:v>
                </c:pt>
                <c:pt idx="14024">
                  <c:v>1.0003297259829409E-2</c:v>
                </c:pt>
                <c:pt idx="14025">
                  <c:v>4.1904659195971465E-2</c:v>
                </c:pt>
                <c:pt idx="14034">
                  <c:v>8.3060349622653248E-4</c:v>
                </c:pt>
                <c:pt idx="14043">
                  <c:v>8.7527007812460774E-4</c:v>
                </c:pt>
                <c:pt idx="14045">
                  <c:v>1.6410905219932125E-3</c:v>
                </c:pt>
                <c:pt idx="14048">
                  <c:v>7.9154912913114296E-4</c:v>
                </c:pt>
                <c:pt idx="14049">
                  <c:v>6.7206403241507984E-4</c:v>
                </c:pt>
                <c:pt idx="14064">
                  <c:v>2.248480008443624E-3</c:v>
                </c:pt>
                <c:pt idx="14065">
                  <c:v>7.7277531679999592E-4</c:v>
                </c:pt>
                <c:pt idx="14066">
                  <c:v>1.4350629742966891E-3</c:v>
                </c:pt>
                <c:pt idx="14067">
                  <c:v>2.7073992509929683E-3</c:v>
                </c:pt>
                <c:pt idx="14068">
                  <c:v>2.3835578594856104E-3</c:v>
                </c:pt>
                <c:pt idx="14069">
                  <c:v>2.3677062109967993E-3</c:v>
                </c:pt>
                <c:pt idx="14070">
                  <c:v>1.3940935880019602E-3</c:v>
                </c:pt>
                <c:pt idx="14071">
                  <c:v>7.1507552123361911E-4</c:v>
                </c:pt>
                <c:pt idx="14072">
                  <c:v>4.5197203437928591E-4</c:v>
                </c:pt>
                <c:pt idx="14088">
                  <c:v>1.1440688107050494E-3</c:v>
                </c:pt>
                <c:pt idx="14096">
                  <c:v>1.5222288785848197E-3</c:v>
                </c:pt>
                <c:pt idx="14097">
                  <c:v>1.5504186378100327E-3</c:v>
                </c:pt>
                <c:pt idx="14098">
                  <c:v>0.77634776679513229</c:v>
                </c:pt>
                <c:pt idx="14099">
                  <c:v>2.1221195832123226E-3</c:v>
                </c:pt>
                <c:pt idx="14100">
                  <c:v>2.1838321960745838E-3</c:v>
                </c:pt>
                <c:pt idx="14101">
                  <c:v>0.33764818232893024</c:v>
                </c:pt>
                <c:pt idx="14102">
                  <c:v>1</c:v>
                </c:pt>
                <c:pt idx="14103">
                  <c:v>2.8711539544577218E-2</c:v>
                </c:pt>
                <c:pt idx="14104">
                  <c:v>2.8652989056545838E-2</c:v>
                </c:pt>
                <c:pt idx="14105">
                  <c:v>7.5356907299073692E-3</c:v>
                </c:pt>
                <c:pt idx="14106">
                  <c:v>1.7197770569445197E-2</c:v>
                </c:pt>
                <c:pt idx="14107">
                  <c:v>4.5542384037214403E-2</c:v>
                </c:pt>
                <c:pt idx="14108">
                  <c:v>0.31087985485732084</c:v>
                </c:pt>
                <c:pt idx="14109">
                  <c:v>0.12396692310025387</c:v>
                </c:pt>
                <c:pt idx="14110">
                  <c:v>0.12152594901680447</c:v>
                </c:pt>
                <c:pt idx="14111">
                  <c:v>8.2148239889891964E-2</c:v>
                </c:pt>
                <c:pt idx="14112">
                  <c:v>6.2366356771525596E-3</c:v>
                </c:pt>
                <c:pt idx="14113">
                  <c:v>2.9999286999126233E-2</c:v>
                </c:pt>
                <c:pt idx="14114">
                  <c:v>9.1403281666796465E-4</c:v>
                </c:pt>
                <c:pt idx="14115">
                  <c:v>6.3442638457521072E-2</c:v>
                </c:pt>
                <c:pt idx="14116">
                  <c:v>0.23154075380750577</c:v>
                </c:pt>
                <c:pt idx="14117">
                  <c:v>0.19228280921022314</c:v>
                </c:pt>
                <c:pt idx="14118">
                  <c:v>1.9956710518859382E-2</c:v>
                </c:pt>
                <c:pt idx="14119">
                  <c:v>0.35506780109116781</c:v>
                </c:pt>
                <c:pt idx="14120">
                  <c:v>0.31342085551137222</c:v>
                </c:pt>
                <c:pt idx="14121">
                  <c:v>8.5911022889940389E-2</c:v>
                </c:pt>
                <c:pt idx="14122">
                  <c:v>8.5495158015666664E-2</c:v>
                </c:pt>
                <c:pt idx="14123">
                  <c:v>3.557618899438203E-2</c:v>
                </c:pt>
                <c:pt idx="14124">
                  <c:v>0.33769559543846206</c:v>
                </c:pt>
                <c:pt idx="14125">
                  <c:v>6.8991909060321793E-2</c:v>
                </c:pt>
                <c:pt idx="14126">
                  <c:v>1.5282231871109886E-3</c:v>
                </c:pt>
                <c:pt idx="14127">
                  <c:v>9.7926754725298861E-4</c:v>
                </c:pt>
                <c:pt idx="14142">
                  <c:v>4.2958032229757394E-2</c:v>
                </c:pt>
                <c:pt idx="14143">
                  <c:v>0.49461916287960356</c:v>
                </c:pt>
                <c:pt idx="14144">
                  <c:v>2.4965146487873182E-3</c:v>
                </c:pt>
                <c:pt idx="14145">
                  <c:v>1.6895580575827555E-3</c:v>
                </c:pt>
                <c:pt idx="14146">
                  <c:v>1.3235135652981545E-3</c:v>
                </c:pt>
                <c:pt idx="14147">
                  <c:v>5.8031053948186979E-3</c:v>
                </c:pt>
                <c:pt idx="14148">
                  <c:v>1.2900336575258851E-2</c:v>
                </c:pt>
                <c:pt idx="14149">
                  <c:v>2.1599956225469975E-3</c:v>
                </c:pt>
                <c:pt idx="14150">
                  <c:v>2.6341463409588354E-3</c:v>
                </c:pt>
                <c:pt idx="14151">
                  <c:v>5.5346442269148246E-3</c:v>
                </c:pt>
                <c:pt idx="14152">
                  <c:v>1.1958517483020547E-2</c:v>
                </c:pt>
                <c:pt idx="14153">
                  <c:v>1.9642320792964504E-2</c:v>
                </c:pt>
                <c:pt idx="14154">
                  <c:v>4.0819907193341942E-2</c:v>
                </c:pt>
                <c:pt idx="14155">
                  <c:v>0.10380212558552637</c:v>
                </c:pt>
                <c:pt idx="14156">
                  <c:v>4.3816806691901258E-2</c:v>
                </c:pt>
                <c:pt idx="14157">
                  <c:v>1.3381904475783512E-2</c:v>
                </c:pt>
                <c:pt idx="14158">
                  <c:v>0.10025711216626053</c:v>
                </c:pt>
                <c:pt idx="14159">
                  <c:v>3.9247025884900401E-3</c:v>
                </c:pt>
                <c:pt idx="14160">
                  <c:v>1.799649053432175E-2</c:v>
                </c:pt>
                <c:pt idx="14161">
                  <c:v>3.9314557677102617E-2</c:v>
                </c:pt>
                <c:pt idx="14162">
                  <c:v>5.9114581758114355E-2</c:v>
                </c:pt>
                <c:pt idx="14163">
                  <c:v>4.4565971348366616E-2</c:v>
                </c:pt>
                <c:pt idx="14164">
                  <c:v>4.2726372683708526E-2</c:v>
                </c:pt>
                <c:pt idx="14165">
                  <c:v>5.9549231925492038E-2</c:v>
                </c:pt>
                <c:pt idx="14166">
                  <c:v>6.6640100574615072E-2</c:v>
                </c:pt>
                <c:pt idx="14167">
                  <c:v>2.7972573754559502E-2</c:v>
                </c:pt>
                <c:pt idx="14168">
                  <c:v>1.0300615308978328E-2</c:v>
                </c:pt>
                <c:pt idx="14169">
                  <c:v>8.1874920186804649E-4</c:v>
                </c:pt>
                <c:pt idx="14181">
                  <c:v>8.5626669964301611E-4</c:v>
                </c:pt>
                <c:pt idx="14182">
                  <c:v>8.1655668233591408E-4</c:v>
                </c:pt>
                <c:pt idx="14183">
                  <c:v>2.0912748622857621E-3</c:v>
                </c:pt>
                <c:pt idx="14184">
                  <c:v>1.5890716734493679E-3</c:v>
                </c:pt>
                <c:pt idx="14185">
                  <c:v>5.8945447288387721E-3</c:v>
                </c:pt>
                <c:pt idx="14186">
                  <c:v>3.1789472894863799E-3</c:v>
                </c:pt>
                <c:pt idx="14187">
                  <c:v>3.515816452541334E-3</c:v>
                </c:pt>
                <c:pt idx="14188">
                  <c:v>1.4534089138515918E-3</c:v>
                </c:pt>
                <c:pt idx="14189">
                  <c:v>3.1585894394786577E-3</c:v>
                </c:pt>
                <c:pt idx="14190">
                  <c:v>6.8122961972422917E-3</c:v>
                </c:pt>
                <c:pt idx="14191">
                  <c:v>2.3010535712483337E-3</c:v>
                </c:pt>
                <c:pt idx="14192">
                  <c:v>1.4922240064643329E-3</c:v>
                </c:pt>
                <c:pt idx="14193">
                  <c:v>4.5867942182377741E-3</c:v>
                </c:pt>
                <c:pt idx="14194">
                  <c:v>2.4852435890349639E-3</c:v>
                </c:pt>
                <c:pt idx="14195">
                  <c:v>1.7339671462926792E-3</c:v>
                </c:pt>
                <c:pt idx="14196">
                  <c:v>1.7656399582262272E-3</c:v>
                </c:pt>
                <c:pt idx="14197">
                  <c:v>3.0055483746506315E-3</c:v>
                </c:pt>
                <c:pt idx="14198">
                  <c:v>4.0718054295702548E-3</c:v>
                </c:pt>
                <c:pt idx="14199">
                  <c:v>1.4775178120150648E-3</c:v>
                </c:pt>
                <c:pt idx="14200">
                  <c:v>8.5360020493227551E-4</c:v>
                </c:pt>
                <c:pt idx="14201">
                  <c:v>5.9604434829696744E-4</c:v>
                </c:pt>
                <c:pt idx="14202">
                  <c:v>3.7243978966036932E-3</c:v>
                </c:pt>
                <c:pt idx="14203">
                  <c:v>9.6104060878233826E-4</c:v>
                </c:pt>
                <c:pt idx="14204">
                  <c:v>4.526037246198596E-4</c:v>
                </c:pt>
                <c:pt idx="14250">
                  <c:v>4.3367502891486723E-3</c:v>
                </c:pt>
                <c:pt idx="14251">
                  <c:v>1.0658855291217847E-2</c:v>
                </c:pt>
                <c:pt idx="14252">
                  <c:v>1.8161463113138002E-2</c:v>
                </c:pt>
                <c:pt idx="14253">
                  <c:v>3.0947255861539003E-2</c:v>
                </c:pt>
                <c:pt idx="14254">
                  <c:v>1.1827914490877015E-2</c:v>
                </c:pt>
                <c:pt idx="14255">
                  <c:v>1.2763753410635252E-3</c:v>
                </c:pt>
                <c:pt idx="14258">
                  <c:v>5.7637015068693264E-3</c:v>
                </c:pt>
                <c:pt idx="14259">
                  <c:v>1.0524173808949922E-2</c:v>
                </c:pt>
                <c:pt idx="14260">
                  <c:v>3.1798583549219807E-2</c:v>
                </c:pt>
                <c:pt idx="14261">
                  <c:v>1.4009562930562646E-2</c:v>
                </c:pt>
                <c:pt idx="14262">
                  <c:v>2.6545936737799847E-3</c:v>
                </c:pt>
                <c:pt idx="14263">
                  <c:v>1.6931727178378393E-2</c:v>
                </c:pt>
                <c:pt idx="14264">
                  <c:v>2.9052511494317472E-2</c:v>
                </c:pt>
                <c:pt idx="14265">
                  <c:v>2.6951594589478697E-2</c:v>
                </c:pt>
                <c:pt idx="14266">
                  <c:v>3.0425550950763953E-2</c:v>
                </c:pt>
                <c:pt idx="14267">
                  <c:v>3.5636372434113352E-4</c:v>
                </c:pt>
                <c:pt idx="14272">
                  <c:v>1.0225327166616784E-3</c:v>
                </c:pt>
                <c:pt idx="14273">
                  <c:v>2.4208030335211629E-3</c:v>
                </c:pt>
                <c:pt idx="14274">
                  <c:v>8.8732801234305079E-3</c:v>
                </c:pt>
                <c:pt idx="14275">
                  <c:v>6.20312351998107E-3</c:v>
                </c:pt>
                <c:pt idx="14276">
                  <c:v>1.7890156139790309E-3</c:v>
                </c:pt>
                <c:pt idx="14277">
                  <c:v>8.8964422570071353E-3</c:v>
                </c:pt>
                <c:pt idx="14278">
                  <c:v>4.1474890299102257E-2</c:v>
                </c:pt>
                <c:pt idx="14279">
                  <c:v>6.7725188463627073E-3</c:v>
                </c:pt>
                <c:pt idx="14280">
                  <c:v>4.7580192310723211E-2</c:v>
                </c:pt>
                <c:pt idx="14281">
                  <c:v>1.4030983336743232E-3</c:v>
                </c:pt>
                <c:pt idx="14282">
                  <c:v>1.1491274680543839E-3</c:v>
                </c:pt>
                <c:pt idx="14287">
                  <c:v>1.277289797946164E-3</c:v>
                </c:pt>
                <c:pt idx="14288">
                  <c:v>3.1814635038314177E-4</c:v>
                </c:pt>
                <c:pt idx="14291">
                  <c:v>2.5013258847817917E-3</c:v>
                </c:pt>
                <c:pt idx="14292">
                  <c:v>3.9535311192362829E-3</c:v>
                </c:pt>
                <c:pt idx="14293">
                  <c:v>9.6505058156369488E-3</c:v>
                </c:pt>
                <c:pt idx="14294">
                  <c:v>3.9312218760951412E-3</c:v>
                </c:pt>
                <c:pt idx="14295">
                  <c:v>5.4097907827498681E-2</c:v>
                </c:pt>
                <c:pt idx="14298">
                  <c:v>0.10815188394527402</c:v>
                </c:pt>
                <c:pt idx="14299">
                  <c:v>4.3029855062211558E-3</c:v>
                </c:pt>
                <c:pt idx="14300">
                  <c:v>2.8161793104889626E-2</c:v>
                </c:pt>
                <c:pt idx="14301">
                  <c:v>1.5603103486321624E-2</c:v>
                </c:pt>
                <c:pt idx="14302">
                  <c:v>9.6889074646305542E-2</c:v>
                </c:pt>
                <c:pt idx="14303">
                  <c:v>5.135916815929268E-2</c:v>
                </c:pt>
                <c:pt idx="14304">
                  <c:v>1.6467054819574851E-2</c:v>
                </c:pt>
                <c:pt idx="14305">
                  <c:v>4.9582406921570565E-3</c:v>
                </c:pt>
                <c:pt idx="14306">
                  <c:v>5.0345546956144741E-3</c:v>
                </c:pt>
                <c:pt idx="14307">
                  <c:v>2.7187984018220361E-2</c:v>
                </c:pt>
                <c:pt idx="14308">
                  <c:v>5.5344266238032319E-2</c:v>
                </c:pt>
                <c:pt idx="14309">
                  <c:v>5.0319279212545052E-3</c:v>
                </c:pt>
                <c:pt idx="14310">
                  <c:v>2.1915148042674297E-2</c:v>
                </c:pt>
                <c:pt idx="14311">
                  <c:v>1.4889917960379469E-2</c:v>
                </c:pt>
                <c:pt idx="14312">
                  <c:v>0.10703734938161685</c:v>
                </c:pt>
                <c:pt idx="14313">
                  <c:v>5.4821419875229364E-2</c:v>
                </c:pt>
                <c:pt idx="14314">
                  <c:v>3.39999249174153E-3</c:v>
                </c:pt>
                <c:pt idx="14318">
                  <c:v>4.4423794367491384E-3</c:v>
                </c:pt>
                <c:pt idx="14319">
                  <c:v>3.7168971808894907E-3</c:v>
                </c:pt>
                <c:pt idx="14320">
                  <c:v>5.8231074156209705E-4</c:v>
                </c:pt>
                <c:pt idx="14321">
                  <c:v>8.5879275523908071E-3</c:v>
                </c:pt>
                <c:pt idx="14322">
                  <c:v>1.1140408134160378E-2</c:v>
                </c:pt>
                <c:pt idx="14323">
                  <c:v>1.2099611878873375E-2</c:v>
                </c:pt>
                <c:pt idx="14324">
                  <c:v>8.7053399696681161E-3</c:v>
                </c:pt>
                <c:pt idx="14325">
                  <c:v>1.2438505503176345E-2</c:v>
                </c:pt>
                <c:pt idx="14326">
                  <c:v>2.0256236146398311E-2</c:v>
                </c:pt>
                <c:pt idx="14327">
                  <c:v>2.3501742048185531E-2</c:v>
                </c:pt>
                <c:pt idx="14328">
                  <c:v>4.5420718520164965E-2</c:v>
                </c:pt>
                <c:pt idx="14329">
                  <c:v>3.2950022326858244E-2</c:v>
                </c:pt>
                <c:pt idx="14339">
                  <c:v>4.2412375281597264E-4</c:v>
                </c:pt>
                <c:pt idx="14340">
                  <c:v>3.8256249465691864E-3</c:v>
                </c:pt>
                <c:pt idx="14341">
                  <c:v>8.7348751180814661E-3</c:v>
                </c:pt>
                <c:pt idx="14342">
                  <c:v>2.3227840843350132E-2</c:v>
                </c:pt>
                <c:pt idx="14343">
                  <c:v>2.1516068421116353E-2</c:v>
                </c:pt>
                <c:pt idx="14344">
                  <c:v>6.8836108236282551E-3</c:v>
                </c:pt>
                <c:pt idx="14352">
                  <c:v>9.8928980606403905E-4</c:v>
                </c:pt>
                <c:pt idx="14356">
                  <c:v>1.6063976500216924E-3</c:v>
                </c:pt>
                <c:pt idx="14357">
                  <c:v>1.0317627106053202E-2</c:v>
                </c:pt>
                <c:pt idx="14358">
                  <c:v>0.18162507791470595</c:v>
                </c:pt>
                <c:pt idx="14359">
                  <c:v>1.6709965709170226E-2</c:v>
                </c:pt>
                <c:pt idx="14360">
                  <c:v>0.2157308582137645</c:v>
                </c:pt>
                <c:pt idx="14361">
                  <c:v>3.3492269350367414E-2</c:v>
                </c:pt>
                <c:pt idx="14362">
                  <c:v>1.4134224439430245E-2</c:v>
                </c:pt>
                <c:pt idx="14363">
                  <c:v>0.33503889506926499</c:v>
                </c:pt>
                <c:pt idx="14364">
                  <c:v>5.1823620578302754E-2</c:v>
                </c:pt>
                <c:pt idx="14365">
                  <c:v>6.9927695379912568E-3</c:v>
                </c:pt>
                <c:pt idx="14366">
                  <c:v>9.9975300657134183E-3</c:v>
                </c:pt>
                <c:pt idx="14367">
                  <c:v>2.7805861639870009E-2</c:v>
                </c:pt>
                <c:pt idx="14368">
                  <c:v>0.10455700086906333</c:v>
                </c:pt>
                <c:pt idx="14369">
                  <c:v>0.38152566567214652</c:v>
                </c:pt>
                <c:pt idx="14370">
                  <c:v>0.24177957529125549</c:v>
                </c:pt>
                <c:pt idx="14371">
                  <c:v>0.17661281562705516</c:v>
                </c:pt>
                <c:pt idx="14372">
                  <c:v>1.83717983109053E-2</c:v>
                </c:pt>
                <c:pt idx="14373">
                  <c:v>4.9585031389073522E-3</c:v>
                </c:pt>
                <c:pt idx="14374">
                  <c:v>4.0379145211613017E-2</c:v>
                </c:pt>
                <c:pt idx="14375">
                  <c:v>0.43125918607253483</c:v>
                </c:pt>
                <c:pt idx="14376">
                  <c:v>8.3606700026069056E-2</c:v>
                </c:pt>
                <c:pt idx="14377">
                  <c:v>0.10369543860787056</c:v>
                </c:pt>
                <c:pt idx="14378">
                  <c:v>0.26160206484622733</c:v>
                </c:pt>
                <c:pt idx="14379">
                  <c:v>0.50212626974801022</c:v>
                </c:pt>
                <c:pt idx="14380">
                  <c:v>3.3982898900612353E-2</c:v>
                </c:pt>
                <c:pt idx="14381">
                  <c:v>3.0889551047537128E-2</c:v>
                </c:pt>
                <c:pt idx="14382">
                  <c:v>0.49104988512750625</c:v>
                </c:pt>
                <c:pt idx="14383">
                  <c:v>0.50825620393453008</c:v>
                </c:pt>
                <c:pt idx="14384">
                  <c:v>3.6131053898303629E-2</c:v>
                </c:pt>
                <c:pt idx="14385">
                  <c:v>1.2187425268606099E-3</c:v>
                </c:pt>
                <c:pt idx="14386">
                  <c:v>0.20243196601966806</c:v>
                </c:pt>
                <c:pt idx="14400">
                  <c:v>2.4465786829861993E-3</c:v>
                </c:pt>
                <c:pt idx="14401">
                  <c:v>1.6193690998816627E-2</c:v>
                </c:pt>
                <c:pt idx="14402">
                  <c:v>5.2102921716340334E-3</c:v>
                </c:pt>
                <c:pt idx="14403">
                  <c:v>2.2002918858559789E-3</c:v>
                </c:pt>
                <c:pt idx="14411">
                  <c:v>3.0572400679925904E-3</c:v>
                </c:pt>
                <c:pt idx="14412">
                  <c:v>3.6651831795970302E-3</c:v>
                </c:pt>
                <c:pt idx="14413">
                  <c:v>1.9339550156657774E-2</c:v>
                </c:pt>
                <c:pt idx="14414">
                  <c:v>5.8214040203928927E-3</c:v>
                </c:pt>
                <c:pt idx="14415">
                  <c:v>1.6934213947842412E-2</c:v>
                </c:pt>
                <c:pt idx="14416">
                  <c:v>1.5601396204036864E-2</c:v>
                </c:pt>
                <c:pt idx="14422">
                  <c:v>1.7898130001345518E-3</c:v>
                </c:pt>
                <c:pt idx="14423">
                  <c:v>3.6381430459246624E-3</c:v>
                </c:pt>
                <c:pt idx="14424">
                  <c:v>2.4361156775644221E-2</c:v>
                </c:pt>
                <c:pt idx="14425">
                  <c:v>6.6986560132261197E-3</c:v>
                </c:pt>
                <c:pt idx="14426">
                  <c:v>6.4994782965942591E-2</c:v>
                </c:pt>
                <c:pt idx="14427">
                  <c:v>1.7320160634755791E-2</c:v>
                </c:pt>
                <c:pt idx="14428">
                  <c:v>1.396565304435155E-3</c:v>
                </c:pt>
                <c:pt idx="14429">
                  <c:v>2.2426251280905272E-3</c:v>
                </c:pt>
                <c:pt idx="14433">
                  <c:v>1.9174476494542144E-3</c:v>
                </c:pt>
                <c:pt idx="14434">
                  <c:v>2.4466591166654801E-3</c:v>
                </c:pt>
                <c:pt idx="14435">
                  <c:v>1.4300538952545148E-3</c:v>
                </c:pt>
                <c:pt idx="14441">
                  <c:v>2.2302888787693181E-3</c:v>
                </c:pt>
                <c:pt idx="14442">
                  <c:v>1.5425959222306542E-3</c:v>
                </c:pt>
                <c:pt idx="14443">
                  <c:v>6.5451056103649295E-4</c:v>
                </c:pt>
                <c:pt idx="14456">
                  <c:v>6.2309701881753683E-3</c:v>
                </c:pt>
                <c:pt idx="14468">
                  <c:v>2.2363845962890816E-3</c:v>
                </c:pt>
                <c:pt idx="14469">
                  <c:v>1.4036209253863836E-3</c:v>
                </c:pt>
                <c:pt idx="14470">
                  <c:v>3.9092547008375374E-4</c:v>
                </c:pt>
                <c:pt idx="14471">
                  <c:v>9.0037735175396954E-4</c:v>
                </c:pt>
                <c:pt idx="14484">
                  <c:v>6.4211993843485957E-2</c:v>
                </c:pt>
                <c:pt idx="14485">
                  <c:v>2.2958105254427714E-3</c:v>
                </c:pt>
                <c:pt idx="14486">
                  <c:v>4.7034386440038137E-3</c:v>
                </c:pt>
                <c:pt idx="14487">
                  <c:v>0.28239182350078584</c:v>
                </c:pt>
                <c:pt idx="14488">
                  <c:v>3.3836698244576707E-3</c:v>
                </c:pt>
                <c:pt idx="14489">
                  <c:v>3.1641091723641429E-3</c:v>
                </c:pt>
                <c:pt idx="14490">
                  <c:v>5.5749583584787488E-2</c:v>
                </c:pt>
                <c:pt idx="14491">
                  <c:v>7.3017291653518787E-3</c:v>
                </c:pt>
                <c:pt idx="14492">
                  <c:v>1.0621247725648713E-2</c:v>
                </c:pt>
                <c:pt idx="14493">
                  <c:v>0.10255543588646369</c:v>
                </c:pt>
                <c:pt idx="14494">
                  <c:v>2.5635091114763059E-2</c:v>
                </c:pt>
                <c:pt idx="14495">
                  <c:v>0.19216129297601037</c:v>
                </c:pt>
                <c:pt idx="14496">
                  <c:v>0.47363725055119665</c:v>
                </c:pt>
                <c:pt idx="14497">
                  <c:v>1.1371662276248043E-2</c:v>
                </c:pt>
                <c:pt idx="14498">
                  <c:v>0.18306715512844537</c:v>
                </c:pt>
                <c:pt idx="14499">
                  <c:v>4.9430447946293234E-2</c:v>
                </c:pt>
                <c:pt idx="14500">
                  <c:v>0.2700200713034025</c:v>
                </c:pt>
                <c:pt idx="14501">
                  <c:v>0.31108832044633755</c:v>
                </c:pt>
                <c:pt idx="14502">
                  <c:v>5.3060756486135539E-3</c:v>
                </c:pt>
                <c:pt idx="14503">
                  <c:v>0.43296217368289025</c:v>
                </c:pt>
                <c:pt idx="14504">
                  <c:v>2.330779620105845E-2</c:v>
                </c:pt>
                <c:pt idx="14505">
                  <c:v>1.7171915729634928E-2</c:v>
                </c:pt>
                <c:pt idx="14506">
                  <c:v>0.40177762313267507</c:v>
                </c:pt>
                <c:pt idx="14507">
                  <c:v>0.16787826011771373</c:v>
                </c:pt>
                <c:pt idx="14508">
                  <c:v>6.235268482933231E-2</c:v>
                </c:pt>
                <c:pt idx="14509">
                  <c:v>8.0810285934172603E-3</c:v>
                </c:pt>
                <c:pt idx="14510">
                  <c:v>6.8475367688949906E-2</c:v>
                </c:pt>
                <c:pt idx="14511">
                  <c:v>3.9211901532570287E-2</c:v>
                </c:pt>
                <c:pt idx="14512">
                  <c:v>0.56699829372495025</c:v>
                </c:pt>
                <c:pt idx="14513">
                  <c:v>0.12440213381268432</c:v>
                </c:pt>
                <c:pt idx="14514">
                  <c:v>0.12555802816373438</c:v>
                </c:pt>
                <c:pt idx="14515">
                  <c:v>0.32591156400401966</c:v>
                </c:pt>
                <c:pt idx="14516">
                  <c:v>2.3272972472833227E-2</c:v>
                </c:pt>
                <c:pt idx="14517">
                  <c:v>5.1324919983362135E-3</c:v>
                </c:pt>
                <c:pt idx="14518">
                  <c:v>0.23688745808965106</c:v>
                </c:pt>
                <c:pt idx="14519">
                  <c:v>1.3299247038737168E-4</c:v>
                </c:pt>
                <c:pt idx="14532">
                  <c:v>5.6495397228430849E-4</c:v>
                </c:pt>
                <c:pt idx="14533">
                  <c:v>1.1173600908088361E-3</c:v>
                </c:pt>
                <c:pt idx="14534">
                  <c:v>2.221783192953717E-3</c:v>
                </c:pt>
                <c:pt idx="14535">
                  <c:v>1.2629593901791365E-2</c:v>
                </c:pt>
                <c:pt idx="14536">
                  <c:v>8.6996931151858119E-3</c:v>
                </c:pt>
                <c:pt idx="14537">
                  <c:v>1.5857967165191975E-2</c:v>
                </c:pt>
                <c:pt idx="14538">
                  <c:v>5.9453852114185156E-3</c:v>
                </c:pt>
                <c:pt idx="14539">
                  <c:v>2.4366829813065843E-2</c:v>
                </c:pt>
                <c:pt idx="14540">
                  <c:v>1.370469440751234E-2</c:v>
                </c:pt>
                <c:pt idx="14541">
                  <c:v>1.0792574860480316E-3</c:v>
                </c:pt>
                <c:pt idx="14542">
                  <c:v>4.3974441956025649E-3</c:v>
                </c:pt>
                <c:pt idx="14543">
                  <c:v>1.4833387140243375E-3</c:v>
                </c:pt>
                <c:pt idx="14547">
                  <c:v>1.1211656160975388E-3</c:v>
                </c:pt>
                <c:pt idx="14548">
                  <c:v>1.2948746585443767E-3</c:v>
                </c:pt>
                <c:pt idx="14549">
                  <c:v>1.2216921697818081E-2</c:v>
                </c:pt>
                <c:pt idx="14550">
                  <c:v>1.2098826619810599E-2</c:v>
                </c:pt>
                <c:pt idx="14551">
                  <c:v>6.5306860778895056E-3</c:v>
                </c:pt>
                <c:pt idx="14552">
                  <c:v>1.1428105339446628E-2</c:v>
                </c:pt>
                <c:pt idx="14553">
                  <c:v>2.3236235261784751E-2</c:v>
                </c:pt>
                <c:pt idx="14554">
                  <c:v>4.108879933423723E-3</c:v>
                </c:pt>
                <c:pt idx="14555">
                  <c:v>8.0441423472679876E-3</c:v>
                </c:pt>
                <c:pt idx="14556">
                  <c:v>3.1631830312446256E-2</c:v>
                </c:pt>
                <c:pt idx="14557">
                  <c:v>6.1632301938944083E-2</c:v>
                </c:pt>
                <c:pt idx="14558">
                  <c:v>2.4377664019418752E-3</c:v>
                </c:pt>
                <c:pt idx="14559">
                  <c:v>1.4109140781700185E-3</c:v>
                </c:pt>
                <c:pt idx="14560">
                  <c:v>3.6420564401824281E-3</c:v>
                </c:pt>
                <c:pt idx="14561">
                  <c:v>3.2724174772706203E-3</c:v>
                </c:pt>
                <c:pt idx="14562">
                  <c:v>1.4089994800699226E-3</c:v>
                </c:pt>
                <c:pt idx="14579">
                  <c:v>4.6824074641327994E-3</c:v>
                </c:pt>
                <c:pt idx="14580">
                  <c:v>1.7879759347905985E-3</c:v>
                </c:pt>
                <c:pt idx="14581">
                  <c:v>8.625241848868975E-4</c:v>
                </c:pt>
                <c:pt idx="14582">
                  <c:v>4.7809702455968162E-3</c:v>
                </c:pt>
                <c:pt idx="14583">
                  <c:v>8.9489361007910433E-4</c:v>
                </c:pt>
                <c:pt idx="14584">
                  <c:v>1.6699195559173644E-3</c:v>
                </c:pt>
                <c:pt idx="14585">
                  <c:v>6.0066467815814996E-4</c:v>
                </c:pt>
                <c:pt idx="14586">
                  <c:v>5.4731660182068026E-4</c:v>
                </c:pt>
                <c:pt idx="14611">
                  <c:v>5.2506772727122569E-3</c:v>
                </c:pt>
                <c:pt idx="14612">
                  <c:v>1.6811523995428181E-3</c:v>
                </c:pt>
                <c:pt idx="14613">
                  <c:v>9.6778265876641539E-3</c:v>
                </c:pt>
                <c:pt idx="14614">
                  <c:v>9.7450704911431624E-3</c:v>
                </c:pt>
                <c:pt idx="14615">
                  <c:v>2.5512565566382468E-3</c:v>
                </c:pt>
                <c:pt idx="14616">
                  <c:v>7.1820458134363248E-4</c:v>
                </c:pt>
                <c:pt idx="14623">
                  <c:v>5.6823655735848575E-3</c:v>
                </c:pt>
                <c:pt idx="14628">
                  <c:v>1.6423412363966515E-3</c:v>
                </c:pt>
                <c:pt idx="14630">
                  <c:v>3.2976259861164386E-4</c:v>
                </c:pt>
                <c:pt idx="14633">
                  <c:v>1.5479696529435926E-3</c:v>
                </c:pt>
                <c:pt idx="14634">
                  <c:v>1.4489376544155493E-3</c:v>
                </c:pt>
                <c:pt idx="14637">
                  <c:v>7.0752167434901389E-3</c:v>
                </c:pt>
                <c:pt idx="14638">
                  <c:v>2.0181874148949034E-3</c:v>
                </c:pt>
                <c:pt idx="14639">
                  <c:v>7.7678435449484795E-3</c:v>
                </c:pt>
                <c:pt idx="14640">
                  <c:v>1.4504550311302619E-2</c:v>
                </c:pt>
                <c:pt idx="14641">
                  <c:v>2.1045181645319021E-3</c:v>
                </c:pt>
                <c:pt idx="14642">
                  <c:v>4.9522472721009861E-2</c:v>
                </c:pt>
                <c:pt idx="14643">
                  <c:v>7.3374695286734153E-4</c:v>
                </c:pt>
                <c:pt idx="14644">
                  <c:v>1.1659832641511935E-3</c:v>
                </c:pt>
                <c:pt idx="14654">
                  <c:v>4.0497774057650588E-3</c:v>
                </c:pt>
                <c:pt idx="14655">
                  <c:v>6.2926678174142188E-3</c:v>
                </c:pt>
                <c:pt idx="14656">
                  <c:v>3.8352761104048865E-3</c:v>
                </c:pt>
                <c:pt idx="14657">
                  <c:v>6.2646795511944768E-3</c:v>
                </c:pt>
                <c:pt idx="14658">
                  <c:v>5.6905551946279378E-3</c:v>
                </c:pt>
                <c:pt idx="14659">
                  <c:v>3.972016966402969E-3</c:v>
                </c:pt>
                <c:pt idx="14660">
                  <c:v>3.1405266196540702E-2</c:v>
                </c:pt>
                <c:pt idx="14661">
                  <c:v>4.5059896535486622E-2</c:v>
                </c:pt>
                <c:pt idx="14662">
                  <c:v>1.1483905704450455E-2</c:v>
                </c:pt>
                <c:pt idx="14663">
                  <c:v>3.7063570316585963E-2</c:v>
                </c:pt>
                <c:pt idx="14664">
                  <c:v>3.9631720447022685E-2</c:v>
                </c:pt>
                <c:pt idx="14665">
                  <c:v>2.8987905860866432E-2</c:v>
                </c:pt>
                <c:pt idx="14666">
                  <c:v>5.1476827792650602E-3</c:v>
                </c:pt>
                <c:pt idx="14667">
                  <c:v>7.9493634314446791E-4</c:v>
                </c:pt>
                <c:pt idx="14674">
                  <c:v>1.2391892541511844E-3</c:v>
                </c:pt>
                <c:pt idx="14675">
                  <c:v>7.9048167089140731E-4</c:v>
                </c:pt>
                <c:pt idx="14676">
                  <c:v>2.023066601818935E-3</c:v>
                </c:pt>
                <c:pt idx="14677">
                  <c:v>4.7729672924039963E-3</c:v>
                </c:pt>
                <c:pt idx="14678">
                  <c:v>3.0642022897315832E-3</c:v>
                </c:pt>
                <c:pt idx="14679">
                  <c:v>6.9632634015676566E-3</c:v>
                </c:pt>
                <c:pt idx="14680">
                  <c:v>4.3026680215963228E-3</c:v>
                </c:pt>
                <c:pt idx="14681">
                  <c:v>2.8597012761325934E-3</c:v>
                </c:pt>
                <c:pt idx="14682">
                  <c:v>9.7021922934235937E-4</c:v>
                </c:pt>
                <c:pt idx="14683">
                  <c:v>2.3987361767319462E-3</c:v>
                </c:pt>
                <c:pt idx="14684">
                  <c:v>2.4331208209867937E-3</c:v>
                </c:pt>
                <c:pt idx="14685">
                  <c:v>1.3373289336075494E-2</c:v>
                </c:pt>
                <c:pt idx="14686">
                  <c:v>8.2568984286558889E-3</c:v>
                </c:pt>
                <c:pt idx="14687">
                  <c:v>8.3697575559818216E-3</c:v>
                </c:pt>
                <c:pt idx="14688">
                  <c:v>1.192118321199819E-2</c:v>
                </c:pt>
                <c:pt idx="14689">
                  <c:v>1.6680394525274461E-2</c:v>
                </c:pt>
                <c:pt idx="14690">
                  <c:v>8.6450961444501078E-3</c:v>
                </c:pt>
                <c:pt idx="14691">
                  <c:v>1.3234171557417983E-2</c:v>
                </c:pt>
                <c:pt idx="14692">
                  <c:v>7.787754355854619E-4</c:v>
                </c:pt>
                <c:pt idx="14693">
                  <c:v>1.7150378822433504E-2</c:v>
                </c:pt>
                <c:pt idx="14694">
                  <c:v>1.9491309671811842E-3</c:v>
                </c:pt>
                <c:pt idx="14695">
                  <c:v>4.7335795738311651E-4</c:v>
                </c:pt>
                <c:pt idx="14696">
                  <c:v>9.7437537119472242E-3</c:v>
                </c:pt>
                <c:pt idx="14697">
                  <c:v>2.2244764644285338E-3</c:v>
                </c:pt>
                <c:pt idx="14698">
                  <c:v>1.586872419656622E-3</c:v>
                </c:pt>
                <c:pt idx="14699">
                  <c:v>4.6404919088344366E-3</c:v>
                </c:pt>
                <c:pt idx="14725">
                  <c:v>1.4237614658417492E-3</c:v>
                </c:pt>
                <c:pt idx="14726">
                  <c:v>2.7864323558452328E-3</c:v>
                </c:pt>
                <c:pt idx="14727">
                  <c:v>4.4288412796784074E-3</c:v>
                </c:pt>
                <c:pt idx="14728">
                  <c:v>2.2884101458034944E-2</c:v>
                </c:pt>
                <c:pt idx="14729">
                  <c:v>2.0282377662112177E-3</c:v>
                </c:pt>
                <c:pt idx="14730">
                  <c:v>7.1394852586029135E-3</c:v>
                </c:pt>
                <c:pt idx="14731">
                  <c:v>1.4034438196921007E-3</c:v>
                </c:pt>
                <c:pt idx="14732">
                  <c:v>5.5483204912972213E-2</c:v>
                </c:pt>
                <c:pt idx="14733">
                  <c:v>1.7698514706811813E-3</c:v>
                </c:pt>
                <c:pt idx="14734">
                  <c:v>5.6488545211394615E-3</c:v>
                </c:pt>
                <c:pt idx="14735">
                  <c:v>5.6252137339519788E-2</c:v>
                </c:pt>
                <c:pt idx="14736">
                  <c:v>5.6959751566796708E-3</c:v>
                </c:pt>
                <c:pt idx="14737">
                  <c:v>8.8711787549378474E-2</c:v>
                </c:pt>
                <c:pt idx="14738">
                  <c:v>1.5781220015322131E-2</c:v>
                </c:pt>
                <c:pt idx="14739">
                  <c:v>7.6875774421685583E-2</c:v>
                </c:pt>
                <c:pt idx="14740">
                  <c:v>5.325907132842158E-2</c:v>
                </c:pt>
                <c:pt idx="14741">
                  <c:v>0.11736702828181468</c:v>
                </c:pt>
                <c:pt idx="14742">
                  <c:v>5.2495975279461489E-2</c:v>
                </c:pt>
                <c:pt idx="14743">
                  <c:v>5.7099878565320351E-3</c:v>
                </c:pt>
                <c:pt idx="14744">
                  <c:v>7.1700854126192634E-2</c:v>
                </c:pt>
                <c:pt idx="14745">
                  <c:v>3.2327452743169859E-2</c:v>
                </c:pt>
                <c:pt idx="14746">
                  <c:v>1.4255101794924947E-3</c:v>
                </c:pt>
                <c:pt idx="14747">
                  <c:v>4.7423439658614043E-3</c:v>
                </c:pt>
                <c:pt idx="14748">
                  <c:v>2.3382642655723311E-3</c:v>
                </c:pt>
                <c:pt idx="14761">
                  <c:v>3.4505792348744611E-3</c:v>
                </c:pt>
                <c:pt idx="14762">
                  <c:v>9.7134953294623287E-4</c:v>
                </c:pt>
                <c:pt idx="14763">
                  <c:v>8.139512947352167E-3</c:v>
                </c:pt>
                <c:pt idx="14764">
                  <c:v>2.6074747780799289E-2</c:v>
                </c:pt>
                <c:pt idx="14765">
                  <c:v>1.9976146126354927E-2</c:v>
                </c:pt>
                <c:pt idx="14766">
                  <c:v>1.7081957411790808E-2</c:v>
                </c:pt>
                <c:pt idx="14776">
                  <c:v>2.1820228442879499E-3</c:v>
                </c:pt>
                <c:pt idx="14777">
                  <c:v>4.2636986287285768E-3</c:v>
                </c:pt>
                <c:pt idx="14778">
                  <c:v>1.3666582177101391E-2</c:v>
                </c:pt>
                <c:pt idx="14780">
                  <c:v>1.998093786595094E-3</c:v>
                </c:pt>
                <c:pt idx="14781">
                  <c:v>3.231769761354098E-3</c:v>
                </c:pt>
                <c:pt idx="14782">
                  <c:v>1.4416964840113088E-2</c:v>
                </c:pt>
                <c:pt idx="14783">
                  <c:v>1.4475665866727829E-2</c:v>
                </c:pt>
                <c:pt idx="14784">
                  <c:v>1.346126337139405E-2</c:v>
                </c:pt>
              </c:numCache>
            </c:numRef>
          </c:xVal>
          <c:yVal>
            <c:numRef>
              <c:f>'4reps_ONE_Qv_10-5_03102015'!$O$2:$O$14795</c:f>
              <c:numCache>
                <c:formatCode>General</c:formatCode>
                <c:ptCount val="14794"/>
                <c:pt idx="0">
                  <c:v>26.796429493412173</c:v>
                </c:pt>
                <c:pt idx="1">
                  <c:v>7.991490482158337</c:v>
                </c:pt>
                <c:pt idx="36">
                  <c:v>16.409148477761597</c:v>
                </c:pt>
                <c:pt idx="37">
                  <c:v>12.310625852866131</c:v>
                </c:pt>
                <c:pt idx="38">
                  <c:v>12.133330103253739</c:v>
                </c:pt>
                <c:pt idx="57">
                  <c:v>17.502948650495718</c:v>
                </c:pt>
                <c:pt idx="58">
                  <c:v>11.868055825656567</c:v>
                </c:pt>
                <c:pt idx="59">
                  <c:v>11.283994019921835</c:v>
                </c:pt>
                <c:pt idx="60">
                  <c:v>7.8962317543030345</c:v>
                </c:pt>
                <c:pt idx="81">
                  <c:v>14.586783506555081</c:v>
                </c:pt>
                <c:pt idx="82">
                  <c:v>12.572207069833802</c:v>
                </c:pt>
                <c:pt idx="83">
                  <c:v>10.263333525689534</c:v>
                </c:pt>
                <c:pt idx="84">
                  <c:v>7.136636036103913</c:v>
                </c:pt>
                <c:pt idx="85">
                  <c:v>6.2883472167796812</c:v>
                </c:pt>
                <c:pt idx="86">
                  <c:v>5.4277751884146808</c:v>
                </c:pt>
                <c:pt idx="87">
                  <c:v>3.3202134043349876</c:v>
                </c:pt>
                <c:pt idx="88">
                  <c:v>3.2203238118382207</c:v>
                </c:pt>
                <c:pt idx="99">
                  <c:v>21.141513601619312</c:v>
                </c:pt>
                <c:pt idx="100">
                  <c:v>19.089443001794137</c:v>
                </c:pt>
                <c:pt idx="101">
                  <c:v>10.243756314062704</c:v>
                </c:pt>
                <c:pt idx="102">
                  <c:v>7.695633108495711</c:v>
                </c:pt>
                <c:pt idx="103">
                  <c:v>4.386616849838572</c:v>
                </c:pt>
                <c:pt idx="106">
                  <c:v>25.568981699614884</c:v>
                </c:pt>
                <c:pt idx="107">
                  <c:v>17.501573337982272</c:v>
                </c:pt>
                <c:pt idx="108">
                  <c:v>16.607858033490636</c:v>
                </c:pt>
                <c:pt idx="109">
                  <c:v>15.411533639933278</c:v>
                </c:pt>
                <c:pt idx="110">
                  <c:v>14.103047317480375</c:v>
                </c:pt>
                <c:pt idx="111">
                  <c:v>13.553890207057687</c:v>
                </c:pt>
                <c:pt idx="112">
                  <c:v>13.094100176296969</c:v>
                </c:pt>
                <c:pt idx="113">
                  <c:v>12.481237725333314</c:v>
                </c:pt>
                <c:pt idx="114">
                  <c:v>12.245555273426017</c:v>
                </c:pt>
                <c:pt idx="115">
                  <c:v>10.040966262180346</c:v>
                </c:pt>
                <c:pt idx="116">
                  <c:v>3.5714487863815072</c:v>
                </c:pt>
                <c:pt idx="123">
                  <c:v>11.626650466036908</c:v>
                </c:pt>
                <c:pt idx="129">
                  <c:v>14.333389086005619</c:v>
                </c:pt>
                <c:pt idx="130">
                  <c:v>10.675929605418897</c:v>
                </c:pt>
                <c:pt idx="131">
                  <c:v>9.5645780460594754</c:v>
                </c:pt>
                <c:pt idx="132">
                  <c:v>8.0662562497487116</c:v>
                </c:pt>
                <c:pt idx="133">
                  <c:v>6.5283549500588194</c:v>
                </c:pt>
                <c:pt idx="134">
                  <c:v>5.6868377994413351</c:v>
                </c:pt>
                <c:pt idx="135">
                  <c:v>4.8349156301662504</c:v>
                </c:pt>
                <c:pt idx="136">
                  <c:v>1.7257711431051987</c:v>
                </c:pt>
                <c:pt idx="151">
                  <c:v>24.794759197127377</c:v>
                </c:pt>
                <c:pt idx="152">
                  <c:v>22.826229289271591</c:v>
                </c:pt>
                <c:pt idx="153">
                  <c:v>12.337507384235286</c:v>
                </c:pt>
                <c:pt idx="154">
                  <c:v>10.895620876269328</c:v>
                </c:pt>
                <c:pt idx="155">
                  <c:v>9.8998421194007182</c:v>
                </c:pt>
                <c:pt idx="167">
                  <c:v>27.110096178775507</c:v>
                </c:pt>
                <c:pt idx="172">
                  <c:v>11.7055804653513</c:v>
                </c:pt>
                <c:pt idx="184">
                  <c:v>14.449378260874282</c:v>
                </c:pt>
                <c:pt idx="185">
                  <c:v>12.748437057918199</c:v>
                </c:pt>
                <c:pt idx="186">
                  <c:v>9.4506282669584927</c:v>
                </c:pt>
                <c:pt idx="187">
                  <c:v>8.0179411855128411</c:v>
                </c:pt>
                <c:pt idx="188">
                  <c:v>4.3350207133074647</c:v>
                </c:pt>
                <c:pt idx="189">
                  <c:v>1.710166456620801</c:v>
                </c:pt>
                <c:pt idx="203">
                  <c:v>19.125806789330777</c:v>
                </c:pt>
                <c:pt idx="204">
                  <c:v>12.535761094824641</c:v>
                </c:pt>
                <c:pt idx="205">
                  <c:v>11.961976362175514</c:v>
                </c:pt>
                <c:pt idx="206">
                  <c:v>10.950110214903997</c:v>
                </c:pt>
                <c:pt idx="207">
                  <c:v>10.030841282452757</c:v>
                </c:pt>
                <c:pt idx="208">
                  <c:v>9.0705215746024628</c:v>
                </c:pt>
                <c:pt idx="209">
                  <c:v>8.7053243053566653</c:v>
                </c:pt>
                <c:pt idx="210">
                  <c:v>6.8604769013882407</c:v>
                </c:pt>
                <c:pt idx="211">
                  <c:v>5.8251154187172531</c:v>
                </c:pt>
                <c:pt idx="212">
                  <c:v>5.3007968258578337</c:v>
                </c:pt>
                <c:pt idx="213">
                  <c:v>5.0768538960488847</c:v>
                </c:pt>
                <c:pt idx="214">
                  <c:v>5.0440831380522235</c:v>
                </c:pt>
                <c:pt idx="215">
                  <c:v>5.0431229438889478</c:v>
                </c:pt>
                <c:pt idx="216">
                  <c:v>4.5998751174999954</c:v>
                </c:pt>
                <c:pt idx="217">
                  <c:v>4.2129445497905582</c:v>
                </c:pt>
                <c:pt idx="218">
                  <c:v>3.9499113171342728</c:v>
                </c:pt>
                <c:pt idx="219">
                  <c:v>3.7976163107217116</c:v>
                </c:pt>
                <c:pt idx="220">
                  <c:v>2.9193359136884443</c:v>
                </c:pt>
                <c:pt idx="247">
                  <c:v>19.248530231780382</c:v>
                </c:pt>
                <c:pt idx="248">
                  <c:v>18.926141471589101</c:v>
                </c:pt>
                <c:pt idx="249">
                  <c:v>6.8978535112156667</c:v>
                </c:pt>
                <c:pt idx="250">
                  <c:v>6.3663510298100938</c:v>
                </c:pt>
                <c:pt idx="264">
                  <c:v>30.02666356205415</c:v>
                </c:pt>
                <c:pt idx="271">
                  <c:v>17.565743345373459</c:v>
                </c:pt>
                <c:pt idx="274">
                  <c:v>24.04836698568268</c:v>
                </c:pt>
                <c:pt idx="275">
                  <c:v>15.775181911244706</c:v>
                </c:pt>
                <c:pt idx="276">
                  <c:v>6.995093717645112</c:v>
                </c:pt>
                <c:pt idx="288">
                  <c:v>21.219723810984746</c:v>
                </c:pt>
                <c:pt idx="289">
                  <c:v>21.061377531228128</c:v>
                </c:pt>
                <c:pt idx="290">
                  <c:v>14.491569383248027</c:v>
                </c:pt>
                <c:pt idx="291">
                  <c:v>13.483577305573915</c:v>
                </c:pt>
                <c:pt idx="292">
                  <c:v>10.030967520146483</c:v>
                </c:pt>
                <c:pt idx="293">
                  <c:v>9.5824466016933858</c:v>
                </c:pt>
                <c:pt idx="294">
                  <c:v>8.0629855597273306</c:v>
                </c:pt>
                <c:pt idx="295">
                  <c:v>6.2046386761645254</c:v>
                </c:pt>
                <c:pt idx="296">
                  <c:v>5.1831978891851556</c:v>
                </c:pt>
                <c:pt idx="303">
                  <c:v>14.022854894965189</c:v>
                </c:pt>
                <c:pt idx="313">
                  <c:v>8.1271311739083316</c:v>
                </c:pt>
                <c:pt idx="314">
                  <c:v>6.7465591247508101</c:v>
                </c:pt>
                <c:pt idx="315">
                  <c:v>6.4862216267102912</c:v>
                </c:pt>
                <c:pt idx="316">
                  <c:v>5.1979359459592089</c:v>
                </c:pt>
                <c:pt idx="317">
                  <c:v>5.076094209493899</c:v>
                </c:pt>
                <c:pt idx="329">
                  <c:v>14.929768404239644</c:v>
                </c:pt>
                <c:pt idx="330">
                  <c:v>6.0484190804855134</c:v>
                </c:pt>
                <c:pt idx="331">
                  <c:v>5.3415426074851311</c:v>
                </c:pt>
                <c:pt idx="332">
                  <c:v>2.7179909018304858</c:v>
                </c:pt>
                <c:pt idx="334">
                  <c:v>41.403188688018275</c:v>
                </c:pt>
                <c:pt idx="335">
                  <c:v>17.317799719550642</c:v>
                </c:pt>
                <c:pt idx="336">
                  <c:v>13.83299114725293</c:v>
                </c:pt>
                <c:pt idx="337">
                  <c:v>9.1024942740379604</c:v>
                </c:pt>
                <c:pt idx="338">
                  <c:v>6.7747593343387367</c:v>
                </c:pt>
                <c:pt idx="339">
                  <c:v>6.4462637615830296</c:v>
                </c:pt>
                <c:pt idx="340">
                  <c:v>6.3446950679433902</c:v>
                </c:pt>
                <c:pt idx="341">
                  <c:v>4.6679420258995004</c:v>
                </c:pt>
                <c:pt idx="348">
                  <c:v>24.013553906040272</c:v>
                </c:pt>
                <c:pt idx="349">
                  <c:v>11.399809796177083</c:v>
                </c:pt>
                <c:pt idx="350">
                  <c:v>7.4800125799613424</c:v>
                </c:pt>
                <c:pt idx="351">
                  <c:v>6.4363649992956491</c:v>
                </c:pt>
                <c:pt idx="352">
                  <c:v>5.9241277679904822</c:v>
                </c:pt>
                <c:pt idx="361">
                  <c:v>8.9244565640018649</c:v>
                </c:pt>
                <c:pt idx="364">
                  <c:v>14.207827346619089</c:v>
                </c:pt>
                <c:pt idx="365">
                  <c:v>10.067402454358113</c:v>
                </c:pt>
                <c:pt idx="366">
                  <c:v>9.9049685583092373</c:v>
                </c:pt>
                <c:pt idx="367">
                  <c:v>9.2063204155161955</c:v>
                </c:pt>
                <c:pt idx="368">
                  <c:v>8.4968102082284211</c:v>
                </c:pt>
                <c:pt idx="369">
                  <c:v>8.3822802523737234</c:v>
                </c:pt>
                <c:pt idx="370">
                  <c:v>3.1597184176901787</c:v>
                </c:pt>
                <c:pt idx="371">
                  <c:v>2.4776266055147547</c:v>
                </c:pt>
                <c:pt idx="383">
                  <c:v>30.816602012050126</c:v>
                </c:pt>
                <c:pt idx="390">
                  <c:v>22.92510795999214</c:v>
                </c:pt>
                <c:pt idx="391">
                  <c:v>4.1865993003763418</c:v>
                </c:pt>
                <c:pt idx="411">
                  <c:v>25.656623055837567</c:v>
                </c:pt>
                <c:pt idx="412">
                  <c:v>18.702855617947822</c:v>
                </c:pt>
                <c:pt idx="413">
                  <c:v>12.788063828363065</c:v>
                </c:pt>
                <c:pt idx="414">
                  <c:v>8.1933088448565137</c:v>
                </c:pt>
                <c:pt idx="415">
                  <c:v>6.1547322416837709</c:v>
                </c:pt>
                <c:pt idx="416">
                  <c:v>3.6170446329378501</c:v>
                </c:pt>
                <c:pt idx="417">
                  <c:v>1.6137839240307281</c:v>
                </c:pt>
                <c:pt idx="428">
                  <c:v>10.570309512626395</c:v>
                </c:pt>
                <c:pt idx="429">
                  <c:v>5.3722230310311048</c:v>
                </c:pt>
                <c:pt idx="430">
                  <c:v>18.578834801327872</c:v>
                </c:pt>
                <c:pt idx="431">
                  <c:v>17.313915195310916</c:v>
                </c:pt>
                <c:pt idx="432">
                  <c:v>16.845819212123374</c:v>
                </c:pt>
                <c:pt idx="433">
                  <c:v>15.017370694675586</c:v>
                </c:pt>
                <c:pt idx="434">
                  <c:v>14.928815888669137</c:v>
                </c:pt>
                <c:pt idx="435">
                  <c:v>13.092662060434451</c:v>
                </c:pt>
                <c:pt idx="436">
                  <c:v>12.590008672928507</c:v>
                </c:pt>
                <c:pt idx="437">
                  <c:v>12.224534348667754</c:v>
                </c:pt>
                <c:pt idx="438">
                  <c:v>12.073532113257802</c:v>
                </c:pt>
                <c:pt idx="439">
                  <c:v>11.381073817442337</c:v>
                </c:pt>
                <c:pt idx="440">
                  <c:v>11.343467891327931</c:v>
                </c:pt>
                <c:pt idx="441">
                  <c:v>11.17657749298233</c:v>
                </c:pt>
                <c:pt idx="442">
                  <c:v>9.795896333851978</c:v>
                </c:pt>
                <c:pt idx="443">
                  <c:v>9.3428852170170664</c:v>
                </c:pt>
                <c:pt idx="444">
                  <c:v>7.4909493078276155</c:v>
                </c:pt>
                <c:pt idx="445">
                  <c:v>7.4180385370270354</c:v>
                </c:pt>
                <c:pt idx="446">
                  <c:v>7.3015263240933699</c:v>
                </c:pt>
                <c:pt idx="447">
                  <c:v>6.8468701188957271</c:v>
                </c:pt>
                <c:pt idx="448">
                  <c:v>6.5780293934151235</c:v>
                </c:pt>
                <c:pt idx="449">
                  <c:v>6.4228564420535248</c:v>
                </c:pt>
                <c:pt idx="450">
                  <c:v>6.0237209986729185</c:v>
                </c:pt>
                <c:pt idx="451">
                  <c:v>5.3259425987893705</c:v>
                </c:pt>
                <c:pt idx="452">
                  <c:v>5.0119397856061214</c:v>
                </c:pt>
                <c:pt idx="453">
                  <c:v>4.8425319324642331</c:v>
                </c:pt>
                <c:pt idx="454">
                  <c:v>3.9504899427075224</c:v>
                </c:pt>
                <c:pt idx="455">
                  <c:v>3.6903976572620802</c:v>
                </c:pt>
                <c:pt idx="456">
                  <c:v>3.2200521358181202</c:v>
                </c:pt>
                <c:pt idx="457">
                  <c:v>2.8520722291626983</c:v>
                </c:pt>
                <c:pt idx="458">
                  <c:v>1.992249294485517</c:v>
                </c:pt>
                <c:pt idx="459">
                  <c:v>0.19759233046741193</c:v>
                </c:pt>
                <c:pt idx="473">
                  <c:v>12.853796422513083</c:v>
                </c:pt>
                <c:pt idx="474">
                  <c:v>12.525580316264467</c:v>
                </c:pt>
                <c:pt idx="475">
                  <c:v>10.223814137983052</c:v>
                </c:pt>
                <c:pt idx="483">
                  <c:v>30.196888290100077</c:v>
                </c:pt>
                <c:pt idx="484">
                  <c:v>22.72168101089709</c:v>
                </c:pt>
                <c:pt idx="485">
                  <c:v>21.005504749603023</c:v>
                </c:pt>
                <c:pt idx="486">
                  <c:v>17.895513146314808</c:v>
                </c:pt>
                <c:pt idx="487">
                  <c:v>17.635142320103601</c:v>
                </c:pt>
                <c:pt idx="488">
                  <c:v>14.749091228492425</c:v>
                </c:pt>
                <c:pt idx="489">
                  <c:v>14.050279517230196</c:v>
                </c:pt>
                <c:pt idx="490">
                  <c:v>13.914359812876445</c:v>
                </c:pt>
                <c:pt idx="491">
                  <c:v>12.402284284151778</c:v>
                </c:pt>
                <c:pt idx="492">
                  <c:v>12.236905881130724</c:v>
                </c:pt>
                <c:pt idx="493">
                  <c:v>11.656833590229752</c:v>
                </c:pt>
                <c:pt idx="494">
                  <c:v>11.282409161977004</c:v>
                </c:pt>
                <c:pt idx="495">
                  <c:v>10.992541561660351</c:v>
                </c:pt>
                <c:pt idx="496">
                  <c:v>10.702730637052911</c:v>
                </c:pt>
                <c:pt idx="497">
                  <c:v>10.424676731670093</c:v>
                </c:pt>
                <c:pt idx="498">
                  <c:v>10.191351259693977</c:v>
                </c:pt>
                <c:pt idx="499">
                  <c:v>10.077669623700269</c:v>
                </c:pt>
                <c:pt idx="500">
                  <c:v>9.6130746076026785</c:v>
                </c:pt>
                <c:pt idx="501">
                  <c:v>9.5005515149755659</c:v>
                </c:pt>
                <c:pt idx="502">
                  <c:v>9.1861186964633692</c:v>
                </c:pt>
                <c:pt idx="503">
                  <c:v>9.1134594885566642</c:v>
                </c:pt>
                <c:pt idx="504">
                  <c:v>8.1119984924324946</c:v>
                </c:pt>
                <c:pt idx="505">
                  <c:v>7.8768011481329445</c:v>
                </c:pt>
                <c:pt idx="506">
                  <c:v>7.7481794462384306</c:v>
                </c:pt>
                <c:pt idx="507">
                  <c:v>7.3557005098066659</c:v>
                </c:pt>
                <c:pt idx="508">
                  <c:v>7.2507696273379576</c:v>
                </c:pt>
                <c:pt idx="509">
                  <c:v>6.8441722330016068</c:v>
                </c:pt>
                <c:pt idx="510">
                  <c:v>6.2375634224203598</c:v>
                </c:pt>
                <c:pt idx="511">
                  <c:v>5.3848659603610409</c:v>
                </c:pt>
                <c:pt idx="512">
                  <c:v>4.7591159689327851</c:v>
                </c:pt>
                <c:pt idx="513">
                  <c:v>4.6313866079358927</c:v>
                </c:pt>
                <c:pt idx="514">
                  <c:v>3.9285296571746793</c:v>
                </c:pt>
                <c:pt idx="515">
                  <c:v>3.9121488102476056</c:v>
                </c:pt>
                <c:pt idx="516">
                  <c:v>3.6870049088231833</c:v>
                </c:pt>
                <c:pt idx="517">
                  <c:v>3.0782290497499454</c:v>
                </c:pt>
                <c:pt idx="518">
                  <c:v>2.9029856144323753</c:v>
                </c:pt>
                <c:pt idx="519">
                  <c:v>2.7827779325909607</c:v>
                </c:pt>
                <c:pt idx="520">
                  <c:v>2.7376845036332846</c:v>
                </c:pt>
                <c:pt idx="521">
                  <c:v>2.3489280393323511</c:v>
                </c:pt>
                <c:pt idx="522">
                  <c:v>1.4977948756412052</c:v>
                </c:pt>
                <c:pt idx="582">
                  <c:v>17.789738290892341</c:v>
                </c:pt>
                <c:pt idx="583">
                  <c:v>16.759435779005834</c:v>
                </c:pt>
                <c:pt idx="584">
                  <c:v>12.980164189481936</c:v>
                </c:pt>
                <c:pt idx="585">
                  <c:v>11.581358098509353</c:v>
                </c:pt>
                <c:pt idx="586">
                  <c:v>10.137805541315673</c:v>
                </c:pt>
                <c:pt idx="587">
                  <c:v>8.2349918745011816</c:v>
                </c:pt>
                <c:pt idx="588">
                  <c:v>5.2154619421771233</c:v>
                </c:pt>
                <c:pt idx="618">
                  <c:v>25.728180476174821</c:v>
                </c:pt>
                <c:pt idx="619">
                  <c:v>22.489885157803151</c:v>
                </c:pt>
                <c:pt idx="620">
                  <c:v>21.398137072293892</c:v>
                </c:pt>
                <c:pt idx="621">
                  <c:v>16.496624405732469</c:v>
                </c:pt>
                <c:pt idx="622">
                  <c:v>13.445153259396752</c:v>
                </c:pt>
                <c:pt idx="623">
                  <c:v>11.271862328389512</c:v>
                </c:pt>
                <c:pt idx="624">
                  <c:v>9.8028636696281612</c:v>
                </c:pt>
                <c:pt idx="625">
                  <c:v>3.548537135948989</c:v>
                </c:pt>
                <c:pt idx="626">
                  <c:v>3.2061630467034212</c:v>
                </c:pt>
                <c:pt idx="654">
                  <c:v>12.159911959840981</c:v>
                </c:pt>
                <c:pt idx="655">
                  <c:v>11.448778593095927</c:v>
                </c:pt>
                <c:pt idx="656">
                  <c:v>8.9372242647023512</c:v>
                </c:pt>
                <c:pt idx="665">
                  <c:v>17.001226507345233</c:v>
                </c:pt>
                <c:pt idx="666">
                  <c:v>15.18944494458265</c:v>
                </c:pt>
                <c:pt idx="667">
                  <c:v>11.054370154848248</c:v>
                </c:pt>
                <c:pt idx="668">
                  <c:v>6.6765658269710553</c:v>
                </c:pt>
                <c:pt idx="671">
                  <c:v>14.293353544299748</c:v>
                </c:pt>
                <c:pt idx="672">
                  <c:v>13.167051758293427</c:v>
                </c:pt>
                <c:pt idx="673">
                  <c:v>5.1010017054869143</c:v>
                </c:pt>
                <c:pt idx="684">
                  <c:v>17.916851106248782</c:v>
                </c:pt>
                <c:pt idx="702">
                  <c:v>21.904786710048363</c:v>
                </c:pt>
                <c:pt idx="723">
                  <c:v>16.573895590923669</c:v>
                </c:pt>
                <c:pt idx="724">
                  <c:v>14.754158337831754</c:v>
                </c:pt>
                <c:pt idx="725">
                  <c:v>13.621846989949532</c:v>
                </c:pt>
                <c:pt idx="726">
                  <c:v>12.209972459589103</c:v>
                </c:pt>
                <c:pt idx="727">
                  <c:v>10.307449568403108</c:v>
                </c:pt>
                <c:pt idx="728">
                  <c:v>8.910439776242109</c:v>
                </c:pt>
                <c:pt idx="729">
                  <c:v>7.5983108707885814</c:v>
                </c:pt>
                <c:pt idx="730">
                  <c:v>6.9256375350575565</c:v>
                </c:pt>
                <c:pt idx="731">
                  <c:v>3.3866802422726368</c:v>
                </c:pt>
                <c:pt idx="738">
                  <c:v>16.519840648799722</c:v>
                </c:pt>
                <c:pt idx="740">
                  <c:v>22.006676175586339</c:v>
                </c:pt>
                <c:pt idx="741">
                  <c:v>18.570454262110797</c:v>
                </c:pt>
                <c:pt idx="742">
                  <c:v>16.199056875367074</c:v>
                </c:pt>
                <c:pt idx="743">
                  <c:v>15.958553707588624</c:v>
                </c:pt>
                <c:pt idx="744">
                  <c:v>15.441207083500725</c:v>
                </c:pt>
                <c:pt idx="745">
                  <c:v>12.562880491383297</c:v>
                </c:pt>
                <c:pt idx="746">
                  <c:v>12.541909810061796</c:v>
                </c:pt>
                <c:pt idx="747">
                  <c:v>8.1883255816415108</c:v>
                </c:pt>
                <c:pt idx="748">
                  <c:v>6.9890059878672837</c:v>
                </c:pt>
                <c:pt idx="774">
                  <c:v>35.679097237356167</c:v>
                </c:pt>
                <c:pt idx="775">
                  <c:v>7.6841093655070258</c:v>
                </c:pt>
                <c:pt idx="776">
                  <c:v>5.8120648746913988</c:v>
                </c:pt>
                <c:pt idx="781">
                  <c:v>35.95767209791309</c:v>
                </c:pt>
                <c:pt idx="782">
                  <c:v>21.955359572166184</c:v>
                </c:pt>
                <c:pt idx="783">
                  <c:v>19.284840406581509</c:v>
                </c:pt>
                <c:pt idx="784">
                  <c:v>16.041357791848927</c:v>
                </c:pt>
                <c:pt idx="785">
                  <c:v>12.208547663743943</c:v>
                </c:pt>
                <c:pt idx="786">
                  <c:v>10.695833299994993</c:v>
                </c:pt>
                <c:pt idx="787">
                  <c:v>9.117071483415037</c:v>
                </c:pt>
                <c:pt idx="788">
                  <c:v>8.2189318934981213</c:v>
                </c:pt>
                <c:pt idx="789">
                  <c:v>5.5939633338957284</c:v>
                </c:pt>
                <c:pt idx="790">
                  <c:v>3.3540883937023898</c:v>
                </c:pt>
                <c:pt idx="791">
                  <c:v>3.2422107123945496</c:v>
                </c:pt>
                <c:pt idx="792">
                  <c:v>0.37984779913445843</c:v>
                </c:pt>
                <c:pt idx="809">
                  <c:v>15.562962675701575</c:v>
                </c:pt>
                <c:pt idx="810">
                  <c:v>9.1413346872495271</c:v>
                </c:pt>
                <c:pt idx="811">
                  <c:v>4.3295197549358644</c:v>
                </c:pt>
                <c:pt idx="830">
                  <c:v>19.507687549719179</c:v>
                </c:pt>
                <c:pt idx="831">
                  <c:v>18.978476220848972</c:v>
                </c:pt>
                <c:pt idx="832">
                  <c:v>16.888353685433039</c:v>
                </c:pt>
                <c:pt idx="833">
                  <c:v>14.68608370630727</c:v>
                </c:pt>
                <c:pt idx="834">
                  <c:v>14.072885417595929</c:v>
                </c:pt>
                <c:pt idx="835">
                  <c:v>10.899608758967783</c:v>
                </c:pt>
                <c:pt idx="836">
                  <c:v>9.7259956815839139</c:v>
                </c:pt>
                <c:pt idx="837">
                  <c:v>9.3713471503202861</c:v>
                </c:pt>
                <c:pt idx="838">
                  <c:v>9.2862469726861967</c:v>
                </c:pt>
                <c:pt idx="839">
                  <c:v>7.4377305484581573</c:v>
                </c:pt>
                <c:pt idx="840">
                  <c:v>5.8722104960716477</c:v>
                </c:pt>
                <c:pt idx="856">
                  <c:v>18.193560081420117</c:v>
                </c:pt>
                <c:pt idx="876">
                  <c:v>6.1048062048082867</c:v>
                </c:pt>
                <c:pt idx="892">
                  <c:v>11.095021596491426</c:v>
                </c:pt>
                <c:pt idx="901">
                  <c:v>26.487061476895345</c:v>
                </c:pt>
                <c:pt idx="902">
                  <c:v>16.031097694752621</c:v>
                </c:pt>
                <c:pt idx="903">
                  <c:v>12.088502895688555</c:v>
                </c:pt>
                <c:pt idx="904">
                  <c:v>9.1207495156498659</c:v>
                </c:pt>
                <c:pt idx="916">
                  <c:v>16.21843211133395</c:v>
                </c:pt>
                <c:pt idx="917">
                  <c:v>13.351931895185157</c:v>
                </c:pt>
                <c:pt idx="918">
                  <c:v>11.203689677812987</c:v>
                </c:pt>
                <c:pt idx="937">
                  <c:v>49.752916388635818</c:v>
                </c:pt>
                <c:pt idx="938">
                  <c:v>32.600851603973091</c:v>
                </c:pt>
                <c:pt idx="939">
                  <c:v>26.658321910231937</c:v>
                </c:pt>
                <c:pt idx="940">
                  <c:v>15.143677063649131</c:v>
                </c:pt>
                <c:pt idx="941">
                  <c:v>14.85468242412532</c:v>
                </c:pt>
                <c:pt idx="942">
                  <c:v>13.821418476864308</c:v>
                </c:pt>
                <c:pt idx="943">
                  <c:v>8.313949739108411</c:v>
                </c:pt>
                <c:pt idx="978">
                  <c:v>14.511500064851571</c:v>
                </c:pt>
                <c:pt idx="981">
                  <c:v>34.228499175454175</c:v>
                </c:pt>
                <c:pt idx="982">
                  <c:v>12.985891740633948</c:v>
                </c:pt>
                <c:pt idx="983">
                  <c:v>7.2935183599084974</c:v>
                </c:pt>
                <c:pt idx="984">
                  <c:v>6.8993615094599896</c:v>
                </c:pt>
                <c:pt idx="985">
                  <c:v>5.9766985117898255</c:v>
                </c:pt>
                <c:pt idx="989">
                  <c:v>37.884240469492049</c:v>
                </c:pt>
                <c:pt idx="990">
                  <c:v>13.509387203567663</c:v>
                </c:pt>
                <c:pt idx="991">
                  <c:v>12.916885481817955</c:v>
                </c:pt>
                <c:pt idx="992">
                  <c:v>9.5003672417763259</c:v>
                </c:pt>
                <c:pt idx="993">
                  <c:v>8.207377570263084</c:v>
                </c:pt>
                <c:pt idx="994">
                  <c:v>6.6582839660563025</c:v>
                </c:pt>
                <c:pt idx="995">
                  <c:v>5.729281308940962</c:v>
                </c:pt>
                <c:pt idx="996">
                  <c:v>5.5050885516147705</c:v>
                </c:pt>
                <c:pt idx="997">
                  <c:v>4.9569373200196836</c:v>
                </c:pt>
                <c:pt idx="998">
                  <c:v>0.29065038035449403</c:v>
                </c:pt>
                <c:pt idx="1020">
                  <c:v>4.6139596484012264</c:v>
                </c:pt>
                <c:pt idx="1021">
                  <c:v>22.76706205156113</c:v>
                </c:pt>
                <c:pt idx="1022">
                  <c:v>17.931032589024252</c:v>
                </c:pt>
                <c:pt idx="1023">
                  <c:v>13.847767655407642</c:v>
                </c:pt>
                <c:pt idx="1024">
                  <c:v>9.4312129326262149</c:v>
                </c:pt>
                <c:pt idx="1025">
                  <c:v>8.3512705018638425</c:v>
                </c:pt>
                <c:pt idx="1026">
                  <c:v>7.5762875093378437</c:v>
                </c:pt>
                <c:pt idx="1027">
                  <c:v>6.8383365762909101</c:v>
                </c:pt>
                <c:pt idx="1028">
                  <c:v>0.64697511016605735</c:v>
                </c:pt>
                <c:pt idx="1050">
                  <c:v>48.043396745984531</c:v>
                </c:pt>
                <c:pt idx="1051">
                  <c:v>11.969351997023963</c:v>
                </c:pt>
                <c:pt idx="1052">
                  <c:v>11.752296926374237</c:v>
                </c:pt>
                <c:pt idx="1060">
                  <c:v>14.588502646594566</c:v>
                </c:pt>
                <c:pt idx="1069">
                  <c:v>40.76817760394794</c:v>
                </c:pt>
                <c:pt idx="1070">
                  <c:v>17.758591324015963</c:v>
                </c:pt>
                <c:pt idx="1071">
                  <c:v>15.31847879842933</c:v>
                </c:pt>
                <c:pt idx="1072">
                  <c:v>14.644182476453038</c:v>
                </c:pt>
                <c:pt idx="1073">
                  <c:v>13.325609661652186</c:v>
                </c:pt>
                <c:pt idx="1074">
                  <c:v>12.958531086410439</c:v>
                </c:pt>
                <c:pt idx="1075">
                  <c:v>10.70255400439591</c:v>
                </c:pt>
                <c:pt idx="1076">
                  <c:v>9.4237227781771118</c:v>
                </c:pt>
                <c:pt idx="1077">
                  <c:v>9.0286196703350416</c:v>
                </c:pt>
                <c:pt idx="1078">
                  <c:v>8.7348727947021345</c:v>
                </c:pt>
                <c:pt idx="1079">
                  <c:v>8.5042616646309792</c:v>
                </c:pt>
                <c:pt idx="1080">
                  <c:v>8.2591143055407645</c:v>
                </c:pt>
                <c:pt idx="1081">
                  <c:v>8.0464349989334085</c:v>
                </c:pt>
                <c:pt idx="1082">
                  <c:v>7.6864041585560914</c:v>
                </c:pt>
                <c:pt idx="1083">
                  <c:v>7.1604103978386489</c:v>
                </c:pt>
                <c:pt idx="1084">
                  <c:v>5.8565904914800244</c:v>
                </c:pt>
                <c:pt idx="1085">
                  <c:v>5.6716376815901928</c:v>
                </c:pt>
                <c:pt idx="1086">
                  <c:v>5.0174302628532308</c:v>
                </c:pt>
                <c:pt idx="1087">
                  <c:v>4.4772922923225362</c:v>
                </c:pt>
                <c:pt idx="1088">
                  <c:v>4.2376905592445908</c:v>
                </c:pt>
                <c:pt idx="1089">
                  <c:v>3.3655598881315982</c:v>
                </c:pt>
                <c:pt idx="1090">
                  <c:v>2.9641341509062493</c:v>
                </c:pt>
                <c:pt idx="1091">
                  <c:v>2.7545169131072496</c:v>
                </c:pt>
                <c:pt idx="1092">
                  <c:v>2.6701079560210323</c:v>
                </c:pt>
                <c:pt idx="1093">
                  <c:v>2.4896587574135891</c:v>
                </c:pt>
                <c:pt idx="1115">
                  <c:v>15.31216632285218</c:v>
                </c:pt>
                <c:pt idx="1116">
                  <c:v>14.314555183019559</c:v>
                </c:pt>
                <c:pt idx="1138">
                  <c:v>18.898905946156727</c:v>
                </c:pt>
                <c:pt idx="1139">
                  <c:v>14.38555022699969</c:v>
                </c:pt>
                <c:pt idx="1140">
                  <c:v>14.103673994446893</c:v>
                </c:pt>
                <c:pt idx="1141">
                  <c:v>13.960031194926215</c:v>
                </c:pt>
                <c:pt idx="1142">
                  <c:v>3.3923360534937408</c:v>
                </c:pt>
                <c:pt idx="1154">
                  <c:v>15.188202640523951</c:v>
                </c:pt>
                <c:pt idx="1167">
                  <c:v>23.86251363233001</c:v>
                </c:pt>
                <c:pt idx="1246">
                  <c:v>18.253243441962727</c:v>
                </c:pt>
                <c:pt idx="1247">
                  <c:v>15.821241067966415</c:v>
                </c:pt>
                <c:pt idx="1248">
                  <c:v>9.2550339879362937</c:v>
                </c:pt>
                <c:pt idx="1257">
                  <c:v>22.534204845340081</c:v>
                </c:pt>
                <c:pt idx="1258">
                  <c:v>8.0984039555845317</c:v>
                </c:pt>
                <c:pt idx="1259">
                  <c:v>6.7107492825040218</c:v>
                </c:pt>
                <c:pt idx="1282">
                  <c:v>6.8783427727814814</c:v>
                </c:pt>
                <c:pt idx="1285">
                  <c:v>14.675376450595193</c:v>
                </c:pt>
                <c:pt idx="1286">
                  <c:v>14.358312645075461</c:v>
                </c:pt>
                <c:pt idx="1287">
                  <c:v>11.418487932795299</c:v>
                </c:pt>
                <c:pt idx="1288">
                  <c:v>10.169105608350094</c:v>
                </c:pt>
                <c:pt idx="1289">
                  <c:v>7.7082492790165098</c:v>
                </c:pt>
                <c:pt idx="1290">
                  <c:v>7.6416667535659846</c:v>
                </c:pt>
                <c:pt idx="1291">
                  <c:v>6.8761210665928205</c:v>
                </c:pt>
                <c:pt idx="1292">
                  <c:v>6.6888266094631179</c:v>
                </c:pt>
                <c:pt idx="1293">
                  <c:v>6.4655989772298454</c:v>
                </c:pt>
                <c:pt idx="1294">
                  <c:v>5.4951653290726172</c:v>
                </c:pt>
                <c:pt idx="1295">
                  <c:v>5.0332247260324561</c:v>
                </c:pt>
                <c:pt idx="1296">
                  <c:v>4.066695759067315</c:v>
                </c:pt>
                <c:pt idx="1300">
                  <c:v>23.510016795013662</c:v>
                </c:pt>
                <c:pt idx="1301">
                  <c:v>20.069734362856927</c:v>
                </c:pt>
                <c:pt idx="1302">
                  <c:v>19.412704451062769</c:v>
                </c:pt>
                <c:pt idx="1303">
                  <c:v>19.059313774009492</c:v>
                </c:pt>
                <c:pt idx="1304">
                  <c:v>16.242305320691187</c:v>
                </c:pt>
                <c:pt idx="1305">
                  <c:v>12.4585292255172</c:v>
                </c:pt>
                <c:pt idx="1306">
                  <c:v>8.6865425547281028</c:v>
                </c:pt>
                <c:pt idx="1307">
                  <c:v>5.3859317874536838</c:v>
                </c:pt>
                <c:pt idx="1308">
                  <c:v>4.9749955581869214</c:v>
                </c:pt>
                <c:pt idx="1309">
                  <c:v>3.9839632324104723</c:v>
                </c:pt>
                <c:pt idx="1323">
                  <c:v>26.112356893344334</c:v>
                </c:pt>
                <c:pt idx="1335">
                  <c:v>18.555598461949455</c:v>
                </c:pt>
                <c:pt idx="1336">
                  <c:v>16.879861979141868</c:v>
                </c:pt>
                <c:pt idx="1337">
                  <c:v>9.1320912184749741</c:v>
                </c:pt>
                <c:pt idx="1338">
                  <c:v>8.2764424315408114</c:v>
                </c:pt>
                <c:pt idx="1339">
                  <c:v>3.7980301488725674</c:v>
                </c:pt>
                <c:pt idx="1356">
                  <c:v>16.886986452038467</c:v>
                </c:pt>
                <c:pt idx="1357">
                  <c:v>13.767066592829543</c:v>
                </c:pt>
                <c:pt idx="1359">
                  <c:v>24.298041367413223</c:v>
                </c:pt>
                <c:pt idx="1360">
                  <c:v>23.132028854323771</c:v>
                </c:pt>
                <c:pt idx="1361">
                  <c:v>16.609432254404901</c:v>
                </c:pt>
                <c:pt idx="1362">
                  <c:v>14.870280579480788</c:v>
                </c:pt>
                <c:pt idx="1363">
                  <c:v>14.174325987817523</c:v>
                </c:pt>
                <c:pt idx="1364">
                  <c:v>12.882703109301334</c:v>
                </c:pt>
                <c:pt idx="1365">
                  <c:v>4.01028822629985</c:v>
                </c:pt>
                <c:pt idx="1388">
                  <c:v>16.246540918580425</c:v>
                </c:pt>
                <c:pt idx="1389">
                  <c:v>11.963477290257405</c:v>
                </c:pt>
                <c:pt idx="1390">
                  <c:v>11.096068140090926</c:v>
                </c:pt>
                <c:pt idx="1391">
                  <c:v>7.6865107396011698</c:v>
                </c:pt>
                <c:pt idx="1392">
                  <c:v>6.2776732838330727</c:v>
                </c:pt>
                <c:pt idx="1393">
                  <c:v>5.9314732300360076</c:v>
                </c:pt>
                <c:pt idx="1400">
                  <c:v>19.451340351138573</c:v>
                </c:pt>
                <c:pt idx="1401">
                  <c:v>14.770137331709051</c:v>
                </c:pt>
                <c:pt idx="1402">
                  <c:v>12.756440589328561</c:v>
                </c:pt>
                <c:pt idx="1403">
                  <c:v>12.414902343780192</c:v>
                </c:pt>
                <c:pt idx="1404">
                  <c:v>8.2771586469185916</c:v>
                </c:pt>
                <c:pt idx="1405">
                  <c:v>3.9738273811987983</c:v>
                </c:pt>
                <c:pt idx="1406">
                  <c:v>3.5318866060075393</c:v>
                </c:pt>
                <c:pt idx="1419">
                  <c:v>19.668037093629991</c:v>
                </c:pt>
                <c:pt idx="1420">
                  <c:v>10.589197524777717</c:v>
                </c:pt>
                <c:pt idx="1421">
                  <c:v>5.7077001985330877</c:v>
                </c:pt>
                <c:pt idx="1422">
                  <c:v>2.5684223146145624</c:v>
                </c:pt>
                <c:pt idx="1426">
                  <c:v>25.933682812294855</c:v>
                </c:pt>
                <c:pt idx="1427">
                  <c:v>16.269941176706368</c:v>
                </c:pt>
                <c:pt idx="1428">
                  <c:v>5.9267144480521736</c:v>
                </c:pt>
                <c:pt idx="1432">
                  <c:v>31.243740846975044</c:v>
                </c:pt>
                <c:pt idx="1433">
                  <c:v>19.274079437939299</c:v>
                </c:pt>
                <c:pt idx="1434">
                  <c:v>15.325947693059891</c:v>
                </c:pt>
                <c:pt idx="1435">
                  <c:v>14.543623197736183</c:v>
                </c:pt>
                <c:pt idx="1436">
                  <c:v>12.232358412265432</c:v>
                </c:pt>
                <c:pt idx="1437">
                  <c:v>4.3742643332168534</c:v>
                </c:pt>
                <c:pt idx="1455">
                  <c:v>24.024647640415001</c:v>
                </c:pt>
                <c:pt idx="1456">
                  <c:v>15.103744181379458</c:v>
                </c:pt>
                <c:pt idx="1457">
                  <c:v>5.8781586471586111</c:v>
                </c:pt>
                <c:pt idx="1469">
                  <c:v>21.56640848156318</c:v>
                </c:pt>
                <c:pt idx="1470">
                  <c:v>13.400381441320652</c:v>
                </c:pt>
                <c:pt idx="1471">
                  <c:v>13.375297092807479</c:v>
                </c:pt>
                <c:pt idx="1472">
                  <c:v>6.9770214594140425</c:v>
                </c:pt>
                <c:pt idx="1473">
                  <c:v>5.011104254533894</c:v>
                </c:pt>
                <c:pt idx="1474">
                  <c:v>4.3472837506897584</c:v>
                </c:pt>
                <c:pt idx="1483">
                  <c:v>20.030273612888021</c:v>
                </c:pt>
                <c:pt idx="1484">
                  <c:v>14.708969020292859</c:v>
                </c:pt>
                <c:pt idx="1485">
                  <c:v>9.7666011460871829</c:v>
                </c:pt>
                <c:pt idx="1486">
                  <c:v>7.2996076160454795</c:v>
                </c:pt>
                <c:pt idx="1500">
                  <c:v>24.868974437430367</c:v>
                </c:pt>
                <c:pt idx="1501">
                  <c:v>21.871863032746042</c:v>
                </c:pt>
                <c:pt idx="1502">
                  <c:v>16.237799027694592</c:v>
                </c:pt>
                <c:pt idx="1503">
                  <c:v>14.878047537240183</c:v>
                </c:pt>
                <c:pt idx="1504">
                  <c:v>14.825857095028375</c:v>
                </c:pt>
                <c:pt idx="1505">
                  <c:v>14.821572311841766</c:v>
                </c:pt>
                <c:pt idx="1506">
                  <c:v>11.021660926933425</c:v>
                </c:pt>
                <c:pt idx="1507">
                  <c:v>10.887427591320389</c:v>
                </c:pt>
                <c:pt idx="1526">
                  <c:v>36.794561698855048</c:v>
                </c:pt>
                <c:pt idx="1527">
                  <c:v>22.756610113789559</c:v>
                </c:pt>
                <c:pt idx="1528">
                  <c:v>20.0541648548311</c:v>
                </c:pt>
                <c:pt idx="1529">
                  <c:v>19.853543107497192</c:v>
                </c:pt>
                <c:pt idx="1530">
                  <c:v>13.887553528288851</c:v>
                </c:pt>
                <c:pt idx="1531">
                  <c:v>13.463137718248511</c:v>
                </c:pt>
                <c:pt idx="1532">
                  <c:v>12.532695350824968</c:v>
                </c:pt>
                <c:pt idx="1533">
                  <c:v>11.096689917007465</c:v>
                </c:pt>
                <c:pt idx="1534">
                  <c:v>10.31907926129767</c:v>
                </c:pt>
                <c:pt idx="1535">
                  <c:v>9.8379222835245272</c:v>
                </c:pt>
                <c:pt idx="1536">
                  <c:v>8.9090613652492259</c:v>
                </c:pt>
                <c:pt idx="1537">
                  <c:v>8.1278477380617851</c:v>
                </c:pt>
                <c:pt idx="1538">
                  <c:v>6.3252723727653652</c:v>
                </c:pt>
                <c:pt idx="1539">
                  <c:v>4.691194024391077</c:v>
                </c:pt>
                <c:pt idx="1547">
                  <c:v>24.95306872515355</c:v>
                </c:pt>
                <c:pt idx="1548">
                  <c:v>18.706731922204877</c:v>
                </c:pt>
                <c:pt idx="1549">
                  <c:v>15.318289463561754</c:v>
                </c:pt>
                <c:pt idx="1550">
                  <c:v>12.156014124222391</c:v>
                </c:pt>
                <c:pt idx="1566">
                  <c:v>27.824947268005896</c:v>
                </c:pt>
                <c:pt idx="1567">
                  <c:v>19.149219881649039</c:v>
                </c:pt>
                <c:pt idx="1568">
                  <c:v>16.948833009373818</c:v>
                </c:pt>
                <c:pt idx="1569">
                  <c:v>13.427452461024711</c:v>
                </c:pt>
                <c:pt idx="1570">
                  <c:v>11.348056394259549</c:v>
                </c:pt>
                <c:pt idx="1571">
                  <c:v>11.088716309620491</c:v>
                </c:pt>
                <c:pt idx="1572">
                  <c:v>10.551242537625127</c:v>
                </c:pt>
                <c:pt idx="1573">
                  <c:v>6.9244630739037287</c:v>
                </c:pt>
                <c:pt idx="1574">
                  <c:v>4.234143827764691</c:v>
                </c:pt>
                <c:pt idx="1575">
                  <c:v>3.1947166712568342</c:v>
                </c:pt>
                <c:pt idx="1576">
                  <c:v>2.2500908072590331</c:v>
                </c:pt>
                <c:pt idx="1593">
                  <c:v>28.943893146361592</c:v>
                </c:pt>
                <c:pt idx="1594">
                  <c:v>5.6001677514702708</c:v>
                </c:pt>
                <c:pt idx="1595">
                  <c:v>4.2225174358594417</c:v>
                </c:pt>
                <c:pt idx="1640">
                  <c:v>20.239399311939181</c:v>
                </c:pt>
                <c:pt idx="1642">
                  <c:v>25.557264175974815</c:v>
                </c:pt>
                <c:pt idx="1643">
                  <c:v>13.5900112517306</c:v>
                </c:pt>
                <c:pt idx="1644">
                  <c:v>12.087999439967906</c:v>
                </c:pt>
                <c:pt idx="1645">
                  <c:v>11.882866931667795</c:v>
                </c:pt>
                <c:pt idx="1646">
                  <c:v>7.098381254752689</c:v>
                </c:pt>
                <c:pt idx="1647">
                  <c:v>4.4205125230302507</c:v>
                </c:pt>
                <c:pt idx="1648">
                  <c:v>2.383481943301113</c:v>
                </c:pt>
                <c:pt idx="1659">
                  <c:v>15.940265884191243</c:v>
                </c:pt>
                <c:pt idx="1660">
                  <c:v>15.788898609528287</c:v>
                </c:pt>
                <c:pt idx="1661">
                  <c:v>15.628123225021758</c:v>
                </c:pt>
                <c:pt idx="1662">
                  <c:v>7.7687502502489458</c:v>
                </c:pt>
                <c:pt idx="1663">
                  <c:v>7.4225192266825433</c:v>
                </c:pt>
                <c:pt idx="1664">
                  <c:v>4.3808119934500294</c:v>
                </c:pt>
                <c:pt idx="1675">
                  <c:v>19.056842670555618</c:v>
                </c:pt>
                <c:pt idx="1676">
                  <c:v>5.9893190290606357</c:v>
                </c:pt>
                <c:pt idx="1677">
                  <c:v>4.775707693122575</c:v>
                </c:pt>
                <c:pt idx="1678">
                  <c:v>1.5751240785239227</c:v>
                </c:pt>
                <c:pt idx="1708">
                  <c:v>28.366902407924599</c:v>
                </c:pt>
                <c:pt idx="1709">
                  <c:v>18.462549053994124</c:v>
                </c:pt>
                <c:pt idx="1710">
                  <c:v>14.636243437249075</c:v>
                </c:pt>
                <c:pt idx="1711">
                  <c:v>11.23250408731394</c:v>
                </c:pt>
                <c:pt idx="1712">
                  <c:v>11.097229269164389</c:v>
                </c:pt>
                <c:pt idx="1713">
                  <c:v>10.80703552115061</c:v>
                </c:pt>
                <c:pt idx="1714">
                  <c:v>8.8528038088558798</c:v>
                </c:pt>
                <c:pt idx="1715">
                  <c:v>8.3908058264608094</c:v>
                </c:pt>
                <c:pt idx="1716">
                  <c:v>8.2179462574540363</c:v>
                </c:pt>
                <c:pt idx="1717">
                  <c:v>7.9413560994640155</c:v>
                </c:pt>
                <c:pt idx="1718">
                  <c:v>7.8953443457427008</c:v>
                </c:pt>
                <c:pt idx="1719">
                  <c:v>6.3745983337679251</c:v>
                </c:pt>
                <c:pt idx="1720">
                  <c:v>5.2149715360141933</c:v>
                </c:pt>
                <c:pt idx="1721">
                  <c:v>5.2018210196715611</c:v>
                </c:pt>
                <c:pt idx="1722">
                  <c:v>4.1837581061796509</c:v>
                </c:pt>
                <c:pt idx="1723">
                  <c:v>4.0684711989560602</c:v>
                </c:pt>
                <c:pt idx="1724">
                  <c:v>3.4879763187654955</c:v>
                </c:pt>
                <c:pt idx="1725">
                  <c:v>0.21302448502775084</c:v>
                </c:pt>
                <c:pt idx="1736">
                  <c:v>17.911905319372444</c:v>
                </c:pt>
                <c:pt idx="1737">
                  <c:v>15.527586597276219</c:v>
                </c:pt>
                <c:pt idx="1738">
                  <c:v>14.485049324054822</c:v>
                </c:pt>
                <c:pt idx="1739">
                  <c:v>12.589082726225639</c:v>
                </c:pt>
                <c:pt idx="1740">
                  <c:v>12.425261032496744</c:v>
                </c:pt>
                <c:pt idx="1741">
                  <c:v>11.877682506184192</c:v>
                </c:pt>
                <c:pt idx="1742">
                  <c:v>8.7707184881630713</c:v>
                </c:pt>
                <c:pt idx="1743">
                  <c:v>2.9858226623125277</c:v>
                </c:pt>
                <c:pt idx="1744">
                  <c:v>2.8752223486199648</c:v>
                </c:pt>
                <c:pt idx="1758">
                  <c:v>8.5266754370532336</c:v>
                </c:pt>
                <c:pt idx="1759">
                  <c:v>4.2872374061875291</c:v>
                </c:pt>
                <c:pt idx="1795">
                  <c:v>16.053264224242835</c:v>
                </c:pt>
                <c:pt idx="1796">
                  <c:v>10.641710835402087</c:v>
                </c:pt>
                <c:pt idx="1797">
                  <c:v>8.6290900667561932</c:v>
                </c:pt>
                <c:pt idx="1798">
                  <c:v>7.1453243228811063</c:v>
                </c:pt>
                <c:pt idx="1799">
                  <c:v>6.9838074353005331</c:v>
                </c:pt>
                <c:pt idx="1800">
                  <c:v>5.9810199622812688</c:v>
                </c:pt>
                <c:pt idx="1801">
                  <c:v>3.0414779568527286</c:v>
                </c:pt>
                <c:pt idx="1824">
                  <c:v>20.353795992269848</c:v>
                </c:pt>
                <c:pt idx="1843">
                  <c:v>23.373952606757886</c:v>
                </c:pt>
                <c:pt idx="1844">
                  <c:v>21.915791348100065</c:v>
                </c:pt>
                <c:pt idx="1845">
                  <c:v>19.211044975257881</c:v>
                </c:pt>
                <c:pt idx="1846">
                  <c:v>14.57156773218083</c:v>
                </c:pt>
                <c:pt idx="1847">
                  <c:v>14.105321428924869</c:v>
                </c:pt>
                <c:pt idx="1848">
                  <c:v>12.113168902778833</c:v>
                </c:pt>
                <c:pt idx="1849">
                  <c:v>11.205941552086612</c:v>
                </c:pt>
                <c:pt idx="1850">
                  <c:v>10.525851535666437</c:v>
                </c:pt>
                <c:pt idx="1851">
                  <c:v>6.1147008063768915</c:v>
                </c:pt>
                <c:pt idx="1852">
                  <c:v>5.676726153833247</c:v>
                </c:pt>
                <c:pt idx="1853">
                  <c:v>2.4441280853952549</c:v>
                </c:pt>
                <c:pt idx="1854">
                  <c:v>0.48480189817470709</c:v>
                </c:pt>
                <c:pt idx="1878">
                  <c:v>31.618665119970622</c:v>
                </c:pt>
                <c:pt idx="1879">
                  <c:v>17.846307747756363</c:v>
                </c:pt>
                <c:pt idx="1880">
                  <c:v>16.130906552521079</c:v>
                </c:pt>
                <c:pt idx="1881">
                  <c:v>16.070971984437662</c:v>
                </c:pt>
                <c:pt idx="1882">
                  <c:v>15.110286516963658</c:v>
                </c:pt>
                <c:pt idx="1883">
                  <c:v>7.9699035904526232</c:v>
                </c:pt>
                <c:pt idx="1884">
                  <c:v>7.4496546904650405</c:v>
                </c:pt>
                <c:pt idx="1885">
                  <c:v>5.2147902707266063</c:v>
                </c:pt>
                <c:pt idx="1886">
                  <c:v>5.200782751230042</c:v>
                </c:pt>
                <c:pt idx="1887">
                  <c:v>4.8125359993035666</c:v>
                </c:pt>
                <c:pt idx="1904">
                  <c:v>21.537953914654487</c:v>
                </c:pt>
                <c:pt idx="1905">
                  <c:v>9.6151136404312396</c:v>
                </c:pt>
                <c:pt idx="1906">
                  <c:v>3.3098521042446252</c:v>
                </c:pt>
                <c:pt idx="1907">
                  <c:v>22.859540239816813</c:v>
                </c:pt>
                <c:pt idx="1908">
                  <c:v>5.9730049094723974</c:v>
                </c:pt>
                <c:pt idx="1909">
                  <c:v>5.1611915300598206</c:v>
                </c:pt>
                <c:pt idx="1925">
                  <c:v>14.040750716943212</c:v>
                </c:pt>
                <c:pt idx="1926">
                  <c:v>7.1145384790212196</c:v>
                </c:pt>
                <c:pt idx="1927">
                  <c:v>2.0854486638358285</c:v>
                </c:pt>
                <c:pt idx="1932">
                  <c:v>13.461746447253237</c:v>
                </c:pt>
                <c:pt idx="1933">
                  <c:v>11.510793067798472</c:v>
                </c:pt>
                <c:pt idx="1967">
                  <c:v>29.329960785899388</c:v>
                </c:pt>
                <c:pt idx="1977">
                  <c:v>7.5602571419359847</c:v>
                </c:pt>
                <c:pt idx="1989">
                  <c:v>12.403479111183902</c:v>
                </c:pt>
                <c:pt idx="1990">
                  <c:v>9.6501784445666701</c:v>
                </c:pt>
                <c:pt idx="1991">
                  <c:v>9.0760137796126532</c:v>
                </c:pt>
                <c:pt idx="1992">
                  <c:v>3.6856259087085883</c:v>
                </c:pt>
                <c:pt idx="2001">
                  <c:v>13.834211612054848</c:v>
                </c:pt>
                <c:pt idx="2002">
                  <c:v>2.8654952390780157</c:v>
                </c:pt>
                <c:pt idx="2035">
                  <c:v>16.260488493578091</c:v>
                </c:pt>
                <c:pt idx="2036">
                  <c:v>15.777505639855086</c:v>
                </c:pt>
                <c:pt idx="2047">
                  <c:v>13.207198199082432</c:v>
                </c:pt>
                <c:pt idx="2054">
                  <c:v>19.115331182153898</c:v>
                </c:pt>
                <c:pt idx="2055">
                  <c:v>17.783393293981081</c:v>
                </c:pt>
                <c:pt idx="2056">
                  <c:v>16.613985341736072</c:v>
                </c:pt>
                <c:pt idx="2057">
                  <c:v>13.581910689621788</c:v>
                </c:pt>
                <c:pt idx="2058">
                  <c:v>12.752364526119706</c:v>
                </c:pt>
                <c:pt idx="2059">
                  <c:v>12.16630358790696</c:v>
                </c:pt>
                <c:pt idx="2060">
                  <c:v>11.206897138515904</c:v>
                </c:pt>
                <c:pt idx="2061">
                  <c:v>9.1334685222352761</c:v>
                </c:pt>
                <c:pt idx="2062">
                  <c:v>6.526884776123512</c:v>
                </c:pt>
                <c:pt idx="2063">
                  <c:v>4.0534906544950688</c:v>
                </c:pt>
                <c:pt idx="2064">
                  <c:v>1.6254145683470507</c:v>
                </c:pt>
                <c:pt idx="2079">
                  <c:v>23.384210304449589</c:v>
                </c:pt>
                <c:pt idx="2080">
                  <c:v>5.0656489302386278</c:v>
                </c:pt>
                <c:pt idx="2094">
                  <c:v>21.899627817965538</c:v>
                </c:pt>
                <c:pt idx="2095">
                  <c:v>15.256395519642773</c:v>
                </c:pt>
                <c:pt idx="2096">
                  <c:v>11.026397232546065</c:v>
                </c:pt>
                <c:pt idx="2097">
                  <c:v>9.1488788853582381</c:v>
                </c:pt>
                <c:pt idx="2098">
                  <c:v>7.1132410363246832</c:v>
                </c:pt>
                <c:pt idx="2115">
                  <c:v>23.653181821910508</c:v>
                </c:pt>
                <c:pt idx="2116">
                  <c:v>15.126716120725858</c:v>
                </c:pt>
                <c:pt idx="2117">
                  <c:v>10.615671873650644</c:v>
                </c:pt>
                <c:pt idx="2118">
                  <c:v>10.471285649146305</c:v>
                </c:pt>
                <c:pt idx="2119">
                  <c:v>7.2225001240304412</c:v>
                </c:pt>
                <c:pt idx="2143">
                  <c:v>14.473281838144528</c:v>
                </c:pt>
                <c:pt idx="2144">
                  <c:v>13.195143042086002</c:v>
                </c:pt>
                <c:pt idx="2145">
                  <c:v>12.21986936767181</c:v>
                </c:pt>
                <c:pt idx="2146">
                  <c:v>11.412830854331535</c:v>
                </c:pt>
                <c:pt idx="2147">
                  <c:v>10.776701743746223</c:v>
                </c:pt>
                <c:pt idx="2148">
                  <c:v>8.8517418625508668</c:v>
                </c:pt>
                <c:pt idx="2160">
                  <c:v>31.207156337841944</c:v>
                </c:pt>
                <c:pt idx="2161">
                  <c:v>20.340262034244748</c:v>
                </c:pt>
                <c:pt idx="2162">
                  <c:v>19.270707084711837</c:v>
                </c:pt>
                <c:pt idx="2163">
                  <c:v>13.650184532241758</c:v>
                </c:pt>
                <c:pt idx="2164">
                  <c:v>10.936502573813845</c:v>
                </c:pt>
                <c:pt idx="2165">
                  <c:v>5.865912922769736</c:v>
                </c:pt>
                <c:pt idx="2166">
                  <c:v>5.3626032282720102</c:v>
                </c:pt>
                <c:pt idx="2167">
                  <c:v>5.1074837190090738</c:v>
                </c:pt>
                <c:pt idx="2168">
                  <c:v>5.07641474453039</c:v>
                </c:pt>
                <c:pt idx="2169">
                  <c:v>5.0169757522149538</c:v>
                </c:pt>
                <c:pt idx="2170">
                  <c:v>4.8830076400338882</c:v>
                </c:pt>
                <c:pt idx="2171">
                  <c:v>4.3785392370914655</c:v>
                </c:pt>
                <c:pt idx="2172">
                  <c:v>3.9552003856366937</c:v>
                </c:pt>
                <c:pt idx="2173">
                  <c:v>2.3064862124864183</c:v>
                </c:pt>
                <c:pt idx="2174">
                  <c:v>1.5062943192194986</c:v>
                </c:pt>
                <c:pt idx="2186">
                  <c:v>20.82368255288474</c:v>
                </c:pt>
                <c:pt idx="2187">
                  <c:v>11.324033107200734</c:v>
                </c:pt>
                <c:pt idx="2188">
                  <c:v>8.8556444821959062</c:v>
                </c:pt>
                <c:pt idx="2189">
                  <c:v>6.0222075723655779</c:v>
                </c:pt>
                <c:pt idx="2190">
                  <c:v>22.43755787274057</c:v>
                </c:pt>
                <c:pt idx="2191">
                  <c:v>9.7279677954192589</c:v>
                </c:pt>
                <c:pt idx="2192">
                  <c:v>7.7944358529077453</c:v>
                </c:pt>
                <c:pt idx="2193">
                  <c:v>7.5788076355784151</c:v>
                </c:pt>
                <c:pt idx="2194">
                  <c:v>7.5160865486614021</c:v>
                </c:pt>
                <c:pt idx="2195">
                  <c:v>5.0033524397884976</c:v>
                </c:pt>
                <c:pt idx="2196">
                  <c:v>3.219405336254566</c:v>
                </c:pt>
                <c:pt idx="2197">
                  <c:v>2.9184589958085794</c:v>
                </c:pt>
                <c:pt idx="2204">
                  <c:v>20.375057283844537</c:v>
                </c:pt>
                <c:pt idx="2205">
                  <c:v>15.867094562916261</c:v>
                </c:pt>
                <c:pt idx="2206">
                  <c:v>15.46290810309176</c:v>
                </c:pt>
                <c:pt idx="2207">
                  <c:v>13.619947142599617</c:v>
                </c:pt>
                <c:pt idx="2208">
                  <c:v>9.8966751002327253</c:v>
                </c:pt>
                <c:pt idx="2209">
                  <c:v>0.64296550820703258</c:v>
                </c:pt>
                <c:pt idx="2221">
                  <c:v>43.846014200816022</c:v>
                </c:pt>
                <c:pt idx="2222">
                  <c:v>28.70583545800876</c:v>
                </c:pt>
                <c:pt idx="2223">
                  <c:v>27.446365352299228</c:v>
                </c:pt>
                <c:pt idx="2224">
                  <c:v>20.488245039857823</c:v>
                </c:pt>
                <c:pt idx="2225">
                  <c:v>11.895321655659568</c:v>
                </c:pt>
                <c:pt idx="2226">
                  <c:v>7.3832347076886347</c:v>
                </c:pt>
                <c:pt idx="2227">
                  <c:v>7.0330901850020613</c:v>
                </c:pt>
                <c:pt idx="2228">
                  <c:v>3.5100616794899455</c:v>
                </c:pt>
                <c:pt idx="2240">
                  <c:v>16.536299157852451</c:v>
                </c:pt>
                <c:pt idx="2241">
                  <c:v>9.6281814490626303</c:v>
                </c:pt>
                <c:pt idx="2242">
                  <c:v>9.5821282432355233</c:v>
                </c:pt>
                <c:pt idx="2243">
                  <c:v>3.6895564962972873</c:v>
                </c:pt>
                <c:pt idx="2255">
                  <c:v>28.174020560526671</c:v>
                </c:pt>
                <c:pt idx="2256">
                  <c:v>26.767338037774568</c:v>
                </c:pt>
                <c:pt idx="2257">
                  <c:v>24.984471233498045</c:v>
                </c:pt>
                <c:pt idx="2258">
                  <c:v>18.991272214884265</c:v>
                </c:pt>
                <c:pt idx="2259">
                  <c:v>14.514198174618102</c:v>
                </c:pt>
                <c:pt idx="2260">
                  <c:v>13.915889033004703</c:v>
                </c:pt>
                <c:pt idx="2261">
                  <c:v>12.423951999840376</c:v>
                </c:pt>
                <c:pt idx="2262">
                  <c:v>8.098058684218687</c:v>
                </c:pt>
                <c:pt idx="2263">
                  <c:v>5.2933768121965397</c:v>
                </c:pt>
                <c:pt idx="2275">
                  <c:v>5.1711370407388717</c:v>
                </c:pt>
                <c:pt idx="2277">
                  <c:v>10.968385269250879</c:v>
                </c:pt>
                <c:pt idx="2304">
                  <c:v>9.3804924926363942</c:v>
                </c:pt>
                <c:pt idx="2335">
                  <c:v>33.766500891826489</c:v>
                </c:pt>
                <c:pt idx="2336">
                  <c:v>16.736698981881364</c:v>
                </c:pt>
                <c:pt idx="2337">
                  <c:v>15.737327103053584</c:v>
                </c:pt>
                <c:pt idx="2338">
                  <c:v>9.9534958815909533</c:v>
                </c:pt>
                <c:pt idx="2339">
                  <c:v>5.83909361713485</c:v>
                </c:pt>
                <c:pt idx="2340">
                  <c:v>2.4078325574931814</c:v>
                </c:pt>
                <c:pt idx="2361">
                  <c:v>20.899740126155049</c:v>
                </c:pt>
                <c:pt idx="2362">
                  <c:v>19.050100125695291</c:v>
                </c:pt>
                <c:pt idx="2363">
                  <c:v>18.531713721411361</c:v>
                </c:pt>
                <c:pt idx="2364">
                  <c:v>17.628444173410262</c:v>
                </c:pt>
                <c:pt idx="2365">
                  <c:v>17.423453514261045</c:v>
                </c:pt>
                <c:pt idx="2366">
                  <c:v>14.426691282909065</c:v>
                </c:pt>
                <c:pt idx="2367">
                  <c:v>13.458896641698924</c:v>
                </c:pt>
                <c:pt idx="2368">
                  <c:v>13.322860777026163</c:v>
                </c:pt>
                <c:pt idx="2369">
                  <c:v>13.281898809141959</c:v>
                </c:pt>
                <c:pt idx="2370">
                  <c:v>12.907428374104226</c:v>
                </c:pt>
                <c:pt idx="2371">
                  <c:v>12.591192797401851</c:v>
                </c:pt>
                <c:pt idx="2372">
                  <c:v>12.417281374820865</c:v>
                </c:pt>
                <c:pt idx="2373">
                  <c:v>12.16114962353446</c:v>
                </c:pt>
                <c:pt idx="2374">
                  <c:v>12.03718310883816</c:v>
                </c:pt>
                <c:pt idx="2375">
                  <c:v>10.464012387424297</c:v>
                </c:pt>
                <c:pt idx="2376">
                  <c:v>9.3679698342725182</c:v>
                </c:pt>
                <c:pt idx="2377">
                  <c:v>8.8806653889464204</c:v>
                </c:pt>
                <c:pt idx="2378">
                  <c:v>6.4554323378251581</c:v>
                </c:pt>
                <c:pt idx="2379">
                  <c:v>6.3296864195996481</c:v>
                </c:pt>
                <c:pt idx="2380">
                  <c:v>6.2158545251081483</c:v>
                </c:pt>
                <c:pt idx="2381">
                  <c:v>5.247407714315961</c:v>
                </c:pt>
                <c:pt idx="2382">
                  <c:v>5.004178959830365</c:v>
                </c:pt>
                <c:pt idx="2383">
                  <c:v>4.3565201004857643</c:v>
                </c:pt>
                <c:pt idx="2384">
                  <c:v>3.9652597146637283</c:v>
                </c:pt>
                <c:pt idx="2385">
                  <c:v>3.7562627424860628</c:v>
                </c:pt>
                <c:pt idx="2386">
                  <c:v>3.3163112305224813</c:v>
                </c:pt>
                <c:pt idx="2387">
                  <c:v>2.2417948007045387</c:v>
                </c:pt>
                <c:pt idx="2388">
                  <c:v>0.70003376365375558</c:v>
                </c:pt>
                <c:pt idx="2452">
                  <c:v>16.464374682424108</c:v>
                </c:pt>
                <c:pt idx="2453">
                  <c:v>15.058358993353091</c:v>
                </c:pt>
                <c:pt idx="2461">
                  <c:v>18.444389521068079</c:v>
                </c:pt>
                <c:pt idx="2472">
                  <c:v>28.921111660877081</c:v>
                </c:pt>
                <c:pt idx="2473">
                  <c:v>16.186868434647288</c:v>
                </c:pt>
                <c:pt idx="2474">
                  <c:v>10.23627634801764</c:v>
                </c:pt>
                <c:pt idx="2475">
                  <c:v>3.1576261880199712</c:v>
                </c:pt>
                <c:pt idx="2501">
                  <c:v>20.573176032780317</c:v>
                </c:pt>
                <c:pt idx="2521">
                  <c:v>30.517794933754434</c:v>
                </c:pt>
                <c:pt idx="2522">
                  <c:v>21.76234070669544</c:v>
                </c:pt>
                <c:pt idx="2523">
                  <c:v>18.044974708957557</c:v>
                </c:pt>
                <c:pt idx="2524">
                  <c:v>15.301396485018923</c:v>
                </c:pt>
                <c:pt idx="2525">
                  <c:v>11.325620282812197</c:v>
                </c:pt>
                <c:pt idx="2526">
                  <c:v>10.540339041713201</c:v>
                </c:pt>
                <c:pt idx="2527">
                  <c:v>8.3441330869452681</c:v>
                </c:pt>
                <c:pt idx="2528">
                  <c:v>6.8329015218963463</c:v>
                </c:pt>
                <c:pt idx="2529">
                  <c:v>6.7916066111759692</c:v>
                </c:pt>
                <c:pt idx="2530">
                  <c:v>5.8871267133232763</c:v>
                </c:pt>
                <c:pt idx="2531">
                  <c:v>5.6855823324403527</c:v>
                </c:pt>
                <c:pt idx="2532">
                  <c:v>4.9019698117376542</c:v>
                </c:pt>
                <c:pt idx="2533">
                  <c:v>2.6141013707871879</c:v>
                </c:pt>
                <c:pt idx="2553">
                  <c:v>22.927672609732006</c:v>
                </c:pt>
                <c:pt idx="2557">
                  <c:v>13.147616425355949</c:v>
                </c:pt>
                <c:pt idx="2574">
                  <c:v>34.283870267760449</c:v>
                </c:pt>
                <c:pt idx="2575">
                  <c:v>16.62830108096988</c:v>
                </c:pt>
                <c:pt idx="2576">
                  <c:v>11.235753018677718</c:v>
                </c:pt>
                <c:pt idx="2577">
                  <c:v>8.1552252497304671</c:v>
                </c:pt>
                <c:pt idx="2578">
                  <c:v>7.1777279573297434</c:v>
                </c:pt>
                <c:pt idx="2579">
                  <c:v>6.8340655709483684</c:v>
                </c:pt>
                <c:pt idx="2580">
                  <c:v>4.6615191797523705</c:v>
                </c:pt>
                <c:pt idx="2581">
                  <c:v>4.296865320297715</c:v>
                </c:pt>
                <c:pt idx="2591">
                  <c:v>22.299878396798086</c:v>
                </c:pt>
                <c:pt idx="2608">
                  <c:v>15.523790714365795</c:v>
                </c:pt>
                <c:pt idx="2609">
                  <c:v>13.898488165580675</c:v>
                </c:pt>
                <c:pt idx="2610">
                  <c:v>10.666206396105537</c:v>
                </c:pt>
                <c:pt idx="2611">
                  <c:v>10.625355013760833</c:v>
                </c:pt>
                <c:pt idx="2625">
                  <c:v>26.256744349453125</c:v>
                </c:pt>
                <c:pt idx="2626">
                  <c:v>10.792371586628541</c:v>
                </c:pt>
                <c:pt idx="2627">
                  <c:v>5.1124618947962652</c:v>
                </c:pt>
                <c:pt idx="2628">
                  <c:v>4.0321201123030495</c:v>
                </c:pt>
                <c:pt idx="2629">
                  <c:v>1.5269634225235873</c:v>
                </c:pt>
                <c:pt idx="2635">
                  <c:v>24.147488802612585</c:v>
                </c:pt>
                <c:pt idx="2636">
                  <c:v>19.280775556894731</c:v>
                </c:pt>
                <c:pt idx="2637">
                  <c:v>14.705504192933644</c:v>
                </c:pt>
                <c:pt idx="2646">
                  <c:v>20.89599338579028</c:v>
                </c:pt>
                <c:pt idx="2650">
                  <c:v>18.991404462428886</c:v>
                </c:pt>
                <c:pt idx="2651">
                  <c:v>17.665735421014425</c:v>
                </c:pt>
                <c:pt idx="2652">
                  <c:v>7.753308420441221</c:v>
                </c:pt>
                <c:pt idx="2653">
                  <c:v>6.3203198530627667</c:v>
                </c:pt>
                <c:pt idx="2654">
                  <c:v>0.78807509233133199</c:v>
                </c:pt>
                <c:pt idx="2663">
                  <c:v>12.653122021487478</c:v>
                </c:pt>
                <c:pt idx="2664">
                  <c:v>9.1013283779136955</c:v>
                </c:pt>
                <c:pt idx="2665">
                  <c:v>7.6653783345775901</c:v>
                </c:pt>
                <c:pt idx="2682">
                  <c:v>17.752918499988557</c:v>
                </c:pt>
                <c:pt idx="2683">
                  <c:v>5.1201754851691481</c:v>
                </c:pt>
                <c:pt idx="2705">
                  <c:v>2.8796947980138707</c:v>
                </c:pt>
                <c:pt idx="2710">
                  <c:v>16.913134721168298</c:v>
                </c:pt>
                <c:pt idx="2711">
                  <c:v>4.7618888810726148</c:v>
                </c:pt>
                <c:pt idx="2725">
                  <c:v>22.007053190390369</c:v>
                </c:pt>
                <c:pt idx="2726">
                  <c:v>20.439449636487261</c:v>
                </c:pt>
                <c:pt idx="2727">
                  <c:v>13.172203314326106</c:v>
                </c:pt>
                <c:pt idx="2728">
                  <c:v>11.794405890473209</c:v>
                </c:pt>
                <c:pt idx="2729">
                  <c:v>7.1060388666984897</c:v>
                </c:pt>
                <c:pt idx="2730">
                  <c:v>6.0461550506303539</c:v>
                </c:pt>
                <c:pt idx="2753">
                  <c:v>6.9978398066902674</c:v>
                </c:pt>
                <c:pt idx="2754">
                  <c:v>30.213681661380694</c:v>
                </c:pt>
                <c:pt idx="2755">
                  <c:v>18.80116673923078</c:v>
                </c:pt>
                <c:pt idx="2756">
                  <c:v>18.464725556757479</c:v>
                </c:pt>
                <c:pt idx="2757">
                  <c:v>16.447499478262667</c:v>
                </c:pt>
                <c:pt idx="2758">
                  <c:v>16.101466427311014</c:v>
                </c:pt>
                <c:pt idx="2759">
                  <c:v>14.120160835550946</c:v>
                </c:pt>
                <c:pt idx="2760">
                  <c:v>13.980166854110749</c:v>
                </c:pt>
                <c:pt idx="2761">
                  <c:v>11.362805557520229</c:v>
                </c:pt>
                <c:pt idx="2762">
                  <c:v>10.88280566859328</c:v>
                </c:pt>
                <c:pt idx="2763">
                  <c:v>10.744116246559418</c:v>
                </c:pt>
                <c:pt idx="2764">
                  <c:v>8.9368404854989034</c:v>
                </c:pt>
                <c:pt idx="2765">
                  <c:v>7.3399831790889003</c:v>
                </c:pt>
                <c:pt idx="2766">
                  <c:v>6.7288356766872237</c:v>
                </c:pt>
                <c:pt idx="2767">
                  <c:v>6.4469765384390048</c:v>
                </c:pt>
                <c:pt idx="2768">
                  <c:v>6.0821466200479071</c:v>
                </c:pt>
                <c:pt idx="2769">
                  <c:v>5.7076678947842945</c:v>
                </c:pt>
                <c:pt idx="2770">
                  <c:v>5.5079518436757358</c:v>
                </c:pt>
                <c:pt idx="2771">
                  <c:v>5.2803062150168367</c:v>
                </c:pt>
                <c:pt idx="2772">
                  <c:v>4.1581784385869547</c:v>
                </c:pt>
                <c:pt idx="2773">
                  <c:v>3.1592515466066624</c:v>
                </c:pt>
                <c:pt idx="2774">
                  <c:v>3.0552413645415211</c:v>
                </c:pt>
                <c:pt idx="2791">
                  <c:v>21.62763710104862</c:v>
                </c:pt>
                <c:pt idx="2792">
                  <c:v>14.879620056615947</c:v>
                </c:pt>
                <c:pt idx="2793">
                  <c:v>14.079676983483347</c:v>
                </c:pt>
                <c:pt idx="2794">
                  <c:v>13.699483795683129</c:v>
                </c:pt>
                <c:pt idx="2795">
                  <c:v>4.0733565131317944</c:v>
                </c:pt>
                <c:pt idx="2827">
                  <c:v>18.620274369959585</c:v>
                </c:pt>
                <c:pt idx="2828">
                  <c:v>14.187351782018784</c:v>
                </c:pt>
                <c:pt idx="2829">
                  <c:v>13.436033557030319</c:v>
                </c:pt>
                <c:pt idx="2830">
                  <c:v>9.7181722307505805</c:v>
                </c:pt>
                <c:pt idx="2831">
                  <c:v>8.8955995303843842</c:v>
                </c:pt>
                <c:pt idx="2836">
                  <c:v>17.617530946327822</c:v>
                </c:pt>
                <c:pt idx="2837">
                  <c:v>10.940945740286002</c:v>
                </c:pt>
                <c:pt idx="2838">
                  <c:v>9.7378606827820438</c:v>
                </c:pt>
                <c:pt idx="2839">
                  <c:v>9.6585663271121689</c:v>
                </c:pt>
                <c:pt idx="2840">
                  <c:v>7.8835491583002248</c:v>
                </c:pt>
                <c:pt idx="2841">
                  <c:v>7.7855453826548553</c:v>
                </c:pt>
                <c:pt idx="2842">
                  <c:v>6.7848932032436373</c:v>
                </c:pt>
                <c:pt idx="2843">
                  <c:v>5.1638208940923622</c:v>
                </c:pt>
                <c:pt idx="2844">
                  <c:v>4.0810390611957965</c:v>
                </c:pt>
                <c:pt idx="2845">
                  <c:v>3.9975494797253575</c:v>
                </c:pt>
                <c:pt idx="2846">
                  <c:v>2.5277710953585246</c:v>
                </c:pt>
                <c:pt idx="2847">
                  <c:v>2.3111809868951232</c:v>
                </c:pt>
                <c:pt idx="2855">
                  <c:v>18.165070581672392</c:v>
                </c:pt>
                <c:pt idx="2856">
                  <c:v>17.715136303484769</c:v>
                </c:pt>
                <c:pt idx="2857">
                  <c:v>11.966244508589623</c:v>
                </c:pt>
                <c:pt idx="2858">
                  <c:v>10.255762241151771</c:v>
                </c:pt>
                <c:pt idx="2859">
                  <c:v>8.3545456829500715</c:v>
                </c:pt>
                <c:pt idx="2875">
                  <c:v>14.111658243530117</c:v>
                </c:pt>
                <c:pt idx="2876">
                  <c:v>9.4625914879035022</c:v>
                </c:pt>
                <c:pt idx="2894">
                  <c:v>25.685757852090834</c:v>
                </c:pt>
                <c:pt idx="2895">
                  <c:v>23.022860023562004</c:v>
                </c:pt>
                <c:pt idx="2896">
                  <c:v>20.368714607116502</c:v>
                </c:pt>
                <c:pt idx="2897">
                  <c:v>17.198492509625808</c:v>
                </c:pt>
                <c:pt idx="2898">
                  <c:v>14.82227339552235</c:v>
                </c:pt>
                <c:pt idx="2899">
                  <c:v>11.533400245011649</c:v>
                </c:pt>
                <c:pt idx="2900">
                  <c:v>9.7509938982105542</c:v>
                </c:pt>
                <c:pt idx="2901">
                  <c:v>9.6564224205514506</c:v>
                </c:pt>
                <c:pt idx="2902">
                  <c:v>9.2883486706488814</c:v>
                </c:pt>
                <c:pt idx="2903">
                  <c:v>9.1010374923221935</c:v>
                </c:pt>
                <c:pt idx="2904">
                  <c:v>7.287659965742205</c:v>
                </c:pt>
                <c:pt idx="2905">
                  <c:v>6.7798117336735668</c:v>
                </c:pt>
                <c:pt idx="2906">
                  <c:v>6.6529286631931246</c:v>
                </c:pt>
                <c:pt idx="2907">
                  <c:v>4.2612040916825027</c:v>
                </c:pt>
                <c:pt idx="2908">
                  <c:v>2.7068311820691315</c:v>
                </c:pt>
                <c:pt idx="2909">
                  <c:v>1.616740712420029</c:v>
                </c:pt>
                <c:pt idx="2945">
                  <c:v>23.60048963807705</c:v>
                </c:pt>
                <c:pt idx="2947">
                  <c:v>15.78922382415727</c:v>
                </c:pt>
                <c:pt idx="2948">
                  <c:v>12.911052025649216</c:v>
                </c:pt>
                <c:pt idx="2949">
                  <c:v>7.8237987713965964</c:v>
                </c:pt>
                <c:pt idx="2950">
                  <c:v>6.8436264745108444</c:v>
                </c:pt>
                <c:pt idx="2954">
                  <c:v>17.057944135258811</c:v>
                </c:pt>
                <c:pt idx="2955">
                  <c:v>14.062346742341916</c:v>
                </c:pt>
                <c:pt idx="2956">
                  <c:v>13.746382897361221</c:v>
                </c:pt>
                <c:pt idx="2957">
                  <c:v>10.787104257312544</c:v>
                </c:pt>
                <c:pt idx="2958">
                  <c:v>8.2185169343255904</c:v>
                </c:pt>
                <c:pt idx="2959">
                  <c:v>0.70938033961537927</c:v>
                </c:pt>
                <c:pt idx="2968">
                  <c:v>25.966813930805056</c:v>
                </c:pt>
                <c:pt idx="2969">
                  <c:v>3.5826948418262576</c:v>
                </c:pt>
                <c:pt idx="2990">
                  <c:v>50.854275558647245</c:v>
                </c:pt>
                <c:pt idx="2991">
                  <c:v>20.546827365195082</c:v>
                </c:pt>
                <c:pt idx="2992">
                  <c:v>19.328776956820157</c:v>
                </c:pt>
                <c:pt idx="2993">
                  <c:v>18.260145383838953</c:v>
                </c:pt>
                <c:pt idx="2994">
                  <c:v>17.853066151347534</c:v>
                </c:pt>
                <c:pt idx="2995">
                  <c:v>17.261170252690487</c:v>
                </c:pt>
                <c:pt idx="2996">
                  <c:v>15.224359974429785</c:v>
                </c:pt>
                <c:pt idx="2997">
                  <c:v>13.604124027909803</c:v>
                </c:pt>
                <c:pt idx="2998">
                  <c:v>12.679875961099057</c:v>
                </c:pt>
                <c:pt idx="2999">
                  <c:v>11.506487651678247</c:v>
                </c:pt>
                <c:pt idx="3000">
                  <c:v>11.070865884256165</c:v>
                </c:pt>
                <c:pt idx="3001">
                  <c:v>10.11027958069168</c:v>
                </c:pt>
                <c:pt idx="3002">
                  <c:v>10.079653869851867</c:v>
                </c:pt>
                <c:pt idx="3003">
                  <c:v>9.9074073015656356</c:v>
                </c:pt>
                <c:pt idx="3004">
                  <c:v>8.4475368487778937</c:v>
                </c:pt>
                <c:pt idx="3005">
                  <c:v>8.0018284633031413</c:v>
                </c:pt>
                <c:pt idx="3006">
                  <c:v>7.5044782649566679</c:v>
                </c:pt>
                <c:pt idx="3039">
                  <c:v>38.17390172184389</c:v>
                </c:pt>
                <c:pt idx="3047">
                  <c:v>36.645208127033413</c:v>
                </c:pt>
                <c:pt idx="3048">
                  <c:v>31.719907763650635</c:v>
                </c:pt>
                <c:pt idx="3049">
                  <c:v>27.554608450916962</c:v>
                </c:pt>
                <c:pt idx="3068">
                  <c:v>8.0531871039462164</c:v>
                </c:pt>
                <c:pt idx="3087">
                  <c:v>5.4110592298848514</c:v>
                </c:pt>
                <c:pt idx="3101">
                  <c:v>43.230326628578986</c:v>
                </c:pt>
                <c:pt idx="3102">
                  <c:v>22.255059837202761</c:v>
                </c:pt>
                <c:pt idx="3103">
                  <c:v>5.926470747475495</c:v>
                </c:pt>
                <c:pt idx="3104">
                  <c:v>1.0025138880455444</c:v>
                </c:pt>
                <c:pt idx="3105">
                  <c:v>0.43990950479974511</c:v>
                </c:pt>
                <c:pt idx="3122">
                  <c:v>26.489474718809369</c:v>
                </c:pt>
                <c:pt idx="3123">
                  <c:v>17.852630779605729</c:v>
                </c:pt>
                <c:pt idx="3124">
                  <c:v>17.336147811303476</c:v>
                </c:pt>
                <c:pt idx="3125">
                  <c:v>9.2505843213382697</c:v>
                </c:pt>
                <c:pt idx="3126">
                  <c:v>8.1816597698841456</c:v>
                </c:pt>
                <c:pt idx="3127">
                  <c:v>7.7501053059410188</c:v>
                </c:pt>
                <c:pt idx="3128">
                  <c:v>7.6231158521483193</c:v>
                </c:pt>
                <c:pt idx="3129">
                  <c:v>6.8064818905986826</c:v>
                </c:pt>
                <c:pt idx="3130">
                  <c:v>4.0367148953670275</c:v>
                </c:pt>
                <c:pt idx="3131">
                  <c:v>3.5289480594613925</c:v>
                </c:pt>
                <c:pt idx="3132">
                  <c:v>2.5769411949770262</c:v>
                </c:pt>
                <c:pt idx="3133">
                  <c:v>1.34564416953596</c:v>
                </c:pt>
                <c:pt idx="3146">
                  <c:v>21.062402023245994</c:v>
                </c:pt>
                <c:pt idx="3147">
                  <c:v>20.404219988022412</c:v>
                </c:pt>
                <c:pt idx="3148">
                  <c:v>13.118795760781527</c:v>
                </c:pt>
                <c:pt idx="3149">
                  <c:v>11.976095404039055</c:v>
                </c:pt>
                <c:pt idx="3156">
                  <c:v>38.726804684708746</c:v>
                </c:pt>
                <c:pt idx="3157">
                  <c:v>22.114054350679044</c:v>
                </c:pt>
                <c:pt idx="3193">
                  <c:v>13.88281821497219</c:v>
                </c:pt>
                <c:pt idx="3194">
                  <c:v>11.584766138428845</c:v>
                </c:pt>
                <c:pt idx="3195">
                  <c:v>8.6084663143455007</c:v>
                </c:pt>
                <c:pt idx="3231">
                  <c:v>8.9631791683224193</c:v>
                </c:pt>
                <c:pt idx="3232">
                  <c:v>4.8247756910015562</c:v>
                </c:pt>
                <c:pt idx="3259">
                  <c:v>20.243242765578263</c:v>
                </c:pt>
                <c:pt idx="3260">
                  <c:v>7.3552841095539279</c:v>
                </c:pt>
                <c:pt idx="3261">
                  <c:v>4.0139049310466213</c:v>
                </c:pt>
                <c:pt idx="3291">
                  <c:v>35.88010749940009</c:v>
                </c:pt>
                <c:pt idx="3292">
                  <c:v>23.824815962614327</c:v>
                </c:pt>
                <c:pt idx="3302">
                  <c:v>9.2582624371998605</c:v>
                </c:pt>
                <c:pt idx="3330">
                  <c:v>8.3112988944619026</c:v>
                </c:pt>
                <c:pt idx="3347">
                  <c:v>6.2654825161302528</c:v>
                </c:pt>
                <c:pt idx="3348">
                  <c:v>2.4554570598466974</c:v>
                </c:pt>
                <c:pt idx="3366">
                  <c:v>13.119688812181755</c:v>
                </c:pt>
                <c:pt idx="3367">
                  <c:v>10.816951381357477</c:v>
                </c:pt>
                <c:pt idx="3368">
                  <c:v>9.5626210178894944</c:v>
                </c:pt>
                <c:pt idx="3369">
                  <c:v>7.752312916869128</c:v>
                </c:pt>
                <c:pt idx="3382">
                  <c:v>16.997495750577414</c:v>
                </c:pt>
                <c:pt idx="3383">
                  <c:v>14.902423027168227</c:v>
                </c:pt>
                <c:pt idx="3384">
                  <c:v>13.94958204113278</c:v>
                </c:pt>
                <c:pt idx="3385">
                  <c:v>11.546958727378485</c:v>
                </c:pt>
                <c:pt idx="3386">
                  <c:v>7.5231177470736226</c:v>
                </c:pt>
                <c:pt idx="3387">
                  <c:v>3.3241516194680196</c:v>
                </c:pt>
                <c:pt idx="3394">
                  <c:v>22.466219054595609</c:v>
                </c:pt>
                <c:pt idx="3395">
                  <c:v>12.363859268880338</c:v>
                </c:pt>
                <c:pt idx="3396">
                  <c:v>8.1658588244266355</c:v>
                </c:pt>
                <c:pt idx="3407">
                  <c:v>15.91326497618166</c:v>
                </c:pt>
                <c:pt idx="3408">
                  <c:v>15.730983624713849</c:v>
                </c:pt>
                <c:pt idx="3409">
                  <c:v>11.483931076407226</c:v>
                </c:pt>
                <c:pt idx="3410">
                  <c:v>10.771849221480347</c:v>
                </c:pt>
                <c:pt idx="3411">
                  <c:v>10.693056980563002</c:v>
                </c:pt>
                <c:pt idx="3412">
                  <c:v>8.9647607365292608</c:v>
                </c:pt>
                <c:pt idx="3413">
                  <c:v>6.769881932525827</c:v>
                </c:pt>
                <c:pt idx="3414">
                  <c:v>6.4574511968762582</c:v>
                </c:pt>
                <c:pt idx="3435">
                  <c:v>29.29456221559818</c:v>
                </c:pt>
                <c:pt idx="3436">
                  <c:v>18.807036324420885</c:v>
                </c:pt>
                <c:pt idx="3437">
                  <c:v>17.198898375339894</c:v>
                </c:pt>
                <c:pt idx="3438">
                  <c:v>15.998054949684043</c:v>
                </c:pt>
                <c:pt idx="3439">
                  <c:v>14.436081077404058</c:v>
                </c:pt>
                <c:pt idx="3440">
                  <c:v>11.791519074267304</c:v>
                </c:pt>
                <c:pt idx="3441">
                  <c:v>11.683753384704969</c:v>
                </c:pt>
                <c:pt idx="3442">
                  <c:v>10.529612539242168</c:v>
                </c:pt>
                <c:pt idx="3443">
                  <c:v>9.9373660006116378</c:v>
                </c:pt>
                <c:pt idx="3444">
                  <c:v>8.4927691944410331</c:v>
                </c:pt>
                <c:pt idx="3445">
                  <c:v>8.3116424256859176</c:v>
                </c:pt>
                <c:pt idx="3446">
                  <c:v>7.4136157267714164</c:v>
                </c:pt>
                <c:pt idx="3447">
                  <c:v>3.1680239451873211</c:v>
                </c:pt>
                <c:pt idx="3448">
                  <c:v>2.9158400675682579</c:v>
                </c:pt>
                <c:pt idx="3474">
                  <c:v>34.065476182581946</c:v>
                </c:pt>
                <c:pt idx="3497">
                  <c:v>23.122119206752515</c:v>
                </c:pt>
                <c:pt idx="3508">
                  <c:v>12.596449935492524</c:v>
                </c:pt>
                <c:pt idx="3511">
                  <c:v>16.099835902883946</c:v>
                </c:pt>
                <c:pt idx="3512">
                  <c:v>12.044076836245948</c:v>
                </c:pt>
                <c:pt idx="3513">
                  <c:v>11.962437409654445</c:v>
                </c:pt>
                <c:pt idx="3514">
                  <c:v>10.122172491584424</c:v>
                </c:pt>
                <c:pt idx="3515">
                  <c:v>8.5892714435059094</c:v>
                </c:pt>
                <c:pt idx="3516">
                  <c:v>7.8025537062378625</c:v>
                </c:pt>
                <c:pt idx="3517">
                  <c:v>7.5029073570706846</c:v>
                </c:pt>
                <c:pt idx="3518">
                  <c:v>7.2344383080474941</c:v>
                </c:pt>
                <c:pt idx="3519">
                  <c:v>4.9015563709044399</c:v>
                </c:pt>
                <c:pt idx="3540">
                  <c:v>4.7079969736469183</c:v>
                </c:pt>
                <c:pt idx="3573">
                  <c:v>33.910411597358511</c:v>
                </c:pt>
                <c:pt idx="3574">
                  <c:v>22.319080222786134</c:v>
                </c:pt>
                <c:pt idx="3575">
                  <c:v>20.100653955755902</c:v>
                </c:pt>
                <c:pt idx="3576">
                  <c:v>19.586040153454441</c:v>
                </c:pt>
                <c:pt idx="3577">
                  <c:v>19.131514124100086</c:v>
                </c:pt>
                <c:pt idx="3578">
                  <c:v>17.60024541544626</c:v>
                </c:pt>
                <c:pt idx="3579">
                  <c:v>15.940249785589792</c:v>
                </c:pt>
                <c:pt idx="3580">
                  <c:v>13.925695353556659</c:v>
                </c:pt>
                <c:pt idx="3581">
                  <c:v>13.49253033428241</c:v>
                </c:pt>
                <c:pt idx="3582">
                  <c:v>11.013803271408978</c:v>
                </c:pt>
                <c:pt idx="3583">
                  <c:v>9.23822768984272</c:v>
                </c:pt>
                <c:pt idx="3584">
                  <c:v>8.9876830706921531</c:v>
                </c:pt>
                <c:pt idx="3585">
                  <c:v>8.2899571880046032</c:v>
                </c:pt>
                <c:pt idx="3586">
                  <c:v>8.1328225748868856</c:v>
                </c:pt>
                <c:pt idx="3587">
                  <c:v>7.8407521454873423</c:v>
                </c:pt>
                <c:pt idx="3588">
                  <c:v>5.9320720794239206</c:v>
                </c:pt>
                <c:pt idx="3589">
                  <c:v>3.8054695109830088</c:v>
                </c:pt>
                <c:pt idx="3590">
                  <c:v>2.559348313941415</c:v>
                </c:pt>
                <c:pt idx="3622">
                  <c:v>33.990745643492936</c:v>
                </c:pt>
                <c:pt idx="3623">
                  <c:v>14.953892570061969</c:v>
                </c:pt>
                <c:pt idx="3629">
                  <c:v>24.155270084217825</c:v>
                </c:pt>
                <c:pt idx="3630">
                  <c:v>13.843043607243818</c:v>
                </c:pt>
                <c:pt idx="3641">
                  <c:v>39.330893074105177</c:v>
                </c:pt>
                <c:pt idx="3642">
                  <c:v>14.907267740026933</c:v>
                </c:pt>
                <c:pt idx="3643">
                  <c:v>12.73397863817217</c:v>
                </c:pt>
                <c:pt idx="3644">
                  <c:v>11.549635284708142</c:v>
                </c:pt>
                <c:pt idx="3645">
                  <c:v>9.0444605098141757</c:v>
                </c:pt>
                <c:pt idx="3656">
                  <c:v>21.759851637876601</c:v>
                </c:pt>
                <c:pt idx="3657">
                  <c:v>21.015133875063043</c:v>
                </c:pt>
                <c:pt idx="3658">
                  <c:v>15.005341108264769</c:v>
                </c:pt>
                <c:pt idx="3659">
                  <c:v>12.162547651738951</c:v>
                </c:pt>
                <c:pt idx="3660">
                  <c:v>7.4985340757884673</c:v>
                </c:pt>
                <c:pt idx="3661">
                  <c:v>6.99031852072034</c:v>
                </c:pt>
                <c:pt idx="3662">
                  <c:v>3.3747589426645055</c:v>
                </c:pt>
                <c:pt idx="3671">
                  <c:v>21.516562429729106</c:v>
                </c:pt>
                <c:pt idx="3672">
                  <c:v>5.3553673823548911</c:v>
                </c:pt>
                <c:pt idx="3713">
                  <c:v>12.093469249666956</c:v>
                </c:pt>
                <c:pt idx="3714">
                  <c:v>11.852275443496753</c:v>
                </c:pt>
                <c:pt idx="3718">
                  <c:v>28.33347646597047</c:v>
                </c:pt>
                <c:pt idx="3719">
                  <c:v>8.393511694763486</c:v>
                </c:pt>
                <c:pt idx="3720">
                  <c:v>5.7881646050683191</c:v>
                </c:pt>
                <c:pt idx="3730">
                  <c:v>17.362203889222997</c:v>
                </c:pt>
                <c:pt idx="3731">
                  <c:v>16.298446957177131</c:v>
                </c:pt>
                <c:pt idx="3732">
                  <c:v>14.998025363636675</c:v>
                </c:pt>
                <c:pt idx="3733">
                  <c:v>10.869004721580101</c:v>
                </c:pt>
                <c:pt idx="3734">
                  <c:v>6.8484189896636583</c:v>
                </c:pt>
                <c:pt idx="3735">
                  <c:v>6.2109117658891249</c:v>
                </c:pt>
                <c:pt idx="3752">
                  <c:v>29.564913017890444</c:v>
                </c:pt>
                <c:pt idx="3753">
                  <c:v>20.509493803240272</c:v>
                </c:pt>
                <c:pt idx="3754">
                  <c:v>19.285707928853675</c:v>
                </c:pt>
                <c:pt idx="3755">
                  <c:v>13.159659871539162</c:v>
                </c:pt>
                <c:pt idx="3756">
                  <c:v>10.552783078563822</c:v>
                </c:pt>
                <c:pt idx="3757">
                  <c:v>9.0410941254156789</c:v>
                </c:pt>
                <c:pt idx="3758">
                  <c:v>8.1976723442671329</c:v>
                </c:pt>
                <c:pt idx="3759">
                  <c:v>5.1528625367924796</c:v>
                </c:pt>
                <c:pt idx="3774">
                  <c:v>4.9430444926650736</c:v>
                </c:pt>
                <c:pt idx="3794">
                  <c:v>27.217105050424749</c:v>
                </c:pt>
                <c:pt idx="3795">
                  <c:v>12.640382581883799</c:v>
                </c:pt>
                <c:pt idx="3796">
                  <c:v>5.172154779070218</c:v>
                </c:pt>
                <c:pt idx="3816">
                  <c:v>11.803737400645399</c:v>
                </c:pt>
                <c:pt idx="3817">
                  <c:v>10.815060214778788</c:v>
                </c:pt>
                <c:pt idx="3818">
                  <c:v>9.4150512073543968</c:v>
                </c:pt>
                <c:pt idx="3839">
                  <c:v>14.599798905087468</c:v>
                </c:pt>
                <c:pt idx="3840">
                  <c:v>9.9426275712414185</c:v>
                </c:pt>
                <c:pt idx="3854">
                  <c:v>22.537621201148227</c:v>
                </c:pt>
                <c:pt idx="3855">
                  <c:v>13.012751608881464</c:v>
                </c:pt>
                <c:pt idx="3856">
                  <c:v>7.1913692845782959</c:v>
                </c:pt>
                <c:pt idx="3915">
                  <c:v>18.046839472323249</c:v>
                </c:pt>
                <c:pt idx="3916">
                  <c:v>14.624266172139421</c:v>
                </c:pt>
                <c:pt idx="3917">
                  <c:v>2.0882860719276972</c:v>
                </c:pt>
                <c:pt idx="3944">
                  <c:v>23.094009038416143</c:v>
                </c:pt>
                <c:pt idx="3945">
                  <c:v>14.736808860636561</c:v>
                </c:pt>
                <c:pt idx="3946">
                  <c:v>10.740782795252054</c:v>
                </c:pt>
                <c:pt idx="3947">
                  <c:v>10.369370300549198</c:v>
                </c:pt>
                <c:pt idx="3948">
                  <c:v>6.6729145581275269</c:v>
                </c:pt>
                <c:pt idx="3949">
                  <c:v>5.7487549757946548</c:v>
                </c:pt>
                <c:pt idx="3950">
                  <c:v>4.3521260100993144</c:v>
                </c:pt>
                <c:pt idx="3961">
                  <c:v>13.419676863096116</c:v>
                </c:pt>
                <c:pt idx="3962">
                  <c:v>12.908156421882314</c:v>
                </c:pt>
                <c:pt idx="3980">
                  <c:v>1.641788811137324</c:v>
                </c:pt>
                <c:pt idx="3991">
                  <c:v>30.975711557975778</c:v>
                </c:pt>
                <c:pt idx="3992">
                  <c:v>14.580101603477841</c:v>
                </c:pt>
                <c:pt idx="3993">
                  <c:v>12.93163161774897</c:v>
                </c:pt>
                <c:pt idx="3994">
                  <c:v>8.6058524746150091</c:v>
                </c:pt>
                <c:pt idx="3995">
                  <c:v>3.5520623853153306</c:v>
                </c:pt>
                <c:pt idx="3996">
                  <c:v>2.8840432695339442</c:v>
                </c:pt>
                <c:pt idx="4011">
                  <c:v>30.396663514486256</c:v>
                </c:pt>
                <c:pt idx="4012">
                  <c:v>16.40555361702015</c:v>
                </c:pt>
                <c:pt idx="4022">
                  <c:v>18.149295502567362</c:v>
                </c:pt>
                <c:pt idx="4027">
                  <c:v>12.637257359248396</c:v>
                </c:pt>
                <c:pt idx="4028">
                  <c:v>10.431997963416158</c:v>
                </c:pt>
                <c:pt idx="4029">
                  <c:v>9.3206988758219484</c:v>
                </c:pt>
                <c:pt idx="4040">
                  <c:v>28.714056088758475</c:v>
                </c:pt>
                <c:pt idx="4041">
                  <c:v>7.373880185156632</c:v>
                </c:pt>
                <c:pt idx="4065">
                  <c:v>22.9923585789426</c:v>
                </c:pt>
                <c:pt idx="4066">
                  <c:v>20.88719884301511</c:v>
                </c:pt>
                <c:pt idx="4067">
                  <c:v>17.76760239785559</c:v>
                </c:pt>
                <c:pt idx="4068">
                  <c:v>11.158511764893694</c:v>
                </c:pt>
                <c:pt idx="4069">
                  <c:v>10.817254163149325</c:v>
                </c:pt>
                <c:pt idx="4070">
                  <c:v>10.271798270551082</c:v>
                </c:pt>
                <c:pt idx="4071">
                  <c:v>6.5629030385830331</c:v>
                </c:pt>
                <c:pt idx="4072">
                  <c:v>6.5232113344051799</c:v>
                </c:pt>
                <c:pt idx="4073">
                  <c:v>6.141684988056106</c:v>
                </c:pt>
                <c:pt idx="4074">
                  <c:v>3.7186306289592879</c:v>
                </c:pt>
                <c:pt idx="4075">
                  <c:v>1.3907234520779785</c:v>
                </c:pt>
                <c:pt idx="4099">
                  <c:v>0.94272739601497613</c:v>
                </c:pt>
                <c:pt idx="4116">
                  <c:v>21.203465479989646</c:v>
                </c:pt>
                <c:pt idx="4117">
                  <c:v>15.809731915583122</c:v>
                </c:pt>
                <c:pt idx="4118">
                  <c:v>15.112689632437782</c:v>
                </c:pt>
                <c:pt idx="4119">
                  <c:v>11.913916515211394</c:v>
                </c:pt>
                <c:pt idx="4120">
                  <c:v>10.855906002838477</c:v>
                </c:pt>
                <c:pt idx="4121">
                  <c:v>9.8949755048651991</c:v>
                </c:pt>
                <c:pt idx="4122">
                  <c:v>9.1284689698645387</c:v>
                </c:pt>
                <c:pt idx="4123">
                  <c:v>7.5162691510709108</c:v>
                </c:pt>
                <c:pt idx="4124">
                  <c:v>5.9862043364253985</c:v>
                </c:pt>
                <c:pt idx="4125">
                  <c:v>4.6748253327226239</c:v>
                </c:pt>
                <c:pt idx="4126">
                  <c:v>2.191272746543854</c:v>
                </c:pt>
                <c:pt idx="4205">
                  <c:v>31.602428427009698</c:v>
                </c:pt>
                <c:pt idx="4206">
                  <c:v>6.8937694093509823</c:v>
                </c:pt>
                <c:pt idx="4223">
                  <c:v>12.691044207816477</c:v>
                </c:pt>
                <c:pt idx="4224">
                  <c:v>12.028321767099047</c:v>
                </c:pt>
                <c:pt idx="4225">
                  <c:v>8.6650308510894103</c:v>
                </c:pt>
                <c:pt idx="4226">
                  <c:v>2.8546129795838868</c:v>
                </c:pt>
                <c:pt idx="4227">
                  <c:v>2.5127234764272202</c:v>
                </c:pt>
                <c:pt idx="4263">
                  <c:v>20.136243602460304</c:v>
                </c:pt>
                <c:pt idx="4264">
                  <c:v>11.302339146793795</c:v>
                </c:pt>
                <c:pt idx="4265">
                  <c:v>5.2397361539595959</c:v>
                </c:pt>
                <c:pt idx="4286">
                  <c:v>24.771680680367545</c:v>
                </c:pt>
                <c:pt idx="4287">
                  <c:v>18.360441323889329</c:v>
                </c:pt>
                <c:pt idx="4288">
                  <c:v>12.069741519971085</c:v>
                </c:pt>
                <c:pt idx="4289">
                  <c:v>5.2368606576768695</c:v>
                </c:pt>
                <c:pt idx="4317">
                  <c:v>21.98291801171835</c:v>
                </c:pt>
                <c:pt idx="4318">
                  <c:v>12.97333236238695</c:v>
                </c:pt>
                <c:pt idx="4319">
                  <c:v>12.888175968958226</c:v>
                </c:pt>
                <c:pt idx="4320">
                  <c:v>8.4666312547739384</c:v>
                </c:pt>
                <c:pt idx="4321">
                  <c:v>6.8901810314251213</c:v>
                </c:pt>
                <c:pt idx="4322">
                  <c:v>5.5732391860165089</c:v>
                </c:pt>
                <c:pt idx="4340">
                  <c:v>14.202794692424106</c:v>
                </c:pt>
                <c:pt idx="4347">
                  <c:v>27.339984508795606</c:v>
                </c:pt>
                <c:pt idx="4348">
                  <c:v>9.0050399366844953</c:v>
                </c:pt>
                <c:pt idx="4349">
                  <c:v>6.8720807342611021</c:v>
                </c:pt>
                <c:pt idx="4350">
                  <c:v>1.0209933555210493</c:v>
                </c:pt>
                <c:pt idx="4359">
                  <c:v>31.418827954636797</c:v>
                </c:pt>
                <c:pt idx="4360">
                  <c:v>29.36102480615655</c:v>
                </c:pt>
                <c:pt idx="4361">
                  <c:v>20.150373606100246</c:v>
                </c:pt>
                <c:pt idx="4362">
                  <c:v>14.467413072110757</c:v>
                </c:pt>
                <c:pt idx="4363">
                  <c:v>13.662323392867137</c:v>
                </c:pt>
                <c:pt idx="4364">
                  <c:v>12.011360119058837</c:v>
                </c:pt>
                <c:pt idx="4365">
                  <c:v>11.526329592003917</c:v>
                </c:pt>
                <c:pt idx="4366">
                  <c:v>10.237812404646542</c:v>
                </c:pt>
                <c:pt idx="4367">
                  <c:v>9.7330536700553214</c:v>
                </c:pt>
                <c:pt idx="4368">
                  <c:v>8.7690777644665285</c:v>
                </c:pt>
                <c:pt idx="4369">
                  <c:v>8.3709526209185583</c:v>
                </c:pt>
                <c:pt idx="4370">
                  <c:v>7.591033276161939</c:v>
                </c:pt>
                <c:pt idx="4371">
                  <c:v>6.5405385737441133</c:v>
                </c:pt>
                <c:pt idx="4372">
                  <c:v>6.3039618530445889</c:v>
                </c:pt>
                <c:pt idx="4373">
                  <c:v>5.8447482424908204</c:v>
                </c:pt>
                <c:pt idx="4374">
                  <c:v>5.0270121389641931</c:v>
                </c:pt>
                <c:pt idx="4375">
                  <c:v>4.881266023031519</c:v>
                </c:pt>
                <c:pt idx="4403">
                  <c:v>36.485193761031645</c:v>
                </c:pt>
                <c:pt idx="4404">
                  <c:v>27.956878395444406</c:v>
                </c:pt>
                <c:pt idx="4405">
                  <c:v>24.091222834782336</c:v>
                </c:pt>
                <c:pt idx="4406">
                  <c:v>22.939579483307007</c:v>
                </c:pt>
                <c:pt idx="4407">
                  <c:v>16.974053520511305</c:v>
                </c:pt>
                <c:pt idx="4408">
                  <c:v>12.601289293145667</c:v>
                </c:pt>
                <c:pt idx="4409">
                  <c:v>11.737293401663393</c:v>
                </c:pt>
                <c:pt idx="4410">
                  <c:v>11.171233834857754</c:v>
                </c:pt>
                <c:pt idx="4411">
                  <c:v>10.534620591132068</c:v>
                </c:pt>
                <c:pt idx="4412">
                  <c:v>10.325889484409942</c:v>
                </c:pt>
                <c:pt idx="4437">
                  <c:v>1.8136496964493543</c:v>
                </c:pt>
                <c:pt idx="4444">
                  <c:v>17.748622859838711</c:v>
                </c:pt>
                <c:pt idx="4460">
                  <c:v>58.716830138851137</c:v>
                </c:pt>
                <c:pt idx="4461">
                  <c:v>15.053199193395935</c:v>
                </c:pt>
                <c:pt idx="4462">
                  <c:v>12.95975048039657</c:v>
                </c:pt>
                <c:pt idx="4463">
                  <c:v>12.814327030108805</c:v>
                </c:pt>
                <c:pt idx="4464">
                  <c:v>11.471190843789257</c:v>
                </c:pt>
                <c:pt idx="4465">
                  <c:v>10.94216661282996</c:v>
                </c:pt>
                <c:pt idx="4466">
                  <c:v>9.2277123356944681</c:v>
                </c:pt>
                <c:pt idx="4467">
                  <c:v>8.5979310851304902</c:v>
                </c:pt>
                <c:pt idx="4468">
                  <c:v>7.5287299589982357</c:v>
                </c:pt>
                <c:pt idx="4469">
                  <c:v>7.3671076119422656</c:v>
                </c:pt>
                <c:pt idx="4470">
                  <c:v>5.2603343186430438</c:v>
                </c:pt>
                <c:pt idx="4471">
                  <c:v>4.7019425335120157</c:v>
                </c:pt>
                <c:pt idx="4472">
                  <c:v>4.604472931740994</c:v>
                </c:pt>
                <c:pt idx="4473">
                  <c:v>4.4330215995869642</c:v>
                </c:pt>
                <c:pt idx="4474">
                  <c:v>4.4152461072745659</c:v>
                </c:pt>
                <c:pt idx="4475">
                  <c:v>3.8547241545321596</c:v>
                </c:pt>
                <c:pt idx="4476">
                  <c:v>3.7903250441483101</c:v>
                </c:pt>
                <c:pt idx="4477">
                  <c:v>3.5561546878712824</c:v>
                </c:pt>
                <c:pt idx="4478">
                  <c:v>3.2941325780463577</c:v>
                </c:pt>
                <c:pt idx="4479">
                  <c:v>3.0744600960032842</c:v>
                </c:pt>
                <c:pt idx="4480">
                  <c:v>2.8989101658743217</c:v>
                </c:pt>
                <c:pt idx="4496">
                  <c:v>25.221316010816437</c:v>
                </c:pt>
                <c:pt idx="4497">
                  <c:v>23.597141278930316</c:v>
                </c:pt>
                <c:pt idx="4498">
                  <c:v>22.070450537570448</c:v>
                </c:pt>
                <c:pt idx="4499">
                  <c:v>12.014598264778668</c:v>
                </c:pt>
                <c:pt idx="4500">
                  <c:v>7.3623194558971052</c:v>
                </c:pt>
                <c:pt idx="4504">
                  <c:v>28.548144829182093</c:v>
                </c:pt>
                <c:pt idx="4505">
                  <c:v>19.663796326591594</c:v>
                </c:pt>
                <c:pt idx="4506">
                  <c:v>16.306660846089223</c:v>
                </c:pt>
                <c:pt idx="4507">
                  <c:v>16.010839701317529</c:v>
                </c:pt>
                <c:pt idx="4508">
                  <c:v>12.981938329314474</c:v>
                </c:pt>
                <c:pt idx="4509">
                  <c:v>12.330466649423172</c:v>
                </c:pt>
                <c:pt idx="4510">
                  <c:v>12.135793498621066</c:v>
                </c:pt>
                <c:pt idx="4511">
                  <c:v>10.821226834666174</c:v>
                </c:pt>
                <c:pt idx="4512">
                  <c:v>10.350251388259354</c:v>
                </c:pt>
                <c:pt idx="4513">
                  <c:v>9.3489977979907781</c:v>
                </c:pt>
                <c:pt idx="4514">
                  <c:v>8.8713538069850788</c:v>
                </c:pt>
                <c:pt idx="4515">
                  <c:v>8.5403164228075532</c:v>
                </c:pt>
                <c:pt idx="4516">
                  <c:v>8.3598365391884126</c:v>
                </c:pt>
                <c:pt idx="4517">
                  <c:v>7.0688496503706375</c:v>
                </c:pt>
                <c:pt idx="4518">
                  <c:v>6.9773658190226779</c:v>
                </c:pt>
                <c:pt idx="4519">
                  <c:v>6.6096685040623937</c:v>
                </c:pt>
                <c:pt idx="4520">
                  <c:v>5.84364441334536</c:v>
                </c:pt>
                <c:pt idx="4521">
                  <c:v>4.4577427908437484</c:v>
                </c:pt>
                <c:pt idx="4522">
                  <c:v>4.3476277824201448</c:v>
                </c:pt>
                <c:pt idx="4523">
                  <c:v>3.600904227713106</c:v>
                </c:pt>
                <c:pt idx="4524">
                  <c:v>2.7809551970895829</c:v>
                </c:pt>
                <c:pt idx="4525">
                  <c:v>2.4861249095473812</c:v>
                </c:pt>
                <c:pt idx="4540">
                  <c:v>12.855839941512659</c:v>
                </c:pt>
                <c:pt idx="4547">
                  <c:v>19.48142833951966</c:v>
                </c:pt>
                <c:pt idx="4548">
                  <c:v>15.29954133636126</c:v>
                </c:pt>
                <c:pt idx="4549">
                  <c:v>14.381024775664383</c:v>
                </c:pt>
                <c:pt idx="4550">
                  <c:v>11.772210574277562</c:v>
                </c:pt>
                <c:pt idx="4551">
                  <c:v>10.980283205717726</c:v>
                </c:pt>
                <c:pt idx="4552">
                  <c:v>9.9962053559538262</c:v>
                </c:pt>
                <c:pt idx="4553">
                  <c:v>9.347921255742758</c:v>
                </c:pt>
                <c:pt idx="4554">
                  <c:v>8.5238756503287956</c:v>
                </c:pt>
                <c:pt idx="4555">
                  <c:v>8.517862573049948</c:v>
                </c:pt>
                <c:pt idx="4556">
                  <c:v>8.0964208318247248</c:v>
                </c:pt>
                <c:pt idx="4557">
                  <c:v>7.8185397538321126</c:v>
                </c:pt>
                <c:pt idx="4558">
                  <c:v>6.9709342252904563</c:v>
                </c:pt>
                <c:pt idx="4559">
                  <c:v>5.4302164922490679</c:v>
                </c:pt>
                <c:pt idx="4560">
                  <c:v>2.2663862213203259</c:v>
                </c:pt>
                <c:pt idx="4561">
                  <c:v>1.3239408544000604</c:v>
                </c:pt>
                <c:pt idx="4589">
                  <c:v>17.611544776865752</c:v>
                </c:pt>
                <c:pt idx="4590">
                  <c:v>6.8039972966612625</c:v>
                </c:pt>
                <c:pt idx="4600">
                  <c:v>38.631487991324313</c:v>
                </c:pt>
                <c:pt idx="4601">
                  <c:v>17.283928915118185</c:v>
                </c:pt>
                <c:pt idx="4602">
                  <c:v>14.296485110463452</c:v>
                </c:pt>
                <c:pt idx="4603">
                  <c:v>13.606884076572298</c:v>
                </c:pt>
                <c:pt idx="4604">
                  <c:v>12.204241008348383</c:v>
                </c:pt>
                <c:pt idx="4605">
                  <c:v>10.410329198506927</c:v>
                </c:pt>
                <c:pt idx="4616">
                  <c:v>12.997436402836366</c:v>
                </c:pt>
                <c:pt idx="4617">
                  <c:v>8.2384009172688994</c:v>
                </c:pt>
                <c:pt idx="4618">
                  <c:v>6.3660175972462856</c:v>
                </c:pt>
                <c:pt idx="4633">
                  <c:v>33.629002375040123</c:v>
                </c:pt>
                <c:pt idx="4634">
                  <c:v>26.880603348807071</c:v>
                </c:pt>
                <c:pt idx="4635">
                  <c:v>16.379999925758476</c:v>
                </c:pt>
                <c:pt idx="4636">
                  <c:v>13.49222667932054</c:v>
                </c:pt>
                <c:pt idx="4637">
                  <c:v>13.043038661854849</c:v>
                </c:pt>
                <c:pt idx="4638">
                  <c:v>9.7083817251107654</c:v>
                </c:pt>
                <c:pt idx="4639">
                  <c:v>6.6788646472994904</c:v>
                </c:pt>
                <c:pt idx="4640">
                  <c:v>5.6710242609156403</c:v>
                </c:pt>
                <c:pt idx="4641">
                  <c:v>5.0740654814782609</c:v>
                </c:pt>
                <c:pt idx="4642">
                  <c:v>2.5671049992508657</c:v>
                </c:pt>
                <c:pt idx="4658">
                  <c:v>6.83813287033683</c:v>
                </c:pt>
                <c:pt idx="4675">
                  <c:v>24.161476890616544</c:v>
                </c:pt>
                <c:pt idx="4676">
                  <c:v>12.577777868514517</c:v>
                </c:pt>
                <c:pt idx="4677">
                  <c:v>11.263576762750148</c:v>
                </c:pt>
                <c:pt idx="4678">
                  <c:v>7.427216059410326</c:v>
                </c:pt>
                <c:pt idx="4686">
                  <c:v>13.867598626664204</c:v>
                </c:pt>
                <c:pt idx="4717">
                  <c:v>5.0743370953470954</c:v>
                </c:pt>
                <c:pt idx="4736">
                  <c:v>21.001709256920837</c:v>
                </c:pt>
                <c:pt idx="4737">
                  <c:v>20.079346342595496</c:v>
                </c:pt>
                <c:pt idx="4738">
                  <c:v>15.071636094112776</c:v>
                </c:pt>
                <c:pt idx="4739">
                  <c:v>14.361916110954684</c:v>
                </c:pt>
                <c:pt idx="4740">
                  <c:v>13.878603925433486</c:v>
                </c:pt>
                <c:pt idx="4741">
                  <c:v>12.607831979259107</c:v>
                </c:pt>
                <c:pt idx="4742">
                  <c:v>10.017101350758349</c:v>
                </c:pt>
                <c:pt idx="4743">
                  <c:v>8.2860400851516545</c:v>
                </c:pt>
                <c:pt idx="4744">
                  <c:v>7.3300766423914991</c:v>
                </c:pt>
                <c:pt idx="4755">
                  <c:v>12.915252131418214</c:v>
                </c:pt>
                <c:pt idx="4756">
                  <c:v>9.4002298945199065</c:v>
                </c:pt>
                <c:pt idx="4757">
                  <c:v>8.2752010300630996</c:v>
                </c:pt>
                <c:pt idx="4758">
                  <c:v>7.7813134373711943</c:v>
                </c:pt>
                <c:pt idx="4759">
                  <c:v>5.9986883335748482</c:v>
                </c:pt>
                <c:pt idx="4760">
                  <c:v>5.6518270268597393</c:v>
                </c:pt>
                <c:pt idx="4761">
                  <c:v>4.289905539698724</c:v>
                </c:pt>
                <c:pt idx="4768">
                  <c:v>13.564639335054984</c:v>
                </c:pt>
                <c:pt idx="4774">
                  <c:v>29.244471420851514</c:v>
                </c:pt>
                <c:pt idx="4775">
                  <c:v>17.656320015405942</c:v>
                </c:pt>
                <c:pt idx="4776">
                  <c:v>14.750715451386027</c:v>
                </c:pt>
                <c:pt idx="4777">
                  <c:v>13.302521748724377</c:v>
                </c:pt>
                <c:pt idx="4778">
                  <c:v>8.8264567565644025</c:v>
                </c:pt>
                <c:pt idx="4779">
                  <c:v>5.6712670210771341</c:v>
                </c:pt>
                <c:pt idx="4780">
                  <c:v>1.413033264240295</c:v>
                </c:pt>
                <c:pt idx="4788">
                  <c:v>29.107788579343886</c:v>
                </c:pt>
                <c:pt idx="4840">
                  <c:v>29.147857166917596</c:v>
                </c:pt>
                <c:pt idx="4841">
                  <c:v>14.057954029371833</c:v>
                </c:pt>
                <c:pt idx="4842">
                  <c:v>10.734885875862741</c:v>
                </c:pt>
                <c:pt idx="4843">
                  <c:v>9.0779453531002172</c:v>
                </c:pt>
                <c:pt idx="4844">
                  <c:v>6.3984548341993017</c:v>
                </c:pt>
                <c:pt idx="4845">
                  <c:v>5.6658650711937746</c:v>
                </c:pt>
                <c:pt idx="4846">
                  <c:v>4.7024435250814021</c:v>
                </c:pt>
                <c:pt idx="4854">
                  <c:v>15.09303664965107</c:v>
                </c:pt>
                <c:pt idx="4855">
                  <c:v>9.776946493179226</c:v>
                </c:pt>
                <c:pt idx="4856">
                  <c:v>9.5840202078298038</c:v>
                </c:pt>
                <c:pt idx="4857">
                  <c:v>8.0087344993224256</c:v>
                </c:pt>
                <c:pt idx="4858">
                  <c:v>7.858735914824436</c:v>
                </c:pt>
                <c:pt idx="4859">
                  <c:v>7.4278536765812699</c:v>
                </c:pt>
                <c:pt idx="4860">
                  <c:v>7.0431268260225774</c:v>
                </c:pt>
                <c:pt idx="4861">
                  <c:v>2.2218865204760769</c:v>
                </c:pt>
                <c:pt idx="4870">
                  <c:v>12.002452554040874</c:v>
                </c:pt>
                <c:pt idx="4871">
                  <c:v>9.2166847675810661</c:v>
                </c:pt>
                <c:pt idx="4872">
                  <c:v>6.6007074011612596</c:v>
                </c:pt>
                <c:pt idx="4879">
                  <c:v>40.617177122356054</c:v>
                </c:pt>
                <c:pt idx="4890">
                  <c:v>34.533058972759633</c:v>
                </c:pt>
                <c:pt idx="4891">
                  <c:v>24.699902074196313</c:v>
                </c:pt>
                <c:pt idx="4892">
                  <c:v>18.037935287910329</c:v>
                </c:pt>
                <c:pt idx="4893">
                  <c:v>16.423822428449363</c:v>
                </c:pt>
                <c:pt idx="4894">
                  <c:v>15.551148983526847</c:v>
                </c:pt>
                <c:pt idx="4895">
                  <c:v>12.239858929398794</c:v>
                </c:pt>
                <c:pt idx="4896">
                  <c:v>12.202043330942654</c:v>
                </c:pt>
                <c:pt idx="4897">
                  <c:v>10.971866935446712</c:v>
                </c:pt>
                <c:pt idx="4898">
                  <c:v>9.0879424728985541</c:v>
                </c:pt>
                <c:pt idx="4899">
                  <c:v>8.7169740686656283</c:v>
                </c:pt>
                <c:pt idx="4900">
                  <c:v>8.34594885947166</c:v>
                </c:pt>
                <c:pt idx="4901">
                  <c:v>4.7101184571980692</c:v>
                </c:pt>
                <c:pt idx="4911">
                  <c:v>9.5645327628528118</c:v>
                </c:pt>
                <c:pt idx="4918">
                  <c:v>27.63248286403709</c:v>
                </c:pt>
                <c:pt idx="4919">
                  <c:v>20.384660464205805</c:v>
                </c:pt>
                <c:pt idx="4925">
                  <c:v>25.623918065068462</c:v>
                </c:pt>
                <c:pt idx="4926">
                  <c:v>18.282132644875752</c:v>
                </c:pt>
                <c:pt idx="4927">
                  <c:v>15.24138872682739</c:v>
                </c:pt>
                <c:pt idx="4928">
                  <c:v>11.520297221406237</c:v>
                </c:pt>
                <c:pt idx="4935">
                  <c:v>41.777039892303932</c:v>
                </c:pt>
                <c:pt idx="4936">
                  <c:v>16.841778772880765</c:v>
                </c:pt>
                <c:pt idx="4937">
                  <c:v>8.0789536919578424</c:v>
                </c:pt>
                <c:pt idx="4954">
                  <c:v>19.421988068000939</c:v>
                </c:pt>
                <c:pt idx="4962">
                  <c:v>25.866197444069112</c:v>
                </c:pt>
                <c:pt idx="4963">
                  <c:v>14.747231125132412</c:v>
                </c:pt>
                <c:pt idx="4964">
                  <c:v>9.0053367057520965</c:v>
                </c:pt>
                <c:pt idx="4965">
                  <c:v>7.7883770363373337</c:v>
                </c:pt>
                <c:pt idx="4966">
                  <c:v>7.5932076134693256</c:v>
                </c:pt>
                <c:pt idx="4967">
                  <c:v>7.0545066049824952</c:v>
                </c:pt>
                <c:pt idx="4968">
                  <c:v>6.8858861366929132</c:v>
                </c:pt>
                <c:pt idx="4969">
                  <c:v>5.5719270526541349</c:v>
                </c:pt>
                <c:pt idx="4970">
                  <c:v>5.3146824760876674</c:v>
                </c:pt>
                <c:pt idx="4971">
                  <c:v>5.1093067595146788</c:v>
                </c:pt>
                <c:pt idx="4972">
                  <c:v>5.0452222591331042</c:v>
                </c:pt>
                <c:pt idx="4973">
                  <c:v>4.4981528384142457</c:v>
                </c:pt>
                <c:pt idx="4974">
                  <c:v>1.2859291740911161</c:v>
                </c:pt>
                <c:pt idx="4982">
                  <c:v>25.842995694203282</c:v>
                </c:pt>
                <c:pt idx="4983">
                  <c:v>19.974400869141867</c:v>
                </c:pt>
                <c:pt idx="4984">
                  <c:v>15.318489696292934</c:v>
                </c:pt>
                <c:pt idx="4985">
                  <c:v>12.475503422322177</c:v>
                </c:pt>
                <c:pt idx="5000">
                  <c:v>28.35675652749195</c:v>
                </c:pt>
                <c:pt idx="5001">
                  <c:v>17.744286575741743</c:v>
                </c:pt>
                <c:pt idx="5002">
                  <c:v>16.85256464906384</c:v>
                </c:pt>
                <c:pt idx="5003">
                  <c:v>14.773196007112832</c:v>
                </c:pt>
                <c:pt idx="5004">
                  <c:v>13.020200666143017</c:v>
                </c:pt>
                <c:pt idx="5005">
                  <c:v>10.595971199394198</c:v>
                </c:pt>
                <c:pt idx="5006">
                  <c:v>9.2424739914454346</c:v>
                </c:pt>
                <c:pt idx="5007">
                  <c:v>8.8615184230616819</c:v>
                </c:pt>
                <c:pt idx="5008">
                  <c:v>8.2281380588584323</c:v>
                </c:pt>
                <c:pt idx="5009">
                  <c:v>6.2779561761754339</c:v>
                </c:pt>
                <c:pt idx="5010">
                  <c:v>5.6539253365269255</c:v>
                </c:pt>
                <c:pt idx="5011">
                  <c:v>5.0801454222264484</c:v>
                </c:pt>
                <c:pt idx="5012">
                  <c:v>4.8267025941494515</c:v>
                </c:pt>
                <c:pt idx="5013">
                  <c:v>4.800829210485217</c:v>
                </c:pt>
                <c:pt idx="5014">
                  <c:v>4.6570326772716149</c:v>
                </c:pt>
                <c:pt idx="5015">
                  <c:v>4.5964840986840345</c:v>
                </c:pt>
                <c:pt idx="5016">
                  <c:v>4.2025654034528364</c:v>
                </c:pt>
                <c:pt idx="5017">
                  <c:v>4.0587562020365748</c:v>
                </c:pt>
                <c:pt idx="5018">
                  <c:v>3.6848686362162502</c:v>
                </c:pt>
                <c:pt idx="5019">
                  <c:v>3.0516706182021891</c:v>
                </c:pt>
                <c:pt idx="5020">
                  <c:v>2.9735026469044579</c:v>
                </c:pt>
                <c:pt idx="5021">
                  <c:v>2.6545965326510363</c:v>
                </c:pt>
                <c:pt idx="5022">
                  <c:v>1.512002044145812</c:v>
                </c:pt>
                <c:pt idx="5038">
                  <c:v>21.72367640334366</c:v>
                </c:pt>
                <c:pt idx="5039">
                  <c:v>21.611090961172582</c:v>
                </c:pt>
                <c:pt idx="5040">
                  <c:v>20.180455408345509</c:v>
                </c:pt>
                <c:pt idx="5041">
                  <c:v>15.433731214186306</c:v>
                </c:pt>
                <c:pt idx="5042">
                  <c:v>14.37434144901076</c:v>
                </c:pt>
                <c:pt idx="5043">
                  <c:v>13.360165107741381</c:v>
                </c:pt>
                <c:pt idx="5044">
                  <c:v>13.186139367291988</c:v>
                </c:pt>
                <c:pt idx="5045">
                  <c:v>12.649052034620944</c:v>
                </c:pt>
                <c:pt idx="5046">
                  <c:v>10.674185012150758</c:v>
                </c:pt>
                <c:pt idx="5047">
                  <c:v>10.457599438699727</c:v>
                </c:pt>
                <c:pt idx="5048">
                  <c:v>10.431498554626732</c:v>
                </c:pt>
                <c:pt idx="5049">
                  <c:v>10.409829480386328</c:v>
                </c:pt>
                <c:pt idx="5050">
                  <c:v>10.247270810343375</c:v>
                </c:pt>
                <c:pt idx="5051">
                  <c:v>8.4567952582474106</c:v>
                </c:pt>
                <c:pt idx="5052">
                  <c:v>8.2870774695179499</c:v>
                </c:pt>
                <c:pt idx="5053">
                  <c:v>8.2397802184752962</c:v>
                </c:pt>
                <c:pt idx="5054">
                  <c:v>7.6311856513566587</c:v>
                </c:pt>
                <c:pt idx="5055">
                  <c:v>7.3246889559905419</c:v>
                </c:pt>
                <c:pt idx="5056">
                  <c:v>6.6200656828948974</c:v>
                </c:pt>
                <c:pt idx="5057">
                  <c:v>6.525406644766357</c:v>
                </c:pt>
                <c:pt idx="5058">
                  <c:v>6.0031217656333364</c:v>
                </c:pt>
                <c:pt idx="5059">
                  <c:v>5.9011107385795443</c:v>
                </c:pt>
                <c:pt idx="5060">
                  <c:v>5.8647704408671109</c:v>
                </c:pt>
                <c:pt idx="5061">
                  <c:v>5.4301464519598985</c:v>
                </c:pt>
                <c:pt idx="5062">
                  <c:v>4.394274866691573</c:v>
                </c:pt>
                <c:pt idx="5063">
                  <c:v>3.9347211985650388</c:v>
                </c:pt>
                <c:pt idx="5064">
                  <c:v>2.3386191288401439</c:v>
                </c:pt>
                <c:pt idx="5092">
                  <c:v>16.300026814802536</c:v>
                </c:pt>
                <c:pt idx="5093">
                  <c:v>12.850287417725086</c:v>
                </c:pt>
                <c:pt idx="5094">
                  <c:v>10.108692114326262</c:v>
                </c:pt>
                <c:pt idx="5095">
                  <c:v>7.5051712298303546</c:v>
                </c:pt>
                <c:pt idx="5098">
                  <c:v>17.20052559220667</c:v>
                </c:pt>
                <c:pt idx="5099">
                  <c:v>14.706624982942973</c:v>
                </c:pt>
                <c:pt idx="5100">
                  <c:v>10.742466065780121</c:v>
                </c:pt>
                <c:pt idx="5101">
                  <c:v>5.99510577840939</c:v>
                </c:pt>
                <c:pt idx="5102">
                  <c:v>5.8755546096728848</c:v>
                </c:pt>
                <c:pt idx="5103">
                  <c:v>5.7968849594148653</c:v>
                </c:pt>
                <c:pt idx="5104">
                  <c:v>3.0544411930626625</c:v>
                </c:pt>
                <c:pt idx="5105">
                  <c:v>6.8380741598699117</c:v>
                </c:pt>
                <c:pt idx="5106">
                  <c:v>55.463327657763138</c:v>
                </c:pt>
                <c:pt idx="5107">
                  <c:v>9.7683228839681231</c:v>
                </c:pt>
                <c:pt idx="5108">
                  <c:v>6.0161362927007485</c:v>
                </c:pt>
                <c:pt idx="5110">
                  <c:v>31.061977169053872</c:v>
                </c:pt>
                <c:pt idx="5111">
                  <c:v>14.898381834759508</c:v>
                </c:pt>
                <c:pt idx="5112">
                  <c:v>12.570046663882417</c:v>
                </c:pt>
                <c:pt idx="5113">
                  <c:v>12.175464729525453</c:v>
                </c:pt>
                <c:pt idx="5114">
                  <c:v>11.440781467256558</c:v>
                </c:pt>
                <c:pt idx="5115">
                  <c:v>10.893614711141273</c:v>
                </c:pt>
                <c:pt idx="5116">
                  <c:v>10.465267291453079</c:v>
                </c:pt>
                <c:pt idx="5117">
                  <c:v>9.5603011134808327</c:v>
                </c:pt>
                <c:pt idx="5118">
                  <c:v>7.4529038366942499</c:v>
                </c:pt>
                <c:pt idx="5119">
                  <c:v>7.2298703250767575</c:v>
                </c:pt>
                <c:pt idx="5120">
                  <c:v>7.1995858487873861</c:v>
                </c:pt>
                <c:pt idx="5121">
                  <c:v>6.7281699863322952</c:v>
                </c:pt>
                <c:pt idx="5122">
                  <c:v>4.5009993377286399</c:v>
                </c:pt>
                <c:pt idx="5123">
                  <c:v>3.9258389009119279</c:v>
                </c:pt>
                <c:pt idx="5124">
                  <c:v>2.4932611635275927</c:v>
                </c:pt>
                <c:pt idx="5125">
                  <c:v>2.0387948485193403</c:v>
                </c:pt>
                <c:pt idx="5143">
                  <c:v>23.67557572183555</c:v>
                </c:pt>
                <c:pt idx="5144">
                  <c:v>15.799165800434277</c:v>
                </c:pt>
                <c:pt idx="5145">
                  <c:v>6.0218455136315718</c:v>
                </c:pt>
                <c:pt idx="5146">
                  <c:v>5.6040571212200314</c:v>
                </c:pt>
                <c:pt idx="5154">
                  <c:v>27.710701268803739</c:v>
                </c:pt>
                <c:pt idx="5155">
                  <c:v>21.412822792632085</c:v>
                </c:pt>
                <c:pt idx="5156">
                  <c:v>20.974072645978374</c:v>
                </c:pt>
                <c:pt idx="5157">
                  <c:v>17.61995528702634</c:v>
                </c:pt>
                <c:pt idx="5158">
                  <c:v>16.901584298804469</c:v>
                </c:pt>
                <c:pt idx="5159">
                  <c:v>12.959504319766749</c:v>
                </c:pt>
                <c:pt idx="5160">
                  <c:v>12.874908142605241</c:v>
                </c:pt>
                <c:pt idx="5161">
                  <c:v>11.640353864915632</c:v>
                </c:pt>
                <c:pt idx="5162">
                  <c:v>11.333446192199782</c:v>
                </c:pt>
                <c:pt idx="5163">
                  <c:v>8.1480788180691821</c:v>
                </c:pt>
                <c:pt idx="5164">
                  <c:v>8.1425353487014611</c:v>
                </c:pt>
                <c:pt idx="5165">
                  <c:v>7.1726079661865931</c:v>
                </c:pt>
                <c:pt idx="5166">
                  <c:v>6.9629892664428361</c:v>
                </c:pt>
                <c:pt idx="5167">
                  <c:v>5.4707685708161149</c:v>
                </c:pt>
                <c:pt idx="5168">
                  <c:v>3.3983657925120965</c:v>
                </c:pt>
                <c:pt idx="5183">
                  <c:v>14.396571251642436</c:v>
                </c:pt>
                <c:pt idx="5184">
                  <c:v>12.870135748773048</c:v>
                </c:pt>
                <c:pt idx="5197">
                  <c:v>22.062918927361487</c:v>
                </c:pt>
                <c:pt idx="5198">
                  <c:v>21.351756471032086</c:v>
                </c:pt>
                <c:pt idx="5199">
                  <c:v>20.364799181251303</c:v>
                </c:pt>
                <c:pt idx="5200">
                  <c:v>18.800329498825171</c:v>
                </c:pt>
                <c:pt idx="5201">
                  <c:v>17.281533925208148</c:v>
                </c:pt>
                <c:pt idx="5202">
                  <c:v>14.230338645787748</c:v>
                </c:pt>
                <c:pt idx="5203">
                  <c:v>11.196016471186692</c:v>
                </c:pt>
                <c:pt idx="5204">
                  <c:v>10.971449855470041</c:v>
                </c:pt>
                <c:pt idx="5205">
                  <c:v>10.84189450053808</c:v>
                </c:pt>
                <c:pt idx="5206">
                  <c:v>8.5942543385968353</c:v>
                </c:pt>
                <c:pt idx="5207">
                  <c:v>8.5694753633240612</c:v>
                </c:pt>
                <c:pt idx="5208">
                  <c:v>7.2878194258216196</c:v>
                </c:pt>
                <c:pt idx="5209">
                  <c:v>6.6043164680506843</c:v>
                </c:pt>
                <c:pt idx="5210">
                  <c:v>6.3173421386099102</c:v>
                </c:pt>
                <c:pt idx="5211">
                  <c:v>4.4891129819694191</c:v>
                </c:pt>
                <c:pt idx="5212">
                  <c:v>4.2444835821421805</c:v>
                </c:pt>
                <c:pt idx="5213">
                  <c:v>2.374776009699938</c:v>
                </c:pt>
                <c:pt idx="5225">
                  <c:v>15.083157157423422</c:v>
                </c:pt>
                <c:pt idx="5226">
                  <c:v>8.5436389602694174</c:v>
                </c:pt>
                <c:pt idx="5235">
                  <c:v>21.741824343997695</c:v>
                </c:pt>
                <c:pt idx="5236">
                  <c:v>10.787961497430805</c:v>
                </c:pt>
                <c:pt idx="5237">
                  <c:v>10.439055183648341</c:v>
                </c:pt>
                <c:pt idx="5238">
                  <c:v>8.5525862714393082</c:v>
                </c:pt>
                <c:pt idx="5239">
                  <c:v>8.4130376179405211</c:v>
                </c:pt>
                <c:pt idx="5240">
                  <c:v>7.7132421910872662</c:v>
                </c:pt>
                <c:pt idx="5241">
                  <c:v>3.1290384471564208</c:v>
                </c:pt>
                <c:pt idx="5262">
                  <c:v>16.930377222814119</c:v>
                </c:pt>
                <c:pt idx="5269">
                  <c:v>13.524589376890658</c:v>
                </c:pt>
                <c:pt idx="5287">
                  <c:v>13.003012574225364</c:v>
                </c:pt>
                <c:pt idx="5288">
                  <c:v>7.2544023459590612</c:v>
                </c:pt>
                <c:pt idx="5289">
                  <c:v>2.6138964140622467</c:v>
                </c:pt>
                <c:pt idx="5299">
                  <c:v>30.668080557868073</c:v>
                </c:pt>
                <c:pt idx="5300">
                  <c:v>9.9756578377435243</c:v>
                </c:pt>
                <c:pt idx="5301">
                  <c:v>9.459121708685684</c:v>
                </c:pt>
                <c:pt idx="5302">
                  <c:v>8.2346462198746941</c:v>
                </c:pt>
                <c:pt idx="5303">
                  <c:v>8.1024618882657169</c:v>
                </c:pt>
                <c:pt idx="5304">
                  <c:v>7.5710356913219794</c:v>
                </c:pt>
                <c:pt idx="5305">
                  <c:v>1.1067905349119569</c:v>
                </c:pt>
                <c:pt idx="5314">
                  <c:v>33.780642690805152</c:v>
                </c:pt>
                <c:pt idx="5315">
                  <c:v>13.232724016496055</c:v>
                </c:pt>
                <c:pt idx="5327">
                  <c:v>5.7941762907809631</c:v>
                </c:pt>
                <c:pt idx="5340">
                  <c:v>12.589041903741533</c:v>
                </c:pt>
                <c:pt idx="5341">
                  <c:v>11.864409637101096</c:v>
                </c:pt>
                <c:pt idx="5342">
                  <c:v>8.1880231172731417</c:v>
                </c:pt>
                <c:pt idx="5350">
                  <c:v>14.573398347046865</c:v>
                </c:pt>
                <c:pt idx="5351">
                  <c:v>13.886603985305529</c:v>
                </c:pt>
                <c:pt idx="5352">
                  <c:v>12.885961260849593</c:v>
                </c:pt>
                <c:pt idx="5353">
                  <c:v>12.407723033182776</c:v>
                </c:pt>
                <c:pt idx="5354">
                  <c:v>10.695058705109108</c:v>
                </c:pt>
                <c:pt idx="5355">
                  <c:v>10.480511213531738</c:v>
                </c:pt>
                <c:pt idx="5356">
                  <c:v>10.249121321144353</c:v>
                </c:pt>
                <c:pt idx="5357">
                  <c:v>9.2831668583265845</c:v>
                </c:pt>
                <c:pt idx="5358">
                  <c:v>9.1305988024307787</c:v>
                </c:pt>
                <c:pt idx="5359">
                  <c:v>8.8116354306502966</c:v>
                </c:pt>
                <c:pt idx="5360">
                  <c:v>7.6941861454785583</c:v>
                </c:pt>
                <c:pt idx="5361">
                  <c:v>7.5665593455927702</c:v>
                </c:pt>
                <c:pt idx="5362">
                  <c:v>6.3824729713000909</c:v>
                </c:pt>
                <c:pt idx="5363">
                  <c:v>6.3037574378411021</c:v>
                </c:pt>
                <c:pt idx="5364">
                  <c:v>6.0998522349098296</c:v>
                </c:pt>
                <c:pt idx="5365">
                  <c:v>5.8548569905884733</c:v>
                </c:pt>
                <c:pt idx="5366">
                  <c:v>4.8214420222209347</c:v>
                </c:pt>
                <c:pt idx="5367">
                  <c:v>3.123354128340563</c:v>
                </c:pt>
                <c:pt idx="5368">
                  <c:v>3.0697888272004863</c:v>
                </c:pt>
                <c:pt idx="5369">
                  <c:v>1.4716677696847364</c:v>
                </c:pt>
                <c:pt idx="5389">
                  <c:v>4.6313982243854639</c:v>
                </c:pt>
                <c:pt idx="5398">
                  <c:v>17.552562760173227</c:v>
                </c:pt>
                <c:pt idx="5399">
                  <c:v>14.471423746731427</c:v>
                </c:pt>
                <c:pt idx="5400">
                  <c:v>14.011901731890189</c:v>
                </c:pt>
                <c:pt idx="5401">
                  <c:v>11.761729677867695</c:v>
                </c:pt>
                <c:pt idx="5402">
                  <c:v>10.884884248658167</c:v>
                </c:pt>
                <c:pt idx="5403">
                  <c:v>10.280299088667849</c:v>
                </c:pt>
                <c:pt idx="5404">
                  <c:v>9.4988099347538242</c:v>
                </c:pt>
                <c:pt idx="5405">
                  <c:v>9.0020076547171737</c:v>
                </c:pt>
                <c:pt idx="5406">
                  <c:v>7.7121046172436998</c:v>
                </c:pt>
                <c:pt idx="5407">
                  <c:v>6.7503990362632358</c:v>
                </c:pt>
                <c:pt idx="5408">
                  <c:v>4.3586791389148418</c:v>
                </c:pt>
                <c:pt idx="5416">
                  <c:v>6.0690303888580885</c:v>
                </c:pt>
                <c:pt idx="5425">
                  <c:v>5.3458672386365542</c:v>
                </c:pt>
                <c:pt idx="5450">
                  <c:v>35.694983911691999</c:v>
                </c:pt>
                <c:pt idx="5451">
                  <c:v>26.169028876535901</c:v>
                </c:pt>
                <c:pt idx="5452">
                  <c:v>19.569198749937673</c:v>
                </c:pt>
                <c:pt idx="5453">
                  <c:v>14.433276941737644</c:v>
                </c:pt>
                <c:pt idx="5454">
                  <c:v>14.193694859355741</c:v>
                </c:pt>
                <c:pt idx="5455">
                  <c:v>12.776122188575567</c:v>
                </c:pt>
                <c:pt idx="5456">
                  <c:v>11.497363050842521</c:v>
                </c:pt>
                <c:pt idx="5457">
                  <c:v>10.157082028687096</c:v>
                </c:pt>
                <c:pt idx="5458">
                  <c:v>9.8619114572929387</c:v>
                </c:pt>
                <c:pt idx="5459">
                  <c:v>5.9112635560387128</c:v>
                </c:pt>
                <c:pt idx="5460">
                  <c:v>2.8634846123803408</c:v>
                </c:pt>
                <c:pt idx="5472">
                  <c:v>8.2483340934536589</c:v>
                </c:pt>
                <c:pt idx="5473">
                  <c:v>11.796515963140255</c:v>
                </c:pt>
                <c:pt idx="5484">
                  <c:v>11.910128642550152</c:v>
                </c:pt>
                <c:pt idx="5485">
                  <c:v>11.512751673066742</c:v>
                </c:pt>
                <c:pt idx="5486">
                  <c:v>9.5399865907345553</c:v>
                </c:pt>
                <c:pt idx="5487">
                  <c:v>8.8105314702480761</c:v>
                </c:pt>
                <c:pt idx="5488">
                  <c:v>8.2667015842907965</c:v>
                </c:pt>
                <c:pt idx="5489">
                  <c:v>7.1756591229915694</c:v>
                </c:pt>
                <c:pt idx="5490">
                  <c:v>5.726908380838899</c:v>
                </c:pt>
                <c:pt idx="5499">
                  <c:v>12.546688380366083</c:v>
                </c:pt>
                <c:pt idx="5500">
                  <c:v>5.0868162498732206</c:v>
                </c:pt>
                <c:pt idx="5508">
                  <c:v>34.561318129064006</c:v>
                </c:pt>
                <c:pt idx="5509">
                  <c:v>14.373160113509828</c:v>
                </c:pt>
                <c:pt idx="5510">
                  <c:v>13.021690429095328</c:v>
                </c:pt>
                <c:pt idx="5511">
                  <c:v>8.3350023893007084</c:v>
                </c:pt>
                <c:pt idx="5537">
                  <c:v>22.430079197692866</c:v>
                </c:pt>
                <c:pt idx="5538">
                  <c:v>10.608601104620636</c:v>
                </c:pt>
                <c:pt idx="5539">
                  <c:v>9.7462033625792248</c:v>
                </c:pt>
                <c:pt idx="5540">
                  <c:v>3.5360119759806206</c:v>
                </c:pt>
                <c:pt idx="5560">
                  <c:v>5.0496875575822999</c:v>
                </c:pt>
                <c:pt idx="5561">
                  <c:v>4.1531798771777959</c:v>
                </c:pt>
                <c:pt idx="5569">
                  <c:v>31.283550769927722</c:v>
                </c:pt>
                <c:pt idx="5570">
                  <c:v>18.993982154930688</c:v>
                </c:pt>
                <c:pt idx="5571">
                  <c:v>15.10161083383063</c:v>
                </c:pt>
                <c:pt idx="5572">
                  <c:v>11.484510021835098</c:v>
                </c:pt>
                <c:pt idx="5573">
                  <c:v>7.1389364271944071</c:v>
                </c:pt>
                <c:pt idx="5593">
                  <c:v>17.120875617961609</c:v>
                </c:pt>
                <c:pt idx="5594">
                  <c:v>15.159274024851083</c:v>
                </c:pt>
                <c:pt idx="5595">
                  <c:v>15.082438495588631</c:v>
                </c:pt>
                <c:pt idx="5596">
                  <c:v>11.720274450296515</c:v>
                </c:pt>
                <c:pt idx="5597">
                  <c:v>8.5763639746097091</c:v>
                </c:pt>
                <c:pt idx="5598">
                  <c:v>7.1715531539767365</c:v>
                </c:pt>
                <c:pt idx="5599">
                  <c:v>6.608374781309327</c:v>
                </c:pt>
                <c:pt idx="5600">
                  <c:v>4.8482295626880125</c:v>
                </c:pt>
                <c:pt idx="5601">
                  <c:v>1.9092366239489689</c:v>
                </c:pt>
                <c:pt idx="5627">
                  <c:v>27.182337451728984</c:v>
                </c:pt>
                <c:pt idx="5628">
                  <c:v>20.256384632899973</c:v>
                </c:pt>
                <c:pt idx="5629">
                  <c:v>17.617762743439666</c:v>
                </c:pt>
                <c:pt idx="5630">
                  <c:v>15.79503735394546</c:v>
                </c:pt>
                <c:pt idx="5631">
                  <c:v>15.347093187179734</c:v>
                </c:pt>
                <c:pt idx="5632">
                  <c:v>13.586422420849484</c:v>
                </c:pt>
                <c:pt idx="5633">
                  <c:v>10.808402502315413</c:v>
                </c:pt>
                <c:pt idx="5634">
                  <c:v>10.777869693472713</c:v>
                </c:pt>
                <c:pt idx="5635">
                  <c:v>10.400624380338746</c:v>
                </c:pt>
                <c:pt idx="5636">
                  <c:v>10.07154756155485</c:v>
                </c:pt>
                <c:pt idx="5637">
                  <c:v>6.0964999960471324</c:v>
                </c:pt>
                <c:pt idx="5638">
                  <c:v>5.9781383365171958</c:v>
                </c:pt>
                <c:pt idx="5657">
                  <c:v>6.5140300640242188</c:v>
                </c:pt>
                <c:pt idx="5658">
                  <c:v>4.8211020827490954</c:v>
                </c:pt>
                <c:pt idx="5675">
                  <c:v>27.424271649404435</c:v>
                </c:pt>
                <c:pt idx="5677">
                  <c:v>19.402093678822734</c:v>
                </c:pt>
                <c:pt idx="5678">
                  <c:v>15.860729420029021</c:v>
                </c:pt>
                <c:pt idx="5679">
                  <c:v>2.9159270429637534</c:v>
                </c:pt>
                <c:pt idx="5683">
                  <c:v>18.260948809232644</c:v>
                </c:pt>
                <c:pt idx="5684">
                  <c:v>8.752747615948925</c:v>
                </c:pt>
                <c:pt idx="5685">
                  <c:v>5.0293289599908553</c:v>
                </c:pt>
                <c:pt idx="5690">
                  <c:v>19.919495308914406</c:v>
                </c:pt>
                <c:pt idx="5691">
                  <c:v>19.206107933547102</c:v>
                </c:pt>
                <c:pt idx="5692">
                  <c:v>13.461928632145087</c:v>
                </c:pt>
                <c:pt idx="5693">
                  <c:v>5.5540748001343356</c:v>
                </c:pt>
                <c:pt idx="5710">
                  <c:v>27.206175399119399</c:v>
                </c:pt>
                <c:pt idx="5711">
                  <c:v>14.562833333944775</c:v>
                </c:pt>
                <c:pt idx="5712">
                  <c:v>10.091143708421903</c:v>
                </c:pt>
                <c:pt idx="5716">
                  <c:v>40.681408426605991</c:v>
                </c:pt>
                <c:pt idx="5717">
                  <c:v>28.848708229969155</c:v>
                </c:pt>
                <c:pt idx="5718">
                  <c:v>20.341852110673546</c:v>
                </c:pt>
                <c:pt idx="5719">
                  <c:v>18.211333606998913</c:v>
                </c:pt>
                <c:pt idx="5720">
                  <c:v>17.931886496593634</c:v>
                </c:pt>
                <c:pt idx="5721">
                  <c:v>17.786594123917158</c:v>
                </c:pt>
                <c:pt idx="5722">
                  <c:v>17.053050160409068</c:v>
                </c:pt>
                <c:pt idx="5723">
                  <c:v>12.419072185094326</c:v>
                </c:pt>
                <c:pt idx="5724">
                  <c:v>11.770441872626684</c:v>
                </c:pt>
                <c:pt idx="5725">
                  <c:v>10.676791870847351</c:v>
                </c:pt>
                <c:pt idx="5726">
                  <c:v>10.56762609392219</c:v>
                </c:pt>
                <c:pt idx="5727">
                  <c:v>10.439844098128512</c:v>
                </c:pt>
                <c:pt idx="5728">
                  <c:v>8.2892962980794405</c:v>
                </c:pt>
                <c:pt idx="5729">
                  <c:v>8.1860271596865299</c:v>
                </c:pt>
                <c:pt idx="5730">
                  <c:v>7.8824814267264811</c:v>
                </c:pt>
                <c:pt idx="5731">
                  <c:v>7.4043848830308834</c:v>
                </c:pt>
                <c:pt idx="5732">
                  <c:v>7.0224249048946028</c:v>
                </c:pt>
                <c:pt idx="5733">
                  <c:v>6.9164895680651721</c:v>
                </c:pt>
                <c:pt idx="5734">
                  <c:v>4.9076546402145667</c:v>
                </c:pt>
                <c:pt idx="5735">
                  <c:v>2.9874601917630526</c:v>
                </c:pt>
                <c:pt idx="5736">
                  <c:v>2.531499092094335</c:v>
                </c:pt>
                <c:pt idx="5737">
                  <c:v>1.745235747208228</c:v>
                </c:pt>
                <c:pt idx="5738">
                  <c:v>1.2825596004913939</c:v>
                </c:pt>
                <c:pt idx="5763">
                  <c:v>8.0903017070141843</c:v>
                </c:pt>
                <c:pt idx="5776">
                  <c:v>20.762196277577548</c:v>
                </c:pt>
                <c:pt idx="5777">
                  <c:v>15.852170831504916</c:v>
                </c:pt>
                <c:pt idx="5778">
                  <c:v>15.125417338145425</c:v>
                </c:pt>
                <c:pt idx="5779">
                  <c:v>9.17534035249132</c:v>
                </c:pt>
                <c:pt idx="5780">
                  <c:v>7.5074729641727709</c:v>
                </c:pt>
                <c:pt idx="5781">
                  <c:v>6.8356246560730307</c:v>
                </c:pt>
                <c:pt idx="5782">
                  <c:v>5.9451540352717336</c:v>
                </c:pt>
                <c:pt idx="5783">
                  <c:v>4.5973707145878207</c:v>
                </c:pt>
                <c:pt idx="5784">
                  <c:v>1.7346173396787532</c:v>
                </c:pt>
                <c:pt idx="5792">
                  <c:v>45.099557419100911</c:v>
                </c:pt>
                <c:pt idx="5793">
                  <c:v>16.245609506381925</c:v>
                </c:pt>
                <c:pt idx="5794">
                  <c:v>15.621190527498118</c:v>
                </c:pt>
                <c:pt idx="5795">
                  <c:v>12.952677723480315</c:v>
                </c:pt>
                <c:pt idx="5796">
                  <c:v>11.506115792739962</c:v>
                </c:pt>
                <c:pt idx="5797">
                  <c:v>10.795060212395684</c:v>
                </c:pt>
                <c:pt idx="5798">
                  <c:v>10.58851127811058</c:v>
                </c:pt>
                <c:pt idx="5799">
                  <c:v>9.3965695404170102</c:v>
                </c:pt>
                <c:pt idx="5800">
                  <c:v>9.2087492106719502</c:v>
                </c:pt>
                <c:pt idx="5801">
                  <c:v>9.1580642572031259</c:v>
                </c:pt>
                <c:pt idx="5802">
                  <c:v>8.7339039366549756</c:v>
                </c:pt>
                <c:pt idx="5803">
                  <c:v>8.5631473980315675</c:v>
                </c:pt>
                <c:pt idx="5804">
                  <c:v>8.5569167866916462</c:v>
                </c:pt>
                <c:pt idx="5805">
                  <c:v>8.0432892725631024</c:v>
                </c:pt>
                <c:pt idx="5806">
                  <c:v>7.4510240791965403</c:v>
                </c:pt>
                <c:pt idx="5807">
                  <c:v>6.2307820078275755</c:v>
                </c:pt>
                <c:pt idx="5808">
                  <c:v>5.6945197648031751</c:v>
                </c:pt>
                <c:pt idx="5809">
                  <c:v>4.633469656483669</c:v>
                </c:pt>
                <c:pt idx="5826">
                  <c:v>7.4668352190084484</c:v>
                </c:pt>
                <c:pt idx="5853">
                  <c:v>25.901966241321293</c:v>
                </c:pt>
                <c:pt idx="5854">
                  <c:v>4.9255793191314599</c:v>
                </c:pt>
                <c:pt idx="5859">
                  <c:v>8.9668640384406419</c:v>
                </c:pt>
                <c:pt idx="5860">
                  <c:v>7.5075574495771482</c:v>
                </c:pt>
                <c:pt idx="5861">
                  <c:v>6.477986536306175</c:v>
                </c:pt>
                <c:pt idx="5862">
                  <c:v>4.1734134061674277</c:v>
                </c:pt>
                <c:pt idx="5863">
                  <c:v>3.8575997450077697</c:v>
                </c:pt>
                <c:pt idx="5874">
                  <c:v>18.802731662901465</c:v>
                </c:pt>
                <c:pt idx="5875">
                  <c:v>14.510962103690858</c:v>
                </c:pt>
                <c:pt idx="5876">
                  <c:v>13.040158037419463</c:v>
                </c:pt>
                <c:pt idx="5877">
                  <c:v>3.3508535703695665</c:v>
                </c:pt>
                <c:pt idx="5878">
                  <c:v>1.597348936579595</c:v>
                </c:pt>
                <c:pt idx="5889">
                  <c:v>18.197332076821567</c:v>
                </c:pt>
                <c:pt idx="5909">
                  <c:v>29.205053720221319</c:v>
                </c:pt>
                <c:pt idx="5910">
                  <c:v>18.995216349057635</c:v>
                </c:pt>
                <c:pt idx="5911">
                  <c:v>16.818795859263904</c:v>
                </c:pt>
                <c:pt idx="5912">
                  <c:v>15.82944684829023</c:v>
                </c:pt>
                <c:pt idx="5913">
                  <c:v>14.549778027444072</c:v>
                </c:pt>
                <c:pt idx="5914">
                  <c:v>14.296681715847221</c:v>
                </c:pt>
                <c:pt idx="5915">
                  <c:v>14.202307454754241</c:v>
                </c:pt>
                <c:pt idx="5916">
                  <c:v>9.8973569709408675</c:v>
                </c:pt>
                <c:pt idx="5917">
                  <c:v>4.4354889772256083</c:v>
                </c:pt>
                <c:pt idx="5938">
                  <c:v>11.65942122251127</c:v>
                </c:pt>
                <c:pt idx="5950">
                  <c:v>10.067341413248284</c:v>
                </c:pt>
                <c:pt idx="5953">
                  <c:v>15.116147252880705</c:v>
                </c:pt>
                <c:pt idx="5954">
                  <c:v>13.369331215016903</c:v>
                </c:pt>
                <c:pt idx="5955">
                  <c:v>8.0547526164033698</c:v>
                </c:pt>
                <c:pt idx="5961">
                  <c:v>34.58353132919148</c:v>
                </c:pt>
                <c:pt idx="5962">
                  <c:v>13.800213786788824</c:v>
                </c:pt>
                <c:pt idx="5963">
                  <c:v>12.433488355051907</c:v>
                </c:pt>
                <c:pt idx="5964">
                  <c:v>9.6360867015697274</c:v>
                </c:pt>
                <c:pt idx="5965">
                  <c:v>7.7685674420365727</c:v>
                </c:pt>
                <c:pt idx="5966">
                  <c:v>7.7576464601628574</c:v>
                </c:pt>
                <c:pt idx="5967">
                  <c:v>7.6224943366918705</c:v>
                </c:pt>
                <c:pt idx="5968">
                  <c:v>4.1182935693862603</c:v>
                </c:pt>
                <c:pt idx="5978">
                  <c:v>43.361967224951222</c:v>
                </c:pt>
                <c:pt idx="5979">
                  <c:v>31.801586384891916</c:v>
                </c:pt>
                <c:pt idx="5980">
                  <c:v>31.265287519828512</c:v>
                </c:pt>
                <c:pt idx="5981">
                  <c:v>28.037693495941685</c:v>
                </c:pt>
                <c:pt idx="5982">
                  <c:v>26.267107613869129</c:v>
                </c:pt>
                <c:pt idx="5983">
                  <c:v>25.852433709829231</c:v>
                </c:pt>
                <c:pt idx="5984">
                  <c:v>23.531762633105267</c:v>
                </c:pt>
                <c:pt idx="5985">
                  <c:v>21.78643298568975</c:v>
                </c:pt>
                <c:pt idx="5986">
                  <c:v>20.955965762122833</c:v>
                </c:pt>
                <c:pt idx="5987">
                  <c:v>20.580523992902304</c:v>
                </c:pt>
                <c:pt idx="5988">
                  <c:v>19.520251116374006</c:v>
                </c:pt>
                <c:pt idx="5989">
                  <c:v>18.867499421838591</c:v>
                </c:pt>
                <c:pt idx="5990">
                  <c:v>17.869644908607786</c:v>
                </c:pt>
                <c:pt idx="5991">
                  <c:v>17.054908853896457</c:v>
                </c:pt>
                <c:pt idx="5992">
                  <c:v>17.049039114300189</c:v>
                </c:pt>
                <c:pt idx="5993">
                  <c:v>17.041892245116859</c:v>
                </c:pt>
                <c:pt idx="5994">
                  <c:v>17.035715303140773</c:v>
                </c:pt>
                <c:pt idx="5995">
                  <c:v>16.798336999454815</c:v>
                </c:pt>
                <c:pt idx="5996">
                  <c:v>16.321741853054331</c:v>
                </c:pt>
                <c:pt idx="5997">
                  <c:v>16.180348216506999</c:v>
                </c:pt>
                <c:pt idx="5998">
                  <c:v>14.490913570317598</c:v>
                </c:pt>
                <c:pt idx="5999">
                  <c:v>14.451131171471781</c:v>
                </c:pt>
                <c:pt idx="6000">
                  <c:v>14.182394238127708</c:v>
                </c:pt>
                <c:pt idx="6001">
                  <c:v>13.58977650251758</c:v>
                </c:pt>
                <c:pt idx="6002">
                  <c:v>13.444468554213371</c:v>
                </c:pt>
                <c:pt idx="6003">
                  <c:v>13.378603306944296</c:v>
                </c:pt>
                <c:pt idx="6004">
                  <c:v>12.976348089403281</c:v>
                </c:pt>
                <c:pt idx="6005">
                  <c:v>12.573489575964347</c:v>
                </c:pt>
                <c:pt idx="6006">
                  <c:v>12.297305887933314</c:v>
                </c:pt>
                <c:pt idx="6007">
                  <c:v>12.176168045385118</c:v>
                </c:pt>
                <c:pt idx="6008">
                  <c:v>11.926490947764274</c:v>
                </c:pt>
                <c:pt idx="6009">
                  <c:v>11.780089222281621</c:v>
                </c:pt>
                <c:pt idx="6010">
                  <c:v>11.721487447840097</c:v>
                </c:pt>
                <c:pt idx="6011">
                  <c:v>11.643501882494791</c:v>
                </c:pt>
                <c:pt idx="6012">
                  <c:v>11.120664589939414</c:v>
                </c:pt>
                <c:pt idx="6013">
                  <c:v>10.694285234756258</c:v>
                </c:pt>
                <c:pt idx="6014">
                  <c:v>10.588742643913527</c:v>
                </c:pt>
                <c:pt idx="6015">
                  <c:v>10.448153008272179</c:v>
                </c:pt>
                <c:pt idx="6016">
                  <c:v>10.117292147247932</c:v>
                </c:pt>
                <c:pt idx="6017">
                  <c:v>10.090136403083523</c:v>
                </c:pt>
                <c:pt idx="6018">
                  <c:v>10.023968438512943</c:v>
                </c:pt>
                <c:pt idx="6019">
                  <c:v>9.890016733800481</c:v>
                </c:pt>
                <c:pt idx="6020">
                  <c:v>9.8543231450050932</c:v>
                </c:pt>
                <c:pt idx="6021">
                  <c:v>9.716533072417473</c:v>
                </c:pt>
                <c:pt idx="6022">
                  <c:v>9.6764123029488189</c:v>
                </c:pt>
                <c:pt idx="6023">
                  <c:v>9.0731839149588094</c:v>
                </c:pt>
                <c:pt idx="6024">
                  <c:v>8.6293829407368161</c:v>
                </c:pt>
                <c:pt idx="6025">
                  <c:v>8.4299838306500696</c:v>
                </c:pt>
                <c:pt idx="6026">
                  <c:v>8.3789333002593231</c:v>
                </c:pt>
                <c:pt idx="6027">
                  <c:v>8.342523193531072</c:v>
                </c:pt>
                <c:pt idx="6028">
                  <c:v>8.32687804619259</c:v>
                </c:pt>
                <c:pt idx="6029">
                  <c:v>8.3057593719374818</c:v>
                </c:pt>
                <c:pt idx="6030">
                  <c:v>8.2975195027004034</c:v>
                </c:pt>
                <c:pt idx="6031">
                  <c:v>8.0947221313758959</c:v>
                </c:pt>
                <c:pt idx="6032">
                  <c:v>8.0857987671183622</c:v>
                </c:pt>
                <c:pt idx="6033">
                  <c:v>7.899427112200426</c:v>
                </c:pt>
                <c:pt idx="6034">
                  <c:v>7.7698134478671754</c:v>
                </c:pt>
                <c:pt idx="6035">
                  <c:v>7.7171423365751624</c:v>
                </c:pt>
                <c:pt idx="6036">
                  <c:v>7.6362639077196661</c:v>
                </c:pt>
                <c:pt idx="6037">
                  <c:v>7.5447276142764901</c:v>
                </c:pt>
                <c:pt idx="6038">
                  <c:v>7.488483512869597</c:v>
                </c:pt>
                <c:pt idx="6039">
                  <c:v>7.3586929858402632</c:v>
                </c:pt>
                <c:pt idx="6040">
                  <c:v>7.3020678616853267</c:v>
                </c:pt>
                <c:pt idx="6041">
                  <c:v>6.3809985134885521</c:v>
                </c:pt>
                <c:pt idx="6042">
                  <c:v>6.3246850483238495</c:v>
                </c:pt>
                <c:pt idx="6043">
                  <c:v>6.178982936386884</c:v>
                </c:pt>
                <c:pt idx="6044">
                  <c:v>6.0749347601928161</c:v>
                </c:pt>
                <c:pt idx="6045">
                  <c:v>5.6727918664134274</c:v>
                </c:pt>
                <c:pt idx="6046">
                  <c:v>5.3680320982368208</c:v>
                </c:pt>
                <c:pt idx="6047">
                  <c:v>3.7508616138175834</c:v>
                </c:pt>
                <c:pt idx="6048">
                  <c:v>3.7226206298701618</c:v>
                </c:pt>
                <c:pt idx="6049">
                  <c:v>2.983733470480562</c:v>
                </c:pt>
                <c:pt idx="6050">
                  <c:v>2.4074798164198801</c:v>
                </c:pt>
                <c:pt idx="6051">
                  <c:v>1.8706191696949803</c:v>
                </c:pt>
                <c:pt idx="6146">
                  <c:v>15.587812282369743</c:v>
                </c:pt>
                <c:pt idx="6147">
                  <c:v>15.098153953972185</c:v>
                </c:pt>
                <c:pt idx="6148">
                  <c:v>11.959879458339799</c:v>
                </c:pt>
                <c:pt idx="6149">
                  <c:v>11.905200909216004</c:v>
                </c:pt>
                <c:pt idx="6150">
                  <c:v>11.820725897725103</c:v>
                </c:pt>
                <c:pt idx="6151">
                  <c:v>7.5768194720943649</c:v>
                </c:pt>
                <c:pt idx="6152">
                  <c:v>7.5700646223881298</c:v>
                </c:pt>
                <c:pt idx="6153">
                  <c:v>6.8510361099627968</c:v>
                </c:pt>
                <c:pt idx="6154">
                  <c:v>6.6765245155599322</c:v>
                </c:pt>
                <c:pt idx="6155">
                  <c:v>5.7034616591942218</c:v>
                </c:pt>
                <c:pt idx="6156">
                  <c:v>5.1742169936630997</c:v>
                </c:pt>
                <c:pt idx="6157">
                  <c:v>0.73803448303522268</c:v>
                </c:pt>
                <c:pt idx="6173">
                  <c:v>12.529529431159411</c:v>
                </c:pt>
                <c:pt idx="6174">
                  <c:v>10.992167423061371</c:v>
                </c:pt>
                <c:pt idx="6175">
                  <c:v>9.5400244116002533</c:v>
                </c:pt>
                <c:pt idx="6176">
                  <c:v>7.1544665870695789</c:v>
                </c:pt>
                <c:pt idx="6177">
                  <c:v>5.8121435648044848</c:v>
                </c:pt>
                <c:pt idx="6178">
                  <c:v>0.18829682180778479</c:v>
                </c:pt>
                <c:pt idx="6185">
                  <c:v>30.859453421639856</c:v>
                </c:pt>
                <c:pt idx="6186">
                  <c:v>8.0339552993881256</c:v>
                </c:pt>
                <c:pt idx="6200">
                  <c:v>11.820107279199469</c:v>
                </c:pt>
                <c:pt idx="6201">
                  <c:v>9.4113450870522009</c:v>
                </c:pt>
                <c:pt idx="6202">
                  <c:v>8.8437360976941619</c:v>
                </c:pt>
                <c:pt idx="6206">
                  <c:v>11.269389530965036</c:v>
                </c:pt>
                <c:pt idx="6207">
                  <c:v>9.4079598745841633</c:v>
                </c:pt>
                <c:pt idx="6208">
                  <c:v>5.6263523218834521</c:v>
                </c:pt>
                <c:pt idx="6262">
                  <c:v>28.512611409853406</c:v>
                </c:pt>
                <c:pt idx="6263">
                  <c:v>22.806446926895443</c:v>
                </c:pt>
                <c:pt idx="6264">
                  <c:v>15.360450253749121</c:v>
                </c:pt>
                <c:pt idx="6265">
                  <c:v>12.584719153167354</c:v>
                </c:pt>
                <c:pt idx="6266">
                  <c:v>11.774762056185049</c:v>
                </c:pt>
                <c:pt idx="6267">
                  <c:v>11.116135753262563</c:v>
                </c:pt>
                <c:pt idx="6268">
                  <c:v>9.8867991725583266</c:v>
                </c:pt>
                <c:pt idx="6269">
                  <c:v>9.3177893546138222</c:v>
                </c:pt>
                <c:pt idx="6270">
                  <c:v>9.1439094004326584</c:v>
                </c:pt>
                <c:pt idx="6271">
                  <c:v>8.5871980274206656</c:v>
                </c:pt>
                <c:pt idx="6272">
                  <c:v>7.7073292093234098</c:v>
                </c:pt>
                <c:pt idx="6302">
                  <c:v>14.754074087632315</c:v>
                </c:pt>
                <c:pt idx="6303">
                  <c:v>12.87799053432429</c:v>
                </c:pt>
                <c:pt idx="6304">
                  <c:v>11.480254619593737</c:v>
                </c:pt>
                <c:pt idx="6305">
                  <c:v>4.3343740146007352</c:v>
                </c:pt>
                <c:pt idx="6317">
                  <c:v>32.721547025513651</c:v>
                </c:pt>
                <c:pt idx="6318">
                  <c:v>22.563107333342664</c:v>
                </c:pt>
                <c:pt idx="6319">
                  <c:v>18.425267336776553</c:v>
                </c:pt>
                <c:pt idx="6320">
                  <c:v>16.990155835425703</c:v>
                </c:pt>
                <c:pt idx="6321">
                  <c:v>16.512367994326844</c:v>
                </c:pt>
                <c:pt idx="6322">
                  <c:v>15.340713523470125</c:v>
                </c:pt>
                <c:pt idx="6323">
                  <c:v>10.101886188044118</c:v>
                </c:pt>
                <c:pt idx="6324">
                  <c:v>6.1965307788670421</c:v>
                </c:pt>
                <c:pt idx="6325">
                  <c:v>2.4935566229179518</c:v>
                </c:pt>
                <c:pt idx="6358">
                  <c:v>10.916532794214019</c:v>
                </c:pt>
                <c:pt idx="6359">
                  <c:v>7.2537528118660113</c:v>
                </c:pt>
                <c:pt idx="6360">
                  <c:v>5.7030508823744359</c:v>
                </c:pt>
                <c:pt idx="6361">
                  <c:v>3.5274171668661634</c:v>
                </c:pt>
                <c:pt idx="6376">
                  <c:v>6.6240384144386946</c:v>
                </c:pt>
                <c:pt idx="6377">
                  <c:v>7.2368529189982471</c:v>
                </c:pt>
                <c:pt idx="6408">
                  <c:v>9.5076459528904529</c:v>
                </c:pt>
                <c:pt idx="6422">
                  <c:v>18.9329763948856</c:v>
                </c:pt>
                <c:pt idx="6423">
                  <c:v>18.451232364082866</c:v>
                </c:pt>
                <c:pt idx="6424">
                  <c:v>14.926913587076173</c:v>
                </c:pt>
                <c:pt idx="6425">
                  <c:v>14.6402789214191</c:v>
                </c:pt>
                <c:pt idx="6438">
                  <c:v>15.891739577457761</c:v>
                </c:pt>
                <c:pt idx="6478">
                  <c:v>25.568401716408047</c:v>
                </c:pt>
                <c:pt idx="6479">
                  <c:v>19.646671529463788</c:v>
                </c:pt>
                <c:pt idx="6480">
                  <c:v>8.6982747569417143</c:v>
                </c:pt>
                <c:pt idx="6481">
                  <c:v>8.0351167484831834</c:v>
                </c:pt>
                <c:pt idx="6482">
                  <c:v>7.7518579737383702</c:v>
                </c:pt>
                <c:pt idx="6483">
                  <c:v>7.3169950321912438</c:v>
                </c:pt>
                <c:pt idx="6484">
                  <c:v>6.4745860914311004</c:v>
                </c:pt>
                <c:pt idx="6485">
                  <c:v>6.1728932387885385</c:v>
                </c:pt>
                <c:pt idx="6486">
                  <c:v>5.4805056464711726</c:v>
                </c:pt>
                <c:pt idx="6487">
                  <c:v>3.3186808868052133</c:v>
                </c:pt>
                <c:pt idx="6488">
                  <c:v>3.2304862720726759</c:v>
                </c:pt>
                <c:pt idx="6489">
                  <c:v>2.1131550546157207</c:v>
                </c:pt>
                <c:pt idx="6496">
                  <c:v>22.814301608675315</c:v>
                </c:pt>
                <c:pt idx="6497">
                  <c:v>15.931254373776529</c:v>
                </c:pt>
                <c:pt idx="6498">
                  <c:v>15.081375871364767</c:v>
                </c:pt>
                <c:pt idx="6499">
                  <c:v>10.517433137856887</c:v>
                </c:pt>
                <c:pt idx="6500">
                  <c:v>9.0326620132785269</c:v>
                </c:pt>
                <c:pt idx="6527">
                  <c:v>18.68570927357538</c:v>
                </c:pt>
                <c:pt idx="6528">
                  <c:v>13.154667711724899</c:v>
                </c:pt>
                <c:pt idx="6536">
                  <c:v>4.2970022885827976</c:v>
                </c:pt>
                <c:pt idx="6543">
                  <c:v>24.623104502886303</c:v>
                </c:pt>
                <c:pt idx="6544">
                  <c:v>23.697133674156625</c:v>
                </c:pt>
                <c:pt idx="6545">
                  <c:v>20.762090921201683</c:v>
                </c:pt>
                <c:pt idx="6546">
                  <c:v>16.797671715210747</c:v>
                </c:pt>
                <c:pt idx="6547">
                  <c:v>14.082327837186865</c:v>
                </c:pt>
                <c:pt idx="6548">
                  <c:v>13.637829453354591</c:v>
                </c:pt>
                <c:pt idx="6549">
                  <c:v>13.628250111114051</c:v>
                </c:pt>
                <c:pt idx="6550">
                  <c:v>13.34882954617845</c:v>
                </c:pt>
                <c:pt idx="6551">
                  <c:v>12.990529698919698</c:v>
                </c:pt>
                <c:pt idx="6552">
                  <c:v>11.575919821041261</c:v>
                </c:pt>
                <c:pt idx="6553">
                  <c:v>10.523895934255636</c:v>
                </c:pt>
                <c:pt idx="6554">
                  <c:v>10.187408525272858</c:v>
                </c:pt>
                <c:pt idx="6555">
                  <c:v>9.9505131903068289</c:v>
                </c:pt>
                <c:pt idx="6556">
                  <c:v>9.7163424310474511</c:v>
                </c:pt>
                <c:pt idx="6557">
                  <c:v>9.5288740262798228</c:v>
                </c:pt>
                <c:pt idx="6558">
                  <c:v>9.5247216529941792</c:v>
                </c:pt>
                <c:pt idx="6559">
                  <c:v>9.1972827671490318</c:v>
                </c:pt>
                <c:pt idx="6560">
                  <c:v>9.020280495152992</c:v>
                </c:pt>
                <c:pt idx="6561">
                  <c:v>8.9321476673820221</c:v>
                </c:pt>
                <c:pt idx="6562">
                  <c:v>8.902540656659971</c:v>
                </c:pt>
                <c:pt idx="6563">
                  <c:v>8.5868229409096664</c:v>
                </c:pt>
                <c:pt idx="6564">
                  <c:v>8.5170772397173877</c:v>
                </c:pt>
                <c:pt idx="6565">
                  <c:v>8.3357402251024091</c:v>
                </c:pt>
                <c:pt idx="6566">
                  <c:v>7.5429688192791344</c:v>
                </c:pt>
                <c:pt idx="6567">
                  <c:v>7.1013678605870991</c:v>
                </c:pt>
                <c:pt idx="6568">
                  <c:v>7.0493961885922509</c:v>
                </c:pt>
                <c:pt idx="6569">
                  <c:v>6.8883393337974717</c:v>
                </c:pt>
                <c:pt idx="6570">
                  <c:v>6.8618762069967119</c:v>
                </c:pt>
                <c:pt idx="6571">
                  <c:v>6.7995822447721164</c:v>
                </c:pt>
                <c:pt idx="6572">
                  <c:v>6.5361963298429231</c:v>
                </c:pt>
                <c:pt idx="6573">
                  <c:v>5.9233278135679646</c:v>
                </c:pt>
                <c:pt idx="6574">
                  <c:v>5.8544622975984293</c:v>
                </c:pt>
                <c:pt idx="6575">
                  <c:v>5.4827195004029656</c:v>
                </c:pt>
                <c:pt idx="6576">
                  <c:v>5.2764371797189833</c:v>
                </c:pt>
                <c:pt idx="6577">
                  <c:v>4.7775165003921698</c:v>
                </c:pt>
                <c:pt idx="6578">
                  <c:v>4.4180145776535298</c:v>
                </c:pt>
                <c:pt idx="6579">
                  <c:v>4.3909242680760832</c:v>
                </c:pt>
                <c:pt idx="6580">
                  <c:v>3.7921925248229993</c:v>
                </c:pt>
                <c:pt idx="6581">
                  <c:v>3.500813475625395</c:v>
                </c:pt>
                <c:pt idx="6582">
                  <c:v>2.2854225267939805</c:v>
                </c:pt>
                <c:pt idx="6583">
                  <c:v>1.8437181374140881</c:v>
                </c:pt>
                <c:pt idx="6584">
                  <c:v>1.4993320721984793</c:v>
                </c:pt>
                <c:pt idx="6640">
                  <c:v>21.029450075538588</c:v>
                </c:pt>
                <c:pt idx="6641">
                  <c:v>16.777800230701818</c:v>
                </c:pt>
                <c:pt idx="6642">
                  <c:v>16.726082207345485</c:v>
                </c:pt>
                <c:pt idx="6643">
                  <c:v>12.424729250944278</c:v>
                </c:pt>
                <c:pt idx="6644">
                  <c:v>11.879573905926447</c:v>
                </c:pt>
                <c:pt idx="6645">
                  <c:v>11.578083241720066</c:v>
                </c:pt>
                <c:pt idx="6646">
                  <c:v>10.001400651751858</c:v>
                </c:pt>
                <c:pt idx="6647">
                  <c:v>9.3663694442459473</c:v>
                </c:pt>
                <c:pt idx="6648">
                  <c:v>7.8889091669047211</c:v>
                </c:pt>
                <c:pt idx="6649">
                  <c:v>7.239522134286215</c:v>
                </c:pt>
                <c:pt idx="6650">
                  <c:v>6.7183973169391118</c:v>
                </c:pt>
                <c:pt idx="6651">
                  <c:v>6.6638068988952819</c:v>
                </c:pt>
                <c:pt idx="6652">
                  <c:v>6.4644587341939159</c:v>
                </c:pt>
                <c:pt idx="6653">
                  <c:v>4.9578732755546255</c:v>
                </c:pt>
                <c:pt idx="6654">
                  <c:v>4.8151762952779311</c:v>
                </c:pt>
                <c:pt idx="6655">
                  <c:v>4.3542029299588147</c:v>
                </c:pt>
                <c:pt idx="6665">
                  <c:v>9.418994200576515</c:v>
                </c:pt>
                <c:pt idx="6666">
                  <c:v>20.143140524891312</c:v>
                </c:pt>
                <c:pt idx="6667">
                  <c:v>18.287616307596494</c:v>
                </c:pt>
                <c:pt idx="6668">
                  <c:v>13.969598071065617</c:v>
                </c:pt>
                <c:pt idx="6669">
                  <c:v>12.249485926167804</c:v>
                </c:pt>
                <c:pt idx="6670">
                  <c:v>11.81966933241775</c:v>
                </c:pt>
                <c:pt idx="6671">
                  <c:v>9.1874510869159671</c:v>
                </c:pt>
                <c:pt idx="6672">
                  <c:v>7.9792599980235623</c:v>
                </c:pt>
                <c:pt idx="6673">
                  <c:v>6.6076449747461323</c:v>
                </c:pt>
                <c:pt idx="6674">
                  <c:v>6.3540443605586141</c:v>
                </c:pt>
                <c:pt idx="6675">
                  <c:v>6.0778316673602468</c:v>
                </c:pt>
                <c:pt idx="6676">
                  <c:v>4.929798898908504</c:v>
                </c:pt>
                <c:pt idx="6702">
                  <c:v>10.634776947450133</c:v>
                </c:pt>
                <c:pt idx="6716">
                  <c:v>24.160120208874805</c:v>
                </c:pt>
                <c:pt idx="6717">
                  <c:v>13.35522666705751</c:v>
                </c:pt>
                <c:pt idx="6718">
                  <c:v>7.7099286615929419</c:v>
                </c:pt>
                <c:pt idx="6727">
                  <c:v>13.817056231767902</c:v>
                </c:pt>
                <c:pt idx="6728">
                  <c:v>13.807136790878664</c:v>
                </c:pt>
                <c:pt idx="6729">
                  <c:v>11.353658381728893</c:v>
                </c:pt>
                <c:pt idx="6739">
                  <c:v>23.648276588344981</c:v>
                </c:pt>
                <c:pt idx="6740">
                  <c:v>21.943338058461876</c:v>
                </c:pt>
                <c:pt idx="6741">
                  <c:v>19.631840855360601</c:v>
                </c:pt>
                <c:pt idx="6742">
                  <c:v>17.281158801809397</c:v>
                </c:pt>
                <c:pt idx="6743">
                  <c:v>11.389796846149824</c:v>
                </c:pt>
                <c:pt idx="6744">
                  <c:v>9.8676595339894675</c:v>
                </c:pt>
                <c:pt idx="6745">
                  <c:v>8.4656321195979185</c:v>
                </c:pt>
                <c:pt idx="6746">
                  <c:v>7.6627723028711916</c:v>
                </c:pt>
                <c:pt idx="6747">
                  <c:v>7.0277437924354924</c:v>
                </c:pt>
                <c:pt idx="6748">
                  <c:v>6.1120809069028068</c:v>
                </c:pt>
                <c:pt idx="6749">
                  <c:v>5.0014926851766948</c:v>
                </c:pt>
                <c:pt idx="6750">
                  <c:v>4.8887344802334312</c:v>
                </c:pt>
                <c:pt idx="6751">
                  <c:v>3.89934188501379</c:v>
                </c:pt>
                <c:pt idx="6752">
                  <c:v>3.0097923019895858</c:v>
                </c:pt>
                <c:pt idx="6753">
                  <c:v>2.7350333227078858</c:v>
                </c:pt>
                <c:pt idx="6768">
                  <c:v>11.917407647170032</c:v>
                </c:pt>
                <c:pt idx="6776">
                  <c:v>34.892353561302414</c:v>
                </c:pt>
                <c:pt idx="6777">
                  <c:v>21.261378504420804</c:v>
                </c:pt>
                <c:pt idx="6778">
                  <c:v>19.310475411046092</c:v>
                </c:pt>
                <c:pt idx="6779">
                  <c:v>18.022118406419217</c:v>
                </c:pt>
                <c:pt idx="6780">
                  <c:v>13.261248411955131</c:v>
                </c:pt>
                <c:pt idx="6781">
                  <c:v>11.447109803393394</c:v>
                </c:pt>
                <c:pt idx="6782">
                  <c:v>10.184040867957279</c:v>
                </c:pt>
                <c:pt idx="6783">
                  <c:v>8.2531658963175829</c:v>
                </c:pt>
                <c:pt idx="6784">
                  <c:v>7.8460876441427043</c:v>
                </c:pt>
                <c:pt idx="6785">
                  <c:v>6.7392790941136429</c:v>
                </c:pt>
                <c:pt idx="6786">
                  <c:v>1.918262104335158</c:v>
                </c:pt>
                <c:pt idx="6824">
                  <c:v>11.117361296610131</c:v>
                </c:pt>
                <c:pt idx="6885">
                  <c:v>14.102026641492785</c:v>
                </c:pt>
                <c:pt idx="6886">
                  <c:v>12.528399997017219</c:v>
                </c:pt>
                <c:pt idx="6887">
                  <c:v>11.936754563962756</c:v>
                </c:pt>
                <c:pt idx="6888">
                  <c:v>3.2983868454467289</c:v>
                </c:pt>
                <c:pt idx="6905">
                  <c:v>12.12908627340801</c:v>
                </c:pt>
                <c:pt idx="6907">
                  <c:v>31.855136133410483</c:v>
                </c:pt>
                <c:pt idx="6913">
                  <c:v>24.66035365379685</c:v>
                </c:pt>
                <c:pt idx="6914">
                  <c:v>8.8250530684343804</c:v>
                </c:pt>
                <c:pt idx="6915">
                  <c:v>8.0938801534129681</c:v>
                </c:pt>
                <c:pt idx="6916">
                  <c:v>7.4253097259882717</c:v>
                </c:pt>
                <c:pt idx="6917">
                  <c:v>4.5207376203796263</c:v>
                </c:pt>
                <c:pt idx="6918">
                  <c:v>4.2619001358202127</c:v>
                </c:pt>
                <c:pt idx="6919">
                  <c:v>4.199619541404064</c:v>
                </c:pt>
                <c:pt idx="6920">
                  <c:v>3.6846054628850466</c:v>
                </c:pt>
                <c:pt idx="6921">
                  <c:v>3.2018188539078252</c:v>
                </c:pt>
                <c:pt idx="6942">
                  <c:v>25.533230965429038</c:v>
                </c:pt>
                <c:pt idx="6943">
                  <c:v>23.389436853623081</c:v>
                </c:pt>
                <c:pt idx="6955">
                  <c:v>28.529730574636009</c:v>
                </c:pt>
                <c:pt idx="6956">
                  <c:v>25.106207084604922</c:v>
                </c:pt>
                <c:pt idx="6957">
                  <c:v>16.456398506085762</c:v>
                </c:pt>
                <c:pt idx="6958">
                  <c:v>14.085838037484633</c:v>
                </c:pt>
                <c:pt idx="6959">
                  <c:v>5.8329356161988883</c:v>
                </c:pt>
                <c:pt idx="6960">
                  <c:v>5.4497387315329453</c:v>
                </c:pt>
                <c:pt idx="6961">
                  <c:v>3.7722129332237007</c:v>
                </c:pt>
                <c:pt idx="6969">
                  <c:v>22.448774664020966</c:v>
                </c:pt>
                <c:pt idx="6970">
                  <c:v>22.031557882862618</c:v>
                </c:pt>
                <c:pt idx="6971">
                  <c:v>15.300532729609314</c:v>
                </c:pt>
                <c:pt idx="6972">
                  <c:v>14.001851076655782</c:v>
                </c:pt>
                <c:pt idx="6973">
                  <c:v>12.715278449613566</c:v>
                </c:pt>
                <c:pt idx="6974">
                  <c:v>9.303206122855693</c:v>
                </c:pt>
                <c:pt idx="6975">
                  <c:v>4.6919837734716463</c:v>
                </c:pt>
                <c:pt idx="6990">
                  <c:v>20.104490900159398</c:v>
                </c:pt>
                <c:pt idx="6991">
                  <c:v>17.67316971739859</c:v>
                </c:pt>
                <c:pt idx="7002">
                  <c:v>11.461323739548806</c:v>
                </c:pt>
                <c:pt idx="7003">
                  <c:v>10.972686077799354</c:v>
                </c:pt>
                <c:pt idx="7004">
                  <c:v>6.7701328148086937</c:v>
                </c:pt>
                <c:pt idx="7007">
                  <c:v>17.845450082269238</c:v>
                </c:pt>
                <c:pt idx="7008">
                  <c:v>16.766677807311599</c:v>
                </c:pt>
                <c:pt idx="7009">
                  <c:v>14.628971453731909</c:v>
                </c:pt>
                <c:pt idx="7010">
                  <c:v>8.9346846119982537</c:v>
                </c:pt>
                <c:pt idx="7011">
                  <c:v>8.1806343215788324</c:v>
                </c:pt>
                <c:pt idx="7012">
                  <c:v>7.704949925498247</c:v>
                </c:pt>
                <c:pt idx="7013">
                  <c:v>7.1719017780391141</c:v>
                </c:pt>
                <c:pt idx="7014">
                  <c:v>3.2520057410740426</c:v>
                </c:pt>
                <c:pt idx="7015">
                  <c:v>3.1019153426909081</c:v>
                </c:pt>
                <c:pt idx="7037">
                  <c:v>16.868414094051385</c:v>
                </c:pt>
                <c:pt idx="7038">
                  <c:v>14.344887495291319</c:v>
                </c:pt>
                <c:pt idx="7039">
                  <c:v>12.690697011031995</c:v>
                </c:pt>
                <c:pt idx="7040">
                  <c:v>10.431540756449701</c:v>
                </c:pt>
                <c:pt idx="7041">
                  <c:v>10.307236317757598</c:v>
                </c:pt>
                <c:pt idx="7042">
                  <c:v>6.6884408850640948</c:v>
                </c:pt>
                <c:pt idx="7043">
                  <c:v>4.9900764301353835</c:v>
                </c:pt>
                <c:pt idx="7044">
                  <c:v>4.2950943410871867</c:v>
                </c:pt>
                <c:pt idx="7045">
                  <c:v>4.0693959671570763</c:v>
                </c:pt>
                <c:pt idx="7046">
                  <c:v>3.8271345005140471</c:v>
                </c:pt>
                <c:pt idx="7047">
                  <c:v>3.119625990089288</c:v>
                </c:pt>
                <c:pt idx="7048">
                  <c:v>1.6463741171253301</c:v>
                </c:pt>
                <c:pt idx="7049">
                  <c:v>0.3080409783039551</c:v>
                </c:pt>
                <c:pt idx="7072">
                  <c:v>23.001315929148749</c:v>
                </c:pt>
                <c:pt idx="7073">
                  <c:v>19.35952424522463</c:v>
                </c:pt>
                <c:pt idx="7074">
                  <c:v>17.879105573605877</c:v>
                </c:pt>
                <c:pt idx="7086">
                  <c:v>9.9751517760739823</c:v>
                </c:pt>
                <c:pt idx="7087">
                  <c:v>9.789855391189878</c:v>
                </c:pt>
                <c:pt idx="7088">
                  <c:v>7.8358571101406209</c:v>
                </c:pt>
                <c:pt idx="7099">
                  <c:v>10.978028870262079</c:v>
                </c:pt>
                <c:pt idx="7100">
                  <c:v>7.760119985832266</c:v>
                </c:pt>
                <c:pt idx="7101">
                  <c:v>7.005714274494049</c:v>
                </c:pt>
                <c:pt idx="7102">
                  <c:v>6.0590510579948269</c:v>
                </c:pt>
                <c:pt idx="7103">
                  <c:v>4.8172913664499033</c:v>
                </c:pt>
                <c:pt idx="7104">
                  <c:v>4.629542070761099</c:v>
                </c:pt>
                <c:pt idx="7114">
                  <c:v>14.152644150900203</c:v>
                </c:pt>
                <c:pt idx="7115">
                  <c:v>13.366796148581548</c:v>
                </c:pt>
                <c:pt idx="7116">
                  <c:v>11.559875681144788</c:v>
                </c:pt>
                <c:pt idx="7117">
                  <c:v>10.505586639581296</c:v>
                </c:pt>
                <c:pt idx="7118">
                  <c:v>9.5037793753637736</c:v>
                </c:pt>
                <c:pt idx="7119">
                  <c:v>8.5805612277259531</c:v>
                </c:pt>
                <c:pt idx="7120">
                  <c:v>8.4735789615826818</c:v>
                </c:pt>
                <c:pt idx="7121">
                  <c:v>8.3510789870899789</c:v>
                </c:pt>
                <c:pt idx="7122">
                  <c:v>6.3690023343764821</c:v>
                </c:pt>
                <c:pt idx="7123">
                  <c:v>5.7395153783173853</c:v>
                </c:pt>
                <c:pt idx="7124">
                  <c:v>5.1398905842706029</c:v>
                </c:pt>
                <c:pt idx="7125">
                  <c:v>5.1127670440729345</c:v>
                </c:pt>
                <c:pt idx="7126">
                  <c:v>4.3179413936073896</c:v>
                </c:pt>
                <c:pt idx="7140">
                  <c:v>13.265442888181669</c:v>
                </c:pt>
                <c:pt idx="7141">
                  <c:v>8.5397151338112316</c:v>
                </c:pt>
                <c:pt idx="7156">
                  <c:v>8.1814876230916749</c:v>
                </c:pt>
                <c:pt idx="7157">
                  <c:v>5.6979934712174778</c:v>
                </c:pt>
                <c:pt idx="7161">
                  <c:v>16.918560962358082</c:v>
                </c:pt>
                <c:pt idx="7162">
                  <c:v>13.218484336597999</c:v>
                </c:pt>
                <c:pt idx="7163">
                  <c:v>13.207996264361885</c:v>
                </c:pt>
                <c:pt idx="7164">
                  <c:v>8.3707434415683242</c:v>
                </c:pt>
                <c:pt idx="7165">
                  <c:v>8.3189975899686743</c:v>
                </c:pt>
                <c:pt idx="7166">
                  <c:v>7.9787449086392028</c:v>
                </c:pt>
                <c:pt idx="7167">
                  <c:v>4.4959889700361657</c:v>
                </c:pt>
                <c:pt idx="7168">
                  <c:v>2.3784491129533576</c:v>
                </c:pt>
                <c:pt idx="7176">
                  <c:v>13.904528806860119</c:v>
                </c:pt>
                <c:pt idx="7177">
                  <c:v>10.441589093068265</c:v>
                </c:pt>
                <c:pt idx="7178">
                  <c:v>8.6894368255161059</c:v>
                </c:pt>
                <c:pt idx="7179">
                  <c:v>8.4950772399464025</c:v>
                </c:pt>
                <c:pt idx="7191">
                  <c:v>7.4950284714230406</c:v>
                </c:pt>
                <c:pt idx="7192">
                  <c:v>6.2789942370746088</c:v>
                </c:pt>
                <c:pt idx="7193">
                  <c:v>4.4250184358336435</c:v>
                </c:pt>
                <c:pt idx="7194">
                  <c:v>3.146504049127115</c:v>
                </c:pt>
                <c:pt idx="7195">
                  <c:v>1.7850714589810708</c:v>
                </c:pt>
                <c:pt idx="7198">
                  <c:v>39.479880860666519</c:v>
                </c:pt>
                <c:pt idx="7199">
                  <c:v>14.290622738061066</c:v>
                </c:pt>
                <c:pt idx="7200">
                  <c:v>10.134947148172008</c:v>
                </c:pt>
                <c:pt idx="7201">
                  <c:v>7.6903373169101021</c:v>
                </c:pt>
                <c:pt idx="7202">
                  <c:v>7.5525516468263572</c:v>
                </c:pt>
                <c:pt idx="7203">
                  <c:v>7.3707723282743913</c:v>
                </c:pt>
                <c:pt idx="7204">
                  <c:v>6.811707497019631</c:v>
                </c:pt>
                <c:pt idx="7205">
                  <c:v>6.3663155811448924</c:v>
                </c:pt>
                <c:pt idx="7206">
                  <c:v>6.1716989682157433</c:v>
                </c:pt>
                <c:pt idx="7207">
                  <c:v>5.9216200270531409</c:v>
                </c:pt>
                <c:pt idx="7208">
                  <c:v>5.2529001488697835</c:v>
                </c:pt>
                <c:pt idx="7209">
                  <c:v>4.9854433696526996</c:v>
                </c:pt>
                <c:pt idx="7220">
                  <c:v>5.6860992362343268</c:v>
                </c:pt>
                <c:pt idx="7237">
                  <c:v>22.629886429762529</c:v>
                </c:pt>
                <c:pt idx="7247">
                  <c:v>17.126512238152234</c:v>
                </c:pt>
                <c:pt idx="7248">
                  <c:v>7.6112070324462096</c:v>
                </c:pt>
                <c:pt idx="7249">
                  <c:v>4.5963755037604539</c:v>
                </c:pt>
                <c:pt idx="7259">
                  <c:v>5.9549412554559451</c:v>
                </c:pt>
                <c:pt idx="7260">
                  <c:v>18.902428224466981</c:v>
                </c:pt>
                <c:pt idx="7261">
                  <c:v>2.2398503394564302</c:v>
                </c:pt>
                <c:pt idx="7262">
                  <c:v>0.10615666878890204</c:v>
                </c:pt>
                <c:pt idx="7282">
                  <c:v>38.421706700102241</c:v>
                </c:pt>
                <c:pt idx="7283">
                  <c:v>20.077689115398517</c:v>
                </c:pt>
                <c:pt idx="7284">
                  <c:v>14.210004296707368</c:v>
                </c:pt>
                <c:pt idx="7285">
                  <c:v>13.98908765630866</c:v>
                </c:pt>
                <c:pt idx="7286">
                  <c:v>11.311596562681316</c:v>
                </c:pt>
                <c:pt idx="7287">
                  <c:v>10.977739738420143</c:v>
                </c:pt>
                <c:pt idx="7288">
                  <c:v>9.9156666748932949</c:v>
                </c:pt>
                <c:pt idx="7289">
                  <c:v>9.9154109693445154</c:v>
                </c:pt>
                <c:pt idx="7290">
                  <c:v>0.29766596386529359</c:v>
                </c:pt>
                <c:pt idx="7316">
                  <c:v>16.213653527670001</c:v>
                </c:pt>
                <c:pt idx="7317">
                  <c:v>15.543251858614957</c:v>
                </c:pt>
                <c:pt idx="7318">
                  <c:v>15.277590065381897</c:v>
                </c:pt>
                <c:pt idx="7319">
                  <c:v>11.704861827366093</c:v>
                </c:pt>
                <c:pt idx="7407">
                  <c:v>15.472151568840466</c:v>
                </c:pt>
                <c:pt idx="7415">
                  <c:v>19.233188878896534</c:v>
                </c:pt>
                <c:pt idx="7416">
                  <c:v>10.756099821434713</c:v>
                </c:pt>
                <c:pt idx="7417">
                  <c:v>7.6132831504429666</c:v>
                </c:pt>
                <c:pt idx="7421">
                  <c:v>30.416271046752851</c:v>
                </c:pt>
                <c:pt idx="7422">
                  <c:v>18.671645890524204</c:v>
                </c:pt>
                <c:pt idx="7423">
                  <c:v>16.995391332959141</c:v>
                </c:pt>
                <c:pt idx="7424">
                  <c:v>14.030871146590043</c:v>
                </c:pt>
                <c:pt idx="7425">
                  <c:v>13.319367870150034</c:v>
                </c:pt>
                <c:pt idx="7426">
                  <c:v>12.455751280498962</c:v>
                </c:pt>
                <c:pt idx="7427">
                  <c:v>11.903687869015714</c:v>
                </c:pt>
                <c:pt idx="7428">
                  <c:v>9.9727357168317692</c:v>
                </c:pt>
                <c:pt idx="7429">
                  <c:v>9.8092486965511316</c:v>
                </c:pt>
                <c:pt idx="7430">
                  <c:v>6.2490984375573495</c:v>
                </c:pt>
                <c:pt idx="7431">
                  <c:v>5.4705263568827824</c:v>
                </c:pt>
                <c:pt idx="7432">
                  <c:v>3.1363870491729688</c:v>
                </c:pt>
                <c:pt idx="7433">
                  <c:v>0.34224774534353075</c:v>
                </c:pt>
                <c:pt idx="7456">
                  <c:v>19.59104741623748</c:v>
                </c:pt>
                <c:pt idx="7457">
                  <c:v>14.622126388082801</c:v>
                </c:pt>
                <c:pt idx="7458">
                  <c:v>12.736985988782637</c:v>
                </c:pt>
                <c:pt idx="7459">
                  <c:v>12.266240132636893</c:v>
                </c:pt>
                <c:pt idx="7460">
                  <c:v>11.375714691074847</c:v>
                </c:pt>
                <c:pt idx="7461">
                  <c:v>10.693791150229009</c:v>
                </c:pt>
                <c:pt idx="7462">
                  <c:v>10.537553068014214</c:v>
                </c:pt>
                <c:pt idx="7463">
                  <c:v>10.094721356012434</c:v>
                </c:pt>
                <c:pt idx="7464">
                  <c:v>9.1369102446770576</c:v>
                </c:pt>
                <c:pt idx="7465">
                  <c:v>9.1065770262144792</c:v>
                </c:pt>
                <c:pt idx="7466">
                  <c:v>5.2734631112754604</c:v>
                </c:pt>
                <c:pt idx="7467">
                  <c:v>4.9841390714196088</c:v>
                </c:pt>
                <c:pt idx="7483">
                  <c:v>20.206076633815631</c:v>
                </c:pt>
                <c:pt idx="7484">
                  <c:v>14.525390369179195</c:v>
                </c:pt>
                <c:pt idx="7485">
                  <c:v>13.14894823359127</c:v>
                </c:pt>
                <c:pt idx="7486">
                  <c:v>12.683782223918676</c:v>
                </c:pt>
                <c:pt idx="7487">
                  <c:v>8.8494739680703987</c:v>
                </c:pt>
                <c:pt idx="7488">
                  <c:v>0.19609205590172757</c:v>
                </c:pt>
                <c:pt idx="7498">
                  <c:v>14.097453723613466</c:v>
                </c:pt>
                <c:pt idx="7499">
                  <c:v>13.632010940372002</c:v>
                </c:pt>
                <c:pt idx="7500">
                  <c:v>12.768640068432923</c:v>
                </c:pt>
                <c:pt idx="7501">
                  <c:v>9.1887826020168628</c:v>
                </c:pt>
                <c:pt idx="7502">
                  <c:v>7.8898363575067449</c:v>
                </c:pt>
                <c:pt idx="7503">
                  <c:v>7.2835903934215365</c:v>
                </c:pt>
                <c:pt idx="7516">
                  <c:v>21.538223940795724</c:v>
                </c:pt>
                <c:pt idx="7517">
                  <c:v>13.658806105489187</c:v>
                </c:pt>
                <c:pt idx="7518">
                  <c:v>5.9168582216684964</c:v>
                </c:pt>
                <c:pt idx="7549">
                  <c:v>6.4691429484522276</c:v>
                </c:pt>
                <c:pt idx="7587">
                  <c:v>23.070248347867011</c:v>
                </c:pt>
                <c:pt idx="7588">
                  <c:v>19.112186403999871</c:v>
                </c:pt>
                <c:pt idx="7589">
                  <c:v>14.597935281471516</c:v>
                </c:pt>
                <c:pt idx="7590">
                  <c:v>13.841042731191633</c:v>
                </c:pt>
                <c:pt idx="7591">
                  <c:v>13.414844103087336</c:v>
                </c:pt>
                <c:pt idx="7592">
                  <c:v>12.243667906670007</c:v>
                </c:pt>
                <c:pt idx="7593">
                  <c:v>11.404340580684714</c:v>
                </c:pt>
                <c:pt idx="7594">
                  <c:v>9.7949170686369875</c:v>
                </c:pt>
                <c:pt idx="7595">
                  <c:v>8.083049123850472</c:v>
                </c:pt>
                <c:pt idx="7596">
                  <c:v>8.0647183682870391</c:v>
                </c:pt>
                <c:pt idx="7597">
                  <c:v>7.4162819092478989</c:v>
                </c:pt>
                <c:pt idx="7598">
                  <c:v>7.1855519271570678</c:v>
                </c:pt>
                <c:pt idx="7599">
                  <c:v>6.9363946471065887</c:v>
                </c:pt>
                <c:pt idx="7600">
                  <c:v>4.8381176419050842</c:v>
                </c:pt>
                <c:pt idx="7601">
                  <c:v>4.7493953501046899</c:v>
                </c:pt>
                <c:pt idx="7602">
                  <c:v>4.6731523394880572</c:v>
                </c:pt>
                <c:pt idx="7622">
                  <c:v>9.6860815718473532</c:v>
                </c:pt>
                <c:pt idx="7623">
                  <c:v>8.4733334284119515</c:v>
                </c:pt>
                <c:pt idx="7624">
                  <c:v>1.2478370904692717</c:v>
                </c:pt>
                <c:pt idx="7653">
                  <c:v>26.355316917811304</c:v>
                </c:pt>
                <c:pt idx="7658">
                  <c:v>49.690307110134576</c:v>
                </c:pt>
                <c:pt idx="7670">
                  <c:v>22.158965860023986</c:v>
                </c:pt>
                <c:pt idx="7671">
                  <c:v>12.012303156274772</c:v>
                </c:pt>
                <c:pt idx="7672">
                  <c:v>11.783294056238709</c:v>
                </c:pt>
                <c:pt idx="7673">
                  <c:v>3.3411473864149102</c:v>
                </c:pt>
                <c:pt idx="7683">
                  <c:v>48.043878442519855</c:v>
                </c:pt>
                <c:pt idx="7684">
                  <c:v>40.029943497564652</c:v>
                </c:pt>
                <c:pt idx="7685">
                  <c:v>25.456043278825081</c:v>
                </c:pt>
                <c:pt idx="7686">
                  <c:v>17.086198064096848</c:v>
                </c:pt>
                <c:pt idx="7687">
                  <c:v>11.100825723296847</c:v>
                </c:pt>
                <c:pt idx="7688">
                  <c:v>8.5753955786648017</c:v>
                </c:pt>
                <c:pt idx="7689">
                  <c:v>8.3502449940274026</c:v>
                </c:pt>
                <c:pt idx="7690">
                  <c:v>3.3701147252960748</c:v>
                </c:pt>
                <c:pt idx="7750">
                  <c:v>6.1913495990167018</c:v>
                </c:pt>
                <c:pt idx="7764">
                  <c:v>14.956797078436113</c:v>
                </c:pt>
                <c:pt idx="7765">
                  <c:v>12.104799245367646</c:v>
                </c:pt>
                <c:pt idx="7787">
                  <c:v>12.713550217075101</c:v>
                </c:pt>
                <c:pt idx="7826">
                  <c:v>12.762833144723713</c:v>
                </c:pt>
                <c:pt idx="7857">
                  <c:v>28.235689071653386</c:v>
                </c:pt>
                <c:pt idx="7858">
                  <c:v>12.328877085704105</c:v>
                </c:pt>
                <c:pt idx="7859">
                  <c:v>9.6627153187665851</c:v>
                </c:pt>
                <c:pt idx="7860">
                  <c:v>9.2049282740363783</c:v>
                </c:pt>
                <c:pt idx="7861">
                  <c:v>6.3913597544530907</c:v>
                </c:pt>
                <c:pt idx="7862">
                  <c:v>3.516849123725275</c:v>
                </c:pt>
                <c:pt idx="7866">
                  <c:v>21.677468915339748</c:v>
                </c:pt>
                <c:pt idx="7880">
                  <c:v>19.439522275002137</c:v>
                </c:pt>
                <c:pt idx="7881">
                  <c:v>16.276086272822397</c:v>
                </c:pt>
                <c:pt idx="7882">
                  <c:v>13.114280332127132</c:v>
                </c:pt>
                <c:pt idx="7883">
                  <c:v>10.644906647758072</c:v>
                </c:pt>
                <c:pt idx="7884">
                  <c:v>8.7849624298058195</c:v>
                </c:pt>
                <c:pt idx="7885">
                  <c:v>6.1895531942505047</c:v>
                </c:pt>
                <c:pt idx="7886">
                  <c:v>5.3918590159095547</c:v>
                </c:pt>
                <c:pt idx="7887">
                  <c:v>2.4681644714411104</c:v>
                </c:pt>
                <c:pt idx="7918">
                  <c:v>21.370144807440127</c:v>
                </c:pt>
                <c:pt idx="7945">
                  <c:v>25.652503438422613</c:v>
                </c:pt>
                <c:pt idx="7946">
                  <c:v>23.356187287804556</c:v>
                </c:pt>
                <c:pt idx="7969">
                  <c:v>17.360565258862337</c:v>
                </c:pt>
                <c:pt idx="7970">
                  <c:v>11.795974071250356</c:v>
                </c:pt>
                <c:pt idx="7971">
                  <c:v>5.9872923840708339</c:v>
                </c:pt>
                <c:pt idx="7978">
                  <c:v>17.896032464929007</c:v>
                </c:pt>
                <c:pt idx="7979">
                  <c:v>12.687730765896468</c:v>
                </c:pt>
                <c:pt idx="7980">
                  <c:v>12.65391520813785</c:v>
                </c:pt>
                <c:pt idx="8001">
                  <c:v>7.7069295162856548</c:v>
                </c:pt>
                <c:pt idx="8045">
                  <c:v>22.336202087293064</c:v>
                </c:pt>
                <c:pt idx="8046">
                  <c:v>13.18761166432833</c:v>
                </c:pt>
                <c:pt idx="8047">
                  <c:v>12.268489112134661</c:v>
                </c:pt>
                <c:pt idx="8048">
                  <c:v>8.0725627710291263</c:v>
                </c:pt>
                <c:pt idx="8071">
                  <c:v>10.400298177087127</c:v>
                </c:pt>
                <c:pt idx="8093">
                  <c:v>4.7396665453780127</c:v>
                </c:pt>
                <c:pt idx="8094">
                  <c:v>3.2169283107402897</c:v>
                </c:pt>
                <c:pt idx="8137">
                  <c:v>23.814724719403131</c:v>
                </c:pt>
                <c:pt idx="8138">
                  <c:v>20.937132800644758</c:v>
                </c:pt>
                <c:pt idx="8139">
                  <c:v>18.111110375500882</c:v>
                </c:pt>
                <c:pt idx="8140">
                  <c:v>15.161536167347645</c:v>
                </c:pt>
                <c:pt idx="8141">
                  <c:v>13.307535789703479</c:v>
                </c:pt>
                <c:pt idx="8142">
                  <c:v>12.729174063632673</c:v>
                </c:pt>
                <c:pt idx="8143">
                  <c:v>12.015948884750532</c:v>
                </c:pt>
                <c:pt idx="8144">
                  <c:v>11.29110594726899</c:v>
                </c:pt>
                <c:pt idx="8145">
                  <c:v>10.924267147708571</c:v>
                </c:pt>
                <c:pt idx="8146">
                  <c:v>10.158110227511203</c:v>
                </c:pt>
                <c:pt idx="8147">
                  <c:v>8.0845216278437544</c:v>
                </c:pt>
                <c:pt idx="8148">
                  <c:v>7.9576025974370248</c:v>
                </c:pt>
                <c:pt idx="8149">
                  <c:v>7.5658273237874374</c:v>
                </c:pt>
                <c:pt idx="8150">
                  <c:v>7.0625768593831868</c:v>
                </c:pt>
                <c:pt idx="8151">
                  <c:v>6.8897082607600133</c:v>
                </c:pt>
                <c:pt idx="8152">
                  <c:v>6.3047035486549206</c:v>
                </c:pt>
                <c:pt idx="8153">
                  <c:v>6.0841404781808039</c:v>
                </c:pt>
                <c:pt idx="8154">
                  <c:v>5.2091023417227555</c:v>
                </c:pt>
                <c:pt idx="8155">
                  <c:v>4.3424200181647077</c:v>
                </c:pt>
                <c:pt idx="8168">
                  <c:v>31.53197746609176</c:v>
                </c:pt>
                <c:pt idx="8169">
                  <c:v>21.993081663040513</c:v>
                </c:pt>
                <c:pt idx="8193">
                  <c:v>5.3691040163089854</c:v>
                </c:pt>
                <c:pt idx="8210">
                  <c:v>34.959037391321274</c:v>
                </c:pt>
                <c:pt idx="8221">
                  <c:v>18.317263793721356</c:v>
                </c:pt>
                <c:pt idx="8222">
                  <c:v>17.759548908880809</c:v>
                </c:pt>
                <c:pt idx="8238">
                  <c:v>11.333905405089572</c:v>
                </c:pt>
                <c:pt idx="8279">
                  <c:v>27.069182612437253</c:v>
                </c:pt>
                <c:pt idx="8280">
                  <c:v>17.823246348765615</c:v>
                </c:pt>
                <c:pt idx="8281">
                  <c:v>17.177613214717532</c:v>
                </c:pt>
                <c:pt idx="8282">
                  <c:v>13.571523448182729</c:v>
                </c:pt>
                <c:pt idx="8283">
                  <c:v>11.503708659466684</c:v>
                </c:pt>
                <c:pt idx="8284">
                  <c:v>10.363264557844587</c:v>
                </c:pt>
                <c:pt idx="8285">
                  <c:v>9.429285477208305</c:v>
                </c:pt>
                <c:pt idx="8286">
                  <c:v>9.060251932793367</c:v>
                </c:pt>
                <c:pt idx="8287">
                  <c:v>8.2899229515445079</c:v>
                </c:pt>
                <c:pt idx="8288">
                  <c:v>8.2771302780435523</c:v>
                </c:pt>
                <c:pt idx="8289">
                  <c:v>6.3527868367880105</c:v>
                </c:pt>
                <c:pt idx="8290">
                  <c:v>3.4189052986930708</c:v>
                </c:pt>
                <c:pt idx="8291">
                  <c:v>2.4475565857122699</c:v>
                </c:pt>
                <c:pt idx="8315">
                  <c:v>25.638512730021613</c:v>
                </c:pt>
                <c:pt idx="8316">
                  <c:v>22.122300195639529</c:v>
                </c:pt>
                <c:pt idx="8334">
                  <c:v>28.093727962555942</c:v>
                </c:pt>
                <c:pt idx="8335">
                  <c:v>19.929693034532033</c:v>
                </c:pt>
                <c:pt idx="8336">
                  <c:v>14.594202481694268</c:v>
                </c:pt>
                <c:pt idx="8337">
                  <c:v>13.897887615930586</c:v>
                </c:pt>
                <c:pt idx="8338">
                  <c:v>13.547589910137587</c:v>
                </c:pt>
                <c:pt idx="8339">
                  <c:v>13.543009572081848</c:v>
                </c:pt>
                <c:pt idx="8340">
                  <c:v>13.275252097418802</c:v>
                </c:pt>
                <c:pt idx="8341">
                  <c:v>11.72589874103819</c:v>
                </c:pt>
                <c:pt idx="8342">
                  <c:v>8.3610823454825436</c:v>
                </c:pt>
                <c:pt idx="8361">
                  <c:v>15.177786359543713</c:v>
                </c:pt>
                <c:pt idx="8362">
                  <c:v>5.2217410139418243</c:v>
                </c:pt>
                <c:pt idx="8363">
                  <c:v>4.7656295990771929</c:v>
                </c:pt>
                <c:pt idx="8374">
                  <c:v>26.793034169117195</c:v>
                </c:pt>
                <c:pt idx="8375">
                  <c:v>21.364312355692547</c:v>
                </c:pt>
                <c:pt idx="8376">
                  <c:v>20.732512477996661</c:v>
                </c:pt>
                <c:pt idx="8377">
                  <c:v>15.346599314308573</c:v>
                </c:pt>
                <c:pt idx="8378">
                  <c:v>10.926999591961001</c:v>
                </c:pt>
                <c:pt idx="8379">
                  <c:v>7.6339383312575793</c:v>
                </c:pt>
                <c:pt idx="8380">
                  <c:v>4.672481517284802</c:v>
                </c:pt>
                <c:pt idx="8381">
                  <c:v>4.0576364537344798</c:v>
                </c:pt>
                <c:pt idx="8382">
                  <c:v>3.5898646946493056</c:v>
                </c:pt>
                <c:pt idx="8398">
                  <c:v>18.725794264224611</c:v>
                </c:pt>
                <c:pt idx="8399">
                  <c:v>14.750182271852122</c:v>
                </c:pt>
                <c:pt idx="8400">
                  <c:v>12.531746401128526</c:v>
                </c:pt>
                <c:pt idx="8401">
                  <c:v>10.402071472431688</c:v>
                </c:pt>
                <c:pt idx="8402">
                  <c:v>9.9629005222396128</c:v>
                </c:pt>
                <c:pt idx="8403">
                  <c:v>5.4952360228034784</c:v>
                </c:pt>
                <c:pt idx="8404">
                  <c:v>3.7658470193531106</c:v>
                </c:pt>
                <c:pt idx="8405">
                  <c:v>2.9926238119345538</c:v>
                </c:pt>
                <c:pt idx="8406">
                  <c:v>1.8346953722944876</c:v>
                </c:pt>
                <c:pt idx="8428">
                  <c:v>13.116222709502379</c:v>
                </c:pt>
                <c:pt idx="8429">
                  <c:v>5.4961535762324267</c:v>
                </c:pt>
                <c:pt idx="8430">
                  <c:v>5.3695529433090092</c:v>
                </c:pt>
                <c:pt idx="8431">
                  <c:v>4.8756720142505658</c:v>
                </c:pt>
                <c:pt idx="8441">
                  <c:v>24.832417130477911</c:v>
                </c:pt>
                <c:pt idx="8442">
                  <c:v>22.950781898034865</c:v>
                </c:pt>
                <c:pt idx="8443">
                  <c:v>18.491511523447237</c:v>
                </c:pt>
                <c:pt idx="8444">
                  <c:v>15.602004541963826</c:v>
                </c:pt>
                <c:pt idx="8445">
                  <c:v>12.080919568544434</c:v>
                </c:pt>
                <c:pt idx="8446">
                  <c:v>10.848112501778875</c:v>
                </c:pt>
                <c:pt idx="8447">
                  <c:v>9.3590376357897718</c:v>
                </c:pt>
                <c:pt idx="8448">
                  <c:v>8.0429951824896211</c:v>
                </c:pt>
                <c:pt idx="8449">
                  <c:v>5.5451589217093433</c:v>
                </c:pt>
                <c:pt idx="8492">
                  <c:v>12.61064826937592</c:v>
                </c:pt>
                <c:pt idx="8498">
                  <c:v>27.031815485295958</c:v>
                </c:pt>
                <c:pt idx="8499">
                  <c:v>17.861210828189982</c:v>
                </c:pt>
                <c:pt idx="8500">
                  <c:v>17.057662474447561</c:v>
                </c:pt>
                <c:pt idx="8501">
                  <c:v>13.872261912431444</c:v>
                </c:pt>
                <c:pt idx="8502">
                  <c:v>11.085824005811187</c:v>
                </c:pt>
                <c:pt idx="8503">
                  <c:v>6.7111532458026577</c:v>
                </c:pt>
                <c:pt idx="8522">
                  <c:v>5.0379485900632845</c:v>
                </c:pt>
                <c:pt idx="8542">
                  <c:v>24.956066274344295</c:v>
                </c:pt>
                <c:pt idx="8543">
                  <c:v>20.436674445408386</c:v>
                </c:pt>
                <c:pt idx="8544">
                  <c:v>14.002260455351944</c:v>
                </c:pt>
                <c:pt idx="8545">
                  <c:v>12.605473010532938</c:v>
                </c:pt>
                <c:pt idx="8546">
                  <c:v>10.515885084640002</c:v>
                </c:pt>
                <c:pt idx="8547">
                  <c:v>8.7288071650351178</c:v>
                </c:pt>
                <c:pt idx="8548">
                  <c:v>4.4385210445956638</c:v>
                </c:pt>
                <c:pt idx="8561">
                  <c:v>20.723915671314657</c:v>
                </c:pt>
                <c:pt idx="8562">
                  <c:v>15.753682852131149</c:v>
                </c:pt>
                <c:pt idx="8563">
                  <c:v>13.792585486814165</c:v>
                </c:pt>
                <c:pt idx="8564">
                  <c:v>12.171859015174341</c:v>
                </c:pt>
                <c:pt idx="8565">
                  <c:v>11.871684107016266</c:v>
                </c:pt>
                <c:pt idx="8566">
                  <c:v>10.930891162600076</c:v>
                </c:pt>
                <c:pt idx="8567">
                  <c:v>10.384247672141967</c:v>
                </c:pt>
                <c:pt idx="8568">
                  <c:v>9.9857151456280739</c:v>
                </c:pt>
                <c:pt idx="8569">
                  <c:v>9.8355197999930581</c:v>
                </c:pt>
                <c:pt idx="8570">
                  <c:v>5.7008436288173074</c:v>
                </c:pt>
                <c:pt idx="8571">
                  <c:v>4.7631456425972969</c:v>
                </c:pt>
                <c:pt idx="8585">
                  <c:v>0.40724111278470748</c:v>
                </c:pt>
                <c:pt idx="8595">
                  <c:v>17.649856285286752</c:v>
                </c:pt>
                <c:pt idx="8596">
                  <c:v>11.896472882501481</c:v>
                </c:pt>
                <c:pt idx="8618">
                  <c:v>24.188746459967497</c:v>
                </c:pt>
                <c:pt idx="8619">
                  <c:v>9.0912431411093877</c:v>
                </c:pt>
                <c:pt idx="8620">
                  <c:v>2.9312636271582941</c:v>
                </c:pt>
                <c:pt idx="8634">
                  <c:v>13.103263349502846</c:v>
                </c:pt>
                <c:pt idx="8639">
                  <c:v>18.567944026849069</c:v>
                </c:pt>
                <c:pt idx="8649">
                  <c:v>21.342514016990997</c:v>
                </c:pt>
                <c:pt idx="8650">
                  <c:v>13.125425484793318</c:v>
                </c:pt>
                <c:pt idx="8651">
                  <c:v>12.366456373640483</c:v>
                </c:pt>
                <c:pt idx="8652">
                  <c:v>6.6775459153209464</c:v>
                </c:pt>
                <c:pt idx="8701">
                  <c:v>10.422583529137427</c:v>
                </c:pt>
                <c:pt idx="8706">
                  <c:v>15.125573513073142</c:v>
                </c:pt>
                <c:pt idx="8771">
                  <c:v>10.165961017087195</c:v>
                </c:pt>
                <c:pt idx="8792">
                  <c:v>20.978042554215705</c:v>
                </c:pt>
                <c:pt idx="8793">
                  <c:v>19.885664032874789</c:v>
                </c:pt>
                <c:pt idx="8794">
                  <c:v>17.263769604078398</c:v>
                </c:pt>
                <c:pt idx="8795">
                  <c:v>15.918103243049812</c:v>
                </c:pt>
                <c:pt idx="8796">
                  <c:v>14.883658152365525</c:v>
                </c:pt>
                <c:pt idx="8797">
                  <c:v>10.921945183055342</c:v>
                </c:pt>
                <c:pt idx="8798">
                  <c:v>8.9092717601541231</c:v>
                </c:pt>
                <c:pt idx="8799">
                  <c:v>3.4128142049155521</c:v>
                </c:pt>
                <c:pt idx="8800">
                  <c:v>3.218829037275841</c:v>
                </c:pt>
                <c:pt idx="8801">
                  <c:v>2.9143541948403069</c:v>
                </c:pt>
                <c:pt idx="8821">
                  <c:v>18.202575379668772</c:v>
                </c:pt>
                <c:pt idx="8823">
                  <c:v>21.742540376100106</c:v>
                </c:pt>
                <c:pt idx="8824">
                  <c:v>8.3835230286439835</c:v>
                </c:pt>
                <c:pt idx="8825">
                  <c:v>8.1147047104851247</c:v>
                </c:pt>
                <c:pt idx="8826">
                  <c:v>5.0492001348631694</c:v>
                </c:pt>
                <c:pt idx="8835">
                  <c:v>21.205701519548594</c:v>
                </c:pt>
                <c:pt idx="8868">
                  <c:v>42.705433304713978</c:v>
                </c:pt>
                <c:pt idx="8869">
                  <c:v>19.768046749635865</c:v>
                </c:pt>
                <c:pt idx="8870">
                  <c:v>14.167860609540405</c:v>
                </c:pt>
                <c:pt idx="8871">
                  <c:v>13.254386007834137</c:v>
                </c:pt>
                <c:pt idx="8872">
                  <c:v>7.8961934934451792</c:v>
                </c:pt>
                <c:pt idx="8901">
                  <c:v>56.884054177436759</c:v>
                </c:pt>
                <c:pt idx="8902">
                  <c:v>26.538829619787286</c:v>
                </c:pt>
                <c:pt idx="8903">
                  <c:v>15.880172538847853</c:v>
                </c:pt>
                <c:pt idx="8904">
                  <c:v>14.911199846173806</c:v>
                </c:pt>
                <c:pt idx="8905">
                  <c:v>13.48710371918664</c:v>
                </c:pt>
                <c:pt idx="8906">
                  <c:v>11.097981935159144</c:v>
                </c:pt>
                <c:pt idx="8907">
                  <c:v>10.353849715984309</c:v>
                </c:pt>
                <c:pt idx="8908">
                  <c:v>9.5998203485767952</c:v>
                </c:pt>
                <c:pt idx="8909">
                  <c:v>4.5255413967509632</c:v>
                </c:pt>
                <c:pt idx="8910">
                  <c:v>3.8618644064097527</c:v>
                </c:pt>
                <c:pt idx="8926">
                  <c:v>53.86256361216676</c:v>
                </c:pt>
                <c:pt idx="8927">
                  <c:v>25.910118264729647</c:v>
                </c:pt>
                <c:pt idx="8928">
                  <c:v>17.929815234268155</c:v>
                </c:pt>
                <c:pt idx="8929">
                  <c:v>15.842391734726993</c:v>
                </c:pt>
                <c:pt idx="8930">
                  <c:v>15.478719926015508</c:v>
                </c:pt>
                <c:pt idx="8931">
                  <c:v>13.114511275884034</c:v>
                </c:pt>
                <c:pt idx="8932">
                  <c:v>11.825928460967207</c:v>
                </c:pt>
                <c:pt idx="8933">
                  <c:v>11.205374451034482</c:v>
                </c:pt>
                <c:pt idx="8934">
                  <c:v>11.148754089682903</c:v>
                </c:pt>
                <c:pt idx="8935">
                  <c:v>11.055458443710135</c:v>
                </c:pt>
                <c:pt idx="8936">
                  <c:v>10.967891660174546</c:v>
                </c:pt>
                <c:pt idx="8937">
                  <c:v>10.76701112687195</c:v>
                </c:pt>
                <c:pt idx="8938">
                  <c:v>9.9605722985273193</c:v>
                </c:pt>
                <c:pt idx="8939">
                  <c:v>9.169242039501686</c:v>
                </c:pt>
                <c:pt idx="8940">
                  <c:v>7.6797308988534416</c:v>
                </c:pt>
                <c:pt idx="8941">
                  <c:v>0.30073224532383303</c:v>
                </c:pt>
                <c:pt idx="9013">
                  <c:v>16.155809348605988</c:v>
                </c:pt>
                <c:pt idx="9014">
                  <c:v>14.902892810465982</c:v>
                </c:pt>
                <c:pt idx="9015">
                  <c:v>10.656432912710361</c:v>
                </c:pt>
                <c:pt idx="9016">
                  <c:v>4.3561806093254756</c:v>
                </c:pt>
                <c:pt idx="9033">
                  <c:v>26.13653952151877</c:v>
                </c:pt>
                <c:pt idx="9034">
                  <c:v>9.2124100880382453</c:v>
                </c:pt>
                <c:pt idx="9041">
                  <c:v>6.9821782067793574</c:v>
                </c:pt>
                <c:pt idx="9070">
                  <c:v>20.355170909555621</c:v>
                </c:pt>
                <c:pt idx="9071">
                  <c:v>20.074901722424212</c:v>
                </c:pt>
                <c:pt idx="9072">
                  <c:v>18.926304768274662</c:v>
                </c:pt>
                <c:pt idx="9073">
                  <c:v>15.604580846135677</c:v>
                </c:pt>
                <c:pt idx="9074">
                  <c:v>14.266249124972195</c:v>
                </c:pt>
                <c:pt idx="9075">
                  <c:v>11.365904950340527</c:v>
                </c:pt>
                <c:pt idx="9076">
                  <c:v>10.897021570715197</c:v>
                </c:pt>
                <c:pt idx="9077">
                  <c:v>9.5487144722218424</c:v>
                </c:pt>
                <c:pt idx="9078">
                  <c:v>8.7755837356982731</c:v>
                </c:pt>
                <c:pt idx="9079">
                  <c:v>8.751276218208428</c:v>
                </c:pt>
                <c:pt idx="9080">
                  <c:v>8.4709656723801974</c:v>
                </c:pt>
                <c:pt idx="9081">
                  <c:v>7.8757274915324897</c:v>
                </c:pt>
                <c:pt idx="9082">
                  <c:v>6.5897344464711169</c:v>
                </c:pt>
                <c:pt idx="9083">
                  <c:v>3.9105683053135643</c:v>
                </c:pt>
                <c:pt idx="9084">
                  <c:v>3.3593824759539856</c:v>
                </c:pt>
                <c:pt idx="9085">
                  <c:v>1.0469522902695481</c:v>
                </c:pt>
                <c:pt idx="9104">
                  <c:v>12.156693553340162</c:v>
                </c:pt>
                <c:pt idx="9105">
                  <c:v>4.6375318952799942</c:v>
                </c:pt>
                <c:pt idx="9122">
                  <c:v>27.799548598157209</c:v>
                </c:pt>
                <c:pt idx="9123">
                  <c:v>20.362498390484106</c:v>
                </c:pt>
                <c:pt idx="9124">
                  <c:v>11.095550735847761</c:v>
                </c:pt>
                <c:pt idx="9125">
                  <c:v>9.5976448431633781</c:v>
                </c:pt>
                <c:pt idx="9126">
                  <c:v>6.4265704516597157</c:v>
                </c:pt>
                <c:pt idx="9127">
                  <c:v>6.4098567756660882</c:v>
                </c:pt>
                <c:pt idx="9128">
                  <c:v>3.8574566038351659</c:v>
                </c:pt>
                <c:pt idx="9129">
                  <c:v>3.8101924437360308</c:v>
                </c:pt>
                <c:pt idx="9130">
                  <c:v>1.2373882046482276</c:v>
                </c:pt>
                <c:pt idx="9143">
                  <c:v>10.460815939928567</c:v>
                </c:pt>
                <c:pt idx="9155">
                  <c:v>9.7433627488873817</c:v>
                </c:pt>
                <c:pt idx="9156">
                  <c:v>9.3258721347025233</c:v>
                </c:pt>
                <c:pt idx="9175">
                  <c:v>18.701272610864134</c:v>
                </c:pt>
                <c:pt idx="9176">
                  <c:v>18.013330115166792</c:v>
                </c:pt>
                <c:pt idx="9183">
                  <c:v>8.8552732284880911</c:v>
                </c:pt>
                <c:pt idx="9184">
                  <c:v>3.4335392088638188</c:v>
                </c:pt>
                <c:pt idx="9205">
                  <c:v>15.289473569683027</c:v>
                </c:pt>
                <c:pt idx="9211">
                  <c:v>18.613374624703322</c:v>
                </c:pt>
                <c:pt idx="9212">
                  <c:v>6.9217742377725076</c:v>
                </c:pt>
                <c:pt idx="9213">
                  <c:v>5.0658793348718261</c:v>
                </c:pt>
                <c:pt idx="9229">
                  <c:v>15.562985794235873</c:v>
                </c:pt>
                <c:pt idx="9230">
                  <c:v>14.355970169351714</c:v>
                </c:pt>
                <c:pt idx="9246">
                  <c:v>7.718971220075435</c:v>
                </c:pt>
                <c:pt idx="9267">
                  <c:v>1.517926580646487</c:v>
                </c:pt>
                <c:pt idx="9276">
                  <c:v>26.600517153849861</c:v>
                </c:pt>
                <c:pt idx="9277">
                  <c:v>16.745433259578384</c:v>
                </c:pt>
                <c:pt idx="9278">
                  <c:v>15.560598121483709</c:v>
                </c:pt>
                <c:pt idx="9279">
                  <c:v>14.378956859390277</c:v>
                </c:pt>
                <c:pt idx="9280">
                  <c:v>13.852453468036302</c:v>
                </c:pt>
                <c:pt idx="9281">
                  <c:v>12.541221412084807</c:v>
                </c:pt>
                <c:pt idx="9282">
                  <c:v>9.5098684876054485</c:v>
                </c:pt>
                <c:pt idx="9283">
                  <c:v>9.4015842499921156</c:v>
                </c:pt>
                <c:pt idx="9284">
                  <c:v>8.8891582880922559</c:v>
                </c:pt>
                <c:pt idx="9285">
                  <c:v>8.6367048555053429</c:v>
                </c:pt>
                <c:pt idx="9286">
                  <c:v>8.5879361737695756</c:v>
                </c:pt>
                <c:pt idx="9287">
                  <c:v>8.3240102563623548</c:v>
                </c:pt>
                <c:pt idx="9288">
                  <c:v>7.6333217213797431</c:v>
                </c:pt>
                <c:pt idx="9289">
                  <c:v>7.1279428790015684</c:v>
                </c:pt>
                <c:pt idx="9290">
                  <c:v>6.3261060905566975</c:v>
                </c:pt>
                <c:pt idx="9291">
                  <c:v>4.7811073178915793</c:v>
                </c:pt>
                <c:pt idx="9292">
                  <c:v>4.6817382697486813</c:v>
                </c:pt>
                <c:pt idx="9293">
                  <c:v>3.5577854890964411</c:v>
                </c:pt>
                <c:pt idx="9294">
                  <c:v>3.3738132534661194</c:v>
                </c:pt>
                <c:pt idx="9295">
                  <c:v>2.0106624398978514</c:v>
                </c:pt>
                <c:pt idx="9329">
                  <c:v>20.824784639556768</c:v>
                </c:pt>
                <c:pt idx="9330">
                  <c:v>14.755391249327829</c:v>
                </c:pt>
                <c:pt idx="9331">
                  <c:v>13.956766700323083</c:v>
                </c:pt>
                <c:pt idx="9332">
                  <c:v>12.497159071705871</c:v>
                </c:pt>
                <c:pt idx="9333">
                  <c:v>11.897758815813361</c:v>
                </c:pt>
                <c:pt idx="9334">
                  <c:v>8.7066441487374622</c:v>
                </c:pt>
                <c:pt idx="9335">
                  <c:v>7.7070369240725034</c:v>
                </c:pt>
                <c:pt idx="9336">
                  <c:v>6.5726897467486705</c:v>
                </c:pt>
                <c:pt idx="9337">
                  <c:v>6.2466114332195675</c:v>
                </c:pt>
                <c:pt idx="9338">
                  <c:v>5.4600762346785494</c:v>
                </c:pt>
                <c:pt idx="9339">
                  <c:v>5.2912042386803204</c:v>
                </c:pt>
                <c:pt idx="9340">
                  <c:v>4.2727697664909678</c:v>
                </c:pt>
                <c:pt idx="9341">
                  <c:v>1.5785810991137967</c:v>
                </c:pt>
                <c:pt idx="9342">
                  <c:v>1.0292491263937191</c:v>
                </c:pt>
                <c:pt idx="9376">
                  <c:v>13.919439737179315</c:v>
                </c:pt>
                <c:pt idx="9381">
                  <c:v>26.856794938864621</c:v>
                </c:pt>
                <c:pt idx="9382">
                  <c:v>10.562395746382254</c:v>
                </c:pt>
                <c:pt idx="9390">
                  <c:v>32.703818416523561</c:v>
                </c:pt>
                <c:pt idx="9391">
                  <c:v>11.770677265979931</c:v>
                </c:pt>
                <c:pt idx="9392">
                  <c:v>10.364771298338912</c:v>
                </c:pt>
                <c:pt idx="9427">
                  <c:v>27.982702480240473</c:v>
                </c:pt>
                <c:pt idx="9428">
                  <c:v>19.267235058943697</c:v>
                </c:pt>
                <c:pt idx="9429">
                  <c:v>16.023682310882752</c:v>
                </c:pt>
                <c:pt idx="9430">
                  <c:v>15.435525847394565</c:v>
                </c:pt>
                <c:pt idx="9431">
                  <c:v>13.455907943584188</c:v>
                </c:pt>
                <c:pt idx="9432">
                  <c:v>10.055479570758569</c:v>
                </c:pt>
                <c:pt idx="9433">
                  <c:v>4.5810032978293229</c:v>
                </c:pt>
                <c:pt idx="9434">
                  <c:v>2.8935001158170688</c:v>
                </c:pt>
                <c:pt idx="9505">
                  <c:v>32.678991685821693</c:v>
                </c:pt>
                <c:pt idx="9506">
                  <c:v>17.643360506915805</c:v>
                </c:pt>
                <c:pt idx="9507">
                  <c:v>16.982319798592705</c:v>
                </c:pt>
                <c:pt idx="9553">
                  <c:v>5.0076039348007342</c:v>
                </c:pt>
                <c:pt idx="9565">
                  <c:v>21.069117503109059</c:v>
                </c:pt>
                <c:pt idx="9566">
                  <c:v>6.4711945598822265</c:v>
                </c:pt>
                <c:pt idx="9596">
                  <c:v>29.984828906103306</c:v>
                </c:pt>
                <c:pt idx="9597">
                  <c:v>23.22980090924035</c:v>
                </c:pt>
                <c:pt idx="9598">
                  <c:v>19.956141447100016</c:v>
                </c:pt>
                <c:pt idx="9599">
                  <c:v>19.519713239539971</c:v>
                </c:pt>
                <c:pt idx="9600">
                  <c:v>13.851440274561739</c:v>
                </c:pt>
                <c:pt idx="9601">
                  <c:v>11.86303282283102</c:v>
                </c:pt>
                <c:pt idx="9636">
                  <c:v>30.726059106390885</c:v>
                </c:pt>
                <c:pt idx="9637">
                  <c:v>20.59169681109713</c:v>
                </c:pt>
                <c:pt idx="9638">
                  <c:v>17.892350016641522</c:v>
                </c:pt>
                <c:pt idx="9639">
                  <c:v>17.600475699198416</c:v>
                </c:pt>
                <c:pt idx="9640">
                  <c:v>15.082852047150086</c:v>
                </c:pt>
                <c:pt idx="9641">
                  <c:v>14.666040915913323</c:v>
                </c:pt>
                <c:pt idx="9642">
                  <c:v>13.091608782156813</c:v>
                </c:pt>
                <c:pt idx="9643">
                  <c:v>11.426708036192267</c:v>
                </c:pt>
                <c:pt idx="9644">
                  <c:v>0.16303462479451211</c:v>
                </c:pt>
                <c:pt idx="9699">
                  <c:v>8.8077747771642798</c:v>
                </c:pt>
                <c:pt idx="9747">
                  <c:v>24.586340475886743</c:v>
                </c:pt>
                <c:pt idx="9748">
                  <c:v>7.4228671285079759</c:v>
                </c:pt>
                <c:pt idx="9749">
                  <c:v>5.4662632284817203</c:v>
                </c:pt>
                <c:pt idx="9763">
                  <c:v>3.61556772394828</c:v>
                </c:pt>
                <c:pt idx="9785">
                  <c:v>4.3646612033998959</c:v>
                </c:pt>
                <c:pt idx="9786">
                  <c:v>4.0738774799164981</c:v>
                </c:pt>
                <c:pt idx="9787">
                  <c:v>2.795359367141649</c:v>
                </c:pt>
                <c:pt idx="9841">
                  <c:v>39.000856275933536</c:v>
                </c:pt>
                <c:pt idx="9842">
                  <c:v>30.246943206815779</c:v>
                </c:pt>
                <c:pt idx="9843">
                  <c:v>17.15551106097773</c:v>
                </c:pt>
                <c:pt idx="9844">
                  <c:v>10.212774258745153</c:v>
                </c:pt>
                <c:pt idx="9845">
                  <c:v>8.7506548338164993</c:v>
                </c:pt>
                <c:pt idx="9846">
                  <c:v>6.1105351673561525</c:v>
                </c:pt>
                <c:pt idx="9847">
                  <c:v>5.5109477362535193</c:v>
                </c:pt>
                <c:pt idx="9876">
                  <c:v>15.587419025419457</c:v>
                </c:pt>
                <c:pt idx="9877">
                  <c:v>8.1327102650792593</c:v>
                </c:pt>
                <c:pt idx="9878">
                  <c:v>1.5106847699743648</c:v>
                </c:pt>
                <c:pt idx="9879">
                  <c:v>0.73239827017752479</c:v>
                </c:pt>
                <c:pt idx="9897">
                  <c:v>4.9619365518177503</c:v>
                </c:pt>
                <c:pt idx="9930">
                  <c:v>6.3729123973631117</c:v>
                </c:pt>
                <c:pt idx="9939">
                  <c:v>15.554812208217472</c:v>
                </c:pt>
                <c:pt idx="9940">
                  <c:v>10.640196698049294</c:v>
                </c:pt>
                <c:pt idx="9941">
                  <c:v>10.614112164049683</c:v>
                </c:pt>
                <c:pt idx="9942">
                  <c:v>8.9283889280117581</c:v>
                </c:pt>
                <c:pt idx="9943">
                  <c:v>4.2176567925538855</c:v>
                </c:pt>
                <c:pt idx="9952">
                  <c:v>9.3753344746086036</c:v>
                </c:pt>
                <c:pt idx="9957">
                  <c:v>14.825764002164735</c:v>
                </c:pt>
                <c:pt idx="9958">
                  <c:v>2.4019412787702943</c:v>
                </c:pt>
                <c:pt idx="9964">
                  <c:v>10.868051161553934</c:v>
                </c:pt>
                <c:pt idx="9969">
                  <c:v>46.543901805163365</c:v>
                </c:pt>
                <c:pt idx="9970">
                  <c:v>10.768933905305769</c:v>
                </c:pt>
                <c:pt idx="9971">
                  <c:v>7.2199841666016633</c:v>
                </c:pt>
                <c:pt idx="9972">
                  <c:v>4.3042002256922718</c:v>
                </c:pt>
                <c:pt idx="9977">
                  <c:v>8.2284763538465793</c:v>
                </c:pt>
                <c:pt idx="9983">
                  <c:v>25.916115943655132</c:v>
                </c:pt>
                <c:pt idx="9984">
                  <c:v>17.403593864496109</c:v>
                </c:pt>
                <c:pt idx="9985">
                  <c:v>14.867931971094306</c:v>
                </c:pt>
                <c:pt idx="9986">
                  <c:v>13.313369037939287</c:v>
                </c:pt>
                <c:pt idx="9987">
                  <c:v>11.182631536399239</c:v>
                </c:pt>
                <c:pt idx="9988">
                  <c:v>8.6265847932050974</c:v>
                </c:pt>
                <c:pt idx="9989">
                  <c:v>7.3749580615450778</c:v>
                </c:pt>
                <c:pt idx="9990">
                  <c:v>5.9093981260426336</c:v>
                </c:pt>
                <c:pt idx="9991">
                  <c:v>4.9972975947428688</c:v>
                </c:pt>
                <c:pt idx="9992">
                  <c:v>2.9573783719010214</c:v>
                </c:pt>
                <c:pt idx="10007">
                  <c:v>12.747319316081695</c:v>
                </c:pt>
                <c:pt idx="10008">
                  <c:v>9.4882412444038575</c:v>
                </c:pt>
                <c:pt idx="10009">
                  <c:v>3.948029223074657</c:v>
                </c:pt>
                <c:pt idx="10024">
                  <c:v>13.945423737483972</c:v>
                </c:pt>
                <c:pt idx="10025">
                  <c:v>13.439116792719791</c:v>
                </c:pt>
                <c:pt idx="10060">
                  <c:v>22.245519963194944</c:v>
                </c:pt>
                <c:pt idx="10061">
                  <c:v>18.228631646511772</c:v>
                </c:pt>
                <c:pt idx="10062">
                  <c:v>15.24878955398756</c:v>
                </c:pt>
                <c:pt idx="10063">
                  <c:v>14.692023517277214</c:v>
                </c:pt>
                <c:pt idx="10064">
                  <c:v>11.975824320022364</c:v>
                </c:pt>
                <c:pt idx="10065">
                  <c:v>11.487454392592348</c:v>
                </c:pt>
                <c:pt idx="10066">
                  <c:v>10.503584878206192</c:v>
                </c:pt>
                <c:pt idx="10077">
                  <c:v>36.143079078383352</c:v>
                </c:pt>
                <c:pt idx="10078">
                  <c:v>20.651736621943865</c:v>
                </c:pt>
                <c:pt idx="10079">
                  <c:v>7.4521800282938528</c:v>
                </c:pt>
                <c:pt idx="10108">
                  <c:v>35.668134289991478</c:v>
                </c:pt>
                <c:pt idx="10122">
                  <c:v>19.691195736009234</c:v>
                </c:pt>
                <c:pt idx="10123">
                  <c:v>18.439545788697671</c:v>
                </c:pt>
                <c:pt idx="10124">
                  <c:v>18.371469811500159</c:v>
                </c:pt>
                <c:pt idx="10125">
                  <c:v>9.038864852757035</c:v>
                </c:pt>
                <c:pt idx="10132">
                  <c:v>16.65595965815843</c:v>
                </c:pt>
                <c:pt idx="10133">
                  <c:v>7.8736235707744235</c:v>
                </c:pt>
                <c:pt idx="10134">
                  <c:v>4.5451128846065894</c:v>
                </c:pt>
                <c:pt idx="10145">
                  <c:v>30.785557408542669</c:v>
                </c:pt>
                <c:pt idx="10146">
                  <c:v>17.979621298702362</c:v>
                </c:pt>
                <c:pt idx="10152">
                  <c:v>23.770171998712449</c:v>
                </c:pt>
                <c:pt idx="10167">
                  <c:v>32.643913697244926</c:v>
                </c:pt>
                <c:pt idx="10172">
                  <c:v>18.410858542147064</c:v>
                </c:pt>
                <c:pt idx="10180">
                  <c:v>23.452817223031133</c:v>
                </c:pt>
                <c:pt idx="10181">
                  <c:v>15.750111910596246</c:v>
                </c:pt>
                <c:pt idx="10182">
                  <c:v>12.876898997438774</c:v>
                </c:pt>
                <c:pt idx="10183">
                  <c:v>10.648464683504557</c:v>
                </c:pt>
                <c:pt idx="10184">
                  <c:v>8.9360964981070161</c:v>
                </c:pt>
                <c:pt idx="10185">
                  <c:v>7.1386851706149956</c:v>
                </c:pt>
                <c:pt idx="10186">
                  <c:v>3.9027725302628413</c:v>
                </c:pt>
                <c:pt idx="10191">
                  <c:v>23.036099463519978</c:v>
                </c:pt>
                <c:pt idx="10192">
                  <c:v>21.364891828471389</c:v>
                </c:pt>
                <c:pt idx="10193">
                  <c:v>15.316261709605609</c:v>
                </c:pt>
                <c:pt idx="10194">
                  <c:v>10.752155155626903</c:v>
                </c:pt>
                <c:pt idx="10205">
                  <c:v>26.515502053118244</c:v>
                </c:pt>
                <c:pt idx="10208">
                  <c:v>21.76636920875492</c:v>
                </c:pt>
                <c:pt idx="10209">
                  <c:v>15.308747989335167</c:v>
                </c:pt>
                <c:pt idx="10210">
                  <c:v>14.110223478859677</c:v>
                </c:pt>
                <c:pt idx="10211">
                  <c:v>13.522408006415409</c:v>
                </c:pt>
                <c:pt idx="10212">
                  <c:v>12.994417470284302</c:v>
                </c:pt>
                <c:pt idx="10213">
                  <c:v>9.4055175502800363</c:v>
                </c:pt>
                <c:pt idx="10214">
                  <c:v>8.3629261590420008</c:v>
                </c:pt>
                <c:pt idx="10215">
                  <c:v>7.4826825985514933</c:v>
                </c:pt>
                <c:pt idx="10216">
                  <c:v>6.3466164169351895</c:v>
                </c:pt>
                <c:pt idx="10217">
                  <c:v>5.9376121986842856</c:v>
                </c:pt>
                <c:pt idx="10218">
                  <c:v>3.9416718704863429</c:v>
                </c:pt>
                <c:pt idx="10246">
                  <c:v>15.16556438013906</c:v>
                </c:pt>
                <c:pt idx="10247">
                  <c:v>9.8422061367268991</c:v>
                </c:pt>
                <c:pt idx="10263">
                  <c:v>15.972105800963188</c:v>
                </c:pt>
                <c:pt idx="10264">
                  <c:v>8.2848419492148544</c:v>
                </c:pt>
                <c:pt idx="10265">
                  <c:v>7.0964286676069719</c:v>
                </c:pt>
                <c:pt idx="10266">
                  <c:v>3.176049604560685</c:v>
                </c:pt>
                <c:pt idx="10286">
                  <c:v>5.9800743914100352</c:v>
                </c:pt>
                <c:pt idx="10306">
                  <c:v>20.527053606582651</c:v>
                </c:pt>
                <c:pt idx="10313">
                  <c:v>21.942652510795167</c:v>
                </c:pt>
                <c:pt idx="10314">
                  <c:v>18.908448722542161</c:v>
                </c:pt>
                <c:pt idx="10315">
                  <c:v>16.778255171068103</c:v>
                </c:pt>
                <c:pt idx="10316">
                  <c:v>12.018795393892741</c:v>
                </c:pt>
                <c:pt idx="10317">
                  <c:v>10.555165141417454</c:v>
                </c:pt>
                <c:pt idx="10318">
                  <c:v>6.4940911074185594</c:v>
                </c:pt>
                <c:pt idx="10344">
                  <c:v>20.87875009930308</c:v>
                </c:pt>
                <c:pt idx="10345">
                  <c:v>16.04066922994156</c:v>
                </c:pt>
                <c:pt idx="10346">
                  <c:v>15.574254673294735</c:v>
                </c:pt>
                <c:pt idx="10347">
                  <c:v>13.893258210364296</c:v>
                </c:pt>
                <c:pt idx="10348">
                  <c:v>13.66298336194218</c:v>
                </c:pt>
                <c:pt idx="10349">
                  <c:v>11.635333624786529</c:v>
                </c:pt>
                <c:pt idx="10350">
                  <c:v>10.954642831574354</c:v>
                </c:pt>
                <c:pt idx="10351">
                  <c:v>10.343030922862892</c:v>
                </c:pt>
                <c:pt idx="10352">
                  <c:v>7.9046037843415933</c:v>
                </c:pt>
                <c:pt idx="10353">
                  <c:v>7.4643314795952893</c:v>
                </c:pt>
                <c:pt idx="10354">
                  <c:v>4.9992538003889946</c:v>
                </c:pt>
                <c:pt idx="10355">
                  <c:v>2.8011176509033469</c:v>
                </c:pt>
                <c:pt idx="10356">
                  <c:v>2.7369376459593222</c:v>
                </c:pt>
                <c:pt idx="10383">
                  <c:v>20.723660331142082</c:v>
                </c:pt>
                <c:pt idx="10384">
                  <c:v>17.301203497989739</c:v>
                </c:pt>
                <c:pt idx="10398">
                  <c:v>18.255535864228058</c:v>
                </c:pt>
                <c:pt idx="10412">
                  <c:v>11.677513212641088</c:v>
                </c:pt>
                <c:pt idx="10447">
                  <c:v>16.637611900101611</c:v>
                </c:pt>
                <c:pt idx="10448">
                  <c:v>15.748836759062213</c:v>
                </c:pt>
                <c:pt idx="10449">
                  <c:v>13.13320215127581</c:v>
                </c:pt>
                <c:pt idx="10450">
                  <c:v>10.630897298475615</c:v>
                </c:pt>
                <c:pt idx="10451">
                  <c:v>10.18442692717176</c:v>
                </c:pt>
                <c:pt idx="10458">
                  <c:v>24.143673040275367</c:v>
                </c:pt>
                <c:pt idx="10470">
                  <c:v>35.11576962167878</c:v>
                </c:pt>
                <c:pt idx="10471">
                  <c:v>19.330249043472108</c:v>
                </c:pt>
                <c:pt idx="10472">
                  <c:v>19.205114407442995</c:v>
                </c:pt>
                <c:pt idx="10473">
                  <c:v>15.214184854854309</c:v>
                </c:pt>
                <c:pt idx="10474">
                  <c:v>13.336547272841853</c:v>
                </c:pt>
                <c:pt idx="10475">
                  <c:v>12.763518141617352</c:v>
                </c:pt>
                <c:pt idx="10476">
                  <c:v>12.446248414445838</c:v>
                </c:pt>
                <c:pt idx="10477">
                  <c:v>6.7837027685939368</c:v>
                </c:pt>
                <c:pt idx="10478">
                  <c:v>5.0867741989328623</c:v>
                </c:pt>
                <c:pt idx="10479">
                  <c:v>1.1139592767584765</c:v>
                </c:pt>
                <c:pt idx="10525">
                  <c:v>20.050982036500432</c:v>
                </c:pt>
                <c:pt idx="10527">
                  <c:v>9.5934078846303716</c:v>
                </c:pt>
                <c:pt idx="10528">
                  <c:v>7.0706219721198158</c:v>
                </c:pt>
                <c:pt idx="10540">
                  <c:v>18.448098086586675</c:v>
                </c:pt>
                <c:pt idx="10541">
                  <c:v>13.725821051628817</c:v>
                </c:pt>
                <c:pt idx="10542">
                  <c:v>13.11715436868594</c:v>
                </c:pt>
                <c:pt idx="10543">
                  <c:v>8.9118196432764254</c:v>
                </c:pt>
                <c:pt idx="10544">
                  <c:v>7.8650680664045725</c:v>
                </c:pt>
                <c:pt idx="10545">
                  <c:v>7.6838220098308998</c:v>
                </c:pt>
                <c:pt idx="10546">
                  <c:v>3.5760266331200734</c:v>
                </c:pt>
                <c:pt idx="10583">
                  <c:v>12.31938070756601</c:v>
                </c:pt>
                <c:pt idx="10599">
                  <c:v>7.0982556230070007E-2</c:v>
                </c:pt>
                <c:pt idx="10611">
                  <c:v>11.170180612502509</c:v>
                </c:pt>
                <c:pt idx="10645">
                  <c:v>10.216302002193798</c:v>
                </c:pt>
                <c:pt idx="10646">
                  <c:v>4.9784885992771084</c:v>
                </c:pt>
                <c:pt idx="10650">
                  <c:v>17.665531862871077</c:v>
                </c:pt>
                <c:pt idx="10661">
                  <c:v>11.42139742231562</c:v>
                </c:pt>
                <c:pt idx="10673">
                  <c:v>7.5278249444991268</c:v>
                </c:pt>
                <c:pt idx="10675">
                  <c:v>3.6601138306179295</c:v>
                </c:pt>
                <c:pt idx="10677">
                  <c:v>27.356728182817253</c:v>
                </c:pt>
                <c:pt idx="10678">
                  <c:v>18.175023491460987</c:v>
                </c:pt>
                <c:pt idx="10679">
                  <c:v>15.760873268937903</c:v>
                </c:pt>
                <c:pt idx="10680">
                  <c:v>15.599581540627563</c:v>
                </c:pt>
                <c:pt idx="10701">
                  <c:v>6.3213060986013616</c:v>
                </c:pt>
                <c:pt idx="10719">
                  <c:v>15.157834309103691</c:v>
                </c:pt>
                <c:pt idx="10748">
                  <c:v>15.639859665190462</c:v>
                </c:pt>
                <c:pt idx="10749">
                  <c:v>9.2429093063499348</c:v>
                </c:pt>
                <c:pt idx="10757">
                  <c:v>10.703180384045201</c:v>
                </c:pt>
                <c:pt idx="10767">
                  <c:v>17.985145369362439</c:v>
                </c:pt>
                <c:pt idx="10768">
                  <c:v>12.76077835068376</c:v>
                </c:pt>
                <c:pt idx="10769">
                  <c:v>12.596884381101061</c:v>
                </c:pt>
                <c:pt idx="10770">
                  <c:v>10.314911390981889</c:v>
                </c:pt>
                <c:pt idx="10771">
                  <c:v>9.3428764071803805</c:v>
                </c:pt>
                <c:pt idx="10772">
                  <c:v>6.2509752116832464</c:v>
                </c:pt>
                <c:pt idx="10773">
                  <c:v>4.5427361563719595</c:v>
                </c:pt>
                <c:pt idx="10774">
                  <c:v>1.5261481291455474</c:v>
                </c:pt>
                <c:pt idx="10805">
                  <c:v>25.741026520167498</c:v>
                </c:pt>
                <c:pt idx="10806">
                  <c:v>13.402508381576419</c:v>
                </c:pt>
                <c:pt idx="10807">
                  <c:v>8.5177822804910299</c:v>
                </c:pt>
                <c:pt idx="10808">
                  <c:v>7.2128501216483452</c:v>
                </c:pt>
                <c:pt idx="10829">
                  <c:v>8.8732110699922515</c:v>
                </c:pt>
                <c:pt idx="10830">
                  <c:v>4.7493397609511403</c:v>
                </c:pt>
                <c:pt idx="10845">
                  <c:v>43.146424790044733</c:v>
                </c:pt>
                <c:pt idx="10890">
                  <c:v>20.85173937932592</c:v>
                </c:pt>
                <c:pt idx="10891">
                  <c:v>15.82624664617641</c:v>
                </c:pt>
                <c:pt idx="10892">
                  <c:v>14.979705961077682</c:v>
                </c:pt>
                <c:pt idx="10893">
                  <c:v>13.841082629404477</c:v>
                </c:pt>
                <c:pt idx="10894">
                  <c:v>11.990547992652672</c:v>
                </c:pt>
                <c:pt idx="10895">
                  <c:v>9.4724589036861104</c:v>
                </c:pt>
                <c:pt idx="10896">
                  <c:v>8.7696599224467739</c:v>
                </c:pt>
                <c:pt idx="10897">
                  <c:v>6.7744794219037825</c:v>
                </c:pt>
                <c:pt idx="10898">
                  <c:v>6.5589165243976009</c:v>
                </c:pt>
                <c:pt idx="10899">
                  <c:v>4.8651821307819194</c:v>
                </c:pt>
                <c:pt idx="10908">
                  <c:v>28.294922666044602</c:v>
                </c:pt>
                <c:pt idx="10909">
                  <c:v>20.731917957993584</c:v>
                </c:pt>
                <c:pt idx="10910">
                  <c:v>17.722576240578046</c:v>
                </c:pt>
                <c:pt idx="10911">
                  <c:v>16.586946698888379</c:v>
                </c:pt>
                <c:pt idx="10912">
                  <c:v>14.740185912836024</c:v>
                </c:pt>
                <c:pt idx="10913">
                  <c:v>12.560346570852641</c:v>
                </c:pt>
                <c:pt idx="10914">
                  <c:v>8.967154556125692</c:v>
                </c:pt>
                <c:pt idx="10924">
                  <c:v>37.72449625504936</c:v>
                </c:pt>
                <c:pt idx="10925">
                  <c:v>11.721007950591698</c:v>
                </c:pt>
                <c:pt idx="10926">
                  <c:v>10.850769566172502</c:v>
                </c:pt>
                <c:pt idx="10927">
                  <c:v>10.107931368641603</c:v>
                </c:pt>
                <c:pt idx="10928">
                  <c:v>7.8392739669558189</c:v>
                </c:pt>
                <c:pt idx="10929">
                  <c:v>7.504673898673536</c:v>
                </c:pt>
                <c:pt idx="10930">
                  <c:v>6.6846255712966913</c:v>
                </c:pt>
                <c:pt idx="10948">
                  <c:v>25.960792887331969</c:v>
                </c:pt>
                <c:pt idx="10949">
                  <c:v>20.024425566802492</c:v>
                </c:pt>
                <c:pt idx="10950">
                  <c:v>19.395439722476656</c:v>
                </c:pt>
                <c:pt idx="10951">
                  <c:v>6.0480787419091273</c:v>
                </c:pt>
                <c:pt idx="10964">
                  <c:v>14.390375207866393</c:v>
                </c:pt>
                <c:pt idx="10965">
                  <c:v>13.447421749509012</c:v>
                </c:pt>
                <c:pt idx="10966">
                  <c:v>12.335211795119832</c:v>
                </c:pt>
                <c:pt idx="10967">
                  <c:v>11.148761279317991</c:v>
                </c:pt>
                <c:pt idx="10968">
                  <c:v>11.095518434698102</c:v>
                </c:pt>
                <c:pt idx="10969">
                  <c:v>8.493113382931865</c:v>
                </c:pt>
                <c:pt idx="10970">
                  <c:v>7.8678919117750281</c:v>
                </c:pt>
                <c:pt idx="11000">
                  <c:v>10.057013351178886</c:v>
                </c:pt>
                <c:pt idx="11026">
                  <c:v>12.443791427573137</c:v>
                </c:pt>
                <c:pt idx="11027">
                  <c:v>10.897990427105398</c:v>
                </c:pt>
                <c:pt idx="11028">
                  <c:v>7.406921621891005</c:v>
                </c:pt>
                <c:pt idx="11029">
                  <c:v>4.9281341631861233</c:v>
                </c:pt>
                <c:pt idx="11030">
                  <c:v>4.3026411757335277</c:v>
                </c:pt>
                <c:pt idx="11036">
                  <c:v>13.104023530575335</c:v>
                </c:pt>
                <c:pt idx="11037">
                  <c:v>1.7583033276800517</c:v>
                </c:pt>
                <c:pt idx="11038">
                  <c:v>1.3109087492644838</c:v>
                </c:pt>
                <c:pt idx="11064">
                  <c:v>11.874667025739697</c:v>
                </c:pt>
                <c:pt idx="11065">
                  <c:v>7.5804525638594873</c:v>
                </c:pt>
                <c:pt idx="11070">
                  <c:v>19.609287058407478</c:v>
                </c:pt>
                <c:pt idx="11071">
                  <c:v>16.573002787093376</c:v>
                </c:pt>
                <c:pt idx="11072">
                  <c:v>13.759286743710819</c:v>
                </c:pt>
                <c:pt idx="11092">
                  <c:v>42.543903257516206</c:v>
                </c:pt>
                <c:pt idx="11093">
                  <c:v>25.960667201185029</c:v>
                </c:pt>
                <c:pt idx="11094">
                  <c:v>24.503724535215557</c:v>
                </c:pt>
                <c:pt idx="11095">
                  <c:v>11.046353140778191</c:v>
                </c:pt>
                <c:pt idx="11096">
                  <c:v>9.2189277524684972</c:v>
                </c:pt>
                <c:pt idx="11116">
                  <c:v>13.660337123962918</c:v>
                </c:pt>
                <c:pt idx="11117">
                  <c:v>11.564266016629295</c:v>
                </c:pt>
                <c:pt idx="11126">
                  <c:v>16.655853949735206</c:v>
                </c:pt>
                <c:pt idx="11127">
                  <c:v>16.280357455016834</c:v>
                </c:pt>
                <c:pt idx="11146">
                  <c:v>16.813427784936636</c:v>
                </c:pt>
                <c:pt idx="11158">
                  <c:v>9.9289123013468661</c:v>
                </c:pt>
                <c:pt idx="11159">
                  <c:v>6.5134857433111852</c:v>
                </c:pt>
                <c:pt idx="11177">
                  <c:v>17.69501018902843</c:v>
                </c:pt>
                <c:pt idx="11178">
                  <c:v>13.942703484186142</c:v>
                </c:pt>
                <c:pt idx="11179">
                  <c:v>6.7408309418210344</c:v>
                </c:pt>
                <c:pt idx="11180">
                  <c:v>5.6790515110705462</c:v>
                </c:pt>
                <c:pt idx="11181">
                  <c:v>2.4927727387996748</c:v>
                </c:pt>
                <c:pt idx="11184">
                  <c:v>23.216082746064071</c:v>
                </c:pt>
                <c:pt idx="11185">
                  <c:v>16.482202715490342</c:v>
                </c:pt>
                <c:pt idx="11186">
                  <c:v>7.0804068742455133</c:v>
                </c:pt>
                <c:pt idx="11187">
                  <c:v>4.9217806673045192</c:v>
                </c:pt>
                <c:pt idx="11188">
                  <c:v>4.7882376345197031</c:v>
                </c:pt>
                <c:pt idx="11189">
                  <c:v>4.3791713670491426</c:v>
                </c:pt>
                <c:pt idx="11190">
                  <c:v>0.80172246383797396</c:v>
                </c:pt>
                <c:pt idx="11206">
                  <c:v>20.335569916286758</c:v>
                </c:pt>
                <c:pt idx="11207">
                  <c:v>18.244206032565145</c:v>
                </c:pt>
                <c:pt idx="11208">
                  <c:v>7.3574957057184625</c:v>
                </c:pt>
                <c:pt idx="11218">
                  <c:v>26.963926216063495</c:v>
                </c:pt>
                <c:pt idx="11219">
                  <c:v>20.359910769276894</c:v>
                </c:pt>
                <c:pt idx="11220">
                  <c:v>17.418419785057864</c:v>
                </c:pt>
                <c:pt idx="11221">
                  <c:v>15.845520496253204</c:v>
                </c:pt>
                <c:pt idx="11222">
                  <c:v>14.774674544446306</c:v>
                </c:pt>
                <c:pt idx="11223">
                  <c:v>14.330353363603685</c:v>
                </c:pt>
                <c:pt idx="11224">
                  <c:v>13.14880460326966</c:v>
                </c:pt>
                <c:pt idx="11225">
                  <c:v>13.036295179442375</c:v>
                </c:pt>
                <c:pt idx="11226">
                  <c:v>13.032657870032093</c:v>
                </c:pt>
                <c:pt idx="11227">
                  <c:v>12.440611080244143</c:v>
                </c:pt>
                <c:pt idx="11228">
                  <c:v>11.152456390778147</c:v>
                </c:pt>
                <c:pt idx="11229">
                  <c:v>10.989492361569473</c:v>
                </c:pt>
                <c:pt idx="11230">
                  <c:v>10.930329553027232</c:v>
                </c:pt>
                <c:pt idx="11231">
                  <c:v>10.594517112161038</c:v>
                </c:pt>
                <c:pt idx="11232">
                  <c:v>10.375610157733501</c:v>
                </c:pt>
                <c:pt idx="11233">
                  <c:v>8.9718596304906839</c:v>
                </c:pt>
                <c:pt idx="11234">
                  <c:v>5.7005294471617312</c:v>
                </c:pt>
                <c:pt idx="11235">
                  <c:v>5.0391323649530726</c:v>
                </c:pt>
                <c:pt idx="11236">
                  <c:v>3.2435442332468005</c:v>
                </c:pt>
                <c:pt idx="11254">
                  <c:v>19.883615155614809</c:v>
                </c:pt>
                <c:pt idx="11255">
                  <c:v>18.339011781187345</c:v>
                </c:pt>
                <c:pt idx="11256">
                  <c:v>16.700321399687166</c:v>
                </c:pt>
                <c:pt idx="11257">
                  <c:v>13.487461877797466</c:v>
                </c:pt>
                <c:pt idx="11258">
                  <c:v>11.962973129152921</c:v>
                </c:pt>
                <c:pt idx="11259">
                  <c:v>11.745596932063734</c:v>
                </c:pt>
                <c:pt idx="11260">
                  <c:v>11.683798961144525</c:v>
                </c:pt>
                <c:pt idx="11261">
                  <c:v>11.411742547099294</c:v>
                </c:pt>
                <c:pt idx="11262">
                  <c:v>11.367291313577754</c:v>
                </c:pt>
                <c:pt idx="11263">
                  <c:v>11.199405518195492</c:v>
                </c:pt>
                <c:pt idx="11264">
                  <c:v>11.154277217411178</c:v>
                </c:pt>
                <c:pt idx="11265">
                  <c:v>10.504746529365791</c:v>
                </c:pt>
                <c:pt idx="11266">
                  <c:v>8.0279107877947311</c:v>
                </c:pt>
                <c:pt idx="11267">
                  <c:v>7.5102695897143521</c:v>
                </c:pt>
                <c:pt idx="11268">
                  <c:v>7.256222720177929</c:v>
                </c:pt>
                <c:pt idx="11269">
                  <c:v>6.9255542325054043</c:v>
                </c:pt>
                <c:pt idx="11270">
                  <c:v>6.8557701070057542</c:v>
                </c:pt>
                <c:pt idx="11271">
                  <c:v>6.781972988624652</c:v>
                </c:pt>
                <c:pt idx="11272">
                  <c:v>6.2694692709051232</c:v>
                </c:pt>
                <c:pt idx="11273">
                  <c:v>4.9907517814981199</c:v>
                </c:pt>
                <c:pt idx="11274">
                  <c:v>4.1597125485269402</c:v>
                </c:pt>
                <c:pt idx="11275">
                  <c:v>3.0830229834786542</c:v>
                </c:pt>
                <c:pt idx="11321">
                  <c:v>21.165465549688538</c:v>
                </c:pt>
                <c:pt idx="11322">
                  <c:v>13.469096274918851</c:v>
                </c:pt>
                <c:pt idx="11323">
                  <c:v>10.33157160381894</c:v>
                </c:pt>
                <c:pt idx="11334">
                  <c:v>24.928260193383132</c:v>
                </c:pt>
                <c:pt idx="11347">
                  <c:v>16.717515892243391</c:v>
                </c:pt>
                <c:pt idx="11348">
                  <c:v>15.658878973111111</c:v>
                </c:pt>
                <c:pt idx="11349">
                  <c:v>14.517838376321166</c:v>
                </c:pt>
                <c:pt idx="11350">
                  <c:v>13.387844439256297</c:v>
                </c:pt>
                <c:pt idx="11351">
                  <c:v>9.8965346009720943</c:v>
                </c:pt>
                <c:pt idx="11352">
                  <c:v>9.7941935809626646</c:v>
                </c:pt>
                <c:pt idx="11353">
                  <c:v>7.8133522385749039</c:v>
                </c:pt>
                <c:pt idx="11354">
                  <c:v>7.6716534201470736</c:v>
                </c:pt>
                <c:pt idx="11355">
                  <c:v>5.7079667248479504</c:v>
                </c:pt>
                <c:pt idx="11385">
                  <c:v>10.012231238803425</c:v>
                </c:pt>
                <c:pt idx="11386">
                  <c:v>5.221417645675019</c:v>
                </c:pt>
                <c:pt idx="11409">
                  <c:v>12.655927890682475</c:v>
                </c:pt>
                <c:pt idx="11425">
                  <c:v>22.321314850864379</c:v>
                </c:pt>
                <c:pt idx="11426">
                  <c:v>7.6054944655398664</c:v>
                </c:pt>
                <c:pt idx="11440">
                  <c:v>7.5823994938684081</c:v>
                </c:pt>
                <c:pt idx="11441">
                  <c:v>6.8910346532136026</c:v>
                </c:pt>
                <c:pt idx="11442">
                  <c:v>3.6615270799661941</c:v>
                </c:pt>
                <c:pt idx="11443">
                  <c:v>18.877270912051962</c:v>
                </c:pt>
                <c:pt idx="11444">
                  <c:v>14.802024011988973</c:v>
                </c:pt>
                <c:pt idx="11445">
                  <c:v>14.388129772945311</c:v>
                </c:pt>
                <c:pt idx="11446">
                  <c:v>11.867400213749292</c:v>
                </c:pt>
                <c:pt idx="11447">
                  <c:v>11.482131129665687</c:v>
                </c:pt>
                <c:pt idx="11448">
                  <c:v>10.821160460329745</c:v>
                </c:pt>
                <c:pt idx="11449">
                  <c:v>10.785620745566307</c:v>
                </c:pt>
                <c:pt idx="11450">
                  <c:v>9.5769062306009527</c:v>
                </c:pt>
                <c:pt idx="11451">
                  <c:v>8.7095308550691595</c:v>
                </c:pt>
                <c:pt idx="11452">
                  <c:v>7.5656722561839542</c:v>
                </c:pt>
                <c:pt idx="11473">
                  <c:v>58.454554839321851</c:v>
                </c:pt>
                <c:pt idx="11474">
                  <c:v>34.442316106514667</c:v>
                </c:pt>
                <c:pt idx="11475">
                  <c:v>23.035356414349337</c:v>
                </c:pt>
                <c:pt idx="11490">
                  <c:v>13.308175114250007</c:v>
                </c:pt>
                <c:pt idx="11491">
                  <c:v>11.254184002780409</c:v>
                </c:pt>
                <c:pt idx="11492">
                  <c:v>5.7083704057214</c:v>
                </c:pt>
                <c:pt idx="11496">
                  <c:v>10.509338912626918</c:v>
                </c:pt>
                <c:pt idx="11497">
                  <c:v>2.860348275435395</c:v>
                </c:pt>
                <c:pt idx="11519">
                  <c:v>6.6295626784968853</c:v>
                </c:pt>
                <c:pt idx="11549">
                  <c:v>11.157989748796499</c:v>
                </c:pt>
                <c:pt idx="11570">
                  <c:v>21.756214672541862</c:v>
                </c:pt>
                <c:pt idx="11571">
                  <c:v>19.974383718940143</c:v>
                </c:pt>
                <c:pt idx="11572">
                  <c:v>15.45642812569222</c:v>
                </c:pt>
                <c:pt idx="11573">
                  <c:v>11.857252740800966</c:v>
                </c:pt>
                <c:pt idx="11574">
                  <c:v>8.9445926215106777</c:v>
                </c:pt>
                <c:pt idx="11575">
                  <c:v>8.3311052489714434</c:v>
                </c:pt>
                <c:pt idx="11576">
                  <c:v>8.1295364320485461</c:v>
                </c:pt>
                <c:pt idx="11577">
                  <c:v>8.0458280099553523</c:v>
                </c:pt>
                <c:pt idx="11578">
                  <c:v>7.4704482342591128</c:v>
                </c:pt>
                <c:pt idx="11579">
                  <c:v>6.9209225802320073</c:v>
                </c:pt>
                <c:pt idx="11580">
                  <c:v>6.418372185168872</c:v>
                </c:pt>
                <c:pt idx="11581">
                  <c:v>6.0589295839237689</c:v>
                </c:pt>
                <c:pt idx="11582">
                  <c:v>2.9843928952444334</c:v>
                </c:pt>
                <c:pt idx="11583">
                  <c:v>1.3991644676840422</c:v>
                </c:pt>
                <c:pt idx="11603">
                  <c:v>24.430691428544378</c:v>
                </c:pt>
                <c:pt idx="11604">
                  <c:v>15.421053100067123</c:v>
                </c:pt>
                <c:pt idx="11605">
                  <c:v>12.656257594974409</c:v>
                </c:pt>
                <c:pt idx="11606">
                  <c:v>10.98744243638536</c:v>
                </c:pt>
                <c:pt idx="11607">
                  <c:v>8.5614927408896264</c:v>
                </c:pt>
                <c:pt idx="11608">
                  <c:v>6.03180206542436</c:v>
                </c:pt>
                <c:pt idx="11609">
                  <c:v>2.8594211484128222</c:v>
                </c:pt>
                <c:pt idx="11620">
                  <c:v>1.325236742644414</c:v>
                </c:pt>
                <c:pt idx="11624">
                  <c:v>10.455570901211015</c:v>
                </c:pt>
                <c:pt idx="11625">
                  <c:v>1.7187556618022477</c:v>
                </c:pt>
                <c:pt idx="11651">
                  <c:v>20.918566429237799</c:v>
                </c:pt>
                <c:pt idx="11652">
                  <c:v>18.691663952744562</c:v>
                </c:pt>
                <c:pt idx="11653">
                  <c:v>16.788848877692057</c:v>
                </c:pt>
                <c:pt idx="11654">
                  <c:v>14.882497011625118</c:v>
                </c:pt>
                <c:pt idx="11655">
                  <c:v>13.305307916093023</c:v>
                </c:pt>
                <c:pt idx="11656">
                  <c:v>9.3221107142298045</c:v>
                </c:pt>
                <c:pt idx="11657">
                  <c:v>7.3467916301501877</c:v>
                </c:pt>
                <c:pt idx="11658">
                  <c:v>3.8863361676127819</c:v>
                </c:pt>
                <c:pt idx="11684">
                  <c:v>20.070088353083364</c:v>
                </c:pt>
                <c:pt idx="11685">
                  <c:v>14.286493666525713</c:v>
                </c:pt>
                <c:pt idx="11686">
                  <c:v>11.976991233484867</c:v>
                </c:pt>
                <c:pt idx="11687">
                  <c:v>9.2906467749284527</c:v>
                </c:pt>
                <c:pt idx="11688">
                  <c:v>5.9225295097560293</c:v>
                </c:pt>
                <c:pt idx="11689">
                  <c:v>3.809391840599663</c:v>
                </c:pt>
                <c:pt idx="11690">
                  <c:v>2.6280698823707245</c:v>
                </c:pt>
                <c:pt idx="11704">
                  <c:v>16.451534770959224</c:v>
                </c:pt>
                <c:pt idx="11705">
                  <c:v>12.477308898639192</c:v>
                </c:pt>
                <c:pt idx="11706">
                  <c:v>11.737538787489406</c:v>
                </c:pt>
                <c:pt idx="11707">
                  <c:v>6.3545115837590673</c:v>
                </c:pt>
                <c:pt idx="11708">
                  <c:v>5.1771952464869972</c:v>
                </c:pt>
                <c:pt idx="11716">
                  <c:v>22.334011706837444</c:v>
                </c:pt>
                <c:pt idx="11717">
                  <c:v>1.9053682651233239</c:v>
                </c:pt>
                <c:pt idx="11723">
                  <c:v>24.428855994656335</c:v>
                </c:pt>
                <c:pt idx="11726">
                  <c:v>15.043796234461091</c:v>
                </c:pt>
                <c:pt idx="11727">
                  <c:v>14.177734330498106</c:v>
                </c:pt>
                <c:pt idx="11728">
                  <c:v>10.258362657696122</c:v>
                </c:pt>
                <c:pt idx="11729">
                  <c:v>9.1251023745643849</c:v>
                </c:pt>
                <c:pt idx="11730">
                  <c:v>6.8828996152157957</c:v>
                </c:pt>
                <c:pt idx="11731">
                  <c:v>6.3367632831623233</c:v>
                </c:pt>
                <c:pt idx="11732">
                  <c:v>5.8706602261230669</c:v>
                </c:pt>
                <c:pt idx="11733">
                  <c:v>3.1071874424721764</c:v>
                </c:pt>
                <c:pt idx="11755">
                  <c:v>13.396463181064625</c:v>
                </c:pt>
                <c:pt idx="11756">
                  <c:v>10.718085138244712</c:v>
                </c:pt>
                <c:pt idx="11757">
                  <c:v>6.3870457519269381</c:v>
                </c:pt>
                <c:pt idx="11763">
                  <c:v>18.61111345847749</c:v>
                </c:pt>
                <c:pt idx="11764">
                  <c:v>17.334725915651099</c:v>
                </c:pt>
                <c:pt idx="11765">
                  <c:v>16.575580516267472</c:v>
                </c:pt>
                <c:pt idx="11766">
                  <c:v>12.74655036569173</c:v>
                </c:pt>
                <c:pt idx="11767">
                  <c:v>10.648732124809349</c:v>
                </c:pt>
                <c:pt idx="11768">
                  <c:v>10.31522855517019</c:v>
                </c:pt>
                <c:pt idx="11769">
                  <c:v>9.1343073523270171</c:v>
                </c:pt>
                <c:pt idx="11770">
                  <c:v>8.7673453060198856</c:v>
                </c:pt>
                <c:pt idx="11771">
                  <c:v>7.3662950455955709</c:v>
                </c:pt>
                <c:pt idx="11772">
                  <c:v>6.8809140284200501</c:v>
                </c:pt>
                <c:pt idx="11787">
                  <c:v>15.367655296039764</c:v>
                </c:pt>
                <c:pt idx="11788">
                  <c:v>14.835788422557449</c:v>
                </c:pt>
                <c:pt idx="11789">
                  <c:v>14.123848218205403</c:v>
                </c:pt>
                <c:pt idx="11790">
                  <c:v>12.808679274541952</c:v>
                </c:pt>
                <c:pt idx="11791">
                  <c:v>8.1260597828813808</c:v>
                </c:pt>
                <c:pt idx="11792">
                  <c:v>6.4492026733148675</c:v>
                </c:pt>
                <c:pt idx="11793">
                  <c:v>3.1176084319154982</c:v>
                </c:pt>
                <c:pt idx="11812">
                  <c:v>14.996700601982852</c:v>
                </c:pt>
                <c:pt idx="11813">
                  <c:v>13.195560224233477</c:v>
                </c:pt>
                <c:pt idx="11814">
                  <c:v>8.5503482650541329</c:v>
                </c:pt>
                <c:pt idx="11837">
                  <c:v>17.456947316783271</c:v>
                </c:pt>
                <c:pt idx="11838">
                  <c:v>12.247369392078898</c:v>
                </c:pt>
                <c:pt idx="11839">
                  <c:v>9.8814296545263058</c:v>
                </c:pt>
                <c:pt idx="11840">
                  <c:v>3.5633834085390239</c:v>
                </c:pt>
                <c:pt idx="11862">
                  <c:v>22.646500368872374</c:v>
                </c:pt>
                <c:pt idx="11863">
                  <c:v>18.129644188372225</c:v>
                </c:pt>
                <c:pt idx="11864">
                  <c:v>17.951730090143318</c:v>
                </c:pt>
                <c:pt idx="11865">
                  <c:v>17.362424408103227</c:v>
                </c:pt>
                <c:pt idx="11866">
                  <c:v>15.917137676298395</c:v>
                </c:pt>
                <c:pt idx="11867">
                  <c:v>14.228022274412853</c:v>
                </c:pt>
                <c:pt idx="11868">
                  <c:v>12.88658339580504</c:v>
                </c:pt>
                <c:pt idx="11869">
                  <c:v>12.342573940019367</c:v>
                </c:pt>
                <c:pt idx="11870">
                  <c:v>10.59506303091816</c:v>
                </c:pt>
                <c:pt idx="11871">
                  <c:v>10.004517910344102</c:v>
                </c:pt>
                <c:pt idx="11872">
                  <c:v>9.6321532808118739</c:v>
                </c:pt>
                <c:pt idx="11873">
                  <c:v>8.3844892879890871</c:v>
                </c:pt>
                <c:pt idx="11874">
                  <c:v>6.8366467352816045</c:v>
                </c:pt>
                <c:pt idx="11875">
                  <c:v>5.0393474619447316</c:v>
                </c:pt>
                <c:pt idx="11903">
                  <c:v>19.574114388690198</c:v>
                </c:pt>
                <c:pt idx="11904">
                  <c:v>5.0698747031721147</c:v>
                </c:pt>
                <c:pt idx="11918">
                  <c:v>28.754872269824382</c:v>
                </c:pt>
                <c:pt idx="11919">
                  <c:v>5.0276285525309579</c:v>
                </c:pt>
                <c:pt idx="11973">
                  <c:v>6.7541466864005253</c:v>
                </c:pt>
                <c:pt idx="11991">
                  <c:v>25.74895674037575</c:v>
                </c:pt>
                <c:pt idx="11992">
                  <c:v>19.281388401183865</c:v>
                </c:pt>
                <c:pt idx="11993">
                  <c:v>12.738203161926249</c:v>
                </c:pt>
                <c:pt idx="12007">
                  <c:v>22.296225573953386</c:v>
                </c:pt>
                <c:pt idx="12008">
                  <c:v>16.654663951507036</c:v>
                </c:pt>
                <c:pt idx="12009">
                  <c:v>13.366441392914322</c:v>
                </c:pt>
                <c:pt idx="12010">
                  <c:v>13.274826616342688</c:v>
                </c:pt>
                <c:pt idx="12011">
                  <c:v>11.062716385920641</c:v>
                </c:pt>
                <c:pt idx="12012">
                  <c:v>8.0829316370025222</c:v>
                </c:pt>
                <c:pt idx="12013">
                  <c:v>7.5517388058166572</c:v>
                </c:pt>
                <c:pt idx="12014">
                  <c:v>7.3508018737480016</c:v>
                </c:pt>
                <c:pt idx="12015">
                  <c:v>6.1560368770054108</c:v>
                </c:pt>
                <c:pt idx="12031">
                  <c:v>19.720472676612992</c:v>
                </c:pt>
                <c:pt idx="12032">
                  <c:v>13.095362096937258</c:v>
                </c:pt>
                <c:pt idx="12033">
                  <c:v>12.553637043555888</c:v>
                </c:pt>
                <c:pt idx="12034">
                  <c:v>12.426973115216397</c:v>
                </c:pt>
                <c:pt idx="12035">
                  <c:v>9.0219323127725577</c:v>
                </c:pt>
                <c:pt idx="12036">
                  <c:v>8.9827686503912414</c:v>
                </c:pt>
                <c:pt idx="12037">
                  <c:v>7.1085207512930566</c:v>
                </c:pt>
                <c:pt idx="12038">
                  <c:v>4.8763304697989023</c:v>
                </c:pt>
                <c:pt idx="12047">
                  <c:v>17.093147041150115</c:v>
                </c:pt>
                <c:pt idx="12048">
                  <c:v>11.821048725483925</c:v>
                </c:pt>
                <c:pt idx="12061">
                  <c:v>33.45498623203693</c:v>
                </c:pt>
                <c:pt idx="12083">
                  <c:v>4.870097179339079</c:v>
                </c:pt>
                <c:pt idx="12094">
                  <c:v>25.497172079154812</c:v>
                </c:pt>
                <c:pt idx="12107">
                  <c:v>24.682242857095741</c:v>
                </c:pt>
                <c:pt idx="12108">
                  <c:v>22.905204382409046</c:v>
                </c:pt>
                <c:pt idx="12109">
                  <c:v>17.793733837243852</c:v>
                </c:pt>
                <c:pt idx="12110">
                  <c:v>13.814070680950682</c:v>
                </c:pt>
                <c:pt idx="12133">
                  <c:v>36.432368345189026</c:v>
                </c:pt>
                <c:pt idx="12134">
                  <c:v>15.352083442987841</c:v>
                </c:pt>
                <c:pt idx="12135">
                  <c:v>13.641584370976787</c:v>
                </c:pt>
                <c:pt idx="12136">
                  <c:v>8.2783046988307198</c:v>
                </c:pt>
                <c:pt idx="12137">
                  <c:v>6.6948360669198195</c:v>
                </c:pt>
                <c:pt idx="12138">
                  <c:v>2.5062306804757624</c:v>
                </c:pt>
                <c:pt idx="12186">
                  <c:v>24.753640083024472</c:v>
                </c:pt>
                <c:pt idx="12192">
                  <c:v>25.047490556587803</c:v>
                </c:pt>
                <c:pt idx="12193">
                  <c:v>14.423473948067119</c:v>
                </c:pt>
                <c:pt idx="12194">
                  <c:v>11.235330109300508</c:v>
                </c:pt>
                <c:pt idx="12202">
                  <c:v>19.77017959287123</c:v>
                </c:pt>
                <c:pt idx="12213">
                  <c:v>10.999264384410621</c:v>
                </c:pt>
                <c:pt idx="12220">
                  <c:v>17.314805367533044</c:v>
                </c:pt>
                <c:pt idx="12221">
                  <c:v>16.056494596166338</c:v>
                </c:pt>
                <c:pt idx="12222">
                  <c:v>15.422474850669524</c:v>
                </c:pt>
                <c:pt idx="12223">
                  <c:v>14.114646273990802</c:v>
                </c:pt>
                <c:pt idx="12224">
                  <c:v>11.374708837700833</c:v>
                </c:pt>
                <c:pt idx="12225">
                  <c:v>11.115363961670734</c:v>
                </c:pt>
                <c:pt idx="12226">
                  <c:v>9.7660410277098357</c:v>
                </c:pt>
                <c:pt idx="12227">
                  <c:v>8.0003332643913669</c:v>
                </c:pt>
                <c:pt idx="12228">
                  <c:v>6.3493941259792974</c:v>
                </c:pt>
                <c:pt idx="12229">
                  <c:v>5.2243390091606896</c:v>
                </c:pt>
                <c:pt idx="12230">
                  <c:v>5.2024491010879279</c:v>
                </c:pt>
                <c:pt idx="12238">
                  <c:v>17.19442215876882</c:v>
                </c:pt>
                <c:pt idx="12239">
                  <c:v>12.958050427479712</c:v>
                </c:pt>
                <c:pt idx="12251">
                  <c:v>17.172925653159041</c:v>
                </c:pt>
                <c:pt idx="12252">
                  <c:v>10.145312957658298</c:v>
                </c:pt>
                <c:pt idx="12260">
                  <c:v>25.021464258204063</c:v>
                </c:pt>
                <c:pt idx="12261">
                  <c:v>21.534219647423207</c:v>
                </c:pt>
                <c:pt idx="12262">
                  <c:v>5.6058042552377438</c:v>
                </c:pt>
                <c:pt idx="12280">
                  <c:v>39.505445734054142</c:v>
                </c:pt>
                <c:pt idx="12281">
                  <c:v>35.774877819660958</c:v>
                </c:pt>
                <c:pt idx="12282">
                  <c:v>17.285756379769364</c:v>
                </c:pt>
                <c:pt idx="12283">
                  <c:v>17.232606936704904</c:v>
                </c:pt>
                <c:pt idx="12284">
                  <c:v>15.979330159642036</c:v>
                </c:pt>
                <c:pt idx="12285">
                  <c:v>15.703097899155255</c:v>
                </c:pt>
                <c:pt idx="12286">
                  <c:v>13.489209741165787</c:v>
                </c:pt>
                <c:pt idx="12287">
                  <c:v>13.159231299657254</c:v>
                </c:pt>
                <c:pt idx="12288">
                  <c:v>11.912818241859764</c:v>
                </c:pt>
                <c:pt idx="12289">
                  <c:v>8.8749090838276121</c:v>
                </c:pt>
                <c:pt idx="12290">
                  <c:v>8.328162378584528</c:v>
                </c:pt>
                <c:pt idx="12333">
                  <c:v>13.460214471751431</c:v>
                </c:pt>
                <c:pt idx="12334">
                  <c:v>11.712300577169291</c:v>
                </c:pt>
                <c:pt idx="12347">
                  <c:v>13.984581815133032</c:v>
                </c:pt>
                <c:pt idx="12361">
                  <c:v>19.904408005155005</c:v>
                </c:pt>
                <c:pt idx="12362">
                  <c:v>12.97626493464899</c:v>
                </c:pt>
                <c:pt idx="12382">
                  <c:v>20.643671163520786</c:v>
                </c:pt>
                <c:pt idx="12383">
                  <c:v>18.121313467871076</c:v>
                </c:pt>
                <c:pt idx="12396">
                  <c:v>13.113820989509783</c:v>
                </c:pt>
                <c:pt idx="12410">
                  <c:v>18.852462478087677</c:v>
                </c:pt>
                <c:pt idx="12411">
                  <c:v>10.573772088201665</c:v>
                </c:pt>
                <c:pt idx="12412">
                  <c:v>5.552828516441739</c:v>
                </c:pt>
                <c:pt idx="12436">
                  <c:v>25.126445172571817</c:v>
                </c:pt>
                <c:pt idx="12437">
                  <c:v>23.70572674376718</c:v>
                </c:pt>
                <c:pt idx="12438">
                  <c:v>18.833682925486713</c:v>
                </c:pt>
                <c:pt idx="12439">
                  <c:v>18.52381291514374</c:v>
                </c:pt>
                <c:pt idx="12440">
                  <c:v>18.350946058004972</c:v>
                </c:pt>
                <c:pt idx="12441">
                  <c:v>17.696124252885738</c:v>
                </c:pt>
                <c:pt idx="12442">
                  <c:v>13.219599023247092</c:v>
                </c:pt>
                <c:pt idx="12443">
                  <c:v>13.082365536904097</c:v>
                </c:pt>
                <c:pt idx="12444">
                  <c:v>12.084977724827652</c:v>
                </c:pt>
                <c:pt idx="12445">
                  <c:v>11.682487074680942</c:v>
                </c:pt>
                <c:pt idx="12446">
                  <c:v>11.085355719695395</c:v>
                </c:pt>
                <c:pt idx="12447">
                  <c:v>10.668641930405553</c:v>
                </c:pt>
                <c:pt idx="12448">
                  <c:v>9.5993665333581131</c:v>
                </c:pt>
                <c:pt idx="12449">
                  <c:v>9.499654781806127</c:v>
                </c:pt>
                <c:pt idx="12450">
                  <c:v>8.8509976730890756</c:v>
                </c:pt>
                <c:pt idx="12451">
                  <c:v>8.3696795357882525</c:v>
                </c:pt>
                <c:pt idx="12452">
                  <c:v>8.3318498295434633</c:v>
                </c:pt>
                <c:pt idx="12453">
                  <c:v>7.6927722133880385</c:v>
                </c:pt>
                <c:pt idx="12454">
                  <c:v>7.2339243542831042</c:v>
                </c:pt>
                <c:pt idx="12455">
                  <c:v>7.1349279132000358</c:v>
                </c:pt>
                <c:pt idx="12456">
                  <c:v>6.6176246424368061</c:v>
                </c:pt>
                <c:pt idx="12457">
                  <c:v>5.7968617607669168</c:v>
                </c:pt>
                <c:pt idx="12458">
                  <c:v>4.8958845307620447</c:v>
                </c:pt>
                <c:pt idx="12459">
                  <c:v>3.5581478235200055</c:v>
                </c:pt>
                <c:pt idx="12460">
                  <c:v>1.8242110407862777</c:v>
                </c:pt>
                <c:pt idx="12488">
                  <c:v>12.525319215226972</c:v>
                </c:pt>
                <c:pt idx="12489">
                  <c:v>9.7778798463906682</c:v>
                </c:pt>
                <c:pt idx="12490">
                  <c:v>7.6707428678136571</c:v>
                </c:pt>
                <c:pt idx="12507">
                  <c:v>15.783882513293406</c:v>
                </c:pt>
                <c:pt idx="12508">
                  <c:v>10.748788470850732</c:v>
                </c:pt>
                <c:pt idx="12523">
                  <c:v>30.410516779102103</c:v>
                </c:pt>
                <c:pt idx="12524">
                  <c:v>28.137832759753067</c:v>
                </c:pt>
                <c:pt idx="12525">
                  <c:v>17.973745855060155</c:v>
                </c:pt>
                <c:pt idx="12526">
                  <c:v>12.962935078316606</c:v>
                </c:pt>
                <c:pt idx="12543">
                  <c:v>21.648192682762467</c:v>
                </c:pt>
                <c:pt idx="12544">
                  <c:v>18.999825904582835</c:v>
                </c:pt>
                <c:pt idx="12545">
                  <c:v>18.951486397479833</c:v>
                </c:pt>
                <c:pt idx="12546">
                  <c:v>15.259425586414753</c:v>
                </c:pt>
                <c:pt idx="12547">
                  <c:v>12.818210293944144</c:v>
                </c:pt>
                <c:pt idx="12548">
                  <c:v>12.283280688732901</c:v>
                </c:pt>
                <c:pt idx="12549">
                  <c:v>10.750857901871544</c:v>
                </c:pt>
                <c:pt idx="12550">
                  <c:v>7.3474797676191157</c:v>
                </c:pt>
                <c:pt idx="12551">
                  <c:v>6.1238045264306553</c:v>
                </c:pt>
                <c:pt idx="12570">
                  <c:v>12.890365430343406</c:v>
                </c:pt>
                <c:pt idx="12611">
                  <c:v>18.030007903303598</c:v>
                </c:pt>
                <c:pt idx="12612">
                  <c:v>17.084240510351957</c:v>
                </c:pt>
                <c:pt idx="12613">
                  <c:v>14.963436515852587</c:v>
                </c:pt>
                <c:pt idx="12614">
                  <c:v>11.379103586018511</c:v>
                </c:pt>
                <c:pt idx="12615">
                  <c:v>9.1309971710108346</c:v>
                </c:pt>
                <c:pt idx="12616">
                  <c:v>0.65218997983217775</c:v>
                </c:pt>
                <c:pt idx="12627">
                  <c:v>19.934989959394471</c:v>
                </c:pt>
                <c:pt idx="12628">
                  <c:v>5.4630349041485813</c:v>
                </c:pt>
                <c:pt idx="12647">
                  <c:v>33.253002795377014</c:v>
                </c:pt>
                <c:pt idx="12648">
                  <c:v>23.912441016038709</c:v>
                </c:pt>
                <c:pt idx="12649">
                  <c:v>20.583645876036545</c:v>
                </c:pt>
                <c:pt idx="12650">
                  <c:v>12.081381589183639</c:v>
                </c:pt>
                <c:pt idx="12651">
                  <c:v>11.094224950006467</c:v>
                </c:pt>
                <c:pt idx="12652">
                  <c:v>10.382231323671947</c:v>
                </c:pt>
                <c:pt idx="12653">
                  <c:v>8.2976399709333339</c:v>
                </c:pt>
                <c:pt idx="12669">
                  <c:v>19.10651433254068</c:v>
                </c:pt>
                <c:pt idx="12670">
                  <c:v>13.152973697858855</c:v>
                </c:pt>
                <c:pt idx="12671">
                  <c:v>11.792398997290144</c:v>
                </c:pt>
                <c:pt idx="12672">
                  <c:v>10.853728154680942</c:v>
                </c:pt>
                <c:pt idx="12673">
                  <c:v>9.5933595859267431</c:v>
                </c:pt>
                <c:pt idx="12674">
                  <c:v>3.1093837846064987</c:v>
                </c:pt>
                <c:pt idx="12678">
                  <c:v>24.148679571125253</c:v>
                </c:pt>
                <c:pt idx="12679">
                  <c:v>11.92506747133854</c:v>
                </c:pt>
                <c:pt idx="12680">
                  <c:v>10.788540861874079</c:v>
                </c:pt>
                <c:pt idx="12681">
                  <c:v>7.9800860971250831</c:v>
                </c:pt>
                <c:pt idx="12682">
                  <c:v>7.705788935335427</c:v>
                </c:pt>
                <c:pt idx="12683">
                  <c:v>2.9485444788651618</c:v>
                </c:pt>
                <c:pt idx="12698">
                  <c:v>22.663170553189904</c:v>
                </c:pt>
                <c:pt idx="12699">
                  <c:v>20.634437249762943</c:v>
                </c:pt>
                <c:pt idx="12700">
                  <c:v>20.338807515944605</c:v>
                </c:pt>
                <c:pt idx="12701">
                  <c:v>15.704644380030096</c:v>
                </c:pt>
                <c:pt idx="12702">
                  <c:v>13.476631572324663</c:v>
                </c:pt>
                <c:pt idx="12703">
                  <c:v>11.246385732400395</c:v>
                </c:pt>
                <c:pt idx="12704">
                  <c:v>8.0777867586100633</c:v>
                </c:pt>
                <c:pt idx="12705">
                  <c:v>6.6189251037390529</c:v>
                </c:pt>
                <c:pt idx="12706">
                  <c:v>6.5811282612107505</c:v>
                </c:pt>
                <c:pt idx="12707">
                  <c:v>6.0898063945038645</c:v>
                </c:pt>
                <c:pt idx="12708">
                  <c:v>5.5741206709986608</c:v>
                </c:pt>
                <c:pt idx="12709">
                  <c:v>4.3001425456290168</c:v>
                </c:pt>
                <c:pt idx="12710">
                  <c:v>2.1061801155044759</c:v>
                </c:pt>
                <c:pt idx="12744">
                  <c:v>24.253629758012984</c:v>
                </c:pt>
                <c:pt idx="12745">
                  <c:v>16.344053459729729</c:v>
                </c:pt>
                <c:pt idx="12746">
                  <c:v>11.576186421449354</c:v>
                </c:pt>
                <c:pt idx="12747">
                  <c:v>10.198049879615285</c:v>
                </c:pt>
                <c:pt idx="12748">
                  <c:v>8.9158865870170185</c:v>
                </c:pt>
                <c:pt idx="12749">
                  <c:v>8.7434465017295953</c:v>
                </c:pt>
                <c:pt idx="12750">
                  <c:v>8.689418724560289</c:v>
                </c:pt>
                <c:pt idx="12751">
                  <c:v>8.0349474352581041</c:v>
                </c:pt>
                <c:pt idx="12752">
                  <c:v>7.4755696303896908</c:v>
                </c:pt>
                <c:pt idx="12753">
                  <c:v>6.0755357970056094</c:v>
                </c:pt>
                <c:pt idx="12795">
                  <c:v>19.724579970388657</c:v>
                </c:pt>
                <c:pt idx="12796">
                  <c:v>16.22019869486709</c:v>
                </c:pt>
                <c:pt idx="12797">
                  <c:v>11.732161492114496</c:v>
                </c:pt>
                <c:pt idx="12798">
                  <c:v>5.4225001015163024</c:v>
                </c:pt>
                <c:pt idx="12840">
                  <c:v>16.971343237124113</c:v>
                </c:pt>
                <c:pt idx="12841">
                  <c:v>10.466989509645758</c:v>
                </c:pt>
                <c:pt idx="12842">
                  <c:v>3.0893496204461441</c:v>
                </c:pt>
                <c:pt idx="12859">
                  <c:v>23.961067757573186</c:v>
                </c:pt>
                <c:pt idx="12860">
                  <c:v>15.267686438619082</c:v>
                </c:pt>
                <c:pt idx="12861">
                  <c:v>14.078672535576542</c:v>
                </c:pt>
                <c:pt idx="12862">
                  <c:v>13.994878986686199</c:v>
                </c:pt>
                <c:pt idx="12863">
                  <c:v>12.865878173747902</c:v>
                </c:pt>
                <c:pt idx="12864">
                  <c:v>12.085554149584237</c:v>
                </c:pt>
                <c:pt idx="12865">
                  <c:v>12.062188469811863</c:v>
                </c:pt>
                <c:pt idx="12866">
                  <c:v>11.778088468410335</c:v>
                </c:pt>
                <c:pt idx="12867">
                  <c:v>10.936409719890158</c:v>
                </c:pt>
                <c:pt idx="12868">
                  <c:v>10.56190119223592</c:v>
                </c:pt>
                <c:pt idx="12869">
                  <c:v>9.7492179096047415</c:v>
                </c:pt>
                <c:pt idx="12870">
                  <c:v>8.9219790393863008</c:v>
                </c:pt>
                <c:pt idx="12871">
                  <c:v>8.2856480116247351</c:v>
                </c:pt>
                <c:pt idx="12872">
                  <c:v>7.6682510546391507</c:v>
                </c:pt>
                <c:pt idx="12873">
                  <c:v>6.4063015454789625</c:v>
                </c:pt>
                <c:pt idx="12874">
                  <c:v>3.9648806230287157</c:v>
                </c:pt>
                <c:pt idx="12902">
                  <c:v>5.3189000342097694</c:v>
                </c:pt>
                <c:pt idx="12918">
                  <c:v>11.314892110330845</c:v>
                </c:pt>
                <c:pt idx="12947">
                  <c:v>17.129903868931383</c:v>
                </c:pt>
                <c:pt idx="12948">
                  <c:v>16.507109604477492</c:v>
                </c:pt>
                <c:pt idx="12949">
                  <c:v>15.357022854018728</c:v>
                </c:pt>
                <c:pt idx="12950">
                  <c:v>11.789471505764167</c:v>
                </c:pt>
                <c:pt idx="12951">
                  <c:v>11.185597037881912</c:v>
                </c:pt>
                <c:pt idx="12952">
                  <c:v>10.583525721519571</c:v>
                </c:pt>
                <c:pt idx="12953">
                  <c:v>10.373418479190795</c:v>
                </c:pt>
                <c:pt idx="12954">
                  <c:v>9.4835785068305043</c:v>
                </c:pt>
                <c:pt idx="12955">
                  <c:v>9.0704944616963399</c:v>
                </c:pt>
                <c:pt idx="12956">
                  <c:v>8.9838381242566516</c:v>
                </c:pt>
                <c:pt idx="12957">
                  <c:v>6.7663666200020813</c:v>
                </c:pt>
                <c:pt idx="12958">
                  <c:v>6.7251969598585841</c:v>
                </c:pt>
                <c:pt idx="12959">
                  <c:v>6.494061672137029</c:v>
                </c:pt>
                <c:pt idx="12960">
                  <c:v>5.0191971979353118</c:v>
                </c:pt>
                <c:pt idx="12961">
                  <c:v>3.7408939505489425</c:v>
                </c:pt>
                <c:pt idx="12977">
                  <c:v>15.719887265221805</c:v>
                </c:pt>
                <c:pt idx="12978">
                  <c:v>14.299964870670701</c:v>
                </c:pt>
                <c:pt idx="12979">
                  <c:v>13.83985934783265</c:v>
                </c:pt>
                <c:pt idx="12980">
                  <c:v>7.6177214798845885</c:v>
                </c:pt>
                <c:pt idx="12981">
                  <c:v>2.3968966865608921</c:v>
                </c:pt>
                <c:pt idx="12982">
                  <c:v>8.6942369413030865E-2</c:v>
                </c:pt>
                <c:pt idx="13001">
                  <c:v>31.898022494372434</c:v>
                </c:pt>
                <c:pt idx="13002">
                  <c:v>7.5835659510272819</c:v>
                </c:pt>
                <c:pt idx="13005">
                  <c:v>2.0444297037734733</c:v>
                </c:pt>
                <c:pt idx="13022">
                  <c:v>37.84076570805577</c:v>
                </c:pt>
                <c:pt idx="13023">
                  <c:v>2.1120485762028212</c:v>
                </c:pt>
                <c:pt idx="13028">
                  <c:v>27.239450895214905</c:v>
                </c:pt>
                <c:pt idx="13029">
                  <c:v>19.125159843451222</c:v>
                </c:pt>
                <c:pt idx="13030">
                  <c:v>13.411566974720749</c:v>
                </c:pt>
                <c:pt idx="13045">
                  <c:v>13.742749851263355</c:v>
                </c:pt>
                <c:pt idx="13076">
                  <c:v>9.696731764449833</c:v>
                </c:pt>
                <c:pt idx="13094">
                  <c:v>11.156584597938915</c:v>
                </c:pt>
                <c:pt idx="13127">
                  <c:v>17.812303580445434</c:v>
                </c:pt>
                <c:pt idx="13128">
                  <c:v>17.33139358098402</c:v>
                </c:pt>
                <c:pt idx="13129">
                  <c:v>10.767874923937569</c:v>
                </c:pt>
                <c:pt idx="13150">
                  <c:v>29.540147301959369</c:v>
                </c:pt>
                <c:pt idx="13163">
                  <c:v>32.468898163880318</c:v>
                </c:pt>
                <c:pt idx="13164">
                  <c:v>20.665864133844146</c:v>
                </c:pt>
                <c:pt idx="13165">
                  <c:v>15.068944636023563</c:v>
                </c:pt>
                <c:pt idx="13166">
                  <c:v>13.39702546660677</c:v>
                </c:pt>
                <c:pt idx="13167">
                  <c:v>8.17403343441201</c:v>
                </c:pt>
                <c:pt idx="13168">
                  <c:v>3.6835572103867245</c:v>
                </c:pt>
                <c:pt idx="13189">
                  <c:v>16.650296135879525</c:v>
                </c:pt>
                <c:pt idx="13190">
                  <c:v>14.302471990231389</c:v>
                </c:pt>
                <c:pt idx="13191">
                  <c:v>12.269418405819293</c:v>
                </c:pt>
                <c:pt idx="13192">
                  <c:v>12.12140821103532</c:v>
                </c:pt>
                <c:pt idx="13193">
                  <c:v>9.8133276197937569</c:v>
                </c:pt>
                <c:pt idx="13194">
                  <c:v>5.8191335088466731</c:v>
                </c:pt>
                <c:pt idx="13209">
                  <c:v>15.451634656494829</c:v>
                </c:pt>
                <c:pt idx="13210">
                  <c:v>5.9822033473829821</c:v>
                </c:pt>
                <c:pt idx="13226">
                  <c:v>31.981988029302279</c:v>
                </c:pt>
                <c:pt idx="13254">
                  <c:v>24.065361802870559</c:v>
                </c:pt>
                <c:pt idx="13255">
                  <c:v>23.036925616069187</c:v>
                </c:pt>
                <c:pt idx="13256">
                  <c:v>19.864486159229543</c:v>
                </c:pt>
                <c:pt idx="13257">
                  <c:v>18.082586836964325</c:v>
                </c:pt>
                <c:pt idx="13258">
                  <c:v>17.940767307671038</c:v>
                </c:pt>
                <c:pt idx="13259">
                  <c:v>14.423384353503826</c:v>
                </c:pt>
                <c:pt idx="13260">
                  <c:v>14.182524344333117</c:v>
                </c:pt>
                <c:pt idx="13261">
                  <c:v>11.883045515864987</c:v>
                </c:pt>
                <c:pt idx="13262">
                  <c:v>11.144025673240403</c:v>
                </c:pt>
                <c:pt idx="13263">
                  <c:v>11.094551042235272</c:v>
                </c:pt>
                <c:pt idx="13264">
                  <c:v>10.804213659624587</c:v>
                </c:pt>
                <c:pt idx="13265">
                  <c:v>10.051975309553724</c:v>
                </c:pt>
                <c:pt idx="13266">
                  <c:v>9.8397095289989274</c:v>
                </c:pt>
                <c:pt idx="13267">
                  <c:v>9.4658708642659732</c:v>
                </c:pt>
                <c:pt idx="13268">
                  <c:v>9.4586398947164785</c:v>
                </c:pt>
                <c:pt idx="13269">
                  <c:v>9.0912634710871014</c:v>
                </c:pt>
                <c:pt idx="13270">
                  <c:v>8.8481338745141702</c:v>
                </c:pt>
                <c:pt idx="13271">
                  <c:v>8.3461269194845062</c:v>
                </c:pt>
                <c:pt idx="13272">
                  <c:v>7.8992206331245622</c:v>
                </c:pt>
                <c:pt idx="13273">
                  <c:v>7.5076817985616193</c:v>
                </c:pt>
                <c:pt idx="13274">
                  <c:v>6.9909326840478165</c:v>
                </c:pt>
                <c:pt idx="13275">
                  <c:v>6.6273106080408013</c:v>
                </c:pt>
                <c:pt idx="13276">
                  <c:v>6.2524096100398205</c:v>
                </c:pt>
                <c:pt idx="13277">
                  <c:v>6.0061916006642768</c:v>
                </c:pt>
                <c:pt idx="13278">
                  <c:v>4.9864418324829769</c:v>
                </c:pt>
                <c:pt idx="13279">
                  <c:v>4.5929371949928282</c:v>
                </c:pt>
                <c:pt idx="13280">
                  <c:v>3.3311381678916354</c:v>
                </c:pt>
                <c:pt idx="13281">
                  <c:v>2.3277735947492046</c:v>
                </c:pt>
                <c:pt idx="13329">
                  <c:v>14.243387430424834</c:v>
                </c:pt>
                <c:pt idx="13330">
                  <c:v>12.874734529136209</c:v>
                </c:pt>
                <c:pt idx="13331">
                  <c:v>9.5651360814483688</c:v>
                </c:pt>
                <c:pt idx="13332">
                  <c:v>9.0184764874029888</c:v>
                </c:pt>
                <c:pt idx="13333">
                  <c:v>8.9970847791850233</c:v>
                </c:pt>
                <c:pt idx="13334">
                  <c:v>2.8836171231173173</c:v>
                </c:pt>
                <c:pt idx="13335">
                  <c:v>0.30795380241942233</c:v>
                </c:pt>
                <c:pt idx="13343">
                  <c:v>19.628696073251749</c:v>
                </c:pt>
                <c:pt idx="13344">
                  <c:v>17.570203410042947</c:v>
                </c:pt>
                <c:pt idx="13345">
                  <c:v>11.903009607720637</c:v>
                </c:pt>
                <c:pt idx="13346">
                  <c:v>11.555989134960043</c:v>
                </c:pt>
                <c:pt idx="13347">
                  <c:v>7.9939478244921851</c:v>
                </c:pt>
                <c:pt idx="13348">
                  <c:v>6.9167781195895603</c:v>
                </c:pt>
                <c:pt idx="13349">
                  <c:v>6.745515574332642</c:v>
                </c:pt>
                <c:pt idx="13365">
                  <c:v>14.80981530734325</c:v>
                </c:pt>
                <c:pt idx="13366">
                  <c:v>9.846129067507718</c:v>
                </c:pt>
                <c:pt idx="13367">
                  <c:v>8.939174107518113</c:v>
                </c:pt>
                <c:pt idx="13368">
                  <c:v>8.1451988167832958</c:v>
                </c:pt>
                <c:pt idx="13369">
                  <c:v>7.3075782159619571</c:v>
                </c:pt>
                <c:pt idx="13370">
                  <c:v>6.0464897519248026</c:v>
                </c:pt>
                <c:pt idx="13371">
                  <c:v>4.8787709414279536</c:v>
                </c:pt>
                <c:pt idx="13372">
                  <c:v>4.6279326035904091</c:v>
                </c:pt>
                <c:pt idx="13373">
                  <c:v>4.4745987182737794</c:v>
                </c:pt>
                <c:pt idx="13383">
                  <c:v>13.687141581426204</c:v>
                </c:pt>
                <c:pt idx="13384">
                  <c:v>13.110574169100534</c:v>
                </c:pt>
                <c:pt idx="13396">
                  <c:v>13.760216033732675</c:v>
                </c:pt>
                <c:pt idx="13397">
                  <c:v>9.5447855227091907</c:v>
                </c:pt>
                <c:pt idx="13398">
                  <c:v>8.9943184252646144</c:v>
                </c:pt>
                <c:pt idx="13399">
                  <c:v>7.7027061124451661</c:v>
                </c:pt>
                <c:pt idx="13400">
                  <c:v>0.28142242002911166</c:v>
                </c:pt>
                <c:pt idx="13413">
                  <c:v>13.852380845231677</c:v>
                </c:pt>
                <c:pt idx="13414">
                  <c:v>7.6370712708220561</c:v>
                </c:pt>
                <c:pt idx="13429">
                  <c:v>17.818908688610787</c:v>
                </c:pt>
                <c:pt idx="13430">
                  <c:v>4.1455437714721741</c:v>
                </c:pt>
                <c:pt idx="13439">
                  <c:v>18.206963260088965</c:v>
                </c:pt>
                <c:pt idx="13445">
                  <c:v>21.902102900659891</c:v>
                </c:pt>
                <c:pt idx="13450">
                  <c:v>5.39666234512051</c:v>
                </c:pt>
                <c:pt idx="13457">
                  <c:v>4.0622893892411742</c:v>
                </c:pt>
                <c:pt idx="13464">
                  <c:v>23.651255097550447</c:v>
                </c:pt>
                <c:pt idx="13465">
                  <c:v>21.786345555898976</c:v>
                </c:pt>
                <c:pt idx="13466">
                  <c:v>19.604639186632973</c:v>
                </c:pt>
                <c:pt idx="13467">
                  <c:v>18.244895385581099</c:v>
                </c:pt>
                <c:pt idx="13468">
                  <c:v>18.123627581583417</c:v>
                </c:pt>
                <c:pt idx="13469">
                  <c:v>17.412199095387841</c:v>
                </c:pt>
                <c:pt idx="13470">
                  <c:v>13.340621349434572</c:v>
                </c:pt>
                <c:pt idx="13471">
                  <c:v>10.14476587393013</c:v>
                </c:pt>
                <c:pt idx="13472">
                  <c:v>8.8751258855194504</c:v>
                </c:pt>
                <c:pt idx="13473">
                  <c:v>7.8645378180027965</c:v>
                </c:pt>
                <c:pt idx="13474">
                  <c:v>7.5061222081304075</c:v>
                </c:pt>
                <c:pt idx="13475">
                  <c:v>7.3839985164811539</c:v>
                </c:pt>
                <c:pt idx="13476">
                  <c:v>6.8043789387322615</c:v>
                </c:pt>
                <c:pt idx="13477">
                  <c:v>6.4926845688999331</c:v>
                </c:pt>
                <c:pt idx="13478">
                  <c:v>4.307344962234291</c:v>
                </c:pt>
                <c:pt idx="13479">
                  <c:v>2.539221063696028</c:v>
                </c:pt>
                <c:pt idx="13503">
                  <c:v>14.497954800976784</c:v>
                </c:pt>
                <c:pt idx="13511">
                  <c:v>18.825582724128299</c:v>
                </c:pt>
                <c:pt idx="13512">
                  <c:v>14.868927719898009</c:v>
                </c:pt>
                <c:pt idx="13513">
                  <c:v>12.65148885055242</c:v>
                </c:pt>
                <c:pt idx="13514">
                  <c:v>8.0543116259024998</c:v>
                </c:pt>
                <c:pt idx="13515">
                  <c:v>6.3663284975800138</c:v>
                </c:pt>
                <c:pt idx="13534">
                  <c:v>29.972868056909551</c:v>
                </c:pt>
                <c:pt idx="13540">
                  <c:v>26.887860215899533</c:v>
                </c:pt>
                <c:pt idx="13541">
                  <c:v>17.645580252832417</c:v>
                </c:pt>
                <c:pt idx="13542">
                  <c:v>15.297208369887866</c:v>
                </c:pt>
                <c:pt idx="13543">
                  <c:v>11.964926526234661</c:v>
                </c:pt>
                <c:pt idx="13544">
                  <c:v>9.8615601130471067</c:v>
                </c:pt>
                <c:pt idx="13551">
                  <c:v>6.6265890026802401</c:v>
                </c:pt>
                <c:pt idx="13569">
                  <c:v>12.427266833824177</c:v>
                </c:pt>
                <c:pt idx="13570">
                  <c:v>10.881401136595963</c:v>
                </c:pt>
                <c:pt idx="13589">
                  <c:v>25.533391158687024</c:v>
                </c:pt>
                <c:pt idx="13590">
                  <c:v>15.663036609568204</c:v>
                </c:pt>
                <c:pt idx="13591">
                  <c:v>11.334263558794355</c:v>
                </c:pt>
                <c:pt idx="13592">
                  <c:v>11.212444183047191</c:v>
                </c:pt>
                <c:pt idx="13593">
                  <c:v>9.7366729658282196</c:v>
                </c:pt>
                <c:pt idx="13594">
                  <c:v>2.444441461070717</c:v>
                </c:pt>
                <c:pt idx="13612">
                  <c:v>13.579096561071763</c:v>
                </c:pt>
                <c:pt idx="13619">
                  <c:v>29.046623707933922</c:v>
                </c:pt>
                <c:pt idx="13620">
                  <c:v>4.6554524992871507</c:v>
                </c:pt>
                <c:pt idx="13621">
                  <c:v>0.6888033280124396</c:v>
                </c:pt>
                <c:pt idx="13654">
                  <c:v>16.62372283476083</c:v>
                </c:pt>
                <c:pt idx="13708">
                  <c:v>20.766703291957754</c:v>
                </c:pt>
                <c:pt idx="13709">
                  <c:v>19.903136654843486</c:v>
                </c:pt>
                <c:pt idx="13714">
                  <c:v>2.3573561654861948</c:v>
                </c:pt>
                <c:pt idx="13717">
                  <c:v>27.360055958247752</c:v>
                </c:pt>
                <c:pt idx="13718">
                  <c:v>19.604407584514231</c:v>
                </c:pt>
                <c:pt idx="13719">
                  <c:v>19.339768764476737</c:v>
                </c:pt>
                <c:pt idx="13720">
                  <c:v>9.0328020833237606</c:v>
                </c:pt>
                <c:pt idx="13721">
                  <c:v>8.6840480164429561</c:v>
                </c:pt>
                <c:pt idx="13733">
                  <c:v>17.309093325017333</c:v>
                </c:pt>
                <c:pt idx="13740">
                  <c:v>13.929497292734643</c:v>
                </c:pt>
                <c:pt idx="13741">
                  <c:v>12.886177133188159</c:v>
                </c:pt>
                <c:pt idx="13742">
                  <c:v>11.879757060128334</c:v>
                </c:pt>
                <c:pt idx="13743">
                  <c:v>10.107408596119265</c:v>
                </c:pt>
                <c:pt idx="13744">
                  <c:v>9.7528305394375518</c:v>
                </c:pt>
                <c:pt idx="13745">
                  <c:v>8.7484686292078102</c:v>
                </c:pt>
                <c:pt idx="13746">
                  <c:v>8.2465286206351607</c:v>
                </c:pt>
                <c:pt idx="13747">
                  <c:v>6.9310811115686963</c:v>
                </c:pt>
                <c:pt idx="13765">
                  <c:v>37.086178560090573</c:v>
                </c:pt>
                <c:pt idx="13766">
                  <c:v>20.778475975842923</c:v>
                </c:pt>
                <c:pt idx="13767">
                  <c:v>6.9789434966352371</c:v>
                </c:pt>
                <c:pt idx="13806">
                  <c:v>14.958101866727244</c:v>
                </c:pt>
                <c:pt idx="13807">
                  <c:v>14.376374431522839</c:v>
                </c:pt>
                <c:pt idx="13808">
                  <c:v>8.9692496055582165</c:v>
                </c:pt>
                <c:pt idx="13809">
                  <c:v>7.8644240701530519</c:v>
                </c:pt>
                <c:pt idx="13810">
                  <c:v>3.9455633256162406</c:v>
                </c:pt>
                <c:pt idx="13814">
                  <c:v>18.264483631029616</c:v>
                </c:pt>
                <c:pt idx="13815">
                  <c:v>17.799837885304644</c:v>
                </c:pt>
                <c:pt idx="13816">
                  <c:v>12.4720899212624</c:v>
                </c:pt>
                <c:pt idx="13817">
                  <c:v>10.341586354100562</c:v>
                </c:pt>
                <c:pt idx="13818">
                  <c:v>7.772847282248831</c:v>
                </c:pt>
                <c:pt idx="13819">
                  <c:v>6.1648387600074672</c:v>
                </c:pt>
                <c:pt idx="13820">
                  <c:v>5.6839423809081904</c:v>
                </c:pt>
                <c:pt idx="13821">
                  <c:v>4.2623949333734847</c:v>
                </c:pt>
                <c:pt idx="13822">
                  <c:v>3.1514655535713163</c:v>
                </c:pt>
                <c:pt idx="13833">
                  <c:v>41.27890739363356</c:v>
                </c:pt>
                <c:pt idx="13834">
                  <c:v>23.131207187283319</c:v>
                </c:pt>
                <c:pt idx="13835">
                  <c:v>22.873236403485265</c:v>
                </c:pt>
                <c:pt idx="13836">
                  <c:v>16.805374816069062</c:v>
                </c:pt>
                <c:pt idx="13837">
                  <c:v>15.215107565852993</c:v>
                </c:pt>
                <c:pt idx="13838">
                  <c:v>15.036994475781404</c:v>
                </c:pt>
                <c:pt idx="13839">
                  <c:v>13.576424124661116</c:v>
                </c:pt>
                <c:pt idx="13840">
                  <c:v>12.104252602982758</c:v>
                </c:pt>
                <c:pt idx="13841">
                  <c:v>11.808662907576048</c:v>
                </c:pt>
                <c:pt idx="13842">
                  <c:v>10.614052700389962</c:v>
                </c:pt>
                <c:pt idx="13843">
                  <c:v>9.6492475171624292</c:v>
                </c:pt>
                <c:pt idx="13844">
                  <c:v>8.6891036715596925</c:v>
                </c:pt>
                <c:pt idx="13845">
                  <c:v>7.2878301731583965</c:v>
                </c:pt>
                <c:pt idx="13861">
                  <c:v>23.992042112016669</c:v>
                </c:pt>
                <c:pt idx="13862">
                  <c:v>16.932251258870341</c:v>
                </c:pt>
                <c:pt idx="13863">
                  <c:v>13.477390516523307</c:v>
                </c:pt>
                <c:pt idx="13864">
                  <c:v>13.06348457116971</c:v>
                </c:pt>
                <c:pt idx="13865">
                  <c:v>7.4998114414302712</c:v>
                </c:pt>
                <c:pt idx="13866">
                  <c:v>6.4431046139432135</c:v>
                </c:pt>
                <c:pt idx="13867">
                  <c:v>4.9987952156616462</c:v>
                </c:pt>
                <c:pt idx="13868">
                  <c:v>3.2496636878140235</c:v>
                </c:pt>
                <c:pt idx="13869">
                  <c:v>1.1953609408970811</c:v>
                </c:pt>
                <c:pt idx="13888">
                  <c:v>36.642752731753319</c:v>
                </c:pt>
                <c:pt idx="13889">
                  <c:v>23.925657325989611</c:v>
                </c:pt>
                <c:pt idx="13890">
                  <c:v>19.882194833221874</c:v>
                </c:pt>
                <c:pt idx="13891">
                  <c:v>18.925597730778009</c:v>
                </c:pt>
                <c:pt idx="13892">
                  <c:v>11.0184845036499</c:v>
                </c:pt>
                <c:pt idx="13893">
                  <c:v>8.8908237270166008</c:v>
                </c:pt>
                <c:pt idx="13894">
                  <c:v>8.4478661478415518</c:v>
                </c:pt>
                <c:pt idx="13895">
                  <c:v>6.4478206101867439</c:v>
                </c:pt>
                <c:pt idx="13914">
                  <c:v>5.1581413219328018</c:v>
                </c:pt>
                <c:pt idx="13930">
                  <c:v>19.571975172737428</c:v>
                </c:pt>
                <c:pt idx="13945">
                  <c:v>20.765494889743696</c:v>
                </c:pt>
                <c:pt idx="13946">
                  <c:v>19.774268433634703</c:v>
                </c:pt>
                <c:pt idx="13947">
                  <c:v>12.550843016737357</c:v>
                </c:pt>
                <c:pt idx="13948">
                  <c:v>12.107042325625409</c:v>
                </c:pt>
                <c:pt idx="13949">
                  <c:v>9.4228490428000864</c:v>
                </c:pt>
                <c:pt idx="13950">
                  <c:v>7.559485150941871</c:v>
                </c:pt>
                <c:pt idx="13951">
                  <c:v>7.4859205989413242</c:v>
                </c:pt>
                <c:pt idx="13952">
                  <c:v>7.219756923268088</c:v>
                </c:pt>
                <c:pt idx="13953">
                  <c:v>6.8497210056245077</c:v>
                </c:pt>
                <c:pt idx="13954">
                  <c:v>5.7158530037373119</c:v>
                </c:pt>
                <c:pt idx="13955">
                  <c:v>5.0537260928028065</c:v>
                </c:pt>
                <c:pt idx="13956">
                  <c:v>4.1305240375765564</c:v>
                </c:pt>
                <c:pt idx="13972">
                  <c:v>21.419413181558145</c:v>
                </c:pt>
                <c:pt idx="13973">
                  <c:v>17.377977462149129</c:v>
                </c:pt>
                <c:pt idx="13974">
                  <c:v>14.400060608520587</c:v>
                </c:pt>
                <c:pt idx="13975">
                  <c:v>13.915717053123764</c:v>
                </c:pt>
                <c:pt idx="13976">
                  <c:v>7.80904337490073</c:v>
                </c:pt>
                <c:pt idx="13977">
                  <c:v>6.8836182412194846</c:v>
                </c:pt>
                <c:pt idx="13978">
                  <c:v>5.6557212885198371</c:v>
                </c:pt>
                <c:pt idx="13979">
                  <c:v>4.8800995087518295</c:v>
                </c:pt>
                <c:pt idx="13980">
                  <c:v>4.1332439186698915</c:v>
                </c:pt>
                <c:pt idx="13981">
                  <c:v>3.8937736998200676</c:v>
                </c:pt>
                <c:pt idx="13982">
                  <c:v>3.2185180216395173</c:v>
                </c:pt>
                <c:pt idx="13983">
                  <c:v>2.2978351759446443</c:v>
                </c:pt>
                <c:pt idx="13984">
                  <c:v>1.9578058152962583</c:v>
                </c:pt>
                <c:pt idx="13993">
                  <c:v>4.5297685735736861</c:v>
                </c:pt>
                <c:pt idx="14020">
                  <c:v>16.502305273276669</c:v>
                </c:pt>
                <c:pt idx="14021">
                  <c:v>14.569916762977286</c:v>
                </c:pt>
                <c:pt idx="14022">
                  <c:v>13.57612652078754</c:v>
                </c:pt>
                <c:pt idx="14023">
                  <c:v>13.437769002431546</c:v>
                </c:pt>
                <c:pt idx="14024">
                  <c:v>9.9695177199491578</c:v>
                </c:pt>
                <c:pt idx="14025">
                  <c:v>5.1312330749112132</c:v>
                </c:pt>
                <c:pt idx="14034">
                  <c:v>21.435604256416422</c:v>
                </c:pt>
                <c:pt idx="14043">
                  <c:v>18.01282560257804</c:v>
                </c:pt>
                <c:pt idx="14048">
                  <c:v>36.617569748423293</c:v>
                </c:pt>
                <c:pt idx="14064">
                  <c:v>25.866670939759722</c:v>
                </c:pt>
                <c:pt idx="14065">
                  <c:v>15.89194625139911</c:v>
                </c:pt>
                <c:pt idx="14066">
                  <c:v>11.081105358152275</c:v>
                </c:pt>
                <c:pt idx="14067">
                  <c:v>10.510559854182656</c:v>
                </c:pt>
                <c:pt idx="14088">
                  <c:v>11.852713294076072</c:v>
                </c:pt>
                <c:pt idx="14096">
                  <c:v>24.422630815805402</c:v>
                </c:pt>
                <c:pt idx="14097">
                  <c:v>22.788244938046205</c:v>
                </c:pt>
                <c:pt idx="14098">
                  <c:v>13.231035356607956</c:v>
                </c:pt>
                <c:pt idx="14099">
                  <c:v>13.075808470922883</c:v>
                </c:pt>
                <c:pt idx="14100">
                  <c:v>11.237071231979002</c:v>
                </c:pt>
                <c:pt idx="14101">
                  <c:v>10.26614679103313</c:v>
                </c:pt>
                <c:pt idx="14102">
                  <c:v>9.8471907539481727</c:v>
                </c:pt>
                <c:pt idx="14103">
                  <c:v>9.7089349493216908</c:v>
                </c:pt>
                <c:pt idx="14104">
                  <c:v>9.4873577725599478</c:v>
                </c:pt>
                <c:pt idx="14105">
                  <c:v>8.974384095991585</c:v>
                </c:pt>
                <c:pt idx="14106">
                  <c:v>8.5113107043780705</c:v>
                </c:pt>
                <c:pt idx="14107">
                  <c:v>8.4087185660875345</c:v>
                </c:pt>
                <c:pt idx="14108">
                  <c:v>8.2891151473035638</c:v>
                </c:pt>
                <c:pt idx="14109">
                  <c:v>7.4979582238898095</c:v>
                </c:pt>
                <c:pt idx="14110">
                  <c:v>7.298560726577394</c:v>
                </c:pt>
                <c:pt idx="14111">
                  <c:v>6.916234755423825</c:v>
                </c:pt>
                <c:pt idx="14112">
                  <c:v>6.5768325156300778</c:v>
                </c:pt>
                <c:pt idx="14113">
                  <c:v>6.2459182232966617</c:v>
                </c:pt>
                <c:pt idx="14114">
                  <c:v>6.0716252789806529</c:v>
                </c:pt>
                <c:pt idx="14115">
                  <c:v>5.6845024414774805</c:v>
                </c:pt>
                <c:pt idx="14116">
                  <c:v>5.4476672059872611</c:v>
                </c:pt>
                <c:pt idx="14117">
                  <c:v>5.1483897409528554</c:v>
                </c:pt>
                <c:pt idx="14118">
                  <c:v>4.3604793436513658</c:v>
                </c:pt>
                <c:pt idx="14119">
                  <c:v>4.2796763445775783</c:v>
                </c:pt>
                <c:pt idx="14120">
                  <c:v>3.5529896053630354</c:v>
                </c:pt>
                <c:pt idx="14121">
                  <c:v>3.1252340337530842</c:v>
                </c:pt>
                <c:pt idx="14122">
                  <c:v>2.4177623472920811</c:v>
                </c:pt>
                <c:pt idx="14123">
                  <c:v>2.060623161802702</c:v>
                </c:pt>
                <c:pt idx="14124">
                  <c:v>1.5699028547127514</c:v>
                </c:pt>
                <c:pt idx="14125">
                  <c:v>1.4399855776054806</c:v>
                </c:pt>
                <c:pt idx="14142">
                  <c:v>7.6391711176529116</c:v>
                </c:pt>
                <c:pt idx="14143">
                  <c:v>6.2082756529291103</c:v>
                </c:pt>
                <c:pt idx="14144">
                  <c:v>18.925094195466524</c:v>
                </c:pt>
                <c:pt idx="14145">
                  <c:v>17.442058892305631</c:v>
                </c:pt>
                <c:pt idx="14146">
                  <c:v>17.05769037761868</c:v>
                </c:pt>
                <c:pt idx="14147">
                  <c:v>16.925421231776241</c:v>
                </c:pt>
                <c:pt idx="14148">
                  <c:v>13.139838770996166</c:v>
                </c:pt>
                <c:pt idx="14149">
                  <c:v>11.941200344159572</c:v>
                </c:pt>
                <c:pt idx="14150">
                  <c:v>11.422990065440338</c:v>
                </c:pt>
                <c:pt idx="14151">
                  <c:v>8.195250689591802</c:v>
                </c:pt>
                <c:pt idx="14152">
                  <c:v>7.4644978421413359</c:v>
                </c:pt>
                <c:pt idx="14153">
                  <c:v>7.2844183387313022</c:v>
                </c:pt>
                <c:pt idx="14154">
                  <c:v>7.0463507599570443</c:v>
                </c:pt>
                <c:pt idx="14155">
                  <c:v>6.133081845161243</c:v>
                </c:pt>
                <c:pt idx="14156">
                  <c:v>6.1091313575220507</c:v>
                </c:pt>
                <c:pt idx="14157">
                  <c:v>5.5031669061198674</c:v>
                </c:pt>
                <c:pt idx="14158">
                  <c:v>5.4900286561130907</c:v>
                </c:pt>
                <c:pt idx="14159">
                  <c:v>5.3555720638189763</c:v>
                </c:pt>
                <c:pt idx="14160">
                  <c:v>4.7432250713705253</c:v>
                </c:pt>
                <c:pt idx="14161">
                  <c:v>4.6253118718417339</c:v>
                </c:pt>
                <c:pt idx="14162">
                  <c:v>4.5672201635795471</c:v>
                </c:pt>
                <c:pt idx="14163">
                  <c:v>3.7522044240781094</c:v>
                </c:pt>
                <c:pt idx="14164">
                  <c:v>3.4635657331069227</c:v>
                </c:pt>
                <c:pt idx="14165">
                  <c:v>3.2503790745937531</c:v>
                </c:pt>
                <c:pt idx="14166">
                  <c:v>3.2243497399927676</c:v>
                </c:pt>
                <c:pt idx="14167">
                  <c:v>2.9507439090682106</c:v>
                </c:pt>
                <c:pt idx="14168">
                  <c:v>0.72730842676705043</c:v>
                </c:pt>
                <c:pt idx="14181">
                  <c:v>53.601813932693098</c:v>
                </c:pt>
                <c:pt idx="14182">
                  <c:v>49.114434036017613</c:v>
                </c:pt>
                <c:pt idx="14183">
                  <c:v>36.912819132267842</c:v>
                </c:pt>
                <c:pt idx="14184">
                  <c:v>22.207150658996703</c:v>
                </c:pt>
                <c:pt idx="14185">
                  <c:v>13.260163090944605</c:v>
                </c:pt>
                <c:pt idx="14186">
                  <c:v>12.666800782096644</c:v>
                </c:pt>
                <c:pt idx="14187">
                  <c:v>12.514042519668628</c:v>
                </c:pt>
                <c:pt idx="14188">
                  <c:v>11.811139888906407</c:v>
                </c:pt>
                <c:pt idx="14189">
                  <c:v>11.588128582969407</c:v>
                </c:pt>
                <c:pt idx="14190">
                  <c:v>10.873699536461999</c:v>
                </c:pt>
                <c:pt idx="14191">
                  <c:v>10.561688582431652</c:v>
                </c:pt>
                <c:pt idx="14192">
                  <c:v>7.8345823905994507</c:v>
                </c:pt>
                <c:pt idx="14193">
                  <c:v>7.3910964899683869</c:v>
                </c:pt>
                <c:pt idx="14194">
                  <c:v>7.2330803030948116</c:v>
                </c:pt>
                <c:pt idx="14195">
                  <c:v>7.0375522487660795</c:v>
                </c:pt>
                <c:pt idx="14196">
                  <c:v>5.0111693246522702</c:v>
                </c:pt>
                <c:pt idx="14197">
                  <c:v>4.962969240190561</c:v>
                </c:pt>
                <c:pt idx="14198">
                  <c:v>3.0263957274461379</c:v>
                </c:pt>
                <c:pt idx="14199">
                  <c:v>2.6849755309906667</c:v>
                </c:pt>
                <c:pt idx="14200">
                  <c:v>0.39770659427176314</c:v>
                </c:pt>
                <c:pt idx="14250">
                  <c:v>15.46342019826143</c:v>
                </c:pt>
                <c:pt idx="14251">
                  <c:v>14.392878834596559</c:v>
                </c:pt>
                <c:pt idx="14252">
                  <c:v>9.0084918315867419</c:v>
                </c:pt>
                <c:pt idx="14253">
                  <c:v>7.6250561333526869</c:v>
                </c:pt>
                <c:pt idx="14254">
                  <c:v>6.8420980929766912</c:v>
                </c:pt>
                <c:pt idx="14258">
                  <c:v>15.363003588340691</c:v>
                </c:pt>
                <c:pt idx="14259">
                  <c:v>14.199435901832821</c:v>
                </c:pt>
                <c:pt idx="14260">
                  <c:v>11.581324252140421</c:v>
                </c:pt>
                <c:pt idx="14261">
                  <c:v>10.390488990974582</c:v>
                </c:pt>
                <c:pt idx="14262">
                  <c:v>8.1165685642718888</c:v>
                </c:pt>
                <c:pt idx="14263">
                  <c:v>7.858703684992288</c:v>
                </c:pt>
                <c:pt idx="14264">
                  <c:v>5.3520233064530318</c:v>
                </c:pt>
                <c:pt idx="14265">
                  <c:v>4.7207543171437027</c:v>
                </c:pt>
                <c:pt idx="14266">
                  <c:v>2.3402117326976475</c:v>
                </c:pt>
                <c:pt idx="14272">
                  <c:v>30.464093865668751</c:v>
                </c:pt>
                <c:pt idx="14273">
                  <c:v>17.807245686028526</c:v>
                </c:pt>
                <c:pt idx="14274">
                  <c:v>10.593589651670065</c:v>
                </c:pt>
                <c:pt idx="14275">
                  <c:v>9.6089233304140027</c:v>
                </c:pt>
                <c:pt idx="14276">
                  <c:v>8.2439383100026564</c:v>
                </c:pt>
                <c:pt idx="14277">
                  <c:v>7.6195180420615589</c:v>
                </c:pt>
                <c:pt idx="14278">
                  <c:v>6.1494672613282226</c:v>
                </c:pt>
                <c:pt idx="14279">
                  <c:v>5.8784927287998352</c:v>
                </c:pt>
                <c:pt idx="14280">
                  <c:v>5.1781511268404055</c:v>
                </c:pt>
                <c:pt idx="14291">
                  <c:v>13.137417978636496</c:v>
                </c:pt>
                <c:pt idx="14292">
                  <c:v>11.709369549374687</c:v>
                </c:pt>
                <c:pt idx="14293">
                  <c:v>7.8443156195299997</c:v>
                </c:pt>
                <c:pt idx="14294">
                  <c:v>5.4266773585410082</c:v>
                </c:pt>
                <c:pt idx="14295">
                  <c:v>3.7778635483301195</c:v>
                </c:pt>
                <c:pt idx="14298">
                  <c:v>57.365243575997937</c:v>
                </c:pt>
                <c:pt idx="14299">
                  <c:v>22.303047651165187</c:v>
                </c:pt>
                <c:pt idx="14300">
                  <c:v>11.884030809032492</c:v>
                </c:pt>
                <c:pt idx="14301">
                  <c:v>9.8566240049563749</c:v>
                </c:pt>
                <c:pt idx="14302">
                  <c:v>8.3080289355006283</c:v>
                </c:pt>
                <c:pt idx="14303">
                  <c:v>7.7210039316625148</c:v>
                </c:pt>
                <c:pt idx="14304">
                  <c:v>7.128383353126325</c:v>
                </c:pt>
                <c:pt idx="14305">
                  <c:v>6.7631158586460325</c:v>
                </c:pt>
                <c:pt idx="14306">
                  <c:v>6.7465586686967729</c:v>
                </c:pt>
                <c:pt idx="14307">
                  <c:v>6.6778208100179173</c:v>
                </c:pt>
                <c:pt idx="14308">
                  <c:v>6.6056629560681674</c:v>
                </c:pt>
                <c:pt idx="14309">
                  <c:v>6.5969779388902348</c:v>
                </c:pt>
                <c:pt idx="14310">
                  <c:v>5.4107806048516807</c:v>
                </c:pt>
                <c:pt idx="14311">
                  <c:v>4.3779361950838949</c:v>
                </c:pt>
                <c:pt idx="14312">
                  <c:v>3.6004845062522701</c:v>
                </c:pt>
                <c:pt idx="14313">
                  <c:v>3.3659741574208346</c:v>
                </c:pt>
                <c:pt idx="14318">
                  <c:v>16.61757973406333</c:v>
                </c:pt>
                <c:pt idx="14319">
                  <c:v>17.797130728556642</c:v>
                </c:pt>
                <c:pt idx="14320">
                  <c:v>14.012582595464968</c:v>
                </c:pt>
                <c:pt idx="14321">
                  <c:v>12.26025875772479</c:v>
                </c:pt>
                <c:pt idx="14322">
                  <c:v>11.566307049984955</c:v>
                </c:pt>
                <c:pt idx="14323">
                  <c:v>10.302145198721711</c:v>
                </c:pt>
                <c:pt idx="14324">
                  <c:v>8.5047686113172762</c:v>
                </c:pt>
                <c:pt idx="14325">
                  <c:v>8.4278394819594276</c:v>
                </c:pt>
                <c:pt idx="14326">
                  <c:v>8.275255207489904</c:v>
                </c:pt>
                <c:pt idx="14327">
                  <c:v>5.8517580906811792</c:v>
                </c:pt>
                <c:pt idx="14328">
                  <c:v>2.3811743225726199</c:v>
                </c:pt>
                <c:pt idx="14339">
                  <c:v>30.953695293205179</c:v>
                </c:pt>
                <c:pt idx="14340">
                  <c:v>12.598669109757427</c:v>
                </c:pt>
                <c:pt idx="14341">
                  <c:v>9.7291976010386936</c:v>
                </c:pt>
                <c:pt idx="14342">
                  <c:v>9.4314132807377682</c:v>
                </c:pt>
                <c:pt idx="14343">
                  <c:v>7.6943027235347392</c:v>
                </c:pt>
                <c:pt idx="14344">
                  <c:v>5.9103863551757154</c:v>
                </c:pt>
                <c:pt idx="14356">
                  <c:v>24.797377089050844</c:v>
                </c:pt>
                <c:pt idx="14357">
                  <c:v>14.21329836278216</c:v>
                </c:pt>
                <c:pt idx="14358">
                  <c:v>11.683806917973811</c:v>
                </c:pt>
                <c:pt idx="14359">
                  <c:v>11.222929393723943</c:v>
                </c:pt>
                <c:pt idx="14360">
                  <c:v>10.07009110564687</c:v>
                </c:pt>
                <c:pt idx="14361">
                  <c:v>9.3364466459617219</c:v>
                </c:pt>
                <c:pt idx="14362">
                  <c:v>8.8141475071296309</c:v>
                </c:pt>
                <c:pt idx="14363">
                  <c:v>8.6345701218288138</c:v>
                </c:pt>
                <c:pt idx="14364">
                  <c:v>8.5205293619229732</c:v>
                </c:pt>
                <c:pt idx="14365">
                  <c:v>8.3505745196456154</c:v>
                </c:pt>
                <c:pt idx="14366">
                  <c:v>8.2772032517756635</c:v>
                </c:pt>
                <c:pt idx="14367">
                  <c:v>8.1428608566606329</c:v>
                </c:pt>
                <c:pt idx="14368">
                  <c:v>8.1267659091038844</c:v>
                </c:pt>
                <c:pt idx="14369">
                  <c:v>7.6237479422206951</c:v>
                </c:pt>
                <c:pt idx="14370">
                  <c:v>7.2787895371524289</c:v>
                </c:pt>
                <c:pt idx="14371">
                  <c:v>6.9900051677822814</c:v>
                </c:pt>
                <c:pt idx="14372">
                  <c:v>6.565365092324182</c:v>
                </c:pt>
                <c:pt idx="14373">
                  <c:v>6.0654092412776039</c:v>
                </c:pt>
                <c:pt idx="14374">
                  <c:v>6.059276578552498</c:v>
                </c:pt>
                <c:pt idx="14375">
                  <c:v>5.9451395341900284</c:v>
                </c:pt>
                <c:pt idx="14376">
                  <c:v>5.8205920876561619</c:v>
                </c:pt>
                <c:pt idx="14377">
                  <c:v>5.452626956664286</c:v>
                </c:pt>
                <c:pt idx="14378">
                  <c:v>4.8277321485098303</c:v>
                </c:pt>
                <c:pt idx="14379">
                  <c:v>4.7882459837788636</c:v>
                </c:pt>
                <c:pt idx="14380">
                  <c:v>4.0442948497519966</c:v>
                </c:pt>
                <c:pt idx="14381">
                  <c:v>3.886708293027894</c:v>
                </c:pt>
                <c:pt idx="14382">
                  <c:v>3.7028195541001256</c:v>
                </c:pt>
                <c:pt idx="14383">
                  <c:v>3.4724172775508593</c:v>
                </c:pt>
                <c:pt idx="14384">
                  <c:v>2.0868535419147118</c:v>
                </c:pt>
                <c:pt idx="14400">
                  <c:v>25.175213016607508</c:v>
                </c:pt>
                <c:pt idx="14401">
                  <c:v>9.6909418639867457</c:v>
                </c:pt>
                <c:pt idx="14402">
                  <c:v>7.6999038756470863</c:v>
                </c:pt>
                <c:pt idx="14403">
                  <c:v>32.691773083158338</c:v>
                </c:pt>
                <c:pt idx="14411">
                  <c:v>14.860069019668392</c:v>
                </c:pt>
                <c:pt idx="14412">
                  <c:v>8.9433342964179996</c:v>
                </c:pt>
                <c:pt idx="14413">
                  <c:v>8.4915627757724579</c:v>
                </c:pt>
                <c:pt idx="14414">
                  <c:v>8.4521801492840556</c:v>
                </c:pt>
                <c:pt idx="14415">
                  <c:v>5.0900898282379154</c:v>
                </c:pt>
                <c:pt idx="14416">
                  <c:v>5.0670363980739301</c:v>
                </c:pt>
                <c:pt idx="14422">
                  <c:v>31.860530564570013</c:v>
                </c:pt>
                <c:pt idx="14423">
                  <c:v>16.99592769068013</c:v>
                </c:pt>
                <c:pt idx="14424">
                  <c:v>9.9238533034615415</c:v>
                </c:pt>
                <c:pt idx="14425">
                  <c:v>9.279728868147636</c:v>
                </c:pt>
                <c:pt idx="14426">
                  <c:v>7.4040683570581551</c:v>
                </c:pt>
                <c:pt idx="14427">
                  <c:v>5.3985247498497477</c:v>
                </c:pt>
                <c:pt idx="14428">
                  <c:v>1.5959283970635088</c:v>
                </c:pt>
                <c:pt idx="14433">
                  <c:v>23.961887463971436</c:v>
                </c:pt>
                <c:pt idx="14434">
                  <c:v>2.7398664427697437</c:v>
                </c:pt>
                <c:pt idx="14441">
                  <c:v>16.710939567484449</c:v>
                </c:pt>
                <c:pt idx="14456">
                  <c:v>5.548701061106776</c:v>
                </c:pt>
                <c:pt idx="14468">
                  <c:v>49.269427438699338</c:v>
                </c:pt>
                <c:pt idx="14469">
                  <c:v>25.854408667612848</c:v>
                </c:pt>
                <c:pt idx="14484">
                  <c:v>18.503250209210194</c:v>
                </c:pt>
                <c:pt idx="14485">
                  <c:v>15.564510587046184</c:v>
                </c:pt>
                <c:pt idx="14486">
                  <c:v>12.075842777532285</c:v>
                </c:pt>
                <c:pt idx="14487">
                  <c:v>11.02375658447945</c:v>
                </c:pt>
                <c:pt idx="14488">
                  <c:v>10.794090735282479</c:v>
                </c:pt>
                <c:pt idx="14489">
                  <c:v>10.74682484169109</c:v>
                </c:pt>
                <c:pt idx="14490">
                  <c:v>10.468490673838291</c:v>
                </c:pt>
                <c:pt idx="14491">
                  <c:v>9.7260741813070837</c:v>
                </c:pt>
                <c:pt idx="14492">
                  <c:v>9.5879933928526349</c:v>
                </c:pt>
                <c:pt idx="14493">
                  <c:v>9.5640649894779131</c:v>
                </c:pt>
                <c:pt idx="14494">
                  <c:v>9.5171115710470584</c:v>
                </c:pt>
                <c:pt idx="14495">
                  <c:v>9.267002801312719</c:v>
                </c:pt>
                <c:pt idx="14496">
                  <c:v>9.2057917992662155</c:v>
                </c:pt>
                <c:pt idx="14497">
                  <c:v>9.0978574279234863</c:v>
                </c:pt>
                <c:pt idx="14498">
                  <c:v>8.5905584664129364</c:v>
                </c:pt>
                <c:pt idx="14499">
                  <c:v>8.5665846581701359</c:v>
                </c:pt>
                <c:pt idx="14500">
                  <c:v>8.442325731371076</c:v>
                </c:pt>
                <c:pt idx="14501">
                  <c:v>7.9379447409729558</c:v>
                </c:pt>
                <c:pt idx="14502">
                  <c:v>7.2288881134982956</c:v>
                </c:pt>
                <c:pt idx="14503">
                  <c:v>6.9417270123180179</c:v>
                </c:pt>
                <c:pt idx="14504">
                  <c:v>6.8353667234192867</c:v>
                </c:pt>
                <c:pt idx="14505">
                  <c:v>6.4669037803147793</c:v>
                </c:pt>
                <c:pt idx="14506">
                  <c:v>6.1303340971308229</c:v>
                </c:pt>
                <c:pt idx="14507">
                  <c:v>5.5354932200473357</c:v>
                </c:pt>
                <c:pt idx="14508">
                  <c:v>5.2797791468678685</c:v>
                </c:pt>
                <c:pt idx="14509">
                  <c:v>5.0349584752204999</c:v>
                </c:pt>
                <c:pt idx="14510">
                  <c:v>4.7611937330095842</c:v>
                </c:pt>
                <c:pt idx="14511">
                  <c:v>4.7075126087232393</c:v>
                </c:pt>
                <c:pt idx="14512">
                  <c:v>4.2423221218999547</c:v>
                </c:pt>
                <c:pt idx="14513">
                  <c:v>3.631693077664115</c:v>
                </c:pt>
                <c:pt idx="14514">
                  <c:v>3.4919976776741968</c:v>
                </c:pt>
                <c:pt idx="14515">
                  <c:v>3.2175907540388247</c:v>
                </c:pt>
                <c:pt idx="14516">
                  <c:v>3.1239002525465573</c:v>
                </c:pt>
                <c:pt idx="14517">
                  <c:v>2.93891684346241</c:v>
                </c:pt>
                <c:pt idx="14518">
                  <c:v>2.6741112232032136</c:v>
                </c:pt>
                <c:pt idx="14532">
                  <c:v>20.726284741331121</c:v>
                </c:pt>
                <c:pt idx="14533">
                  <c:v>16.410461565572064</c:v>
                </c:pt>
                <c:pt idx="14534">
                  <c:v>11.560890851438268</c:v>
                </c:pt>
                <c:pt idx="14535">
                  <c:v>10.062311259073953</c:v>
                </c:pt>
                <c:pt idx="14536">
                  <c:v>7.5519281602867032</c:v>
                </c:pt>
                <c:pt idx="14537">
                  <c:v>6.3029188366450732</c:v>
                </c:pt>
                <c:pt idx="14538">
                  <c:v>6.1988983932537991</c:v>
                </c:pt>
                <c:pt idx="14539">
                  <c:v>5.342749052937358</c:v>
                </c:pt>
                <c:pt idx="14540">
                  <c:v>5.2993332293576803</c:v>
                </c:pt>
                <c:pt idx="14547">
                  <c:v>18.664058543125691</c:v>
                </c:pt>
                <c:pt idx="14548">
                  <c:v>15.727818493362458</c:v>
                </c:pt>
                <c:pt idx="14549">
                  <c:v>11.57895803390308</c:v>
                </c:pt>
                <c:pt idx="14550">
                  <c:v>10.696702396674919</c:v>
                </c:pt>
                <c:pt idx="14551">
                  <c:v>7.6063598177585403</c:v>
                </c:pt>
                <c:pt idx="14552">
                  <c:v>7.5332238120179289</c:v>
                </c:pt>
                <c:pt idx="14553">
                  <c:v>6.5069113507393892</c:v>
                </c:pt>
                <c:pt idx="14554">
                  <c:v>4.921657979431961</c:v>
                </c:pt>
                <c:pt idx="14555">
                  <c:v>4.4833886917956107</c:v>
                </c:pt>
                <c:pt idx="14556">
                  <c:v>3.8749437330389949</c:v>
                </c:pt>
                <c:pt idx="14557">
                  <c:v>3.4837225372368628</c:v>
                </c:pt>
                <c:pt idx="14558">
                  <c:v>2.426275420833842</c:v>
                </c:pt>
                <c:pt idx="14579">
                  <c:v>19.570728463085334</c:v>
                </c:pt>
                <c:pt idx="14580">
                  <c:v>15.216449612866528</c:v>
                </c:pt>
                <c:pt idx="14581">
                  <c:v>13.585496454361728</c:v>
                </c:pt>
                <c:pt idx="14582">
                  <c:v>11.393091450455328</c:v>
                </c:pt>
                <c:pt idx="14583">
                  <c:v>9.7010281397199378</c:v>
                </c:pt>
                <c:pt idx="14584">
                  <c:v>6.9340938274714023</c:v>
                </c:pt>
                <c:pt idx="14611">
                  <c:v>19.824923939963892</c:v>
                </c:pt>
                <c:pt idx="14612">
                  <c:v>12.761307730338228</c:v>
                </c:pt>
                <c:pt idx="14613">
                  <c:v>9.7102618601074635</c:v>
                </c:pt>
                <c:pt idx="14614">
                  <c:v>6.6672100470798412</c:v>
                </c:pt>
                <c:pt idx="14623">
                  <c:v>12.961402052725665</c:v>
                </c:pt>
                <c:pt idx="14637">
                  <c:v>19.24798151023554</c:v>
                </c:pt>
                <c:pt idx="14638">
                  <c:v>15.470798479445131</c:v>
                </c:pt>
                <c:pt idx="14639">
                  <c:v>14.936629346895469</c:v>
                </c:pt>
                <c:pt idx="14640">
                  <c:v>7.0595160988397074</c:v>
                </c:pt>
                <c:pt idx="14641">
                  <c:v>3.8005144251619134</c:v>
                </c:pt>
                <c:pt idx="14642">
                  <c:v>2.5053743863044988</c:v>
                </c:pt>
                <c:pt idx="14654">
                  <c:v>27.121828175788952</c:v>
                </c:pt>
                <c:pt idx="14655">
                  <c:v>19.962493895795106</c:v>
                </c:pt>
                <c:pt idx="14656">
                  <c:v>14.889732667878341</c:v>
                </c:pt>
                <c:pt idx="14657">
                  <c:v>12.470145694464211</c:v>
                </c:pt>
                <c:pt idx="14658">
                  <c:v>11.589531372301447</c:v>
                </c:pt>
                <c:pt idx="14659">
                  <c:v>8.6540016392027983</c:v>
                </c:pt>
                <c:pt idx="14660">
                  <c:v>5.8512844469830467</c:v>
                </c:pt>
                <c:pt idx="14661">
                  <c:v>5.3771162655380529</c:v>
                </c:pt>
                <c:pt idx="14662">
                  <c:v>4.9903020651900247</c:v>
                </c:pt>
                <c:pt idx="14663">
                  <c:v>4.5232496801430466</c:v>
                </c:pt>
                <c:pt idx="14664">
                  <c:v>4.1071183857072251</c:v>
                </c:pt>
                <c:pt idx="14665">
                  <c:v>3.0622593593772693</c:v>
                </c:pt>
                <c:pt idx="14674">
                  <c:v>34.267614651538779</c:v>
                </c:pt>
                <c:pt idx="14675">
                  <c:v>32.752407359532164</c:v>
                </c:pt>
                <c:pt idx="14676">
                  <c:v>20.538020862293841</c:v>
                </c:pt>
                <c:pt idx="14677">
                  <c:v>16.505998260713621</c:v>
                </c:pt>
                <c:pt idx="14678">
                  <c:v>15.90701763523554</c:v>
                </c:pt>
                <c:pt idx="14679">
                  <c:v>15.361655524795978</c:v>
                </c:pt>
                <c:pt idx="14680">
                  <c:v>13.235662388189237</c:v>
                </c:pt>
                <c:pt idx="14681">
                  <c:v>12.740001865831289</c:v>
                </c:pt>
                <c:pt idx="14682">
                  <c:v>8.8315261976827184</c:v>
                </c:pt>
                <c:pt idx="14683">
                  <c:v>8.0485537363851503</c:v>
                </c:pt>
                <c:pt idx="14684">
                  <c:v>7.8907652126698924</c:v>
                </c:pt>
                <c:pt idx="14685">
                  <c:v>7.5782963231007985</c:v>
                </c:pt>
                <c:pt idx="14686">
                  <c:v>7.0443089871704778</c:v>
                </c:pt>
                <c:pt idx="14687">
                  <c:v>6.4963471793713454</c:v>
                </c:pt>
                <c:pt idx="14688">
                  <c:v>6.0502249399133436</c:v>
                </c:pt>
                <c:pt idx="14689">
                  <c:v>5.6990445588639833</c:v>
                </c:pt>
                <c:pt idx="14690">
                  <c:v>5.6917580970085693</c:v>
                </c:pt>
                <c:pt idx="14691">
                  <c:v>5.6269425154043065</c:v>
                </c:pt>
                <c:pt idx="14692">
                  <c:v>5.2606913753751803</c:v>
                </c:pt>
                <c:pt idx="14693">
                  <c:v>3.97893754944706</c:v>
                </c:pt>
                <c:pt idx="14725">
                  <c:v>25.465023800567941</c:v>
                </c:pt>
                <c:pt idx="14726">
                  <c:v>16.198008751993139</c:v>
                </c:pt>
                <c:pt idx="14727">
                  <c:v>12.681265638292686</c:v>
                </c:pt>
                <c:pt idx="14728">
                  <c:v>11.195359935084552</c:v>
                </c:pt>
                <c:pt idx="14729">
                  <c:v>9.5788068161982771</c:v>
                </c:pt>
                <c:pt idx="14730">
                  <c:v>9.540604714939164</c:v>
                </c:pt>
                <c:pt idx="14731">
                  <c:v>9.5031488356444971</c:v>
                </c:pt>
                <c:pt idx="14732">
                  <c:v>8.058808336620725</c:v>
                </c:pt>
                <c:pt idx="14733">
                  <c:v>7.155469965042129</c:v>
                </c:pt>
                <c:pt idx="14734">
                  <c:v>7.0681089628863134</c:v>
                </c:pt>
                <c:pt idx="14735">
                  <c:v>6.8838547571860893</c:v>
                </c:pt>
                <c:pt idx="14736">
                  <c:v>6.6852653825375796</c:v>
                </c:pt>
                <c:pt idx="14737">
                  <c:v>6.1588813917537362</c:v>
                </c:pt>
                <c:pt idx="14738">
                  <c:v>5.4195676184102934</c:v>
                </c:pt>
                <c:pt idx="14739">
                  <c:v>4.5861656964555948</c:v>
                </c:pt>
                <c:pt idx="14740">
                  <c:v>4.071352583524944</c:v>
                </c:pt>
                <c:pt idx="14741">
                  <c:v>3.0772476230029344</c:v>
                </c:pt>
                <c:pt idx="14742">
                  <c:v>2.6049718902037484</c:v>
                </c:pt>
                <c:pt idx="14743">
                  <c:v>2.5610972859185739</c:v>
                </c:pt>
                <c:pt idx="14744">
                  <c:v>2.0249948561257423</c:v>
                </c:pt>
                <c:pt idx="14745">
                  <c:v>1.3254714668730918</c:v>
                </c:pt>
                <c:pt idx="14746">
                  <c:v>0.3498053182053989</c:v>
                </c:pt>
                <c:pt idx="14761">
                  <c:v>26.584208971108275</c:v>
                </c:pt>
                <c:pt idx="14762">
                  <c:v>21.142897980814272</c:v>
                </c:pt>
                <c:pt idx="14763">
                  <c:v>8.8053219903001345</c:v>
                </c:pt>
                <c:pt idx="14764">
                  <c:v>7.531123798266627</c:v>
                </c:pt>
                <c:pt idx="14765">
                  <c:v>4.8050821791517855</c:v>
                </c:pt>
                <c:pt idx="14766">
                  <c:v>4.5086145214743762</c:v>
                </c:pt>
                <c:pt idx="14776">
                  <c:v>17.548709882197269</c:v>
                </c:pt>
                <c:pt idx="14777">
                  <c:v>12.288487155536952</c:v>
                </c:pt>
                <c:pt idx="14778">
                  <c:v>7.5925276177324141</c:v>
                </c:pt>
                <c:pt idx="14780">
                  <c:v>17.652950187951504</c:v>
                </c:pt>
                <c:pt idx="14781">
                  <c:v>14.512860856289878</c:v>
                </c:pt>
                <c:pt idx="14782">
                  <c:v>8.2952642159228525</c:v>
                </c:pt>
                <c:pt idx="14783">
                  <c:v>5.5933553791418094</c:v>
                </c:pt>
                <c:pt idx="14784">
                  <c:v>2.553966024870665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400-4875-9E68-85F908B081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918190320"/>
        <c:axId val="-918189232"/>
      </c:scatterChart>
      <c:valAx>
        <c:axId val="-918190320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100"/>
                </a:pPr>
                <a:r>
                  <a:rPr lang="fr-FR" sz="1100"/>
                  <a:t>Normalized Intensity</a:t>
                </a: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89232"/>
        <c:crossesAt val="0"/>
        <c:crossBetween val="midCat"/>
      </c:valAx>
      <c:valAx>
        <c:axId val="-91818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100"/>
                </a:pPr>
                <a:r>
                  <a:rPr lang="fr-FR" sz="1100"/>
                  <a:t>Coefficient of Variation (%)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18190320"/>
        <c:crossesAt val="1.0000000000000004E-5"/>
        <c:crossBetween val="midCat"/>
      </c:valAx>
    </c:plotArea>
    <c:legend>
      <c:legendPos val="r"/>
      <c:layout>
        <c:manualLayout>
          <c:xMode val="edge"/>
          <c:yMode val="edge"/>
          <c:x val="0.1242740907386576"/>
          <c:y val="5.9801326917468652E-2"/>
          <c:w val="0.25667829021372324"/>
          <c:h val="0.16743438320209975"/>
        </c:manualLayout>
      </c:layout>
      <c:overlay val="1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'FC St dev comparison'!$G$9</c:f>
              <c:strCache>
                <c:ptCount val="1"/>
                <c:pt idx="0">
                  <c:v>DDA LFQ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'FC St dev comparison'!$M$10:$M$13</c:f>
                <c:numCache>
                  <c:formatCode>General</c:formatCode>
                  <c:ptCount val="4"/>
                  <c:pt idx="0">
                    <c:v>3.7645747230852074E-2</c:v>
                  </c:pt>
                  <c:pt idx="1">
                    <c:v>5.1187346181315679E-2</c:v>
                  </c:pt>
                  <c:pt idx="2">
                    <c:v>0.11787790695797588</c:v>
                  </c:pt>
                  <c:pt idx="3">
                    <c:v>1.2396818619964165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'FC St dev comparison'!$F$10:$F$13</c:f>
              <c:strCache>
                <c:ptCount val="4"/>
                <c:pt idx="0">
                  <c:v>Pen</c:v>
                </c:pt>
                <c:pt idx="1">
                  <c:v>Fs(2)Ket</c:v>
                </c:pt>
                <c:pt idx="2">
                  <c:v>Mod</c:v>
                </c:pt>
                <c:pt idx="3">
                  <c:v>Fax</c:v>
                </c:pt>
              </c:strCache>
            </c:strRef>
          </c:cat>
          <c:val>
            <c:numRef>
              <c:f>'FC St dev comparison'!$G$10:$G$13</c:f>
              <c:numCache>
                <c:formatCode>General</c:formatCode>
                <c:ptCount val="4"/>
                <c:pt idx="0">
                  <c:v>0.46036122654292649</c:v>
                </c:pt>
                <c:pt idx="1">
                  <c:v>0.49192595065764932</c:v>
                </c:pt>
                <c:pt idx="2">
                  <c:v>2.7570051109529436</c:v>
                </c:pt>
                <c:pt idx="3">
                  <c:v>4.2642424746767897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B9-474A-AFB7-D84DAE37FD1F}"/>
            </c:ext>
          </c:extLst>
        </c:ser>
        <c:ser>
          <c:idx val="1"/>
          <c:order val="1"/>
          <c:tx>
            <c:strRef>
              <c:f>'FC St dev comparison'!$H$9</c:f>
              <c:strCache>
                <c:ptCount val="1"/>
                <c:pt idx="0">
                  <c:v>SWATH</c:v>
                </c:pt>
              </c:strCache>
            </c:strRef>
          </c:tx>
          <c:spPr>
            <a:solidFill>
              <a:srgbClr val="990099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'FC St dev comparison'!$N$10:$N$13</c:f>
                <c:numCache>
                  <c:formatCode>General</c:formatCode>
                  <c:ptCount val="4"/>
                  <c:pt idx="0">
                    <c:v>6.0686972232634979E-2</c:v>
                  </c:pt>
                  <c:pt idx="1">
                    <c:v>6.0494741271420446E-2</c:v>
                  </c:pt>
                  <c:pt idx="2">
                    <c:v>1.4866442711824121E-2</c:v>
                  </c:pt>
                  <c:pt idx="3">
                    <c:v>0.86080928920152255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'FC St dev comparison'!$F$10:$F$13</c:f>
              <c:strCache>
                <c:ptCount val="4"/>
                <c:pt idx="0">
                  <c:v>Pen</c:v>
                </c:pt>
                <c:pt idx="1">
                  <c:v>Fs(2)Ket</c:v>
                </c:pt>
                <c:pt idx="2">
                  <c:v>Mod</c:v>
                </c:pt>
                <c:pt idx="3">
                  <c:v>Fax</c:v>
                </c:pt>
              </c:strCache>
            </c:strRef>
          </c:cat>
          <c:val>
            <c:numRef>
              <c:f>'FC St dev comparison'!$H$10:$H$13</c:f>
              <c:numCache>
                <c:formatCode>General</c:formatCode>
                <c:ptCount val="4"/>
                <c:pt idx="0">
                  <c:v>0.33585898887390819</c:v>
                </c:pt>
                <c:pt idx="1">
                  <c:v>0.39092269838625909</c:v>
                </c:pt>
                <c:pt idx="2">
                  <c:v>3.6764647541576689</c:v>
                </c:pt>
                <c:pt idx="3">
                  <c:v>4.5714129591885531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AB9-474A-AFB7-D84DAE37FD1F}"/>
            </c:ext>
          </c:extLst>
        </c:ser>
        <c:ser>
          <c:idx val="2"/>
          <c:order val="2"/>
          <c:tx>
            <c:strRef>
              <c:f>'FC St dev comparison'!$I$9</c:f>
              <c:strCache>
                <c:ptCount val="1"/>
                <c:pt idx="0">
                  <c:v>Hughes et al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'FC St dev comparison'!$O$10:$O$13</c:f>
                <c:numCache>
                  <c:formatCode>General</c:formatCode>
                  <c:ptCount val="4"/>
                  <c:pt idx="0">
                    <c:v>0.10744820689644935</c:v>
                  </c:pt>
                  <c:pt idx="1">
                    <c:v>8.0441948672264799E-2</c:v>
                  </c:pt>
                  <c:pt idx="2">
                    <c:v>1.1996237446948288</c:v>
                  </c:pt>
                  <c:pt idx="3">
                    <c:v>0.93139385302536315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'FC St dev comparison'!$F$10:$F$13</c:f>
              <c:strCache>
                <c:ptCount val="4"/>
                <c:pt idx="0">
                  <c:v>Pen</c:v>
                </c:pt>
                <c:pt idx="1">
                  <c:v>Fs(2)Ket</c:v>
                </c:pt>
                <c:pt idx="2">
                  <c:v>Mod</c:v>
                </c:pt>
                <c:pt idx="3">
                  <c:v>Fax</c:v>
                </c:pt>
              </c:strCache>
            </c:strRef>
          </c:cat>
          <c:val>
            <c:numRef>
              <c:f>'FC St dev comparison'!$I$10:$I$13</c:f>
              <c:numCache>
                <c:formatCode>General</c:formatCode>
                <c:ptCount val="4"/>
                <c:pt idx="0">
                  <c:v>0.45112714618999533</c:v>
                </c:pt>
                <c:pt idx="1">
                  <c:v>0.4467489039058069</c:v>
                </c:pt>
                <c:pt idx="2">
                  <c:v>4.2213090193794249</c:v>
                </c:pt>
                <c:pt idx="3">
                  <c:v>5.1781361715697196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AB9-474A-AFB7-D84DAE37FD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58047216"/>
        <c:axId val="-858053744"/>
      </c:barChart>
      <c:catAx>
        <c:axId val="-858047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58053744"/>
        <c:crosses val="autoZero"/>
        <c:auto val="1"/>
        <c:lblAlgn val="ctr"/>
        <c:lblOffset val="100"/>
        <c:noMultiLvlLbl val="0"/>
      </c:catAx>
      <c:valAx>
        <c:axId val="-858053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100"/>
                  <a:t>Fold Change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58047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133858267716536"/>
          <c:y val="7.4652230971128622E-2"/>
          <c:w val="0.29010061242344709"/>
          <c:h val="0.3234959171770195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fr-FR" sz="1200" b="1"/>
              <a:t>ATP synthase subunit alpha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'Comparison methods'!$U$68</c:f>
              <c:strCache>
                <c:ptCount val="1"/>
                <c:pt idx="0">
                  <c:v>0-4.5h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'Comparison methods'!$AB$69:$AB$71</c:f>
                <c:numCache>
                  <c:formatCode>General</c:formatCode>
                  <c:ptCount val="3"/>
                  <c:pt idx="0">
                    <c:v>0.16380623234386013</c:v>
                  </c:pt>
                  <c:pt idx="1">
                    <c:v>0.25214525881725386</c:v>
                  </c:pt>
                  <c:pt idx="2">
                    <c:v>0.31634334605159597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'Comparison methods'!$T$69:$T$71</c:f>
              <c:strCache>
                <c:ptCount val="3"/>
                <c:pt idx="0">
                  <c:v>DDA LFQ</c:v>
                </c:pt>
                <c:pt idx="1">
                  <c:v>PRM</c:v>
                </c:pt>
                <c:pt idx="2">
                  <c:v>SWATH</c:v>
                </c:pt>
              </c:strCache>
            </c:strRef>
          </c:cat>
          <c:val>
            <c:numRef>
              <c:f>'Comparison methods'!$U$69:$U$71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C7-4ADD-B89E-AFEAB270C3CD}"/>
            </c:ext>
          </c:extLst>
        </c:ser>
        <c:ser>
          <c:idx val="1"/>
          <c:order val="1"/>
          <c:tx>
            <c:strRef>
              <c:f>'Comparison methods'!$V$68</c:f>
              <c:strCache>
                <c:ptCount val="1"/>
                <c:pt idx="0">
                  <c:v>4.5-9h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'Comparison methods'!$AC$69:$AC$71</c:f>
                <c:numCache>
                  <c:formatCode>General</c:formatCode>
                  <c:ptCount val="3"/>
                  <c:pt idx="0">
                    <c:v>4.6469485804420618E-2</c:v>
                  </c:pt>
                  <c:pt idx="1">
                    <c:v>0.20570540498513362</c:v>
                  </c:pt>
                  <c:pt idx="2">
                    <c:v>0.10084370657170068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'Comparison methods'!$T$69:$T$71</c:f>
              <c:strCache>
                <c:ptCount val="3"/>
                <c:pt idx="0">
                  <c:v>DDA LFQ</c:v>
                </c:pt>
                <c:pt idx="1">
                  <c:v>PRM</c:v>
                </c:pt>
                <c:pt idx="2">
                  <c:v>SWATH</c:v>
                </c:pt>
              </c:strCache>
            </c:strRef>
          </c:cat>
          <c:val>
            <c:numRef>
              <c:f>'Comparison methods'!$V$69:$V$71</c:f>
              <c:numCache>
                <c:formatCode>General</c:formatCode>
                <c:ptCount val="3"/>
                <c:pt idx="0">
                  <c:v>0.84295138473962317</c:v>
                </c:pt>
                <c:pt idx="1">
                  <c:v>0.71334694886741623</c:v>
                </c:pt>
                <c:pt idx="2">
                  <c:v>0.64758711301972416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C7-4ADD-B89E-AFEAB270C3CD}"/>
            </c:ext>
          </c:extLst>
        </c:ser>
        <c:ser>
          <c:idx val="2"/>
          <c:order val="2"/>
          <c:tx>
            <c:strRef>
              <c:f>'Comparison methods'!$W$68</c:f>
              <c:strCache>
                <c:ptCount val="1"/>
                <c:pt idx="0">
                  <c:v>9-13.5h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'Comparison methods'!$AD$69:$AD$71</c:f>
                <c:numCache>
                  <c:formatCode>General</c:formatCode>
                  <c:ptCount val="3"/>
                  <c:pt idx="0">
                    <c:v>7.3803539230642271E-2</c:v>
                  </c:pt>
                  <c:pt idx="1">
                    <c:v>0.16845385153473039</c:v>
                  </c:pt>
                  <c:pt idx="2">
                    <c:v>0.12994461218415942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'Comparison methods'!$T$69:$T$71</c:f>
              <c:strCache>
                <c:ptCount val="3"/>
                <c:pt idx="0">
                  <c:v>DDA LFQ</c:v>
                </c:pt>
                <c:pt idx="1">
                  <c:v>PRM</c:v>
                </c:pt>
                <c:pt idx="2">
                  <c:v>SWATH</c:v>
                </c:pt>
              </c:strCache>
            </c:strRef>
          </c:cat>
          <c:val>
            <c:numRef>
              <c:f>'Comparison methods'!$W$69:$W$71</c:f>
              <c:numCache>
                <c:formatCode>General</c:formatCode>
                <c:ptCount val="3"/>
                <c:pt idx="0">
                  <c:v>0.50115703076198981</c:v>
                </c:pt>
                <c:pt idx="1">
                  <c:v>0.5025731030469659</c:v>
                </c:pt>
                <c:pt idx="2">
                  <c:v>0.33967971994063445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C7-4ADD-B89E-AFEAB270C3CD}"/>
            </c:ext>
          </c:extLst>
        </c:ser>
        <c:ser>
          <c:idx val="3"/>
          <c:order val="3"/>
          <c:tx>
            <c:strRef>
              <c:f>'Comparison methods'!$X$68</c:f>
              <c:strCache>
                <c:ptCount val="1"/>
                <c:pt idx="0">
                  <c:v>13.5-18h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accent3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'Comparison methods'!$AE$69:$AE$71</c:f>
                <c:numCache>
                  <c:formatCode>General</c:formatCode>
                  <c:ptCount val="3"/>
                  <c:pt idx="0">
                    <c:v>0.29865951974180321</c:v>
                  </c:pt>
                  <c:pt idx="1">
                    <c:v>0.30571915120456994</c:v>
                  </c:pt>
                  <c:pt idx="2">
                    <c:v>0.3527648990298769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'Comparison methods'!$T$69:$T$71</c:f>
              <c:strCache>
                <c:ptCount val="3"/>
                <c:pt idx="0">
                  <c:v>DDA LFQ</c:v>
                </c:pt>
                <c:pt idx="1">
                  <c:v>PRM</c:v>
                </c:pt>
                <c:pt idx="2">
                  <c:v>SWATH</c:v>
                </c:pt>
              </c:strCache>
            </c:strRef>
          </c:cat>
          <c:val>
            <c:numRef>
              <c:f>'Comparison methods'!$X$69:$X$71</c:f>
              <c:numCache>
                <c:formatCode>General</c:formatCode>
                <c:ptCount val="3"/>
                <c:pt idx="0">
                  <c:v>0.90521522407552701</c:v>
                </c:pt>
                <c:pt idx="1">
                  <c:v>0.81833267417404898</c:v>
                </c:pt>
                <c:pt idx="2">
                  <c:v>0.60826440309644403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C7-4ADD-B89E-AFEAB270C3CD}"/>
            </c:ext>
          </c:extLst>
        </c:ser>
        <c:ser>
          <c:idx val="4"/>
          <c:order val="4"/>
          <c:tx>
            <c:strRef>
              <c:f>'Comparison methods'!$Y$68</c:f>
              <c:strCache>
                <c:ptCount val="1"/>
                <c:pt idx="0">
                  <c:v>18-22.5h</c:v>
                </c:pt>
              </c:strCache>
            </c:strRef>
          </c:tx>
          <c:spPr>
            <a:pattFill prst="lt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'Comparison methods'!$AF$69:$AF$71</c:f>
                <c:numCache>
                  <c:formatCode>General</c:formatCode>
                  <c:ptCount val="3"/>
                  <c:pt idx="0">
                    <c:v>0.16616723623547877</c:v>
                  </c:pt>
                  <c:pt idx="1">
                    <c:v>0.23216056416233288</c:v>
                  </c:pt>
                  <c:pt idx="2">
                    <c:v>0.19193751568723966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'Comparison methods'!$T$69:$T$71</c:f>
              <c:strCache>
                <c:ptCount val="3"/>
                <c:pt idx="0">
                  <c:v>DDA LFQ</c:v>
                </c:pt>
                <c:pt idx="1">
                  <c:v>PRM</c:v>
                </c:pt>
                <c:pt idx="2">
                  <c:v>SWATH</c:v>
                </c:pt>
              </c:strCache>
            </c:strRef>
          </c:cat>
          <c:val>
            <c:numRef>
              <c:f>'Comparison methods'!$Y$69:$Y$71</c:f>
              <c:numCache>
                <c:formatCode>General</c:formatCode>
                <c:ptCount val="3"/>
                <c:pt idx="0">
                  <c:v>0.56286731745030982</c:v>
                </c:pt>
                <c:pt idx="1">
                  <c:v>0.56669184116132487</c:v>
                </c:pt>
                <c:pt idx="2">
                  <c:v>0.41348093130711172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FC7-4ADD-B89E-AFEAB270C3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58053200"/>
        <c:axId val="-858059184"/>
      </c:barChart>
      <c:catAx>
        <c:axId val="-858053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58059184"/>
        <c:crosses val="autoZero"/>
        <c:auto val="1"/>
        <c:lblAlgn val="ctr"/>
        <c:lblOffset val="100"/>
        <c:noMultiLvlLbl val="0"/>
      </c:catAx>
      <c:valAx>
        <c:axId val="-858059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100" b="1"/>
                  <a:t>Fold Change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58053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31237-AB05-40E0-B5A2-BACBBCD7E064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00C2-02E8-490C-80AD-2D3BF7EA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45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00C2-02E8-490C-80AD-2D3BF7EA158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653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00C2-02E8-490C-80AD-2D3BF7EA158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589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00C2-02E8-490C-80AD-2D3BF7EA158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325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700C2-02E8-490C-80AD-2D3BF7EA158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134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88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2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435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49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5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00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32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449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332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425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140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05804-3E5D-4117-AD31-F01541A67AEA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0F6CB-41D4-4E83-9873-5D889A770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25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Graphique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2212721"/>
              </p:ext>
            </p:extLst>
          </p:nvPr>
        </p:nvGraphicFramePr>
        <p:xfrm>
          <a:off x="241349" y="854452"/>
          <a:ext cx="5359954" cy="3026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57009" y="1446160"/>
            <a:ext cx="872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SWATH</a:t>
            </a:r>
            <a:endParaRPr lang="en-GB" b="1" dirty="0">
              <a:solidFill>
                <a:srgbClr val="7030A0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209040"/>
              </p:ext>
            </p:extLst>
          </p:nvPr>
        </p:nvGraphicFramePr>
        <p:xfrm>
          <a:off x="277326" y="3880565"/>
          <a:ext cx="5287999" cy="2257425"/>
        </p:xfrm>
        <a:graphic>
          <a:graphicData uri="http://schemas.openxmlformats.org/drawingml/2006/table">
            <a:tbl>
              <a:tblPr/>
              <a:tblGrid>
                <a:gridCol w="819011">
                  <a:extLst>
                    <a:ext uri="{9D8B030D-6E8A-4147-A177-3AD203B41FA5}">
                      <a16:colId xmlns:a16="http://schemas.microsoft.com/office/drawing/2014/main" val="3980125710"/>
                    </a:ext>
                  </a:extLst>
                </a:gridCol>
                <a:gridCol w="793011">
                  <a:extLst>
                    <a:ext uri="{9D8B030D-6E8A-4147-A177-3AD203B41FA5}">
                      <a16:colId xmlns:a16="http://schemas.microsoft.com/office/drawing/2014/main" val="307013203"/>
                    </a:ext>
                  </a:extLst>
                </a:gridCol>
                <a:gridCol w="793011">
                  <a:extLst>
                    <a:ext uri="{9D8B030D-6E8A-4147-A177-3AD203B41FA5}">
                      <a16:colId xmlns:a16="http://schemas.microsoft.com/office/drawing/2014/main" val="148990648"/>
                    </a:ext>
                  </a:extLst>
                </a:gridCol>
                <a:gridCol w="793011">
                  <a:extLst>
                    <a:ext uri="{9D8B030D-6E8A-4147-A177-3AD203B41FA5}">
                      <a16:colId xmlns:a16="http://schemas.microsoft.com/office/drawing/2014/main" val="2641409612"/>
                    </a:ext>
                  </a:extLst>
                </a:gridCol>
                <a:gridCol w="793011">
                  <a:extLst>
                    <a:ext uri="{9D8B030D-6E8A-4147-A177-3AD203B41FA5}">
                      <a16:colId xmlns:a16="http://schemas.microsoft.com/office/drawing/2014/main" val="3598908891"/>
                    </a:ext>
                  </a:extLst>
                </a:gridCol>
                <a:gridCol w="1296944">
                  <a:extLst>
                    <a:ext uri="{9D8B030D-6E8A-4147-A177-3AD203B41FA5}">
                      <a16:colId xmlns:a16="http://schemas.microsoft.com/office/drawing/2014/main" val="1179731007"/>
                    </a:ext>
                  </a:extLst>
                </a:gridCol>
              </a:tblGrid>
              <a:tr h="3524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Q-value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median CV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 CV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 R²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 slope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peptides </a:t>
                      </a:r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identified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per </a:t>
                      </a:r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12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1.00E-01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21.54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28.59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9079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1.00E-02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16.22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0.957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8977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1.00E-03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13.72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16.03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0.974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1320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1.00E-04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66894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1.00E-05</a:t>
                      </a:r>
                      <a:endParaRPr lang="fr-FR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10.43</a:t>
                      </a:r>
                      <a:endParaRPr lang="fr-FR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11.87</a:t>
                      </a:r>
                      <a:endParaRPr lang="fr-FR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0.986</a:t>
                      </a:r>
                      <a:endParaRPr lang="fr-FR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0.965</a:t>
                      </a:r>
                      <a:endParaRPr lang="fr-FR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3464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3686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1.00E-06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0.989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047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1.00E-07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7.57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0.992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0.977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04571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1.00E-08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4.64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0.993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0.970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3392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6879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CC00"/>
                          </a:solidFill>
                          <a:effectLst/>
                          <a:latin typeface="Calibri" panose="020F0502020204030204" pitchFamily="34" charset="0"/>
                        </a:rPr>
                        <a:t>DDA LF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CC00"/>
                          </a:solidFill>
                          <a:effectLst/>
                          <a:latin typeface="Calibri" panose="020F0502020204030204" pitchFamily="34" charset="0"/>
                        </a:rPr>
                        <a:t>8.74</a:t>
                      </a:r>
                      <a:endParaRPr lang="fr-FR" sz="1100" b="1" i="0" u="none" strike="noStrike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CC00"/>
                          </a:solidFill>
                          <a:effectLst/>
                          <a:latin typeface="Calibri" panose="020F0502020204030204" pitchFamily="34" charset="0"/>
                        </a:rPr>
                        <a:t>13.04</a:t>
                      </a:r>
                      <a:endParaRPr lang="fr-FR" sz="1100" b="1" i="0" u="none" strike="noStrike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CC00"/>
                          </a:solidFill>
                          <a:effectLst/>
                          <a:latin typeface="Calibri" panose="020F0502020204030204" pitchFamily="34" charset="0"/>
                        </a:rPr>
                        <a:t>0.910</a:t>
                      </a:r>
                      <a:endParaRPr lang="fr-FR" sz="1100" b="1" i="0" u="none" strike="noStrike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CC00"/>
                          </a:solidFill>
                          <a:effectLst/>
                          <a:latin typeface="Calibri" panose="020F0502020204030204" pitchFamily="34" charset="0"/>
                        </a:rPr>
                        <a:t>0.962</a:t>
                      </a:r>
                      <a:endParaRPr lang="fr-FR" sz="1100" b="1" i="0" u="none" strike="noStrike" dirty="0">
                        <a:solidFill>
                          <a:srgbClr val="00CC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CC00"/>
                          </a:solidFill>
                          <a:effectLst/>
                          <a:latin typeface="Calibri" panose="020F0502020204030204" pitchFamily="34" charset="0"/>
                        </a:rPr>
                        <a:t>6165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665996"/>
                  </a:ext>
                </a:extLst>
              </a:tr>
            </a:tbl>
          </a:graphicData>
        </a:graphic>
      </p:graphicFrame>
      <p:graphicFrame>
        <p:nvGraphicFramePr>
          <p:cNvPr id="10" name="Graphique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00028"/>
              </p:ext>
            </p:extLst>
          </p:nvPr>
        </p:nvGraphicFramePr>
        <p:xfrm>
          <a:off x="5601303" y="1273911"/>
          <a:ext cx="3222818" cy="1995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590476"/>
              </p:ext>
            </p:extLst>
          </p:nvPr>
        </p:nvGraphicFramePr>
        <p:xfrm>
          <a:off x="8824121" y="1273911"/>
          <a:ext cx="3222818" cy="1995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Graphique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116596"/>
              </p:ext>
            </p:extLst>
          </p:nvPr>
        </p:nvGraphicFramePr>
        <p:xfrm>
          <a:off x="6268453" y="3633867"/>
          <a:ext cx="5334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10706862" y="2465036"/>
            <a:ext cx="1230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7030A0"/>
                </a:solidFill>
              </a:rPr>
              <a:t>SWATH Peptides</a:t>
            </a:r>
            <a:endParaRPr lang="en-GB" sz="1200" b="1" dirty="0">
              <a:solidFill>
                <a:srgbClr val="7030A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664522" y="2465036"/>
            <a:ext cx="1056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00CC00"/>
                </a:solidFill>
              </a:rPr>
              <a:t>DDA Peptides</a:t>
            </a:r>
            <a:endParaRPr lang="en-GB" sz="1200" b="1" dirty="0">
              <a:solidFill>
                <a:srgbClr val="00CC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15262" y="66978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15262" y="344265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944325" y="85445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268453" y="344266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D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52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genevenn.sourceforge.net/vennpic.php?twothree=3&amp;conetitle=Gouw_et_al_2009&amp;ctwotitle=Hughes_et_al_2014&amp;cthreetitle=This_study&amp;tfsize=12&amp;nfsize=12&amp;tfont=cour&amp;nfont=cour&amp;counts1Only=744&amp;counts2Only=379&amp;counts3Only=187&amp;counts1s2=571&amp;counts1s3=179&amp;counts2s3=155&amp;counts1s2s3=1176&amp;R1=255&amp;R2=0&amp;G1=51&amp;G2=153&amp;B1=51&amp;B2=255&amp;R3=0&amp;G3=221&amp;B3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706" y="1527822"/>
            <a:ext cx="2857500" cy="35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ZoneTexte 27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0940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3</a:t>
            </a:r>
            <a:endParaRPr lang="en-GB" dirty="0"/>
          </a:p>
        </p:txBody>
      </p:sp>
      <p:grpSp>
        <p:nvGrpSpPr>
          <p:cNvPr id="14" name="Groupe 13"/>
          <p:cNvGrpSpPr/>
          <p:nvPr/>
        </p:nvGrpSpPr>
        <p:grpSpPr>
          <a:xfrm>
            <a:off x="1138377" y="251753"/>
            <a:ext cx="9529623" cy="6640881"/>
            <a:chOff x="1472488" y="251753"/>
            <a:chExt cx="9195512" cy="6447879"/>
          </a:xfrm>
        </p:grpSpPr>
        <p:grpSp>
          <p:nvGrpSpPr>
            <p:cNvPr id="7" name="Groupe 6"/>
            <p:cNvGrpSpPr/>
            <p:nvPr/>
          </p:nvGrpSpPr>
          <p:grpSpPr>
            <a:xfrm>
              <a:off x="1472488" y="633845"/>
              <a:ext cx="9195512" cy="6037118"/>
              <a:chOff x="1472488" y="592282"/>
              <a:chExt cx="9195512" cy="6037118"/>
            </a:xfrm>
          </p:grpSpPr>
          <p:pic>
            <p:nvPicPr>
              <p:cNvPr id="2" name="Image 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682"/>
              <a:stretch/>
            </p:blipFill>
            <p:spPr>
              <a:xfrm>
                <a:off x="1524000" y="592282"/>
                <a:ext cx="9144000" cy="6037118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1620982" y="3190009"/>
                <a:ext cx="197427" cy="3429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ZoneTexte 3"/>
              <p:cNvSpPr txBox="1"/>
              <p:nvPr/>
            </p:nvSpPr>
            <p:spPr>
              <a:xfrm rot="16200000">
                <a:off x="202622" y="2540778"/>
                <a:ext cx="2836718" cy="296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/>
                  <a:t>Coefficient of variations (%)</a:t>
                </a:r>
                <a:endParaRPr lang="en-GB" sz="1400" b="1" dirty="0"/>
              </a:p>
            </p:txBody>
          </p:sp>
          <p:sp>
            <p:nvSpPr>
              <p:cNvPr id="5" name="ZoneTexte 4"/>
              <p:cNvSpPr txBox="1"/>
              <p:nvPr/>
            </p:nvSpPr>
            <p:spPr>
              <a:xfrm>
                <a:off x="1818409" y="5070764"/>
                <a:ext cx="329778" cy="268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>
                    <a:solidFill>
                      <a:srgbClr val="FF0000"/>
                    </a:solidFill>
                  </a:rPr>
                  <a:t>20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ZoneTexte 5"/>
              <p:cNvSpPr txBox="1"/>
              <p:nvPr/>
            </p:nvSpPr>
            <p:spPr>
              <a:xfrm>
                <a:off x="1818409" y="5410442"/>
                <a:ext cx="329778" cy="2689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>
                    <a:solidFill>
                      <a:srgbClr val="FF0000"/>
                    </a:solidFill>
                  </a:rPr>
                  <a:t>10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3674919" y="251753"/>
              <a:ext cx="988096" cy="35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6600"/>
                  </a:solidFill>
                </a:rPr>
                <a:t>DDA LFQ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966970" y="251753"/>
              <a:ext cx="841707" cy="35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3D0936"/>
                  </a:solidFill>
                </a:rPr>
                <a:t>SWATH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994400" y="6400800"/>
              <a:ext cx="622300" cy="2828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795667" y="6400800"/>
              <a:ext cx="984013" cy="298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/>
                <a:t>Timepoints</a:t>
              </a:r>
              <a:endParaRPr lang="en-GB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5455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251" y="1382146"/>
            <a:ext cx="4187483" cy="4187483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492405" y="1012814"/>
            <a:ext cx="1023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6600"/>
                </a:solidFill>
              </a:rPr>
              <a:t>DDA LFQ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081270" y="1012814"/>
            <a:ext cx="872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3D0936"/>
                </a:solidFill>
              </a:rPr>
              <a:t>SWATH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419" y="1372045"/>
            <a:ext cx="4207684" cy="420768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</a:t>
            </a:r>
            <a:r>
              <a:rPr lang="fr-FR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810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</a:t>
            </a:r>
            <a:r>
              <a:rPr lang="fr-FR" dirty="0" smtClean="0"/>
              <a:t>5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31300" y="2232631"/>
            <a:ext cx="3625215" cy="270899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 rot="17351607">
            <a:off x="4391302" y="1796982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0-4.5h</a:t>
            </a:r>
            <a:endParaRPr lang="en-GB" sz="1400" dirty="0"/>
          </a:p>
        </p:txBody>
      </p:sp>
      <p:sp>
        <p:nvSpPr>
          <p:cNvPr id="21" name="ZoneTexte 20"/>
          <p:cNvSpPr txBox="1"/>
          <p:nvPr/>
        </p:nvSpPr>
        <p:spPr>
          <a:xfrm rot="17351607">
            <a:off x="4883392" y="1796982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4.5-9h</a:t>
            </a:r>
            <a:endParaRPr lang="en-GB" sz="1400" dirty="0"/>
          </a:p>
        </p:txBody>
      </p:sp>
      <p:sp>
        <p:nvSpPr>
          <p:cNvPr id="22" name="ZoneTexte 21"/>
          <p:cNvSpPr txBox="1"/>
          <p:nvPr/>
        </p:nvSpPr>
        <p:spPr>
          <a:xfrm rot="17351607">
            <a:off x="5271851" y="1753836"/>
            <a:ext cx="74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9-13.5h</a:t>
            </a:r>
            <a:endParaRPr lang="en-GB" sz="1400" dirty="0"/>
          </a:p>
        </p:txBody>
      </p:sp>
      <p:sp>
        <p:nvSpPr>
          <p:cNvPr id="23" name="ZoneTexte 22"/>
          <p:cNvSpPr txBox="1"/>
          <p:nvPr/>
        </p:nvSpPr>
        <p:spPr>
          <a:xfrm rot="17351607">
            <a:off x="5789222" y="1710690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13.5-18h</a:t>
            </a:r>
            <a:endParaRPr lang="en-GB" sz="1400" dirty="0"/>
          </a:p>
        </p:txBody>
      </p:sp>
      <p:sp>
        <p:nvSpPr>
          <p:cNvPr id="24" name="ZoneTexte 23"/>
          <p:cNvSpPr txBox="1"/>
          <p:nvPr/>
        </p:nvSpPr>
        <p:spPr>
          <a:xfrm rot="17351607">
            <a:off x="6266295" y="1710690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18-22.5h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79053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6</a:t>
            </a:r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4611189" y="3435531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Skyline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4525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7</a:t>
            </a:r>
            <a:endParaRPr lang="en-GB" dirty="0"/>
          </a:p>
        </p:txBody>
      </p:sp>
      <p:graphicFrame>
        <p:nvGraphicFramePr>
          <p:cNvPr id="20" name="Graphique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3138608"/>
              </p:ext>
            </p:extLst>
          </p:nvPr>
        </p:nvGraphicFramePr>
        <p:xfrm>
          <a:off x="3692435" y="182678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1917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2546241"/>
              </p:ext>
            </p:extLst>
          </p:nvPr>
        </p:nvGraphicFramePr>
        <p:xfrm>
          <a:off x="1007447" y="931744"/>
          <a:ext cx="4572000" cy="3531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" name="Connecteur droit 3"/>
          <p:cNvCxnSpPr/>
          <p:nvPr/>
        </p:nvCxnSpPr>
        <p:spPr>
          <a:xfrm>
            <a:off x="1878949" y="1665115"/>
            <a:ext cx="3784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698984" y="1388116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p=0.064</a:t>
            </a:r>
            <a:endParaRPr lang="en-GB" sz="1200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4406249" y="1438916"/>
            <a:ext cx="3784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226284" y="1161917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p=0.039</a:t>
            </a:r>
            <a:endParaRPr lang="en-GB" sz="1200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3142599" y="1577415"/>
            <a:ext cx="3784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962634" y="1300416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p=0.047</a:t>
            </a:r>
            <a:endParaRPr lang="en-GB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234" y="47214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49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26071</TotalTime>
  <Words>157</Words>
  <Application>Microsoft Office PowerPoint</Application>
  <PresentationFormat>Widescreen</PresentationFormat>
  <Paragraphs>113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Bertrand Fabre</dc:creator>
  <cp:lastModifiedBy>Patricia Biggs</cp:lastModifiedBy>
  <cp:revision>342</cp:revision>
  <cp:lastPrinted>2016-02-12T14:12:04Z</cp:lastPrinted>
  <dcterms:created xsi:type="dcterms:W3CDTF">2015-10-05T19:31:48Z</dcterms:created>
  <dcterms:modified xsi:type="dcterms:W3CDTF">2017-12-04T10:29:03Z</dcterms:modified>
</cp:coreProperties>
</file>